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74" r:id="rId2"/>
  </p:sldMasterIdLst>
  <p:notesMasterIdLst>
    <p:notesMasterId r:id="rId192"/>
  </p:notesMasterIdLst>
  <p:sldIdLst>
    <p:sldId id="7887" r:id="rId3"/>
    <p:sldId id="7894" r:id="rId4"/>
    <p:sldId id="2259" r:id="rId5"/>
    <p:sldId id="2547" r:id="rId6"/>
    <p:sldId id="2548" r:id="rId7"/>
    <p:sldId id="2541" r:id="rId8"/>
    <p:sldId id="2542" r:id="rId9"/>
    <p:sldId id="2550" r:id="rId10"/>
    <p:sldId id="2549" r:id="rId11"/>
    <p:sldId id="2552" r:id="rId12"/>
    <p:sldId id="2553" r:id="rId13"/>
    <p:sldId id="2554" r:id="rId14"/>
    <p:sldId id="2551" r:id="rId15"/>
    <p:sldId id="7895" r:id="rId16"/>
    <p:sldId id="7892" r:id="rId17"/>
    <p:sldId id="2543" r:id="rId18"/>
    <p:sldId id="2555" r:id="rId19"/>
    <p:sldId id="2558" r:id="rId20"/>
    <p:sldId id="2560" r:id="rId21"/>
    <p:sldId id="2559" r:id="rId22"/>
    <p:sldId id="7891" r:id="rId23"/>
    <p:sldId id="2544" r:id="rId24"/>
    <p:sldId id="2561" r:id="rId25"/>
    <p:sldId id="7893" r:id="rId26"/>
    <p:sldId id="2546" r:id="rId27"/>
    <p:sldId id="2562" r:id="rId28"/>
    <p:sldId id="7899" r:id="rId29"/>
    <p:sldId id="7900" r:id="rId30"/>
    <p:sldId id="7901" r:id="rId31"/>
    <p:sldId id="2563" r:id="rId32"/>
    <p:sldId id="2564" r:id="rId33"/>
    <p:sldId id="2545" r:id="rId34"/>
    <p:sldId id="2565" r:id="rId35"/>
    <p:sldId id="2540" r:id="rId36"/>
    <p:sldId id="2567" r:id="rId37"/>
    <p:sldId id="2568" r:id="rId38"/>
    <p:sldId id="7897" r:id="rId39"/>
    <p:sldId id="2569" r:id="rId40"/>
    <p:sldId id="2570" r:id="rId41"/>
    <p:sldId id="2573" r:id="rId42"/>
    <p:sldId id="2571" r:id="rId43"/>
    <p:sldId id="2572" r:id="rId44"/>
    <p:sldId id="2574" r:id="rId45"/>
    <p:sldId id="2582" r:id="rId46"/>
    <p:sldId id="2583" r:id="rId47"/>
    <p:sldId id="2584" r:id="rId48"/>
    <p:sldId id="2585" r:id="rId49"/>
    <p:sldId id="2587" r:id="rId50"/>
    <p:sldId id="2586" r:id="rId51"/>
    <p:sldId id="2588" r:id="rId52"/>
    <p:sldId id="2589" r:id="rId53"/>
    <p:sldId id="2590" r:id="rId54"/>
    <p:sldId id="2575" r:id="rId55"/>
    <p:sldId id="2576" r:id="rId56"/>
    <p:sldId id="2577" r:id="rId57"/>
    <p:sldId id="2591" r:id="rId58"/>
    <p:sldId id="7896" r:id="rId59"/>
    <p:sldId id="2578" r:id="rId60"/>
    <p:sldId id="2579" r:id="rId61"/>
    <p:sldId id="2596" r:id="rId62"/>
    <p:sldId id="2597" r:id="rId63"/>
    <p:sldId id="2598" r:id="rId64"/>
    <p:sldId id="2599" r:id="rId65"/>
    <p:sldId id="2600" r:id="rId66"/>
    <p:sldId id="2602" r:id="rId67"/>
    <p:sldId id="2601" r:id="rId68"/>
    <p:sldId id="2603" r:id="rId69"/>
    <p:sldId id="2604" r:id="rId70"/>
    <p:sldId id="7898" r:id="rId71"/>
    <p:sldId id="350" r:id="rId72"/>
    <p:sldId id="351" r:id="rId73"/>
    <p:sldId id="2606" r:id="rId74"/>
    <p:sldId id="2607" r:id="rId75"/>
    <p:sldId id="2608" r:id="rId76"/>
    <p:sldId id="353" r:id="rId77"/>
    <p:sldId id="7889" r:id="rId78"/>
    <p:sldId id="2681" r:id="rId79"/>
    <p:sldId id="2682" r:id="rId80"/>
    <p:sldId id="2683" r:id="rId81"/>
    <p:sldId id="2684" r:id="rId82"/>
    <p:sldId id="2685" r:id="rId83"/>
    <p:sldId id="2686" r:id="rId84"/>
    <p:sldId id="2687" r:id="rId85"/>
    <p:sldId id="2688" r:id="rId86"/>
    <p:sldId id="2690" r:id="rId87"/>
    <p:sldId id="2691" r:id="rId88"/>
    <p:sldId id="2692" r:id="rId89"/>
    <p:sldId id="2693" r:id="rId90"/>
    <p:sldId id="2694" r:id="rId91"/>
    <p:sldId id="2695" r:id="rId92"/>
    <p:sldId id="2696" r:id="rId93"/>
    <p:sldId id="2697" r:id="rId94"/>
    <p:sldId id="2734" r:id="rId95"/>
    <p:sldId id="2736" r:id="rId96"/>
    <p:sldId id="2698" r:id="rId97"/>
    <p:sldId id="2689" r:id="rId98"/>
    <p:sldId id="2699" r:id="rId99"/>
    <p:sldId id="2700" r:id="rId100"/>
    <p:sldId id="2701" r:id="rId101"/>
    <p:sldId id="2702" r:id="rId102"/>
    <p:sldId id="2703" r:id="rId103"/>
    <p:sldId id="2704" r:id="rId104"/>
    <p:sldId id="2705" r:id="rId105"/>
    <p:sldId id="2707" r:id="rId106"/>
    <p:sldId id="2706" r:id="rId107"/>
    <p:sldId id="2708" r:id="rId108"/>
    <p:sldId id="2709" r:id="rId109"/>
    <p:sldId id="2710" r:id="rId110"/>
    <p:sldId id="2718" r:id="rId111"/>
    <p:sldId id="2719" r:id="rId112"/>
    <p:sldId id="2713" r:id="rId113"/>
    <p:sldId id="2714" r:id="rId114"/>
    <p:sldId id="2715" r:id="rId115"/>
    <p:sldId id="2716" r:id="rId116"/>
    <p:sldId id="2717" r:id="rId117"/>
    <p:sldId id="2720" r:id="rId118"/>
    <p:sldId id="2721" r:id="rId119"/>
    <p:sldId id="2722" r:id="rId120"/>
    <p:sldId id="2723" r:id="rId121"/>
    <p:sldId id="2724" r:id="rId122"/>
    <p:sldId id="2726" r:id="rId123"/>
    <p:sldId id="2678" r:id="rId124"/>
    <p:sldId id="2728" r:id="rId125"/>
    <p:sldId id="2730" r:id="rId126"/>
    <p:sldId id="2727" r:id="rId127"/>
    <p:sldId id="2610" r:id="rId128"/>
    <p:sldId id="2609" r:id="rId129"/>
    <p:sldId id="2612" r:id="rId130"/>
    <p:sldId id="2614" r:id="rId131"/>
    <p:sldId id="2613" r:id="rId132"/>
    <p:sldId id="2615" r:id="rId133"/>
    <p:sldId id="2616" r:id="rId134"/>
    <p:sldId id="2617" r:id="rId135"/>
    <p:sldId id="2618" r:id="rId136"/>
    <p:sldId id="2619" r:id="rId137"/>
    <p:sldId id="2620" r:id="rId138"/>
    <p:sldId id="2621" r:id="rId139"/>
    <p:sldId id="2622" r:id="rId140"/>
    <p:sldId id="2624" r:id="rId141"/>
    <p:sldId id="2623" r:id="rId142"/>
    <p:sldId id="2626" r:id="rId143"/>
    <p:sldId id="2627" r:id="rId144"/>
    <p:sldId id="2625" r:id="rId145"/>
    <p:sldId id="2628" r:id="rId146"/>
    <p:sldId id="2629" r:id="rId147"/>
    <p:sldId id="2676" r:id="rId148"/>
    <p:sldId id="2633" r:id="rId149"/>
    <p:sldId id="2630" r:id="rId150"/>
    <p:sldId id="2634" r:id="rId151"/>
    <p:sldId id="2631" r:id="rId152"/>
    <p:sldId id="2652" r:id="rId153"/>
    <p:sldId id="2635" r:id="rId154"/>
    <p:sldId id="2653" r:id="rId155"/>
    <p:sldId id="2636" r:id="rId156"/>
    <p:sldId id="2637" r:id="rId157"/>
    <p:sldId id="2638" r:id="rId158"/>
    <p:sldId id="2639" r:id="rId159"/>
    <p:sldId id="2640" r:id="rId160"/>
    <p:sldId id="2641" r:id="rId161"/>
    <p:sldId id="2642" r:id="rId162"/>
    <p:sldId id="2643" r:id="rId163"/>
    <p:sldId id="2644" r:id="rId164"/>
    <p:sldId id="2645" r:id="rId165"/>
    <p:sldId id="2646" r:id="rId166"/>
    <p:sldId id="2654" r:id="rId167"/>
    <p:sldId id="2647" r:id="rId168"/>
    <p:sldId id="2648" r:id="rId169"/>
    <p:sldId id="2649" r:id="rId170"/>
    <p:sldId id="2655" r:id="rId171"/>
    <p:sldId id="2657" r:id="rId172"/>
    <p:sldId id="2658" r:id="rId173"/>
    <p:sldId id="2659" r:id="rId174"/>
    <p:sldId id="2660" r:id="rId175"/>
    <p:sldId id="2661" r:id="rId176"/>
    <p:sldId id="2662" r:id="rId177"/>
    <p:sldId id="2663" r:id="rId178"/>
    <p:sldId id="2664" r:id="rId179"/>
    <p:sldId id="2665" r:id="rId180"/>
    <p:sldId id="2666" r:id="rId181"/>
    <p:sldId id="2667" r:id="rId182"/>
    <p:sldId id="2669" r:id="rId183"/>
    <p:sldId id="2672" r:id="rId184"/>
    <p:sldId id="2673" r:id="rId185"/>
    <p:sldId id="2674" r:id="rId186"/>
    <p:sldId id="2675" r:id="rId187"/>
    <p:sldId id="2538" r:id="rId188"/>
    <p:sldId id="7876" r:id="rId189"/>
    <p:sldId id="262" r:id="rId190"/>
    <p:sldId id="7885" r:id="rId191"/>
  </p:sldIdLst>
  <p:sldSz cx="12192000" cy="6858000"/>
  <p:notesSz cx="7099300" cy="10234613"/>
  <p:custDataLst>
    <p:tags r:id="rId193"/>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目录" id="{C505D193-7E5D-44E2-9BA1-E640E0BC06BA}">
          <p14:sldIdLst>
            <p14:sldId id="7887"/>
          </p14:sldIdLst>
        </p14:section>
        <p14:section name="序曲" id="{840728DA-CBF5-4864-8534-6E1284E11977}">
          <p14:sldIdLst>
            <p14:sldId id="7894"/>
            <p14:sldId id="2259"/>
            <p14:sldId id="2547"/>
            <p14:sldId id="2548"/>
            <p14:sldId id="2541"/>
            <p14:sldId id="2542"/>
            <p14:sldId id="2550"/>
            <p14:sldId id="2549"/>
            <p14:sldId id="2552"/>
            <p14:sldId id="2553"/>
            <p14:sldId id="2554"/>
            <p14:sldId id="2551"/>
            <p14:sldId id="7895"/>
            <p14:sldId id="7892"/>
            <p14:sldId id="2543"/>
            <p14:sldId id="2555"/>
            <p14:sldId id="2558"/>
            <p14:sldId id="2560"/>
            <p14:sldId id="2559"/>
            <p14:sldId id="7891"/>
            <p14:sldId id="2544"/>
            <p14:sldId id="2561"/>
            <p14:sldId id="7893"/>
            <p14:sldId id="2546"/>
            <p14:sldId id="2562"/>
            <p14:sldId id="7899"/>
            <p14:sldId id="7900"/>
            <p14:sldId id="7901"/>
            <p14:sldId id="2563"/>
            <p14:sldId id="2564"/>
            <p14:sldId id="2545"/>
            <p14:sldId id="2565"/>
            <p14:sldId id="2540"/>
            <p14:sldId id="2567"/>
            <p14:sldId id="2568"/>
            <p14:sldId id="7897"/>
            <p14:sldId id="2569"/>
            <p14:sldId id="2570"/>
            <p14:sldId id="2573"/>
            <p14:sldId id="2571"/>
            <p14:sldId id="2572"/>
            <p14:sldId id="2574"/>
            <p14:sldId id="2582"/>
            <p14:sldId id="2583"/>
            <p14:sldId id="2584"/>
            <p14:sldId id="2585"/>
            <p14:sldId id="2587"/>
            <p14:sldId id="2586"/>
            <p14:sldId id="2588"/>
            <p14:sldId id="2589"/>
            <p14:sldId id="2590"/>
            <p14:sldId id="2575"/>
            <p14:sldId id="2576"/>
            <p14:sldId id="2577"/>
            <p14:sldId id="2591"/>
            <p14:sldId id="7896"/>
            <p14:sldId id="2578"/>
            <p14:sldId id="2579"/>
            <p14:sldId id="2596"/>
            <p14:sldId id="2597"/>
            <p14:sldId id="2598"/>
            <p14:sldId id="2599"/>
            <p14:sldId id="2600"/>
            <p14:sldId id="2602"/>
            <p14:sldId id="2601"/>
            <p14:sldId id="2603"/>
            <p14:sldId id="2604"/>
            <p14:sldId id="7898"/>
            <p14:sldId id="350"/>
            <p14:sldId id="351"/>
            <p14:sldId id="2606"/>
            <p14:sldId id="2607"/>
            <p14:sldId id="2608"/>
            <p14:sldId id="353"/>
            <p14:sldId id="7889"/>
            <p14:sldId id="2681"/>
            <p14:sldId id="2682"/>
            <p14:sldId id="2683"/>
            <p14:sldId id="2684"/>
            <p14:sldId id="2685"/>
            <p14:sldId id="2686"/>
            <p14:sldId id="2687"/>
            <p14:sldId id="2688"/>
            <p14:sldId id="2690"/>
            <p14:sldId id="2691"/>
            <p14:sldId id="2692"/>
            <p14:sldId id="2693"/>
            <p14:sldId id="2694"/>
            <p14:sldId id="2695"/>
            <p14:sldId id="2696"/>
            <p14:sldId id="2697"/>
            <p14:sldId id="2734"/>
            <p14:sldId id="2736"/>
            <p14:sldId id="2698"/>
            <p14:sldId id="2689"/>
            <p14:sldId id="2699"/>
            <p14:sldId id="2700"/>
            <p14:sldId id="2701"/>
            <p14:sldId id="2702"/>
            <p14:sldId id="2703"/>
            <p14:sldId id="2704"/>
            <p14:sldId id="2705"/>
            <p14:sldId id="2707"/>
            <p14:sldId id="2706"/>
            <p14:sldId id="2708"/>
            <p14:sldId id="2709"/>
            <p14:sldId id="2710"/>
            <p14:sldId id="2718"/>
            <p14:sldId id="2719"/>
            <p14:sldId id="2713"/>
            <p14:sldId id="2714"/>
            <p14:sldId id="2715"/>
            <p14:sldId id="2716"/>
            <p14:sldId id="2717"/>
            <p14:sldId id="2720"/>
            <p14:sldId id="2721"/>
            <p14:sldId id="2722"/>
            <p14:sldId id="2723"/>
            <p14:sldId id="2724"/>
            <p14:sldId id="2726"/>
            <p14:sldId id="2678"/>
            <p14:sldId id="2728"/>
            <p14:sldId id="2730"/>
            <p14:sldId id="2727"/>
            <p14:sldId id="2610"/>
            <p14:sldId id="2609"/>
            <p14:sldId id="2612"/>
            <p14:sldId id="2614"/>
            <p14:sldId id="2613"/>
            <p14:sldId id="2615"/>
            <p14:sldId id="2616"/>
            <p14:sldId id="2617"/>
            <p14:sldId id="2618"/>
            <p14:sldId id="2619"/>
            <p14:sldId id="2620"/>
            <p14:sldId id="2621"/>
            <p14:sldId id="2622"/>
            <p14:sldId id="2624"/>
            <p14:sldId id="2623"/>
            <p14:sldId id="2626"/>
            <p14:sldId id="2627"/>
            <p14:sldId id="2625"/>
            <p14:sldId id="2628"/>
            <p14:sldId id="2629"/>
            <p14:sldId id="2676"/>
            <p14:sldId id="2633"/>
            <p14:sldId id="2630"/>
            <p14:sldId id="2634"/>
            <p14:sldId id="2631"/>
            <p14:sldId id="2652"/>
            <p14:sldId id="2635"/>
            <p14:sldId id="2653"/>
            <p14:sldId id="2636"/>
            <p14:sldId id="2637"/>
            <p14:sldId id="2638"/>
            <p14:sldId id="2639"/>
            <p14:sldId id="2640"/>
            <p14:sldId id="2641"/>
            <p14:sldId id="2642"/>
            <p14:sldId id="2643"/>
            <p14:sldId id="2644"/>
            <p14:sldId id="2645"/>
            <p14:sldId id="2646"/>
            <p14:sldId id="2654"/>
            <p14:sldId id="2647"/>
            <p14:sldId id="2648"/>
            <p14:sldId id="2649"/>
            <p14:sldId id="2655"/>
            <p14:sldId id="2657"/>
            <p14:sldId id="2658"/>
            <p14:sldId id="2659"/>
            <p14:sldId id="2660"/>
            <p14:sldId id="2661"/>
            <p14:sldId id="2662"/>
            <p14:sldId id="2663"/>
            <p14:sldId id="2664"/>
            <p14:sldId id="2665"/>
            <p14:sldId id="2666"/>
            <p14:sldId id="2667"/>
            <p14:sldId id="2669"/>
            <p14:sldId id="2672"/>
            <p14:sldId id="2673"/>
            <p14:sldId id="2674"/>
            <p14:sldId id="2675"/>
            <p14:sldId id="2538"/>
          </p14:sldIdLst>
        </p14:section>
        <p14:section name="再见" id="{C8D5E77A-98A2-42C4-8DE9-03D2BD758923}">
          <p14:sldIdLst>
            <p14:sldId id="7876"/>
            <p14:sldId id="262"/>
            <p14:sldId id="7885"/>
          </p14:sldIdLst>
        </p14:section>
      </p14:sectionLst>
    </p:ext>
    <p:ext uri="{EFAFB233-063F-42B5-8137-9DF3F51BA10A}">
      <p15:sldGuideLst xmlns:p15="http://schemas.microsoft.com/office/powerpoint/2012/main">
        <p15:guide id="1" orient="horz" pos="3430" userDrawn="1">
          <p15:clr>
            <a:srgbClr val="A4A3A4"/>
          </p15:clr>
        </p15:guide>
        <p15:guide id="2" pos="3840" userDrawn="1">
          <p15:clr>
            <a:srgbClr val="A4A3A4"/>
          </p15:clr>
        </p15:guide>
        <p15:guide id="3" pos="416" userDrawn="1">
          <p15:clr>
            <a:srgbClr val="A4A3A4"/>
          </p15:clr>
        </p15:guide>
        <p15:guide id="5" orient="horz" pos="958" userDrawn="1">
          <p15:clr>
            <a:srgbClr val="A4A3A4"/>
          </p15:clr>
        </p15:guide>
        <p15:guide id="6" orient="horz" pos="731" userDrawn="1">
          <p15:clr>
            <a:srgbClr val="A4A3A4"/>
          </p15:clr>
        </p15:guide>
        <p15:guide id="8" orient="horz" pos="34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33FF"/>
    <a:srgbClr val="0E7C7E"/>
    <a:srgbClr val="3C5A6B"/>
    <a:srgbClr val="3B6892"/>
    <a:srgbClr val="244B61"/>
    <a:srgbClr val="3B78FF"/>
    <a:srgbClr val="0000FF"/>
    <a:srgbClr val="19968B"/>
    <a:srgbClr val="21C9B9"/>
    <a:srgbClr val="0C0C0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4710" autoAdjust="0"/>
    <p:restoredTop sz="95961" autoAdjust="0"/>
  </p:normalViewPr>
  <p:slideViewPr>
    <p:cSldViewPr snapToGrid="0">
      <p:cViewPr varScale="1">
        <p:scale>
          <a:sx n="62" d="100"/>
          <a:sy n="62" d="100"/>
        </p:scale>
        <p:origin x="456" y="12"/>
      </p:cViewPr>
      <p:guideLst>
        <p:guide orient="horz" pos="3430"/>
        <p:guide pos="3840"/>
        <p:guide pos="416"/>
        <p:guide orient="horz" pos="958"/>
        <p:guide orient="horz" pos="731"/>
        <p:guide orient="horz" pos="346"/>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slide" Target="slides/slide136.xml"/><Relationship Id="rId159" Type="http://schemas.openxmlformats.org/officeDocument/2006/relationships/slide" Target="slides/slide157.xml"/><Relationship Id="rId170" Type="http://schemas.openxmlformats.org/officeDocument/2006/relationships/slide" Target="slides/slide168.xml"/><Relationship Id="rId191" Type="http://schemas.openxmlformats.org/officeDocument/2006/relationships/slide" Target="slides/slide189.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slide" Target="slides/slide126.xml"/><Relationship Id="rId149" Type="http://schemas.openxmlformats.org/officeDocument/2006/relationships/slide" Target="slides/slide147.xml"/><Relationship Id="rId5" Type="http://schemas.openxmlformats.org/officeDocument/2006/relationships/slide" Target="slides/slide3.xml"/><Relationship Id="rId95" Type="http://schemas.openxmlformats.org/officeDocument/2006/relationships/slide" Target="slides/slide93.xml"/><Relationship Id="rId160" Type="http://schemas.openxmlformats.org/officeDocument/2006/relationships/slide" Target="slides/slide158.xml"/><Relationship Id="rId181" Type="http://schemas.openxmlformats.org/officeDocument/2006/relationships/slide" Target="slides/slide179.xml"/><Relationship Id="rId22" Type="http://schemas.openxmlformats.org/officeDocument/2006/relationships/slide" Target="slides/slide20.xml"/><Relationship Id="rId43" Type="http://schemas.openxmlformats.org/officeDocument/2006/relationships/slide" Target="slides/slide41.xml"/><Relationship Id="rId64" Type="http://schemas.openxmlformats.org/officeDocument/2006/relationships/slide" Target="slides/slide62.xml"/><Relationship Id="rId118" Type="http://schemas.openxmlformats.org/officeDocument/2006/relationships/slide" Target="slides/slide116.xml"/><Relationship Id="rId139" Type="http://schemas.openxmlformats.org/officeDocument/2006/relationships/slide" Target="slides/slide137.xml"/><Relationship Id="rId85" Type="http://schemas.openxmlformats.org/officeDocument/2006/relationships/slide" Target="slides/slide83.xml"/><Relationship Id="rId150" Type="http://schemas.openxmlformats.org/officeDocument/2006/relationships/slide" Target="slides/slide148.xml"/><Relationship Id="rId171" Type="http://schemas.openxmlformats.org/officeDocument/2006/relationships/slide" Target="slides/slide169.xml"/><Relationship Id="rId192" Type="http://schemas.openxmlformats.org/officeDocument/2006/relationships/notesMaster" Target="notesMasters/notesMaster1.xml"/><Relationship Id="rId12" Type="http://schemas.openxmlformats.org/officeDocument/2006/relationships/slide" Target="slides/slide10.xml"/><Relationship Id="rId33" Type="http://schemas.openxmlformats.org/officeDocument/2006/relationships/slide" Target="slides/slide31.xml"/><Relationship Id="rId108" Type="http://schemas.openxmlformats.org/officeDocument/2006/relationships/slide" Target="slides/slide106.xml"/><Relationship Id="rId129" Type="http://schemas.openxmlformats.org/officeDocument/2006/relationships/slide" Target="slides/slide127.xml"/><Relationship Id="rId54" Type="http://schemas.openxmlformats.org/officeDocument/2006/relationships/slide" Target="slides/slide52.xml"/><Relationship Id="rId75" Type="http://schemas.openxmlformats.org/officeDocument/2006/relationships/slide" Target="slides/slide73.xml"/><Relationship Id="rId96" Type="http://schemas.openxmlformats.org/officeDocument/2006/relationships/slide" Target="slides/slide94.xml"/><Relationship Id="rId140" Type="http://schemas.openxmlformats.org/officeDocument/2006/relationships/slide" Target="slides/slide138.xml"/><Relationship Id="rId161" Type="http://schemas.openxmlformats.org/officeDocument/2006/relationships/slide" Target="slides/slide159.xml"/><Relationship Id="rId182" Type="http://schemas.openxmlformats.org/officeDocument/2006/relationships/slide" Target="slides/slide180.xml"/><Relationship Id="rId6" Type="http://schemas.openxmlformats.org/officeDocument/2006/relationships/slide" Target="slides/slide4.xml"/><Relationship Id="rId23" Type="http://schemas.openxmlformats.org/officeDocument/2006/relationships/slide" Target="slides/slide21.xml"/><Relationship Id="rId119" Type="http://schemas.openxmlformats.org/officeDocument/2006/relationships/slide" Target="slides/slide117.xml"/><Relationship Id="rId44" Type="http://schemas.openxmlformats.org/officeDocument/2006/relationships/slide" Target="slides/slide42.xml"/><Relationship Id="rId65" Type="http://schemas.openxmlformats.org/officeDocument/2006/relationships/slide" Target="slides/slide63.xml"/><Relationship Id="rId86" Type="http://schemas.openxmlformats.org/officeDocument/2006/relationships/slide" Target="slides/slide84.xml"/><Relationship Id="rId130" Type="http://schemas.openxmlformats.org/officeDocument/2006/relationships/slide" Target="slides/slide128.xml"/><Relationship Id="rId151" Type="http://schemas.openxmlformats.org/officeDocument/2006/relationships/slide" Target="slides/slide149.xml"/><Relationship Id="rId172" Type="http://schemas.openxmlformats.org/officeDocument/2006/relationships/slide" Target="slides/slide170.xml"/><Relationship Id="rId193" Type="http://schemas.openxmlformats.org/officeDocument/2006/relationships/tags" Target="tags/tag1.xml"/><Relationship Id="rId13" Type="http://schemas.openxmlformats.org/officeDocument/2006/relationships/slide" Target="slides/slide11.xml"/><Relationship Id="rId109" Type="http://schemas.openxmlformats.org/officeDocument/2006/relationships/slide" Target="slides/slide107.xml"/><Relationship Id="rId34" Type="http://schemas.openxmlformats.org/officeDocument/2006/relationships/slide" Target="slides/slide32.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20" Type="http://schemas.openxmlformats.org/officeDocument/2006/relationships/slide" Target="slides/slide118.xml"/><Relationship Id="rId141" Type="http://schemas.openxmlformats.org/officeDocument/2006/relationships/slide" Target="slides/slide139.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162" Type="http://schemas.openxmlformats.org/officeDocument/2006/relationships/slide" Target="slides/slide160.xml"/><Relationship Id="rId183" Type="http://schemas.openxmlformats.org/officeDocument/2006/relationships/slide" Target="slides/slide181.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slide" Target="slides/slide134.xml"/><Relationship Id="rId157" Type="http://schemas.openxmlformats.org/officeDocument/2006/relationships/slide" Target="slides/slide155.xml"/><Relationship Id="rId178" Type="http://schemas.openxmlformats.org/officeDocument/2006/relationships/slide" Target="slides/slide176.xml"/><Relationship Id="rId61" Type="http://schemas.openxmlformats.org/officeDocument/2006/relationships/slide" Target="slides/slide59.xml"/><Relationship Id="rId82" Type="http://schemas.openxmlformats.org/officeDocument/2006/relationships/slide" Target="slides/slide80.xml"/><Relationship Id="rId152" Type="http://schemas.openxmlformats.org/officeDocument/2006/relationships/slide" Target="slides/slide150.xml"/><Relationship Id="rId173" Type="http://schemas.openxmlformats.org/officeDocument/2006/relationships/slide" Target="slides/slide171.xml"/><Relationship Id="rId194" Type="http://schemas.openxmlformats.org/officeDocument/2006/relationships/presProps" Target="presProps.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168" Type="http://schemas.openxmlformats.org/officeDocument/2006/relationships/slide" Target="slides/slide166.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163" Type="http://schemas.openxmlformats.org/officeDocument/2006/relationships/slide" Target="slides/slide161.xml"/><Relationship Id="rId184" Type="http://schemas.openxmlformats.org/officeDocument/2006/relationships/slide" Target="slides/slide182.xml"/><Relationship Id="rId189" Type="http://schemas.openxmlformats.org/officeDocument/2006/relationships/slide" Target="slides/slide187.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 Id="rId174" Type="http://schemas.openxmlformats.org/officeDocument/2006/relationships/slide" Target="slides/slide172.xml"/><Relationship Id="rId179" Type="http://schemas.openxmlformats.org/officeDocument/2006/relationships/slide" Target="slides/slide177.xml"/><Relationship Id="rId195" Type="http://schemas.openxmlformats.org/officeDocument/2006/relationships/viewProps" Target="viewProps.xml"/><Relationship Id="rId190" Type="http://schemas.openxmlformats.org/officeDocument/2006/relationships/slide" Target="slides/slide188.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48" Type="http://schemas.openxmlformats.org/officeDocument/2006/relationships/slide" Target="slides/slide146.xml"/><Relationship Id="rId164" Type="http://schemas.openxmlformats.org/officeDocument/2006/relationships/slide" Target="slides/slide162.xml"/><Relationship Id="rId169" Type="http://schemas.openxmlformats.org/officeDocument/2006/relationships/slide" Target="slides/slide167.xml"/><Relationship Id="rId185" Type="http://schemas.openxmlformats.org/officeDocument/2006/relationships/slide" Target="slides/slide183.xml"/><Relationship Id="rId4" Type="http://schemas.openxmlformats.org/officeDocument/2006/relationships/slide" Target="slides/slide2.xml"/><Relationship Id="rId9" Type="http://schemas.openxmlformats.org/officeDocument/2006/relationships/slide" Target="slides/slide7.xml"/><Relationship Id="rId180" Type="http://schemas.openxmlformats.org/officeDocument/2006/relationships/slide" Target="slides/slide178.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slide" Target="slides/slide152.xml"/><Relationship Id="rId175" Type="http://schemas.openxmlformats.org/officeDocument/2006/relationships/slide" Target="slides/slide173.xml"/><Relationship Id="rId196" Type="http://schemas.openxmlformats.org/officeDocument/2006/relationships/theme" Target="theme/theme1.xml"/><Relationship Id="rId16" Type="http://schemas.openxmlformats.org/officeDocument/2006/relationships/slide" Target="slides/slide14.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90" Type="http://schemas.openxmlformats.org/officeDocument/2006/relationships/slide" Target="slides/slide88.xml"/><Relationship Id="rId165" Type="http://schemas.openxmlformats.org/officeDocument/2006/relationships/slide" Target="slides/slide163.xml"/><Relationship Id="rId186" Type="http://schemas.openxmlformats.org/officeDocument/2006/relationships/slide" Target="slides/slide184.xml"/><Relationship Id="rId27" Type="http://schemas.openxmlformats.org/officeDocument/2006/relationships/slide" Target="slides/slide25.xml"/><Relationship Id="rId48" Type="http://schemas.openxmlformats.org/officeDocument/2006/relationships/slide" Target="slides/slide46.xml"/><Relationship Id="rId69" Type="http://schemas.openxmlformats.org/officeDocument/2006/relationships/slide" Target="slides/slide67.xml"/><Relationship Id="rId113" Type="http://schemas.openxmlformats.org/officeDocument/2006/relationships/slide" Target="slides/slide111.xml"/><Relationship Id="rId134" Type="http://schemas.openxmlformats.org/officeDocument/2006/relationships/slide" Target="slides/slide132.xml"/><Relationship Id="rId80" Type="http://schemas.openxmlformats.org/officeDocument/2006/relationships/slide" Target="slides/slide78.xml"/><Relationship Id="rId155" Type="http://schemas.openxmlformats.org/officeDocument/2006/relationships/slide" Target="slides/slide153.xml"/><Relationship Id="rId176" Type="http://schemas.openxmlformats.org/officeDocument/2006/relationships/slide" Target="slides/slide174.xml"/><Relationship Id="rId197" Type="http://schemas.openxmlformats.org/officeDocument/2006/relationships/tableStyles" Target="tableStyles.xml"/><Relationship Id="rId17" Type="http://schemas.openxmlformats.org/officeDocument/2006/relationships/slide" Target="slides/slide15.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24" Type="http://schemas.openxmlformats.org/officeDocument/2006/relationships/slide" Target="slides/slide122.xml"/><Relationship Id="rId70" Type="http://schemas.openxmlformats.org/officeDocument/2006/relationships/slide" Target="slides/slide68.xml"/><Relationship Id="rId91" Type="http://schemas.openxmlformats.org/officeDocument/2006/relationships/slide" Target="slides/slide89.xml"/><Relationship Id="rId145" Type="http://schemas.openxmlformats.org/officeDocument/2006/relationships/slide" Target="slides/slide143.xml"/><Relationship Id="rId166" Type="http://schemas.openxmlformats.org/officeDocument/2006/relationships/slide" Target="slides/slide164.xml"/><Relationship Id="rId187" Type="http://schemas.openxmlformats.org/officeDocument/2006/relationships/slide" Target="slides/slide185.xml"/><Relationship Id="rId1" Type="http://schemas.openxmlformats.org/officeDocument/2006/relationships/slideMaster" Target="slideMasters/slideMaster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60" Type="http://schemas.openxmlformats.org/officeDocument/2006/relationships/slide" Target="slides/slide58.xml"/><Relationship Id="rId81" Type="http://schemas.openxmlformats.org/officeDocument/2006/relationships/slide" Target="slides/slide79.xml"/><Relationship Id="rId135" Type="http://schemas.openxmlformats.org/officeDocument/2006/relationships/slide" Target="slides/slide133.xml"/><Relationship Id="rId156" Type="http://schemas.openxmlformats.org/officeDocument/2006/relationships/slide" Target="slides/slide154.xml"/><Relationship Id="rId177" Type="http://schemas.openxmlformats.org/officeDocument/2006/relationships/slide" Target="slides/slide175.xml"/><Relationship Id="rId18" Type="http://schemas.openxmlformats.org/officeDocument/2006/relationships/slide" Target="slides/slide16.xml"/><Relationship Id="rId39" Type="http://schemas.openxmlformats.org/officeDocument/2006/relationships/slide" Target="slides/slide37.xml"/><Relationship Id="rId50" Type="http://schemas.openxmlformats.org/officeDocument/2006/relationships/slide" Target="slides/slide48.xml"/><Relationship Id="rId104" Type="http://schemas.openxmlformats.org/officeDocument/2006/relationships/slide" Target="slides/slide102.xml"/><Relationship Id="rId125" Type="http://schemas.openxmlformats.org/officeDocument/2006/relationships/slide" Target="slides/slide123.xml"/><Relationship Id="rId146" Type="http://schemas.openxmlformats.org/officeDocument/2006/relationships/slide" Target="slides/slide144.xml"/><Relationship Id="rId167" Type="http://schemas.openxmlformats.org/officeDocument/2006/relationships/slide" Target="slides/slide165.xml"/><Relationship Id="rId188" Type="http://schemas.openxmlformats.org/officeDocument/2006/relationships/slide" Target="slides/slide18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endParaRPr lang="zh-CN" altLang="en-US"/>
          </a:p>
        </p:txBody>
      </p:sp>
      <p:sp>
        <p:nvSpPr>
          <p:cNvPr id="3" name="日期占位符 2"/>
          <p:cNvSpPr>
            <a:spLocks noGrp="1"/>
          </p:cNvSpPr>
          <p:nvPr>
            <p:ph type="dt" idx="1"/>
          </p:nvPr>
        </p:nvSpPr>
        <p:spPr>
          <a:xfrm>
            <a:off x="4021294" y="0"/>
            <a:ext cx="3076363" cy="513508"/>
          </a:xfrm>
          <a:prstGeom prst="rect">
            <a:avLst/>
          </a:prstGeom>
        </p:spPr>
        <p:txBody>
          <a:bodyPr vert="horz" lIns="99048" tIns="49524" rIns="99048" bIns="49524" rtlCol="0"/>
          <a:lstStyle>
            <a:lvl1pPr algn="r">
              <a:defRPr sz="1300"/>
            </a:lvl1pPr>
          </a:lstStyle>
          <a:p>
            <a:fld id="{BDDD9FAD-0514-4934-AF60-548DC807C5CA}" type="datetimeFigureOut">
              <a:rPr lang="zh-CN" altLang="en-US" smtClean="0"/>
              <a:t>2024/6/1</a:t>
            </a:fld>
            <a:endParaRPr lang="zh-CN" altLang="en-US"/>
          </a:p>
        </p:txBody>
      </p:sp>
      <p:sp>
        <p:nvSpPr>
          <p:cNvPr id="4" name="幻灯片图像占位符 3"/>
          <p:cNvSpPr>
            <a:spLocks noGrp="1" noRot="1" noChangeAspect="1"/>
          </p:cNvSpPr>
          <p:nvPr>
            <p:ph type="sldImg" idx="2"/>
          </p:nvPr>
        </p:nvSpPr>
        <p:spPr>
          <a:xfrm>
            <a:off x="479425" y="1279525"/>
            <a:ext cx="6140450" cy="3454400"/>
          </a:xfrm>
          <a:prstGeom prst="rect">
            <a:avLst/>
          </a:prstGeom>
          <a:noFill/>
          <a:ln w="12700">
            <a:solidFill>
              <a:prstClr val="black"/>
            </a:solidFill>
          </a:ln>
        </p:spPr>
        <p:txBody>
          <a:bodyPr vert="horz" lIns="99048" tIns="49524" rIns="99048" bIns="49524" rtlCol="0" anchor="ctr"/>
          <a:lstStyle/>
          <a:p>
            <a:endParaRPr lang="zh-CN" altLang="en-US"/>
          </a:p>
        </p:txBody>
      </p:sp>
      <p:sp>
        <p:nvSpPr>
          <p:cNvPr id="5" name="备注占位符 4"/>
          <p:cNvSpPr>
            <a:spLocks noGrp="1"/>
          </p:cNvSpPr>
          <p:nvPr>
            <p:ph type="body" sz="quarter" idx="3"/>
          </p:nvPr>
        </p:nvSpPr>
        <p:spPr>
          <a:xfrm>
            <a:off x="709930" y="4925407"/>
            <a:ext cx="5679440" cy="4029879"/>
          </a:xfrm>
          <a:prstGeom prst="rect">
            <a:avLst/>
          </a:prstGeom>
        </p:spPr>
        <p:txBody>
          <a:bodyPr vert="horz" lIns="99048" tIns="49524" rIns="99048" bIns="49524"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9721107"/>
            <a:ext cx="3076363" cy="513507"/>
          </a:xfrm>
          <a:prstGeom prst="rect">
            <a:avLst/>
          </a:prstGeom>
        </p:spPr>
        <p:txBody>
          <a:bodyPr vert="horz" lIns="99048" tIns="49524" rIns="99048" bIns="49524" rtlCol="0" anchor="b"/>
          <a:lstStyle>
            <a:lvl1pPr algn="l">
              <a:defRPr sz="1300"/>
            </a:lvl1pPr>
          </a:lstStyle>
          <a:p>
            <a:endParaRPr lang="zh-CN" altLang="en-US"/>
          </a:p>
        </p:txBody>
      </p:sp>
      <p:sp>
        <p:nvSpPr>
          <p:cNvPr id="7" name="灯片编号占位符 6"/>
          <p:cNvSpPr>
            <a:spLocks noGrp="1"/>
          </p:cNvSpPr>
          <p:nvPr>
            <p:ph type="sldNum" sz="quarter" idx="5"/>
          </p:nvPr>
        </p:nvSpPr>
        <p:spPr>
          <a:xfrm>
            <a:off x="4021294" y="9721107"/>
            <a:ext cx="3076363" cy="513507"/>
          </a:xfrm>
          <a:prstGeom prst="rect">
            <a:avLst/>
          </a:prstGeom>
        </p:spPr>
        <p:txBody>
          <a:bodyPr vert="horz" lIns="99048" tIns="49524" rIns="99048" bIns="49524" rtlCol="0" anchor="b"/>
          <a:lstStyle>
            <a:lvl1pPr algn="r">
              <a:defRPr sz="1300"/>
            </a:lvl1pPr>
          </a:lstStyle>
          <a:p>
            <a:fld id="{B110F8FE-5AB9-4B43-AF23-42F879C7071D}" type="slidenum">
              <a:rPr lang="zh-CN" altLang="en-US" smtClean="0"/>
              <a:t>‹#›</a:t>
            </a:fld>
            <a:endParaRPr lang="zh-CN" altLang="en-US"/>
          </a:p>
        </p:txBody>
      </p:sp>
    </p:spTree>
    <p:extLst>
      <p:ext uri="{BB962C8B-B14F-4D97-AF65-F5344CB8AC3E}">
        <p14:creationId xmlns:p14="http://schemas.microsoft.com/office/powerpoint/2010/main" val="15900020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t>1</a:t>
            </a:fld>
            <a:endParaRPr lang="zh-CN" altLang="en-US"/>
          </a:p>
        </p:txBody>
      </p:sp>
    </p:spTree>
    <p:extLst>
      <p:ext uri="{BB962C8B-B14F-4D97-AF65-F5344CB8AC3E}">
        <p14:creationId xmlns:p14="http://schemas.microsoft.com/office/powerpoint/2010/main" val="3899231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51370C-D34B-9CB8-1157-5845938DFC1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C7E413-A7CC-42AB-2050-20C616B7E0B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E872C67-892D-B813-2696-FC8507A8FB39}"/>
              </a:ext>
            </a:extLst>
          </p:cNvPr>
          <p:cNvSpPr>
            <a:spLocks noGrp="1"/>
          </p:cNvSpPr>
          <p:nvPr>
            <p:ph type="dt" sz="half" idx="10"/>
          </p:nvPr>
        </p:nvSpPr>
        <p:spPr/>
        <p:txBody>
          <a:bodyPr/>
          <a:lstStyle/>
          <a:p>
            <a:fld id="{420C2B4F-B315-4AEE-AD0A-906BD70E9D26}" type="datetimeFigureOut">
              <a:rPr lang="zh-CN" altLang="en-US" smtClean="0"/>
              <a:t>2024/6/1</a:t>
            </a:fld>
            <a:endParaRPr lang="zh-CN" altLang="en-US"/>
          </a:p>
        </p:txBody>
      </p:sp>
      <p:sp>
        <p:nvSpPr>
          <p:cNvPr id="5" name="页脚占位符 4">
            <a:extLst>
              <a:ext uri="{FF2B5EF4-FFF2-40B4-BE49-F238E27FC236}">
                <a16:creationId xmlns:a16="http://schemas.microsoft.com/office/drawing/2014/main" id="{12D17D77-4797-66B0-5615-626949E2102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7EF7B80-0CCD-87F5-C732-430CF1E1970B}"/>
              </a:ext>
            </a:extLst>
          </p:cNvPr>
          <p:cNvSpPr>
            <a:spLocks noGrp="1"/>
          </p:cNvSpPr>
          <p:nvPr>
            <p:ph type="sldNum" sz="quarter" idx="12"/>
          </p:nvPr>
        </p:nvSpPr>
        <p:spPr/>
        <p:txBody>
          <a:bodyPr/>
          <a:lstStyle/>
          <a:p>
            <a:fld id="{558B19D7-F1A2-43C4-8C0D-05B8FB51EA3C}" type="slidenum">
              <a:rPr lang="zh-CN" altLang="en-US" smtClean="0"/>
              <a:t>‹#›</a:t>
            </a:fld>
            <a:endParaRPr lang="zh-CN" altLang="en-US"/>
          </a:p>
        </p:txBody>
      </p:sp>
    </p:spTree>
    <p:extLst>
      <p:ext uri="{BB962C8B-B14F-4D97-AF65-F5344CB8AC3E}">
        <p14:creationId xmlns:p14="http://schemas.microsoft.com/office/powerpoint/2010/main" val="4606190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32B2F23B-AF66-41A9-897D-44609AD9DFB7}" type="datetimeFigureOut">
              <a:rPr lang="zh-CN" altLang="en-US" smtClean="0"/>
              <a:t>2024/6/1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A2F030DD-4EA3-4D16-8C1C-D1952208EE99}" type="slidenum">
              <a:rPr lang="zh-CN" altLang="en-US" smtClean="0"/>
              <a:t>‹#›</a:t>
            </a:fld>
            <a:endParaRPr lang="zh-CN" altLang="en-US"/>
          </a:p>
        </p:txBody>
      </p:sp>
    </p:spTree>
    <p:extLst>
      <p:ext uri="{BB962C8B-B14F-4D97-AF65-F5344CB8AC3E}">
        <p14:creationId xmlns:p14="http://schemas.microsoft.com/office/powerpoint/2010/main" val="5993290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32B2F23B-AF66-41A9-897D-44609AD9DFB7}" type="datetimeFigureOut">
              <a:rPr lang="zh-CN" altLang="en-US" smtClean="0"/>
              <a:t>2024/6/1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A2F030DD-4EA3-4D16-8C1C-D1952208EE99}" type="slidenum">
              <a:rPr lang="zh-CN" altLang="en-US" smtClean="0"/>
              <a:t>‹#›</a:t>
            </a:fld>
            <a:endParaRPr lang="zh-CN" altLang="en-US"/>
          </a:p>
        </p:txBody>
      </p:sp>
    </p:spTree>
    <p:extLst>
      <p:ext uri="{BB962C8B-B14F-4D97-AF65-F5344CB8AC3E}">
        <p14:creationId xmlns:p14="http://schemas.microsoft.com/office/powerpoint/2010/main" val="14090401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空白">
    <p:bg>
      <p:bgPr>
        <a:gradFill>
          <a:gsLst>
            <a:gs pos="0">
              <a:schemeClr val="accent1">
                <a:lumMod val="5000"/>
                <a:lumOff val="95000"/>
              </a:schemeClr>
            </a:gs>
            <a:gs pos="63000">
              <a:schemeClr val="bg1">
                <a:lumMod val="95000"/>
              </a:schemeClr>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8478454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32B2F23B-AF66-41A9-897D-44609AD9DFB7}" type="datetimeFigureOut">
              <a:rPr lang="zh-CN" altLang="en-US" smtClean="0"/>
              <a:t>2024/6/1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2F030DD-4EA3-4D16-8C1C-D1952208EE99}" type="slidenum">
              <a:rPr lang="zh-CN" altLang="en-US" smtClean="0"/>
              <a:t>‹#›</a:t>
            </a:fld>
            <a:endParaRPr lang="zh-CN" altLang="en-US"/>
          </a:p>
        </p:txBody>
      </p:sp>
    </p:spTree>
    <p:extLst>
      <p:ext uri="{BB962C8B-B14F-4D97-AF65-F5344CB8AC3E}">
        <p14:creationId xmlns:p14="http://schemas.microsoft.com/office/powerpoint/2010/main" val="307680308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32B2F23B-AF66-41A9-897D-44609AD9DFB7}" type="datetimeFigureOut">
              <a:rPr lang="zh-CN" altLang="en-US" smtClean="0"/>
              <a:t>2024/6/1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2F030DD-4EA3-4D16-8C1C-D1952208EE99}" type="slidenum">
              <a:rPr lang="zh-CN" altLang="en-US" smtClean="0"/>
              <a:t>‹#›</a:t>
            </a:fld>
            <a:endParaRPr lang="zh-CN" altLang="en-US"/>
          </a:p>
        </p:txBody>
      </p:sp>
    </p:spTree>
    <p:extLst>
      <p:ext uri="{BB962C8B-B14F-4D97-AF65-F5344CB8AC3E}">
        <p14:creationId xmlns:p14="http://schemas.microsoft.com/office/powerpoint/2010/main" val="13205321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32B2F23B-AF66-41A9-897D-44609AD9DFB7}" type="datetimeFigureOut">
              <a:rPr lang="zh-CN" altLang="en-US" smtClean="0"/>
              <a:t>2024/6/1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2F030DD-4EA3-4D16-8C1C-D1952208EE99}" type="slidenum">
              <a:rPr lang="zh-CN" altLang="en-US" smtClean="0"/>
              <a:t>‹#›</a:t>
            </a:fld>
            <a:endParaRPr lang="zh-CN" altLang="en-US"/>
          </a:p>
        </p:txBody>
      </p:sp>
    </p:spTree>
    <p:extLst>
      <p:ext uri="{BB962C8B-B14F-4D97-AF65-F5344CB8AC3E}">
        <p14:creationId xmlns:p14="http://schemas.microsoft.com/office/powerpoint/2010/main" val="243438859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32B2F23B-AF66-41A9-897D-44609AD9DFB7}" type="datetimeFigureOut">
              <a:rPr lang="zh-CN" altLang="en-US" smtClean="0"/>
              <a:t>2024/6/1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2F030DD-4EA3-4D16-8C1C-D1952208EE99}" type="slidenum">
              <a:rPr lang="zh-CN" altLang="en-US" smtClean="0"/>
              <a:t>‹#›</a:t>
            </a:fld>
            <a:endParaRPr lang="zh-CN" altLang="en-US"/>
          </a:p>
        </p:txBody>
      </p:sp>
    </p:spTree>
    <p:extLst>
      <p:ext uri="{BB962C8B-B14F-4D97-AF65-F5344CB8AC3E}">
        <p14:creationId xmlns:p14="http://schemas.microsoft.com/office/powerpoint/2010/main" val="138805973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kumimoji="1"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p>
        </p:txBody>
      </p:sp>
      <p:sp>
        <p:nvSpPr>
          <p:cNvPr id="4" name="日期占位符 3"/>
          <p:cNvSpPr>
            <a:spLocks noGrp="1"/>
          </p:cNvSpPr>
          <p:nvPr>
            <p:ph type="dt" sz="half" idx="10"/>
          </p:nvPr>
        </p:nvSpPr>
        <p:spPr/>
        <p:txBody>
          <a:bodyPr/>
          <a:lstStyle/>
          <a:p>
            <a:fld id="{EB8CCF1B-7B1A-C644-B031-CDCF7AE94813}" type="datetimeFigureOut">
              <a:rPr kumimoji="1" lang="zh-CN" altLang="en-US" smtClean="0"/>
              <a:t>2024/6/1</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643E7B76-6D4A-D043-9FCE-C1FDFE2F9D33}" type="slidenum">
              <a:rPr kumimoji="1" lang="zh-CN" altLang="en-US" smtClean="0"/>
              <a:t>‹#›</a:t>
            </a:fld>
            <a:endParaRPr kumimoji="1" lang="zh-CN" altLang="en-US"/>
          </a:p>
        </p:txBody>
      </p:sp>
    </p:spTree>
    <p:extLst>
      <p:ext uri="{BB962C8B-B14F-4D97-AF65-F5344CB8AC3E}">
        <p14:creationId xmlns:p14="http://schemas.microsoft.com/office/powerpoint/2010/main" val="5000073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B228870A-086E-4FD4-AAF5-CECA400D71EA}"/>
              </a:ext>
            </a:extLst>
          </p:cNvPr>
          <p:cNvPicPr>
            <a:picLocks noChangeAspect="1"/>
          </p:cNvPicPr>
          <p:nvPr userDrawn="1"/>
        </p:nvPicPr>
        <p:blipFill>
          <a:blip r:embed="rId2"/>
          <a:stretch>
            <a:fillRect/>
          </a:stretch>
        </p:blipFill>
        <p:spPr>
          <a:xfrm>
            <a:off x="10310585" y="364350"/>
            <a:ext cx="1554844" cy="353947"/>
          </a:xfrm>
          <a:prstGeom prst="rect">
            <a:avLst/>
          </a:prstGeom>
        </p:spPr>
      </p:pic>
    </p:spTree>
    <p:extLst>
      <p:ext uri="{BB962C8B-B14F-4D97-AF65-F5344CB8AC3E}">
        <p14:creationId xmlns:p14="http://schemas.microsoft.com/office/powerpoint/2010/main" val="39492104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kumimoji="1"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p>
        </p:txBody>
      </p:sp>
      <p:sp>
        <p:nvSpPr>
          <p:cNvPr id="4" name="日期占位符 3"/>
          <p:cNvSpPr>
            <a:spLocks noGrp="1"/>
          </p:cNvSpPr>
          <p:nvPr>
            <p:ph type="dt" sz="half" idx="10"/>
          </p:nvPr>
        </p:nvSpPr>
        <p:spPr/>
        <p:txBody>
          <a:bodyPr/>
          <a:lstStyle/>
          <a:p>
            <a:fld id="{EB8CCF1B-7B1A-C644-B031-CDCF7AE94813}" type="datetimeFigureOut">
              <a:rPr kumimoji="1" lang="zh-CN" altLang="en-US" smtClean="0"/>
              <a:t>2024/6/1</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643E7B76-6D4A-D043-9FCE-C1FDFE2F9D33}" type="slidenum">
              <a:rPr kumimoji="1" lang="zh-CN" altLang="en-US" smtClean="0"/>
              <a:t>‹#›</a:t>
            </a:fld>
            <a:endParaRPr kumimoji="1" lang="zh-CN" altLang="en-US"/>
          </a:p>
        </p:txBody>
      </p:sp>
    </p:spTree>
    <p:extLst>
      <p:ext uri="{BB962C8B-B14F-4D97-AF65-F5344CB8AC3E}">
        <p14:creationId xmlns:p14="http://schemas.microsoft.com/office/powerpoint/2010/main" val="34991732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标题幻灯片">
    <p:bg>
      <p:bgPr>
        <a:gradFill>
          <a:gsLst>
            <a:gs pos="0">
              <a:schemeClr val="accent1">
                <a:lumMod val="5000"/>
                <a:lumOff val="95000"/>
              </a:schemeClr>
            </a:gs>
            <a:gs pos="63000">
              <a:schemeClr val="bg1">
                <a:lumMod val="95000"/>
              </a:schemeClr>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51743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标题和内容">
    <p:bg>
      <p:bgPr>
        <a:solidFill>
          <a:srgbClr val="FFFFFF"/>
        </a:solidFill>
        <a:effectLst/>
      </p:bgPr>
    </p:bg>
    <p:spTree>
      <p:nvGrpSpPr>
        <p:cNvPr id="1" name=""/>
        <p:cNvGrpSpPr/>
        <p:nvPr/>
      </p:nvGrpSpPr>
      <p:grpSpPr>
        <a:xfrm>
          <a:off x="0" y="0"/>
          <a:ext cx="0" cy="0"/>
          <a:chOff x="0" y="0"/>
          <a:chExt cx="0" cy="0"/>
        </a:xfrm>
      </p:grpSpPr>
      <p:pic>
        <p:nvPicPr>
          <p:cNvPr id="16" name="图片 15">
            <a:extLst>
              <a:ext uri="{FF2B5EF4-FFF2-40B4-BE49-F238E27FC236}">
                <a16:creationId xmlns:a16="http://schemas.microsoft.com/office/drawing/2014/main" id="{143171FD-B7AC-489A-91BA-0D890728EEDB}"/>
              </a:ext>
            </a:extLst>
          </p:cNvPr>
          <p:cNvPicPr>
            <a:picLocks noChangeAspect="1"/>
          </p:cNvPicPr>
          <p:nvPr userDrawn="1"/>
        </p:nvPicPr>
        <p:blipFill rotWithShape="1">
          <a:blip r:embed="rId2">
            <a:clrChange>
              <a:clrFrom>
                <a:srgbClr val="01182D"/>
              </a:clrFrom>
              <a:clrTo>
                <a:srgbClr val="01182D">
                  <a:alpha val="0"/>
                </a:srgbClr>
              </a:clrTo>
            </a:clrChange>
            <a:extLst>
              <a:ext uri="{28A0092B-C50C-407E-A947-70E740481C1C}">
                <a14:useLocalDpi xmlns:a14="http://schemas.microsoft.com/office/drawing/2010/main" val="0"/>
              </a:ext>
            </a:extLst>
          </a:blip>
          <a:srcRect l="3056" t="50499"/>
          <a:stretch/>
        </p:blipFill>
        <p:spPr>
          <a:xfrm>
            <a:off x="6561" y="3618316"/>
            <a:ext cx="12192000" cy="3401364"/>
          </a:xfrm>
          <a:prstGeom prst="rect">
            <a:avLst/>
          </a:prstGeom>
        </p:spPr>
      </p:pic>
      <p:sp>
        <p:nvSpPr>
          <p:cNvPr id="17" name="矩形 16">
            <a:extLst>
              <a:ext uri="{FF2B5EF4-FFF2-40B4-BE49-F238E27FC236}">
                <a16:creationId xmlns:a16="http://schemas.microsoft.com/office/drawing/2014/main" id="{91D76DD4-9D40-448E-9305-3D575E9D2020}"/>
              </a:ext>
            </a:extLst>
          </p:cNvPr>
          <p:cNvSpPr/>
          <p:nvPr userDrawn="1"/>
        </p:nvSpPr>
        <p:spPr>
          <a:xfrm>
            <a:off x="6561" y="3239684"/>
            <a:ext cx="12192000" cy="3452790"/>
          </a:xfrm>
          <a:prstGeom prst="rect">
            <a:avLst/>
          </a:prstGeom>
          <a:solidFill>
            <a:schemeClr val="bg1">
              <a:alpha val="9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内容占位符 2"/>
          <p:cNvSpPr>
            <a:spLocks noGrp="1"/>
          </p:cNvSpPr>
          <p:nvPr>
            <p:ph idx="1"/>
          </p:nvPr>
        </p:nvSpPr>
        <p:spPr>
          <a:xfrm>
            <a:off x="487822" y="962270"/>
            <a:ext cx="11031078" cy="5531380"/>
          </a:xfrm>
          <a:prstGeom prst="rect">
            <a:avLst/>
          </a:prstGeom>
        </p:spPr>
        <p:txBody>
          <a:bodyPr/>
          <a:lstStyle>
            <a:lvl1pPr marL="342900" indent="-342900">
              <a:lnSpc>
                <a:spcPct val="150000"/>
              </a:lnSpc>
              <a:buClr>
                <a:srgbClr val="FFC000"/>
              </a:buClr>
              <a:buFont typeface="Wingdings" panose="05000000000000000000" pitchFamily="2" charset="2"/>
              <a:buChar char="n"/>
              <a:defRPr sz="2600" b="1">
                <a:latin typeface="微软雅黑" panose="020B0503020204020204" pitchFamily="34" charset="-122"/>
                <a:ea typeface="微软雅黑" panose="020B0503020204020204" pitchFamily="34" charset="-122"/>
              </a:defRPr>
            </a:lvl1pPr>
            <a:lvl2pPr marL="812800" indent="-355600">
              <a:lnSpc>
                <a:spcPct val="150000"/>
              </a:lnSpc>
              <a:buClr>
                <a:srgbClr val="FFC000"/>
              </a:buClr>
              <a:buFont typeface="Wingdings" panose="05000000000000000000" pitchFamily="2" charset="2"/>
              <a:buChar char="p"/>
              <a:defRPr sz="2400">
                <a:solidFill>
                  <a:srgbClr val="18978B"/>
                </a:solidFill>
                <a:latin typeface="微软雅黑" panose="020B0503020204020204" pitchFamily="34" charset="-122"/>
                <a:ea typeface="微软雅黑" panose="020B0503020204020204" pitchFamily="34" charset="-122"/>
              </a:defRPr>
            </a:lvl2pPr>
            <a:lvl3pPr marL="1143000" indent="-228600">
              <a:lnSpc>
                <a:spcPct val="150000"/>
              </a:lnSpc>
              <a:buClr>
                <a:srgbClr val="FFC000"/>
              </a:buClr>
              <a:buFont typeface="Wingdings" panose="05000000000000000000" pitchFamily="2" charset="2"/>
              <a:buChar char="u"/>
              <a:defRPr sz="2200">
                <a:latin typeface="微软雅黑" panose="020B0503020204020204" pitchFamily="34" charset="-122"/>
                <a:ea typeface="微软雅黑" panose="020B0503020204020204" pitchFamily="34" charset="-122"/>
              </a:defRPr>
            </a:lvl3pPr>
            <a:lvl4pPr>
              <a:lnSpc>
                <a:spcPct val="150000"/>
              </a:lnSpc>
              <a:defRPr sz="1600">
                <a:latin typeface="微软雅黑" panose="020B0503020204020204" pitchFamily="34" charset="-122"/>
                <a:ea typeface="微软雅黑" panose="020B0503020204020204" pitchFamily="34" charset="-122"/>
              </a:defRPr>
            </a:lvl4pPr>
            <a:lvl5pPr>
              <a:lnSpc>
                <a:spcPct val="150000"/>
              </a:lnSpc>
              <a:defRPr sz="1600">
                <a:latin typeface="微软雅黑" panose="020B0503020204020204" pitchFamily="34" charset="-122"/>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pic>
        <p:nvPicPr>
          <p:cNvPr id="14" name="图片 13">
            <a:extLst>
              <a:ext uri="{FF2B5EF4-FFF2-40B4-BE49-F238E27FC236}">
                <a16:creationId xmlns:a16="http://schemas.microsoft.com/office/drawing/2014/main" id="{22DA8A99-4E3F-420F-9E9E-17E9B8411395}"/>
              </a:ext>
            </a:extLst>
          </p:cNvPr>
          <p:cNvPicPr>
            <a:picLocks noChangeAspect="1"/>
          </p:cNvPicPr>
          <p:nvPr userDrawn="1"/>
        </p:nvPicPr>
        <p:blipFill>
          <a:blip r:embed="rId3"/>
          <a:stretch>
            <a:fillRect/>
          </a:stretch>
        </p:blipFill>
        <p:spPr>
          <a:xfrm>
            <a:off x="10310585" y="364350"/>
            <a:ext cx="1554844" cy="353947"/>
          </a:xfrm>
          <a:prstGeom prst="rect">
            <a:avLst/>
          </a:prstGeom>
        </p:spPr>
      </p:pic>
      <p:sp>
        <p:nvSpPr>
          <p:cNvPr id="15" name="椭圆 14"/>
          <p:cNvSpPr/>
          <p:nvPr userDrawn="1"/>
        </p:nvSpPr>
        <p:spPr>
          <a:xfrm>
            <a:off x="11290928" y="6595549"/>
            <a:ext cx="246888" cy="246888"/>
          </a:xfrm>
          <a:prstGeom prst="ellipse">
            <a:avLst/>
          </a:prstGeom>
          <a:solidFill>
            <a:srgbClr val="18978B"/>
          </a:solidFill>
          <a:ln>
            <a:solidFill>
              <a:srgbClr val="1387B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egoe UI" panose="020B0502040204020203" pitchFamily="34" charset="0"/>
              <a:cs typeface="Segoe UI" panose="020B0502040204020203" pitchFamily="34" charset="0"/>
            </a:endParaRPr>
          </a:p>
        </p:txBody>
      </p:sp>
      <p:sp>
        <p:nvSpPr>
          <p:cNvPr id="2" name="标题 1"/>
          <p:cNvSpPr>
            <a:spLocks noGrp="1"/>
          </p:cNvSpPr>
          <p:nvPr>
            <p:ph type="title"/>
          </p:nvPr>
        </p:nvSpPr>
        <p:spPr>
          <a:xfrm>
            <a:off x="487822" y="257614"/>
            <a:ext cx="10515600" cy="617641"/>
          </a:xfrm>
        </p:spPr>
        <p:txBody>
          <a:bodyPr>
            <a:normAutofit/>
          </a:bodyPr>
          <a:lstStyle>
            <a:lvl1pPr>
              <a:defRPr sz="2800" b="1">
                <a:solidFill>
                  <a:srgbClr val="244B6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8" name="矩形 7"/>
          <p:cNvSpPr/>
          <p:nvPr userDrawn="1"/>
        </p:nvSpPr>
        <p:spPr>
          <a:xfrm>
            <a:off x="11430" y="6692474"/>
            <a:ext cx="12180570" cy="169469"/>
          </a:xfrm>
          <a:prstGeom prst="rect">
            <a:avLst/>
          </a:prstGeom>
          <a:solidFill>
            <a:srgbClr val="189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矩形 8"/>
          <p:cNvSpPr/>
          <p:nvPr userDrawn="1"/>
        </p:nvSpPr>
        <p:spPr>
          <a:xfrm>
            <a:off x="-1270" y="6692474"/>
            <a:ext cx="759220" cy="169469"/>
          </a:xfrm>
          <a:prstGeom prst="rect">
            <a:avLst/>
          </a:prstGeom>
          <a:solidFill>
            <a:srgbClr val="244B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任意多边形 20"/>
          <p:cNvSpPr/>
          <p:nvPr userDrawn="1"/>
        </p:nvSpPr>
        <p:spPr>
          <a:xfrm flipV="1">
            <a:off x="326571" y="359908"/>
            <a:ext cx="1386789" cy="432000"/>
          </a:xfrm>
          <a:custGeom>
            <a:avLst/>
            <a:gdLst>
              <a:gd name="connsiteX0" fmla="*/ 167822 w 1386790"/>
              <a:gd name="connsiteY0" fmla="*/ 524933 h 524933"/>
              <a:gd name="connsiteX1" fmla="*/ 168846 w 1386790"/>
              <a:gd name="connsiteY1" fmla="*/ 524933 h 524933"/>
              <a:gd name="connsiteX2" fmla="*/ 168846 w 1386790"/>
              <a:gd name="connsiteY2" fmla="*/ 14598 h 524933"/>
              <a:gd name="connsiteX3" fmla="*/ 1386790 w 1386790"/>
              <a:gd name="connsiteY3" fmla="*/ 14598 h 524933"/>
              <a:gd name="connsiteX4" fmla="*/ 1386790 w 1386790"/>
              <a:gd name="connsiteY4" fmla="*/ 0 h 524933"/>
              <a:gd name="connsiteX5" fmla="*/ 167822 w 1386790"/>
              <a:gd name="connsiteY5" fmla="*/ 0 h 524933"/>
              <a:gd name="connsiteX6" fmla="*/ 152999 w 1386790"/>
              <a:gd name="connsiteY6" fmla="*/ 0 h 524933"/>
              <a:gd name="connsiteX7" fmla="*/ 152999 w 1386790"/>
              <a:gd name="connsiteY7" fmla="*/ 507260 h 524933"/>
              <a:gd name="connsiteX8" fmla="*/ 107280 w 1386790"/>
              <a:gd name="connsiteY8" fmla="*/ 507260 h 524933"/>
              <a:gd name="connsiteX9" fmla="*/ 107280 w 1386790"/>
              <a:gd name="connsiteY9" fmla="*/ 0 h 524933"/>
              <a:gd name="connsiteX10" fmla="*/ 0 w 1386790"/>
              <a:gd name="connsiteY10" fmla="*/ 0 h 524933"/>
              <a:gd name="connsiteX11" fmla="*/ 0 w 1386790"/>
              <a:gd name="connsiteY11" fmla="*/ 524932 h 524933"/>
              <a:gd name="connsiteX12" fmla="*/ 33834 w 1386790"/>
              <a:gd name="connsiteY12" fmla="*/ 524932 h 524933"/>
              <a:gd name="connsiteX13" fmla="*/ 33834 w 1386790"/>
              <a:gd name="connsiteY13" fmla="*/ 23810 h 524933"/>
              <a:gd name="connsiteX14" fmla="*/ 79553 w 1386790"/>
              <a:gd name="connsiteY14" fmla="*/ 23810 h 524933"/>
              <a:gd name="connsiteX15" fmla="*/ 79553 w 1386790"/>
              <a:gd name="connsiteY15" fmla="*/ 524932 h 524933"/>
              <a:gd name="connsiteX16" fmla="*/ 167822 w 1386790"/>
              <a:gd name="connsiteY16" fmla="*/ 524932 h 524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86790" h="524933">
                <a:moveTo>
                  <a:pt x="167822" y="524933"/>
                </a:moveTo>
                <a:lnTo>
                  <a:pt x="168846" y="524933"/>
                </a:lnTo>
                <a:lnTo>
                  <a:pt x="168846" y="14598"/>
                </a:lnTo>
                <a:lnTo>
                  <a:pt x="1386790" y="14598"/>
                </a:lnTo>
                <a:lnTo>
                  <a:pt x="1386790" y="0"/>
                </a:lnTo>
                <a:lnTo>
                  <a:pt x="167822" y="0"/>
                </a:lnTo>
                <a:lnTo>
                  <a:pt x="152999" y="0"/>
                </a:lnTo>
                <a:lnTo>
                  <a:pt x="152999" y="507260"/>
                </a:lnTo>
                <a:lnTo>
                  <a:pt x="107280" y="507260"/>
                </a:lnTo>
                <a:lnTo>
                  <a:pt x="107280" y="0"/>
                </a:lnTo>
                <a:lnTo>
                  <a:pt x="0" y="0"/>
                </a:lnTo>
                <a:lnTo>
                  <a:pt x="0" y="524932"/>
                </a:lnTo>
                <a:lnTo>
                  <a:pt x="33834" y="524932"/>
                </a:lnTo>
                <a:lnTo>
                  <a:pt x="33834" y="23810"/>
                </a:lnTo>
                <a:lnTo>
                  <a:pt x="79553" y="23810"/>
                </a:lnTo>
                <a:lnTo>
                  <a:pt x="79553" y="524932"/>
                </a:lnTo>
                <a:lnTo>
                  <a:pt x="167822" y="524932"/>
                </a:lnTo>
                <a:close/>
              </a:path>
            </a:pathLst>
          </a:custGeom>
          <a:solidFill>
            <a:srgbClr val="189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11" name="灯片编号占位符 3">
            <a:extLst>
              <a:ext uri="{FF2B5EF4-FFF2-40B4-BE49-F238E27FC236}">
                <a16:creationId xmlns:a16="http://schemas.microsoft.com/office/drawing/2014/main" id="{FACCFFF4-8704-47DE-8273-AF2E2A9719F8}"/>
              </a:ext>
            </a:extLst>
          </p:cNvPr>
          <p:cNvSpPr txBox="1"/>
          <p:nvPr userDrawn="1"/>
        </p:nvSpPr>
        <p:spPr>
          <a:xfrm>
            <a:off x="11268341" y="6589899"/>
            <a:ext cx="292061" cy="283147"/>
          </a:xfrm>
          <a:prstGeom prst="rect">
            <a:avLst/>
          </a:prstGeom>
        </p:spPr>
        <p:txBody>
          <a:bodyPr vert="horz" wrap="square" lIns="0" tIns="0" rIns="0" bIns="0" rtlCol="0" anchor="ctr" anchorCtr="1"/>
          <a:lstStyle>
            <a:defPPr>
              <a:defRPr lang="zh-CN"/>
            </a:defPPr>
            <a:lvl1pPr marL="0" algn="ct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5183D58-648D-4475-BEF8-624F48514A30}" type="slidenum">
              <a:rPr lang="zh-CN" altLang="en-US" smtClean="0">
                <a:solidFill>
                  <a:schemeClr val="bg1"/>
                </a:solidFill>
                <a:latin typeface="微软雅黑" panose="020B0503020204020204" pitchFamily="34" charset="-122"/>
                <a:ea typeface="微软雅黑" panose="020B0503020204020204" pitchFamily="34" charset="-122"/>
                <a:cs typeface="Segoe UI" panose="020B0502040204020203" pitchFamily="34" charset="0"/>
              </a:rPr>
              <a:t>‹#›</a:t>
            </a:fld>
            <a:endParaRPr lang="zh-CN" altLang="en-US" dirty="0">
              <a:solidFill>
                <a:schemeClr val="bg1"/>
              </a:solidFill>
              <a:latin typeface="微软雅黑" panose="020B0503020204020204" pitchFamily="34" charset="-122"/>
              <a:ea typeface="微软雅黑" panose="020B0503020204020204" pitchFamily="34" charset="-122"/>
              <a:cs typeface="Segoe UI" panose="020B0502040204020203" pitchFamily="34" charset="0"/>
            </a:endParaRPr>
          </a:p>
        </p:txBody>
      </p:sp>
    </p:spTree>
    <p:extLst>
      <p:ext uri="{BB962C8B-B14F-4D97-AF65-F5344CB8AC3E}">
        <p14:creationId xmlns:p14="http://schemas.microsoft.com/office/powerpoint/2010/main" val="2630744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wipe(left)">
                                      <p:cBhvr>
                                        <p:cTn id="7" dur="500"/>
                                        <p:tgtEl>
                                          <p:spTgt spid="1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3">
                                            <p:txEl>
                                              <p:pRg st="1" end="1"/>
                                            </p:txEl>
                                          </p:spTgt>
                                        </p:tgtEl>
                                        <p:attrNameLst>
                                          <p:attrName>style.visibility</p:attrName>
                                        </p:attrNameLst>
                                      </p:cBhvr>
                                      <p:to>
                                        <p:strVal val="visible"/>
                                      </p:to>
                                    </p:set>
                                    <p:animEffect transition="in" filter="wipe(left)">
                                      <p:cBhvr>
                                        <p:cTn id="12" dur="500"/>
                                        <p:tgtEl>
                                          <p:spTgt spid="1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3">
                                            <p:txEl>
                                              <p:pRg st="2" end="2"/>
                                            </p:txEl>
                                          </p:spTgt>
                                        </p:tgtEl>
                                        <p:attrNameLst>
                                          <p:attrName>style.visibility</p:attrName>
                                        </p:attrNameLst>
                                      </p:cBhvr>
                                      <p:to>
                                        <p:strVal val="visible"/>
                                      </p:to>
                                    </p:set>
                                    <p:animEffect transition="in" filter="wipe(left)">
                                      <p:cBhvr>
                                        <p:cTn id="17" dur="500"/>
                                        <p:tgtEl>
                                          <p:spTgt spid="1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3">
                                            <p:txEl>
                                              <p:pRg st="3" end="3"/>
                                            </p:txEl>
                                          </p:spTgt>
                                        </p:tgtEl>
                                        <p:attrNameLst>
                                          <p:attrName>style.visibility</p:attrName>
                                        </p:attrNameLst>
                                      </p:cBhvr>
                                      <p:to>
                                        <p:strVal val="visible"/>
                                      </p:to>
                                    </p:set>
                                    <p:animEffect transition="in" filter="wipe(left)">
                                      <p:cBhvr>
                                        <p:cTn id="22" dur="500"/>
                                        <p:tgtEl>
                                          <p:spTgt spid="1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3">
                                            <p:txEl>
                                              <p:pRg st="4" end="4"/>
                                            </p:txEl>
                                          </p:spTgt>
                                        </p:tgtEl>
                                        <p:attrNameLst>
                                          <p:attrName>style.visibility</p:attrName>
                                        </p:attrNameLst>
                                      </p:cBhvr>
                                      <p:to>
                                        <p:strVal val="visible"/>
                                      </p:to>
                                    </p:set>
                                    <p:animEffect transition="in" filter="wipe(left)">
                                      <p:cBhvr>
                                        <p:cTn id="27" dur="500"/>
                                        <p:tgtEl>
                                          <p:spTgt spid="1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tmplLst>
          <p:tmpl lvl="1">
            <p:tnLst>
              <p:par>
                <p:cTn presetID="22" presetClass="entr" presetSubtype="8"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wipe(left)">
                      <p:cBhvr>
                        <p:cTn dur="500"/>
                        <p:tgtEl>
                          <p:spTgt spid="13"/>
                        </p:tgtEl>
                      </p:cBhvr>
                    </p:animEffect>
                  </p:childTnLst>
                </p:cTn>
              </p:par>
            </p:tnLst>
          </p:tmpl>
          <p:tmpl lvl="2">
            <p:tnLst>
              <p:par>
                <p:cTn presetID="22" presetClass="entr" presetSubtype="8"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wipe(left)">
                      <p:cBhvr>
                        <p:cTn dur="500"/>
                        <p:tgtEl>
                          <p:spTgt spid="13"/>
                        </p:tgtEl>
                      </p:cBhvr>
                    </p:animEffect>
                  </p:childTnLst>
                </p:cTn>
              </p:par>
            </p:tnLst>
          </p:tmpl>
          <p:tmpl lvl="3">
            <p:tnLst>
              <p:par>
                <p:cTn presetID="22" presetClass="entr" presetSubtype="8"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wipe(left)">
                      <p:cBhvr>
                        <p:cTn dur="500"/>
                        <p:tgtEl>
                          <p:spTgt spid="13"/>
                        </p:tgtEl>
                      </p:cBhvr>
                    </p:animEffect>
                  </p:childTnLst>
                </p:cTn>
              </p:par>
            </p:tnLst>
          </p:tmpl>
          <p:tmpl lvl="4">
            <p:tnLst>
              <p:par>
                <p:cTn presetID="22" presetClass="entr" presetSubtype="8"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wipe(left)">
                      <p:cBhvr>
                        <p:cTn dur="500"/>
                        <p:tgtEl>
                          <p:spTgt spid="13"/>
                        </p:tgtEl>
                      </p:cBhvr>
                    </p:animEffect>
                  </p:childTnLst>
                </p:cTn>
              </p:par>
            </p:tnLst>
          </p:tmpl>
          <p:tmpl lvl="5">
            <p:tnLst>
              <p:par>
                <p:cTn presetID="22" presetClass="entr" presetSubtype="8"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wipe(left)">
                      <p:cBhvr>
                        <p:cTn dur="500"/>
                        <p:tgtEl>
                          <p:spTgt spid="13"/>
                        </p:tgtEl>
                      </p:cBhvr>
                    </p:animEffect>
                  </p:childTnLst>
                </p:cTn>
              </p:par>
            </p:tnLst>
          </p:tmpl>
        </p:tmplLst>
      </p:bldP>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标题幻灯片">
    <p:bg>
      <p:bgPr>
        <a:gradFill>
          <a:gsLst>
            <a:gs pos="0">
              <a:schemeClr val="accent1">
                <a:lumMod val="5000"/>
                <a:lumOff val="95000"/>
              </a:schemeClr>
            </a:gs>
            <a:gs pos="63000">
              <a:schemeClr val="bg1">
                <a:lumMod val="95000"/>
              </a:schemeClr>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810602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标题和内容">
    <p:bg>
      <p:bgPr>
        <a:solidFill>
          <a:srgbClr val="FFFFFF"/>
        </a:solidFill>
        <a:effectLst/>
      </p:bgPr>
    </p:bg>
    <p:spTree>
      <p:nvGrpSpPr>
        <p:cNvPr id="1" name=""/>
        <p:cNvGrpSpPr/>
        <p:nvPr/>
      </p:nvGrpSpPr>
      <p:grpSpPr>
        <a:xfrm>
          <a:off x="0" y="0"/>
          <a:ext cx="0" cy="0"/>
          <a:chOff x="0" y="0"/>
          <a:chExt cx="0" cy="0"/>
        </a:xfrm>
      </p:grpSpPr>
      <p:pic>
        <p:nvPicPr>
          <p:cNvPr id="16" name="图片 15">
            <a:extLst>
              <a:ext uri="{FF2B5EF4-FFF2-40B4-BE49-F238E27FC236}">
                <a16:creationId xmlns:a16="http://schemas.microsoft.com/office/drawing/2014/main" id="{143171FD-B7AC-489A-91BA-0D890728EEDB}"/>
              </a:ext>
            </a:extLst>
          </p:cNvPr>
          <p:cNvPicPr>
            <a:picLocks noChangeAspect="1"/>
          </p:cNvPicPr>
          <p:nvPr userDrawn="1"/>
        </p:nvPicPr>
        <p:blipFill rotWithShape="1">
          <a:blip r:embed="rId2">
            <a:clrChange>
              <a:clrFrom>
                <a:srgbClr val="01182D"/>
              </a:clrFrom>
              <a:clrTo>
                <a:srgbClr val="01182D">
                  <a:alpha val="0"/>
                </a:srgbClr>
              </a:clrTo>
            </a:clrChange>
            <a:extLst>
              <a:ext uri="{28A0092B-C50C-407E-A947-70E740481C1C}">
                <a14:useLocalDpi xmlns:a14="http://schemas.microsoft.com/office/drawing/2010/main" val="0"/>
              </a:ext>
            </a:extLst>
          </a:blip>
          <a:srcRect l="3056" t="50499"/>
          <a:stretch/>
        </p:blipFill>
        <p:spPr>
          <a:xfrm>
            <a:off x="6561" y="3618316"/>
            <a:ext cx="12192000" cy="3401364"/>
          </a:xfrm>
          <a:prstGeom prst="rect">
            <a:avLst/>
          </a:prstGeom>
        </p:spPr>
      </p:pic>
      <p:sp>
        <p:nvSpPr>
          <p:cNvPr id="17" name="矩形 16">
            <a:extLst>
              <a:ext uri="{FF2B5EF4-FFF2-40B4-BE49-F238E27FC236}">
                <a16:creationId xmlns:a16="http://schemas.microsoft.com/office/drawing/2014/main" id="{91D76DD4-9D40-448E-9305-3D575E9D2020}"/>
              </a:ext>
            </a:extLst>
          </p:cNvPr>
          <p:cNvSpPr/>
          <p:nvPr userDrawn="1"/>
        </p:nvSpPr>
        <p:spPr>
          <a:xfrm>
            <a:off x="6561" y="3239684"/>
            <a:ext cx="12192000" cy="3452790"/>
          </a:xfrm>
          <a:prstGeom prst="rect">
            <a:avLst/>
          </a:prstGeom>
          <a:solidFill>
            <a:schemeClr val="bg1">
              <a:alpha val="9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内容占位符 2"/>
          <p:cNvSpPr>
            <a:spLocks noGrp="1"/>
          </p:cNvSpPr>
          <p:nvPr>
            <p:ph idx="1"/>
          </p:nvPr>
        </p:nvSpPr>
        <p:spPr>
          <a:xfrm>
            <a:off x="487822" y="962270"/>
            <a:ext cx="11031078" cy="5531380"/>
          </a:xfrm>
          <a:prstGeom prst="rect">
            <a:avLst/>
          </a:prstGeom>
        </p:spPr>
        <p:txBody>
          <a:bodyPr/>
          <a:lstStyle>
            <a:lvl1pPr marL="342900" indent="-342900">
              <a:lnSpc>
                <a:spcPct val="150000"/>
              </a:lnSpc>
              <a:buClr>
                <a:srgbClr val="FFC000"/>
              </a:buClr>
              <a:buFont typeface="Wingdings" panose="05000000000000000000" pitchFamily="2" charset="2"/>
              <a:buChar char="n"/>
              <a:defRPr sz="2600" b="1">
                <a:latin typeface="微软雅黑" panose="020B0503020204020204" pitchFamily="34" charset="-122"/>
                <a:ea typeface="微软雅黑" panose="020B0503020204020204" pitchFamily="34" charset="-122"/>
              </a:defRPr>
            </a:lvl1pPr>
            <a:lvl2pPr marL="812800" indent="-355600">
              <a:lnSpc>
                <a:spcPct val="150000"/>
              </a:lnSpc>
              <a:buClr>
                <a:srgbClr val="FFC000"/>
              </a:buClr>
              <a:buFont typeface="Wingdings" panose="05000000000000000000" pitchFamily="2" charset="2"/>
              <a:buChar char="p"/>
              <a:defRPr sz="2400">
                <a:solidFill>
                  <a:srgbClr val="18978B"/>
                </a:solidFill>
                <a:latin typeface="微软雅黑" panose="020B0503020204020204" pitchFamily="34" charset="-122"/>
                <a:ea typeface="微软雅黑" panose="020B0503020204020204" pitchFamily="34" charset="-122"/>
              </a:defRPr>
            </a:lvl2pPr>
            <a:lvl3pPr marL="1143000" indent="-228600">
              <a:lnSpc>
                <a:spcPct val="150000"/>
              </a:lnSpc>
              <a:buClr>
                <a:srgbClr val="FFC000"/>
              </a:buClr>
              <a:buFont typeface="Wingdings" panose="05000000000000000000" pitchFamily="2" charset="2"/>
              <a:buChar char="u"/>
              <a:defRPr sz="2200">
                <a:latin typeface="微软雅黑" panose="020B0503020204020204" pitchFamily="34" charset="-122"/>
                <a:ea typeface="微软雅黑" panose="020B0503020204020204" pitchFamily="34" charset="-122"/>
              </a:defRPr>
            </a:lvl3pPr>
            <a:lvl4pPr>
              <a:lnSpc>
                <a:spcPct val="150000"/>
              </a:lnSpc>
              <a:defRPr sz="1600">
                <a:latin typeface="微软雅黑" panose="020B0503020204020204" pitchFamily="34" charset="-122"/>
                <a:ea typeface="微软雅黑" panose="020B0503020204020204" pitchFamily="34" charset="-122"/>
              </a:defRPr>
            </a:lvl4pPr>
            <a:lvl5pPr>
              <a:lnSpc>
                <a:spcPct val="150000"/>
              </a:lnSpc>
              <a:defRPr sz="1600">
                <a:latin typeface="微软雅黑" panose="020B0503020204020204" pitchFamily="34" charset="-122"/>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pic>
        <p:nvPicPr>
          <p:cNvPr id="14" name="图片 13">
            <a:extLst>
              <a:ext uri="{FF2B5EF4-FFF2-40B4-BE49-F238E27FC236}">
                <a16:creationId xmlns:a16="http://schemas.microsoft.com/office/drawing/2014/main" id="{22DA8A99-4E3F-420F-9E9E-17E9B8411395}"/>
              </a:ext>
            </a:extLst>
          </p:cNvPr>
          <p:cNvPicPr>
            <a:picLocks noChangeAspect="1"/>
          </p:cNvPicPr>
          <p:nvPr userDrawn="1"/>
        </p:nvPicPr>
        <p:blipFill>
          <a:blip r:embed="rId3"/>
          <a:stretch>
            <a:fillRect/>
          </a:stretch>
        </p:blipFill>
        <p:spPr>
          <a:xfrm>
            <a:off x="10310585" y="364350"/>
            <a:ext cx="1554844" cy="353947"/>
          </a:xfrm>
          <a:prstGeom prst="rect">
            <a:avLst/>
          </a:prstGeom>
        </p:spPr>
      </p:pic>
      <p:sp>
        <p:nvSpPr>
          <p:cNvPr id="15" name="椭圆 14"/>
          <p:cNvSpPr/>
          <p:nvPr userDrawn="1"/>
        </p:nvSpPr>
        <p:spPr>
          <a:xfrm>
            <a:off x="11290928" y="6595549"/>
            <a:ext cx="246888" cy="246888"/>
          </a:xfrm>
          <a:prstGeom prst="ellipse">
            <a:avLst/>
          </a:prstGeom>
          <a:solidFill>
            <a:srgbClr val="18978B"/>
          </a:solidFill>
          <a:ln>
            <a:solidFill>
              <a:srgbClr val="1387B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egoe UI" panose="020B0502040204020203" pitchFamily="34" charset="0"/>
              <a:cs typeface="Segoe UI" panose="020B0502040204020203" pitchFamily="34" charset="0"/>
            </a:endParaRPr>
          </a:p>
        </p:txBody>
      </p:sp>
      <p:sp>
        <p:nvSpPr>
          <p:cNvPr id="2" name="标题 1"/>
          <p:cNvSpPr>
            <a:spLocks noGrp="1"/>
          </p:cNvSpPr>
          <p:nvPr>
            <p:ph type="title"/>
          </p:nvPr>
        </p:nvSpPr>
        <p:spPr>
          <a:xfrm>
            <a:off x="487822" y="257614"/>
            <a:ext cx="10515600" cy="617641"/>
          </a:xfrm>
        </p:spPr>
        <p:txBody>
          <a:bodyPr>
            <a:normAutofit/>
          </a:bodyPr>
          <a:lstStyle>
            <a:lvl1pPr>
              <a:defRPr sz="2800" b="1">
                <a:solidFill>
                  <a:srgbClr val="244B6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8" name="矩形 7"/>
          <p:cNvSpPr/>
          <p:nvPr userDrawn="1"/>
        </p:nvSpPr>
        <p:spPr>
          <a:xfrm>
            <a:off x="11430" y="6692474"/>
            <a:ext cx="12180570" cy="169469"/>
          </a:xfrm>
          <a:prstGeom prst="rect">
            <a:avLst/>
          </a:prstGeom>
          <a:solidFill>
            <a:srgbClr val="189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矩形 8"/>
          <p:cNvSpPr/>
          <p:nvPr userDrawn="1"/>
        </p:nvSpPr>
        <p:spPr>
          <a:xfrm>
            <a:off x="-1270" y="6692474"/>
            <a:ext cx="759220" cy="169469"/>
          </a:xfrm>
          <a:prstGeom prst="rect">
            <a:avLst/>
          </a:prstGeom>
          <a:solidFill>
            <a:srgbClr val="244B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任意多边形 20"/>
          <p:cNvSpPr/>
          <p:nvPr userDrawn="1"/>
        </p:nvSpPr>
        <p:spPr>
          <a:xfrm flipV="1">
            <a:off x="326571" y="359908"/>
            <a:ext cx="1386789" cy="432000"/>
          </a:xfrm>
          <a:custGeom>
            <a:avLst/>
            <a:gdLst>
              <a:gd name="connsiteX0" fmla="*/ 167822 w 1386790"/>
              <a:gd name="connsiteY0" fmla="*/ 524933 h 524933"/>
              <a:gd name="connsiteX1" fmla="*/ 168846 w 1386790"/>
              <a:gd name="connsiteY1" fmla="*/ 524933 h 524933"/>
              <a:gd name="connsiteX2" fmla="*/ 168846 w 1386790"/>
              <a:gd name="connsiteY2" fmla="*/ 14598 h 524933"/>
              <a:gd name="connsiteX3" fmla="*/ 1386790 w 1386790"/>
              <a:gd name="connsiteY3" fmla="*/ 14598 h 524933"/>
              <a:gd name="connsiteX4" fmla="*/ 1386790 w 1386790"/>
              <a:gd name="connsiteY4" fmla="*/ 0 h 524933"/>
              <a:gd name="connsiteX5" fmla="*/ 167822 w 1386790"/>
              <a:gd name="connsiteY5" fmla="*/ 0 h 524933"/>
              <a:gd name="connsiteX6" fmla="*/ 152999 w 1386790"/>
              <a:gd name="connsiteY6" fmla="*/ 0 h 524933"/>
              <a:gd name="connsiteX7" fmla="*/ 152999 w 1386790"/>
              <a:gd name="connsiteY7" fmla="*/ 507260 h 524933"/>
              <a:gd name="connsiteX8" fmla="*/ 107280 w 1386790"/>
              <a:gd name="connsiteY8" fmla="*/ 507260 h 524933"/>
              <a:gd name="connsiteX9" fmla="*/ 107280 w 1386790"/>
              <a:gd name="connsiteY9" fmla="*/ 0 h 524933"/>
              <a:gd name="connsiteX10" fmla="*/ 0 w 1386790"/>
              <a:gd name="connsiteY10" fmla="*/ 0 h 524933"/>
              <a:gd name="connsiteX11" fmla="*/ 0 w 1386790"/>
              <a:gd name="connsiteY11" fmla="*/ 524932 h 524933"/>
              <a:gd name="connsiteX12" fmla="*/ 33834 w 1386790"/>
              <a:gd name="connsiteY12" fmla="*/ 524932 h 524933"/>
              <a:gd name="connsiteX13" fmla="*/ 33834 w 1386790"/>
              <a:gd name="connsiteY13" fmla="*/ 23810 h 524933"/>
              <a:gd name="connsiteX14" fmla="*/ 79553 w 1386790"/>
              <a:gd name="connsiteY14" fmla="*/ 23810 h 524933"/>
              <a:gd name="connsiteX15" fmla="*/ 79553 w 1386790"/>
              <a:gd name="connsiteY15" fmla="*/ 524932 h 524933"/>
              <a:gd name="connsiteX16" fmla="*/ 167822 w 1386790"/>
              <a:gd name="connsiteY16" fmla="*/ 524932 h 524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86790" h="524933">
                <a:moveTo>
                  <a:pt x="167822" y="524933"/>
                </a:moveTo>
                <a:lnTo>
                  <a:pt x="168846" y="524933"/>
                </a:lnTo>
                <a:lnTo>
                  <a:pt x="168846" y="14598"/>
                </a:lnTo>
                <a:lnTo>
                  <a:pt x="1386790" y="14598"/>
                </a:lnTo>
                <a:lnTo>
                  <a:pt x="1386790" y="0"/>
                </a:lnTo>
                <a:lnTo>
                  <a:pt x="167822" y="0"/>
                </a:lnTo>
                <a:lnTo>
                  <a:pt x="152999" y="0"/>
                </a:lnTo>
                <a:lnTo>
                  <a:pt x="152999" y="507260"/>
                </a:lnTo>
                <a:lnTo>
                  <a:pt x="107280" y="507260"/>
                </a:lnTo>
                <a:lnTo>
                  <a:pt x="107280" y="0"/>
                </a:lnTo>
                <a:lnTo>
                  <a:pt x="0" y="0"/>
                </a:lnTo>
                <a:lnTo>
                  <a:pt x="0" y="524932"/>
                </a:lnTo>
                <a:lnTo>
                  <a:pt x="33834" y="524932"/>
                </a:lnTo>
                <a:lnTo>
                  <a:pt x="33834" y="23810"/>
                </a:lnTo>
                <a:lnTo>
                  <a:pt x="79553" y="23810"/>
                </a:lnTo>
                <a:lnTo>
                  <a:pt x="79553" y="524932"/>
                </a:lnTo>
                <a:lnTo>
                  <a:pt x="167822" y="524932"/>
                </a:lnTo>
                <a:close/>
              </a:path>
            </a:pathLst>
          </a:custGeom>
          <a:solidFill>
            <a:srgbClr val="189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11" name="灯片编号占位符 3">
            <a:extLst>
              <a:ext uri="{FF2B5EF4-FFF2-40B4-BE49-F238E27FC236}">
                <a16:creationId xmlns:a16="http://schemas.microsoft.com/office/drawing/2014/main" id="{FACCFFF4-8704-47DE-8273-AF2E2A9719F8}"/>
              </a:ext>
            </a:extLst>
          </p:cNvPr>
          <p:cNvSpPr txBox="1"/>
          <p:nvPr userDrawn="1"/>
        </p:nvSpPr>
        <p:spPr>
          <a:xfrm>
            <a:off x="11268341" y="6589899"/>
            <a:ext cx="292061" cy="283147"/>
          </a:xfrm>
          <a:prstGeom prst="rect">
            <a:avLst/>
          </a:prstGeom>
        </p:spPr>
        <p:txBody>
          <a:bodyPr vert="horz" wrap="square" lIns="0" tIns="0" rIns="0" bIns="0" rtlCol="0" anchor="ctr" anchorCtr="1"/>
          <a:lstStyle>
            <a:defPPr>
              <a:defRPr lang="zh-CN"/>
            </a:defPPr>
            <a:lvl1pPr marL="0" algn="ct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5183D58-648D-4475-BEF8-624F48514A30}" type="slidenum">
              <a:rPr lang="zh-CN" altLang="en-US" smtClean="0">
                <a:solidFill>
                  <a:schemeClr val="bg1"/>
                </a:solidFill>
                <a:latin typeface="微软雅黑" panose="020B0503020204020204" pitchFamily="34" charset="-122"/>
                <a:ea typeface="微软雅黑" panose="020B0503020204020204" pitchFamily="34" charset="-122"/>
                <a:cs typeface="Segoe UI" panose="020B0502040204020203" pitchFamily="34" charset="0"/>
              </a:rPr>
              <a:t>‹#›</a:t>
            </a:fld>
            <a:endParaRPr lang="zh-CN" altLang="en-US" dirty="0">
              <a:solidFill>
                <a:schemeClr val="bg1"/>
              </a:solidFill>
              <a:latin typeface="微软雅黑" panose="020B0503020204020204" pitchFamily="34" charset="-122"/>
              <a:ea typeface="微软雅黑" panose="020B0503020204020204" pitchFamily="34" charset="-122"/>
              <a:cs typeface="Segoe UI" panose="020B0502040204020203" pitchFamily="34" charset="0"/>
            </a:endParaRPr>
          </a:p>
        </p:txBody>
      </p:sp>
    </p:spTree>
    <p:extLst>
      <p:ext uri="{BB962C8B-B14F-4D97-AF65-F5344CB8AC3E}">
        <p14:creationId xmlns:p14="http://schemas.microsoft.com/office/powerpoint/2010/main" val="13569420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32B2F23B-AF66-41A9-897D-44609AD9DFB7}" type="datetimeFigureOut">
              <a:rPr lang="zh-CN" altLang="en-US" smtClean="0"/>
              <a:t>2024/6/1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2F030DD-4EA3-4D16-8C1C-D1952208EE99}" type="slidenum">
              <a:rPr lang="zh-CN" altLang="en-US" smtClean="0"/>
              <a:t>‹#›</a:t>
            </a:fld>
            <a:endParaRPr lang="zh-CN" altLang="en-US"/>
          </a:p>
        </p:txBody>
      </p:sp>
    </p:spTree>
    <p:extLst>
      <p:ext uri="{BB962C8B-B14F-4D97-AF65-F5344CB8AC3E}">
        <p14:creationId xmlns:p14="http://schemas.microsoft.com/office/powerpoint/2010/main" val="4380884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32B2F23B-AF66-41A9-897D-44609AD9DFB7}" type="datetimeFigureOut">
              <a:rPr lang="zh-CN" altLang="en-US" smtClean="0"/>
              <a:t>2024/6/1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2F030DD-4EA3-4D16-8C1C-D1952208EE99}" type="slidenum">
              <a:rPr lang="zh-CN" altLang="en-US" smtClean="0"/>
              <a:t>‹#›</a:t>
            </a:fld>
            <a:endParaRPr lang="zh-CN" altLang="en-US"/>
          </a:p>
        </p:txBody>
      </p:sp>
    </p:spTree>
    <p:extLst>
      <p:ext uri="{BB962C8B-B14F-4D97-AF65-F5344CB8AC3E}">
        <p14:creationId xmlns:p14="http://schemas.microsoft.com/office/powerpoint/2010/main" val="317308770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3.xml"/><Relationship Id="rId13" Type="http://schemas.openxmlformats.org/officeDocument/2006/relationships/theme" Target="../theme/theme2.xml"/><Relationship Id="rId3" Type="http://schemas.openxmlformats.org/officeDocument/2006/relationships/slideLayout" Target="../slideLayouts/slideLayout8.xml"/><Relationship Id="rId7" Type="http://schemas.openxmlformats.org/officeDocument/2006/relationships/slideLayout" Target="../slideLayouts/slideLayout12.xml"/><Relationship Id="rId12" Type="http://schemas.openxmlformats.org/officeDocument/2006/relationships/slideLayout" Target="../slideLayouts/slideLayout17.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slideLayout" Target="../slideLayouts/slideLayout11.xml"/><Relationship Id="rId11" Type="http://schemas.openxmlformats.org/officeDocument/2006/relationships/slideLayout" Target="../slideLayouts/slideLayout16.xml"/><Relationship Id="rId5" Type="http://schemas.openxmlformats.org/officeDocument/2006/relationships/slideLayout" Target="../slideLayouts/slideLayout10.xml"/><Relationship Id="rId10" Type="http://schemas.openxmlformats.org/officeDocument/2006/relationships/slideLayout" Target="../slideLayouts/slideLayout15.xml"/><Relationship Id="rId4" Type="http://schemas.openxmlformats.org/officeDocument/2006/relationships/slideLayout" Target="../slideLayouts/slideLayout9.xml"/><Relationship Id="rId9"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B584BA11-5D4C-1551-F114-5040AF62913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9AA83358-049F-5F46-91E5-54C9EFBD3C0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A176183-9480-D0D1-6AD3-BD4BD99DC72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20C2B4F-B315-4AEE-AD0A-906BD70E9D26}" type="datetimeFigureOut">
              <a:rPr lang="zh-CN" altLang="en-US" smtClean="0"/>
              <a:t>2024/6/1</a:t>
            </a:fld>
            <a:endParaRPr lang="zh-CN" altLang="en-US"/>
          </a:p>
        </p:txBody>
      </p:sp>
      <p:sp>
        <p:nvSpPr>
          <p:cNvPr id="5" name="页脚占位符 4">
            <a:extLst>
              <a:ext uri="{FF2B5EF4-FFF2-40B4-BE49-F238E27FC236}">
                <a16:creationId xmlns:a16="http://schemas.microsoft.com/office/drawing/2014/main" id="{A87E4784-CE7B-5435-C635-BA9FCBBDDEA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25A765BB-9FC4-48EA-13F2-69E4F019C9D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58B19D7-F1A2-43C4-8C0D-05B8FB51EA3C}" type="slidenum">
              <a:rPr lang="zh-CN" altLang="en-US" smtClean="0"/>
              <a:t>‹#›</a:t>
            </a:fld>
            <a:endParaRPr lang="zh-CN" altLang="en-US"/>
          </a:p>
        </p:txBody>
      </p:sp>
    </p:spTree>
    <p:extLst>
      <p:ext uri="{BB962C8B-B14F-4D97-AF65-F5344CB8AC3E}">
        <p14:creationId xmlns:p14="http://schemas.microsoft.com/office/powerpoint/2010/main" val="147633536"/>
      </p:ext>
    </p:extLst>
  </p:cSld>
  <p:clrMap bg1="lt1" tx1="dk1" bg2="lt2" tx2="dk2" accent1="accent1" accent2="accent2" accent3="accent3" accent4="accent4" accent5="accent5" accent6="accent6" hlink="hlink" folHlink="folHlink"/>
  <p:sldLayoutIdLst>
    <p:sldLayoutId id="2147483650" r:id="rId1"/>
    <p:sldLayoutId id="2147483655" r:id="rId2"/>
    <p:sldLayoutId id="2147483673" r:id="rId3"/>
    <p:sldLayoutId id="2147483661" r:id="rId4"/>
    <p:sldLayoutId id="2147483662"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288" userDrawn="1">
          <p15:clr>
            <a:srgbClr val="F26B43"/>
          </p15:clr>
        </p15:guide>
        <p15:guide id="2" pos="3840" userDrawn="1">
          <p15:clr>
            <a:srgbClr val="F26B43"/>
          </p15:clr>
        </p15:guide>
        <p15:guide id="3" pos="416" userDrawn="1">
          <p15:clr>
            <a:srgbClr val="F26B43"/>
          </p15:clr>
        </p15:guide>
        <p15:guide id="4" pos="7256" userDrawn="1">
          <p15:clr>
            <a:srgbClr val="F26B43"/>
          </p15:clr>
        </p15:guide>
        <p15:guide id="5" orient="horz" pos="648" userDrawn="1">
          <p15:clr>
            <a:srgbClr val="F26B43"/>
          </p15:clr>
        </p15:guide>
        <p15:guide id="6" orient="horz" pos="712" userDrawn="1">
          <p15:clr>
            <a:srgbClr val="F26B43"/>
          </p15:clr>
        </p15:guide>
        <p15:guide id="7" orient="horz" pos="3928" userDrawn="1">
          <p15:clr>
            <a:srgbClr val="F26B43"/>
          </p15:clr>
        </p15:guide>
        <p15:guide id="8" orient="horz" pos="3864"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微软雅黑" panose="020B0503020204020204" pitchFamily="34" charset="-122"/>
                <a:ea typeface="微软雅黑" panose="020B0503020204020204" pitchFamily="34" charset="-122"/>
              </a:defRPr>
            </a:lvl1pPr>
          </a:lstStyle>
          <a:p>
            <a:fld id="{32B2F23B-AF66-41A9-897D-44609AD9DFB7}" type="datetimeFigureOut">
              <a:rPr lang="zh-CN" altLang="en-US" smtClean="0"/>
              <a:t>2024/6/1</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微软雅黑" panose="020B0503020204020204" pitchFamily="34" charset="-122"/>
                <a:ea typeface="微软雅黑" panose="020B0503020204020204" pitchFamily="34" charset="-122"/>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微软雅黑" panose="020B0503020204020204" pitchFamily="34" charset="-122"/>
                <a:ea typeface="微软雅黑" panose="020B0503020204020204" pitchFamily="34" charset="-122"/>
              </a:defRPr>
            </a:lvl1pPr>
          </a:lstStyle>
          <a:p>
            <a:fld id="{A2F030DD-4EA3-4D16-8C1C-D1952208EE99}" type="slidenum">
              <a:rPr lang="zh-CN" altLang="en-US" smtClean="0"/>
              <a:t>‹#›</a:t>
            </a:fld>
            <a:endParaRPr lang="zh-CN" altLang="en-US"/>
          </a:p>
        </p:txBody>
      </p:sp>
    </p:spTree>
    <p:extLst>
      <p:ext uri="{BB962C8B-B14F-4D97-AF65-F5344CB8AC3E}">
        <p14:creationId xmlns:p14="http://schemas.microsoft.com/office/powerpoint/2010/main" val="103289019"/>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a:lvl1pPr algn="l" defTabSz="914400" rtl="0" eaLnBrk="1" latinLnBrk="0" hangingPunct="1">
        <a:lnSpc>
          <a:spcPct val="90000"/>
        </a:lnSpc>
        <a:spcBef>
          <a:spcPct val="0"/>
        </a:spcBef>
        <a:buNone/>
        <a:defRPr sz="4400" kern="1200">
          <a:solidFill>
            <a:schemeClr val="tx1"/>
          </a:solidFill>
          <a:latin typeface="微软雅黑" panose="020B0503020204020204" pitchFamily="34" charset="-122"/>
          <a:ea typeface="微软雅黑" panose="020B0503020204020204" pitchFamily="34"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288">
          <p15:clr>
            <a:srgbClr val="F26B43"/>
          </p15:clr>
        </p15:guide>
        <p15:guide id="2" pos="3840">
          <p15:clr>
            <a:srgbClr val="F26B43"/>
          </p15:clr>
        </p15:guide>
        <p15:guide id="3" pos="416">
          <p15:clr>
            <a:srgbClr val="F26B43"/>
          </p15:clr>
        </p15:guide>
        <p15:guide id="4" pos="7256">
          <p15:clr>
            <a:srgbClr val="F26B43"/>
          </p15:clr>
        </p15:guide>
        <p15:guide id="5" orient="horz" pos="648">
          <p15:clr>
            <a:srgbClr val="F26B43"/>
          </p15:clr>
        </p15:guide>
        <p15:guide id="6" orient="horz" pos="712">
          <p15:clr>
            <a:srgbClr val="F26B43"/>
          </p15:clr>
        </p15:guide>
        <p15:guide id="7" orient="horz" pos="3928">
          <p15:clr>
            <a:srgbClr val="F26B43"/>
          </p15:clr>
        </p15:guide>
        <p15:guide id="8" orient="horz" pos="3864">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3.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5.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8.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9.xml"/></Relationships>
</file>

<file path=ppt/slides/_rels/slide11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20.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21.xml"/></Relationships>
</file>

<file path=ppt/slides/_rels/slide11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22.xml"/></Relationships>
</file>

<file path=ppt/slides/_rels/slide11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23.xml"/></Relationships>
</file>

<file path=ppt/slides/_rels/slide11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2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25.xml"/></Relationships>
</file>

<file path=ppt/slides/_rels/slide12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3" Type="http://schemas.openxmlformats.org/officeDocument/2006/relationships/hyperlink" Target="http://web.cs.ucla.edu/~palsberg/course/cs132/linearscan.pdf" TargetMode="External"/><Relationship Id="rId2" Type="http://schemas.openxmlformats.org/officeDocument/2006/relationships/hyperlink" Target="https://dl.acm.org/doi/10.5555/2245737.2245881" TargetMode="External"/><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2" Type="http://schemas.openxmlformats.org/officeDocument/2006/relationships/hyperlink" Target="http://web.cs.ucla.edu/~palsberg/course/cs132/linearscan.pdf" TargetMode="External"/><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Layout" Target="../slideLayouts/slideLayout17.xml"/><Relationship Id="rId4" Type="http://schemas.openxmlformats.org/officeDocument/2006/relationships/image" Target="../media/image18.png"/></Relationships>
</file>

<file path=ppt/slides/_rels/slide18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9.png"/><Relationship Id="rId1" Type="http://schemas.openxmlformats.org/officeDocument/2006/relationships/slideLayout" Target="../slideLayouts/slideLayout17.xml"/><Relationship Id="rId4" Type="http://schemas.openxmlformats.org/officeDocument/2006/relationships/image" Target="../media/image18.png"/></Relationships>
</file>

<file path=ppt/slides/_rels/slide18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Layout" Target="../slideLayouts/slideLayout17.xml"/><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hyperlink" Target="https://homepages.dcc.ufmg.br/~fernando/classes/dcc888/ementa/" TargetMode="Externa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emf"/><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2.xml"/></Relationships>
</file>

<file path=ppt/slides/_rels/slide7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3.xml"/></Relationships>
</file>

<file path=ppt/slides/_rels/slide7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5.xml"/></Relationships>
</file>

<file path=ppt/slides/_rels/slide8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7.xml"/></Relationships>
</file>

<file path=ppt/slides/_rels/slide8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8.xml"/></Relationships>
</file>

<file path=ppt/slides/_rels/slide8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9.xml"/></Relationships>
</file>

<file path=ppt/slides/_rels/slide8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0.xml"/></Relationships>
</file>

<file path=ppt/slides/_rels/slide8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1.xml"/></Relationships>
</file>

<file path=ppt/slides/_rels/slide8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3.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Layout" Target="../slideLayouts/slideLayout7.xml"/><Relationship Id="rId1" Type="http://schemas.openxmlformats.org/officeDocument/2006/relationships/tags" Target="../tags/tag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2">
            <a:extLst>
              <a:ext uri="{FF2B5EF4-FFF2-40B4-BE49-F238E27FC236}">
                <a16:creationId xmlns:a16="http://schemas.microsoft.com/office/drawing/2014/main" id="{33BAC671-3D5C-4A4A-82B0-38C33C8DD79E}"/>
              </a:ext>
            </a:extLst>
          </p:cNvPr>
          <p:cNvSpPr txBox="1">
            <a:spLocks/>
          </p:cNvSpPr>
          <p:nvPr/>
        </p:nvSpPr>
        <p:spPr>
          <a:xfrm>
            <a:off x="-14827" y="3411664"/>
            <a:ext cx="12192000" cy="472393"/>
          </a:xfrm>
          <a:prstGeom prst="rect">
            <a:avLst/>
          </a:prstGeom>
          <a:effectLst>
            <a:outerShdw blurRad="50800" dist="38100" dir="2700000" algn="tl" rotWithShape="0">
              <a:prstClr val="black">
                <a:alpha val="40000"/>
              </a:prstClr>
            </a:outerShdw>
          </a:effectLst>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4400" kern="1200">
                <a:solidFill>
                  <a:schemeClr val="tx1"/>
                </a:solidFill>
                <a:effectLst>
                  <a:outerShdw blurRad="50800" dist="50800" dir="5400000" algn="ctr" rotWithShape="0">
                    <a:srgbClr val="000000">
                      <a:alpha val="5000"/>
                    </a:srgbClr>
                  </a:outerShdw>
                </a:effectLst>
                <a:latin typeface="Centaur" panose="02030504050205020304" pitchFamily="18" charset="77"/>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400" b="0" i="0" u="none" strike="noStrike" kern="120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rPr>
              <a:t>Chapter 10  </a:t>
            </a:r>
            <a:r>
              <a:rPr kumimoji="0" lang="en-US" altLang="zh-CN" sz="2400" b="0" i="0" u="none" strike="noStrike" kern="120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rPr>
              <a:t>Optimization &amp; Code Generation </a:t>
            </a:r>
            <a:r>
              <a:rPr lang="zh-CN" altLang="en-US" sz="2400" dirty="0">
                <a:solidFill>
                  <a:sysClr val="windowText" lastClr="000000"/>
                </a:solidFill>
                <a:effectLst/>
                <a:latin typeface="Arial" panose="020B0604020202020204" pitchFamily="34" charset="0"/>
                <a:cs typeface="Arial" panose="020B0604020202020204" pitchFamily="34" charset="0"/>
              </a:rPr>
              <a:t> </a:t>
            </a:r>
            <a:endParaRPr kumimoji="0" lang="en-US" sz="2400" b="0" i="0" u="none" strike="noStrike" kern="120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CN" sz="4400" b="0" i="0" u="none" strike="noStrike" kern="120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pic>
        <p:nvPicPr>
          <p:cNvPr id="12" name="图片 11" descr="徽标&#10;&#10;描述已自动生成">
            <a:extLst>
              <a:ext uri="{FF2B5EF4-FFF2-40B4-BE49-F238E27FC236}">
                <a16:creationId xmlns:a16="http://schemas.microsoft.com/office/drawing/2014/main" id="{A160F0C9-4020-426A-BD06-EA15AAFF53A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28213" y="84409"/>
            <a:ext cx="1323996" cy="1005857"/>
          </a:xfrm>
          <a:prstGeom prst="rect">
            <a:avLst/>
          </a:prstGeom>
        </p:spPr>
      </p:pic>
      <p:sp>
        <p:nvSpPr>
          <p:cNvPr id="11" name="矩形 10">
            <a:extLst>
              <a:ext uri="{FF2B5EF4-FFF2-40B4-BE49-F238E27FC236}">
                <a16:creationId xmlns:a16="http://schemas.microsoft.com/office/drawing/2014/main" id="{EEE71E2C-0F62-4609-CFAA-C7FA8EF141B1}"/>
              </a:ext>
            </a:extLst>
          </p:cNvPr>
          <p:cNvSpPr/>
          <p:nvPr/>
        </p:nvSpPr>
        <p:spPr>
          <a:xfrm>
            <a:off x="1884" y="3938811"/>
            <a:ext cx="12206827" cy="2920268"/>
          </a:xfrm>
          <a:prstGeom prst="rect">
            <a:avLst/>
          </a:prstGeom>
          <a:solidFill>
            <a:schemeClr val="bg1">
              <a:alpha val="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文本框 12">
            <a:extLst>
              <a:ext uri="{FF2B5EF4-FFF2-40B4-BE49-F238E27FC236}">
                <a16:creationId xmlns:a16="http://schemas.microsoft.com/office/drawing/2014/main" id="{8B1DD9DD-FBA7-3DCE-66A3-41C60D5DD100}"/>
              </a:ext>
            </a:extLst>
          </p:cNvPr>
          <p:cNvSpPr txBox="1"/>
          <p:nvPr/>
        </p:nvSpPr>
        <p:spPr>
          <a:xfrm>
            <a:off x="-22241" y="1744638"/>
            <a:ext cx="12206827" cy="869149"/>
          </a:xfrm>
          <a:prstGeom prst="rect">
            <a:avLst/>
          </a:prstGeom>
          <a:noFill/>
        </p:spPr>
        <p:txBody>
          <a:bodyPr wrap="square" rtlCol="0">
            <a:spAutoFit/>
          </a:bodyPr>
          <a:lstStyle/>
          <a:p>
            <a:pPr lvl="0" algn="ctr">
              <a:lnSpc>
                <a:spcPct val="114000"/>
              </a:lnSpc>
            </a:pPr>
            <a:r>
              <a:rPr kumimoji="1" lang="zh-CN" altLang="en-US" sz="4800" dirty="0">
                <a:solidFill>
                  <a:srgbClr val="244B61"/>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Microsoft YaHei" charset="-122"/>
                <a:sym typeface="Arial" panose="020B0604020202020204" pitchFamily="34" charset="0"/>
              </a:rPr>
              <a:t>第</a:t>
            </a:r>
            <a:r>
              <a:rPr kumimoji="1" lang="en-US" altLang="zh-CN" sz="4800" dirty="0">
                <a:solidFill>
                  <a:srgbClr val="244B61"/>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Microsoft YaHei" charset="-122"/>
                <a:sym typeface="Arial" panose="020B0604020202020204" pitchFamily="34" charset="0"/>
              </a:rPr>
              <a:t>10</a:t>
            </a:r>
            <a:r>
              <a:rPr kumimoji="1" lang="zh-CN" altLang="en-US" sz="4800" dirty="0">
                <a:solidFill>
                  <a:srgbClr val="244B61"/>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Microsoft YaHei" charset="-122"/>
                <a:sym typeface="Arial" panose="020B0604020202020204" pitchFamily="34" charset="0"/>
              </a:rPr>
              <a:t>章  代码优化和目标代码生成</a:t>
            </a:r>
            <a:endParaRPr kumimoji="1" lang="zh-CN" altLang="en-US" sz="4800" i="0" u="none" strike="noStrike" kern="1200" cap="none" spc="0" normalizeH="0" baseline="0" noProof="0" dirty="0">
              <a:ln>
                <a:noFill/>
              </a:ln>
              <a:solidFill>
                <a:srgbClr val="244B61"/>
              </a:solidFill>
              <a:effectLst>
                <a:outerShdw blurRad="38100" dist="38100" dir="2700000" algn="tl">
                  <a:srgbClr val="000000">
                    <a:alpha val="43137"/>
                  </a:srgbClr>
                </a:outerShdw>
              </a:effectLst>
              <a:uLnTx/>
              <a:uFillTx/>
              <a:latin typeface="Arial" panose="020B0604020202020204" pitchFamily="34" charset="0"/>
              <a:ea typeface="微软雅黑" panose="020B0503020204020204" pitchFamily="34" charset="-122"/>
              <a:cs typeface="Microsoft YaHei" charset="-122"/>
              <a:sym typeface="Arial" panose="020B0604020202020204" pitchFamily="34" charset="0"/>
            </a:endParaRPr>
          </a:p>
        </p:txBody>
      </p:sp>
      <p:pic>
        <p:nvPicPr>
          <p:cNvPr id="14" name="图片 13">
            <a:extLst>
              <a:ext uri="{FF2B5EF4-FFF2-40B4-BE49-F238E27FC236}">
                <a16:creationId xmlns:a16="http://schemas.microsoft.com/office/drawing/2014/main" id="{BFE14DE0-91E0-876D-C13B-697EE57C2E7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1924" y="153827"/>
            <a:ext cx="3541853" cy="806294"/>
          </a:xfrm>
          <a:prstGeom prst="rect">
            <a:avLst/>
          </a:prstGeom>
        </p:spPr>
      </p:pic>
      <p:pic>
        <p:nvPicPr>
          <p:cNvPr id="20" name="图片 19" descr="图形用户界面, 应用程序&#10;&#10;描述已自动生成">
            <a:extLst>
              <a:ext uri="{FF2B5EF4-FFF2-40B4-BE49-F238E27FC236}">
                <a16:creationId xmlns:a16="http://schemas.microsoft.com/office/drawing/2014/main" id="{28B648E9-E192-B936-1E35-FBC7F6958C29}"/>
              </a:ext>
            </a:extLst>
          </p:cNvPr>
          <p:cNvPicPr>
            <a:picLocks noChangeAspect="1"/>
          </p:cNvPicPr>
          <p:nvPr/>
        </p:nvPicPr>
        <p:blipFill>
          <a:blip r:embed="rId5"/>
          <a:stretch>
            <a:fillRect/>
          </a:stretch>
        </p:blipFill>
        <p:spPr>
          <a:xfrm>
            <a:off x="0" y="3928110"/>
            <a:ext cx="12192000" cy="2933700"/>
          </a:xfrm>
          <a:prstGeom prst="rect">
            <a:avLst/>
          </a:prstGeom>
        </p:spPr>
      </p:pic>
      <p:pic>
        <p:nvPicPr>
          <p:cNvPr id="18" name="图片 17" descr="卡通人物&#10;&#10;低可信度描述已自动生成">
            <a:extLst>
              <a:ext uri="{FF2B5EF4-FFF2-40B4-BE49-F238E27FC236}">
                <a16:creationId xmlns:a16="http://schemas.microsoft.com/office/drawing/2014/main" id="{93F1A415-B7E3-78CE-1067-C15323FABFEE}"/>
              </a:ext>
            </a:extLst>
          </p:cNvPr>
          <p:cNvPicPr>
            <a:picLocks noChangeAspect="1"/>
          </p:cNvPicPr>
          <p:nvPr/>
        </p:nvPicPr>
        <p:blipFill>
          <a:blip r:embed="rId6"/>
          <a:stretch>
            <a:fillRect/>
          </a:stretch>
        </p:blipFill>
        <p:spPr>
          <a:xfrm>
            <a:off x="9939926" y="6003969"/>
            <a:ext cx="2170180" cy="746762"/>
          </a:xfrm>
          <a:prstGeom prst="rect">
            <a:avLst/>
          </a:prstGeom>
        </p:spPr>
      </p:pic>
    </p:spTree>
    <p:extLst>
      <p:ext uri="{BB962C8B-B14F-4D97-AF65-F5344CB8AC3E}">
        <p14:creationId xmlns:p14="http://schemas.microsoft.com/office/powerpoint/2010/main" val="33628725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412B5555-2F21-48E3-AD7F-CC99057FB01F}"/>
              </a:ext>
            </a:extLst>
          </p:cNvPr>
          <p:cNvSpPr>
            <a:spLocks noGrp="1"/>
          </p:cNvSpPr>
          <p:nvPr>
            <p:ph idx="1"/>
          </p:nvPr>
        </p:nvSpPr>
        <p:spPr/>
        <p:txBody>
          <a:bodyPr>
            <a:normAutofit fontScale="77500" lnSpcReduction="20000"/>
          </a:bodyPr>
          <a:lstStyle/>
          <a:p>
            <a:r>
              <a:rPr lang="zh-CN" altLang="en-US" dirty="0"/>
              <a:t>思路</a:t>
            </a:r>
            <a:r>
              <a:rPr lang="en-US" altLang="zh-CN" dirty="0"/>
              <a:t>3</a:t>
            </a:r>
            <a:r>
              <a:rPr lang="zh-CN" altLang="en-US" dirty="0"/>
              <a:t>：消除重复的计算</a:t>
            </a:r>
            <a:endParaRPr lang="en-US" altLang="zh-CN" dirty="0"/>
          </a:p>
          <a:p>
            <a:pPr lvl="1"/>
            <a:r>
              <a:rPr lang="zh-CN" altLang="en-US" dirty="0"/>
              <a:t>复写传播</a:t>
            </a:r>
            <a:r>
              <a:rPr lang="en-US" altLang="zh-CN" dirty="0"/>
              <a:t>(Copy Propagation)</a:t>
            </a:r>
          </a:p>
          <a:p>
            <a:pPr marL="457200" lvl="1" indent="0">
              <a:buNone/>
            </a:pPr>
            <a:r>
              <a:rPr lang="es-ES" altLang="zh-CN" dirty="0">
                <a:solidFill>
                  <a:schemeClr val="tx1"/>
                </a:solidFill>
              </a:rPr>
              <a:t>(1) x = a + b</a:t>
            </a:r>
          </a:p>
          <a:p>
            <a:pPr marL="457200" lvl="1" indent="0">
              <a:buNone/>
            </a:pPr>
            <a:r>
              <a:rPr lang="es-ES" altLang="zh-CN" dirty="0">
                <a:solidFill>
                  <a:schemeClr val="tx1"/>
                </a:solidFill>
              </a:rPr>
              <a:t>(2) y = x</a:t>
            </a:r>
          </a:p>
          <a:p>
            <a:pPr marL="457200" lvl="1" indent="0">
              <a:buNone/>
            </a:pPr>
            <a:r>
              <a:rPr lang="es-ES" altLang="zh-CN" dirty="0">
                <a:solidFill>
                  <a:schemeClr val="tx1"/>
                </a:solidFill>
              </a:rPr>
              <a:t>(3) z = 2 * y</a:t>
            </a:r>
          </a:p>
          <a:p>
            <a:pPr marL="457200" lvl="1" indent="0">
              <a:buNone/>
            </a:pPr>
            <a:r>
              <a:rPr lang="zh-CN" altLang="en-US" dirty="0">
                <a:solidFill>
                  <a:schemeClr val="tx1"/>
                </a:solidFill>
              </a:rPr>
              <a:t>代码序列中的</a:t>
            </a:r>
            <a:r>
              <a:rPr lang="en-US" altLang="zh-CN" dirty="0">
                <a:solidFill>
                  <a:schemeClr val="tx1"/>
                </a:solidFill>
              </a:rPr>
              <a:t>(3)</a:t>
            </a:r>
            <a:r>
              <a:rPr lang="zh-CN" altLang="en-US" dirty="0">
                <a:solidFill>
                  <a:schemeClr val="tx1"/>
                </a:solidFill>
              </a:rPr>
              <a:t>可以用</a:t>
            </a:r>
            <a:r>
              <a:rPr lang="en-US" altLang="zh-CN" dirty="0">
                <a:solidFill>
                  <a:schemeClr val="tx1"/>
                </a:solidFill>
              </a:rPr>
              <a:t>z = 2 * </a:t>
            </a:r>
            <a:r>
              <a:rPr lang="en-US" altLang="zh-CN" dirty="0">
                <a:solidFill>
                  <a:srgbClr val="0000FF"/>
                </a:solidFill>
              </a:rPr>
              <a:t>x</a:t>
            </a:r>
            <a:r>
              <a:rPr lang="en-US" altLang="zh-CN" dirty="0">
                <a:solidFill>
                  <a:schemeClr val="tx1"/>
                </a:solidFill>
              </a:rPr>
              <a:t> </a:t>
            </a:r>
            <a:r>
              <a:rPr lang="zh-CN" altLang="en-US" dirty="0">
                <a:solidFill>
                  <a:schemeClr val="tx1"/>
                </a:solidFill>
              </a:rPr>
              <a:t>取代（</a:t>
            </a:r>
            <a:r>
              <a:rPr lang="en-US" altLang="zh-CN" dirty="0" err="1">
                <a:solidFill>
                  <a:schemeClr val="tx1"/>
                </a:solidFill>
              </a:rPr>
              <a:t>x,y</a:t>
            </a:r>
            <a:r>
              <a:rPr lang="zh-CN" altLang="en-US" dirty="0">
                <a:solidFill>
                  <a:schemeClr val="tx1"/>
                </a:solidFill>
              </a:rPr>
              <a:t>的值相等，且之后再未被赋值</a:t>
            </a:r>
            <a:r>
              <a:rPr lang="en-US" altLang="zh-CN" dirty="0">
                <a:solidFill>
                  <a:schemeClr val="tx1"/>
                </a:solidFill>
              </a:rPr>
              <a:t>)     </a:t>
            </a:r>
            <a:r>
              <a:rPr lang="zh-CN" altLang="en-US" dirty="0">
                <a:solidFill>
                  <a:schemeClr val="tx1"/>
                </a:solidFill>
              </a:rPr>
              <a:t>（</a:t>
            </a:r>
            <a:r>
              <a:rPr lang="en-US" altLang="zh-CN" dirty="0">
                <a:solidFill>
                  <a:schemeClr val="tx1"/>
                </a:solidFill>
              </a:rPr>
              <a:t>z = 2 * x   </a:t>
            </a:r>
            <a:r>
              <a:rPr lang="zh-CN" altLang="en-US" dirty="0">
                <a:solidFill>
                  <a:schemeClr val="tx1"/>
                </a:solidFill>
              </a:rPr>
              <a:t>？）</a:t>
            </a:r>
            <a:endParaRPr lang="en-US" altLang="zh-CN" dirty="0">
              <a:solidFill>
                <a:schemeClr val="tx1"/>
              </a:solidFill>
            </a:endParaRPr>
          </a:p>
          <a:p>
            <a:pPr lvl="1"/>
            <a:r>
              <a:rPr lang="zh-CN" altLang="en-US" dirty="0"/>
              <a:t>值编号</a:t>
            </a:r>
            <a:r>
              <a:rPr lang="en-US" altLang="zh-CN" dirty="0"/>
              <a:t>(Value Numbering)</a:t>
            </a:r>
          </a:p>
          <a:p>
            <a:pPr marL="457200" lvl="1" indent="0">
              <a:buNone/>
            </a:pPr>
            <a:r>
              <a:rPr lang="zh-CN" altLang="en-US" dirty="0">
                <a:solidFill>
                  <a:schemeClr val="tx1"/>
                </a:solidFill>
              </a:rPr>
              <a:t>相同的值赋予相同的编号</a:t>
            </a:r>
            <a:endParaRPr lang="en-US" altLang="zh-CN" dirty="0">
              <a:solidFill>
                <a:schemeClr val="tx1"/>
              </a:solidFill>
            </a:endParaRPr>
          </a:p>
          <a:p>
            <a:pPr marL="457200" lvl="1" indent="0">
              <a:buNone/>
            </a:pPr>
            <a:r>
              <a:rPr lang="en-US" altLang="zh-CN" dirty="0">
                <a:solidFill>
                  <a:schemeClr val="tx1"/>
                </a:solidFill>
              </a:rPr>
              <a:t>(1) </a:t>
            </a:r>
            <a:r>
              <a:rPr lang="pl-PL" altLang="zh-CN" dirty="0">
                <a:solidFill>
                  <a:schemeClr val="tx1"/>
                </a:solidFill>
              </a:rPr>
              <a:t>w = 3</a:t>
            </a:r>
          </a:p>
          <a:p>
            <a:pPr marL="457200" lvl="1" indent="0">
              <a:buNone/>
            </a:pPr>
            <a:r>
              <a:rPr lang="en-US" altLang="zh-CN" dirty="0">
                <a:solidFill>
                  <a:schemeClr val="tx1"/>
                </a:solidFill>
              </a:rPr>
              <a:t>(2) </a:t>
            </a:r>
            <a:r>
              <a:rPr lang="pl-PL" altLang="zh-CN" dirty="0">
                <a:solidFill>
                  <a:schemeClr val="tx1"/>
                </a:solidFill>
              </a:rPr>
              <a:t>x = 3</a:t>
            </a:r>
          </a:p>
          <a:p>
            <a:pPr marL="457200" lvl="1" indent="0">
              <a:buNone/>
            </a:pPr>
            <a:r>
              <a:rPr lang="en-US" altLang="zh-CN" dirty="0">
                <a:solidFill>
                  <a:schemeClr val="tx1"/>
                </a:solidFill>
              </a:rPr>
              <a:t>(3) </a:t>
            </a:r>
            <a:r>
              <a:rPr lang="pl-PL" altLang="zh-CN" dirty="0">
                <a:solidFill>
                  <a:schemeClr val="tx1"/>
                </a:solidFill>
              </a:rPr>
              <a:t>y = x + 4</a:t>
            </a:r>
          </a:p>
          <a:p>
            <a:pPr marL="457200" lvl="1" indent="0">
              <a:buNone/>
            </a:pPr>
            <a:r>
              <a:rPr lang="en-US" altLang="zh-CN" dirty="0">
                <a:solidFill>
                  <a:schemeClr val="tx1"/>
                </a:solidFill>
              </a:rPr>
              <a:t>(4) </a:t>
            </a:r>
            <a:r>
              <a:rPr lang="pl-PL" altLang="zh-CN" dirty="0">
                <a:solidFill>
                  <a:schemeClr val="tx1"/>
                </a:solidFill>
              </a:rPr>
              <a:t>z = w + 4</a:t>
            </a:r>
            <a:endParaRPr lang="en-US" altLang="zh-CN" dirty="0">
              <a:solidFill>
                <a:schemeClr val="tx1"/>
              </a:solidFill>
            </a:endParaRPr>
          </a:p>
          <a:p>
            <a:pPr marL="457200" lvl="1" indent="0">
              <a:buNone/>
            </a:pPr>
            <a:endParaRPr lang="zh-CN" altLang="en-US" dirty="0">
              <a:solidFill>
                <a:schemeClr val="tx1"/>
              </a:solidFill>
            </a:endParaRPr>
          </a:p>
        </p:txBody>
      </p:sp>
      <p:sp>
        <p:nvSpPr>
          <p:cNvPr id="2" name="标题 1">
            <a:extLst>
              <a:ext uri="{FF2B5EF4-FFF2-40B4-BE49-F238E27FC236}">
                <a16:creationId xmlns:a16="http://schemas.microsoft.com/office/drawing/2014/main" id="{698C5979-34C0-4D9B-B9B5-F67D78A8FFB0}"/>
              </a:ext>
            </a:extLst>
          </p:cNvPr>
          <p:cNvSpPr>
            <a:spLocks noGrp="1"/>
          </p:cNvSpPr>
          <p:nvPr>
            <p:ph type="title"/>
          </p:nvPr>
        </p:nvSpPr>
        <p:spPr/>
        <p:txBody>
          <a:bodyPr/>
          <a:lstStyle/>
          <a:p>
            <a:r>
              <a:rPr lang="en-US" altLang="zh-CN" dirty="0"/>
              <a:t>10.1.2</a:t>
            </a:r>
            <a:r>
              <a:rPr lang="zh-CN" altLang="en-US" dirty="0"/>
              <a:t>　优化的思路</a:t>
            </a:r>
          </a:p>
        </p:txBody>
      </p:sp>
      <p:sp>
        <p:nvSpPr>
          <p:cNvPr id="6" name="文本框 5">
            <a:extLst>
              <a:ext uri="{FF2B5EF4-FFF2-40B4-BE49-F238E27FC236}">
                <a16:creationId xmlns:a16="http://schemas.microsoft.com/office/drawing/2014/main" id="{DE1D3268-C388-4CF1-BFD2-50A315F5302B}"/>
              </a:ext>
            </a:extLst>
          </p:cNvPr>
          <p:cNvSpPr txBox="1"/>
          <p:nvPr/>
        </p:nvSpPr>
        <p:spPr>
          <a:xfrm>
            <a:off x="4907421" y="4330045"/>
            <a:ext cx="2831849" cy="1884618"/>
          </a:xfrm>
          <a:prstGeom prst="rect">
            <a:avLst/>
          </a:prstGeom>
          <a:noFill/>
        </p:spPr>
        <p:txBody>
          <a:bodyPr wrap="square">
            <a:spAutoFit/>
          </a:bodyPr>
          <a:lstStyle/>
          <a:p>
            <a:pPr>
              <a:lnSpc>
                <a:spcPts val="3600"/>
              </a:lnSpc>
            </a:pPr>
            <a:r>
              <a:rPr lang="pl-PL" altLang="zh-CN" sz="2000" dirty="0">
                <a:latin typeface="+mn-ea"/>
              </a:rPr>
              <a:t>(1) w = 3</a:t>
            </a:r>
          </a:p>
          <a:p>
            <a:pPr>
              <a:lnSpc>
                <a:spcPts val="3600"/>
              </a:lnSpc>
            </a:pPr>
            <a:r>
              <a:rPr lang="pl-PL" altLang="zh-CN" sz="2000" dirty="0">
                <a:latin typeface="+mn-ea"/>
              </a:rPr>
              <a:t>(2) x = </a:t>
            </a:r>
            <a:r>
              <a:rPr lang="en-US" altLang="zh-CN" sz="2000" dirty="0">
                <a:solidFill>
                  <a:srgbClr val="0000FF"/>
                </a:solidFill>
                <a:latin typeface="+mn-ea"/>
              </a:rPr>
              <a:t>w</a:t>
            </a:r>
            <a:endParaRPr lang="pl-PL" altLang="zh-CN" sz="2000" dirty="0">
              <a:solidFill>
                <a:srgbClr val="0000FF"/>
              </a:solidFill>
              <a:latin typeface="+mn-ea"/>
            </a:endParaRPr>
          </a:p>
          <a:p>
            <a:pPr>
              <a:lnSpc>
                <a:spcPts val="3600"/>
              </a:lnSpc>
            </a:pPr>
            <a:r>
              <a:rPr lang="pl-PL" altLang="zh-CN" sz="2000" dirty="0">
                <a:latin typeface="+mn-ea"/>
              </a:rPr>
              <a:t>(3) y = </a:t>
            </a:r>
            <a:r>
              <a:rPr lang="en-US" altLang="zh-CN" sz="2000" dirty="0">
                <a:solidFill>
                  <a:srgbClr val="0000FF"/>
                </a:solidFill>
                <a:latin typeface="+mn-ea"/>
              </a:rPr>
              <a:t>w</a:t>
            </a:r>
            <a:r>
              <a:rPr lang="pl-PL" altLang="zh-CN" sz="2000" dirty="0">
                <a:latin typeface="+mn-ea"/>
              </a:rPr>
              <a:t> + 4</a:t>
            </a:r>
          </a:p>
          <a:p>
            <a:pPr>
              <a:lnSpc>
                <a:spcPts val="3600"/>
              </a:lnSpc>
            </a:pPr>
            <a:r>
              <a:rPr lang="pl-PL" altLang="zh-CN" sz="2000" dirty="0">
                <a:latin typeface="+mn-ea"/>
              </a:rPr>
              <a:t>(4) z = </a:t>
            </a:r>
            <a:r>
              <a:rPr lang="en-US" altLang="zh-CN" sz="2000" dirty="0">
                <a:solidFill>
                  <a:srgbClr val="0000FF"/>
                </a:solidFill>
                <a:latin typeface="+mn-ea"/>
              </a:rPr>
              <a:t>y</a:t>
            </a:r>
            <a:endParaRPr lang="pl-PL" altLang="zh-CN" sz="2000" dirty="0">
              <a:solidFill>
                <a:srgbClr val="0000FF"/>
              </a:solidFill>
              <a:latin typeface="+mn-ea"/>
            </a:endParaRPr>
          </a:p>
        </p:txBody>
      </p:sp>
    </p:spTree>
    <p:extLst>
      <p:ext uri="{BB962C8B-B14F-4D97-AF65-F5344CB8AC3E}">
        <p14:creationId xmlns:p14="http://schemas.microsoft.com/office/powerpoint/2010/main" val="3062873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03B82D-4B6F-4BC7-A1BE-2A34AD9E6225}"/>
              </a:ext>
            </a:extLst>
          </p:cNvPr>
          <p:cNvSpPr>
            <a:spLocks noGrp="1"/>
          </p:cNvSpPr>
          <p:nvPr>
            <p:ph type="title"/>
          </p:nvPr>
        </p:nvSpPr>
        <p:spPr/>
        <p:txBody>
          <a:bodyPr/>
          <a:lstStyle/>
          <a:p>
            <a:r>
              <a:rPr lang="en-US" altLang="zh-CN" dirty="0"/>
              <a:t>10. 3   </a:t>
            </a:r>
            <a:r>
              <a:rPr lang="zh-CN" altLang="en-US" dirty="0"/>
              <a:t>数据流分析基础</a:t>
            </a:r>
          </a:p>
        </p:txBody>
      </p:sp>
      <p:sp>
        <p:nvSpPr>
          <p:cNvPr id="3" name="内容占位符 2">
            <a:extLst>
              <a:ext uri="{FF2B5EF4-FFF2-40B4-BE49-F238E27FC236}">
                <a16:creationId xmlns:a16="http://schemas.microsoft.com/office/drawing/2014/main" id="{89FFAFF4-5E25-4E30-996D-B0A9FCBFD5EE}"/>
              </a:ext>
            </a:extLst>
          </p:cNvPr>
          <p:cNvSpPr>
            <a:spLocks noGrp="1"/>
          </p:cNvSpPr>
          <p:nvPr>
            <p:ph idx="1"/>
          </p:nvPr>
        </p:nvSpPr>
        <p:spPr>
          <a:xfrm>
            <a:off x="487822" y="942764"/>
            <a:ext cx="11255540" cy="5637024"/>
          </a:xfrm>
        </p:spPr>
        <p:txBody>
          <a:bodyPr/>
          <a:lstStyle/>
          <a:p>
            <a:r>
              <a:rPr lang="en-US" altLang="zh-CN" sz="2800" dirty="0"/>
              <a:t>[</a:t>
            </a:r>
            <a:r>
              <a:rPr lang="zh-CN" altLang="en-US" sz="2800" dirty="0"/>
              <a:t>例</a:t>
            </a:r>
            <a:r>
              <a:rPr lang="en-US" altLang="zh-CN" sz="2800" dirty="0"/>
              <a:t>] </a:t>
            </a:r>
            <a:r>
              <a:rPr lang="zh-CN" altLang="en-US" sz="2800" dirty="0"/>
              <a:t>各基本块出口的活跃变量</a:t>
            </a:r>
            <a:r>
              <a:rPr lang="en-US" altLang="zh-CN" sz="2800" dirty="0"/>
              <a:t> </a:t>
            </a:r>
            <a:endParaRPr lang="zh-CN" altLang="en-US" sz="2800" dirty="0"/>
          </a:p>
          <a:p>
            <a:pPr marL="457200" lvl="1" indent="0">
              <a:buNone/>
            </a:pPr>
            <a:endParaRPr lang="en-US" altLang="zh-CN" sz="2200" dirty="0"/>
          </a:p>
        </p:txBody>
      </p:sp>
      <p:graphicFrame>
        <p:nvGraphicFramePr>
          <p:cNvPr id="23" name="Group 95">
            <a:extLst>
              <a:ext uri="{FF2B5EF4-FFF2-40B4-BE49-F238E27FC236}">
                <a16:creationId xmlns:a16="http://schemas.microsoft.com/office/drawing/2014/main" id="{356C27DB-39E9-E070-D991-C758238CB43A}"/>
              </a:ext>
            </a:extLst>
          </p:cNvPr>
          <p:cNvGraphicFramePr>
            <a:graphicFrameLocks noGrp="1"/>
          </p:cNvGraphicFramePr>
          <p:nvPr/>
        </p:nvGraphicFramePr>
        <p:xfrm>
          <a:off x="5940094" y="1747552"/>
          <a:ext cx="4565650" cy="4526064"/>
        </p:xfrm>
        <a:graphic>
          <a:graphicData uri="http://schemas.openxmlformats.org/drawingml/2006/table">
            <a:tbl>
              <a:tblPr/>
              <a:tblGrid>
                <a:gridCol w="1497385">
                  <a:extLst>
                    <a:ext uri="{9D8B030D-6E8A-4147-A177-3AD203B41FA5}">
                      <a16:colId xmlns:a16="http://schemas.microsoft.com/office/drawing/2014/main" val="20000"/>
                    </a:ext>
                  </a:extLst>
                </a:gridCol>
                <a:gridCol w="764400">
                  <a:extLst>
                    <a:ext uri="{9D8B030D-6E8A-4147-A177-3AD203B41FA5}">
                      <a16:colId xmlns:a16="http://schemas.microsoft.com/office/drawing/2014/main" val="20001"/>
                    </a:ext>
                  </a:extLst>
                </a:gridCol>
                <a:gridCol w="767955">
                  <a:extLst>
                    <a:ext uri="{9D8B030D-6E8A-4147-A177-3AD203B41FA5}">
                      <a16:colId xmlns:a16="http://schemas.microsoft.com/office/drawing/2014/main" val="20002"/>
                    </a:ext>
                  </a:extLst>
                </a:gridCol>
                <a:gridCol w="767955">
                  <a:extLst>
                    <a:ext uri="{9D8B030D-6E8A-4147-A177-3AD203B41FA5}">
                      <a16:colId xmlns:a16="http://schemas.microsoft.com/office/drawing/2014/main" val="20003"/>
                    </a:ext>
                  </a:extLst>
                </a:gridCol>
                <a:gridCol w="767955">
                  <a:extLst>
                    <a:ext uri="{9D8B030D-6E8A-4147-A177-3AD203B41FA5}">
                      <a16:colId xmlns:a16="http://schemas.microsoft.com/office/drawing/2014/main" val="20004"/>
                    </a:ext>
                  </a:extLst>
                </a:gridCol>
              </a:tblGrid>
              <a:tr h="497887">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7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OUT</a:t>
                      </a:r>
                      <a:r>
                        <a:rPr kumimoji="0" lang="en-US" altLang="zh-CN" sz="27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a:t>
                      </a:r>
                      <a:r>
                        <a:rPr kumimoji="0" lang="en-US" altLang="zh-CN" sz="27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B</a:t>
                      </a:r>
                      <a:r>
                        <a:rPr kumimoji="0" lang="en-US" altLang="zh-CN" sz="27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 ]</a:t>
                      </a:r>
                    </a:p>
                  </a:txBody>
                  <a:tcPr marL="91408" marR="91408"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5">
                        <a:lumMod val="40000"/>
                        <a:lumOff val="6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7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B</a:t>
                      </a:r>
                      <a:r>
                        <a:rPr kumimoji="0" lang="en-US" altLang="zh-CN" sz="27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rPr>
                        <a:t>1</a:t>
                      </a:r>
                    </a:p>
                  </a:txBody>
                  <a:tcPr marL="91408" marR="91408"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5">
                        <a:lumMod val="40000"/>
                        <a:lumOff val="6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7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B</a:t>
                      </a:r>
                      <a:r>
                        <a:rPr kumimoji="0" lang="en-US" altLang="zh-CN" sz="27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rPr>
                        <a:t>2</a:t>
                      </a:r>
                    </a:p>
                  </a:txBody>
                  <a:tcPr marL="91408" marR="91408"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5">
                        <a:lumMod val="40000"/>
                        <a:lumOff val="6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7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B</a:t>
                      </a:r>
                      <a:r>
                        <a:rPr kumimoji="0" lang="en-US" altLang="zh-CN" sz="27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rPr>
                        <a:t>3</a:t>
                      </a:r>
                    </a:p>
                  </a:txBody>
                  <a:tcPr marL="91408" marR="91408"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5">
                        <a:lumMod val="40000"/>
                        <a:lumOff val="6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7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B</a:t>
                      </a:r>
                      <a:r>
                        <a:rPr kumimoji="0" lang="en-US" altLang="zh-CN" sz="27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rPr>
                        <a:t>4</a:t>
                      </a:r>
                    </a:p>
                  </a:txBody>
                  <a:tcPr marL="91408" marR="91408"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5">
                        <a:lumMod val="40000"/>
                        <a:lumOff val="60000"/>
                      </a:schemeClr>
                    </a:solidFill>
                  </a:tcPr>
                </a:tc>
                <a:extLst>
                  <a:ext uri="{0D108BD9-81ED-4DB2-BD59-A6C34878D82A}">
                    <a16:rowId xmlns:a16="http://schemas.microsoft.com/office/drawing/2014/main" val="10000"/>
                  </a:ext>
                </a:extLst>
              </a:tr>
              <a:tr h="497887">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7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a</a:t>
                      </a:r>
                      <a:endParaRPr kumimoji="0" lang="en-US" altLang="zh-CN" sz="27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endParaRPr>
                    </a:p>
                  </a:txBody>
                  <a:tcPr marL="91408" marR="91408"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7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08" marR="91408"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7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08" marR="91408"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7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08" marR="91408"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7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08" marR="91408"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97887">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7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i</a:t>
                      </a:r>
                      <a:endParaRPr kumimoji="0" lang="zh-CN" altLang="en-US" sz="27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endParaRPr>
                    </a:p>
                  </a:txBody>
                  <a:tcPr marL="91408" marR="91408"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7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08" marR="91408"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7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08" marR="91408"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7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08" marR="91408"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7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08" marR="91408"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97887">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7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j</a:t>
                      </a:r>
                      <a:endParaRPr kumimoji="0" lang="zh-CN" altLang="en-US" sz="27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endParaRPr>
                    </a:p>
                  </a:txBody>
                  <a:tcPr marL="91408" marR="91408"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7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08" marR="91408"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7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08" marR="91408"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7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08" marR="91408"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7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08" marR="91408"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97887">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7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m</a:t>
                      </a:r>
                      <a:endParaRPr kumimoji="0" lang="zh-CN" altLang="en-US" sz="27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endParaRPr>
                    </a:p>
                  </a:txBody>
                  <a:tcPr marL="91408" marR="91408"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7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08" marR="91408"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7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08" marR="91408"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7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08" marR="91408"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7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08" marR="91408"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97887">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7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n</a:t>
                      </a:r>
                      <a:endParaRPr kumimoji="0" lang="zh-CN" altLang="en-US" sz="27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endParaRPr>
                    </a:p>
                  </a:txBody>
                  <a:tcPr marL="91408" marR="91408"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7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08" marR="91408"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7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08" marR="91408"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7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08" marR="91408"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7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08" marR="91408"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497887">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7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u1</a:t>
                      </a:r>
                      <a:endParaRPr kumimoji="0" lang="zh-CN" altLang="en-US" sz="27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endParaRPr>
                    </a:p>
                  </a:txBody>
                  <a:tcPr marL="91408" marR="91408"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700" b="1" i="0" u="none" strike="noStrike" cap="none" normalizeH="0" baseline="0">
                        <a:ln>
                          <a:noFill/>
                        </a:ln>
                        <a:solidFill>
                          <a:schemeClr val="tx1"/>
                        </a:solidFill>
                        <a:effectLst/>
                        <a:latin typeface="Times New Roman" pitchFamily="18" charset="0"/>
                        <a:ea typeface="楷体_GB2312" pitchFamily="49" charset="-122"/>
                        <a:cs typeface="Times New Roman" pitchFamily="18" charset="0"/>
                      </a:endParaRPr>
                    </a:p>
                  </a:txBody>
                  <a:tcPr marL="91408" marR="91408"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700" b="1" i="0" u="none" strike="noStrike" cap="none" normalizeH="0" baseline="0">
                        <a:ln>
                          <a:noFill/>
                        </a:ln>
                        <a:solidFill>
                          <a:schemeClr val="tx1"/>
                        </a:solidFill>
                        <a:effectLst/>
                        <a:latin typeface="Times New Roman" pitchFamily="18" charset="0"/>
                        <a:ea typeface="楷体_GB2312" pitchFamily="49" charset="-122"/>
                        <a:cs typeface="Times New Roman" pitchFamily="18" charset="0"/>
                      </a:endParaRPr>
                    </a:p>
                  </a:txBody>
                  <a:tcPr marL="91408" marR="91408"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700" b="1" i="0" u="none" strike="noStrike" cap="none" normalizeH="0" baseline="0">
                        <a:ln>
                          <a:noFill/>
                        </a:ln>
                        <a:solidFill>
                          <a:schemeClr val="tx1"/>
                        </a:solidFill>
                        <a:effectLst/>
                        <a:latin typeface="Times New Roman" pitchFamily="18" charset="0"/>
                        <a:ea typeface="楷体_GB2312" pitchFamily="49" charset="-122"/>
                        <a:cs typeface="Times New Roman" pitchFamily="18" charset="0"/>
                      </a:endParaRPr>
                    </a:p>
                  </a:txBody>
                  <a:tcPr marL="91408" marR="91408"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7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08" marR="91408"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497887">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7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u2</a:t>
                      </a:r>
                      <a:endParaRPr kumimoji="0" lang="zh-CN" altLang="en-US" sz="27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endParaRPr>
                    </a:p>
                  </a:txBody>
                  <a:tcPr marL="91408" marR="91408"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7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08" marR="91408"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7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08" marR="91408"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7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08" marR="91408"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7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08" marR="91408"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497887">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7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u3</a:t>
                      </a:r>
                      <a:endParaRPr kumimoji="0" lang="zh-CN" altLang="en-US" sz="27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endParaRPr>
                    </a:p>
                  </a:txBody>
                  <a:tcPr marL="91408" marR="91408"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7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08" marR="91408"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7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08" marR="91408"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7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08" marR="91408"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7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08" marR="91408"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bl>
          </a:graphicData>
        </a:graphic>
      </p:graphicFrame>
      <p:sp>
        <p:nvSpPr>
          <p:cNvPr id="27" name="矩形 26">
            <a:extLst>
              <a:ext uri="{FF2B5EF4-FFF2-40B4-BE49-F238E27FC236}">
                <a16:creationId xmlns:a16="http://schemas.microsoft.com/office/drawing/2014/main" id="{E05D3C2C-D361-C43C-1382-290A7B559667}"/>
              </a:ext>
            </a:extLst>
          </p:cNvPr>
          <p:cNvSpPr>
            <a:spLocks noChangeArrowheads="1"/>
          </p:cNvSpPr>
          <p:nvPr/>
        </p:nvSpPr>
        <p:spPr bwMode="auto">
          <a:xfrm>
            <a:off x="8429758" y="2813969"/>
            <a:ext cx="36901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ctr" eaLnBrk="1" hangingPunct="1">
              <a:spcBef>
                <a:spcPct val="20000"/>
              </a:spcBef>
              <a:buClr>
                <a:srgbClr val="5EAEFF"/>
              </a:buClr>
              <a:buSzPct val="60000"/>
            </a:pPr>
            <a:r>
              <a:rPr lang="en-US" altLang="zh-CN" sz="2400" dirty="0">
                <a:solidFill>
                  <a:srgbClr val="000000"/>
                </a:solidFill>
                <a:latin typeface="Microsoft YaHei Light" panose="020B0502040204020203" pitchFamily="34" charset="-122"/>
                <a:ea typeface="Microsoft YaHei Light" panose="020B0502040204020203" pitchFamily="34" charset="-122"/>
                <a:cs typeface="Times New Roman" panose="02020603050405020304" pitchFamily="18" charset="0"/>
              </a:rPr>
              <a:t>╳</a:t>
            </a:r>
            <a:endParaRPr lang="zh-CN" altLang="en-US" sz="2400" dirty="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28" name="矩形 27">
            <a:extLst>
              <a:ext uri="{FF2B5EF4-FFF2-40B4-BE49-F238E27FC236}">
                <a16:creationId xmlns:a16="http://schemas.microsoft.com/office/drawing/2014/main" id="{F2588482-EE9D-416A-25B5-85DE8B6D1A53}"/>
              </a:ext>
            </a:extLst>
          </p:cNvPr>
          <p:cNvSpPr>
            <a:spLocks noChangeArrowheads="1"/>
          </p:cNvSpPr>
          <p:nvPr/>
        </p:nvSpPr>
        <p:spPr bwMode="auto">
          <a:xfrm>
            <a:off x="7667452" y="2783934"/>
            <a:ext cx="372218" cy="502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ctr" eaLnBrk="1" hangingPunct="1">
              <a:spcBef>
                <a:spcPct val="20000"/>
              </a:spcBef>
              <a:buClr>
                <a:srgbClr val="5EAEFF"/>
              </a:buClr>
              <a:buSzPct val="60000"/>
            </a:pPr>
            <a:r>
              <a:rPr lang="zh-CN" altLang="en-US" sz="2667" dirty="0">
                <a:solidFill>
                  <a:srgbClr val="000000"/>
                </a:solidFill>
                <a:latin typeface="Times New Roman" panose="02020603050405020304" pitchFamily="18" charset="0"/>
                <a:ea typeface="楷体_GB2312" pitchFamily="49" charset="-122"/>
                <a:cs typeface="Times New Roman" panose="02020603050405020304" pitchFamily="18" charset="0"/>
              </a:rPr>
              <a:t>√</a:t>
            </a:r>
          </a:p>
        </p:txBody>
      </p:sp>
      <p:sp>
        <p:nvSpPr>
          <p:cNvPr id="29" name="矩形 28">
            <a:extLst>
              <a:ext uri="{FF2B5EF4-FFF2-40B4-BE49-F238E27FC236}">
                <a16:creationId xmlns:a16="http://schemas.microsoft.com/office/drawing/2014/main" id="{BDF34DBE-E9E9-E62E-0EA7-43F9F061F8CB}"/>
              </a:ext>
            </a:extLst>
          </p:cNvPr>
          <p:cNvSpPr>
            <a:spLocks noChangeArrowheads="1"/>
          </p:cNvSpPr>
          <p:nvPr/>
        </p:nvSpPr>
        <p:spPr bwMode="auto">
          <a:xfrm>
            <a:off x="9212397" y="2824881"/>
            <a:ext cx="36901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ctr">
              <a:spcBef>
                <a:spcPct val="20000"/>
              </a:spcBef>
              <a:buClr>
                <a:srgbClr val="5EAEFF"/>
              </a:buClr>
              <a:buSzPct val="60000"/>
            </a:pPr>
            <a:r>
              <a:rPr lang="en-US" altLang="zh-CN" sz="2400" dirty="0">
                <a:solidFill>
                  <a:srgbClr val="000000"/>
                </a:solidFill>
                <a:latin typeface="Microsoft YaHei Light" panose="020B0502040204020203" pitchFamily="34" charset="-122"/>
                <a:ea typeface="Microsoft YaHei Light" panose="020B0502040204020203" pitchFamily="34" charset="-122"/>
                <a:cs typeface="Times New Roman" panose="02020603050405020304" pitchFamily="18" charset="0"/>
              </a:rPr>
              <a:t>╳</a:t>
            </a:r>
            <a:endParaRPr lang="zh-CN" altLang="en-US" sz="2400" dirty="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30" name="矩形 29">
            <a:extLst>
              <a:ext uri="{FF2B5EF4-FFF2-40B4-BE49-F238E27FC236}">
                <a16:creationId xmlns:a16="http://schemas.microsoft.com/office/drawing/2014/main" id="{E3B4404A-793B-F7C8-BB8C-7CEFE92DC4E8}"/>
              </a:ext>
            </a:extLst>
          </p:cNvPr>
          <p:cNvSpPr>
            <a:spLocks noChangeArrowheads="1"/>
          </p:cNvSpPr>
          <p:nvPr/>
        </p:nvSpPr>
        <p:spPr bwMode="auto">
          <a:xfrm>
            <a:off x="9898441" y="2762599"/>
            <a:ext cx="372218" cy="502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ctr" eaLnBrk="1" hangingPunct="1">
              <a:spcBef>
                <a:spcPct val="20000"/>
              </a:spcBef>
              <a:buClr>
                <a:srgbClr val="5EAEFF"/>
              </a:buClr>
              <a:buSzPct val="60000"/>
            </a:pPr>
            <a:r>
              <a:rPr lang="zh-CN" altLang="en-US" sz="2667" dirty="0">
                <a:solidFill>
                  <a:srgbClr val="000000"/>
                </a:solidFill>
                <a:latin typeface="Times New Roman" panose="02020603050405020304" pitchFamily="18" charset="0"/>
                <a:ea typeface="楷体_GB2312" pitchFamily="49" charset="-122"/>
                <a:cs typeface="Times New Roman" panose="02020603050405020304" pitchFamily="18" charset="0"/>
              </a:rPr>
              <a:t>√</a:t>
            </a:r>
          </a:p>
        </p:txBody>
      </p:sp>
      <p:sp>
        <p:nvSpPr>
          <p:cNvPr id="31" name="矩形 30">
            <a:extLst>
              <a:ext uri="{FF2B5EF4-FFF2-40B4-BE49-F238E27FC236}">
                <a16:creationId xmlns:a16="http://schemas.microsoft.com/office/drawing/2014/main" id="{C20D07B1-1565-6046-F3AC-1A8EE56163D1}"/>
              </a:ext>
            </a:extLst>
          </p:cNvPr>
          <p:cNvSpPr>
            <a:spLocks noChangeArrowheads="1"/>
          </p:cNvSpPr>
          <p:nvPr/>
        </p:nvSpPr>
        <p:spPr bwMode="auto">
          <a:xfrm>
            <a:off x="7673845" y="3313203"/>
            <a:ext cx="2944284" cy="502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hangingPunct="1">
              <a:spcBef>
                <a:spcPct val="20000"/>
              </a:spcBef>
              <a:buClr>
                <a:srgbClr val="5EAEFF"/>
              </a:buClr>
              <a:buSzPct val="60000"/>
            </a:pPr>
            <a:r>
              <a:rPr lang="zh-CN" altLang="en-US" sz="2667" dirty="0">
                <a:solidFill>
                  <a:srgbClr val="000000"/>
                </a:solidFill>
                <a:latin typeface="Times New Roman" panose="02020603050405020304" pitchFamily="18" charset="0"/>
                <a:ea typeface="楷体_GB2312" pitchFamily="49" charset="-122"/>
                <a:cs typeface="Times New Roman" panose="02020603050405020304" pitchFamily="18" charset="0"/>
              </a:rPr>
              <a:t>√       </a:t>
            </a:r>
            <a:r>
              <a:rPr lang="zh-CN" altLang="en-US" sz="2667" dirty="0">
                <a:latin typeface="Times New Roman" panose="02020603050405020304" pitchFamily="18" charset="0"/>
                <a:ea typeface="楷体_GB2312" pitchFamily="49" charset="-122"/>
                <a:cs typeface="Times New Roman" panose="02020603050405020304" pitchFamily="18" charset="0"/>
              </a:rPr>
              <a:t>√      √       √</a:t>
            </a:r>
          </a:p>
        </p:txBody>
      </p:sp>
      <p:sp>
        <p:nvSpPr>
          <p:cNvPr id="32" name="矩形 31">
            <a:extLst>
              <a:ext uri="{FF2B5EF4-FFF2-40B4-BE49-F238E27FC236}">
                <a16:creationId xmlns:a16="http://schemas.microsoft.com/office/drawing/2014/main" id="{8DE2312B-0CD2-BE72-5A85-527C5DF31619}"/>
              </a:ext>
            </a:extLst>
          </p:cNvPr>
          <p:cNvSpPr>
            <a:spLocks noChangeArrowheads="1"/>
          </p:cNvSpPr>
          <p:nvPr/>
        </p:nvSpPr>
        <p:spPr bwMode="auto">
          <a:xfrm>
            <a:off x="7680365" y="3809596"/>
            <a:ext cx="31623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spcBef>
                <a:spcPct val="20000"/>
              </a:spcBef>
              <a:buClr>
                <a:srgbClr val="5EAEFF"/>
              </a:buClr>
              <a:buSzPct val="60000"/>
            </a:pPr>
            <a:r>
              <a:rPr lang="en-US" altLang="zh-CN" sz="2400" dirty="0">
                <a:latin typeface="Microsoft YaHei Light" panose="020B0502040204020203" pitchFamily="34" charset="-122"/>
                <a:ea typeface="Microsoft YaHei Light" panose="020B0502040204020203" pitchFamily="34" charset="-122"/>
              </a:rPr>
              <a:t>╳      ╳      ╳      ╳</a:t>
            </a:r>
            <a:endParaRPr lang="zh-CN" altLang="en-US" sz="2400" dirty="0">
              <a:latin typeface="Microsoft YaHei Light" panose="020B0502040204020203" pitchFamily="34" charset="-122"/>
              <a:ea typeface="Microsoft YaHei Light" panose="020B0502040204020203" pitchFamily="34" charset="-122"/>
            </a:endParaRPr>
          </a:p>
        </p:txBody>
      </p:sp>
      <p:sp>
        <p:nvSpPr>
          <p:cNvPr id="33" name="矩形 32">
            <a:extLst>
              <a:ext uri="{FF2B5EF4-FFF2-40B4-BE49-F238E27FC236}">
                <a16:creationId xmlns:a16="http://schemas.microsoft.com/office/drawing/2014/main" id="{4589A90D-C29C-350E-C163-76B23954A584}"/>
              </a:ext>
            </a:extLst>
          </p:cNvPr>
          <p:cNvSpPr>
            <a:spLocks noChangeArrowheads="1"/>
          </p:cNvSpPr>
          <p:nvPr/>
        </p:nvSpPr>
        <p:spPr bwMode="auto">
          <a:xfrm>
            <a:off x="7704667" y="4311185"/>
            <a:ext cx="31623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spcBef>
                <a:spcPct val="20000"/>
              </a:spcBef>
              <a:buClr>
                <a:srgbClr val="5EAEFF"/>
              </a:buClr>
              <a:buSzPct val="60000"/>
            </a:pPr>
            <a:r>
              <a:rPr lang="en-US" altLang="zh-CN" sz="2400" dirty="0">
                <a:latin typeface="Microsoft YaHei Light" panose="020B0502040204020203" pitchFamily="34" charset="-122"/>
                <a:ea typeface="Microsoft YaHei Light" panose="020B0502040204020203" pitchFamily="34" charset="-122"/>
              </a:rPr>
              <a:t>╳      ╳      ╳      ╳</a:t>
            </a:r>
            <a:endParaRPr lang="zh-CN" altLang="en-US" sz="2400" dirty="0">
              <a:latin typeface="Microsoft YaHei Light" panose="020B0502040204020203" pitchFamily="34" charset="-122"/>
              <a:ea typeface="Microsoft YaHei Light" panose="020B0502040204020203" pitchFamily="34" charset="-122"/>
            </a:endParaRPr>
          </a:p>
        </p:txBody>
      </p:sp>
      <p:sp>
        <p:nvSpPr>
          <p:cNvPr id="34" name="矩形 33">
            <a:extLst>
              <a:ext uri="{FF2B5EF4-FFF2-40B4-BE49-F238E27FC236}">
                <a16:creationId xmlns:a16="http://schemas.microsoft.com/office/drawing/2014/main" id="{3E70D66C-2237-D86E-5434-B2923EEFC93A}"/>
              </a:ext>
            </a:extLst>
          </p:cNvPr>
          <p:cNvSpPr>
            <a:spLocks noChangeArrowheads="1"/>
          </p:cNvSpPr>
          <p:nvPr/>
        </p:nvSpPr>
        <p:spPr bwMode="auto">
          <a:xfrm>
            <a:off x="7673797" y="4815418"/>
            <a:ext cx="31623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spcBef>
                <a:spcPct val="20000"/>
              </a:spcBef>
              <a:buClr>
                <a:srgbClr val="5EAEFF"/>
              </a:buClr>
              <a:buSzPct val="60000"/>
            </a:pPr>
            <a:r>
              <a:rPr lang="en-US" altLang="zh-CN" sz="2400" dirty="0">
                <a:latin typeface="Microsoft YaHei Light" panose="020B0502040204020203" pitchFamily="34" charset="-122"/>
                <a:ea typeface="Microsoft YaHei Light" panose="020B0502040204020203" pitchFamily="34" charset="-122"/>
              </a:rPr>
              <a:t>╳      ╳      ╳      ╳</a:t>
            </a:r>
            <a:endParaRPr lang="zh-CN" altLang="en-US" sz="2400" dirty="0">
              <a:latin typeface="Microsoft YaHei Light" panose="020B0502040204020203" pitchFamily="34" charset="-122"/>
              <a:ea typeface="Microsoft YaHei Light" panose="020B0502040204020203" pitchFamily="34" charset="-122"/>
            </a:endParaRPr>
          </a:p>
        </p:txBody>
      </p:sp>
      <p:sp>
        <p:nvSpPr>
          <p:cNvPr id="35" name="矩形 34">
            <a:extLst>
              <a:ext uri="{FF2B5EF4-FFF2-40B4-BE49-F238E27FC236}">
                <a16:creationId xmlns:a16="http://schemas.microsoft.com/office/drawing/2014/main" id="{BD860536-7C55-F5FB-F80C-CD155A06880F}"/>
              </a:ext>
            </a:extLst>
          </p:cNvPr>
          <p:cNvSpPr>
            <a:spLocks noChangeArrowheads="1"/>
          </p:cNvSpPr>
          <p:nvPr/>
        </p:nvSpPr>
        <p:spPr bwMode="auto">
          <a:xfrm>
            <a:off x="7673845" y="5295900"/>
            <a:ext cx="3575051" cy="502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hangingPunct="1">
              <a:spcBef>
                <a:spcPct val="20000"/>
              </a:spcBef>
              <a:buClr>
                <a:srgbClr val="5EAEFF"/>
              </a:buClr>
              <a:buSzPct val="60000"/>
            </a:pPr>
            <a:r>
              <a:rPr lang="zh-CN" altLang="en-US" sz="2667" dirty="0">
                <a:solidFill>
                  <a:srgbClr val="000000"/>
                </a:solidFill>
                <a:latin typeface="Times New Roman" panose="02020603050405020304" pitchFamily="18" charset="0"/>
                <a:ea typeface="楷体_GB2312" pitchFamily="49" charset="-122"/>
                <a:cs typeface="Times New Roman" panose="02020603050405020304" pitchFamily="18" charset="0"/>
              </a:rPr>
              <a:t>√       </a:t>
            </a:r>
            <a:r>
              <a:rPr lang="zh-CN" altLang="en-US" sz="2667" dirty="0">
                <a:latin typeface="Times New Roman" panose="02020603050405020304" pitchFamily="18" charset="0"/>
                <a:ea typeface="楷体_GB2312" pitchFamily="49" charset="-122"/>
                <a:cs typeface="Times New Roman" panose="02020603050405020304" pitchFamily="18" charset="0"/>
              </a:rPr>
              <a:t>√      √       √</a:t>
            </a:r>
          </a:p>
        </p:txBody>
      </p:sp>
      <p:sp>
        <p:nvSpPr>
          <p:cNvPr id="36" name="矩形 35">
            <a:extLst>
              <a:ext uri="{FF2B5EF4-FFF2-40B4-BE49-F238E27FC236}">
                <a16:creationId xmlns:a16="http://schemas.microsoft.com/office/drawing/2014/main" id="{76B31CF3-A69F-A260-925D-C3ADAA61C51A}"/>
              </a:ext>
            </a:extLst>
          </p:cNvPr>
          <p:cNvSpPr>
            <a:spLocks noChangeArrowheads="1"/>
          </p:cNvSpPr>
          <p:nvPr/>
        </p:nvSpPr>
        <p:spPr bwMode="auto">
          <a:xfrm>
            <a:off x="7684119" y="5829300"/>
            <a:ext cx="3575051" cy="502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hangingPunct="1">
              <a:spcBef>
                <a:spcPct val="20000"/>
              </a:spcBef>
              <a:buClr>
                <a:srgbClr val="5EAEFF"/>
              </a:buClr>
              <a:buSzPct val="60000"/>
            </a:pPr>
            <a:r>
              <a:rPr lang="zh-CN" altLang="en-US" sz="2667" dirty="0">
                <a:solidFill>
                  <a:srgbClr val="000000"/>
                </a:solidFill>
                <a:latin typeface="Times New Roman" panose="02020603050405020304" pitchFamily="18" charset="0"/>
                <a:ea typeface="楷体_GB2312" pitchFamily="49" charset="-122"/>
                <a:cs typeface="Times New Roman" panose="02020603050405020304" pitchFamily="18" charset="0"/>
              </a:rPr>
              <a:t>√       </a:t>
            </a:r>
            <a:r>
              <a:rPr lang="zh-CN" altLang="en-US" sz="2667" dirty="0">
                <a:latin typeface="Times New Roman" panose="02020603050405020304" pitchFamily="18" charset="0"/>
                <a:ea typeface="楷体_GB2312" pitchFamily="49" charset="-122"/>
                <a:cs typeface="Times New Roman" panose="02020603050405020304" pitchFamily="18" charset="0"/>
              </a:rPr>
              <a:t>√      √       √</a:t>
            </a:r>
          </a:p>
        </p:txBody>
      </p:sp>
      <p:grpSp>
        <p:nvGrpSpPr>
          <p:cNvPr id="41" name="组合 40">
            <a:extLst>
              <a:ext uri="{FF2B5EF4-FFF2-40B4-BE49-F238E27FC236}">
                <a16:creationId xmlns:a16="http://schemas.microsoft.com/office/drawing/2014/main" id="{E3708768-FB80-1AE4-39C0-3C2FB1D39D9B}"/>
              </a:ext>
            </a:extLst>
          </p:cNvPr>
          <p:cNvGrpSpPr/>
          <p:nvPr/>
        </p:nvGrpSpPr>
        <p:grpSpPr>
          <a:xfrm>
            <a:off x="7688734" y="2303167"/>
            <a:ext cx="2646765" cy="461665"/>
            <a:chOff x="7688734" y="2303167"/>
            <a:chExt cx="2646765" cy="461665"/>
          </a:xfrm>
        </p:grpSpPr>
        <p:sp>
          <p:nvSpPr>
            <p:cNvPr id="37" name="文本框 36">
              <a:extLst>
                <a:ext uri="{FF2B5EF4-FFF2-40B4-BE49-F238E27FC236}">
                  <a16:creationId xmlns:a16="http://schemas.microsoft.com/office/drawing/2014/main" id="{900912ED-16A1-F35D-8721-F48D181B9036}"/>
                </a:ext>
              </a:extLst>
            </p:cNvPr>
            <p:cNvSpPr txBox="1"/>
            <p:nvPr/>
          </p:nvSpPr>
          <p:spPr>
            <a:xfrm>
              <a:off x="7688734" y="2303167"/>
              <a:ext cx="369012" cy="461665"/>
            </a:xfrm>
            <a:prstGeom prst="rect">
              <a:avLst/>
            </a:prstGeom>
            <a:noFill/>
          </p:spPr>
          <p:txBody>
            <a:bodyPr wrap="none" rtlCol="0">
              <a:spAutoFit/>
            </a:bodyPr>
            <a:lstStyle/>
            <a:p>
              <a:r>
                <a:rPr lang="zh-CN" altLang="en-US" sz="2400" dirty="0">
                  <a:latin typeface="Microsoft YaHei Light" panose="020B0502040204020203" pitchFamily="34" charset="-122"/>
                  <a:ea typeface="Microsoft YaHei Light" panose="020B0502040204020203" pitchFamily="34" charset="-122"/>
                </a:rPr>
                <a:t>╳</a:t>
              </a:r>
              <a:endParaRPr lang="zh-CN" altLang="en-US" sz="2400" dirty="0"/>
            </a:p>
          </p:txBody>
        </p:sp>
        <p:sp>
          <p:nvSpPr>
            <p:cNvPr id="38" name="文本框 37">
              <a:extLst>
                <a:ext uri="{FF2B5EF4-FFF2-40B4-BE49-F238E27FC236}">
                  <a16:creationId xmlns:a16="http://schemas.microsoft.com/office/drawing/2014/main" id="{7F2E8DAD-ADA9-72DE-2F5C-03AE48D5DE01}"/>
                </a:ext>
              </a:extLst>
            </p:cNvPr>
            <p:cNvSpPr txBox="1"/>
            <p:nvPr/>
          </p:nvSpPr>
          <p:spPr>
            <a:xfrm>
              <a:off x="8440554" y="2303167"/>
              <a:ext cx="369012" cy="461665"/>
            </a:xfrm>
            <a:prstGeom prst="rect">
              <a:avLst/>
            </a:prstGeom>
            <a:noFill/>
          </p:spPr>
          <p:txBody>
            <a:bodyPr wrap="none" rtlCol="0">
              <a:spAutoFit/>
            </a:bodyPr>
            <a:lstStyle/>
            <a:p>
              <a:r>
                <a:rPr lang="zh-CN" altLang="en-US" sz="2400" dirty="0">
                  <a:latin typeface="Microsoft YaHei Light" panose="020B0502040204020203" pitchFamily="34" charset="-122"/>
                  <a:ea typeface="Microsoft YaHei Light" panose="020B0502040204020203" pitchFamily="34" charset="-122"/>
                </a:rPr>
                <a:t>╳</a:t>
              </a:r>
              <a:endParaRPr lang="zh-CN" altLang="en-US" sz="2400" dirty="0"/>
            </a:p>
          </p:txBody>
        </p:sp>
        <p:sp>
          <p:nvSpPr>
            <p:cNvPr id="39" name="文本框 38">
              <a:extLst>
                <a:ext uri="{FF2B5EF4-FFF2-40B4-BE49-F238E27FC236}">
                  <a16:creationId xmlns:a16="http://schemas.microsoft.com/office/drawing/2014/main" id="{8BB391BB-672D-2384-F0DC-856094FC5E63}"/>
                </a:ext>
              </a:extLst>
            </p:cNvPr>
            <p:cNvSpPr txBox="1"/>
            <p:nvPr/>
          </p:nvSpPr>
          <p:spPr>
            <a:xfrm>
              <a:off x="9212397" y="2303167"/>
              <a:ext cx="369012" cy="461665"/>
            </a:xfrm>
            <a:prstGeom prst="rect">
              <a:avLst/>
            </a:prstGeom>
            <a:noFill/>
          </p:spPr>
          <p:txBody>
            <a:bodyPr wrap="none" rtlCol="0">
              <a:spAutoFit/>
            </a:bodyPr>
            <a:lstStyle/>
            <a:p>
              <a:r>
                <a:rPr lang="zh-CN" altLang="en-US" sz="2400" dirty="0">
                  <a:latin typeface="Microsoft YaHei Light" panose="020B0502040204020203" pitchFamily="34" charset="-122"/>
                  <a:ea typeface="Microsoft YaHei Light" panose="020B0502040204020203" pitchFamily="34" charset="-122"/>
                </a:rPr>
                <a:t>╳</a:t>
              </a:r>
              <a:endParaRPr lang="zh-CN" altLang="en-US" sz="2400" dirty="0"/>
            </a:p>
          </p:txBody>
        </p:sp>
        <p:sp>
          <p:nvSpPr>
            <p:cNvPr id="40" name="文本框 39">
              <a:extLst>
                <a:ext uri="{FF2B5EF4-FFF2-40B4-BE49-F238E27FC236}">
                  <a16:creationId xmlns:a16="http://schemas.microsoft.com/office/drawing/2014/main" id="{67E8D678-484C-AC5A-7A4B-258433FE4559}"/>
                </a:ext>
              </a:extLst>
            </p:cNvPr>
            <p:cNvSpPr txBox="1"/>
            <p:nvPr/>
          </p:nvSpPr>
          <p:spPr>
            <a:xfrm>
              <a:off x="9966487" y="2303167"/>
              <a:ext cx="369012" cy="461665"/>
            </a:xfrm>
            <a:prstGeom prst="rect">
              <a:avLst/>
            </a:prstGeom>
            <a:noFill/>
          </p:spPr>
          <p:txBody>
            <a:bodyPr wrap="none" rtlCol="0">
              <a:spAutoFit/>
            </a:bodyPr>
            <a:lstStyle/>
            <a:p>
              <a:r>
                <a:rPr lang="zh-CN" altLang="en-US" sz="2400" dirty="0">
                  <a:latin typeface="Microsoft YaHei Light" panose="020B0502040204020203" pitchFamily="34" charset="-122"/>
                  <a:ea typeface="Microsoft YaHei Light" panose="020B0502040204020203" pitchFamily="34" charset="-122"/>
                </a:rPr>
                <a:t>╳</a:t>
              </a:r>
              <a:endParaRPr lang="zh-CN" altLang="en-US" sz="2400" dirty="0"/>
            </a:p>
          </p:txBody>
        </p:sp>
      </p:grpSp>
      <p:grpSp>
        <p:nvGrpSpPr>
          <p:cNvPr id="24" name="组合 23">
            <a:extLst>
              <a:ext uri="{FF2B5EF4-FFF2-40B4-BE49-F238E27FC236}">
                <a16:creationId xmlns:a16="http://schemas.microsoft.com/office/drawing/2014/main" id="{37AE855A-42FA-9044-F2F7-2CD11FDCBCB4}"/>
              </a:ext>
            </a:extLst>
          </p:cNvPr>
          <p:cNvGrpSpPr/>
          <p:nvPr/>
        </p:nvGrpSpPr>
        <p:grpSpPr>
          <a:xfrm>
            <a:off x="621377" y="1688829"/>
            <a:ext cx="3007373" cy="4901895"/>
            <a:chOff x="7574377" y="758098"/>
            <a:chExt cx="3007373" cy="4901895"/>
          </a:xfrm>
        </p:grpSpPr>
        <p:sp>
          <p:nvSpPr>
            <p:cNvPr id="25" name="文本框 24">
              <a:extLst>
                <a:ext uri="{FF2B5EF4-FFF2-40B4-BE49-F238E27FC236}">
                  <a16:creationId xmlns:a16="http://schemas.microsoft.com/office/drawing/2014/main" id="{A88C8313-7340-95B3-31E1-C89A62EBDDD2}"/>
                </a:ext>
              </a:extLst>
            </p:cNvPr>
            <p:cNvSpPr txBox="1"/>
            <p:nvPr/>
          </p:nvSpPr>
          <p:spPr>
            <a:xfrm>
              <a:off x="9318143" y="758098"/>
              <a:ext cx="984437" cy="369332"/>
            </a:xfrm>
            <a:prstGeom prst="rect">
              <a:avLst/>
            </a:prstGeom>
            <a:solidFill>
              <a:schemeClr val="accent5">
                <a:lumMod val="40000"/>
                <a:lumOff val="60000"/>
              </a:schemeClr>
            </a:solidFill>
            <a:ln>
              <a:solidFill>
                <a:schemeClr val="tx1"/>
              </a:solidFill>
            </a:ln>
          </p:spPr>
          <p:txBody>
            <a:bodyPr wrap="none" rtlCol="0">
              <a:spAutoFit/>
            </a:bodyPr>
            <a:lstStyle/>
            <a:p>
              <a:r>
                <a:rPr lang="en-US" altLang="zh-CN" b="1" dirty="0">
                  <a:latin typeface="Times New Roman" panose="02020603050405020304" pitchFamily="18" charset="0"/>
                  <a:cs typeface="Times New Roman" panose="02020603050405020304" pitchFamily="18" charset="0"/>
                </a:rPr>
                <a:t>ENTRY</a:t>
              </a:r>
              <a:endParaRPr lang="zh-CN" altLang="en-US" b="1" dirty="0">
                <a:latin typeface="Times New Roman" panose="02020603050405020304" pitchFamily="18" charset="0"/>
                <a:cs typeface="Times New Roman" panose="02020603050405020304" pitchFamily="18" charset="0"/>
              </a:endParaRPr>
            </a:p>
          </p:txBody>
        </p:sp>
        <p:sp>
          <p:nvSpPr>
            <p:cNvPr id="26" name="文本框 25">
              <a:extLst>
                <a:ext uri="{FF2B5EF4-FFF2-40B4-BE49-F238E27FC236}">
                  <a16:creationId xmlns:a16="http://schemas.microsoft.com/office/drawing/2014/main" id="{E9709EE9-8E3E-76D0-9915-C32A9CBD0DD2}"/>
                </a:ext>
              </a:extLst>
            </p:cNvPr>
            <p:cNvSpPr txBox="1"/>
            <p:nvPr/>
          </p:nvSpPr>
          <p:spPr>
            <a:xfrm>
              <a:off x="9034532" y="1412664"/>
              <a:ext cx="1547218" cy="1054135"/>
            </a:xfrm>
            <a:prstGeom prst="rect">
              <a:avLst/>
            </a:prstGeom>
            <a:noFill/>
            <a:ln>
              <a:solidFill>
                <a:schemeClr val="tx1"/>
              </a:solidFill>
            </a:ln>
          </p:spPr>
          <p:txBody>
            <a:bodyPr wrap="none" rtlCol="0">
              <a:spAutoFit/>
            </a:bodyPr>
            <a:lstStyle/>
            <a:p>
              <a:pPr marL="0" marR="0" lvl="0" indent="0" algn="just" defTabSz="914400" rtl="0" eaLnBrk="1" fontAlgn="auto" latinLnBrk="0" hangingPunct="1">
                <a:lnSpc>
                  <a:spcPts val="2533"/>
                </a:lnSpc>
                <a:spcBef>
                  <a:spcPts val="0"/>
                </a:spcBef>
                <a:spcAft>
                  <a:spcPts val="0"/>
                </a:spcAft>
                <a:buClrTx/>
                <a:buSzTx/>
                <a:buFontTx/>
                <a:buNone/>
                <a:tabLst/>
                <a:defRPr/>
              </a:pPr>
              <a:r>
                <a:rPr kumimoji="0" lang="en-US" altLang="zh-CN" sz="2400" b="1" i="1" u="none" strike="noStrike" kern="1200" cap="none" spc="0" normalizeH="0" baseline="0" noProof="0" dirty="0">
                  <a:ln>
                    <a:noFill/>
                  </a:ln>
                  <a:solidFill>
                    <a:prstClr val="black"/>
                  </a:solidFill>
                  <a:effectLst/>
                  <a:uLnTx/>
                  <a:uFillTx/>
                  <a:latin typeface="Times New Roman" charset="0"/>
                  <a:ea typeface="微软雅黑"/>
                  <a:cs typeface="+mn-cs"/>
                </a:rPr>
                <a:t>d</a:t>
              </a:r>
              <a:r>
                <a:rPr kumimoji="0" lang="en-US" altLang="zh-CN" sz="2400" b="1" i="1" u="none" strike="noStrike" kern="1200" cap="none" spc="0" normalizeH="0" baseline="-25000" noProof="0" dirty="0">
                  <a:ln>
                    <a:noFill/>
                  </a:ln>
                  <a:solidFill>
                    <a:prstClr val="black"/>
                  </a:solidFill>
                  <a:effectLst/>
                  <a:uLnTx/>
                  <a:uFillTx/>
                  <a:latin typeface="Times New Roman" charset="0"/>
                  <a:ea typeface="微软雅黑"/>
                  <a:cs typeface="+mn-cs"/>
                </a:rPr>
                <a:t>1</a:t>
              </a:r>
              <a:r>
                <a:rPr kumimoji="0" lang="en-US" altLang="zh-CN" sz="2400" b="1" i="1" u="none" strike="noStrike" kern="1200" cap="none" spc="0" normalizeH="0" baseline="0" noProof="0" dirty="0">
                  <a:ln>
                    <a:noFill/>
                  </a:ln>
                  <a:solidFill>
                    <a:prstClr val="black"/>
                  </a:solidFill>
                  <a:effectLst/>
                  <a:uLnTx/>
                  <a:uFillTx/>
                  <a:latin typeface="Times New Roman" charset="0"/>
                  <a:ea typeface="微软雅黑"/>
                  <a:cs typeface="+mn-cs"/>
                </a:rPr>
                <a:t>: </a:t>
              </a:r>
              <a:r>
                <a:rPr kumimoji="0" lang="en-US" altLang="zh-CN" sz="2400" b="1" i="1" u="none" strike="noStrike" kern="1200" cap="none" spc="0" normalizeH="0" baseline="0" noProof="0" dirty="0" err="1">
                  <a:ln>
                    <a:noFill/>
                  </a:ln>
                  <a:solidFill>
                    <a:prstClr val="black"/>
                  </a:solidFill>
                  <a:effectLst/>
                  <a:uLnTx/>
                  <a:uFillTx/>
                  <a:latin typeface="Times New Roman" charset="0"/>
                  <a:ea typeface="微软雅黑"/>
                  <a:cs typeface="+mn-cs"/>
                </a:rPr>
                <a:t>i</a:t>
              </a:r>
              <a:r>
                <a:rPr kumimoji="0" lang="en-US" altLang="zh-CN" sz="2400" b="1" i="1" u="none" strike="noStrike" kern="1200" cap="none" spc="0" normalizeH="0" baseline="0" noProof="0" dirty="0">
                  <a:ln>
                    <a:noFill/>
                  </a:ln>
                  <a:solidFill>
                    <a:prstClr val="black"/>
                  </a:solidFill>
                  <a:effectLst/>
                  <a:uLnTx/>
                  <a:uFillTx/>
                  <a:latin typeface="Times New Roman" charset="0"/>
                  <a:ea typeface="微软雅黑"/>
                  <a:cs typeface="+mn-cs"/>
                </a:rPr>
                <a:t> = m</a:t>
              </a:r>
              <a:r>
                <a:rPr kumimoji="0" lang="en-US" altLang="zh-CN" sz="2400" b="1" u="none" strike="noStrike" kern="1200" cap="none" spc="0" normalizeH="0" baseline="0" noProof="0" dirty="0">
                  <a:ln>
                    <a:noFill/>
                  </a:ln>
                  <a:solidFill>
                    <a:prstClr val="black"/>
                  </a:solidFill>
                  <a:effectLst/>
                  <a:uLnTx/>
                  <a:uFillTx/>
                  <a:latin typeface="Times New Roman" charset="0"/>
                  <a:ea typeface="微软雅黑"/>
                  <a:cs typeface="+mn-cs"/>
                </a:rPr>
                <a:t>-</a:t>
              </a:r>
              <a:r>
                <a:rPr kumimoji="0" lang="en-US" altLang="zh-CN" sz="2400" b="1" i="1" u="none" strike="noStrike" kern="1200" cap="none" spc="0" normalizeH="0" baseline="0" noProof="0" dirty="0">
                  <a:ln>
                    <a:noFill/>
                  </a:ln>
                  <a:solidFill>
                    <a:prstClr val="black"/>
                  </a:solidFill>
                  <a:effectLst/>
                  <a:uLnTx/>
                  <a:uFillTx/>
                  <a:latin typeface="Times New Roman" charset="0"/>
                  <a:ea typeface="微软雅黑"/>
                  <a:cs typeface="+mn-cs"/>
                </a:rPr>
                <a:t>1</a:t>
              </a:r>
            </a:p>
            <a:p>
              <a:pPr marL="0" marR="0" lvl="0" indent="0" algn="just" defTabSz="914400" rtl="0" eaLnBrk="1" fontAlgn="auto" latinLnBrk="0" hangingPunct="1">
                <a:lnSpc>
                  <a:spcPts val="2533"/>
                </a:lnSpc>
                <a:spcBef>
                  <a:spcPts val="0"/>
                </a:spcBef>
                <a:spcAft>
                  <a:spcPts val="0"/>
                </a:spcAft>
                <a:buClrTx/>
                <a:buSzTx/>
                <a:buFontTx/>
                <a:buNone/>
                <a:tabLst/>
                <a:defRPr/>
              </a:pPr>
              <a:r>
                <a:rPr kumimoji="0" lang="en-US" altLang="zh-CN" sz="2400" b="1" i="1" u="none" strike="noStrike" kern="1200" cap="none" spc="0" normalizeH="0" baseline="0" noProof="0" dirty="0">
                  <a:ln>
                    <a:noFill/>
                  </a:ln>
                  <a:solidFill>
                    <a:prstClr val="black"/>
                  </a:solidFill>
                  <a:effectLst/>
                  <a:uLnTx/>
                  <a:uFillTx/>
                  <a:latin typeface="Times New Roman" charset="0"/>
                  <a:ea typeface="微软雅黑"/>
                  <a:cs typeface="+mn-cs"/>
                </a:rPr>
                <a:t>d</a:t>
              </a:r>
              <a:r>
                <a:rPr kumimoji="0" lang="en-US" altLang="zh-CN" sz="2400" b="1" i="1" u="none" strike="noStrike" kern="1200" cap="none" spc="0" normalizeH="0" baseline="-25000" noProof="0" dirty="0">
                  <a:ln>
                    <a:noFill/>
                  </a:ln>
                  <a:solidFill>
                    <a:prstClr val="black"/>
                  </a:solidFill>
                  <a:effectLst/>
                  <a:uLnTx/>
                  <a:uFillTx/>
                  <a:latin typeface="Times New Roman" charset="0"/>
                  <a:ea typeface="微软雅黑"/>
                  <a:cs typeface="+mn-cs"/>
                </a:rPr>
                <a:t>2</a:t>
              </a:r>
              <a:r>
                <a:rPr kumimoji="0" lang="en-US" altLang="zh-CN" sz="2400" b="1" i="1" u="none" strike="noStrike" kern="1200" cap="none" spc="0" normalizeH="0" baseline="0" noProof="0" dirty="0">
                  <a:ln>
                    <a:noFill/>
                  </a:ln>
                  <a:solidFill>
                    <a:prstClr val="black"/>
                  </a:solidFill>
                  <a:effectLst/>
                  <a:uLnTx/>
                  <a:uFillTx/>
                  <a:latin typeface="Times New Roman" charset="0"/>
                  <a:ea typeface="微软雅黑"/>
                  <a:cs typeface="+mn-cs"/>
                </a:rPr>
                <a:t>: j = n</a:t>
              </a:r>
            </a:p>
            <a:p>
              <a:pPr marL="0" marR="0" lvl="0" indent="0" algn="just" defTabSz="914400" rtl="0" eaLnBrk="1" fontAlgn="auto" latinLnBrk="0" hangingPunct="1">
                <a:lnSpc>
                  <a:spcPts val="2533"/>
                </a:lnSpc>
                <a:spcBef>
                  <a:spcPts val="0"/>
                </a:spcBef>
                <a:spcAft>
                  <a:spcPts val="0"/>
                </a:spcAft>
                <a:buClrTx/>
                <a:buSzTx/>
                <a:buFontTx/>
                <a:buNone/>
                <a:tabLst/>
                <a:defRPr/>
              </a:pPr>
              <a:r>
                <a:rPr kumimoji="0" lang="en-US" altLang="zh-CN" sz="2400" b="1" i="1" u="none" strike="noStrike" kern="1200" cap="none" spc="0" normalizeH="0" baseline="0" noProof="0" dirty="0">
                  <a:ln>
                    <a:noFill/>
                  </a:ln>
                  <a:solidFill>
                    <a:prstClr val="black"/>
                  </a:solidFill>
                  <a:effectLst/>
                  <a:uLnTx/>
                  <a:uFillTx/>
                  <a:latin typeface="Times New Roman" charset="0"/>
                  <a:ea typeface="微软雅黑"/>
                  <a:cs typeface="+mn-cs"/>
                </a:rPr>
                <a:t>d</a:t>
              </a:r>
              <a:r>
                <a:rPr kumimoji="0" lang="en-US" altLang="zh-CN" sz="2400" b="1" i="1" u="none" strike="noStrike" kern="1200" cap="none" spc="0" normalizeH="0" baseline="-25000" noProof="0" dirty="0">
                  <a:ln>
                    <a:noFill/>
                  </a:ln>
                  <a:solidFill>
                    <a:prstClr val="black"/>
                  </a:solidFill>
                  <a:effectLst/>
                  <a:uLnTx/>
                  <a:uFillTx/>
                  <a:latin typeface="Times New Roman" charset="0"/>
                  <a:ea typeface="微软雅黑"/>
                  <a:cs typeface="+mn-cs"/>
                </a:rPr>
                <a:t>3</a:t>
              </a:r>
              <a:r>
                <a:rPr kumimoji="0" lang="en-US" altLang="zh-CN" sz="2400" b="1" i="1" u="none" strike="noStrike" kern="1200" cap="none" spc="0" normalizeH="0" baseline="0" noProof="0" dirty="0">
                  <a:ln>
                    <a:noFill/>
                  </a:ln>
                  <a:solidFill>
                    <a:prstClr val="black"/>
                  </a:solidFill>
                  <a:effectLst/>
                  <a:uLnTx/>
                  <a:uFillTx/>
                  <a:latin typeface="Times New Roman" charset="0"/>
                  <a:ea typeface="微软雅黑"/>
                  <a:cs typeface="+mn-cs"/>
                </a:rPr>
                <a:t>: a = u1</a:t>
              </a:r>
              <a:endParaRPr kumimoji="0" lang="en-US" altLang="zh-CN" sz="2400" b="1" i="1" u="none" strike="noStrike" kern="1200" cap="none" spc="0" normalizeH="0" baseline="-25000" noProof="0" dirty="0">
                <a:ln>
                  <a:noFill/>
                </a:ln>
                <a:solidFill>
                  <a:prstClr val="black"/>
                </a:solidFill>
                <a:effectLst/>
                <a:uLnTx/>
                <a:uFillTx/>
                <a:latin typeface="Times New Roman" charset="0"/>
                <a:ea typeface="微软雅黑"/>
                <a:cs typeface="+mn-cs"/>
              </a:endParaRPr>
            </a:p>
          </p:txBody>
        </p:sp>
        <p:sp>
          <p:nvSpPr>
            <p:cNvPr id="42" name="文本框 41">
              <a:extLst>
                <a:ext uri="{FF2B5EF4-FFF2-40B4-BE49-F238E27FC236}">
                  <a16:creationId xmlns:a16="http://schemas.microsoft.com/office/drawing/2014/main" id="{C21BEB36-F926-0B8E-75EB-3BCC56697067}"/>
                </a:ext>
              </a:extLst>
            </p:cNvPr>
            <p:cNvSpPr txBox="1"/>
            <p:nvPr/>
          </p:nvSpPr>
          <p:spPr>
            <a:xfrm>
              <a:off x="9087239" y="2755539"/>
              <a:ext cx="1447832" cy="733534"/>
            </a:xfrm>
            <a:prstGeom prst="rect">
              <a:avLst/>
            </a:prstGeom>
            <a:noFill/>
            <a:ln>
              <a:solidFill>
                <a:schemeClr val="tx1"/>
              </a:solidFill>
            </a:ln>
          </p:spPr>
          <p:txBody>
            <a:bodyPr wrap="none" rtlCol="0">
              <a:spAutoFit/>
            </a:bodyPr>
            <a:lstStyle/>
            <a:p>
              <a:pPr algn="just">
                <a:lnSpc>
                  <a:spcPts val="2533"/>
                </a:lnSpc>
                <a:defRPr/>
              </a:pPr>
              <a:r>
                <a:rPr lang="en-US" altLang="zh-CN" sz="2400" b="1" i="1" dirty="0">
                  <a:latin typeface="Times New Roman" charset="0"/>
                </a:rPr>
                <a:t>d</a:t>
              </a:r>
              <a:r>
                <a:rPr lang="en-US" altLang="zh-CN" sz="2400" b="1" i="1" baseline="-25000" dirty="0">
                  <a:latin typeface="Times New Roman" charset="0"/>
                </a:rPr>
                <a:t>4</a:t>
              </a:r>
              <a:r>
                <a:rPr lang="en-US" altLang="zh-CN" sz="2400" b="1" i="1" dirty="0">
                  <a:latin typeface="Times New Roman" charset="0"/>
                </a:rPr>
                <a:t>: </a:t>
              </a:r>
              <a:r>
                <a:rPr lang="en-US" altLang="zh-CN" sz="2400" b="1" i="1" dirty="0" err="1">
                  <a:latin typeface="Times New Roman" charset="0"/>
                </a:rPr>
                <a:t>i</a:t>
              </a:r>
              <a:r>
                <a:rPr lang="en-US" altLang="zh-CN" sz="2400" b="1" i="1" dirty="0">
                  <a:latin typeface="Times New Roman" charset="0"/>
                </a:rPr>
                <a:t> = i+1</a:t>
              </a:r>
            </a:p>
            <a:p>
              <a:pPr algn="just">
                <a:lnSpc>
                  <a:spcPts val="2533"/>
                </a:lnSpc>
                <a:defRPr/>
              </a:pPr>
              <a:r>
                <a:rPr lang="en-US" altLang="zh-CN" sz="2400" b="1" i="1" dirty="0">
                  <a:latin typeface="Times New Roman" charset="0"/>
                </a:rPr>
                <a:t>d</a:t>
              </a:r>
              <a:r>
                <a:rPr lang="en-US" altLang="zh-CN" sz="2400" b="1" i="1" baseline="-25000" dirty="0">
                  <a:latin typeface="Times New Roman" charset="0"/>
                </a:rPr>
                <a:t>5</a:t>
              </a:r>
              <a:r>
                <a:rPr lang="en-US" altLang="zh-CN" sz="2400" b="1" i="1" dirty="0">
                  <a:latin typeface="Times New Roman" charset="0"/>
                </a:rPr>
                <a:t>: j = j-1</a:t>
              </a:r>
            </a:p>
          </p:txBody>
        </p:sp>
        <p:sp>
          <p:nvSpPr>
            <p:cNvPr id="43" name="文本框 42">
              <a:extLst>
                <a:ext uri="{FF2B5EF4-FFF2-40B4-BE49-F238E27FC236}">
                  <a16:creationId xmlns:a16="http://schemas.microsoft.com/office/drawing/2014/main" id="{6E815768-4B3B-9335-BDA3-81BEDA2E2A2A}"/>
                </a:ext>
              </a:extLst>
            </p:cNvPr>
            <p:cNvSpPr txBox="1"/>
            <p:nvPr/>
          </p:nvSpPr>
          <p:spPr>
            <a:xfrm>
              <a:off x="7960744" y="3677388"/>
              <a:ext cx="1426994" cy="412934"/>
            </a:xfrm>
            <a:prstGeom prst="rect">
              <a:avLst/>
            </a:prstGeom>
            <a:noFill/>
            <a:ln>
              <a:solidFill>
                <a:schemeClr val="tx1"/>
              </a:solidFill>
            </a:ln>
          </p:spPr>
          <p:txBody>
            <a:bodyPr wrap="none" rtlCol="0">
              <a:spAutoFit/>
            </a:bodyPr>
            <a:lstStyle/>
            <a:p>
              <a:pPr algn="just">
                <a:lnSpc>
                  <a:spcPts val="2533"/>
                </a:lnSpc>
                <a:defRPr/>
              </a:pPr>
              <a:r>
                <a:rPr lang="en-US" altLang="zh-CN" sz="2400" b="1" i="1" dirty="0">
                  <a:latin typeface="Times New Roman" charset="0"/>
                </a:rPr>
                <a:t>d</a:t>
              </a:r>
              <a:r>
                <a:rPr lang="en-US" altLang="zh-CN" sz="2400" b="1" i="1" baseline="-25000" dirty="0">
                  <a:latin typeface="Times New Roman" charset="0"/>
                </a:rPr>
                <a:t>6</a:t>
              </a:r>
              <a:r>
                <a:rPr lang="en-US" altLang="zh-CN" sz="2400" b="1" dirty="0">
                  <a:latin typeface="Times New Roman" charset="0"/>
                </a:rPr>
                <a:t>: </a:t>
              </a:r>
              <a:r>
                <a:rPr lang="en-US" altLang="zh-CN" sz="2400" b="1" i="1" dirty="0">
                  <a:latin typeface="Times New Roman" charset="0"/>
                </a:rPr>
                <a:t>a = u2</a:t>
              </a:r>
              <a:endParaRPr lang="en-US" altLang="zh-CN" sz="2400" b="1" i="1" baseline="-25000" dirty="0">
                <a:latin typeface="Times New Roman" charset="0"/>
              </a:endParaRPr>
            </a:p>
          </p:txBody>
        </p:sp>
        <p:sp>
          <p:nvSpPr>
            <p:cNvPr id="44" name="文本框 43">
              <a:extLst>
                <a:ext uri="{FF2B5EF4-FFF2-40B4-BE49-F238E27FC236}">
                  <a16:creationId xmlns:a16="http://schemas.microsoft.com/office/drawing/2014/main" id="{F45F0CBC-49EA-3327-3EA1-2D7875ABCB9C}"/>
                </a:ext>
              </a:extLst>
            </p:cNvPr>
            <p:cNvSpPr txBox="1"/>
            <p:nvPr/>
          </p:nvSpPr>
          <p:spPr>
            <a:xfrm>
              <a:off x="9145116" y="4481812"/>
              <a:ext cx="1358064" cy="412934"/>
            </a:xfrm>
            <a:prstGeom prst="rect">
              <a:avLst/>
            </a:prstGeom>
            <a:noFill/>
            <a:ln>
              <a:solidFill>
                <a:schemeClr val="tx1"/>
              </a:solidFill>
            </a:ln>
          </p:spPr>
          <p:txBody>
            <a:bodyPr wrap="none" rtlCol="0">
              <a:spAutoFit/>
            </a:bodyPr>
            <a:lstStyle/>
            <a:p>
              <a:pPr algn="just">
                <a:lnSpc>
                  <a:spcPts val="2533"/>
                </a:lnSpc>
                <a:defRPr/>
              </a:pPr>
              <a:r>
                <a:rPr lang="en-US" altLang="zh-CN" sz="2400" b="1" i="1" dirty="0">
                  <a:latin typeface="Times New Roman" charset="0"/>
                </a:rPr>
                <a:t>d</a:t>
              </a:r>
              <a:r>
                <a:rPr lang="en-US" altLang="zh-CN" sz="2400" b="1" i="1" baseline="-25000" dirty="0">
                  <a:latin typeface="Times New Roman" charset="0"/>
                </a:rPr>
                <a:t>7</a:t>
              </a:r>
              <a:r>
                <a:rPr lang="en-US" altLang="zh-CN" sz="2400" b="1" dirty="0">
                  <a:latin typeface="Times New Roman" charset="0"/>
                </a:rPr>
                <a:t>: </a:t>
              </a:r>
              <a:r>
                <a:rPr lang="en-US" altLang="zh-CN" sz="2400" b="1" i="1" dirty="0" err="1">
                  <a:latin typeface="Times New Roman" charset="0"/>
                </a:rPr>
                <a:t>i</a:t>
              </a:r>
              <a:r>
                <a:rPr lang="en-US" altLang="zh-CN" sz="2400" b="1" i="1" dirty="0">
                  <a:latin typeface="Times New Roman" charset="0"/>
                </a:rPr>
                <a:t> = u3</a:t>
              </a:r>
              <a:endParaRPr lang="en-US" altLang="zh-CN" sz="2400" b="1" i="1" baseline="-25000" dirty="0">
                <a:latin typeface="Times New Roman" charset="0"/>
              </a:endParaRPr>
            </a:p>
          </p:txBody>
        </p:sp>
        <p:cxnSp>
          <p:nvCxnSpPr>
            <p:cNvPr id="45" name="直接箭头连接符 44">
              <a:extLst>
                <a:ext uri="{FF2B5EF4-FFF2-40B4-BE49-F238E27FC236}">
                  <a16:creationId xmlns:a16="http://schemas.microsoft.com/office/drawing/2014/main" id="{6B047056-8328-1C38-B5F7-352F4F0DF3E9}"/>
                </a:ext>
              </a:extLst>
            </p:cNvPr>
            <p:cNvCxnSpPr>
              <a:stCxn id="25" idx="2"/>
              <a:endCxn id="26" idx="0"/>
            </p:cNvCxnSpPr>
            <p:nvPr/>
          </p:nvCxnSpPr>
          <p:spPr>
            <a:xfrm flipH="1">
              <a:off x="9808141" y="1127430"/>
              <a:ext cx="2221" cy="28523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接箭头连接符 45">
              <a:extLst>
                <a:ext uri="{FF2B5EF4-FFF2-40B4-BE49-F238E27FC236}">
                  <a16:creationId xmlns:a16="http://schemas.microsoft.com/office/drawing/2014/main" id="{300DF431-0D73-D6E7-8B64-90F4E8223701}"/>
                </a:ext>
              </a:extLst>
            </p:cNvPr>
            <p:cNvCxnSpPr>
              <a:cxnSpLocks/>
              <a:stCxn id="26" idx="2"/>
              <a:endCxn id="42" idx="0"/>
            </p:cNvCxnSpPr>
            <p:nvPr/>
          </p:nvCxnSpPr>
          <p:spPr>
            <a:xfrm>
              <a:off x="9808141" y="2466799"/>
              <a:ext cx="3014" cy="28874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接箭头连接符 46">
              <a:extLst>
                <a:ext uri="{FF2B5EF4-FFF2-40B4-BE49-F238E27FC236}">
                  <a16:creationId xmlns:a16="http://schemas.microsoft.com/office/drawing/2014/main" id="{5A98FDE9-AC16-AB01-629D-B764C4A5267F}"/>
                </a:ext>
              </a:extLst>
            </p:cNvPr>
            <p:cNvCxnSpPr>
              <a:cxnSpLocks/>
              <a:stCxn id="42" idx="2"/>
              <a:endCxn id="44" idx="0"/>
            </p:cNvCxnSpPr>
            <p:nvPr/>
          </p:nvCxnSpPr>
          <p:spPr>
            <a:xfrm>
              <a:off x="9811155" y="3489073"/>
              <a:ext cx="12993" cy="99273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接箭头连接符 47">
              <a:extLst>
                <a:ext uri="{FF2B5EF4-FFF2-40B4-BE49-F238E27FC236}">
                  <a16:creationId xmlns:a16="http://schemas.microsoft.com/office/drawing/2014/main" id="{793C8E4E-9711-28F5-B329-2871AEFE665E}"/>
                </a:ext>
              </a:extLst>
            </p:cNvPr>
            <p:cNvCxnSpPr>
              <a:cxnSpLocks/>
              <a:stCxn id="42" idx="2"/>
              <a:endCxn id="43" idx="0"/>
            </p:cNvCxnSpPr>
            <p:nvPr/>
          </p:nvCxnSpPr>
          <p:spPr>
            <a:xfrm flipH="1">
              <a:off x="8674241" y="3489073"/>
              <a:ext cx="1136914" cy="18831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文本框 48">
              <a:extLst>
                <a:ext uri="{FF2B5EF4-FFF2-40B4-BE49-F238E27FC236}">
                  <a16:creationId xmlns:a16="http://schemas.microsoft.com/office/drawing/2014/main" id="{FF2DB300-84EF-C233-F3ED-626A3666B453}"/>
                </a:ext>
              </a:extLst>
            </p:cNvPr>
            <p:cNvSpPr txBox="1"/>
            <p:nvPr/>
          </p:nvSpPr>
          <p:spPr>
            <a:xfrm>
              <a:off x="9391431" y="5290661"/>
              <a:ext cx="858105" cy="369332"/>
            </a:xfrm>
            <a:prstGeom prst="rect">
              <a:avLst/>
            </a:prstGeom>
            <a:solidFill>
              <a:schemeClr val="accent5">
                <a:lumMod val="40000"/>
                <a:lumOff val="60000"/>
              </a:schemeClr>
            </a:solidFill>
            <a:ln>
              <a:solidFill>
                <a:schemeClr val="tx1"/>
              </a:solidFill>
            </a:ln>
          </p:spPr>
          <p:txBody>
            <a:bodyPr wrap="square" rtlCol="0">
              <a:spAutoFit/>
            </a:bodyPr>
            <a:lstStyle/>
            <a:p>
              <a:pPr algn="ctr"/>
              <a:r>
                <a:rPr lang="en-US" altLang="zh-CN" b="1" dirty="0">
                  <a:latin typeface="Times New Roman" panose="02020603050405020304" pitchFamily="18" charset="0"/>
                  <a:cs typeface="Times New Roman" panose="02020603050405020304" pitchFamily="18" charset="0"/>
                </a:rPr>
                <a:t>EXIT</a:t>
              </a:r>
              <a:endParaRPr lang="zh-CN" altLang="en-US" b="1" dirty="0">
                <a:latin typeface="Times New Roman" panose="02020603050405020304" pitchFamily="18" charset="0"/>
                <a:cs typeface="Times New Roman" panose="02020603050405020304" pitchFamily="18" charset="0"/>
              </a:endParaRPr>
            </a:p>
          </p:txBody>
        </p:sp>
        <p:cxnSp>
          <p:nvCxnSpPr>
            <p:cNvPr id="50" name="直接箭头连接符 49">
              <a:extLst>
                <a:ext uri="{FF2B5EF4-FFF2-40B4-BE49-F238E27FC236}">
                  <a16:creationId xmlns:a16="http://schemas.microsoft.com/office/drawing/2014/main" id="{AE081481-33A3-85F9-07A7-D8D9A930FE12}"/>
                </a:ext>
              </a:extLst>
            </p:cNvPr>
            <p:cNvCxnSpPr>
              <a:cxnSpLocks/>
              <a:stCxn id="44" idx="2"/>
              <a:endCxn id="49" idx="0"/>
            </p:cNvCxnSpPr>
            <p:nvPr/>
          </p:nvCxnSpPr>
          <p:spPr>
            <a:xfrm flipH="1">
              <a:off x="9820484" y="4894746"/>
              <a:ext cx="3664" cy="39591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文本框 50">
              <a:extLst>
                <a:ext uri="{FF2B5EF4-FFF2-40B4-BE49-F238E27FC236}">
                  <a16:creationId xmlns:a16="http://schemas.microsoft.com/office/drawing/2014/main" id="{F26B1D52-8BF4-F2C2-1C8B-803809BFCD53}"/>
                </a:ext>
              </a:extLst>
            </p:cNvPr>
            <p:cNvSpPr txBox="1"/>
            <p:nvPr/>
          </p:nvSpPr>
          <p:spPr>
            <a:xfrm>
              <a:off x="8674241" y="1393468"/>
              <a:ext cx="415498" cy="369332"/>
            </a:xfrm>
            <a:prstGeom prst="rect">
              <a:avLst/>
            </a:prstGeom>
            <a:noFill/>
          </p:spPr>
          <p:txBody>
            <a:bodyPr wrap="none" rtlCol="0">
              <a:spAutoFit/>
            </a:bodyPr>
            <a:lstStyle/>
            <a:p>
              <a:r>
                <a:rPr lang="en-US" altLang="zh-CN" b="1" dirty="0">
                  <a:latin typeface="Times New Roman" panose="02020603050405020304" pitchFamily="18" charset="0"/>
                  <a:cs typeface="Times New Roman" panose="02020603050405020304" pitchFamily="18" charset="0"/>
                </a:rPr>
                <a:t>B</a:t>
              </a:r>
              <a:r>
                <a:rPr lang="en-US" altLang="zh-CN" b="1" baseline="-25000" dirty="0">
                  <a:latin typeface="Times New Roman" panose="02020603050405020304" pitchFamily="18" charset="0"/>
                  <a:cs typeface="Times New Roman" panose="02020603050405020304" pitchFamily="18" charset="0"/>
                </a:rPr>
                <a:t>1</a:t>
              </a:r>
              <a:endParaRPr lang="zh-CN" altLang="en-US" b="1" baseline="-25000" dirty="0">
                <a:latin typeface="Times New Roman" panose="02020603050405020304" pitchFamily="18" charset="0"/>
                <a:cs typeface="Times New Roman" panose="02020603050405020304" pitchFamily="18" charset="0"/>
              </a:endParaRPr>
            </a:p>
          </p:txBody>
        </p:sp>
        <p:sp>
          <p:nvSpPr>
            <p:cNvPr id="52" name="文本框 51">
              <a:extLst>
                <a:ext uri="{FF2B5EF4-FFF2-40B4-BE49-F238E27FC236}">
                  <a16:creationId xmlns:a16="http://schemas.microsoft.com/office/drawing/2014/main" id="{18B929B9-FAA7-9EBA-CB00-6F7383EBE60B}"/>
                </a:ext>
              </a:extLst>
            </p:cNvPr>
            <p:cNvSpPr txBox="1"/>
            <p:nvPr/>
          </p:nvSpPr>
          <p:spPr>
            <a:xfrm>
              <a:off x="8684515" y="2754551"/>
              <a:ext cx="415498" cy="369332"/>
            </a:xfrm>
            <a:prstGeom prst="rect">
              <a:avLst/>
            </a:prstGeom>
            <a:noFill/>
          </p:spPr>
          <p:txBody>
            <a:bodyPr wrap="none" rtlCol="0">
              <a:spAutoFit/>
            </a:bodyPr>
            <a:lstStyle/>
            <a:p>
              <a:r>
                <a:rPr lang="en-US" altLang="zh-CN" b="1" dirty="0">
                  <a:latin typeface="Times New Roman" panose="02020603050405020304" pitchFamily="18" charset="0"/>
                  <a:cs typeface="Times New Roman" panose="02020603050405020304" pitchFamily="18" charset="0"/>
                </a:rPr>
                <a:t>B</a:t>
              </a:r>
              <a:r>
                <a:rPr lang="en-US" altLang="zh-CN" b="1" baseline="-25000" dirty="0">
                  <a:latin typeface="Times New Roman" panose="02020603050405020304" pitchFamily="18" charset="0"/>
                  <a:cs typeface="Times New Roman" panose="02020603050405020304" pitchFamily="18" charset="0"/>
                </a:rPr>
                <a:t>2</a:t>
              </a:r>
              <a:endParaRPr lang="zh-CN" altLang="en-US" b="1" baseline="-25000" dirty="0">
                <a:latin typeface="Times New Roman" panose="02020603050405020304" pitchFamily="18" charset="0"/>
                <a:cs typeface="Times New Roman" panose="02020603050405020304" pitchFamily="18" charset="0"/>
              </a:endParaRPr>
            </a:p>
          </p:txBody>
        </p:sp>
        <p:sp>
          <p:nvSpPr>
            <p:cNvPr id="53" name="文本框 52">
              <a:extLst>
                <a:ext uri="{FF2B5EF4-FFF2-40B4-BE49-F238E27FC236}">
                  <a16:creationId xmlns:a16="http://schemas.microsoft.com/office/drawing/2014/main" id="{975F721A-2F12-E7F8-4F61-4C208E458093}"/>
                </a:ext>
              </a:extLst>
            </p:cNvPr>
            <p:cNvSpPr txBox="1"/>
            <p:nvPr/>
          </p:nvSpPr>
          <p:spPr>
            <a:xfrm>
              <a:off x="7574377" y="3677388"/>
              <a:ext cx="415498" cy="369332"/>
            </a:xfrm>
            <a:prstGeom prst="rect">
              <a:avLst/>
            </a:prstGeom>
            <a:noFill/>
          </p:spPr>
          <p:txBody>
            <a:bodyPr wrap="none" rtlCol="0">
              <a:spAutoFit/>
            </a:bodyPr>
            <a:lstStyle/>
            <a:p>
              <a:r>
                <a:rPr lang="en-US" altLang="zh-CN" b="1" dirty="0">
                  <a:latin typeface="Times New Roman" panose="02020603050405020304" pitchFamily="18" charset="0"/>
                  <a:cs typeface="Times New Roman" panose="02020603050405020304" pitchFamily="18" charset="0"/>
                </a:rPr>
                <a:t>B</a:t>
              </a:r>
              <a:r>
                <a:rPr lang="en-US" altLang="zh-CN" b="1" baseline="-25000" dirty="0">
                  <a:latin typeface="Times New Roman" panose="02020603050405020304" pitchFamily="18" charset="0"/>
                  <a:cs typeface="Times New Roman" panose="02020603050405020304" pitchFamily="18" charset="0"/>
                </a:rPr>
                <a:t>3</a:t>
              </a:r>
              <a:endParaRPr lang="zh-CN" altLang="en-US" b="1" baseline="-25000" dirty="0">
                <a:latin typeface="Times New Roman" panose="02020603050405020304" pitchFamily="18" charset="0"/>
                <a:cs typeface="Times New Roman" panose="02020603050405020304" pitchFamily="18" charset="0"/>
              </a:endParaRPr>
            </a:p>
          </p:txBody>
        </p:sp>
        <p:sp>
          <p:nvSpPr>
            <p:cNvPr id="54" name="文本框 53">
              <a:extLst>
                <a:ext uri="{FF2B5EF4-FFF2-40B4-BE49-F238E27FC236}">
                  <a16:creationId xmlns:a16="http://schemas.microsoft.com/office/drawing/2014/main" id="{96ECB698-896B-38AA-7065-242182ED068D}"/>
                </a:ext>
              </a:extLst>
            </p:cNvPr>
            <p:cNvSpPr txBox="1"/>
            <p:nvPr/>
          </p:nvSpPr>
          <p:spPr>
            <a:xfrm>
              <a:off x="8780683" y="4517007"/>
              <a:ext cx="420308" cy="369332"/>
            </a:xfrm>
            <a:prstGeom prst="rect">
              <a:avLst/>
            </a:prstGeom>
            <a:noFill/>
          </p:spPr>
          <p:txBody>
            <a:bodyPr wrap="none" rtlCol="0">
              <a:spAutoFit/>
            </a:bodyPr>
            <a:lstStyle/>
            <a:p>
              <a:r>
                <a:rPr lang="en-US" altLang="zh-CN" b="1" dirty="0">
                  <a:latin typeface="Times New Roman" panose="02020603050405020304" pitchFamily="18" charset="0"/>
                  <a:cs typeface="Times New Roman" panose="02020603050405020304" pitchFamily="18" charset="0"/>
                </a:rPr>
                <a:t>B</a:t>
              </a:r>
              <a:r>
                <a:rPr lang="en-US" altLang="zh-CN" b="1" baseline="-25000" dirty="0">
                  <a:latin typeface="Times New Roman" panose="02020603050405020304" pitchFamily="18" charset="0"/>
                  <a:cs typeface="Times New Roman" panose="02020603050405020304" pitchFamily="18" charset="0"/>
                </a:rPr>
                <a:t>4</a:t>
              </a:r>
              <a:endParaRPr lang="zh-CN" altLang="en-US" b="1" baseline="-25000" dirty="0">
                <a:latin typeface="Times New Roman" panose="02020603050405020304" pitchFamily="18" charset="0"/>
                <a:cs typeface="Times New Roman" panose="02020603050405020304" pitchFamily="18" charset="0"/>
              </a:endParaRPr>
            </a:p>
          </p:txBody>
        </p:sp>
        <p:cxnSp>
          <p:nvCxnSpPr>
            <p:cNvPr id="55" name="直接箭头连接符 54">
              <a:extLst>
                <a:ext uri="{FF2B5EF4-FFF2-40B4-BE49-F238E27FC236}">
                  <a16:creationId xmlns:a16="http://schemas.microsoft.com/office/drawing/2014/main" id="{EA7583E8-06CF-6CFA-091E-437B9EE256AD}"/>
                </a:ext>
              </a:extLst>
            </p:cNvPr>
            <p:cNvCxnSpPr>
              <a:cxnSpLocks/>
              <a:stCxn id="43" idx="2"/>
            </p:cNvCxnSpPr>
            <p:nvPr/>
          </p:nvCxnSpPr>
          <p:spPr>
            <a:xfrm>
              <a:off x="8674241" y="4090322"/>
              <a:ext cx="1052772" cy="39149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椭圆 55">
              <a:extLst>
                <a:ext uri="{FF2B5EF4-FFF2-40B4-BE49-F238E27FC236}">
                  <a16:creationId xmlns:a16="http://schemas.microsoft.com/office/drawing/2014/main" id="{906026CC-0506-2F24-8C48-071BC9D166C7}"/>
                </a:ext>
              </a:extLst>
            </p:cNvPr>
            <p:cNvSpPr/>
            <p:nvPr/>
          </p:nvSpPr>
          <p:spPr>
            <a:xfrm>
              <a:off x="10234024" y="4884472"/>
              <a:ext cx="54593" cy="4571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57" name="椭圆 56">
              <a:extLst>
                <a:ext uri="{FF2B5EF4-FFF2-40B4-BE49-F238E27FC236}">
                  <a16:creationId xmlns:a16="http://schemas.microsoft.com/office/drawing/2014/main" id="{C8A94487-03F1-0D31-78BD-9DA7FEFD8785}"/>
                </a:ext>
              </a:extLst>
            </p:cNvPr>
            <p:cNvSpPr/>
            <p:nvPr/>
          </p:nvSpPr>
          <p:spPr>
            <a:xfrm>
              <a:off x="10231121" y="2731692"/>
              <a:ext cx="54593" cy="4571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cxnSp>
          <p:nvCxnSpPr>
            <p:cNvPr id="58" name="连接符: 肘形 57">
              <a:extLst>
                <a:ext uri="{FF2B5EF4-FFF2-40B4-BE49-F238E27FC236}">
                  <a16:creationId xmlns:a16="http://schemas.microsoft.com/office/drawing/2014/main" id="{09F6D3CB-944E-B6AA-428C-65B4D11D3065}"/>
                </a:ext>
              </a:extLst>
            </p:cNvPr>
            <p:cNvCxnSpPr>
              <a:cxnSpLocks/>
            </p:cNvCxnSpPr>
            <p:nvPr/>
          </p:nvCxnSpPr>
          <p:spPr>
            <a:xfrm rot="5400000" flipH="1" flipV="1">
              <a:off x="9122249" y="3826090"/>
              <a:ext cx="2191804" cy="16398"/>
            </a:xfrm>
            <a:prstGeom prst="bentConnector5">
              <a:avLst>
                <a:gd name="adj1" fmla="val -5742"/>
                <a:gd name="adj2" fmla="val 3440182"/>
                <a:gd name="adj3" fmla="val 107149"/>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3235951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53" presetClass="entr" presetSubtype="16" fill="hold" nodeType="clickEffect">
                                  <p:stCondLst>
                                    <p:cond delay="0"/>
                                  </p:stCondLst>
                                  <p:childTnLst>
                                    <p:set>
                                      <p:cBhvr>
                                        <p:cTn id="14" dur="1" fill="hold">
                                          <p:stCondLst>
                                            <p:cond delay="0"/>
                                          </p:stCondLst>
                                        </p:cTn>
                                        <p:tgtEl>
                                          <p:spTgt spid="28"/>
                                        </p:tgtEl>
                                        <p:attrNameLst>
                                          <p:attrName>style.visibility</p:attrName>
                                        </p:attrNameLst>
                                      </p:cBhvr>
                                      <p:to>
                                        <p:strVal val="visible"/>
                                      </p:to>
                                    </p:set>
                                    <p:anim calcmode="lin" valueType="num">
                                      <p:cBhvr>
                                        <p:cTn id="15" dur="500" fill="hold"/>
                                        <p:tgtEl>
                                          <p:spTgt spid="28"/>
                                        </p:tgtEl>
                                        <p:attrNameLst>
                                          <p:attrName>ppt_w</p:attrName>
                                        </p:attrNameLst>
                                      </p:cBhvr>
                                      <p:tavLst>
                                        <p:tav tm="0">
                                          <p:val>
                                            <p:fltVal val="0"/>
                                          </p:val>
                                        </p:tav>
                                        <p:tav tm="100000">
                                          <p:val>
                                            <p:strVal val="#ppt_w"/>
                                          </p:val>
                                        </p:tav>
                                      </p:tavLst>
                                    </p:anim>
                                    <p:anim calcmode="lin" valueType="num">
                                      <p:cBhvr>
                                        <p:cTn id="16" dur="500" fill="hold"/>
                                        <p:tgtEl>
                                          <p:spTgt spid="28"/>
                                        </p:tgtEl>
                                        <p:attrNameLst>
                                          <p:attrName>ppt_h</p:attrName>
                                        </p:attrNameLst>
                                      </p:cBhvr>
                                      <p:tavLst>
                                        <p:tav tm="0">
                                          <p:val>
                                            <p:fltVal val="0"/>
                                          </p:val>
                                        </p:tav>
                                        <p:tav tm="100000">
                                          <p:val>
                                            <p:strVal val="#ppt_h"/>
                                          </p:val>
                                        </p:tav>
                                      </p:tavLst>
                                    </p:anim>
                                    <p:animEffect transition="in" filter="fade">
                                      <p:cBhvr>
                                        <p:cTn id="17" dur="500"/>
                                        <p:tgtEl>
                                          <p:spTgt spid="28"/>
                                        </p:tgtEl>
                                      </p:cBhvr>
                                    </p:animEffect>
                                  </p:childTnLst>
                                </p:cTn>
                              </p:par>
                            </p:childTnLst>
                          </p:cTn>
                        </p:par>
                      </p:childTnLst>
                    </p:cTn>
                  </p:par>
                  <p:par>
                    <p:cTn id="18" fill="hold">
                      <p:stCondLst>
                        <p:cond delay="indefinite"/>
                      </p:stCondLst>
                      <p:childTnLst>
                        <p:par>
                          <p:cTn id="19" fill="hold">
                            <p:stCondLst>
                              <p:cond delay="0"/>
                            </p:stCondLst>
                            <p:childTnLst>
                              <p:par>
                                <p:cTn id="20" presetID="53" presetClass="entr" presetSubtype="16" fill="hold" nodeType="clickEffect">
                                  <p:stCondLst>
                                    <p:cond delay="0"/>
                                  </p:stCondLst>
                                  <p:childTnLst>
                                    <p:set>
                                      <p:cBhvr>
                                        <p:cTn id="21" dur="1" fill="hold">
                                          <p:stCondLst>
                                            <p:cond delay="0"/>
                                          </p:stCondLst>
                                        </p:cTn>
                                        <p:tgtEl>
                                          <p:spTgt spid="27"/>
                                        </p:tgtEl>
                                        <p:attrNameLst>
                                          <p:attrName>style.visibility</p:attrName>
                                        </p:attrNameLst>
                                      </p:cBhvr>
                                      <p:to>
                                        <p:strVal val="visible"/>
                                      </p:to>
                                    </p:set>
                                    <p:anim calcmode="lin" valueType="num">
                                      <p:cBhvr>
                                        <p:cTn id="22" dur="500" fill="hold"/>
                                        <p:tgtEl>
                                          <p:spTgt spid="27"/>
                                        </p:tgtEl>
                                        <p:attrNameLst>
                                          <p:attrName>ppt_w</p:attrName>
                                        </p:attrNameLst>
                                      </p:cBhvr>
                                      <p:tavLst>
                                        <p:tav tm="0">
                                          <p:val>
                                            <p:fltVal val="0"/>
                                          </p:val>
                                        </p:tav>
                                        <p:tav tm="100000">
                                          <p:val>
                                            <p:strVal val="#ppt_w"/>
                                          </p:val>
                                        </p:tav>
                                      </p:tavLst>
                                    </p:anim>
                                    <p:anim calcmode="lin" valueType="num">
                                      <p:cBhvr>
                                        <p:cTn id="23" dur="500" fill="hold"/>
                                        <p:tgtEl>
                                          <p:spTgt spid="27"/>
                                        </p:tgtEl>
                                        <p:attrNameLst>
                                          <p:attrName>ppt_h</p:attrName>
                                        </p:attrNameLst>
                                      </p:cBhvr>
                                      <p:tavLst>
                                        <p:tav tm="0">
                                          <p:val>
                                            <p:fltVal val="0"/>
                                          </p:val>
                                        </p:tav>
                                        <p:tav tm="100000">
                                          <p:val>
                                            <p:strVal val="#ppt_h"/>
                                          </p:val>
                                        </p:tav>
                                      </p:tavLst>
                                    </p:anim>
                                    <p:animEffect transition="in" filter="fade">
                                      <p:cBhvr>
                                        <p:cTn id="24" dur="500"/>
                                        <p:tgtEl>
                                          <p:spTgt spid="27"/>
                                        </p:tgtEl>
                                      </p:cBhvr>
                                    </p:animEffect>
                                  </p:childTnLst>
                                </p:cTn>
                              </p:par>
                            </p:childTnLst>
                          </p:cTn>
                        </p:par>
                      </p:childTnLst>
                    </p:cTn>
                  </p:par>
                  <p:par>
                    <p:cTn id="25" fill="hold">
                      <p:stCondLst>
                        <p:cond delay="indefinite"/>
                      </p:stCondLst>
                      <p:childTnLst>
                        <p:par>
                          <p:cTn id="26" fill="hold">
                            <p:stCondLst>
                              <p:cond delay="0"/>
                            </p:stCondLst>
                            <p:childTnLst>
                              <p:par>
                                <p:cTn id="27" presetID="53" presetClass="entr" presetSubtype="16" fill="hold" nodeType="clickEffect">
                                  <p:stCondLst>
                                    <p:cond delay="0"/>
                                  </p:stCondLst>
                                  <p:childTnLst>
                                    <p:set>
                                      <p:cBhvr>
                                        <p:cTn id="28" dur="1" fill="hold">
                                          <p:stCondLst>
                                            <p:cond delay="0"/>
                                          </p:stCondLst>
                                        </p:cTn>
                                        <p:tgtEl>
                                          <p:spTgt spid="29"/>
                                        </p:tgtEl>
                                        <p:attrNameLst>
                                          <p:attrName>style.visibility</p:attrName>
                                        </p:attrNameLst>
                                      </p:cBhvr>
                                      <p:to>
                                        <p:strVal val="visible"/>
                                      </p:to>
                                    </p:set>
                                    <p:anim calcmode="lin" valueType="num">
                                      <p:cBhvr>
                                        <p:cTn id="29" dur="500" fill="hold"/>
                                        <p:tgtEl>
                                          <p:spTgt spid="29"/>
                                        </p:tgtEl>
                                        <p:attrNameLst>
                                          <p:attrName>ppt_w</p:attrName>
                                        </p:attrNameLst>
                                      </p:cBhvr>
                                      <p:tavLst>
                                        <p:tav tm="0">
                                          <p:val>
                                            <p:fltVal val="0"/>
                                          </p:val>
                                        </p:tav>
                                        <p:tav tm="100000">
                                          <p:val>
                                            <p:strVal val="#ppt_w"/>
                                          </p:val>
                                        </p:tav>
                                      </p:tavLst>
                                    </p:anim>
                                    <p:anim calcmode="lin" valueType="num">
                                      <p:cBhvr>
                                        <p:cTn id="30" dur="500" fill="hold"/>
                                        <p:tgtEl>
                                          <p:spTgt spid="29"/>
                                        </p:tgtEl>
                                        <p:attrNameLst>
                                          <p:attrName>ppt_h</p:attrName>
                                        </p:attrNameLst>
                                      </p:cBhvr>
                                      <p:tavLst>
                                        <p:tav tm="0">
                                          <p:val>
                                            <p:fltVal val="0"/>
                                          </p:val>
                                        </p:tav>
                                        <p:tav tm="100000">
                                          <p:val>
                                            <p:strVal val="#ppt_h"/>
                                          </p:val>
                                        </p:tav>
                                      </p:tavLst>
                                    </p:anim>
                                    <p:animEffect transition="in" filter="fade">
                                      <p:cBhvr>
                                        <p:cTn id="31" dur="500"/>
                                        <p:tgtEl>
                                          <p:spTgt spid="29"/>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nodeType="clickEffect">
                                  <p:stCondLst>
                                    <p:cond delay="0"/>
                                  </p:stCondLst>
                                  <p:childTnLst>
                                    <p:set>
                                      <p:cBhvr>
                                        <p:cTn id="35" dur="1" fill="hold">
                                          <p:stCondLst>
                                            <p:cond delay="0"/>
                                          </p:stCondLst>
                                        </p:cTn>
                                        <p:tgtEl>
                                          <p:spTgt spid="30"/>
                                        </p:tgtEl>
                                        <p:attrNameLst>
                                          <p:attrName>style.visibility</p:attrName>
                                        </p:attrNameLst>
                                      </p:cBhvr>
                                      <p:to>
                                        <p:strVal val="visible"/>
                                      </p:to>
                                    </p:set>
                                    <p:anim calcmode="lin" valueType="num">
                                      <p:cBhvr>
                                        <p:cTn id="36" dur="500" fill="hold"/>
                                        <p:tgtEl>
                                          <p:spTgt spid="30"/>
                                        </p:tgtEl>
                                        <p:attrNameLst>
                                          <p:attrName>ppt_w</p:attrName>
                                        </p:attrNameLst>
                                      </p:cBhvr>
                                      <p:tavLst>
                                        <p:tav tm="0">
                                          <p:val>
                                            <p:fltVal val="0"/>
                                          </p:val>
                                        </p:tav>
                                        <p:tav tm="100000">
                                          <p:val>
                                            <p:strVal val="#ppt_w"/>
                                          </p:val>
                                        </p:tav>
                                      </p:tavLst>
                                    </p:anim>
                                    <p:anim calcmode="lin" valueType="num">
                                      <p:cBhvr>
                                        <p:cTn id="37" dur="500" fill="hold"/>
                                        <p:tgtEl>
                                          <p:spTgt spid="30"/>
                                        </p:tgtEl>
                                        <p:attrNameLst>
                                          <p:attrName>ppt_h</p:attrName>
                                        </p:attrNameLst>
                                      </p:cBhvr>
                                      <p:tavLst>
                                        <p:tav tm="0">
                                          <p:val>
                                            <p:fltVal val="0"/>
                                          </p:val>
                                        </p:tav>
                                        <p:tav tm="100000">
                                          <p:val>
                                            <p:strVal val="#ppt_h"/>
                                          </p:val>
                                        </p:tav>
                                      </p:tavLst>
                                    </p:anim>
                                    <p:animEffect transition="in" filter="fade">
                                      <p:cBhvr>
                                        <p:cTn id="38" dur="500"/>
                                        <p:tgtEl>
                                          <p:spTgt spid="30"/>
                                        </p:tgtEl>
                                      </p:cBhvr>
                                    </p:animEffect>
                                  </p:childTnLst>
                                </p:cTn>
                              </p:par>
                            </p:childTnLst>
                          </p:cTn>
                        </p:par>
                      </p:childTnLst>
                    </p:cTn>
                  </p:par>
                  <p:par>
                    <p:cTn id="39" fill="hold">
                      <p:stCondLst>
                        <p:cond delay="indefinite"/>
                      </p:stCondLst>
                      <p:childTnLst>
                        <p:par>
                          <p:cTn id="40" fill="hold">
                            <p:stCondLst>
                              <p:cond delay="0"/>
                            </p:stCondLst>
                            <p:childTnLst>
                              <p:par>
                                <p:cTn id="41" presetID="53" presetClass="entr" presetSubtype="16" fill="hold" nodeType="clickEffect">
                                  <p:stCondLst>
                                    <p:cond delay="0"/>
                                  </p:stCondLst>
                                  <p:childTnLst>
                                    <p:set>
                                      <p:cBhvr>
                                        <p:cTn id="42" dur="1" fill="hold">
                                          <p:stCondLst>
                                            <p:cond delay="0"/>
                                          </p:stCondLst>
                                        </p:cTn>
                                        <p:tgtEl>
                                          <p:spTgt spid="31"/>
                                        </p:tgtEl>
                                        <p:attrNameLst>
                                          <p:attrName>style.visibility</p:attrName>
                                        </p:attrNameLst>
                                      </p:cBhvr>
                                      <p:to>
                                        <p:strVal val="visible"/>
                                      </p:to>
                                    </p:set>
                                    <p:anim calcmode="lin" valueType="num">
                                      <p:cBhvr>
                                        <p:cTn id="43" dur="500" fill="hold"/>
                                        <p:tgtEl>
                                          <p:spTgt spid="31"/>
                                        </p:tgtEl>
                                        <p:attrNameLst>
                                          <p:attrName>ppt_w</p:attrName>
                                        </p:attrNameLst>
                                      </p:cBhvr>
                                      <p:tavLst>
                                        <p:tav tm="0">
                                          <p:val>
                                            <p:fltVal val="0"/>
                                          </p:val>
                                        </p:tav>
                                        <p:tav tm="100000">
                                          <p:val>
                                            <p:strVal val="#ppt_w"/>
                                          </p:val>
                                        </p:tav>
                                      </p:tavLst>
                                    </p:anim>
                                    <p:anim calcmode="lin" valueType="num">
                                      <p:cBhvr>
                                        <p:cTn id="44" dur="500" fill="hold"/>
                                        <p:tgtEl>
                                          <p:spTgt spid="31"/>
                                        </p:tgtEl>
                                        <p:attrNameLst>
                                          <p:attrName>ppt_h</p:attrName>
                                        </p:attrNameLst>
                                      </p:cBhvr>
                                      <p:tavLst>
                                        <p:tav tm="0">
                                          <p:val>
                                            <p:fltVal val="0"/>
                                          </p:val>
                                        </p:tav>
                                        <p:tav tm="100000">
                                          <p:val>
                                            <p:strVal val="#ppt_h"/>
                                          </p:val>
                                        </p:tav>
                                      </p:tavLst>
                                    </p:anim>
                                    <p:animEffect transition="in" filter="fade">
                                      <p:cBhvr>
                                        <p:cTn id="45" dur="500"/>
                                        <p:tgtEl>
                                          <p:spTgt spid="31"/>
                                        </p:tgtEl>
                                      </p:cBhvr>
                                    </p:animEffect>
                                  </p:childTnLst>
                                </p:cTn>
                              </p:par>
                            </p:childTnLst>
                          </p:cTn>
                        </p:par>
                      </p:childTnLst>
                    </p:cTn>
                  </p:par>
                  <p:par>
                    <p:cTn id="46" fill="hold">
                      <p:stCondLst>
                        <p:cond delay="indefinite"/>
                      </p:stCondLst>
                      <p:childTnLst>
                        <p:par>
                          <p:cTn id="47" fill="hold">
                            <p:stCondLst>
                              <p:cond delay="0"/>
                            </p:stCondLst>
                            <p:childTnLst>
                              <p:par>
                                <p:cTn id="48" presetID="53" presetClass="entr" presetSubtype="16" fill="hold" nodeType="clickEffect">
                                  <p:stCondLst>
                                    <p:cond delay="0"/>
                                  </p:stCondLst>
                                  <p:childTnLst>
                                    <p:set>
                                      <p:cBhvr>
                                        <p:cTn id="49" dur="1" fill="hold">
                                          <p:stCondLst>
                                            <p:cond delay="0"/>
                                          </p:stCondLst>
                                        </p:cTn>
                                        <p:tgtEl>
                                          <p:spTgt spid="32"/>
                                        </p:tgtEl>
                                        <p:attrNameLst>
                                          <p:attrName>style.visibility</p:attrName>
                                        </p:attrNameLst>
                                      </p:cBhvr>
                                      <p:to>
                                        <p:strVal val="visible"/>
                                      </p:to>
                                    </p:set>
                                    <p:anim calcmode="lin" valueType="num">
                                      <p:cBhvr>
                                        <p:cTn id="50" dur="500" fill="hold"/>
                                        <p:tgtEl>
                                          <p:spTgt spid="32"/>
                                        </p:tgtEl>
                                        <p:attrNameLst>
                                          <p:attrName>ppt_w</p:attrName>
                                        </p:attrNameLst>
                                      </p:cBhvr>
                                      <p:tavLst>
                                        <p:tav tm="0">
                                          <p:val>
                                            <p:fltVal val="0"/>
                                          </p:val>
                                        </p:tav>
                                        <p:tav tm="100000">
                                          <p:val>
                                            <p:strVal val="#ppt_w"/>
                                          </p:val>
                                        </p:tav>
                                      </p:tavLst>
                                    </p:anim>
                                    <p:anim calcmode="lin" valueType="num">
                                      <p:cBhvr>
                                        <p:cTn id="51" dur="500" fill="hold"/>
                                        <p:tgtEl>
                                          <p:spTgt spid="32"/>
                                        </p:tgtEl>
                                        <p:attrNameLst>
                                          <p:attrName>ppt_h</p:attrName>
                                        </p:attrNameLst>
                                      </p:cBhvr>
                                      <p:tavLst>
                                        <p:tav tm="0">
                                          <p:val>
                                            <p:fltVal val="0"/>
                                          </p:val>
                                        </p:tav>
                                        <p:tav tm="100000">
                                          <p:val>
                                            <p:strVal val="#ppt_h"/>
                                          </p:val>
                                        </p:tav>
                                      </p:tavLst>
                                    </p:anim>
                                    <p:animEffect transition="in" filter="fade">
                                      <p:cBhvr>
                                        <p:cTn id="52" dur="500"/>
                                        <p:tgtEl>
                                          <p:spTgt spid="32"/>
                                        </p:tgtEl>
                                      </p:cBhvr>
                                    </p:animEffect>
                                  </p:childTnLst>
                                </p:cTn>
                              </p:par>
                            </p:childTnLst>
                          </p:cTn>
                        </p:par>
                      </p:childTnLst>
                    </p:cTn>
                  </p:par>
                  <p:par>
                    <p:cTn id="53" fill="hold">
                      <p:stCondLst>
                        <p:cond delay="indefinite"/>
                      </p:stCondLst>
                      <p:childTnLst>
                        <p:par>
                          <p:cTn id="54" fill="hold">
                            <p:stCondLst>
                              <p:cond delay="0"/>
                            </p:stCondLst>
                            <p:childTnLst>
                              <p:par>
                                <p:cTn id="55" presetID="53" presetClass="entr" presetSubtype="16" fill="hold" nodeType="clickEffect">
                                  <p:stCondLst>
                                    <p:cond delay="0"/>
                                  </p:stCondLst>
                                  <p:childTnLst>
                                    <p:set>
                                      <p:cBhvr>
                                        <p:cTn id="56" dur="1" fill="hold">
                                          <p:stCondLst>
                                            <p:cond delay="0"/>
                                          </p:stCondLst>
                                        </p:cTn>
                                        <p:tgtEl>
                                          <p:spTgt spid="33"/>
                                        </p:tgtEl>
                                        <p:attrNameLst>
                                          <p:attrName>style.visibility</p:attrName>
                                        </p:attrNameLst>
                                      </p:cBhvr>
                                      <p:to>
                                        <p:strVal val="visible"/>
                                      </p:to>
                                    </p:set>
                                    <p:anim calcmode="lin" valueType="num">
                                      <p:cBhvr>
                                        <p:cTn id="57" dur="500" fill="hold"/>
                                        <p:tgtEl>
                                          <p:spTgt spid="33"/>
                                        </p:tgtEl>
                                        <p:attrNameLst>
                                          <p:attrName>ppt_w</p:attrName>
                                        </p:attrNameLst>
                                      </p:cBhvr>
                                      <p:tavLst>
                                        <p:tav tm="0">
                                          <p:val>
                                            <p:fltVal val="0"/>
                                          </p:val>
                                        </p:tav>
                                        <p:tav tm="100000">
                                          <p:val>
                                            <p:strVal val="#ppt_w"/>
                                          </p:val>
                                        </p:tav>
                                      </p:tavLst>
                                    </p:anim>
                                    <p:anim calcmode="lin" valueType="num">
                                      <p:cBhvr>
                                        <p:cTn id="58" dur="500" fill="hold"/>
                                        <p:tgtEl>
                                          <p:spTgt spid="33"/>
                                        </p:tgtEl>
                                        <p:attrNameLst>
                                          <p:attrName>ppt_h</p:attrName>
                                        </p:attrNameLst>
                                      </p:cBhvr>
                                      <p:tavLst>
                                        <p:tav tm="0">
                                          <p:val>
                                            <p:fltVal val="0"/>
                                          </p:val>
                                        </p:tav>
                                        <p:tav tm="100000">
                                          <p:val>
                                            <p:strVal val="#ppt_h"/>
                                          </p:val>
                                        </p:tav>
                                      </p:tavLst>
                                    </p:anim>
                                    <p:animEffect transition="in" filter="fade">
                                      <p:cBhvr>
                                        <p:cTn id="59" dur="500"/>
                                        <p:tgtEl>
                                          <p:spTgt spid="33"/>
                                        </p:tgtEl>
                                      </p:cBhvr>
                                    </p:animEffect>
                                  </p:childTnLst>
                                </p:cTn>
                              </p:par>
                            </p:childTnLst>
                          </p:cTn>
                        </p:par>
                      </p:childTnLst>
                    </p:cTn>
                  </p:par>
                  <p:par>
                    <p:cTn id="60" fill="hold">
                      <p:stCondLst>
                        <p:cond delay="indefinite"/>
                      </p:stCondLst>
                      <p:childTnLst>
                        <p:par>
                          <p:cTn id="61" fill="hold">
                            <p:stCondLst>
                              <p:cond delay="0"/>
                            </p:stCondLst>
                            <p:childTnLst>
                              <p:par>
                                <p:cTn id="62" presetID="53" presetClass="entr" presetSubtype="16" fill="hold" nodeType="clickEffect">
                                  <p:stCondLst>
                                    <p:cond delay="0"/>
                                  </p:stCondLst>
                                  <p:childTnLst>
                                    <p:set>
                                      <p:cBhvr>
                                        <p:cTn id="63" dur="1" fill="hold">
                                          <p:stCondLst>
                                            <p:cond delay="0"/>
                                          </p:stCondLst>
                                        </p:cTn>
                                        <p:tgtEl>
                                          <p:spTgt spid="34"/>
                                        </p:tgtEl>
                                        <p:attrNameLst>
                                          <p:attrName>style.visibility</p:attrName>
                                        </p:attrNameLst>
                                      </p:cBhvr>
                                      <p:to>
                                        <p:strVal val="visible"/>
                                      </p:to>
                                    </p:set>
                                    <p:anim calcmode="lin" valueType="num">
                                      <p:cBhvr>
                                        <p:cTn id="64" dur="500" fill="hold"/>
                                        <p:tgtEl>
                                          <p:spTgt spid="34"/>
                                        </p:tgtEl>
                                        <p:attrNameLst>
                                          <p:attrName>ppt_w</p:attrName>
                                        </p:attrNameLst>
                                      </p:cBhvr>
                                      <p:tavLst>
                                        <p:tav tm="0">
                                          <p:val>
                                            <p:fltVal val="0"/>
                                          </p:val>
                                        </p:tav>
                                        <p:tav tm="100000">
                                          <p:val>
                                            <p:strVal val="#ppt_w"/>
                                          </p:val>
                                        </p:tav>
                                      </p:tavLst>
                                    </p:anim>
                                    <p:anim calcmode="lin" valueType="num">
                                      <p:cBhvr>
                                        <p:cTn id="65" dur="500" fill="hold"/>
                                        <p:tgtEl>
                                          <p:spTgt spid="34"/>
                                        </p:tgtEl>
                                        <p:attrNameLst>
                                          <p:attrName>ppt_h</p:attrName>
                                        </p:attrNameLst>
                                      </p:cBhvr>
                                      <p:tavLst>
                                        <p:tav tm="0">
                                          <p:val>
                                            <p:fltVal val="0"/>
                                          </p:val>
                                        </p:tav>
                                        <p:tav tm="100000">
                                          <p:val>
                                            <p:strVal val="#ppt_h"/>
                                          </p:val>
                                        </p:tav>
                                      </p:tavLst>
                                    </p:anim>
                                    <p:animEffect transition="in" filter="fade">
                                      <p:cBhvr>
                                        <p:cTn id="66" dur="500"/>
                                        <p:tgtEl>
                                          <p:spTgt spid="34"/>
                                        </p:tgtEl>
                                      </p:cBhvr>
                                    </p:animEffect>
                                  </p:childTnLst>
                                </p:cTn>
                              </p:par>
                            </p:childTnLst>
                          </p:cTn>
                        </p:par>
                      </p:childTnLst>
                    </p:cTn>
                  </p:par>
                  <p:par>
                    <p:cTn id="67" fill="hold">
                      <p:stCondLst>
                        <p:cond delay="indefinite"/>
                      </p:stCondLst>
                      <p:childTnLst>
                        <p:par>
                          <p:cTn id="68" fill="hold">
                            <p:stCondLst>
                              <p:cond delay="0"/>
                            </p:stCondLst>
                            <p:childTnLst>
                              <p:par>
                                <p:cTn id="69" presetID="53" presetClass="entr" presetSubtype="16" fill="hold" nodeType="clickEffect">
                                  <p:stCondLst>
                                    <p:cond delay="0"/>
                                  </p:stCondLst>
                                  <p:childTnLst>
                                    <p:set>
                                      <p:cBhvr>
                                        <p:cTn id="70" dur="1" fill="hold">
                                          <p:stCondLst>
                                            <p:cond delay="0"/>
                                          </p:stCondLst>
                                        </p:cTn>
                                        <p:tgtEl>
                                          <p:spTgt spid="35"/>
                                        </p:tgtEl>
                                        <p:attrNameLst>
                                          <p:attrName>style.visibility</p:attrName>
                                        </p:attrNameLst>
                                      </p:cBhvr>
                                      <p:to>
                                        <p:strVal val="visible"/>
                                      </p:to>
                                    </p:set>
                                    <p:anim calcmode="lin" valueType="num">
                                      <p:cBhvr>
                                        <p:cTn id="71" dur="500" fill="hold"/>
                                        <p:tgtEl>
                                          <p:spTgt spid="35"/>
                                        </p:tgtEl>
                                        <p:attrNameLst>
                                          <p:attrName>ppt_w</p:attrName>
                                        </p:attrNameLst>
                                      </p:cBhvr>
                                      <p:tavLst>
                                        <p:tav tm="0">
                                          <p:val>
                                            <p:fltVal val="0"/>
                                          </p:val>
                                        </p:tav>
                                        <p:tav tm="100000">
                                          <p:val>
                                            <p:strVal val="#ppt_w"/>
                                          </p:val>
                                        </p:tav>
                                      </p:tavLst>
                                    </p:anim>
                                    <p:anim calcmode="lin" valueType="num">
                                      <p:cBhvr>
                                        <p:cTn id="72" dur="500" fill="hold"/>
                                        <p:tgtEl>
                                          <p:spTgt spid="35"/>
                                        </p:tgtEl>
                                        <p:attrNameLst>
                                          <p:attrName>ppt_h</p:attrName>
                                        </p:attrNameLst>
                                      </p:cBhvr>
                                      <p:tavLst>
                                        <p:tav tm="0">
                                          <p:val>
                                            <p:fltVal val="0"/>
                                          </p:val>
                                        </p:tav>
                                        <p:tav tm="100000">
                                          <p:val>
                                            <p:strVal val="#ppt_h"/>
                                          </p:val>
                                        </p:tav>
                                      </p:tavLst>
                                    </p:anim>
                                    <p:animEffect transition="in" filter="fade">
                                      <p:cBhvr>
                                        <p:cTn id="73" dur="500"/>
                                        <p:tgtEl>
                                          <p:spTgt spid="35"/>
                                        </p:tgtEl>
                                      </p:cBhvr>
                                    </p:animEffect>
                                  </p:childTnLst>
                                </p:cTn>
                              </p:par>
                            </p:childTnLst>
                          </p:cTn>
                        </p:par>
                      </p:childTnLst>
                    </p:cTn>
                  </p:par>
                  <p:par>
                    <p:cTn id="74" fill="hold">
                      <p:stCondLst>
                        <p:cond delay="indefinite"/>
                      </p:stCondLst>
                      <p:childTnLst>
                        <p:par>
                          <p:cTn id="75" fill="hold">
                            <p:stCondLst>
                              <p:cond delay="0"/>
                            </p:stCondLst>
                            <p:childTnLst>
                              <p:par>
                                <p:cTn id="76" presetID="53" presetClass="entr" presetSubtype="16" fill="hold" nodeType="clickEffect">
                                  <p:stCondLst>
                                    <p:cond delay="0"/>
                                  </p:stCondLst>
                                  <p:childTnLst>
                                    <p:set>
                                      <p:cBhvr>
                                        <p:cTn id="77" dur="1" fill="hold">
                                          <p:stCondLst>
                                            <p:cond delay="0"/>
                                          </p:stCondLst>
                                        </p:cTn>
                                        <p:tgtEl>
                                          <p:spTgt spid="36"/>
                                        </p:tgtEl>
                                        <p:attrNameLst>
                                          <p:attrName>style.visibility</p:attrName>
                                        </p:attrNameLst>
                                      </p:cBhvr>
                                      <p:to>
                                        <p:strVal val="visible"/>
                                      </p:to>
                                    </p:set>
                                    <p:anim calcmode="lin" valueType="num">
                                      <p:cBhvr>
                                        <p:cTn id="78" dur="500" fill="hold"/>
                                        <p:tgtEl>
                                          <p:spTgt spid="36"/>
                                        </p:tgtEl>
                                        <p:attrNameLst>
                                          <p:attrName>ppt_w</p:attrName>
                                        </p:attrNameLst>
                                      </p:cBhvr>
                                      <p:tavLst>
                                        <p:tav tm="0">
                                          <p:val>
                                            <p:fltVal val="0"/>
                                          </p:val>
                                        </p:tav>
                                        <p:tav tm="100000">
                                          <p:val>
                                            <p:strVal val="#ppt_w"/>
                                          </p:val>
                                        </p:tav>
                                      </p:tavLst>
                                    </p:anim>
                                    <p:anim calcmode="lin" valueType="num">
                                      <p:cBhvr>
                                        <p:cTn id="79" dur="500" fill="hold"/>
                                        <p:tgtEl>
                                          <p:spTgt spid="36"/>
                                        </p:tgtEl>
                                        <p:attrNameLst>
                                          <p:attrName>ppt_h</p:attrName>
                                        </p:attrNameLst>
                                      </p:cBhvr>
                                      <p:tavLst>
                                        <p:tav tm="0">
                                          <p:val>
                                            <p:fltVal val="0"/>
                                          </p:val>
                                        </p:tav>
                                        <p:tav tm="100000">
                                          <p:val>
                                            <p:strVal val="#ppt_h"/>
                                          </p:val>
                                        </p:tav>
                                      </p:tavLst>
                                    </p:anim>
                                    <p:animEffect transition="in" filter="fade">
                                      <p:cBhvr>
                                        <p:cTn id="80"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p:bldP spid="29" grpId="0"/>
      <p:bldP spid="30" grpId="0"/>
      <p:bldP spid="31" grpId="0"/>
      <p:bldP spid="32" grpId="0"/>
      <p:bldP spid="33" grpId="0"/>
      <p:bldP spid="34" grpId="0"/>
      <p:bldP spid="35" grpId="0"/>
      <p:bldP spid="36" grpId="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EC9850-BDDE-3D42-A8FD-3A814296F9F1}"/>
              </a:ext>
            </a:extLst>
          </p:cNvPr>
          <p:cNvSpPr>
            <a:spLocks noGrp="1"/>
          </p:cNvSpPr>
          <p:nvPr>
            <p:ph type="title"/>
          </p:nvPr>
        </p:nvSpPr>
        <p:spPr/>
        <p:txBody>
          <a:bodyPr/>
          <a:lstStyle/>
          <a:p>
            <a:r>
              <a:rPr lang="en-US" altLang="zh-CN" dirty="0"/>
              <a:t>10. 3   </a:t>
            </a:r>
            <a:r>
              <a:rPr lang="zh-CN" altLang="en-US" dirty="0"/>
              <a:t>数据流分析基础</a:t>
            </a:r>
          </a:p>
        </p:txBody>
      </p:sp>
      <p:sp>
        <p:nvSpPr>
          <p:cNvPr id="3" name="内容占位符 2">
            <a:extLst>
              <a:ext uri="{FF2B5EF4-FFF2-40B4-BE49-F238E27FC236}">
                <a16:creationId xmlns:a16="http://schemas.microsoft.com/office/drawing/2014/main" id="{D9E5C84A-533B-FF67-D8F9-F101D7DDB6A2}"/>
              </a:ext>
            </a:extLst>
          </p:cNvPr>
          <p:cNvSpPr>
            <a:spLocks noGrp="1"/>
          </p:cNvSpPr>
          <p:nvPr>
            <p:ph idx="1"/>
          </p:nvPr>
        </p:nvSpPr>
        <p:spPr>
          <a:xfrm>
            <a:off x="487822" y="942764"/>
            <a:ext cx="11070605" cy="5637024"/>
          </a:xfrm>
        </p:spPr>
        <p:txBody>
          <a:bodyPr/>
          <a:lstStyle/>
          <a:p>
            <a:pPr marL="0" indent="0">
              <a:buNone/>
            </a:pPr>
            <a:r>
              <a:rPr lang="zh-CN" altLang="en-US" dirty="0">
                <a:solidFill>
                  <a:srgbClr val="C00000"/>
                </a:solidFill>
              </a:rPr>
              <a:t>活跃变量信息的主要用途</a:t>
            </a:r>
            <a:endParaRPr lang="en-US" altLang="zh-CN" dirty="0">
              <a:solidFill>
                <a:srgbClr val="C00000"/>
              </a:solidFill>
            </a:endParaRPr>
          </a:p>
          <a:p>
            <a:r>
              <a:rPr lang="zh-CN" altLang="en-US" dirty="0"/>
              <a:t>删除无用赋值</a:t>
            </a:r>
          </a:p>
          <a:p>
            <a:pPr lvl="1"/>
            <a:r>
              <a:rPr lang="zh-CN" altLang="en-US" sz="2400" dirty="0">
                <a:solidFill>
                  <a:schemeClr val="tx1"/>
                </a:solidFill>
              </a:rPr>
              <a:t>无用赋值：如果</a:t>
            </a:r>
            <a:r>
              <a:rPr lang="en-US" altLang="zh-CN" sz="2400" dirty="0">
                <a:solidFill>
                  <a:schemeClr val="tx1"/>
                </a:solidFill>
              </a:rPr>
              <a:t>v</a:t>
            </a:r>
            <a:r>
              <a:rPr lang="zh-CN" altLang="en-US" sz="2400" dirty="0">
                <a:solidFill>
                  <a:schemeClr val="tx1"/>
                </a:solidFill>
              </a:rPr>
              <a:t>在点</a:t>
            </a:r>
            <a:r>
              <a:rPr lang="en-US" altLang="zh-CN" sz="2400" dirty="0">
                <a:solidFill>
                  <a:schemeClr val="tx1"/>
                </a:solidFill>
              </a:rPr>
              <a:t>p</a:t>
            </a:r>
            <a:r>
              <a:rPr lang="zh-CN" altLang="en-US" sz="2400" dirty="0">
                <a:solidFill>
                  <a:schemeClr val="tx1"/>
                </a:solidFill>
              </a:rPr>
              <a:t>的定值在基本块内所有后继点都不被引用，且</a:t>
            </a:r>
            <a:r>
              <a:rPr lang="en-US" altLang="zh-CN" sz="2400" dirty="0">
                <a:solidFill>
                  <a:schemeClr val="tx1"/>
                </a:solidFill>
              </a:rPr>
              <a:t>v</a:t>
            </a:r>
            <a:r>
              <a:rPr lang="zh-CN" altLang="en-US" sz="2400" dirty="0">
                <a:solidFill>
                  <a:schemeClr val="tx1"/>
                </a:solidFill>
              </a:rPr>
              <a:t>在基本块出口之后又是</a:t>
            </a:r>
            <a:r>
              <a:rPr lang="zh-CN" altLang="en-US" sz="2400" dirty="0"/>
              <a:t>不活跃</a:t>
            </a:r>
            <a:r>
              <a:rPr lang="zh-CN" altLang="en-US" sz="2400" dirty="0">
                <a:solidFill>
                  <a:schemeClr val="tx1"/>
                </a:solidFill>
              </a:rPr>
              <a:t>的，那么</a:t>
            </a:r>
            <a:r>
              <a:rPr lang="en-US" altLang="zh-CN" sz="2400" dirty="0">
                <a:solidFill>
                  <a:schemeClr val="tx1"/>
                </a:solidFill>
              </a:rPr>
              <a:t>v</a:t>
            </a:r>
            <a:r>
              <a:rPr lang="zh-CN" altLang="en-US" sz="2400" dirty="0">
                <a:solidFill>
                  <a:schemeClr val="tx1"/>
                </a:solidFill>
              </a:rPr>
              <a:t>在点</a:t>
            </a:r>
            <a:r>
              <a:rPr lang="en-US" altLang="zh-CN" sz="2400" dirty="0">
                <a:solidFill>
                  <a:schemeClr val="tx1"/>
                </a:solidFill>
              </a:rPr>
              <a:t>p</a:t>
            </a:r>
            <a:r>
              <a:rPr lang="zh-CN" altLang="en-US" sz="2400" dirty="0">
                <a:solidFill>
                  <a:schemeClr val="tx1"/>
                </a:solidFill>
              </a:rPr>
              <a:t>的定值就是无用的</a:t>
            </a:r>
          </a:p>
          <a:p>
            <a:r>
              <a:rPr lang="zh-CN" altLang="en-US" dirty="0"/>
              <a:t>为基本块分配寄存器</a:t>
            </a:r>
          </a:p>
          <a:p>
            <a:pPr lvl="1"/>
            <a:r>
              <a:rPr lang="zh-CN" altLang="en-US" sz="2400" dirty="0">
                <a:solidFill>
                  <a:schemeClr val="tx1"/>
                </a:solidFill>
              </a:rPr>
              <a:t>如果</a:t>
            </a:r>
            <a:r>
              <a:rPr lang="zh-CN" altLang="en-US" sz="2400" dirty="0"/>
              <a:t>所有寄存器都被占用</a:t>
            </a:r>
            <a:r>
              <a:rPr lang="zh-CN" altLang="en-US" sz="2400" dirty="0">
                <a:solidFill>
                  <a:schemeClr val="tx1"/>
                </a:solidFill>
              </a:rPr>
              <a:t>，并且</a:t>
            </a:r>
            <a:r>
              <a:rPr lang="zh-CN" altLang="en-US" sz="2400" dirty="0"/>
              <a:t>还需要</a:t>
            </a:r>
            <a:r>
              <a:rPr lang="zh-CN" altLang="en-US" sz="2400" dirty="0">
                <a:solidFill>
                  <a:schemeClr val="tx1"/>
                </a:solidFill>
              </a:rPr>
              <a:t>申请一个寄存器，则应该考虑使用已经存放了死亡值的寄存器，因为这个值不需要保存到内存</a:t>
            </a:r>
          </a:p>
          <a:p>
            <a:pPr lvl="1"/>
            <a:r>
              <a:rPr lang="zh-CN" altLang="en-US" sz="2400" dirty="0">
                <a:solidFill>
                  <a:schemeClr val="tx1"/>
                </a:solidFill>
              </a:rPr>
              <a:t>如果一个值在基本块结尾处是</a:t>
            </a:r>
            <a:r>
              <a:rPr lang="zh-CN" altLang="en-US" sz="2400" dirty="0"/>
              <a:t>死</a:t>
            </a:r>
            <a:r>
              <a:rPr lang="zh-CN" altLang="en-US" sz="2400" dirty="0">
                <a:solidFill>
                  <a:schemeClr val="tx1"/>
                </a:solidFill>
              </a:rPr>
              <a:t>的就</a:t>
            </a:r>
            <a:r>
              <a:rPr lang="zh-CN" altLang="en-US" sz="2400" dirty="0"/>
              <a:t>不必</a:t>
            </a:r>
            <a:r>
              <a:rPr lang="zh-CN" altLang="en-US" sz="2400" dirty="0">
                <a:solidFill>
                  <a:schemeClr val="tx1"/>
                </a:solidFill>
              </a:rPr>
              <a:t>在结尾处</a:t>
            </a:r>
            <a:r>
              <a:rPr lang="zh-CN" altLang="en-US" sz="2400" dirty="0"/>
              <a:t>保存</a:t>
            </a:r>
            <a:r>
              <a:rPr lang="zh-CN" altLang="en-US" sz="2400" dirty="0">
                <a:solidFill>
                  <a:schemeClr val="tx1"/>
                </a:solidFill>
              </a:rPr>
              <a:t>这个值</a:t>
            </a:r>
          </a:p>
          <a:p>
            <a:endParaRPr lang="zh-CN" altLang="en-US" dirty="0"/>
          </a:p>
        </p:txBody>
      </p:sp>
    </p:spTree>
    <p:extLst>
      <p:ext uri="{BB962C8B-B14F-4D97-AF65-F5344CB8AC3E}">
        <p14:creationId xmlns:p14="http://schemas.microsoft.com/office/powerpoint/2010/main" val="68533801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0C71D6-B0D4-6F47-22F4-8B04E921D02F}"/>
              </a:ext>
            </a:extLst>
          </p:cNvPr>
          <p:cNvSpPr>
            <a:spLocks noGrp="1"/>
          </p:cNvSpPr>
          <p:nvPr>
            <p:ph type="title"/>
          </p:nvPr>
        </p:nvSpPr>
        <p:spPr/>
        <p:txBody>
          <a:bodyPr/>
          <a:lstStyle/>
          <a:p>
            <a:r>
              <a:rPr lang="en-US" altLang="zh-CN" dirty="0"/>
              <a:t>10. 3   </a:t>
            </a:r>
            <a:r>
              <a:rPr lang="zh-CN" altLang="en-US" dirty="0"/>
              <a:t>数据流分析基础</a:t>
            </a:r>
          </a:p>
        </p:txBody>
      </p:sp>
      <p:sp>
        <p:nvSpPr>
          <p:cNvPr id="3" name="内容占位符 2">
            <a:extLst>
              <a:ext uri="{FF2B5EF4-FFF2-40B4-BE49-F238E27FC236}">
                <a16:creationId xmlns:a16="http://schemas.microsoft.com/office/drawing/2014/main" id="{CE5E8B05-275F-8BF9-857A-701DFB463A90}"/>
              </a:ext>
            </a:extLst>
          </p:cNvPr>
          <p:cNvSpPr>
            <a:spLocks noGrp="1"/>
          </p:cNvSpPr>
          <p:nvPr>
            <p:ph idx="1"/>
          </p:nvPr>
        </p:nvSpPr>
        <p:spPr>
          <a:xfrm>
            <a:off x="487823" y="942764"/>
            <a:ext cx="4094449" cy="1297979"/>
          </a:xfrm>
        </p:spPr>
        <p:txBody>
          <a:bodyPr>
            <a:normAutofit fontScale="92500" lnSpcReduction="10000"/>
          </a:bodyPr>
          <a:lstStyle/>
          <a:p>
            <a:r>
              <a:rPr lang="zh-CN" altLang="en-US" dirty="0"/>
              <a:t>活跃变量的转移函数</a:t>
            </a:r>
            <a:endParaRPr lang="en-US" altLang="zh-CN" dirty="0"/>
          </a:p>
          <a:p>
            <a:pPr marL="0" indent="0">
              <a:buNone/>
            </a:pPr>
            <a:r>
              <a:rPr lang="en-US" altLang="zh-CN" dirty="0"/>
              <a:t>    in[B] = </a:t>
            </a:r>
            <a:r>
              <a:rPr lang="en-US" altLang="zh-CN" dirty="0" err="1"/>
              <a:t>f</a:t>
            </a:r>
            <a:r>
              <a:rPr lang="en-US" altLang="zh-CN" baseline="-25000" dirty="0" err="1"/>
              <a:t>B</a:t>
            </a:r>
            <a:r>
              <a:rPr lang="en-US" altLang="zh-CN" dirty="0"/>
              <a:t>(out[B]</a:t>
            </a:r>
            <a:r>
              <a:rPr lang="zh-CN" altLang="en-US" dirty="0"/>
              <a:t>）</a:t>
            </a:r>
          </a:p>
          <a:p>
            <a:endParaRPr lang="zh-CN" altLang="en-US" dirty="0"/>
          </a:p>
        </p:txBody>
      </p:sp>
      <p:sp>
        <p:nvSpPr>
          <p:cNvPr id="27" name="文本框 26">
            <a:extLst>
              <a:ext uri="{FF2B5EF4-FFF2-40B4-BE49-F238E27FC236}">
                <a16:creationId xmlns:a16="http://schemas.microsoft.com/office/drawing/2014/main" id="{AF3D3742-4ACB-F1BE-901E-E2722FCC42BE}"/>
              </a:ext>
            </a:extLst>
          </p:cNvPr>
          <p:cNvSpPr txBox="1"/>
          <p:nvPr/>
        </p:nvSpPr>
        <p:spPr>
          <a:xfrm>
            <a:off x="823017" y="5505884"/>
            <a:ext cx="4205160" cy="523220"/>
          </a:xfrm>
          <a:prstGeom prst="rect">
            <a:avLst/>
          </a:prstGeom>
          <a:noFill/>
        </p:spPr>
        <p:txBody>
          <a:bodyPr wrap="square">
            <a:spAutoFit/>
          </a:bodyPr>
          <a:lstStyle/>
          <a:p>
            <a:r>
              <a:rPr lang="en-US" altLang="zh-CN" sz="2800" dirty="0">
                <a:latin typeface="Arial" panose="020B0604020202020204" pitchFamily="34" charset="0"/>
                <a:cs typeface="Arial" panose="020B0604020202020204" pitchFamily="34" charset="0"/>
              </a:rPr>
              <a:t>out[B] = ∪</a:t>
            </a:r>
            <a:r>
              <a:rPr lang="en-US" altLang="zh-CN" sz="2800" baseline="-25000" dirty="0" err="1">
                <a:latin typeface="Arial" panose="020B0604020202020204" pitchFamily="34" charset="0"/>
                <a:cs typeface="Arial" panose="020B0604020202020204" pitchFamily="34" charset="0"/>
              </a:rPr>
              <a:t>S∈succ</a:t>
            </a:r>
            <a:r>
              <a:rPr lang="en-US" altLang="zh-CN" sz="2800" baseline="-25000" dirty="0">
                <a:latin typeface="Arial" panose="020B0604020202020204" pitchFamily="34" charset="0"/>
                <a:cs typeface="Arial" panose="020B0604020202020204" pitchFamily="34" charset="0"/>
              </a:rPr>
              <a:t>(B)</a:t>
            </a:r>
            <a:r>
              <a:rPr lang="en-US" altLang="zh-CN" sz="2800" dirty="0">
                <a:latin typeface="Arial" panose="020B0604020202020204" pitchFamily="34" charset="0"/>
                <a:cs typeface="Arial" panose="020B0604020202020204" pitchFamily="34" charset="0"/>
              </a:rPr>
              <a:t> in[S]</a:t>
            </a:r>
            <a:endParaRPr lang="zh-CN" altLang="en-US" sz="2800" dirty="0">
              <a:latin typeface="Arial" panose="020B0604020202020204" pitchFamily="34" charset="0"/>
              <a:cs typeface="Arial" panose="020B0604020202020204" pitchFamily="34" charset="0"/>
            </a:endParaRPr>
          </a:p>
        </p:txBody>
      </p:sp>
      <p:sp>
        <p:nvSpPr>
          <p:cNvPr id="28" name="文本框 27">
            <a:extLst>
              <a:ext uri="{FF2B5EF4-FFF2-40B4-BE49-F238E27FC236}">
                <a16:creationId xmlns:a16="http://schemas.microsoft.com/office/drawing/2014/main" id="{8EE37853-B895-D17A-BF84-6B9296BF46A6}"/>
              </a:ext>
            </a:extLst>
          </p:cNvPr>
          <p:cNvSpPr txBox="1"/>
          <p:nvPr/>
        </p:nvSpPr>
        <p:spPr>
          <a:xfrm>
            <a:off x="2760146" y="3980608"/>
            <a:ext cx="1751713" cy="461665"/>
          </a:xfrm>
          <a:prstGeom prst="rect">
            <a:avLst/>
          </a:prstGeom>
          <a:noFill/>
        </p:spPr>
        <p:txBody>
          <a:bodyPr wrap="square">
            <a:spAutoFit/>
          </a:bodyPr>
          <a:lstStyle/>
          <a:p>
            <a:r>
              <a:rPr lang="en-US" altLang="zh-CN" sz="2400" dirty="0">
                <a:latin typeface="Arial" panose="020B0604020202020204" pitchFamily="34" charset="0"/>
                <a:cs typeface="Arial" panose="020B0604020202020204" pitchFamily="34" charset="0"/>
              </a:rPr>
              <a:t>out[B] = {v}</a:t>
            </a:r>
            <a:endParaRPr lang="zh-CN" altLang="en-US" sz="2400" dirty="0">
              <a:latin typeface="Arial" panose="020B0604020202020204" pitchFamily="34" charset="0"/>
              <a:cs typeface="Arial" panose="020B0604020202020204" pitchFamily="34" charset="0"/>
            </a:endParaRPr>
          </a:p>
        </p:txBody>
      </p:sp>
      <p:grpSp>
        <p:nvGrpSpPr>
          <p:cNvPr id="74" name="组合 73">
            <a:extLst>
              <a:ext uri="{FF2B5EF4-FFF2-40B4-BE49-F238E27FC236}">
                <a16:creationId xmlns:a16="http://schemas.microsoft.com/office/drawing/2014/main" id="{440A8207-9E7F-FE0B-D27C-132B03BF19D1}"/>
              </a:ext>
            </a:extLst>
          </p:cNvPr>
          <p:cNvGrpSpPr/>
          <p:nvPr/>
        </p:nvGrpSpPr>
        <p:grpSpPr>
          <a:xfrm>
            <a:off x="665557" y="2397346"/>
            <a:ext cx="3304942" cy="2758293"/>
            <a:chOff x="665557" y="2397346"/>
            <a:chExt cx="3304942" cy="2758293"/>
          </a:xfrm>
        </p:grpSpPr>
        <p:sp>
          <p:nvSpPr>
            <p:cNvPr id="6" name="Rectangle 18">
              <a:extLst>
                <a:ext uri="{FF2B5EF4-FFF2-40B4-BE49-F238E27FC236}">
                  <a16:creationId xmlns:a16="http://schemas.microsoft.com/office/drawing/2014/main" id="{03319E3D-BFBF-89B8-B75F-E9795896C9FA}"/>
                </a:ext>
              </a:extLst>
            </p:cNvPr>
            <p:cNvSpPr/>
            <p:nvPr/>
          </p:nvSpPr>
          <p:spPr>
            <a:xfrm>
              <a:off x="1934997" y="3527134"/>
              <a:ext cx="990600" cy="564894"/>
            </a:xfrm>
            <a:prstGeom prst="rect">
              <a:avLst/>
            </a:prstGeom>
            <a:solidFill>
              <a:schemeClr val="accent1">
                <a:lumMod val="40000"/>
                <a:lumOff val="60000"/>
              </a:schemeClr>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effectLst>
                    <a:outerShdw blurRad="38100" dist="38100" dir="2700000" algn="tl">
                      <a:srgbClr val="000000">
                        <a:alpha val="43137"/>
                      </a:srgbClr>
                    </a:outerShdw>
                  </a:effectLst>
                  <a:latin typeface="Microsoft YaHei" panose="020B0503020204020204" pitchFamily="34" charset="-122"/>
                  <a:ea typeface="Microsoft YaHei" panose="020B0503020204020204" pitchFamily="34" charset="-122"/>
                </a:rPr>
                <a:t>?</a:t>
              </a:r>
            </a:p>
          </p:txBody>
        </p:sp>
        <p:sp>
          <p:nvSpPr>
            <p:cNvPr id="7" name="Rectangle 19">
              <a:extLst>
                <a:ext uri="{FF2B5EF4-FFF2-40B4-BE49-F238E27FC236}">
                  <a16:creationId xmlns:a16="http://schemas.microsoft.com/office/drawing/2014/main" id="{D2F8EC2F-27C6-3D77-7DA4-47DB9C9246B2}"/>
                </a:ext>
              </a:extLst>
            </p:cNvPr>
            <p:cNvSpPr/>
            <p:nvPr/>
          </p:nvSpPr>
          <p:spPr>
            <a:xfrm>
              <a:off x="1108755" y="4590745"/>
              <a:ext cx="990600" cy="564894"/>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Microsoft YaHei" panose="020B0503020204020204" pitchFamily="34" charset="-122"/>
                  <a:ea typeface="Microsoft YaHei" panose="020B0503020204020204" pitchFamily="34" charset="-122"/>
                </a:rPr>
                <a:t>…= v</a:t>
              </a:r>
            </a:p>
          </p:txBody>
        </p:sp>
        <p:sp>
          <p:nvSpPr>
            <p:cNvPr id="8" name="Rectangle 22">
              <a:extLst>
                <a:ext uri="{FF2B5EF4-FFF2-40B4-BE49-F238E27FC236}">
                  <a16:creationId xmlns:a16="http://schemas.microsoft.com/office/drawing/2014/main" id="{6EF78921-00C0-687E-A09D-D899988E57F7}"/>
                </a:ext>
              </a:extLst>
            </p:cNvPr>
            <p:cNvSpPr/>
            <p:nvPr/>
          </p:nvSpPr>
          <p:spPr>
            <a:xfrm>
              <a:off x="2516080" y="4590745"/>
              <a:ext cx="990600" cy="564894"/>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Microsoft YaHei" panose="020B0503020204020204" pitchFamily="34" charset="-122"/>
                  <a:ea typeface="Microsoft YaHei" panose="020B0503020204020204" pitchFamily="34" charset="-122"/>
                </a:rPr>
                <a:t>…</a:t>
              </a:r>
            </a:p>
          </p:txBody>
        </p:sp>
        <p:cxnSp>
          <p:nvCxnSpPr>
            <p:cNvPr id="9" name="Straight Arrow Connector 24">
              <a:extLst>
                <a:ext uri="{FF2B5EF4-FFF2-40B4-BE49-F238E27FC236}">
                  <a16:creationId xmlns:a16="http://schemas.microsoft.com/office/drawing/2014/main" id="{C236EA7B-C2A5-1C70-3E73-EDF100D7C5E1}"/>
                </a:ext>
              </a:extLst>
            </p:cNvPr>
            <p:cNvCxnSpPr>
              <a:cxnSpLocks/>
              <a:stCxn id="6" idx="2"/>
              <a:endCxn id="7" idx="0"/>
            </p:cNvCxnSpPr>
            <p:nvPr/>
          </p:nvCxnSpPr>
          <p:spPr>
            <a:xfrm flipH="1">
              <a:off x="1604055" y="4092028"/>
              <a:ext cx="826242" cy="498717"/>
            </a:xfrm>
            <a:prstGeom prst="straightConnector1">
              <a:avLst/>
            </a:prstGeom>
            <a:ln w="2540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10" name="Straight Arrow Connector 25">
              <a:extLst>
                <a:ext uri="{FF2B5EF4-FFF2-40B4-BE49-F238E27FC236}">
                  <a16:creationId xmlns:a16="http://schemas.microsoft.com/office/drawing/2014/main" id="{5A3127ED-D86B-051E-3E24-FE8FB66F22BB}"/>
                </a:ext>
              </a:extLst>
            </p:cNvPr>
            <p:cNvCxnSpPr>
              <a:cxnSpLocks/>
              <a:stCxn id="6" idx="2"/>
              <a:endCxn id="8" idx="0"/>
            </p:cNvCxnSpPr>
            <p:nvPr/>
          </p:nvCxnSpPr>
          <p:spPr>
            <a:xfrm>
              <a:off x="2430297" y="4092028"/>
              <a:ext cx="581083" cy="498717"/>
            </a:xfrm>
            <a:prstGeom prst="straightConnector1">
              <a:avLst/>
            </a:prstGeom>
            <a:ln w="2540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sp>
          <p:nvSpPr>
            <p:cNvPr id="11" name="Down Arrow 45">
              <a:extLst>
                <a:ext uri="{FF2B5EF4-FFF2-40B4-BE49-F238E27FC236}">
                  <a16:creationId xmlns:a16="http://schemas.microsoft.com/office/drawing/2014/main" id="{DE7342CB-AD2A-A617-AD2D-7DD2D10A8EB9}"/>
                </a:ext>
              </a:extLst>
            </p:cNvPr>
            <p:cNvSpPr/>
            <p:nvPr/>
          </p:nvSpPr>
          <p:spPr>
            <a:xfrm rot="10800000">
              <a:off x="665557" y="2657405"/>
              <a:ext cx="443198" cy="1359777"/>
            </a:xfrm>
            <a:prstGeom prst="downArrow">
              <a:avLst/>
            </a:prstGeom>
            <a:gradFill flip="none" rotWithShape="1">
              <a:gsLst>
                <a:gs pos="0">
                  <a:srgbClr val="D5D6FB"/>
                </a:gs>
                <a:gs pos="100000">
                  <a:srgbClr val="6B5AEC"/>
                </a:gs>
              </a:gsLst>
              <a:lin ang="5400000" scaled="1"/>
              <a:tileRect/>
            </a:gradFill>
            <a:ln>
              <a:noFill/>
            </a:ln>
            <a:effectLst>
              <a:outerShdw blurRad="508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3" name="文本框 12">
              <a:extLst>
                <a:ext uri="{FF2B5EF4-FFF2-40B4-BE49-F238E27FC236}">
                  <a16:creationId xmlns:a16="http://schemas.microsoft.com/office/drawing/2014/main" id="{870F1561-33FE-B1F7-C632-1A17BE7A5678}"/>
                </a:ext>
              </a:extLst>
            </p:cNvPr>
            <p:cNvSpPr txBox="1"/>
            <p:nvPr/>
          </p:nvSpPr>
          <p:spPr>
            <a:xfrm>
              <a:off x="3011380" y="3624915"/>
              <a:ext cx="353838" cy="369332"/>
            </a:xfrm>
            <a:prstGeom prst="rect">
              <a:avLst/>
            </a:prstGeom>
            <a:noFill/>
          </p:spPr>
          <p:txBody>
            <a:bodyPr wrap="square">
              <a:spAutoFit/>
            </a:bodyPr>
            <a:lstStyle/>
            <a:p>
              <a:r>
                <a:rPr lang="en-US" altLang="zh-CN" sz="1800" dirty="0">
                  <a:latin typeface="Microsoft YaHei" panose="020B0503020204020204" pitchFamily="34" charset="-122"/>
                  <a:ea typeface="Microsoft YaHei" panose="020B0503020204020204" pitchFamily="34" charset="-122"/>
                </a:rPr>
                <a:t>B</a:t>
              </a:r>
              <a:endParaRPr lang="zh-CN" altLang="en-US" dirty="0"/>
            </a:p>
          </p:txBody>
        </p:sp>
        <p:sp>
          <p:nvSpPr>
            <p:cNvPr id="14" name="Rectangle 18">
              <a:extLst>
                <a:ext uri="{FF2B5EF4-FFF2-40B4-BE49-F238E27FC236}">
                  <a16:creationId xmlns:a16="http://schemas.microsoft.com/office/drawing/2014/main" id="{B6CBE04B-7410-979A-A6B5-261B25869909}"/>
                </a:ext>
              </a:extLst>
            </p:cNvPr>
            <p:cNvSpPr/>
            <p:nvPr/>
          </p:nvSpPr>
          <p:spPr>
            <a:xfrm>
              <a:off x="1934997" y="2397346"/>
              <a:ext cx="990600" cy="564894"/>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Microsoft YaHei" panose="020B0503020204020204" pitchFamily="34" charset="-122"/>
                  <a:ea typeface="Microsoft YaHei" panose="020B0503020204020204" pitchFamily="34" charset="-122"/>
                </a:rPr>
                <a:t>v = 1</a:t>
              </a:r>
            </a:p>
          </p:txBody>
        </p:sp>
        <p:cxnSp>
          <p:nvCxnSpPr>
            <p:cNvPr id="18" name="直接箭头连接符 17">
              <a:extLst>
                <a:ext uri="{FF2B5EF4-FFF2-40B4-BE49-F238E27FC236}">
                  <a16:creationId xmlns:a16="http://schemas.microsoft.com/office/drawing/2014/main" id="{7E459EE6-BBB2-E7B2-4104-8A22BA3C9A3F}"/>
                </a:ext>
              </a:extLst>
            </p:cNvPr>
            <p:cNvCxnSpPr>
              <a:stCxn id="14" idx="2"/>
              <a:endCxn id="6" idx="0"/>
            </p:cNvCxnSpPr>
            <p:nvPr/>
          </p:nvCxnSpPr>
          <p:spPr>
            <a:xfrm>
              <a:off x="2430297" y="2962240"/>
              <a:ext cx="0" cy="56489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文本框 22">
              <a:extLst>
                <a:ext uri="{FF2B5EF4-FFF2-40B4-BE49-F238E27FC236}">
                  <a16:creationId xmlns:a16="http://schemas.microsoft.com/office/drawing/2014/main" id="{FDB3B436-7A1A-E771-0283-15AE247A7B01}"/>
                </a:ext>
              </a:extLst>
            </p:cNvPr>
            <p:cNvSpPr txBox="1"/>
            <p:nvPr/>
          </p:nvSpPr>
          <p:spPr>
            <a:xfrm>
              <a:off x="2027236" y="4720130"/>
              <a:ext cx="475181" cy="369332"/>
            </a:xfrm>
            <a:prstGeom prst="rect">
              <a:avLst/>
            </a:prstGeom>
            <a:noFill/>
          </p:spPr>
          <p:txBody>
            <a:bodyPr wrap="square">
              <a:spAutoFit/>
            </a:bodyPr>
            <a:lstStyle/>
            <a:p>
              <a:pPr algn="ctr"/>
              <a:r>
                <a:rPr lang="en-US" altLang="zh-CN" sz="1800" dirty="0">
                  <a:solidFill>
                    <a:schemeClr val="tx1"/>
                  </a:solidFill>
                  <a:latin typeface="Microsoft YaHei" panose="020B0503020204020204" pitchFamily="34" charset="-122"/>
                  <a:ea typeface="Microsoft YaHei" panose="020B0503020204020204" pitchFamily="34" charset="-122"/>
                </a:rPr>
                <a:t>S</a:t>
              </a:r>
              <a:r>
                <a:rPr lang="en-US" altLang="zh-CN" sz="1800" baseline="-25000" dirty="0">
                  <a:solidFill>
                    <a:schemeClr val="tx1"/>
                  </a:solidFill>
                  <a:latin typeface="Microsoft YaHei" panose="020B0503020204020204" pitchFamily="34" charset="-122"/>
                  <a:ea typeface="Microsoft YaHei" panose="020B0503020204020204" pitchFamily="34" charset="-122"/>
                </a:rPr>
                <a:t>1</a:t>
              </a:r>
            </a:p>
          </p:txBody>
        </p:sp>
        <p:sp>
          <p:nvSpPr>
            <p:cNvPr id="24" name="文本框 23">
              <a:extLst>
                <a:ext uri="{FF2B5EF4-FFF2-40B4-BE49-F238E27FC236}">
                  <a16:creationId xmlns:a16="http://schemas.microsoft.com/office/drawing/2014/main" id="{D051960B-A3B2-7B15-D292-041685E173B2}"/>
                </a:ext>
              </a:extLst>
            </p:cNvPr>
            <p:cNvSpPr txBox="1"/>
            <p:nvPr/>
          </p:nvSpPr>
          <p:spPr>
            <a:xfrm>
              <a:off x="3495318" y="4688526"/>
              <a:ext cx="475181" cy="369332"/>
            </a:xfrm>
            <a:prstGeom prst="rect">
              <a:avLst/>
            </a:prstGeom>
            <a:noFill/>
          </p:spPr>
          <p:txBody>
            <a:bodyPr wrap="square">
              <a:spAutoFit/>
            </a:bodyPr>
            <a:lstStyle/>
            <a:p>
              <a:pPr algn="ctr"/>
              <a:r>
                <a:rPr lang="en-US" altLang="zh-CN" sz="1800" dirty="0">
                  <a:solidFill>
                    <a:schemeClr val="tx1"/>
                  </a:solidFill>
                  <a:latin typeface="Microsoft YaHei" panose="020B0503020204020204" pitchFamily="34" charset="-122"/>
                  <a:ea typeface="Microsoft YaHei" panose="020B0503020204020204" pitchFamily="34" charset="-122"/>
                </a:rPr>
                <a:t>S</a:t>
              </a:r>
              <a:r>
                <a:rPr lang="en-US" altLang="zh-CN" sz="1800" baseline="-25000" dirty="0">
                  <a:solidFill>
                    <a:schemeClr val="tx1"/>
                  </a:solidFill>
                  <a:latin typeface="Microsoft YaHei" panose="020B0503020204020204" pitchFamily="34" charset="-122"/>
                  <a:ea typeface="Microsoft YaHei" panose="020B0503020204020204" pitchFamily="34" charset="-122"/>
                </a:rPr>
                <a:t>2</a:t>
              </a:r>
            </a:p>
          </p:txBody>
        </p:sp>
        <p:sp>
          <p:nvSpPr>
            <p:cNvPr id="25" name="文本框 24">
              <a:extLst>
                <a:ext uri="{FF2B5EF4-FFF2-40B4-BE49-F238E27FC236}">
                  <a16:creationId xmlns:a16="http://schemas.microsoft.com/office/drawing/2014/main" id="{BA05B54A-2FC3-4979-EB91-A0C5CBA22B1C}"/>
                </a:ext>
              </a:extLst>
            </p:cNvPr>
            <p:cNvSpPr txBox="1"/>
            <p:nvPr/>
          </p:nvSpPr>
          <p:spPr>
            <a:xfrm>
              <a:off x="3011380" y="2521008"/>
              <a:ext cx="353838" cy="369332"/>
            </a:xfrm>
            <a:prstGeom prst="rect">
              <a:avLst/>
            </a:prstGeom>
            <a:noFill/>
          </p:spPr>
          <p:txBody>
            <a:bodyPr wrap="square">
              <a:spAutoFit/>
            </a:bodyPr>
            <a:lstStyle/>
            <a:p>
              <a:r>
                <a:rPr lang="en-US" altLang="zh-CN" sz="1800" dirty="0">
                  <a:latin typeface="Microsoft YaHei" panose="020B0503020204020204" pitchFamily="34" charset="-122"/>
                  <a:ea typeface="Microsoft YaHei" panose="020B0503020204020204" pitchFamily="34" charset="-122"/>
                </a:rPr>
                <a:t>P</a:t>
              </a:r>
              <a:endParaRPr lang="zh-CN" altLang="en-US" dirty="0"/>
            </a:p>
          </p:txBody>
        </p:sp>
      </p:grpSp>
      <p:sp>
        <p:nvSpPr>
          <p:cNvPr id="37" name="文本框 36">
            <a:extLst>
              <a:ext uri="{FF2B5EF4-FFF2-40B4-BE49-F238E27FC236}">
                <a16:creationId xmlns:a16="http://schemas.microsoft.com/office/drawing/2014/main" id="{BB0C01AA-4DC5-9995-49DD-9ECF951ACD02}"/>
              </a:ext>
            </a:extLst>
          </p:cNvPr>
          <p:cNvSpPr txBox="1"/>
          <p:nvPr/>
        </p:nvSpPr>
        <p:spPr>
          <a:xfrm>
            <a:off x="2881932" y="3006647"/>
            <a:ext cx="1577052" cy="461665"/>
          </a:xfrm>
          <a:prstGeom prst="rect">
            <a:avLst/>
          </a:prstGeom>
          <a:noFill/>
        </p:spPr>
        <p:txBody>
          <a:bodyPr wrap="square">
            <a:spAutoFit/>
          </a:bodyPr>
          <a:lstStyle/>
          <a:p>
            <a:r>
              <a:rPr lang="en-US" altLang="zh-CN" sz="2400" dirty="0">
                <a:solidFill>
                  <a:srgbClr val="C00000"/>
                </a:solidFill>
                <a:latin typeface="Arial" panose="020B0604020202020204" pitchFamily="34" charset="0"/>
                <a:cs typeface="Arial" panose="020B0604020202020204" pitchFamily="34" charset="0"/>
              </a:rPr>
              <a:t>in[B] = {?}</a:t>
            </a:r>
            <a:endParaRPr lang="zh-CN" altLang="en-US" sz="2400" dirty="0">
              <a:solidFill>
                <a:srgbClr val="C00000"/>
              </a:solidFill>
              <a:latin typeface="Arial" panose="020B0604020202020204" pitchFamily="34" charset="0"/>
              <a:cs typeface="Arial" panose="020B0604020202020204" pitchFamily="34" charset="0"/>
            </a:endParaRPr>
          </a:p>
        </p:txBody>
      </p:sp>
      <p:sp>
        <p:nvSpPr>
          <p:cNvPr id="38" name="文本框 37">
            <a:extLst>
              <a:ext uri="{FF2B5EF4-FFF2-40B4-BE49-F238E27FC236}">
                <a16:creationId xmlns:a16="http://schemas.microsoft.com/office/drawing/2014/main" id="{60446D18-E50B-DADE-813C-87A5F5AE0195}"/>
              </a:ext>
            </a:extLst>
          </p:cNvPr>
          <p:cNvSpPr txBox="1"/>
          <p:nvPr/>
        </p:nvSpPr>
        <p:spPr>
          <a:xfrm>
            <a:off x="6011209" y="2573371"/>
            <a:ext cx="543739" cy="523220"/>
          </a:xfrm>
          <a:prstGeom prst="rect">
            <a:avLst/>
          </a:prstGeom>
          <a:noFill/>
          <a:ln>
            <a:noFill/>
          </a:ln>
        </p:spPr>
        <p:txBody>
          <a:bodyPr wrap="none" rtlCol="0">
            <a:spAutoFit/>
          </a:bodyPr>
          <a:lstStyle/>
          <a:p>
            <a:r>
              <a:rPr lang="zh-CN" altLang="en-US" sz="2800" b="1" dirty="0">
                <a:latin typeface="Microsoft YaHei Light" panose="020B0502040204020203" pitchFamily="34" charset="-122"/>
                <a:ea typeface="Microsoft YaHei Light" panose="020B0502040204020203" pitchFamily="34" charset="-122"/>
              </a:rPr>
              <a:t>①</a:t>
            </a:r>
            <a:endParaRPr lang="zh-CN" altLang="en-US" sz="2400" dirty="0"/>
          </a:p>
        </p:txBody>
      </p:sp>
      <p:sp>
        <p:nvSpPr>
          <p:cNvPr id="39" name="文本框 38">
            <a:extLst>
              <a:ext uri="{FF2B5EF4-FFF2-40B4-BE49-F238E27FC236}">
                <a16:creationId xmlns:a16="http://schemas.microsoft.com/office/drawing/2014/main" id="{AED63F28-840C-46F5-D670-645D8A17E5C1}"/>
              </a:ext>
            </a:extLst>
          </p:cNvPr>
          <p:cNvSpPr txBox="1"/>
          <p:nvPr/>
        </p:nvSpPr>
        <p:spPr>
          <a:xfrm>
            <a:off x="7709840" y="2573371"/>
            <a:ext cx="543739" cy="523220"/>
          </a:xfrm>
          <a:prstGeom prst="rect">
            <a:avLst/>
          </a:prstGeom>
          <a:noFill/>
          <a:ln>
            <a:noFill/>
          </a:ln>
        </p:spPr>
        <p:txBody>
          <a:bodyPr wrap="none" rtlCol="0">
            <a:spAutoFit/>
          </a:bodyPr>
          <a:lstStyle/>
          <a:p>
            <a:r>
              <a:rPr lang="zh-CN" altLang="en-US" sz="2800" b="1" dirty="0">
                <a:latin typeface="Microsoft YaHei Light" panose="020B0502040204020203" pitchFamily="34" charset="-122"/>
                <a:ea typeface="Microsoft YaHei Light" panose="020B0502040204020203" pitchFamily="34" charset="-122"/>
              </a:rPr>
              <a:t>②</a:t>
            </a:r>
            <a:endParaRPr lang="zh-CN" altLang="en-US" sz="2400" dirty="0"/>
          </a:p>
        </p:txBody>
      </p:sp>
      <p:sp>
        <p:nvSpPr>
          <p:cNvPr id="40" name="文本框 39">
            <a:extLst>
              <a:ext uri="{FF2B5EF4-FFF2-40B4-BE49-F238E27FC236}">
                <a16:creationId xmlns:a16="http://schemas.microsoft.com/office/drawing/2014/main" id="{2BE3370E-2CE0-A9F6-5288-9CBEF6C095B7}"/>
              </a:ext>
            </a:extLst>
          </p:cNvPr>
          <p:cNvSpPr txBox="1"/>
          <p:nvPr/>
        </p:nvSpPr>
        <p:spPr>
          <a:xfrm>
            <a:off x="9408471" y="2573371"/>
            <a:ext cx="543739" cy="523220"/>
          </a:xfrm>
          <a:prstGeom prst="rect">
            <a:avLst/>
          </a:prstGeom>
          <a:noFill/>
          <a:ln>
            <a:noFill/>
          </a:ln>
        </p:spPr>
        <p:txBody>
          <a:bodyPr wrap="none" rtlCol="0">
            <a:spAutoFit/>
          </a:bodyPr>
          <a:lstStyle/>
          <a:p>
            <a:r>
              <a:rPr lang="zh-CN" altLang="en-US" sz="2800" b="1" dirty="0">
                <a:latin typeface="Microsoft YaHei Light" panose="020B0502040204020203" pitchFamily="34" charset="-122"/>
                <a:ea typeface="Microsoft YaHei Light" panose="020B0502040204020203" pitchFamily="34" charset="-122"/>
              </a:rPr>
              <a:t>③</a:t>
            </a:r>
            <a:endParaRPr lang="zh-CN" altLang="en-US" sz="2400" dirty="0"/>
          </a:p>
        </p:txBody>
      </p:sp>
      <p:sp>
        <p:nvSpPr>
          <p:cNvPr id="42" name="文本框 41">
            <a:extLst>
              <a:ext uri="{FF2B5EF4-FFF2-40B4-BE49-F238E27FC236}">
                <a16:creationId xmlns:a16="http://schemas.microsoft.com/office/drawing/2014/main" id="{EEF63AB1-C5D8-5E4C-CB21-0930E8B05184}"/>
              </a:ext>
            </a:extLst>
          </p:cNvPr>
          <p:cNvSpPr txBox="1"/>
          <p:nvPr/>
        </p:nvSpPr>
        <p:spPr>
          <a:xfrm>
            <a:off x="5770242" y="2126941"/>
            <a:ext cx="1051385" cy="461665"/>
          </a:xfrm>
          <a:prstGeom prst="rect">
            <a:avLst/>
          </a:prstGeom>
          <a:solidFill>
            <a:schemeClr val="accent1">
              <a:lumMod val="40000"/>
              <a:lumOff val="60000"/>
            </a:schemeClr>
          </a:solidFill>
          <a:ln>
            <a:solidFill>
              <a:schemeClr val="tx1"/>
            </a:solidFill>
          </a:ln>
          <a:effectLst>
            <a:outerShdw blurRad="50800" dist="38100" dir="5400000" algn="t" rotWithShape="0">
              <a:prstClr val="black">
                <a:alpha val="40000"/>
              </a:prstClr>
            </a:outerShdw>
          </a:effectLst>
        </p:spPr>
        <p:txBody>
          <a:bodyPr wrap="square">
            <a:spAutoFit/>
          </a:bodyPr>
          <a:lstStyle/>
          <a:p>
            <a:r>
              <a:rPr lang="en-US" altLang="zh-CN" sz="2400" dirty="0">
                <a:effectLst>
                  <a:outerShdw blurRad="38100" dist="38100" dir="2700000" algn="tl">
                    <a:srgbClr val="000000">
                      <a:alpha val="43137"/>
                    </a:srgbClr>
                  </a:outerShdw>
                </a:effectLst>
                <a:latin typeface="+mn-ea"/>
              </a:rPr>
              <a:t>k = n</a:t>
            </a:r>
          </a:p>
        </p:txBody>
      </p:sp>
      <p:sp>
        <p:nvSpPr>
          <p:cNvPr id="44" name="文本框 43">
            <a:extLst>
              <a:ext uri="{FF2B5EF4-FFF2-40B4-BE49-F238E27FC236}">
                <a16:creationId xmlns:a16="http://schemas.microsoft.com/office/drawing/2014/main" id="{6B0D4CE8-9B43-1545-D988-381E610EBBCD}"/>
              </a:ext>
            </a:extLst>
          </p:cNvPr>
          <p:cNvSpPr txBox="1"/>
          <p:nvPr/>
        </p:nvSpPr>
        <p:spPr>
          <a:xfrm>
            <a:off x="5365727" y="1591753"/>
            <a:ext cx="1968733" cy="461665"/>
          </a:xfrm>
          <a:prstGeom prst="rect">
            <a:avLst/>
          </a:prstGeom>
          <a:noFill/>
        </p:spPr>
        <p:txBody>
          <a:bodyPr wrap="square">
            <a:spAutoFit/>
          </a:bodyPr>
          <a:lstStyle/>
          <a:p>
            <a:r>
              <a:rPr lang="en-US" altLang="zh-CN" sz="2400" dirty="0">
                <a:solidFill>
                  <a:srgbClr val="C00000"/>
                </a:solidFill>
                <a:latin typeface="+mn-ea"/>
              </a:rPr>
              <a:t>in[B]={</a:t>
            </a:r>
            <a:r>
              <a:rPr lang="en-US" altLang="zh-CN" sz="2400" dirty="0" err="1">
                <a:solidFill>
                  <a:srgbClr val="C00000"/>
                </a:solidFill>
                <a:latin typeface="+mn-ea"/>
              </a:rPr>
              <a:t>v,n</a:t>
            </a:r>
            <a:r>
              <a:rPr lang="en-US" altLang="zh-CN" sz="2400" dirty="0">
                <a:solidFill>
                  <a:srgbClr val="C00000"/>
                </a:solidFill>
                <a:latin typeface="+mn-ea"/>
              </a:rPr>
              <a:t>}</a:t>
            </a:r>
          </a:p>
        </p:txBody>
      </p:sp>
      <p:sp>
        <p:nvSpPr>
          <p:cNvPr id="47" name="文本框 46">
            <a:extLst>
              <a:ext uri="{FF2B5EF4-FFF2-40B4-BE49-F238E27FC236}">
                <a16:creationId xmlns:a16="http://schemas.microsoft.com/office/drawing/2014/main" id="{5D4ADFB5-8418-1C72-D9E9-5A4EF4AED43B}"/>
              </a:ext>
            </a:extLst>
          </p:cNvPr>
          <p:cNvSpPr txBox="1"/>
          <p:nvPr/>
        </p:nvSpPr>
        <p:spPr>
          <a:xfrm>
            <a:off x="7500133" y="2104935"/>
            <a:ext cx="1051385" cy="461665"/>
          </a:xfrm>
          <a:prstGeom prst="rect">
            <a:avLst/>
          </a:prstGeom>
          <a:solidFill>
            <a:schemeClr val="accent1">
              <a:lumMod val="40000"/>
              <a:lumOff val="60000"/>
            </a:schemeClr>
          </a:solidFill>
          <a:ln>
            <a:solidFill>
              <a:schemeClr val="tx1"/>
            </a:solidFill>
          </a:ln>
          <a:effectLst>
            <a:outerShdw blurRad="50800" dist="38100" dir="5400000" algn="t" rotWithShape="0">
              <a:prstClr val="black">
                <a:alpha val="40000"/>
              </a:prstClr>
            </a:outerShdw>
          </a:effectLst>
        </p:spPr>
        <p:txBody>
          <a:bodyPr wrap="square">
            <a:spAutoFit/>
          </a:bodyPr>
          <a:lstStyle/>
          <a:p>
            <a:r>
              <a:rPr lang="en-US" altLang="zh-CN" sz="2400" dirty="0">
                <a:effectLst>
                  <a:outerShdw blurRad="38100" dist="38100" dir="2700000" algn="tl">
                    <a:srgbClr val="000000">
                      <a:alpha val="43137"/>
                    </a:srgbClr>
                  </a:outerShdw>
                </a:effectLst>
                <a:latin typeface="+mn-ea"/>
              </a:rPr>
              <a:t>k = v</a:t>
            </a:r>
          </a:p>
        </p:txBody>
      </p:sp>
      <p:sp>
        <p:nvSpPr>
          <p:cNvPr id="48" name="文本框 47">
            <a:extLst>
              <a:ext uri="{FF2B5EF4-FFF2-40B4-BE49-F238E27FC236}">
                <a16:creationId xmlns:a16="http://schemas.microsoft.com/office/drawing/2014/main" id="{86CB04EA-FECC-1983-27E8-508EB8163D88}"/>
              </a:ext>
            </a:extLst>
          </p:cNvPr>
          <p:cNvSpPr txBox="1"/>
          <p:nvPr/>
        </p:nvSpPr>
        <p:spPr>
          <a:xfrm>
            <a:off x="9198764" y="2086962"/>
            <a:ext cx="1051385" cy="461665"/>
          </a:xfrm>
          <a:prstGeom prst="rect">
            <a:avLst/>
          </a:prstGeom>
          <a:solidFill>
            <a:schemeClr val="accent1">
              <a:lumMod val="40000"/>
              <a:lumOff val="60000"/>
            </a:schemeClr>
          </a:solidFill>
          <a:ln>
            <a:solidFill>
              <a:schemeClr val="tx1"/>
            </a:solidFill>
          </a:ln>
          <a:effectLst>
            <a:outerShdw blurRad="50800" dist="38100" dir="5400000" algn="t" rotWithShape="0">
              <a:prstClr val="black">
                <a:alpha val="40000"/>
              </a:prstClr>
            </a:outerShdw>
          </a:effectLst>
        </p:spPr>
        <p:txBody>
          <a:bodyPr wrap="square">
            <a:spAutoFit/>
          </a:bodyPr>
          <a:lstStyle/>
          <a:p>
            <a:r>
              <a:rPr lang="en-US" altLang="zh-CN" sz="2400" dirty="0">
                <a:effectLst>
                  <a:outerShdw blurRad="38100" dist="38100" dir="2700000" algn="tl">
                    <a:srgbClr val="000000">
                      <a:alpha val="43137"/>
                    </a:srgbClr>
                  </a:outerShdw>
                </a:effectLst>
                <a:latin typeface="+mn-ea"/>
              </a:rPr>
              <a:t>v = 2</a:t>
            </a:r>
          </a:p>
        </p:txBody>
      </p:sp>
      <p:sp>
        <p:nvSpPr>
          <p:cNvPr id="49" name="文本框 48">
            <a:extLst>
              <a:ext uri="{FF2B5EF4-FFF2-40B4-BE49-F238E27FC236}">
                <a16:creationId xmlns:a16="http://schemas.microsoft.com/office/drawing/2014/main" id="{A10CFC28-5F8D-1780-33D0-A1AB89C2C3CC}"/>
              </a:ext>
            </a:extLst>
          </p:cNvPr>
          <p:cNvSpPr txBox="1"/>
          <p:nvPr/>
        </p:nvSpPr>
        <p:spPr>
          <a:xfrm>
            <a:off x="7312604" y="1541272"/>
            <a:ext cx="1338209" cy="461665"/>
          </a:xfrm>
          <a:prstGeom prst="rect">
            <a:avLst/>
          </a:prstGeom>
          <a:noFill/>
        </p:spPr>
        <p:txBody>
          <a:bodyPr wrap="square">
            <a:spAutoFit/>
          </a:bodyPr>
          <a:lstStyle/>
          <a:p>
            <a:r>
              <a:rPr lang="en-US" altLang="zh-CN" sz="2400" dirty="0">
                <a:solidFill>
                  <a:srgbClr val="C00000"/>
                </a:solidFill>
                <a:latin typeface="+mn-ea"/>
              </a:rPr>
              <a:t>in[B]={v}</a:t>
            </a:r>
          </a:p>
        </p:txBody>
      </p:sp>
      <p:sp>
        <p:nvSpPr>
          <p:cNvPr id="50" name="文本框 49">
            <a:extLst>
              <a:ext uri="{FF2B5EF4-FFF2-40B4-BE49-F238E27FC236}">
                <a16:creationId xmlns:a16="http://schemas.microsoft.com/office/drawing/2014/main" id="{8A2DA9F7-073B-C864-FEAF-A3E7EAFBC0CD}"/>
              </a:ext>
            </a:extLst>
          </p:cNvPr>
          <p:cNvSpPr txBox="1"/>
          <p:nvPr/>
        </p:nvSpPr>
        <p:spPr>
          <a:xfrm>
            <a:off x="9042091" y="1514927"/>
            <a:ext cx="1338209" cy="461665"/>
          </a:xfrm>
          <a:prstGeom prst="rect">
            <a:avLst/>
          </a:prstGeom>
          <a:noFill/>
        </p:spPr>
        <p:txBody>
          <a:bodyPr wrap="square">
            <a:spAutoFit/>
          </a:bodyPr>
          <a:lstStyle/>
          <a:p>
            <a:r>
              <a:rPr lang="en-US" altLang="zh-CN" sz="2400" dirty="0">
                <a:solidFill>
                  <a:srgbClr val="C00000"/>
                </a:solidFill>
                <a:latin typeface="+mn-ea"/>
              </a:rPr>
              <a:t>in[B]={ }</a:t>
            </a:r>
          </a:p>
        </p:txBody>
      </p:sp>
      <p:sp>
        <p:nvSpPr>
          <p:cNvPr id="51" name="文本框 50">
            <a:extLst>
              <a:ext uri="{FF2B5EF4-FFF2-40B4-BE49-F238E27FC236}">
                <a16:creationId xmlns:a16="http://schemas.microsoft.com/office/drawing/2014/main" id="{118408E0-CF12-0B7A-6502-E6296A399D34}"/>
              </a:ext>
            </a:extLst>
          </p:cNvPr>
          <p:cNvSpPr txBox="1"/>
          <p:nvPr/>
        </p:nvSpPr>
        <p:spPr>
          <a:xfrm>
            <a:off x="5949767" y="4855109"/>
            <a:ext cx="543739" cy="523220"/>
          </a:xfrm>
          <a:prstGeom prst="rect">
            <a:avLst/>
          </a:prstGeom>
          <a:noFill/>
          <a:ln>
            <a:noFill/>
          </a:ln>
        </p:spPr>
        <p:txBody>
          <a:bodyPr wrap="none" rtlCol="0">
            <a:spAutoFit/>
          </a:bodyPr>
          <a:lstStyle/>
          <a:p>
            <a:r>
              <a:rPr lang="zh-CN" altLang="en-US" sz="2800" b="1" dirty="0">
                <a:latin typeface="Microsoft YaHei Light" panose="020B0502040204020203" pitchFamily="34" charset="-122"/>
                <a:ea typeface="Microsoft YaHei Light" panose="020B0502040204020203" pitchFamily="34" charset="-122"/>
              </a:rPr>
              <a:t>④</a:t>
            </a:r>
            <a:endParaRPr lang="zh-CN" altLang="en-US" sz="2400" dirty="0"/>
          </a:p>
        </p:txBody>
      </p:sp>
      <p:sp>
        <p:nvSpPr>
          <p:cNvPr id="52" name="文本框 51">
            <a:extLst>
              <a:ext uri="{FF2B5EF4-FFF2-40B4-BE49-F238E27FC236}">
                <a16:creationId xmlns:a16="http://schemas.microsoft.com/office/drawing/2014/main" id="{E9430F39-A627-392C-4F01-451AF1F5A057}"/>
              </a:ext>
            </a:extLst>
          </p:cNvPr>
          <p:cNvSpPr txBox="1"/>
          <p:nvPr/>
        </p:nvSpPr>
        <p:spPr>
          <a:xfrm>
            <a:off x="7731694" y="4843926"/>
            <a:ext cx="543739" cy="523220"/>
          </a:xfrm>
          <a:prstGeom prst="rect">
            <a:avLst/>
          </a:prstGeom>
          <a:noFill/>
          <a:ln>
            <a:noFill/>
          </a:ln>
        </p:spPr>
        <p:txBody>
          <a:bodyPr wrap="none" rtlCol="0">
            <a:spAutoFit/>
          </a:bodyPr>
          <a:lstStyle/>
          <a:p>
            <a:r>
              <a:rPr lang="zh-CN" altLang="en-US" sz="2800" b="1" dirty="0">
                <a:latin typeface="Microsoft YaHei Light" panose="020B0502040204020203" pitchFamily="34" charset="-122"/>
                <a:ea typeface="Microsoft YaHei Light" panose="020B0502040204020203" pitchFamily="34" charset="-122"/>
              </a:rPr>
              <a:t>⑤</a:t>
            </a:r>
            <a:endParaRPr lang="zh-CN" altLang="en-US" sz="2400" dirty="0"/>
          </a:p>
        </p:txBody>
      </p:sp>
      <p:sp>
        <p:nvSpPr>
          <p:cNvPr id="53" name="文本框 52">
            <a:extLst>
              <a:ext uri="{FF2B5EF4-FFF2-40B4-BE49-F238E27FC236}">
                <a16:creationId xmlns:a16="http://schemas.microsoft.com/office/drawing/2014/main" id="{EC2BB30E-A0D7-26B3-EA6A-DC72644A30D8}"/>
              </a:ext>
            </a:extLst>
          </p:cNvPr>
          <p:cNvSpPr txBox="1"/>
          <p:nvPr/>
        </p:nvSpPr>
        <p:spPr>
          <a:xfrm>
            <a:off x="9461122" y="4788552"/>
            <a:ext cx="543739" cy="523220"/>
          </a:xfrm>
          <a:prstGeom prst="rect">
            <a:avLst/>
          </a:prstGeom>
          <a:noFill/>
          <a:ln>
            <a:noFill/>
          </a:ln>
        </p:spPr>
        <p:txBody>
          <a:bodyPr wrap="none" rtlCol="0">
            <a:spAutoFit/>
          </a:bodyPr>
          <a:lstStyle/>
          <a:p>
            <a:r>
              <a:rPr lang="zh-CN" altLang="en-US" sz="2800" b="1" dirty="0">
                <a:latin typeface="Microsoft YaHei Light" panose="020B0502040204020203" pitchFamily="34" charset="-122"/>
                <a:ea typeface="Microsoft YaHei Light" panose="020B0502040204020203" pitchFamily="34" charset="-122"/>
              </a:rPr>
              <a:t>⑥</a:t>
            </a:r>
            <a:endParaRPr lang="zh-CN" altLang="en-US" sz="2400" dirty="0"/>
          </a:p>
        </p:txBody>
      </p:sp>
      <p:sp>
        <p:nvSpPr>
          <p:cNvPr id="54" name="文本框 53">
            <a:extLst>
              <a:ext uri="{FF2B5EF4-FFF2-40B4-BE49-F238E27FC236}">
                <a16:creationId xmlns:a16="http://schemas.microsoft.com/office/drawing/2014/main" id="{4E2DB6BD-3772-3304-DD53-C134F07DEF88}"/>
              </a:ext>
            </a:extLst>
          </p:cNvPr>
          <p:cNvSpPr txBox="1"/>
          <p:nvPr/>
        </p:nvSpPr>
        <p:spPr>
          <a:xfrm>
            <a:off x="5666213" y="3943753"/>
            <a:ext cx="1360469" cy="461665"/>
          </a:xfrm>
          <a:prstGeom prst="rect">
            <a:avLst/>
          </a:prstGeom>
          <a:solidFill>
            <a:schemeClr val="accent1">
              <a:lumMod val="40000"/>
              <a:lumOff val="60000"/>
            </a:schemeClr>
          </a:solidFill>
          <a:ln>
            <a:solidFill>
              <a:schemeClr val="tx1"/>
            </a:solidFill>
          </a:ln>
          <a:effectLst>
            <a:outerShdw blurRad="50800" dist="38100" dir="5400000" algn="t" rotWithShape="0">
              <a:prstClr val="black">
                <a:alpha val="40000"/>
              </a:prstClr>
            </a:outerShdw>
          </a:effectLst>
        </p:spPr>
        <p:txBody>
          <a:bodyPr wrap="square">
            <a:spAutoFit/>
          </a:bodyPr>
          <a:lstStyle/>
          <a:p>
            <a:r>
              <a:rPr lang="en-US" altLang="zh-CN" sz="2400" dirty="0">
                <a:effectLst>
                  <a:outerShdw blurRad="38100" dist="38100" dir="2700000" algn="tl">
                    <a:srgbClr val="000000">
                      <a:alpha val="43137"/>
                    </a:srgbClr>
                  </a:outerShdw>
                </a:effectLst>
                <a:latin typeface="+mn-ea"/>
              </a:rPr>
              <a:t>v = v-1</a:t>
            </a:r>
          </a:p>
        </p:txBody>
      </p:sp>
      <p:sp>
        <p:nvSpPr>
          <p:cNvPr id="55" name="文本框 54">
            <a:extLst>
              <a:ext uri="{FF2B5EF4-FFF2-40B4-BE49-F238E27FC236}">
                <a16:creationId xmlns:a16="http://schemas.microsoft.com/office/drawing/2014/main" id="{7E792BA3-9790-BA81-5153-B13A786C5A58}"/>
              </a:ext>
            </a:extLst>
          </p:cNvPr>
          <p:cNvSpPr txBox="1"/>
          <p:nvPr/>
        </p:nvSpPr>
        <p:spPr>
          <a:xfrm>
            <a:off x="5626829" y="3435076"/>
            <a:ext cx="1338209" cy="461665"/>
          </a:xfrm>
          <a:prstGeom prst="rect">
            <a:avLst/>
          </a:prstGeom>
          <a:noFill/>
        </p:spPr>
        <p:txBody>
          <a:bodyPr wrap="square">
            <a:spAutoFit/>
          </a:bodyPr>
          <a:lstStyle/>
          <a:p>
            <a:r>
              <a:rPr lang="en-US" altLang="zh-CN" sz="2400" dirty="0">
                <a:solidFill>
                  <a:srgbClr val="C00000"/>
                </a:solidFill>
                <a:latin typeface="+mn-ea"/>
              </a:rPr>
              <a:t>in[B]={v}</a:t>
            </a:r>
          </a:p>
        </p:txBody>
      </p:sp>
      <p:sp>
        <p:nvSpPr>
          <p:cNvPr id="56" name="文本框 55">
            <a:extLst>
              <a:ext uri="{FF2B5EF4-FFF2-40B4-BE49-F238E27FC236}">
                <a16:creationId xmlns:a16="http://schemas.microsoft.com/office/drawing/2014/main" id="{BEC131F4-7221-25FA-9934-075502CAFC60}"/>
              </a:ext>
            </a:extLst>
          </p:cNvPr>
          <p:cNvSpPr txBox="1"/>
          <p:nvPr/>
        </p:nvSpPr>
        <p:spPr>
          <a:xfrm>
            <a:off x="7477873" y="3921747"/>
            <a:ext cx="1051385" cy="830997"/>
          </a:xfrm>
          <a:prstGeom prst="rect">
            <a:avLst/>
          </a:prstGeom>
          <a:solidFill>
            <a:schemeClr val="accent1">
              <a:lumMod val="40000"/>
              <a:lumOff val="60000"/>
            </a:schemeClr>
          </a:solidFill>
          <a:ln>
            <a:solidFill>
              <a:schemeClr val="tx1"/>
            </a:solidFill>
          </a:ln>
          <a:effectLst>
            <a:outerShdw blurRad="50800" dist="38100" dir="5400000" algn="t" rotWithShape="0">
              <a:prstClr val="black">
                <a:alpha val="40000"/>
              </a:prstClr>
            </a:outerShdw>
          </a:effectLst>
        </p:spPr>
        <p:txBody>
          <a:bodyPr wrap="square">
            <a:spAutoFit/>
          </a:bodyPr>
          <a:lstStyle/>
          <a:p>
            <a:r>
              <a:rPr lang="en-US" altLang="zh-CN" sz="2400" dirty="0">
                <a:effectLst>
                  <a:outerShdw blurRad="38100" dist="38100" dir="2700000" algn="tl">
                    <a:srgbClr val="000000">
                      <a:alpha val="43137"/>
                    </a:srgbClr>
                  </a:outerShdw>
                </a:effectLst>
                <a:latin typeface="+mn-ea"/>
              </a:rPr>
              <a:t>v = 2</a:t>
            </a:r>
          </a:p>
          <a:p>
            <a:r>
              <a:rPr lang="en-US" altLang="zh-CN" sz="2400" dirty="0">
                <a:effectLst>
                  <a:outerShdw blurRad="38100" dist="38100" dir="2700000" algn="tl">
                    <a:srgbClr val="000000">
                      <a:alpha val="43137"/>
                    </a:srgbClr>
                  </a:outerShdw>
                </a:effectLst>
                <a:latin typeface="+mn-ea"/>
              </a:rPr>
              <a:t>k = v</a:t>
            </a:r>
          </a:p>
        </p:txBody>
      </p:sp>
      <p:sp>
        <p:nvSpPr>
          <p:cNvPr id="57" name="文本框 56">
            <a:extLst>
              <a:ext uri="{FF2B5EF4-FFF2-40B4-BE49-F238E27FC236}">
                <a16:creationId xmlns:a16="http://schemas.microsoft.com/office/drawing/2014/main" id="{3928B45A-BB0D-BE9B-E9DC-00C6F37A16CC}"/>
              </a:ext>
            </a:extLst>
          </p:cNvPr>
          <p:cNvSpPr txBox="1"/>
          <p:nvPr/>
        </p:nvSpPr>
        <p:spPr>
          <a:xfrm>
            <a:off x="9198764" y="3903774"/>
            <a:ext cx="1051385" cy="830997"/>
          </a:xfrm>
          <a:prstGeom prst="rect">
            <a:avLst/>
          </a:prstGeom>
          <a:solidFill>
            <a:schemeClr val="accent1">
              <a:lumMod val="40000"/>
              <a:lumOff val="60000"/>
            </a:schemeClr>
          </a:solidFill>
          <a:ln>
            <a:solidFill>
              <a:schemeClr val="tx1"/>
            </a:solidFill>
          </a:ln>
          <a:effectLst>
            <a:outerShdw blurRad="50800" dist="38100" dir="5400000" algn="t" rotWithShape="0">
              <a:prstClr val="black">
                <a:alpha val="40000"/>
              </a:prstClr>
            </a:outerShdw>
          </a:effectLst>
        </p:spPr>
        <p:txBody>
          <a:bodyPr wrap="square">
            <a:spAutoFit/>
          </a:bodyPr>
          <a:lstStyle/>
          <a:p>
            <a:r>
              <a:rPr lang="en-US" altLang="zh-CN" sz="2400" dirty="0">
                <a:effectLst>
                  <a:outerShdw blurRad="38100" dist="38100" dir="2700000" algn="tl">
                    <a:srgbClr val="000000">
                      <a:alpha val="43137"/>
                    </a:srgbClr>
                  </a:outerShdw>
                </a:effectLst>
                <a:latin typeface="+mn-ea"/>
              </a:rPr>
              <a:t>k = v</a:t>
            </a:r>
          </a:p>
          <a:p>
            <a:r>
              <a:rPr lang="en-US" altLang="zh-CN" sz="2400" dirty="0">
                <a:effectLst>
                  <a:outerShdw blurRad="38100" dist="38100" dir="2700000" algn="tl">
                    <a:srgbClr val="000000">
                      <a:alpha val="43137"/>
                    </a:srgbClr>
                  </a:outerShdw>
                </a:effectLst>
                <a:latin typeface="+mn-ea"/>
              </a:rPr>
              <a:t>v = 2</a:t>
            </a:r>
          </a:p>
        </p:txBody>
      </p:sp>
      <p:sp>
        <p:nvSpPr>
          <p:cNvPr id="58" name="文本框 57">
            <a:extLst>
              <a:ext uri="{FF2B5EF4-FFF2-40B4-BE49-F238E27FC236}">
                <a16:creationId xmlns:a16="http://schemas.microsoft.com/office/drawing/2014/main" id="{4147E8E1-7516-BA7E-CD29-A12F9B3A2D34}"/>
              </a:ext>
            </a:extLst>
          </p:cNvPr>
          <p:cNvSpPr txBox="1"/>
          <p:nvPr/>
        </p:nvSpPr>
        <p:spPr>
          <a:xfrm>
            <a:off x="7334460" y="3454664"/>
            <a:ext cx="1338209" cy="461665"/>
          </a:xfrm>
          <a:prstGeom prst="rect">
            <a:avLst/>
          </a:prstGeom>
          <a:noFill/>
        </p:spPr>
        <p:txBody>
          <a:bodyPr wrap="square">
            <a:spAutoFit/>
          </a:bodyPr>
          <a:lstStyle/>
          <a:p>
            <a:r>
              <a:rPr lang="en-US" altLang="zh-CN" sz="2400" dirty="0">
                <a:solidFill>
                  <a:srgbClr val="C00000"/>
                </a:solidFill>
              </a:rPr>
              <a:t>i</a:t>
            </a:r>
            <a:r>
              <a:rPr lang="en-US" altLang="zh-CN" sz="2400" dirty="0">
                <a:solidFill>
                  <a:srgbClr val="C00000"/>
                </a:solidFill>
                <a:latin typeface="+mn-ea"/>
              </a:rPr>
              <a:t>n[B]={ }</a:t>
            </a:r>
          </a:p>
        </p:txBody>
      </p:sp>
      <p:sp>
        <p:nvSpPr>
          <p:cNvPr id="59" name="文本框 58">
            <a:extLst>
              <a:ext uri="{FF2B5EF4-FFF2-40B4-BE49-F238E27FC236}">
                <a16:creationId xmlns:a16="http://schemas.microsoft.com/office/drawing/2014/main" id="{555A3DC5-975E-2E29-3045-7FDB6CCC169A}"/>
              </a:ext>
            </a:extLst>
          </p:cNvPr>
          <p:cNvSpPr txBox="1"/>
          <p:nvPr/>
        </p:nvSpPr>
        <p:spPr>
          <a:xfrm>
            <a:off x="9042091" y="3468312"/>
            <a:ext cx="1475659" cy="461665"/>
          </a:xfrm>
          <a:prstGeom prst="rect">
            <a:avLst/>
          </a:prstGeom>
          <a:noFill/>
        </p:spPr>
        <p:txBody>
          <a:bodyPr wrap="square">
            <a:spAutoFit/>
          </a:bodyPr>
          <a:lstStyle/>
          <a:p>
            <a:r>
              <a:rPr lang="en-US" altLang="zh-CN" sz="2400" dirty="0">
                <a:solidFill>
                  <a:srgbClr val="C00000"/>
                </a:solidFill>
                <a:latin typeface="+mn-ea"/>
              </a:rPr>
              <a:t>in[B]={v}</a:t>
            </a:r>
          </a:p>
        </p:txBody>
      </p:sp>
      <p:sp>
        <p:nvSpPr>
          <p:cNvPr id="78" name="文本框 77">
            <a:extLst>
              <a:ext uri="{FF2B5EF4-FFF2-40B4-BE49-F238E27FC236}">
                <a16:creationId xmlns:a16="http://schemas.microsoft.com/office/drawing/2014/main" id="{5DD41AE3-A257-5AD2-42E1-4EAFE4EE7E14}"/>
              </a:ext>
            </a:extLst>
          </p:cNvPr>
          <p:cNvSpPr txBox="1"/>
          <p:nvPr/>
        </p:nvSpPr>
        <p:spPr>
          <a:xfrm>
            <a:off x="5675862" y="5532511"/>
            <a:ext cx="4699921" cy="954107"/>
          </a:xfrm>
          <a:prstGeom prst="rect">
            <a:avLst/>
          </a:prstGeom>
          <a:noFill/>
        </p:spPr>
        <p:txBody>
          <a:bodyPr wrap="square">
            <a:spAutoFit/>
          </a:bodyPr>
          <a:lstStyle/>
          <a:p>
            <a:r>
              <a:rPr lang="en-US" altLang="zh-CN" sz="2800" dirty="0" err="1">
                <a:latin typeface="Arial" panose="020B0604020202020204" pitchFamily="34" charset="0"/>
                <a:cs typeface="Arial" panose="020B0604020202020204" pitchFamily="34" charset="0"/>
              </a:rPr>
              <a:t>f</a:t>
            </a:r>
            <a:r>
              <a:rPr lang="en-US" altLang="zh-CN" sz="2800" baseline="-25000" dirty="0" err="1">
                <a:latin typeface="Arial" panose="020B0604020202020204" pitchFamily="34" charset="0"/>
                <a:cs typeface="Arial" panose="020B0604020202020204" pitchFamily="34" charset="0"/>
              </a:rPr>
              <a:t>B</a:t>
            </a:r>
            <a:r>
              <a:rPr lang="en-US" altLang="zh-CN" sz="2800" dirty="0">
                <a:latin typeface="Arial" panose="020B0604020202020204" pitchFamily="34" charset="0"/>
                <a:cs typeface="Arial" panose="020B0604020202020204" pitchFamily="34" charset="0"/>
              </a:rPr>
              <a:t>(x) = </a:t>
            </a:r>
            <a:r>
              <a:rPr lang="en-US" altLang="zh-CN" sz="2800" dirty="0" err="1">
                <a:latin typeface="Arial" panose="020B0604020202020204" pitchFamily="34" charset="0"/>
                <a:cs typeface="Arial" panose="020B0604020202020204" pitchFamily="34" charset="0"/>
              </a:rPr>
              <a:t>use</a:t>
            </a:r>
            <a:r>
              <a:rPr lang="en-US" altLang="zh-CN" sz="2800" baseline="-25000" dirty="0" err="1">
                <a:latin typeface="Arial" panose="020B0604020202020204" pitchFamily="34" charset="0"/>
                <a:cs typeface="Arial" panose="020B0604020202020204" pitchFamily="34" charset="0"/>
              </a:rPr>
              <a:t>B</a:t>
            </a:r>
            <a:r>
              <a:rPr lang="en-US" altLang="zh-CN" sz="2800" dirty="0">
                <a:latin typeface="Arial" panose="020B0604020202020204" pitchFamily="34" charset="0"/>
                <a:cs typeface="Arial" panose="020B0604020202020204" pitchFamily="34" charset="0"/>
              </a:rPr>
              <a:t> ∪(x - </a:t>
            </a:r>
            <a:r>
              <a:rPr lang="en-US" altLang="zh-CN" sz="2800" dirty="0" err="1">
                <a:latin typeface="Arial" panose="020B0604020202020204" pitchFamily="34" charset="0"/>
                <a:cs typeface="Arial" panose="020B0604020202020204" pitchFamily="34" charset="0"/>
              </a:rPr>
              <a:t>def</a:t>
            </a:r>
            <a:r>
              <a:rPr lang="en-US" altLang="zh-CN" sz="2800" baseline="-25000" dirty="0" err="1">
                <a:latin typeface="Arial" panose="020B0604020202020204" pitchFamily="34" charset="0"/>
                <a:cs typeface="Arial" panose="020B0604020202020204" pitchFamily="34" charset="0"/>
              </a:rPr>
              <a:t>B</a:t>
            </a:r>
            <a:r>
              <a:rPr lang="en-US" altLang="zh-CN" sz="2800" dirty="0">
                <a:latin typeface="Arial" panose="020B0604020202020204" pitchFamily="34" charset="0"/>
                <a:cs typeface="Arial" panose="020B0604020202020204" pitchFamily="34" charset="0"/>
              </a:rPr>
              <a:t> )</a:t>
            </a:r>
          </a:p>
          <a:p>
            <a:r>
              <a:rPr lang="en-US" altLang="zh-CN" sz="2800" dirty="0">
                <a:latin typeface="Arial" panose="020B0604020202020204" pitchFamily="34" charset="0"/>
                <a:cs typeface="Arial" panose="020B0604020202020204" pitchFamily="34" charset="0"/>
              </a:rPr>
              <a:t>in[B] = </a:t>
            </a:r>
            <a:r>
              <a:rPr lang="en-US" altLang="zh-CN" sz="2800" dirty="0" err="1">
                <a:latin typeface="Arial" panose="020B0604020202020204" pitchFamily="34" charset="0"/>
                <a:cs typeface="Arial" panose="020B0604020202020204" pitchFamily="34" charset="0"/>
              </a:rPr>
              <a:t>use</a:t>
            </a:r>
            <a:r>
              <a:rPr lang="en-US" altLang="zh-CN" sz="2800" baseline="-25000" dirty="0" err="1">
                <a:latin typeface="Arial" panose="020B0604020202020204" pitchFamily="34" charset="0"/>
                <a:cs typeface="Arial" panose="020B0604020202020204" pitchFamily="34" charset="0"/>
              </a:rPr>
              <a:t>B</a:t>
            </a:r>
            <a:r>
              <a:rPr lang="en-US" altLang="zh-CN" sz="2800" dirty="0">
                <a:latin typeface="Arial" panose="020B0604020202020204" pitchFamily="34" charset="0"/>
                <a:cs typeface="Arial" panose="020B0604020202020204" pitchFamily="34" charset="0"/>
              </a:rPr>
              <a:t>∪(out[B] - </a:t>
            </a:r>
            <a:r>
              <a:rPr lang="en-US" altLang="zh-CN" sz="2800" dirty="0" err="1">
                <a:latin typeface="Arial" panose="020B0604020202020204" pitchFamily="34" charset="0"/>
                <a:cs typeface="Arial" panose="020B0604020202020204" pitchFamily="34" charset="0"/>
              </a:rPr>
              <a:t>def</a:t>
            </a:r>
            <a:r>
              <a:rPr lang="en-US" altLang="zh-CN" sz="2800" baseline="-25000" dirty="0" err="1">
                <a:latin typeface="Arial" panose="020B0604020202020204" pitchFamily="34" charset="0"/>
                <a:cs typeface="Arial" panose="020B0604020202020204" pitchFamily="34" charset="0"/>
              </a:rPr>
              <a:t>B</a:t>
            </a:r>
            <a:r>
              <a:rPr lang="en-US" altLang="zh-CN" sz="2800" dirty="0">
                <a:latin typeface="Arial" panose="020B0604020202020204" pitchFamily="34" charset="0"/>
                <a:cs typeface="Arial" panose="020B0604020202020204" pitchFamily="34" charset="0"/>
              </a:rPr>
              <a:t> )</a:t>
            </a:r>
          </a:p>
        </p:txBody>
      </p:sp>
    </p:spTree>
    <p:custDataLst>
      <p:tags r:id="rId1"/>
    </p:custDataLst>
    <p:extLst>
      <p:ext uri="{BB962C8B-B14F-4D97-AF65-F5344CB8AC3E}">
        <p14:creationId xmlns:p14="http://schemas.microsoft.com/office/powerpoint/2010/main" val="2031948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7"/>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44"/>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49"/>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50"/>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55"/>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58"/>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59"/>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p:bldP spid="37" grpId="0"/>
      <p:bldP spid="38" grpId="0"/>
      <p:bldP spid="39" grpId="0"/>
      <p:bldP spid="40" grpId="0"/>
      <p:bldP spid="42" grpId="0" animBg="1"/>
      <p:bldP spid="44" grpId="0"/>
      <p:bldP spid="47" grpId="0" animBg="1"/>
      <p:bldP spid="48" grpId="0" animBg="1"/>
      <p:bldP spid="49" grpId="0"/>
      <p:bldP spid="50" grpId="0"/>
      <p:bldP spid="51" grpId="0"/>
      <p:bldP spid="52" grpId="0"/>
      <p:bldP spid="53" grpId="0"/>
      <p:bldP spid="54" grpId="0" animBg="1"/>
      <p:bldP spid="55" grpId="0"/>
      <p:bldP spid="56" grpId="0" animBg="1"/>
      <p:bldP spid="57" grpId="0" animBg="1"/>
      <p:bldP spid="58" grpId="0"/>
      <p:bldP spid="59" grpId="0"/>
      <p:bldP spid="78" grpId="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EC9850-BDDE-3D42-A8FD-3A814296F9F1}"/>
              </a:ext>
            </a:extLst>
          </p:cNvPr>
          <p:cNvSpPr>
            <a:spLocks noGrp="1"/>
          </p:cNvSpPr>
          <p:nvPr>
            <p:ph type="title"/>
          </p:nvPr>
        </p:nvSpPr>
        <p:spPr/>
        <p:txBody>
          <a:bodyPr/>
          <a:lstStyle/>
          <a:p>
            <a:r>
              <a:rPr lang="en-US" altLang="zh-CN" dirty="0"/>
              <a:t>10. 3   </a:t>
            </a:r>
            <a:r>
              <a:rPr lang="zh-CN" altLang="en-US" dirty="0"/>
              <a:t>数据流分析基础</a:t>
            </a:r>
          </a:p>
        </p:txBody>
      </p:sp>
      <p:sp>
        <p:nvSpPr>
          <p:cNvPr id="3" name="内容占位符 2">
            <a:extLst>
              <a:ext uri="{FF2B5EF4-FFF2-40B4-BE49-F238E27FC236}">
                <a16:creationId xmlns:a16="http://schemas.microsoft.com/office/drawing/2014/main" id="{D9E5C84A-533B-FF67-D8F9-F101D7DDB6A2}"/>
              </a:ext>
            </a:extLst>
          </p:cNvPr>
          <p:cNvSpPr>
            <a:spLocks noGrp="1"/>
          </p:cNvSpPr>
          <p:nvPr>
            <p:ph idx="1"/>
          </p:nvPr>
        </p:nvSpPr>
        <p:spPr>
          <a:xfrm>
            <a:off x="487822" y="942764"/>
            <a:ext cx="11070605" cy="5637024"/>
          </a:xfrm>
        </p:spPr>
        <p:txBody>
          <a:bodyPr/>
          <a:lstStyle/>
          <a:p>
            <a:pPr>
              <a:lnSpc>
                <a:spcPct val="150000"/>
              </a:lnSpc>
            </a:pPr>
            <a:r>
              <a:rPr lang="zh-CN" altLang="en-US" sz="3200" dirty="0">
                <a:solidFill>
                  <a:srgbClr val="C00000"/>
                </a:solidFill>
              </a:rPr>
              <a:t>活跃变量数据流方程</a:t>
            </a:r>
            <a:endParaRPr lang="en-US" altLang="zh-CN" sz="3200" dirty="0">
              <a:solidFill>
                <a:srgbClr val="C00000"/>
              </a:solidFill>
            </a:endParaRPr>
          </a:p>
          <a:p>
            <a:pPr marL="0" marR="0" lvl="0" indent="0" algn="l" defTabSz="914400" rtl="0" eaLnBrk="1" fontAlgn="auto" latinLnBrk="0" hangingPunct="1">
              <a:lnSpc>
                <a:spcPct val="150000"/>
              </a:lnSpc>
              <a:spcBef>
                <a:spcPts val="0"/>
              </a:spcBef>
              <a:spcAft>
                <a:spcPts val="0"/>
              </a:spcAft>
              <a:buClrTx/>
              <a:buSzTx/>
              <a:buFontTx/>
              <a:buNone/>
              <a:tabLst/>
              <a:defRPr/>
            </a:pPr>
            <a:r>
              <a:rPr lang="zh-CN" altLang="en-US" dirty="0"/>
              <a:t>  </a:t>
            </a:r>
            <a:r>
              <a:rPr kumimoji="0" lang="en-US" altLang="zh-CN" sz="2800" b="0" i="0" u="none" strike="noStrike" kern="1200" cap="none" spc="0" normalizeH="0" baseline="0" noProof="0" dirty="0">
                <a:ln>
                  <a:noFill/>
                </a:ln>
                <a:solidFill>
                  <a:srgbClr val="0909C3"/>
                </a:solidFill>
                <a:effectLst/>
                <a:uLnTx/>
                <a:uFillTx/>
                <a:latin typeface="Arial" panose="020B0604020202020204" pitchFamily="34" charset="0"/>
                <a:ea typeface="微软雅黑"/>
                <a:cs typeface="Arial" panose="020B0604020202020204" pitchFamily="34" charset="0"/>
              </a:rPr>
              <a:t>out[B] = ∪</a:t>
            </a:r>
            <a:r>
              <a:rPr kumimoji="0" lang="en-US" altLang="zh-CN" sz="2800" b="0" i="0" u="none" strike="noStrike" kern="1200" cap="none" spc="0" normalizeH="0" baseline="-25000" noProof="0" dirty="0" err="1">
                <a:ln>
                  <a:noFill/>
                </a:ln>
                <a:solidFill>
                  <a:srgbClr val="0909C3"/>
                </a:solidFill>
                <a:effectLst/>
                <a:uLnTx/>
                <a:uFillTx/>
                <a:latin typeface="Arial" panose="020B0604020202020204" pitchFamily="34" charset="0"/>
                <a:ea typeface="微软雅黑"/>
                <a:cs typeface="Arial" panose="020B0604020202020204" pitchFamily="34" charset="0"/>
              </a:rPr>
              <a:t>S∈succ</a:t>
            </a:r>
            <a:r>
              <a:rPr kumimoji="0" lang="en-US" altLang="zh-CN" sz="2800" b="0" i="0" u="none" strike="noStrike" kern="1200" cap="none" spc="0" normalizeH="0" baseline="-25000" noProof="0" dirty="0">
                <a:ln>
                  <a:noFill/>
                </a:ln>
                <a:solidFill>
                  <a:srgbClr val="0909C3"/>
                </a:solidFill>
                <a:effectLst/>
                <a:uLnTx/>
                <a:uFillTx/>
                <a:latin typeface="Arial" panose="020B0604020202020204" pitchFamily="34" charset="0"/>
                <a:ea typeface="微软雅黑"/>
                <a:cs typeface="Arial" panose="020B0604020202020204" pitchFamily="34" charset="0"/>
              </a:rPr>
              <a:t>(B)</a:t>
            </a:r>
            <a:r>
              <a:rPr kumimoji="0" lang="en-US" altLang="zh-CN" sz="2800" b="0" i="0" u="none" strike="noStrike" kern="1200" cap="none" spc="0" normalizeH="0" baseline="0" noProof="0" dirty="0">
                <a:ln>
                  <a:noFill/>
                </a:ln>
                <a:solidFill>
                  <a:srgbClr val="0909C3"/>
                </a:solidFill>
                <a:effectLst/>
                <a:uLnTx/>
                <a:uFillTx/>
                <a:latin typeface="Arial" panose="020B0604020202020204" pitchFamily="34" charset="0"/>
                <a:ea typeface="微软雅黑"/>
                <a:cs typeface="Arial" panose="020B0604020202020204" pitchFamily="34" charset="0"/>
              </a:rPr>
              <a:t> in[S]</a:t>
            </a:r>
            <a:endParaRPr kumimoji="0" lang="zh-CN" altLang="en-US" sz="2800" b="0" i="0" u="none" strike="noStrike" kern="1200" cap="none" spc="0" normalizeH="0" baseline="0" noProof="0" dirty="0">
              <a:ln>
                <a:noFill/>
              </a:ln>
              <a:solidFill>
                <a:srgbClr val="0909C3"/>
              </a:solidFill>
              <a:effectLst/>
              <a:uLnTx/>
              <a:uFillTx/>
              <a:latin typeface="Arial" panose="020B0604020202020204" pitchFamily="34" charset="0"/>
              <a:ea typeface="微软雅黑"/>
              <a:cs typeface="Arial" panose="020B0604020202020204" pitchFamily="34" charset="0"/>
            </a:endParaRPr>
          </a:p>
          <a:p>
            <a:pPr marL="0" marR="0" lvl="0" indent="0" algn="l" defTabSz="914400" rtl="0" eaLnBrk="1" fontAlgn="auto" latinLnBrk="0" hangingPunct="1">
              <a:lnSpc>
                <a:spcPct val="150000"/>
              </a:lnSpc>
              <a:spcBef>
                <a:spcPts val="0"/>
              </a:spcBef>
              <a:spcAft>
                <a:spcPts val="0"/>
              </a:spcAft>
              <a:buClrTx/>
              <a:buSzTx/>
              <a:buFontTx/>
              <a:buNone/>
              <a:tabLst/>
              <a:defRPr/>
            </a:pPr>
            <a:r>
              <a:rPr lang="zh-CN" altLang="en-US" dirty="0">
                <a:solidFill>
                  <a:srgbClr val="0909C3"/>
                </a:solidFill>
              </a:rPr>
              <a:t>  </a:t>
            </a:r>
            <a:r>
              <a:rPr kumimoji="0" lang="en-US" altLang="zh-CN" sz="2800" b="0" i="0" u="none" strike="noStrike" kern="1200" cap="none" spc="0" normalizeH="0" baseline="0" noProof="0" dirty="0">
                <a:ln>
                  <a:noFill/>
                </a:ln>
                <a:solidFill>
                  <a:srgbClr val="0909C3"/>
                </a:solidFill>
                <a:effectLst/>
                <a:uLnTx/>
                <a:uFillTx/>
                <a:latin typeface="Arial" panose="020B0604020202020204" pitchFamily="34" charset="0"/>
                <a:ea typeface="微软雅黑"/>
                <a:cs typeface="Arial" panose="020B0604020202020204" pitchFamily="34" charset="0"/>
              </a:rPr>
              <a:t>in[B] = </a:t>
            </a:r>
            <a:r>
              <a:rPr kumimoji="0" lang="en-US" altLang="zh-CN" sz="2800" b="0" i="0" u="none" strike="noStrike" kern="1200" cap="none" spc="0" normalizeH="0" baseline="0" noProof="0" dirty="0" err="1">
                <a:ln>
                  <a:noFill/>
                </a:ln>
                <a:solidFill>
                  <a:srgbClr val="0909C3"/>
                </a:solidFill>
                <a:effectLst/>
                <a:uLnTx/>
                <a:uFillTx/>
                <a:latin typeface="Arial" panose="020B0604020202020204" pitchFamily="34" charset="0"/>
                <a:ea typeface="微软雅黑"/>
                <a:cs typeface="Arial" panose="020B0604020202020204" pitchFamily="34" charset="0"/>
              </a:rPr>
              <a:t>use</a:t>
            </a:r>
            <a:r>
              <a:rPr kumimoji="0" lang="en-US" altLang="zh-CN" sz="2800" b="0" i="0" u="none" strike="noStrike" kern="1200" cap="none" spc="0" normalizeH="0" baseline="-25000" noProof="0" dirty="0" err="1">
                <a:ln>
                  <a:noFill/>
                </a:ln>
                <a:solidFill>
                  <a:srgbClr val="0909C3"/>
                </a:solidFill>
                <a:effectLst/>
                <a:uLnTx/>
                <a:uFillTx/>
                <a:latin typeface="Arial" panose="020B0604020202020204" pitchFamily="34" charset="0"/>
                <a:ea typeface="微软雅黑"/>
                <a:cs typeface="Arial" panose="020B0604020202020204" pitchFamily="34" charset="0"/>
              </a:rPr>
              <a:t>B</a:t>
            </a:r>
            <a:r>
              <a:rPr kumimoji="0" lang="en-US" altLang="zh-CN" sz="2800" b="0" i="0" u="none" strike="noStrike" kern="1200" cap="none" spc="0" normalizeH="0" baseline="0" noProof="0" dirty="0">
                <a:ln>
                  <a:noFill/>
                </a:ln>
                <a:solidFill>
                  <a:srgbClr val="0909C3"/>
                </a:solidFill>
                <a:effectLst/>
                <a:uLnTx/>
                <a:uFillTx/>
                <a:latin typeface="Arial" panose="020B0604020202020204" pitchFamily="34" charset="0"/>
                <a:ea typeface="微软雅黑"/>
                <a:cs typeface="Arial" panose="020B0604020202020204" pitchFamily="34" charset="0"/>
              </a:rPr>
              <a:t>∪(out[B] - </a:t>
            </a:r>
            <a:r>
              <a:rPr kumimoji="0" lang="en-US" altLang="zh-CN" sz="2800" b="0" i="0" u="none" strike="noStrike" kern="1200" cap="none" spc="0" normalizeH="0" baseline="0" noProof="0" dirty="0" err="1">
                <a:ln>
                  <a:noFill/>
                </a:ln>
                <a:solidFill>
                  <a:srgbClr val="0909C3"/>
                </a:solidFill>
                <a:effectLst/>
                <a:uLnTx/>
                <a:uFillTx/>
                <a:latin typeface="Arial" panose="020B0604020202020204" pitchFamily="34" charset="0"/>
                <a:ea typeface="微软雅黑"/>
                <a:cs typeface="Arial" panose="020B0604020202020204" pitchFamily="34" charset="0"/>
              </a:rPr>
              <a:t>def</a:t>
            </a:r>
            <a:r>
              <a:rPr kumimoji="0" lang="en-US" altLang="zh-CN" sz="2800" b="0" i="0" u="none" strike="noStrike" kern="1200" cap="none" spc="0" normalizeH="0" baseline="-25000" noProof="0" dirty="0" err="1">
                <a:ln>
                  <a:noFill/>
                </a:ln>
                <a:solidFill>
                  <a:srgbClr val="0909C3"/>
                </a:solidFill>
                <a:effectLst/>
                <a:uLnTx/>
                <a:uFillTx/>
                <a:latin typeface="Arial" panose="020B0604020202020204" pitchFamily="34" charset="0"/>
                <a:ea typeface="微软雅黑"/>
                <a:cs typeface="Arial" panose="020B0604020202020204" pitchFamily="34" charset="0"/>
              </a:rPr>
              <a:t>B</a:t>
            </a:r>
            <a:r>
              <a:rPr kumimoji="0" lang="en-US" altLang="zh-CN" sz="2800" b="0" i="0" u="none" strike="noStrike" kern="1200" cap="none" spc="0" normalizeH="0" baseline="0" noProof="0" dirty="0">
                <a:ln>
                  <a:noFill/>
                </a:ln>
                <a:solidFill>
                  <a:srgbClr val="0909C3"/>
                </a:solidFill>
                <a:effectLst/>
                <a:uLnTx/>
                <a:uFillTx/>
                <a:latin typeface="Arial" panose="020B0604020202020204" pitchFamily="34" charset="0"/>
                <a:ea typeface="微软雅黑"/>
                <a:cs typeface="Arial" panose="020B0604020202020204" pitchFamily="34" charset="0"/>
              </a:rPr>
              <a:t> )</a:t>
            </a:r>
          </a:p>
          <a:p>
            <a:pPr marL="0" marR="0" lvl="0" indent="0" algn="l" defTabSz="914400" rtl="0" eaLnBrk="1" fontAlgn="auto" latinLnBrk="0" hangingPunct="1">
              <a:lnSpc>
                <a:spcPct val="150000"/>
              </a:lnSpc>
              <a:spcBef>
                <a:spcPts val="0"/>
              </a:spcBef>
              <a:spcAft>
                <a:spcPts val="0"/>
              </a:spcAft>
              <a:buClrTx/>
              <a:buSzTx/>
              <a:buFontTx/>
              <a:buNone/>
              <a:tabLst/>
              <a:defRPr/>
            </a:pPr>
            <a:r>
              <a:rPr lang="en-US" altLang="zh-CN" sz="2800" dirty="0">
                <a:solidFill>
                  <a:prstClr val="black"/>
                </a:solidFill>
                <a:latin typeface="Arial" panose="020B0604020202020204" pitchFamily="34" charset="0"/>
                <a:ea typeface="微软雅黑"/>
                <a:cs typeface="Arial" panose="020B0604020202020204" pitchFamily="34" charset="0"/>
              </a:rPr>
              <a:t>  </a:t>
            </a:r>
            <a:r>
              <a:rPr lang="zh-CN" altLang="en-US" sz="2800" dirty="0">
                <a:solidFill>
                  <a:prstClr val="black"/>
                </a:solidFill>
                <a:latin typeface="Arial" panose="020B0604020202020204" pitchFamily="34" charset="0"/>
                <a:ea typeface="微软雅黑"/>
                <a:cs typeface="Arial" panose="020B0604020202020204" pitchFamily="34" charset="0"/>
              </a:rPr>
              <a:t>初始条件：</a:t>
            </a:r>
            <a:r>
              <a:rPr lang="en-US" altLang="zh-CN" sz="2800" dirty="0">
                <a:solidFill>
                  <a:prstClr val="black"/>
                </a:solidFill>
                <a:latin typeface="Arial" panose="020B0604020202020204" pitchFamily="34" charset="0"/>
                <a:ea typeface="微软雅黑"/>
                <a:cs typeface="Arial" panose="020B0604020202020204" pitchFamily="34" charset="0"/>
              </a:rPr>
              <a:t>in[EXIT] = </a:t>
            </a:r>
            <a:r>
              <a:rPr lang="en-US" altLang="zh-CN" sz="2800" dirty="0">
                <a:solidFill>
                  <a:srgbClr val="333333"/>
                </a:solidFill>
                <a:latin typeface="Arial" panose="020B0604020202020204" pitchFamily="34" charset="0"/>
                <a:cs typeface="Arial" panose="020B0604020202020204" pitchFamily="34" charset="0"/>
              </a:rPr>
              <a:t>Ø</a:t>
            </a:r>
            <a:endParaRPr kumimoji="0" lang="en-US" altLang="zh-CN" sz="2800" b="0" i="0" u="none" strike="noStrike" kern="1200" cap="none" spc="0" normalizeH="0" baseline="0" noProof="0" dirty="0">
              <a:ln>
                <a:noFill/>
              </a:ln>
              <a:solidFill>
                <a:prstClr val="black"/>
              </a:solidFill>
              <a:effectLst/>
              <a:uLnTx/>
              <a:uFillTx/>
              <a:latin typeface="Arial" panose="020B0604020202020204" pitchFamily="34" charset="0"/>
              <a:ea typeface="微软雅黑"/>
              <a:cs typeface="Arial" panose="020B0604020202020204" pitchFamily="34" charset="0"/>
            </a:endParaRPr>
          </a:p>
          <a:p>
            <a:pPr>
              <a:lnSpc>
                <a:spcPct val="150000"/>
              </a:lnSpc>
            </a:pPr>
            <a:r>
              <a:rPr kumimoji="0" lang="en-US" altLang="zh-CN" sz="2800" b="0" i="0" u="none" strike="noStrike" kern="1200" cap="none" spc="0" normalizeH="0" baseline="0" noProof="0" dirty="0" err="1">
                <a:ln>
                  <a:noFill/>
                </a:ln>
                <a:solidFill>
                  <a:prstClr val="black"/>
                </a:solidFill>
                <a:effectLst/>
                <a:uLnTx/>
                <a:uFillTx/>
                <a:latin typeface="Arial" panose="020B0604020202020204" pitchFamily="34" charset="0"/>
                <a:ea typeface="微软雅黑"/>
                <a:cs typeface="Arial" panose="020B0604020202020204" pitchFamily="34" charset="0"/>
              </a:rPr>
              <a:t>Use</a:t>
            </a:r>
            <a:r>
              <a:rPr kumimoji="0" lang="en-US" altLang="zh-CN" sz="2800" b="0" i="0" u="none" strike="noStrike" kern="1200" cap="none" spc="0" normalizeH="0" baseline="-25000" noProof="0" dirty="0" err="1">
                <a:ln>
                  <a:noFill/>
                </a:ln>
                <a:solidFill>
                  <a:prstClr val="black"/>
                </a:solidFill>
                <a:effectLst/>
                <a:uLnTx/>
                <a:uFillTx/>
                <a:latin typeface="Arial" panose="020B0604020202020204" pitchFamily="34" charset="0"/>
                <a:ea typeface="微软雅黑"/>
                <a:cs typeface="Arial" panose="020B0604020202020204" pitchFamily="34" charset="0"/>
              </a:rPr>
              <a:t>B</a:t>
            </a:r>
            <a:r>
              <a:rPr kumimoji="0" lang="en-US" altLang="zh-CN" sz="2800" b="0" i="0" u="none" strike="noStrike" kern="1200" cap="none" spc="0" normalizeH="0" baseline="-25000" noProof="0" dirty="0">
                <a:ln>
                  <a:noFill/>
                </a:ln>
                <a:solidFill>
                  <a:prstClr val="black"/>
                </a:solidFill>
                <a:effectLst/>
                <a:uLnTx/>
                <a:uFillTx/>
                <a:latin typeface="Arial" panose="020B0604020202020204" pitchFamily="34" charset="0"/>
                <a:ea typeface="微软雅黑"/>
                <a:cs typeface="Arial" panose="020B0604020202020204" pitchFamily="34" charset="0"/>
              </a:rPr>
              <a:t> </a:t>
            </a:r>
            <a:r>
              <a:rPr kumimoji="0" lang="en-US" altLang="zh-CN" sz="2800" b="0" i="0" u="none" strike="noStrike" kern="1200" cap="none" spc="0" normalizeH="0" noProof="0" dirty="0">
                <a:ln>
                  <a:noFill/>
                </a:ln>
                <a:solidFill>
                  <a:prstClr val="black"/>
                </a:solidFill>
                <a:effectLst/>
                <a:uLnTx/>
                <a:uFillTx/>
                <a:latin typeface="Arial" panose="020B0604020202020204" pitchFamily="34" charset="0"/>
                <a:ea typeface="微软雅黑"/>
                <a:cs typeface="Arial" panose="020B0604020202020204" pitchFamily="34" charset="0"/>
              </a:rPr>
              <a:t>– B</a:t>
            </a:r>
            <a:r>
              <a:rPr kumimoji="0" lang="zh-CN" altLang="en-US" sz="2800" b="0" i="0" u="none" strike="noStrike" kern="1200" cap="none" spc="0" normalizeH="0" noProof="0" dirty="0">
                <a:ln>
                  <a:noFill/>
                </a:ln>
                <a:solidFill>
                  <a:prstClr val="black"/>
                </a:solidFill>
                <a:effectLst/>
                <a:uLnTx/>
                <a:uFillTx/>
                <a:latin typeface="Arial" panose="020B0604020202020204" pitchFamily="34" charset="0"/>
                <a:ea typeface="微软雅黑"/>
                <a:cs typeface="Arial" panose="020B0604020202020204" pitchFamily="34" charset="0"/>
              </a:rPr>
              <a:t>中</a:t>
            </a:r>
            <a:r>
              <a:rPr kumimoji="0" lang="zh-CN" altLang="en-US" sz="2800" b="0" i="0" u="none" strike="noStrike" kern="1200" cap="none" spc="0" normalizeH="0" noProof="0" dirty="0">
                <a:ln>
                  <a:noFill/>
                </a:ln>
                <a:solidFill>
                  <a:srgbClr val="0909C3"/>
                </a:solidFill>
                <a:effectLst/>
                <a:uLnTx/>
                <a:uFillTx/>
                <a:latin typeface="Arial" panose="020B0604020202020204" pitchFamily="34" charset="0"/>
                <a:ea typeface="微软雅黑"/>
                <a:cs typeface="Arial" panose="020B0604020202020204" pitchFamily="34" charset="0"/>
              </a:rPr>
              <a:t>引用前未定值</a:t>
            </a:r>
            <a:r>
              <a:rPr kumimoji="0" lang="zh-CN" altLang="en-US" sz="2800" b="0" i="0" u="none" strike="noStrike" kern="1200" cap="none" spc="0" normalizeH="0" noProof="0" dirty="0">
                <a:ln>
                  <a:noFill/>
                </a:ln>
                <a:effectLst/>
                <a:uLnTx/>
                <a:uFillTx/>
                <a:latin typeface="Arial" panose="020B0604020202020204" pitchFamily="34" charset="0"/>
                <a:ea typeface="微软雅黑"/>
                <a:cs typeface="Arial" panose="020B0604020202020204" pitchFamily="34" charset="0"/>
              </a:rPr>
              <a:t>的变量的集合</a:t>
            </a:r>
            <a:r>
              <a:rPr kumimoji="0" lang="en-US" altLang="zh-CN" sz="2800" b="0" i="0" u="none" strike="noStrike" kern="1200" cap="none" spc="0" normalizeH="0" noProof="0" dirty="0">
                <a:ln>
                  <a:noFill/>
                </a:ln>
                <a:effectLst/>
                <a:uLnTx/>
                <a:uFillTx/>
                <a:latin typeface="Arial" panose="020B0604020202020204" pitchFamily="34" charset="0"/>
                <a:ea typeface="微软雅黑"/>
                <a:cs typeface="Arial" panose="020B0604020202020204" pitchFamily="34" charset="0"/>
              </a:rPr>
              <a:t>(</a:t>
            </a:r>
            <a:r>
              <a:rPr lang="zh-CN" altLang="en-US" sz="2800" dirty="0">
                <a:latin typeface="Arial" panose="020B0604020202020204" pitchFamily="34" charset="0"/>
                <a:ea typeface="微软雅黑"/>
                <a:cs typeface="Arial" panose="020B0604020202020204" pitchFamily="34" charset="0"/>
              </a:rPr>
              <a:t>已知量</a:t>
            </a:r>
            <a:r>
              <a:rPr kumimoji="0" lang="en-US" altLang="zh-CN" sz="2800" b="0" i="0" u="none" strike="noStrike" kern="1200" cap="none" spc="0" normalizeH="0" noProof="0" dirty="0">
                <a:ln>
                  <a:noFill/>
                </a:ln>
                <a:effectLst/>
                <a:uLnTx/>
                <a:uFillTx/>
                <a:latin typeface="Arial" panose="020B0604020202020204" pitchFamily="34" charset="0"/>
                <a:ea typeface="微软雅黑"/>
                <a:cs typeface="Arial" panose="020B0604020202020204" pitchFamily="34" charset="0"/>
              </a:rPr>
              <a:t>)</a:t>
            </a:r>
          </a:p>
          <a:p>
            <a:pPr>
              <a:lnSpc>
                <a:spcPct val="150000"/>
              </a:lnSpc>
            </a:pPr>
            <a:r>
              <a:rPr kumimoji="0" lang="en-US" altLang="zh-CN" sz="2800" b="0" i="0" u="none" strike="noStrike" kern="1200" cap="none" spc="0" normalizeH="0" baseline="0" noProof="0" dirty="0" err="1">
                <a:ln>
                  <a:noFill/>
                </a:ln>
                <a:solidFill>
                  <a:prstClr val="black"/>
                </a:solidFill>
                <a:effectLst/>
                <a:uLnTx/>
                <a:uFillTx/>
                <a:latin typeface="Arial" panose="020B0604020202020204" pitchFamily="34" charset="0"/>
                <a:ea typeface="微软雅黑"/>
                <a:cs typeface="Arial" panose="020B0604020202020204" pitchFamily="34" charset="0"/>
              </a:rPr>
              <a:t>def</a:t>
            </a:r>
            <a:r>
              <a:rPr kumimoji="0" lang="en-US" altLang="zh-CN" sz="2800" b="0" i="0" u="none" strike="noStrike" kern="1200" cap="none" spc="0" normalizeH="0" baseline="-25000" noProof="0" dirty="0" err="1">
                <a:ln>
                  <a:noFill/>
                </a:ln>
                <a:solidFill>
                  <a:prstClr val="black"/>
                </a:solidFill>
                <a:effectLst/>
                <a:uLnTx/>
                <a:uFillTx/>
                <a:latin typeface="Arial" panose="020B0604020202020204" pitchFamily="34" charset="0"/>
                <a:ea typeface="微软雅黑"/>
                <a:cs typeface="Arial" panose="020B0604020202020204" pitchFamily="34" charset="0"/>
              </a:rPr>
              <a:t>B</a:t>
            </a:r>
            <a:r>
              <a:rPr kumimoji="0" lang="en-US" altLang="zh-CN" sz="2800" b="0" i="0" u="none" strike="noStrike" kern="1200" cap="none" spc="0" normalizeH="0" baseline="-25000" noProof="0" dirty="0">
                <a:ln>
                  <a:noFill/>
                </a:ln>
                <a:solidFill>
                  <a:prstClr val="black"/>
                </a:solidFill>
                <a:effectLst/>
                <a:uLnTx/>
                <a:uFillTx/>
                <a:latin typeface="Arial" panose="020B0604020202020204" pitchFamily="34" charset="0"/>
                <a:ea typeface="微软雅黑"/>
                <a:cs typeface="Arial" panose="020B0604020202020204" pitchFamily="34" charset="0"/>
              </a:rPr>
              <a:t> </a:t>
            </a:r>
            <a:r>
              <a:rPr kumimoji="0" lang="en-US" altLang="zh-CN" sz="2800" b="0" i="0" u="none" strike="noStrike" kern="1200" cap="none" spc="0" normalizeH="0" noProof="0" dirty="0">
                <a:ln>
                  <a:noFill/>
                </a:ln>
                <a:solidFill>
                  <a:prstClr val="black"/>
                </a:solidFill>
                <a:effectLst/>
                <a:uLnTx/>
                <a:uFillTx/>
                <a:latin typeface="Arial" panose="020B0604020202020204" pitchFamily="34" charset="0"/>
                <a:ea typeface="微软雅黑"/>
                <a:cs typeface="Arial" panose="020B0604020202020204" pitchFamily="34" charset="0"/>
              </a:rPr>
              <a:t>– B</a:t>
            </a:r>
            <a:r>
              <a:rPr kumimoji="0" lang="zh-CN" altLang="en-US" sz="2800" b="0" i="0" u="none" strike="noStrike" kern="1200" cap="none" spc="0" normalizeH="0" noProof="0" dirty="0">
                <a:ln>
                  <a:noFill/>
                </a:ln>
                <a:solidFill>
                  <a:prstClr val="black"/>
                </a:solidFill>
                <a:effectLst/>
                <a:uLnTx/>
                <a:uFillTx/>
                <a:latin typeface="Arial" panose="020B0604020202020204" pitchFamily="34" charset="0"/>
                <a:ea typeface="微软雅黑"/>
                <a:cs typeface="Arial" panose="020B0604020202020204" pitchFamily="34" charset="0"/>
              </a:rPr>
              <a:t>中</a:t>
            </a:r>
            <a:r>
              <a:rPr kumimoji="0" lang="zh-CN" altLang="en-US" sz="2800" b="0" i="0" u="none" strike="noStrike" kern="1200" cap="none" spc="0" normalizeH="0" noProof="0" dirty="0">
                <a:ln>
                  <a:noFill/>
                </a:ln>
                <a:solidFill>
                  <a:srgbClr val="0909C3"/>
                </a:solidFill>
                <a:effectLst/>
                <a:uLnTx/>
                <a:uFillTx/>
                <a:latin typeface="Arial" panose="020B0604020202020204" pitchFamily="34" charset="0"/>
                <a:ea typeface="微软雅黑"/>
                <a:cs typeface="Arial" panose="020B0604020202020204" pitchFamily="34" charset="0"/>
              </a:rPr>
              <a:t>定值前未引用</a:t>
            </a:r>
            <a:r>
              <a:rPr kumimoji="0" lang="zh-CN" altLang="en-US" sz="2800" b="0" i="0" u="none" strike="noStrike" kern="1200" cap="none" spc="0" normalizeH="0" noProof="0" dirty="0">
                <a:ln>
                  <a:noFill/>
                </a:ln>
                <a:solidFill>
                  <a:prstClr val="black"/>
                </a:solidFill>
                <a:effectLst/>
                <a:uLnTx/>
                <a:uFillTx/>
                <a:latin typeface="Arial" panose="020B0604020202020204" pitchFamily="34" charset="0"/>
                <a:ea typeface="微软雅黑"/>
                <a:cs typeface="Arial" panose="020B0604020202020204" pitchFamily="34" charset="0"/>
              </a:rPr>
              <a:t>的变量集合</a:t>
            </a:r>
            <a:r>
              <a:rPr kumimoji="0" lang="en-US" altLang="zh-CN" sz="2800" b="0" i="0" u="none" strike="noStrike" kern="1200" cap="none" spc="0" normalizeH="0" noProof="0" dirty="0">
                <a:ln>
                  <a:noFill/>
                </a:ln>
                <a:solidFill>
                  <a:prstClr val="black"/>
                </a:solidFill>
                <a:effectLst/>
                <a:uLnTx/>
                <a:uFillTx/>
                <a:latin typeface="Arial" panose="020B0604020202020204" pitchFamily="34" charset="0"/>
                <a:ea typeface="微软雅黑"/>
                <a:cs typeface="Arial" panose="020B0604020202020204" pitchFamily="34" charset="0"/>
              </a:rPr>
              <a:t>(</a:t>
            </a:r>
            <a:r>
              <a:rPr kumimoji="0" lang="zh-CN" altLang="en-US" sz="2800" b="0" i="0" u="none" strike="noStrike" kern="1200" cap="none" spc="0" normalizeH="0" noProof="0" dirty="0">
                <a:ln>
                  <a:noFill/>
                </a:ln>
                <a:solidFill>
                  <a:prstClr val="black"/>
                </a:solidFill>
                <a:effectLst/>
                <a:uLnTx/>
                <a:uFillTx/>
                <a:latin typeface="Arial" panose="020B0604020202020204" pitchFamily="34" charset="0"/>
                <a:ea typeface="微软雅黑"/>
                <a:cs typeface="Arial" panose="020B0604020202020204" pitchFamily="34" charset="0"/>
              </a:rPr>
              <a:t>已知量</a:t>
            </a:r>
            <a:r>
              <a:rPr kumimoji="0" lang="en-US" altLang="zh-CN" sz="2800" b="0" i="0" u="none" strike="noStrike" kern="1200" cap="none" spc="0" normalizeH="0" noProof="0" dirty="0">
                <a:ln>
                  <a:noFill/>
                </a:ln>
                <a:solidFill>
                  <a:prstClr val="black"/>
                </a:solidFill>
                <a:effectLst/>
                <a:uLnTx/>
                <a:uFillTx/>
                <a:latin typeface="Arial" panose="020B0604020202020204" pitchFamily="34" charset="0"/>
                <a:ea typeface="微软雅黑"/>
                <a:cs typeface="Arial" panose="020B0604020202020204" pitchFamily="34" charset="0"/>
              </a:rPr>
              <a:t>)</a:t>
            </a:r>
            <a:endParaRPr lang="zh-CN" altLang="en-US" dirty="0"/>
          </a:p>
        </p:txBody>
      </p:sp>
    </p:spTree>
    <p:extLst>
      <p:ext uri="{BB962C8B-B14F-4D97-AF65-F5344CB8AC3E}">
        <p14:creationId xmlns:p14="http://schemas.microsoft.com/office/powerpoint/2010/main" val="336176162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03B82D-4B6F-4BC7-A1BE-2A34AD9E6225}"/>
              </a:ext>
            </a:extLst>
          </p:cNvPr>
          <p:cNvSpPr>
            <a:spLocks noGrp="1"/>
          </p:cNvSpPr>
          <p:nvPr>
            <p:ph type="title"/>
          </p:nvPr>
        </p:nvSpPr>
        <p:spPr/>
        <p:txBody>
          <a:bodyPr/>
          <a:lstStyle/>
          <a:p>
            <a:r>
              <a:rPr lang="en-US" altLang="zh-CN" dirty="0"/>
              <a:t>10. 3   </a:t>
            </a:r>
            <a:r>
              <a:rPr lang="zh-CN" altLang="en-US" dirty="0"/>
              <a:t>数据流分析基础</a:t>
            </a:r>
          </a:p>
        </p:txBody>
      </p:sp>
      <p:sp>
        <p:nvSpPr>
          <p:cNvPr id="3" name="内容占位符 2">
            <a:extLst>
              <a:ext uri="{FF2B5EF4-FFF2-40B4-BE49-F238E27FC236}">
                <a16:creationId xmlns:a16="http://schemas.microsoft.com/office/drawing/2014/main" id="{89FFAFF4-5E25-4E30-996D-B0A9FCBFD5EE}"/>
              </a:ext>
            </a:extLst>
          </p:cNvPr>
          <p:cNvSpPr>
            <a:spLocks noGrp="1"/>
          </p:cNvSpPr>
          <p:nvPr>
            <p:ph idx="1"/>
          </p:nvPr>
        </p:nvSpPr>
        <p:spPr>
          <a:xfrm>
            <a:off x="487822" y="942764"/>
            <a:ext cx="11255540" cy="803843"/>
          </a:xfrm>
        </p:spPr>
        <p:txBody>
          <a:bodyPr/>
          <a:lstStyle/>
          <a:p>
            <a:r>
              <a:rPr lang="en-US" altLang="zh-CN" sz="2800" dirty="0"/>
              <a:t>[</a:t>
            </a:r>
            <a:r>
              <a:rPr lang="zh-CN" altLang="en-US" sz="2800" dirty="0"/>
              <a:t>例</a:t>
            </a:r>
            <a:r>
              <a:rPr lang="en-US" altLang="zh-CN" sz="2800" dirty="0"/>
              <a:t>] </a:t>
            </a:r>
            <a:r>
              <a:rPr lang="zh-CN" altLang="en-US" sz="2800" dirty="0"/>
              <a:t>基本块的</a:t>
            </a:r>
            <a:r>
              <a:rPr lang="en-US" altLang="zh-CN" sz="2800" dirty="0" err="1"/>
              <a:t>use</a:t>
            </a:r>
            <a:r>
              <a:rPr lang="en-US" altLang="zh-CN" sz="2800" baseline="-25000" dirty="0" err="1"/>
              <a:t>B</a:t>
            </a:r>
            <a:r>
              <a:rPr lang="zh-CN" altLang="en-US" sz="2800" dirty="0"/>
              <a:t>和</a:t>
            </a:r>
            <a:r>
              <a:rPr lang="en-US" altLang="zh-CN" sz="2800" dirty="0" err="1"/>
              <a:t>def</a:t>
            </a:r>
            <a:r>
              <a:rPr lang="en-US" altLang="zh-CN" sz="2800" baseline="-25000" dirty="0" err="1"/>
              <a:t>B</a:t>
            </a:r>
            <a:endParaRPr lang="en-US" altLang="zh-CN" sz="3200" i="1" baseline="-25000" dirty="0">
              <a:solidFill>
                <a:srgbClr val="FF0000"/>
              </a:solidFill>
            </a:endParaRPr>
          </a:p>
        </p:txBody>
      </p:sp>
      <p:grpSp>
        <p:nvGrpSpPr>
          <p:cNvPr id="24" name="组合 23">
            <a:extLst>
              <a:ext uri="{FF2B5EF4-FFF2-40B4-BE49-F238E27FC236}">
                <a16:creationId xmlns:a16="http://schemas.microsoft.com/office/drawing/2014/main" id="{2368A34F-A498-172E-D322-127211B4CCFD}"/>
              </a:ext>
            </a:extLst>
          </p:cNvPr>
          <p:cNvGrpSpPr/>
          <p:nvPr/>
        </p:nvGrpSpPr>
        <p:grpSpPr>
          <a:xfrm>
            <a:off x="600828" y="1769401"/>
            <a:ext cx="3007373" cy="4901895"/>
            <a:chOff x="7574377" y="758098"/>
            <a:chExt cx="3007373" cy="4901895"/>
          </a:xfrm>
        </p:grpSpPr>
        <p:sp>
          <p:nvSpPr>
            <p:cNvPr id="25" name="文本框 24">
              <a:extLst>
                <a:ext uri="{FF2B5EF4-FFF2-40B4-BE49-F238E27FC236}">
                  <a16:creationId xmlns:a16="http://schemas.microsoft.com/office/drawing/2014/main" id="{3FAC64C4-692D-F5F6-7D23-90416A6FFCBC}"/>
                </a:ext>
              </a:extLst>
            </p:cNvPr>
            <p:cNvSpPr txBox="1"/>
            <p:nvPr/>
          </p:nvSpPr>
          <p:spPr>
            <a:xfrm>
              <a:off x="9318143" y="758098"/>
              <a:ext cx="984437" cy="369332"/>
            </a:xfrm>
            <a:prstGeom prst="rect">
              <a:avLst/>
            </a:prstGeom>
            <a:solidFill>
              <a:schemeClr val="accent5">
                <a:lumMod val="40000"/>
                <a:lumOff val="60000"/>
              </a:schemeClr>
            </a:solidFill>
            <a:ln>
              <a:solidFill>
                <a:schemeClr val="tx1"/>
              </a:solidFill>
            </a:ln>
          </p:spPr>
          <p:txBody>
            <a:bodyPr wrap="none" rtlCol="0">
              <a:spAutoFit/>
            </a:bodyPr>
            <a:lstStyle/>
            <a:p>
              <a:r>
                <a:rPr lang="en-US" altLang="zh-CN" b="1" dirty="0">
                  <a:latin typeface="Times New Roman" panose="02020603050405020304" pitchFamily="18" charset="0"/>
                  <a:cs typeface="Times New Roman" panose="02020603050405020304" pitchFamily="18" charset="0"/>
                </a:rPr>
                <a:t>ENTRY</a:t>
              </a:r>
              <a:endParaRPr lang="zh-CN" altLang="en-US" b="1" dirty="0">
                <a:latin typeface="Times New Roman" panose="02020603050405020304" pitchFamily="18" charset="0"/>
                <a:cs typeface="Times New Roman" panose="02020603050405020304" pitchFamily="18" charset="0"/>
              </a:endParaRPr>
            </a:p>
          </p:txBody>
        </p:sp>
        <p:sp>
          <p:nvSpPr>
            <p:cNvPr id="26" name="文本框 25">
              <a:extLst>
                <a:ext uri="{FF2B5EF4-FFF2-40B4-BE49-F238E27FC236}">
                  <a16:creationId xmlns:a16="http://schemas.microsoft.com/office/drawing/2014/main" id="{1570B530-57B6-50D1-2111-85EAFFB9AC77}"/>
                </a:ext>
              </a:extLst>
            </p:cNvPr>
            <p:cNvSpPr txBox="1"/>
            <p:nvPr/>
          </p:nvSpPr>
          <p:spPr>
            <a:xfrm>
              <a:off x="9034532" y="1412664"/>
              <a:ext cx="1547218" cy="1054135"/>
            </a:xfrm>
            <a:prstGeom prst="rect">
              <a:avLst/>
            </a:prstGeom>
            <a:noFill/>
            <a:ln>
              <a:solidFill>
                <a:schemeClr val="tx1"/>
              </a:solidFill>
            </a:ln>
          </p:spPr>
          <p:txBody>
            <a:bodyPr wrap="none" rtlCol="0">
              <a:spAutoFit/>
            </a:bodyPr>
            <a:lstStyle/>
            <a:p>
              <a:pPr marL="0" marR="0" lvl="0" indent="0" algn="just" defTabSz="914400" rtl="0" eaLnBrk="1" fontAlgn="auto" latinLnBrk="0" hangingPunct="1">
                <a:lnSpc>
                  <a:spcPts val="2533"/>
                </a:lnSpc>
                <a:spcBef>
                  <a:spcPts val="0"/>
                </a:spcBef>
                <a:spcAft>
                  <a:spcPts val="0"/>
                </a:spcAft>
                <a:buClrTx/>
                <a:buSzTx/>
                <a:buFontTx/>
                <a:buNone/>
                <a:tabLst/>
                <a:defRPr/>
              </a:pPr>
              <a:r>
                <a:rPr kumimoji="0" lang="en-US" altLang="zh-CN" sz="2400" b="1" i="1" u="none" strike="noStrike" kern="1200" cap="none" spc="0" normalizeH="0" baseline="0" noProof="0" dirty="0">
                  <a:ln>
                    <a:noFill/>
                  </a:ln>
                  <a:solidFill>
                    <a:prstClr val="black"/>
                  </a:solidFill>
                  <a:effectLst/>
                  <a:uLnTx/>
                  <a:uFillTx/>
                  <a:latin typeface="Times New Roman" charset="0"/>
                  <a:ea typeface="微软雅黑"/>
                  <a:cs typeface="+mn-cs"/>
                </a:rPr>
                <a:t>d</a:t>
              </a:r>
              <a:r>
                <a:rPr kumimoji="0" lang="en-US" altLang="zh-CN" sz="2400" b="1" i="1" u="none" strike="noStrike" kern="1200" cap="none" spc="0" normalizeH="0" baseline="-25000" noProof="0" dirty="0">
                  <a:ln>
                    <a:noFill/>
                  </a:ln>
                  <a:solidFill>
                    <a:prstClr val="black"/>
                  </a:solidFill>
                  <a:effectLst/>
                  <a:uLnTx/>
                  <a:uFillTx/>
                  <a:latin typeface="Times New Roman" charset="0"/>
                  <a:ea typeface="微软雅黑"/>
                  <a:cs typeface="+mn-cs"/>
                </a:rPr>
                <a:t>1</a:t>
              </a:r>
              <a:r>
                <a:rPr kumimoji="0" lang="en-US" altLang="zh-CN" sz="2400" b="1" i="1" u="none" strike="noStrike" kern="1200" cap="none" spc="0" normalizeH="0" baseline="0" noProof="0" dirty="0">
                  <a:ln>
                    <a:noFill/>
                  </a:ln>
                  <a:solidFill>
                    <a:prstClr val="black"/>
                  </a:solidFill>
                  <a:effectLst/>
                  <a:uLnTx/>
                  <a:uFillTx/>
                  <a:latin typeface="Times New Roman" charset="0"/>
                  <a:ea typeface="微软雅黑"/>
                  <a:cs typeface="+mn-cs"/>
                </a:rPr>
                <a:t>: </a:t>
              </a:r>
              <a:r>
                <a:rPr kumimoji="0" lang="en-US" altLang="zh-CN" sz="2400" b="1" i="1" u="none" strike="noStrike" kern="1200" cap="none" spc="0" normalizeH="0" baseline="0" noProof="0" dirty="0" err="1">
                  <a:ln>
                    <a:noFill/>
                  </a:ln>
                  <a:solidFill>
                    <a:prstClr val="black"/>
                  </a:solidFill>
                  <a:effectLst/>
                  <a:uLnTx/>
                  <a:uFillTx/>
                  <a:latin typeface="Times New Roman" charset="0"/>
                  <a:ea typeface="微软雅黑"/>
                  <a:cs typeface="+mn-cs"/>
                </a:rPr>
                <a:t>i</a:t>
              </a:r>
              <a:r>
                <a:rPr kumimoji="0" lang="en-US" altLang="zh-CN" sz="2400" b="1" i="1" u="none" strike="noStrike" kern="1200" cap="none" spc="0" normalizeH="0" baseline="0" noProof="0" dirty="0">
                  <a:ln>
                    <a:noFill/>
                  </a:ln>
                  <a:solidFill>
                    <a:prstClr val="black"/>
                  </a:solidFill>
                  <a:effectLst/>
                  <a:uLnTx/>
                  <a:uFillTx/>
                  <a:latin typeface="Times New Roman" charset="0"/>
                  <a:ea typeface="微软雅黑"/>
                  <a:cs typeface="+mn-cs"/>
                </a:rPr>
                <a:t> = m</a:t>
              </a:r>
              <a:r>
                <a:rPr kumimoji="0" lang="en-US" altLang="zh-CN" sz="2400" b="1" u="none" strike="noStrike" kern="1200" cap="none" spc="0" normalizeH="0" baseline="0" noProof="0" dirty="0">
                  <a:ln>
                    <a:noFill/>
                  </a:ln>
                  <a:solidFill>
                    <a:prstClr val="black"/>
                  </a:solidFill>
                  <a:effectLst/>
                  <a:uLnTx/>
                  <a:uFillTx/>
                  <a:latin typeface="Times New Roman" charset="0"/>
                  <a:ea typeface="微软雅黑"/>
                  <a:cs typeface="+mn-cs"/>
                </a:rPr>
                <a:t>-</a:t>
              </a:r>
              <a:r>
                <a:rPr kumimoji="0" lang="en-US" altLang="zh-CN" sz="2400" b="1" i="1" u="none" strike="noStrike" kern="1200" cap="none" spc="0" normalizeH="0" baseline="0" noProof="0" dirty="0">
                  <a:ln>
                    <a:noFill/>
                  </a:ln>
                  <a:solidFill>
                    <a:prstClr val="black"/>
                  </a:solidFill>
                  <a:effectLst/>
                  <a:uLnTx/>
                  <a:uFillTx/>
                  <a:latin typeface="Times New Roman" charset="0"/>
                  <a:ea typeface="微软雅黑"/>
                  <a:cs typeface="+mn-cs"/>
                </a:rPr>
                <a:t>1</a:t>
              </a:r>
            </a:p>
            <a:p>
              <a:pPr marL="0" marR="0" lvl="0" indent="0" algn="just" defTabSz="914400" rtl="0" eaLnBrk="1" fontAlgn="auto" latinLnBrk="0" hangingPunct="1">
                <a:lnSpc>
                  <a:spcPts val="2533"/>
                </a:lnSpc>
                <a:spcBef>
                  <a:spcPts val="0"/>
                </a:spcBef>
                <a:spcAft>
                  <a:spcPts val="0"/>
                </a:spcAft>
                <a:buClrTx/>
                <a:buSzTx/>
                <a:buFontTx/>
                <a:buNone/>
                <a:tabLst/>
                <a:defRPr/>
              </a:pPr>
              <a:r>
                <a:rPr kumimoji="0" lang="en-US" altLang="zh-CN" sz="2400" b="1" i="1" u="none" strike="noStrike" kern="1200" cap="none" spc="0" normalizeH="0" baseline="0" noProof="0" dirty="0">
                  <a:ln>
                    <a:noFill/>
                  </a:ln>
                  <a:solidFill>
                    <a:prstClr val="black"/>
                  </a:solidFill>
                  <a:effectLst/>
                  <a:uLnTx/>
                  <a:uFillTx/>
                  <a:latin typeface="Times New Roman" charset="0"/>
                  <a:ea typeface="微软雅黑"/>
                  <a:cs typeface="+mn-cs"/>
                </a:rPr>
                <a:t>d</a:t>
              </a:r>
              <a:r>
                <a:rPr kumimoji="0" lang="en-US" altLang="zh-CN" sz="2400" b="1" i="1" u="none" strike="noStrike" kern="1200" cap="none" spc="0" normalizeH="0" baseline="-25000" noProof="0" dirty="0">
                  <a:ln>
                    <a:noFill/>
                  </a:ln>
                  <a:solidFill>
                    <a:prstClr val="black"/>
                  </a:solidFill>
                  <a:effectLst/>
                  <a:uLnTx/>
                  <a:uFillTx/>
                  <a:latin typeface="Times New Roman" charset="0"/>
                  <a:ea typeface="微软雅黑"/>
                  <a:cs typeface="+mn-cs"/>
                </a:rPr>
                <a:t>2</a:t>
              </a:r>
              <a:r>
                <a:rPr kumimoji="0" lang="en-US" altLang="zh-CN" sz="2400" b="1" i="1" u="none" strike="noStrike" kern="1200" cap="none" spc="0" normalizeH="0" baseline="0" noProof="0" dirty="0">
                  <a:ln>
                    <a:noFill/>
                  </a:ln>
                  <a:solidFill>
                    <a:prstClr val="black"/>
                  </a:solidFill>
                  <a:effectLst/>
                  <a:uLnTx/>
                  <a:uFillTx/>
                  <a:latin typeface="Times New Roman" charset="0"/>
                  <a:ea typeface="微软雅黑"/>
                  <a:cs typeface="+mn-cs"/>
                </a:rPr>
                <a:t>: j = n</a:t>
              </a:r>
            </a:p>
            <a:p>
              <a:pPr marL="0" marR="0" lvl="0" indent="0" algn="just" defTabSz="914400" rtl="0" eaLnBrk="1" fontAlgn="auto" latinLnBrk="0" hangingPunct="1">
                <a:lnSpc>
                  <a:spcPts val="2533"/>
                </a:lnSpc>
                <a:spcBef>
                  <a:spcPts val="0"/>
                </a:spcBef>
                <a:spcAft>
                  <a:spcPts val="0"/>
                </a:spcAft>
                <a:buClrTx/>
                <a:buSzTx/>
                <a:buFontTx/>
                <a:buNone/>
                <a:tabLst/>
                <a:defRPr/>
              </a:pPr>
              <a:r>
                <a:rPr kumimoji="0" lang="en-US" altLang="zh-CN" sz="2400" b="1" i="1" u="none" strike="noStrike" kern="1200" cap="none" spc="0" normalizeH="0" baseline="0" noProof="0" dirty="0">
                  <a:ln>
                    <a:noFill/>
                  </a:ln>
                  <a:solidFill>
                    <a:prstClr val="black"/>
                  </a:solidFill>
                  <a:effectLst/>
                  <a:uLnTx/>
                  <a:uFillTx/>
                  <a:latin typeface="Times New Roman" charset="0"/>
                  <a:ea typeface="微软雅黑"/>
                  <a:cs typeface="+mn-cs"/>
                </a:rPr>
                <a:t>d</a:t>
              </a:r>
              <a:r>
                <a:rPr kumimoji="0" lang="en-US" altLang="zh-CN" sz="2400" b="1" i="1" u="none" strike="noStrike" kern="1200" cap="none" spc="0" normalizeH="0" baseline="-25000" noProof="0" dirty="0">
                  <a:ln>
                    <a:noFill/>
                  </a:ln>
                  <a:solidFill>
                    <a:prstClr val="black"/>
                  </a:solidFill>
                  <a:effectLst/>
                  <a:uLnTx/>
                  <a:uFillTx/>
                  <a:latin typeface="Times New Roman" charset="0"/>
                  <a:ea typeface="微软雅黑"/>
                  <a:cs typeface="+mn-cs"/>
                </a:rPr>
                <a:t>3</a:t>
              </a:r>
              <a:r>
                <a:rPr kumimoji="0" lang="en-US" altLang="zh-CN" sz="2400" b="1" i="1" u="none" strike="noStrike" kern="1200" cap="none" spc="0" normalizeH="0" baseline="0" noProof="0" dirty="0">
                  <a:ln>
                    <a:noFill/>
                  </a:ln>
                  <a:solidFill>
                    <a:prstClr val="black"/>
                  </a:solidFill>
                  <a:effectLst/>
                  <a:uLnTx/>
                  <a:uFillTx/>
                  <a:latin typeface="Times New Roman" charset="0"/>
                  <a:ea typeface="微软雅黑"/>
                  <a:cs typeface="+mn-cs"/>
                </a:rPr>
                <a:t>: a = u1</a:t>
              </a:r>
              <a:endParaRPr kumimoji="0" lang="en-US" altLang="zh-CN" sz="2400" b="1" i="1" u="none" strike="noStrike" kern="1200" cap="none" spc="0" normalizeH="0" baseline="-25000" noProof="0" dirty="0">
                <a:ln>
                  <a:noFill/>
                </a:ln>
                <a:solidFill>
                  <a:prstClr val="black"/>
                </a:solidFill>
                <a:effectLst/>
                <a:uLnTx/>
                <a:uFillTx/>
                <a:latin typeface="Times New Roman" charset="0"/>
                <a:ea typeface="微软雅黑"/>
                <a:cs typeface="+mn-cs"/>
              </a:endParaRPr>
            </a:p>
          </p:txBody>
        </p:sp>
        <p:sp>
          <p:nvSpPr>
            <p:cNvPr id="27" name="文本框 26">
              <a:extLst>
                <a:ext uri="{FF2B5EF4-FFF2-40B4-BE49-F238E27FC236}">
                  <a16:creationId xmlns:a16="http://schemas.microsoft.com/office/drawing/2014/main" id="{C5934B43-5048-9C9A-13FA-332BF8058264}"/>
                </a:ext>
              </a:extLst>
            </p:cNvPr>
            <p:cNvSpPr txBox="1"/>
            <p:nvPr/>
          </p:nvSpPr>
          <p:spPr>
            <a:xfrm>
              <a:off x="9087239" y="2755539"/>
              <a:ext cx="1447832" cy="733534"/>
            </a:xfrm>
            <a:prstGeom prst="rect">
              <a:avLst/>
            </a:prstGeom>
            <a:noFill/>
            <a:ln>
              <a:solidFill>
                <a:schemeClr val="tx1"/>
              </a:solidFill>
            </a:ln>
          </p:spPr>
          <p:txBody>
            <a:bodyPr wrap="none" rtlCol="0">
              <a:spAutoFit/>
            </a:bodyPr>
            <a:lstStyle/>
            <a:p>
              <a:pPr algn="just">
                <a:lnSpc>
                  <a:spcPts val="2533"/>
                </a:lnSpc>
                <a:defRPr/>
              </a:pPr>
              <a:r>
                <a:rPr lang="en-US" altLang="zh-CN" sz="2400" b="1" i="1" dirty="0">
                  <a:latin typeface="Times New Roman" charset="0"/>
                </a:rPr>
                <a:t>d</a:t>
              </a:r>
              <a:r>
                <a:rPr lang="en-US" altLang="zh-CN" sz="2400" b="1" i="1" baseline="-25000" dirty="0">
                  <a:latin typeface="Times New Roman" charset="0"/>
                </a:rPr>
                <a:t>4</a:t>
              </a:r>
              <a:r>
                <a:rPr lang="en-US" altLang="zh-CN" sz="2400" b="1" i="1" dirty="0">
                  <a:latin typeface="Times New Roman" charset="0"/>
                </a:rPr>
                <a:t>: </a:t>
              </a:r>
              <a:r>
                <a:rPr lang="en-US" altLang="zh-CN" sz="2400" b="1" i="1" dirty="0" err="1">
                  <a:latin typeface="Times New Roman" charset="0"/>
                </a:rPr>
                <a:t>i</a:t>
              </a:r>
              <a:r>
                <a:rPr lang="en-US" altLang="zh-CN" sz="2400" b="1" i="1" dirty="0">
                  <a:latin typeface="Times New Roman" charset="0"/>
                </a:rPr>
                <a:t> = i+1</a:t>
              </a:r>
            </a:p>
            <a:p>
              <a:pPr algn="just">
                <a:lnSpc>
                  <a:spcPts val="2533"/>
                </a:lnSpc>
                <a:defRPr/>
              </a:pPr>
              <a:r>
                <a:rPr lang="en-US" altLang="zh-CN" sz="2400" b="1" i="1" dirty="0">
                  <a:latin typeface="Times New Roman" charset="0"/>
                </a:rPr>
                <a:t>d</a:t>
              </a:r>
              <a:r>
                <a:rPr lang="en-US" altLang="zh-CN" sz="2400" b="1" i="1" baseline="-25000" dirty="0">
                  <a:latin typeface="Times New Roman" charset="0"/>
                </a:rPr>
                <a:t>5</a:t>
              </a:r>
              <a:r>
                <a:rPr lang="en-US" altLang="zh-CN" sz="2400" b="1" i="1" dirty="0">
                  <a:latin typeface="Times New Roman" charset="0"/>
                </a:rPr>
                <a:t>: j = j-1</a:t>
              </a:r>
            </a:p>
          </p:txBody>
        </p:sp>
        <p:sp>
          <p:nvSpPr>
            <p:cNvPr id="28" name="文本框 27">
              <a:extLst>
                <a:ext uri="{FF2B5EF4-FFF2-40B4-BE49-F238E27FC236}">
                  <a16:creationId xmlns:a16="http://schemas.microsoft.com/office/drawing/2014/main" id="{9BC7CEFB-BE24-4D21-0966-598DA2581133}"/>
                </a:ext>
              </a:extLst>
            </p:cNvPr>
            <p:cNvSpPr txBox="1"/>
            <p:nvPr/>
          </p:nvSpPr>
          <p:spPr>
            <a:xfrm>
              <a:off x="7960744" y="3677388"/>
              <a:ext cx="1426994" cy="412934"/>
            </a:xfrm>
            <a:prstGeom prst="rect">
              <a:avLst/>
            </a:prstGeom>
            <a:noFill/>
            <a:ln>
              <a:solidFill>
                <a:schemeClr val="tx1"/>
              </a:solidFill>
            </a:ln>
          </p:spPr>
          <p:txBody>
            <a:bodyPr wrap="none" rtlCol="0">
              <a:spAutoFit/>
            </a:bodyPr>
            <a:lstStyle/>
            <a:p>
              <a:pPr algn="just">
                <a:lnSpc>
                  <a:spcPts val="2533"/>
                </a:lnSpc>
                <a:defRPr/>
              </a:pPr>
              <a:r>
                <a:rPr lang="en-US" altLang="zh-CN" sz="2400" b="1" i="1" dirty="0">
                  <a:latin typeface="Times New Roman" charset="0"/>
                </a:rPr>
                <a:t>d</a:t>
              </a:r>
              <a:r>
                <a:rPr lang="en-US" altLang="zh-CN" sz="2400" b="1" i="1" baseline="-25000" dirty="0">
                  <a:latin typeface="Times New Roman" charset="0"/>
                </a:rPr>
                <a:t>6</a:t>
              </a:r>
              <a:r>
                <a:rPr lang="en-US" altLang="zh-CN" sz="2400" b="1" dirty="0">
                  <a:latin typeface="Times New Roman" charset="0"/>
                </a:rPr>
                <a:t>: </a:t>
              </a:r>
              <a:r>
                <a:rPr lang="en-US" altLang="zh-CN" sz="2400" b="1" i="1" dirty="0">
                  <a:latin typeface="Times New Roman" charset="0"/>
                </a:rPr>
                <a:t>a = u2</a:t>
              </a:r>
              <a:endParaRPr lang="en-US" altLang="zh-CN" sz="2400" b="1" i="1" baseline="-25000" dirty="0">
                <a:latin typeface="Times New Roman" charset="0"/>
              </a:endParaRPr>
            </a:p>
          </p:txBody>
        </p:sp>
        <p:sp>
          <p:nvSpPr>
            <p:cNvPr id="29" name="文本框 28">
              <a:extLst>
                <a:ext uri="{FF2B5EF4-FFF2-40B4-BE49-F238E27FC236}">
                  <a16:creationId xmlns:a16="http://schemas.microsoft.com/office/drawing/2014/main" id="{7FF1A3D6-A781-3DE0-2F65-4C474B9ED8D4}"/>
                </a:ext>
              </a:extLst>
            </p:cNvPr>
            <p:cNvSpPr txBox="1"/>
            <p:nvPr/>
          </p:nvSpPr>
          <p:spPr>
            <a:xfrm>
              <a:off x="9145116" y="4481812"/>
              <a:ext cx="1358064" cy="412934"/>
            </a:xfrm>
            <a:prstGeom prst="rect">
              <a:avLst/>
            </a:prstGeom>
            <a:noFill/>
            <a:ln>
              <a:solidFill>
                <a:schemeClr val="tx1"/>
              </a:solidFill>
            </a:ln>
          </p:spPr>
          <p:txBody>
            <a:bodyPr wrap="none" rtlCol="0">
              <a:spAutoFit/>
            </a:bodyPr>
            <a:lstStyle/>
            <a:p>
              <a:pPr algn="just">
                <a:lnSpc>
                  <a:spcPts val="2533"/>
                </a:lnSpc>
                <a:defRPr/>
              </a:pPr>
              <a:r>
                <a:rPr lang="en-US" altLang="zh-CN" sz="2400" b="1" i="1" dirty="0">
                  <a:latin typeface="Times New Roman" charset="0"/>
                </a:rPr>
                <a:t>d</a:t>
              </a:r>
              <a:r>
                <a:rPr lang="en-US" altLang="zh-CN" sz="2400" b="1" i="1" baseline="-25000" dirty="0">
                  <a:latin typeface="Times New Roman" charset="0"/>
                </a:rPr>
                <a:t>7</a:t>
              </a:r>
              <a:r>
                <a:rPr lang="en-US" altLang="zh-CN" sz="2400" b="1" dirty="0">
                  <a:latin typeface="Times New Roman" charset="0"/>
                </a:rPr>
                <a:t>: </a:t>
              </a:r>
              <a:r>
                <a:rPr lang="en-US" altLang="zh-CN" sz="2400" b="1" i="1" dirty="0" err="1">
                  <a:latin typeface="Times New Roman" charset="0"/>
                </a:rPr>
                <a:t>i</a:t>
              </a:r>
              <a:r>
                <a:rPr lang="en-US" altLang="zh-CN" sz="2400" b="1" i="1" dirty="0">
                  <a:latin typeface="Times New Roman" charset="0"/>
                </a:rPr>
                <a:t> = u3</a:t>
              </a:r>
              <a:endParaRPr lang="en-US" altLang="zh-CN" sz="2400" b="1" i="1" baseline="-25000" dirty="0">
                <a:latin typeface="Times New Roman" charset="0"/>
              </a:endParaRPr>
            </a:p>
          </p:txBody>
        </p:sp>
        <p:cxnSp>
          <p:nvCxnSpPr>
            <p:cNvPr id="30" name="直接箭头连接符 29">
              <a:extLst>
                <a:ext uri="{FF2B5EF4-FFF2-40B4-BE49-F238E27FC236}">
                  <a16:creationId xmlns:a16="http://schemas.microsoft.com/office/drawing/2014/main" id="{CBCF4126-4F3D-050E-F43A-4D5C5522785C}"/>
                </a:ext>
              </a:extLst>
            </p:cNvPr>
            <p:cNvCxnSpPr>
              <a:stCxn id="25" idx="2"/>
              <a:endCxn id="26" idx="0"/>
            </p:cNvCxnSpPr>
            <p:nvPr/>
          </p:nvCxnSpPr>
          <p:spPr>
            <a:xfrm flipH="1">
              <a:off x="9808141" y="1127430"/>
              <a:ext cx="2221" cy="28523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a:extLst>
                <a:ext uri="{FF2B5EF4-FFF2-40B4-BE49-F238E27FC236}">
                  <a16:creationId xmlns:a16="http://schemas.microsoft.com/office/drawing/2014/main" id="{4BA50128-27C0-5688-1EDF-38F7987DBC07}"/>
                </a:ext>
              </a:extLst>
            </p:cNvPr>
            <p:cNvCxnSpPr>
              <a:cxnSpLocks/>
              <a:stCxn id="26" idx="2"/>
              <a:endCxn id="27" idx="0"/>
            </p:cNvCxnSpPr>
            <p:nvPr/>
          </p:nvCxnSpPr>
          <p:spPr>
            <a:xfrm>
              <a:off x="9808141" y="2466799"/>
              <a:ext cx="3014" cy="28874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a:extLst>
                <a:ext uri="{FF2B5EF4-FFF2-40B4-BE49-F238E27FC236}">
                  <a16:creationId xmlns:a16="http://schemas.microsoft.com/office/drawing/2014/main" id="{538DF7D7-F6CC-2847-5A0A-683C6D545682}"/>
                </a:ext>
              </a:extLst>
            </p:cNvPr>
            <p:cNvCxnSpPr>
              <a:cxnSpLocks/>
              <a:stCxn id="27" idx="2"/>
              <a:endCxn id="29" idx="0"/>
            </p:cNvCxnSpPr>
            <p:nvPr/>
          </p:nvCxnSpPr>
          <p:spPr>
            <a:xfrm>
              <a:off x="9811155" y="3489073"/>
              <a:ext cx="12993" cy="99273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9E6B650B-9F5B-405F-6ABD-F6BB5F3D7888}"/>
                </a:ext>
              </a:extLst>
            </p:cNvPr>
            <p:cNvCxnSpPr>
              <a:cxnSpLocks/>
              <a:stCxn id="27" idx="2"/>
              <a:endCxn id="28" idx="0"/>
            </p:cNvCxnSpPr>
            <p:nvPr/>
          </p:nvCxnSpPr>
          <p:spPr>
            <a:xfrm flipH="1">
              <a:off x="8674241" y="3489073"/>
              <a:ext cx="1136914" cy="18831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文本框 33">
              <a:extLst>
                <a:ext uri="{FF2B5EF4-FFF2-40B4-BE49-F238E27FC236}">
                  <a16:creationId xmlns:a16="http://schemas.microsoft.com/office/drawing/2014/main" id="{33709AE4-783D-2B9C-E42C-B06CE04C0FA3}"/>
                </a:ext>
              </a:extLst>
            </p:cNvPr>
            <p:cNvSpPr txBox="1"/>
            <p:nvPr/>
          </p:nvSpPr>
          <p:spPr>
            <a:xfrm>
              <a:off x="9391431" y="5290661"/>
              <a:ext cx="858105" cy="369332"/>
            </a:xfrm>
            <a:prstGeom prst="rect">
              <a:avLst/>
            </a:prstGeom>
            <a:solidFill>
              <a:schemeClr val="accent5">
                <a:lumMod val="40000"/>
                <a:lumOff val="60000"/>
              </a:schemeClr>
            </a:solidFill>
            <a:ln>
              <a:solidFill>
                <a:schemeClr val="tx1"/>
              </a:solidFill>
            </a:ln>
          </p:spPr>
          <p:txBody>
            <a:bodyPr wrap="square" rtlCol="0">
              <a:spAutoFit/>
            </a:bodyPr>
            <a:lstStyle/>
            <a:p>
              <a:pPr algn="ctr"/>
              <a:r>
                <a:rPr lang="en-US" altLang="zh-CN" b="1" dirty="0">
                  <a:latin typeface="Times New Roman" panose="02020603050405020304" pitchFamily="18" charset="0"/>
                  <a:cs typeface="Times New Roman" panose="02020603050405020304" pitchFamily="18" charset="0"/>
                </a:rPr>
                <a:t>EXIT</a:t>
              </a:r>
              <a:endParaRPr lang="zh-CN" altLang="en-US" b="1" dirty="0">
                <a:latin typeface="Times New Roman" panose="02020603050405020304" pitchFamily="18" charset="0"/>
                <a:cs typeface="Times New Roman" panose="02020603050405020304" pitchFamily="18" charset="0"/>
              </a:endParaRPr>
            </a:p>
          </p:txBody>
        </p:sp>
        <p:cxnSp>
          <p:nvCxnSpPr>
            <p:cNvPr id="35" name="直接箭头连接符 34">
              <a:extLst>
                <a:ext uri="{FF2B5EF4-FFF2-40B4-BE49-F238E27FC236}">
                  <a16:creationId xmlns:a16="http://schemas.microsoft.com/office/drawing/2014/main" id="{E61CB51B-4D5F-129C-B18E-EE034D04A0A3}"/>
                </a:ext>
              </a:extLst>
            </p:cNvPr>
            <p:cNvCxnSpPr>
              <a:cxnSpLocks/>
              <a:stCxn id="29" idx="2"/>
              <a:endCxn id="34" idx="0"/>
            </p:cNvCxnSpPr>
            <p:nvPr/>
          </p:nvCxnSpPr>
          <p:spPr>
            <a:xfrm flipH="1">
              <a:off x="9820484" y="4894746"/>
              <a:ext cx="3664" cy="39591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文本框 35">
              <a:extLst>
                <a:ext uri="{FF2B5EF4-FFF2-40B4-BE49-F238E27FC236}">
                  <a16:creationId xmlns:a16="http://schemas.microsoft.com/office/drawing/2014/main" id="{772FB37E-3776-D6C6-FA90-F4522EC3B234}"/>
                </a:ext>
              </a:extLst>
            </p:cNvPr>
            <p:cNvSpPr txBox="1"/>
            <p:nvPr/>
          </p:nvSpPr>
          <p:spPr>
            <a:xfrm>
              <a:off x="8674241" y="1393468"/>
              <a:ext cx="415498" cy="369332"/>
            </a:xfrm>
            <a:prstGeom prst="rect">
              <a:avLst/>
            </a:prstGeom>
            <a:noFill/>
          </p:spPr>
          <p:txBody>
            <a:bodyPr wrap="none" rtlCol="0">
              <a:spAutoFit/>
            </a:bodyPr>
            <a:lstStyle/>
            <a:p>
              <a:r>
                <a:rPr lang="en-US" altLang="zh-CN" b="1" dirty="0">
                  <a:latin typeface="Times New Roman" panose="02020603050405020304" pitchFamily="18" charset="0"/>
                  <a:cs typeface="Times New Roman" panose="02020603050405020304" pitchFamily="18" charset="0"/>
                </a:rPr>
                <a:t>B</a:t>
              </a:r>
              <a:r>
                <a:rPr lang="en-US" altLang="zh-CN" b="1" baseline="-25000" dirty="0">
                  <a:latin typeface="Times New Roman" panose="02020603050405020304" pitchFamily="18" charset="0"/>
                  <a:cs typeface="Times New Roman" panose="02020603050405020304" pitchFamily="18" charset="0"/>
                </a:rPr>
                <a:t>1</a:t>
              </a:r>
              <a:endParaRPr lang="zh-CN" altLang="en-US" b="1" baseline="-25000" dirty="0">
                <a:latin typeface="Times New Roman" panose="02020603050405020304" pitchFamily="18" charset="0"/>
                <a:cs typeface="Times New Roman" panose="02020603050405020304" pitchFamily="18" charset="0"/>
              </a:endParaRPr>
            </a:p>
          </p:txBody>
        </p:sp>
        <p:sp>
          <p:nvSpPr>
            <p:cNvPr id="37" name="文本框 36">
              <a:extLst>
                <a:ext uri="{FF2B5EF4-FFF2-40B4-BE49-F238E27FC236}">
                  <a16:creationId xmlns:a16="http://schemas.microsoft.com/office/drawing/2014/main" id="{55E97696-FF4B-F29F-753E-12B92C4F3EE9}"/>
                </a:ext>
              </a:extLst>
            </p:cNvPr>
            <p:cNvSpPr txBox="1"/>
            <p:nvPr/>
          </p:nvSpPr>
          <p:spPr>
            <a:xfrm>
              <a:off x="8684515" y="2754551"/>
              <a:ext cx="415498" cy="369332"/>
            </a:xfrm>
            <a:prstGeom prst="rect">
              <a:avLst/>
            </a:prstGeom>
            <a:noFill/>
          </p:spPr>
          <p:txBody>
            <a:bodyPr wrap="none" rtlCol="0">
              <a:spAutoFit/>
            </a:bodyPr>
            <a:lstStyle/>
            <a:p>
              <a:r>
                <a:rPr lang="en-US" altLang="zh-CN" b="1" dirty="0">
                  <a:latin typeface="Times New Roman" panose="02020603050405020304" pitchFamily="18" charset="0"/>
                  <a:cs typeface="Times New Roman" panose="02020603050405020304" pitchFamily="18" charset="0"/>
                </a:rPr>
                <a:t>B</a:t>
              </a:r>
              <a:r>
                <a:rPr lang="en-US" altLang="zh-CN" b="1" baseline="-25000" dirty="0">
                  <a:latin typeface="Times New Roman" panose="02020603050405020304" pitchFamily="18" charset="0"/>
                  <a:cs typeface="Times New Roman" panose="02020603050405020304" pitchFamily="18" charset="0"/>
                </a:rPr>
                <a:t>2</a:t>
              </a:r>
              <a:endParaRPr lang="zh-CN" altLang="en-US" b="1" baseline="-25000" dirty="0">
                <a:latin typeface="Times New Roman" panose="02020603050405020304" pitchFamily="18" charset="0"/>
                <a:cs typeface="Times New Roman" panose="02020603050405020304" pitchFamily="18" charset="0"/>
              </a:endParaRPr>
            </a:p>
          </p:txBody>
        </p:sp>
        <p:sp>
          <p:nvSpPr>
            <p:cNvPr id="38" name="文本框 37">
              <a:extLst>
                <a:ext uri="{FF2B5EF4-FFF2-40B4-BE49-F238E27FC236}">
                  <a16:creationId xmlns:a16="http://schemas.microsoft.com/office/drawing/2014/main" id="{6C3596F6-92E3-C016-BFA1-4FC79342E8AB}"/>
                </a:ext>
              </a:extLst>
            </p:cNvPr>
            <p:cNvSpPr txBox="1"/>
            <p:nvPr/>
          </p:nvSpPr>
          <p:spPr>
            <a:xfrm>
              <a:off x="7574377" y="3677388"/>
              <a:ext cx="415498" cy="369332"/>
            </a:xfrm>
            <a:prstGeom prst="rect">
              <a:avLst/>
            </a:prstGeom>
            <a:noFill/>
          </p:spPr>
          <p:txBody>
            <a:bodyPr wrap="none" rtlCol="0">
              <a:spAutoFit/>
            </a:bodyPr>
            <a:lstStyle/>
            <a:p>
              <a:r>
                <a:rPr lang="en-US" altLang="zh-CN" b="1" dirty="0">
                  <a:latin typeface="Times New Roman" panose="02020603050405020304" pitchFamily="18" charset="0"/>
                  <a:cs typeface="Times New Roman" panose="02020603050405020304" pitchFamily="18" charset="0"/>
                </a:rPr>
                <a:t>B</a:t>
              </a:r>
              <a:r>
                <a:rPr lang="en-US" altLang="zh-CN" b="1" baseline="-25000" dirty="0">
                  <a:latin typeface="Times New Roman" panose="02020603050405020304" pitchFamily="18" charset="0"/>
                  <a:cs typeface="Times New Roman" panose="02020603050405020304" pitchFamily="18" charset="0"/>
                </a:rPr>
                <a:t>3</a:t>
              </a:r>
              <a:endParaRPr lang="zh-CN" altLang="en-US" b="1" baseline="-25000" dirty="0">
                <a:latin typeface="Times New Roman" panose="02020603050405020304" pitchFamily="18" charset="0"/>
                <a:cs typeface="Times New Roman" panose="02020603050405020304" pitchFamily="18" charset="0"/>
              </a:endParaRPr>
            </a:p>
          </p:txBody>
        </p:sp>
        <p:sp>
          <p:nvSpPr>
            <p:cNvPr id="39" name="文本框 38">
              <a:extLst>
                <a:ext uri="{FF2B5EF4-FFF2-40B4-BE49-F238E27FC236}">
                  <a16:creationId xmlns:a16="http://schemas.microsoft.com/office/drawing/2014/main" id="{2BCE74E6-72AA-2186-014C-5DC601C73E33}"/>
                </a:ext>
              </a:extLst>
            </p:cNvPr>
            <p:cNvSpPr txBox="1"/>
            <p:nvPr/>
          </p:nvSpPr>
          <p:spPr>
            <a:xfrm>
              <a:off x="8780683" y="4517007"/>
              <a:ext cx="420308" cy="369332"/>
            </a:xfrm>
            <a:prstGeom prst="rect">
              <a:avLst/>
            </a:prstGeom>
            <a:noFill/>
          </p:spPr>
          <p:txBody>
            <a:bodyPr wrap="none" rtlCol="0">
              <a:spAutoFit/>
            </a:bodyPr>
            <a:lstStyle/>
            <a:p>
              <a:r>
                <a:rPr lang="en-US" altLang="zh-CN" b="1" dirty="0">
                  <a:latin typeface="Times New Roman" panose="02020603050405020304" pitchFamily="18" charset="0"/>
                  <a:cs typeface="Times New Roman" panose="02020603050405020304" pitchFamily="18" charset="0"/>
                </a:rPr>
                <a:t>B</a:t>
              </a:r>
              <a:r>
                <a:rPr lang="en-US" altLang="zh-CN" b="1" baseline="-25000" dirty="0">
                  <a:latin typeface="Times New Roman" panose="02020603050405020304" pitchFamily="18" charset="0"/>
                  <a:cs typeface="Times New Roman" panose="02020603050405020304" pitchFamily="18" charset="0"/>
                </a:rPr>
                <a:t>4</a:t>
              </a:r>
              <a:endParaRPr lang="zh-CN" altLang="en-US" b="1" baseline="-25000" dirty="0">
                <a:latin typeface="Times New Roman" panose="02020603050405020304" pitchFamily="18" charset="0"/>
                <a:cs typeface="Times New Roman" panose="02020603050405020304" pitchFamily="18" charset="0"/>
              </a:endParaRPr>
            </a:p>
          </p:txBody>
        </p:sp>
        <p:cxnSp>
          <p:nvCxnSpPr>
            <p:cNvPr id="40" name="直接箭头连接符 39">
              <a:extLst>
                <a:ext uri="{FF2B5EF4-FFF2-40B4-BE49-F238E27FC236}">
                  <a16:creationId xmlns:a16="http://schemas.microsoft.com/office/drawing/2014/main" id="{DA9F7BAE-718B-5B3B-BBC3-40CA90AB38F5}"/>
                </a:ext>
              </a:extLst>
            </p:cNvPr>
            <p:cNvCxnSpPr>
              <a:cxnSpLocks/>
              <a:stCxn id="28" idx="2"/>
            </p:cNvCxnSpPr>
            <p:nvPr/>
          </p:nvCxnSpPr>
          <p:spPr>
            <a:xfrm>
              <a:off x="8674241" y="4090322"/>
              <a:ext cx="1052772" cy="39149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椭圆 40">
              <a:extLst>
                <a:ext uri="{FF2B5EF4-FFF2-40B4-BE49-F238E27FC236}">
                  <a16:creationId xmlns:a16="http://schemas.microsoft.com/office/drawing/2014/main" id="{C6CCE1A7-AF83-581F-634E-178604827164}"/>
                </a:ext>
              </a:extLst>
            </p:cNvPr>
            <p:cNvSpPr/>
            <p:nvPr/>
          </p:nvSpPr>
          <p:spPr>
            <a:xfrm>
              <a:off x="10234024" y="4884472"/>
              <a:ext cx="54593" cy="4571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42" name="椭圆 41">
              <a:extLst>
                <a:ext uri="{FF2B5EF4-FFF2-40B4-BE49-F238E27FC236}">
                  <a16:creationId xmlns:a16="http://schemas.microsoft.com/office/drawing/2014/main" id="{939ABE98-AF03-63FE-0D3A-E96DAB8123B2}"/>
                </a:ext>
              </a:extLst>
            </p:cNvPr>
            <p:cNvSpPr/>
            <p:nvPr/>
          </p:nvSpPr>
          <p:spPr>
            <a:xfrm>
              <a:off x="10231121" y="2731692"/>
              <a:ext cx="54593" cy="4571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cxnSp>
          <p:nvCxnSpPr>
            <p:cNvPr id="43" name="连接符: 肘形 42">
              <a:extLst>
                <a:ext uri="{FF2B5EF4-FFF2-40B4-BE49-F238E27FC236}">
                  <a16:creationId xmlns:a16="http://schemas.microsoft.com/office/drawing/2014/main" id="{2955FC29-A17A-4B9C-9D30-9B3A383FEC7A}"/>
                </a:ext>
              </a:extLst>
            </p:cNvPr>
            <p:cNvCxnSpPr>
              <a:cxnSpLocks/>
            </p:cNvCxnSpPr>
            <p:nvPr/>
          </p:nvCxnSpPr>
          <p:spPr>
            <a:xfrm rot="5400000" flipH="1" flipV="1">
              <a:off x="9122249" y="3826090"/>
              <a:ext cx="2191804" cy="16398"/>
            </a:xfrm>
            <a:prstGeom prst="bentConnector5">
              <a:avLst>
                <a:gd name="adj1" fmla="val -5742"/>
                <a:gd name="adj2" fmla="val 3440182"/>
                <a:gd name="adj3" fmla="val 107149"/>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aphicFrame>
        <p:nvGraphicFramePr>
          <p:cNvPr id="44" name="Group 182">
            <a:extLst>
              <a:ext uri="{FF2B5EF4-FFF2-40B4-BE49-F238E27FC236}">
                <a16:creationId xmlns:a16="http://schemas.microsoft.com/office/drawing/2014/main" id="{CBA1A3F9-E173-DBC5-5A04-FF573E7DC974}"/>
              </a:ext>
            </a:extLst>
          </p:cNvPr>
          <p:cNvGraphicFramePr>
            <a:graphicFrameLocks noGrp="1"/>
          </p:cNvGraphicFramePr>
          <p:nvPr/>
        </p:nvGraphicFramePr>
        <p:xfrm>
          <a:off x="4965948" y="2286640"/>
          <a:ext cx="3684892" cy="2402051"/>
        </p:xfrm>
        <a:graphic>
          <a:graphicData uri="http://schemas.openxmlformats.org/drawingml/2006/table">
            <a:tbl>
              <a:tblPr/>
              <a:tblGrid>
                <a:gridCol w="532590">
                  <a:extLst>
                    <a:ext uri="{9D8B030D-6E8A-4147-A177-3AD203B41FA5}">
                      <a16:colId xmlns:a16="http://schemas.microsoft.com/office/drawing/2014/main" val="3473688484"/>
                    </a:ext>
                  </a:extLst>
                </a:gridCol>
                <a:gridCol w="1565342">
                  <a:extLst>
                    <a:ext uri="{9D8B030D-6E8A-4147-A177-3AD203B41FA5}">
                      <a16:colId xmlns:a16="http://schemas.microsoft.com/office/drawing/2014/main" val="1456560140"/>
                    </a:ext>
                  </a:extLst>
                </a:gridCol>
                <a:gridCol w="1586960">
                  <a:extLst>
                    <a:ext uri="{9D8B030D-6E8A-4147-A177-3AD203B41FA5}">
                      <a16:colId xmlns:a16="http://schemas.microsoft.com/office/drawing/2014/main" val="1732934222"/>
                    </a:ext>
                  </a:extLst>
                </a:gridCol>
              </a:tblGrid>
              <a:tr h="440592">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4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B</a:t>
                      </a:r>
                    </a:p>
                  </a:txBody>
                  <a:tcPr marL="91448" marR="91448" marT="45757" marB="4575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5">
                        <a:lumMod val="40000"/>
                        <a:lumOff val="6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400" b="1" i="1" u="none" strike="noStrike" kern="1200" cap="none" spc="0" normalizeH="0" baseline="0" noProof="0" dirty="0" err="1">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use</a:t>
                      </a:r>
                      <a:r>
                        <a:rPr kumimoji="0" lang="en-US" altLang="zh-CN" sz="2400" b="1" i="1" u="none" strike="noStrike" kern="1200" cap="none" spc="0" normalizeH="0" baseline="-25000" noProof="0" dirty="0" err="1">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B</a:t>
                      </a:r>
                      <a:endParaRPr kumimoji="0" lang="en-US" altLang="zh-CN" sz="24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endParaRPr>
                    </a:p>
                  </a:txBody>
                  <a:tcPr marL="91448" marR="91448" marT="45757" marB="4575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5">
                        <a:lumMod val="40000"/>
                        <a:lumOff val="6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400" b="1" i="1" u="none" strike="noStrike" kern="1200" cap="none" spc="0" normalizeH="0" baseline="0" noProof="0" dirty="0" err="1">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def</a:t>
                      </a:r>
                      <a:r>
                        <a:rPr kumimoji="0" lang="en-US" altLang="zh-CN" sz="2400" b="1" i="1" u="none" strike="noStrike" kern="1200" cap="none" spc="0" normalizeH="0" baseline="-25000" noProof="0" dirty="0" err="1">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B</a:t>
                      </a:r>
                      <a:endParaRPr kumimoji="0" lang="en-US" altLang="zh-CN" sz="24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endParaRPr>
                    </a:p>
                  </a:txBody>
                  <a:tcPr marL="91448" marR="91448" marT="45757" marB="4575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5">
                        <a:lumMod val="40000"/>
                        <a:lumOff val="60000"/>
                      </a:schemeClr>
                    </a:solidFill>
                  </a:tcPr>
                </a:tc>
                <a:extLst>
                  <a:ext uri="{0D108BD9-81ED-4DB2-BD59-A6C34878D82A}">
                    <a16:rowId xmlns:a16="http://schemas.microsoft.com/office/drawing/2014/main" val="10000"/>
                  </a:ext>
                </a:extLst>
              </a:tr>
              <a:tr h="572575">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4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B</a:t>
                      </a:r>
                      <a:r>
                        <a:rPr kumimoji="0" lang="en-US" altLang="zh-CN" sz="2400" b="1" i="0"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rPr>
                        <a:t>1</a:t>
                      </a:r>
                    </a:p>
                  </a:txBody>
                  <a:tcPr marL="91448" marR="91448" marT="45757" marB="4575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 </a:t>
                      </a:r>
                      <a:r>
                        <a:rPr kumimoji="0" lang="en-US" altLang="zh-CN" sz="2400" b="1" i="1"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m</a:t>
                      </a:r>
                      <a:r>
                        <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 </a:t>
                      </a:r>
                      <a:r>
                        <a:rPr kumimoji="0" lang="en-US" altLang="zh-CN" sz="2400" b="1" i="1"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n</a:t>
                      </a:r>
                      <a:r>
                        <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 </a:t>
                      </a:r>
                      <a:r>
                        <a:rPr kumimoji="0" lang="en-US" altLang="zh-CN" sz="2400" b="1" i="1"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u1</a:t>
                      </a:r>
                      <a:r>
                        <a:rPr kumimoji="0" lang="en-US" altLang="zh-CN" sz="2400" b="1" i="1" u="none" strike="noStrike" kern="1200" cap="none" spc="0" normalizeH="0" baseline="-2500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 </a:t>
                      </a:r>
                      <a:r>
                        <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a:t>
                      </a:r>
                      <a:endParaRPr kumimoji="0" lang="zh-CN" altLang="en-US" sz="24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48" marR="91448" marT="45757" marB="4575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4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Times New Roman" panose="02020603050405020304" pitchFamily="18" charset="0"/>
                        </a:rPr>
                        <a:t>{ </a:t>
                      </a:r>
                      <a:r>
                        <a:rPr kumimoji="0" lang="en-US" altLang="zh-CN" sz="2400" b="1" i="1" u="none" strike="noStrike" kern="1200" cap="none" spc="0" normalizeH="0" baseline="0" noProof="0" dirty="0" err="1">
                          <a:ln>
                            <a:noFill/>
                          </a:ln>
                          <a:solidFill>
                            <a:schemeClr val="tx1"/>
                          </a:solidFill>
                          <a:effectLst/>
                          <a:uLnTx/>
                          <a:uFillTx/>
                          <a:latin typeface="Times New Roman" panose="02020603050405020304" pitchFamily="18" charset="0"/>
                          <a:ea typeface="楷体_GB2312" pitchFamily="49" charset="-122"/>
                          <a:cs typeface="Times New Roman" panose="02020603050405020304" pitchFamily="18" charset="0"/>
                        </a:rPr>
                        <a:t>i</a:t>
                      </a:r>
                      <a:r>
                        <a:rPr kumimoji="0" lang="en-US" altLang="zh-CN" sz="24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Times New Roman" panose="02020603050405020304" pitchFamily="18" charset="0"/>
                        </a:rPr>
                        <a:t>, </a:t>
                      </a:r>
                      <a:r>
                        <a:rPr kumimoji="0" lang="en-US" altLang="zh-CN" sz="2400" b="1" i="1"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Times New Roman" panose="02020603050405020304" pitchFamily="18" charset="0"/>
                        </a:rPr>
                        <a:t>j</a:t>
                      </a:r>
                      <a:r>
                        <a:rPr kumimoji="0" lang="en-US" altLang="zh-CN" sz="24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Times New Roman" panose="02020603050405020304" pitchFamily="18" charset="0"/>
                        </a:rPr>
                        <a:t>, </a:t>
                      </a:r>
                      <a:r>
                        <a:rPr kumimoji="0" lang="en-US" altLang="zh-CN" sz="2400" b="1" i="1"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Times New Roman" panose="02020603050405020304" pitchFamily="18" charset="0"/>
                        </a:rPr>
                        <a:t>a</a:t>
                      </a:r>
                      <a:r>
                        <a:rPr kumimoji="0" lang="en-US" altLang="zh-CN" sz="2400" b="1" i="0" u="none" strike="noStrike" kern="1200" cap="none" spc="0" normalizeH="0" baseline="-25000" noProof="0" dirty="0">
                          <a:ln>
                            <a:noFill/>
                          </a:ln>
                          <a:solidFill>
                            <a:schemeClr val="tx1"/>
                          </a:solidFill>
                          <a:effectLst/>
                          <a:uLnTx/>
                          <a:uFillTx/>
                          <a:latin typeface="Times New Roman" panose="02020603050405020304" pitchFamily="18" charset="0"/>
                          <a:ea typeface="楷体_GB2312" pitchFamily="49" charset="-122"/>
                          <a:cs typeface="Times New Roman" panose="02020603050405020304" pitchFamily="18" charset="0"/>
                        </a:rPr>
                        <a:t> </a:t>
                      </a:r>
                      <a:r>
                        <a:rPr kumimoji="0" lang="en-US" altLang="zh-CN" sz="24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Times New Roman" panose="02020603050405020304" pitchFamily="18" charset="0"/>
                        </a:rPr>
                        <a:t>}</a:t>
                      </a:r>
                      <a:endParaRPr kumimoji="0" lang="zh-CN" altLang="en-US" sz="24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48" marR="91448" marT="45757" marB="4575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1863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defRPr/>
                      </a:pPr>
                      <a:r>
                        <a:rPr kumimoji="0" lang="en-US" altLang="zh-CN" sz="24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B</a:t>
                      </a:r>
                      <a:r>
                        <a:rPr kumimoji="0" lang="en-US" altLang="zh-CN" sz="2400" b="1" i="0"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rPr>
                        <a:t>2</a:t>
                      </a:r>
                    </a:p>
                  </a:txBody>
                  <a:tcPr marL="91448" marR="91448" marT="45757" marB="4575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 </a:t>
                      </a:r>
                      <a:r>
                        <a:rPr kumimoji="0" lang="en-US" altLang="zh-CN" sz="2400" b="1" i="1" u="none" strike="noStrike" kern="1200" cap="none" spc="0" normalizeH="0" baseline="0" noProof="0" dirty="0" err="1">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i</a:t>
                      </a:r>
                      <a:r>
                        <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 </a:t>
                      </a:r>
                      <a:r>
                        <a:rPr kumimoji="0" lang="en-US" altLang="zh-CN" sz="2400" b="1" i="1"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j</a:t>
                      </a:r>
                      <a:r>
                        <a:rPr kumimoji="0" lang="en-US" altLang="zh-CN" sz="2400" b="1" i="0" u="none" strike="noStrike" kern="1200" cap="none" spc="0" normalizeH="0" baseline="-2500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 </a:t>
                      </a:r>
                      <a:r>
                        <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a:t>
                      </a:r>
                      <a:endParaRPr kumimoji="0" lang="zh-CN" altLang="en-US" sz="24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48" marR="91448" marT="45757" marB="4575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lang="el-GR" altLang="zh-CN" sz="2400" i="1" dirty="0">
                          <a:latin typeface="Arial" panose="020B0604020202020204" pitchFamily="34" charset="0"/>
                          <a:ea typeface="楷体_GB2312" pitchFamily="49" charset="-122"/>
                          <a:cs typeface="Arial" panose="020B0604020202020204" pitchFamily="34" charset="0"/>
                        </a:rPr>
                        <a:t>Φ</a:t>
                      </a:r>
                      <a:endParaRPr kumimoji="0" lang="zh-CN" altLang="en-US" sz="24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48" marR="91448" marT="45757" marB="4575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57464">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defRPr/>
                      </a:pPr>
                      <a:r>
                        <a:rPr kumimoji="0" lang="en-US" altLang="zh-CN" sz="24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B</a:t>
                      </a:r>
                      <a:r>
                        <a:rPr kumimoji="0" lang="en-US" altLang="zh-CN" sz="2400" b="1" i="0"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rPr>
                        <a:t>3</a:t>
                      </a:r>
                    </a:p>
                  </a:txBody>
                  <a:tcPr marL="91448" marR="91448" marT="45757" marB="4575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 </a:t>
                      </a:r>
                      <a:r>
                        <a:rPr kumimoji="0" lang="en-US" altLang="zh-CN" sz="2400" b="1" i="1"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u</a:t>
                      </a:r>
                      <a:r>
                        <a:rPr kumimoji="0" lang="en-US" altLang="zh-CN" sz="2400" b="1" i="1" u="none" strike="noStrike" kern="1200" cap="none" spc="0" normalizeH="0" baseline="-2500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2</a:t>
                      </a:r>
                      <a:r>
                        <a:rPr kumimoji="0" lang="en-US" altLang="zh-CN" sz="2400" b="1" i="0" u="none" strike="noStrike" kern="1200" cap="none" spc="0" normalizeH="0" baseline="-2500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 </a:t>
                      </a:r>
                      <a:r>
                        <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a:t>
                      </a:r>
                      <a:endParaRPr kumimoji="0" lang="zh-CN" altLang="en-US" sz="24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48" marR="91448" marT="45757" marB="4575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auto" latinLnBrk="0" hangingPunct="1">
                        <a:lnSpc>
                          <a:spcPct val="100000"/>
                        </a:lnSpc>
                        <a:spcBef>
                          <a:spcPts val="0"/>
                        </a:spcBef>
                        <a:spcAft>
                          <a:spcPts val="0"/>
                        </a:spcAft>
                        <a:buClr>
                          <a:srgbClr val="FFC000"/>
                        </a:buClr>
                        <a:buSzTx/>
                        <a:buFontTx/>
                        <a:buNone/>
                        <a:tabLst/>
                        <a:defRPr/>
                      </a:pPr>
                      <a:r>
                        <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 </a:t>
                      </a:r>
                      <a:r>
                        <a:rPr kumimoji="0" lang="en-US" altLang="zh-CN" sz="2400" b="1" i="1"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a</a:t>
                      </a:r>
                      <a:r>
                        <a:rPr kumimoji="0" lang="en-US" altLang="zh-CN" sz="2400" b="1" i="0" u="none" strike="noStrike" kern="1200" cap="none" spc="0" normalizeH="0" baseline="-2500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 </a:t>
                      </a:r>
                      <a:r>
                        <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a:t>
                      </a:r>
                      <a:endParaRPr kumimoji="0" lang="zh-CN" altLang="en-US" sz="24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48" marR="91448" marT="45757" marB="4575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457464">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defRPr/>
                      </a:pPr>
                      <a:r>
                        <a:rPr kumimoji="0" lang="en-US" altLang="zh-CN" sz="24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B</a:t>
                      </a:r>
                      <a:r>
                        <a:rPr kumimoji="0" lang="en-US" altLang="zh-CN" sz="2400" b="1" i="0"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rPr>
                        <a:t>4</a:t>
                      </a:r>
                    </a:p>
                  </a:txBody>
                  <a:tcPr marL="91448" marR="91448" marT="45757" marB="4575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 </a:t>
                      </a:r>
                      <a:r>
                        <a:rPr kumimoji="0" lang="en-US" altLang="zh-CN" sz="2400" b="1" i="1"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u</a:t>
                      </a:r>
                      <a:r>
                        <a:rPr kumimoji="0" lang="en-US" altLang="zh-CN" sz="2400" b="1" i="1" u="none" strike="noStrike" kern="1200" cap="none" spc="0" normalizeH="0" baseline="-2500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3</a:t>
                      </a:r>
                      <a:r>
                        <a:rPr kumimoji="0" lang="en-US" altLang="zh-CN" sz="2400" b="1" i="0" u="none" strike="noStrike" kern="1200" cap="none" spc="0" normalizeH="0" baseline="-2500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 </a:t>
                      </a:r>
                      <a:r>
                        <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a:t>
                      </a:r>
                      <a:endParaRPr kumimoji="0" lang="zh-CN" altLang="en-US" sz="24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48" marR="91448" marT="45757" marB="4575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 </a:t>
                      </a:r>
                      <a:r>
                        <a:rPr kumimoji="0" lang="en-US" altLang="zh-CN" sz="2400" b="1" i="1" u="none" strike="noStrike" kern="1200" cap="none" spc="0" normalizeH="0" baseline="0" noProof="0" dirty="0" err="1">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i</a:t>
                      </a:r>
                      <a:r>
                        <a:rPr kumimoji="0" lang="en-US" altLang="zh-CN" sz="2400" b="1" i="0" u="none" strike="noStrike" kern="1200" cap="none" spc="0" normalizeH="0" baseline="-2500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 </a:t>
                      </a:r>
                      <a:r>
                        <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a:t>
                      </a:r>
                      <a:endParaRPr kumimoji="0" lang="zh-CN" altLang="en-US" sz="24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48" marR="91448" marT="45757" marB="4575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bl>
          </a:graphicData>
        </a:graphic>
      </p:graphicFrame>
    </p:spTree>
    <p:custDataLst>
      <p:tags r:id="rId1"/>
    </p:custDataLst>
    <p:extLst>
      <p:ext uri="{BB962C8B-B14F-4D97-AF65-F5344CB8AC3E}">
        <p14:creationId xmlns:p14="http://schemas.microsoft.com/office/powerpoint/2010/main" val="1769981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cBhvr>
                                        <p:cTn id="7" dur="500" fill="hold"/>
                                        <p:tgtEl>
                                          <p:spTgt spid="44"/>
                                        </p:tgtEl>
                                        <p:attrNameLst>
                                          <p:attrName>ppt_w</p:attrName>
                                        </p:attrNameLst>
                                      </p:cBhvr>
                                      <p:tavLst>
                                        <p:tav tm="0">
                                          <p:val>
                                            <p:fltVal val="0"/>
                                          </p:val>
                                        </p:tav>
                                        <p:tav tm="100000">
                                          <p:val>
                                            <p:strVal val="#ppt_w"/>
                                          </p:val>
                                        </p:tav>
                                      </p:tavLst>
                                    </p:anim>
                                    <p:anim calcmode="lin" valueType="num">
                                      <p:cBhvr>
                                        <p:cTn id="8" dur="500" fill="hold"/>
                                        <p:tgtEl>
                                          <p:spTgt spid="44"/>
                                        </p:tgtEl>
                                        <p:attrNameLst>
                                          <p:attrName>ppt_h</p:attrName>
                                        </p:attrNameLst>
                                      </p:cBhvr>
                                      <p:tavLst>
                                        <p:tav tm="0">
                                          <p:val>
                                            <p:fltVal val="0"/>
                                          </p:val>
                                        </p:tav>
                                        <p:tav tm="100000">
                                          <p:val>
                                            <p:strVal val="#ppt_h"/>
                                          </p:val>
                                        </p:tav>
                                      </p:tavLst>
                                    </p:anim>
                                    <p:animEffect transition="in" filter="fade">
                                      <p:cBhvr>
                                        <p:cTn id="9"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EC9850-BDDE-3D42-A8FD-3A814296F9F1}"/>
              </a:ext>
            </a:extLst>
          </p:cNvPr>
          <p:cNvSpPr>
            <a:spLocks noGrp="1"/>
          </p:cNvSpPr>
          <p:nvPr>
            <p:ph type="title"/>
          </p:nvPr>
        </p:nvSpPr>
        <p:spPr/>
        <p:txBody>
          <a:bodyPr/>
          <a:lstStyle/>
          <a:p>
            <a:r>
              <a:rPr lang="en-US" altLang="zh-CN" dirty="0"/>
              <a:t>10. 3   </a:t>
            </a:r>
            <a:r>
              <a:rPr lang="zh-CN" altLang="en-US" dirty="0"/>
              <a:t>数据流分析基础</a:t>
            </a:r>
          </a:p>
        </p:txBody>
      </p:sp>
      <p:sp>
        <p:nvSpPr>
          <p:cNvPr id="3" name="内容占位符 2">
            <a:extLst>
              <a:ext uri="{FF2B5EF4-FFF2-40B4-BE49-F238E27FC236}">
                <a16:creationId xmlns:a16="http://schemas.microsoft.com/office/drawing/2014/main" id="{D9E5C84A-533B-FF67-D8F9-F101D7DDB6A2}"/>
              </a:ext>
            </a:extLst>
          </p:cNvPr>
          <p:cNvSpPr>
            <a:spLocks noGrp="1"/>
          </p:cNvSpPr>
          <p:nvPr>
            <p:ph idx="1"/>
          </p:nvPr>
        </p:nvSpPr>
        <p:spPr>
          <a:xfrm>
            <a:off x="487822" y="942764"/>
            <a:ext cx="11265814" cy="2221676"/>
          </a:xfrm>
        </p:spPr>
        <p:txBody>
          <a:bodyPr>
            <a:normAutofit/>
          </a:bodyPr>
          <a:lstStyle/>
          <a:p>
            <a:pPr marL="0" indent="0">
              <a:lnSpc>
                <a:spcPct val="100000"/>
              </a:lnSpc>
              <a:buNone/>
            </a:pPr>
            <a:r>
              <a:rPr lang="zh-CN" altLang="en-US" sz="3200" dirty="0">
                <a:solidFill>
                  <a:srgbClr val="C00000"/>
                </a:solidFill>
              </a:rPr>
              <a:t>计算活跃变量的迭代算法</a:t>
            </a:r>
            <a:endParaRPr lang="en-US" altLang="zh-CN" sz="3200" dirty="0">
              <a:solidFill>
                <a:srgbClr val="C00000"/>
              </a:solidFill>
            </a:endParaRPr>
          </a:p>
          <a:p>
            <a:pPr>
              <a:lnSpc>
                <a:spcPct val="100000"/>
              </a:lnSpc>
            </a:pPr>
            <a:r>
              <a:rPr lang="zh-CN" altLang="en-US" dirty="0">
                <a:solidFill>
                  <a:srgbClr val="C00000"/>
                </a:solidFill>
              </a:rPr>
              <a:t>输入</a:t>
            </a:r>
            <a:r>
              <a:rPr lang="zh-CN" altLang="en-US" dirty="0"/>
              <a:t>：流图</a:t>
            </a:r>
            <a:r>
              <a:rPr lang="en-US" altLang="zh-CN" dirty="0"/>
              <a:t>G</a:t>
            </a:r>
            <a:r>
              <a:rPr lang="zh-CN" altLang="en-US" dirty="0"/>
              <a:t>， ∀ </a:t>
            </a:r>
            <a:r>
              <a:rPr lang="en-US" altLang="zh-CN" dirty="0"/>
              <a:t>B</a:t>
            </a:r>
            <a:r>
              <a:rPr lang="zh-CN" altLang="en-US" dirty="0"/>
              <a:t>，</a:t>
            </a:r>
            <a:r>
              <a:rPr lang="en-US" altLang="zh-CN" dirty="0" err="1"/>
              <a:t>use</a:t>
            </a:r>
            <a:r>
              <a:rPr lang="en-US" altLang="zh-CN" baseline="-25000" dirty="0" err="1"/>
              <a:t>B</a:t>
            </a:r>
            <a:r>
              <a:rPr lang="en-US" altLang="zh-CN" dirty="0"/>
              <a:t> /</a:t>
            </a:r>
            <a:r>
              <a:rPr lang="en-US" altLang="zh-CN" dirty="0" err="1"/>
              <a:t>def</a:t>
            </a:r>
            <a:r>
              <a:rPr lang="en-US" altLang="zh-CN" baseline="-25000" dirty="0" err="1"/>
              <a:t>B</a:t>
            </a:r>
            <a:r>
              <a:rPr lang="zh-CN" altLang="en-US" dirty="0"/>
              <a:t>已算出</a:t>
            </a:r>
          </a:p>
          <a:p>
            <a:pPr>
              <a:lnSpc>
                <a:spcPct val="100000"/>
              </a:lnSpc>
            </a:pPr>
            <a:r>
              <a:rPr lang="zh-CN" altLang="en-US" dirty="0">
                <a:solidFill>
                  <a:srgbClr val="C00000"/>
                </a:solidFill>
              </a:rPr>
              <a:t>输出</a:t>
            </a:r>
            <a:r>
              <a:rPr lang="zh-CN" altLang="en-US" dirty="0"/>
              <a:t>：</a:t>
            </a:r>
            <a:r>
              <a:rPr lang="en-US" altLang="zh-CN" dirty="0"/>
              <a:t>in[B]</a:t>
            </a:r>
            <a:r>
              <a:rPr lang="zh-CN" altLang="en-US" dirty="0"/>
              <a:t>和</a:t>
            </a:r>
            <a:r>
              <a:rPr lang="en-US" altLang="zh-CN" dirty="0"/>
              <a:t>out[B]</a:t>
            </a:r>
          </a:p>
          <a:p>
            <a:pPr>
              <a:lnSpc>
                <a:spcPct val="100000"/>
              </a:lnSpc>
            </a:pPr>
            <a:r>
              <a:rPr lang="zh-CN" altLang="en-US" dirty="0">
                <a:solidFill>
                  <a:srgbClr val="C00000"/>
                </a:solidFill>
              </a:rPr>
              <a:t>算法</a:t>
            </a:r>
            <a:r>
              <a:rPr lang="zh-CN" altLang="en-US" dirty="0"/>
              <a:t>： </a:t>
            </a:r>
          </a:p>
          <a:p>
            <a:pPr>
              <a:lnSpc>
                <a:spcPct val="100000"/>
              </a:lnSpc>
            </a:pPr>
            <a:endParaRPr lang="zh-CN" altLang="en-US" dirty="0"/>
          </a:p>
        </p:txBody>
      </p:sp>
      <p:sp>
        <p:nvSpPr>
          <p:cNvPr id="5" name="矩形 4">
            <a:extLst>
              <a:ext uri="{FF2B5EF4-FFF2-40B4-BE49-F238E27FC236}">
                <a16:creationId xmlns:a16="http://schemas.microsoft.com/office/drawing/2014/main" id="{63F467F1-3656-8ADC-76FE-D1DC014CB1C5}"/>
              </a:ext>
            </a:extLst>
          </p:cNvPr>
          <p:cNvSpPr/>
          <p:nvPr/>
        </p:nvSpPr>
        <p:spPr>
          <a:xfrm>
            <a:off x="2007588" y="2695137"/>
            <a:ext cx="7476067" cy="3469357"/>
          </a:xfrm>
          <a:prstGeom prst="rect">
            <a:avLst/>
          </a:prstGeom>
          <a:solidFill>
            <a:schemeClr val="bg1">
              <a:lumMod val="9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t" anchorCtr="0"/>
          <a:lstStyle>
            <a:lvl1pPr marL="271463" indent="-271463">
              <a:defRPr b="1">
                <a:solidFill>
                  <a:schemeClr val="tx1"/>
                </a:solidFill>
                <a:latin typeface="Tahoma" panose="020B0604030504040204" pitchFamily="34" charset="0"/>
                <a:ea typeface="宋体" panose="02010600030101010101" pitchFamily="2" charset="-122"/>
              </a:defRPr>
            </a:lvl1pPr>
            <a:lvl2pPr>
              <a:defRPr b="1">
                <a:solidFill>
                  <a:schemeClr val="tx1"/>
                </a:solidFill>
                <a:latin typeface="Tahoma" panose="020B0604030504040204" pitchFamily="34" charset="0"/>
                <a:ea typeface="宋体" panose="02010600030101010101" pitchFamily="2" charset="-122"/>
              </a:defRPr>
            </a:lvl2pPr>
            <a:lvl3pPr>
              <a:defRPr b="1">
                <a:solidFill>
                  <a:schemeClr val="tx1"/>
                </a:solidFill>
                <a:latin typeface="Tahoma" panose="020B0604030504040204" pitchFamily="34" charset="0"/>
                <a:ea typeface="宋体" panose="02010600030101010101" pitchFamily="2" charset="-122"/>
              </a:defRPr>
            </a:lvl3pPr>
            <a:lvl4pPr>
              <a:defRPr b="1">
                <a:solidFill>
                  <a:schemeClr val="tx1"/>
                </a:solidFill>
                <a:latin typeface="Tahoma" panose="020B0604030504040204" pitchFamily="34" charset="0"/>
                <a:ea typeface="宋体" panose="02010600030101010101" pitchFamily="2" charset="-122"/>
              </a:defRPr>
            </a:lvl4pPr>
            <a:lvl5pPr>
              <a:defRPr b="1">
                <a:solidFill>
                  <a:schemeClr val="tx1"/>
                </a:solidFill>
                <a:latin typeface="Tahoma" panose="020B0604030504040204" pitchFamily="34" charset="0"/>
                <a:ea typeface="宋体" panose="02010600030101010101" pitchFamily="2" charset="-122"/>
              </a:defRPr>
            </a:lvl5pPr>
            <a:lvl6pPr marL="1828800" indent="457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286000" indent="457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2743200" indent="457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200400" indent="457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marL="0" lvl="1">
              <a:lnSpc>
                <a:spcPts val="3200"/>
              </a:lnSpc>
              <a:spcBef>
                <a:spcPct val="20000"/>
              </a:spcBef>
              <a:buClr>
                <a:srgbClr val="5EAEFF"/>
              </a:buClr>
              <a:buSzPct val="60000"/>
              <a:defRPr/>
            </a:pPr>
            <a:r>
              <a:rPr lang="en-US" altLang="zh-CN" sz="2400" b="0" dirty="0">
                <a:solidFill>
                  <a:srgbClr val="000000"/>
                </a:solidFill>
                <a:latin typeface="Times New Roman" panose="02020603050405020304" pitchFamily="18" charset="0"/>
                <a:ea typeface="+mn-ea"/>
                <a:cs typeface="Times New Roman" panose="02020603050405020304" pitchFamily="18" charset="0"/>
              </a:rPr>
              <a:t>in[EXIT] = </a:t>
            </a:r>
            <a:r>
              <a:rPr lang="en-US" altLang="zh-CN" sz="2400" b="0" dirty="0">
                <a:solidFill>
                  <a:srgbClr val="333333"/>
                </a:solidFill>
                <a:latin typeface="Times New Roman" panose="02020603050405020304" pitchFamily="18" charset="0"/>
                <a:cs typeface="Times New Roman" panose="02020603050405020304" pitchFamily="18" charset="0"/>
              </a:rPr>
              <a:t>Ø</a:t>
            </a:r>
            <a:r>
              <a:rPr lang="en-US" altLang="zh-CN" sz="2400" b="0" dirty="0">
                <a:solidFill>
                  <a:srgbClr val="000000"/>
                </a:solidFill>
                <a:latin typeface="Times New Roman" panose="02020603050405020304" pitchFamily="18" charset="0"/>
                <a:ea typeface="+mn-ea"/>
                <a:cs typeface="Times New Roman" panose="02020603050405020304" pitchFamily="18" charset="0"/>
              </a:rPr>
              <a:t>;</a:t>
            </a:r>
          </a:p>
          <a:p>
            <a:pPr marL="0" lvl="1">
              <a:lnSpc>
                <a:spcPts val="3200"/>
              </a:lnSpc>
              <a:spcBef>
                <a:spcPct val="20000"/>
              </a:spcBef>
              <a:buClr>
                <a:srgbClr val="FF0000"/>
              </a:buClr>
              <a:buSzPct val="100000"/>
              <a:defRPr/>
            </a:pPr>
            <a:r>
              <a:rPr lang="en-US" altLang="zh-CN" sz="2400" b="0" dirty="0">
                <a:solidFill>
                  <a:srgbClr val="0000FF"/>
                </a:solidFill>
                <a:latin typeface="Times New Roman" panose="02020603050405020304" pitchFamily="18" charset="0"/>
                <a:ea typeface="+mn-ea"/>
                <a:cs typeface="Times New Roman" panose="02020603050405020304" pitchFamily="18" charset="0"/>
              </a:rPr>
              <a:t>for</a:t>
            </a:r>
            <a:r>
              <a:rPr lang="en-US" altLang="zh-CN" sz="2400" b="0" dirty="0">
                <a:solidFill>
                  <a:srgbClr val="2D83F4"/>
                </a:solidFill>
                <a:latin typeface="Times New Roman" panose="02020603050405020304" pitchFamily="18" charset="0"/>
                <a:ea typeface="+mn-ea"/>
                <a:cs typeface="Times New Roman" panose="02020603050405020304" pitchFamily="18" charset="0"/>
              </a:rPr>
              <a:t> </a:t>
            </a:r>
            <a:r>
              <a:rPr lang="en-US" altLang="zh-CN" sz="2400" b="0" dirty="0">
                <a:solidFill>
                  <a:srgbClr val="000000"/>
                </a:solidFill>
                <a:latin typeface="Times New Roman" panose="02020603050405020304" pitchFamily="18" charset="0"/>
                <a:ea typeface="+mn-ea"/>
                <a:cs typeface="Times New Roman" panose="02020603050405020304" pitchFamily="18" charset="0"/>
              </a:rPr>
              <a:t>(</a:t>
            </a:r>
            <a:r>
              <a:rPr lang="zh-CN" altLang="en-US" sz="2400" b="0" dirty="0">
                <a:solidFill>
                  <a:srgbClr val="000000"/>
                </a:solidFill>
                <a:latin typeface="Times New Roman" panose="02020603050405020304" pitchFamily="18" charset="0"/>
                <a:ea typeface="+mn-ea"/>
                <a:cs typeface="Times New Roman" panose="02020603050405020304" pitchFamily="18" charset="0"/>
              </a:rPr>
              <a:t>除</a:t>
            </a:r>
            <a:r>
              <a:rPr lang="en-US" altLang="zh-CN" sz="2400" b="0" dirty="0">
                <a:solidFill>
                  <a:srgbClr val="000000"/>
                </a:solidFill>
                <a:latin typeface="Times New Roman" panose="02020603050405020304" pitchFamily="18" charset="0"/>
                <a:ea typeface="+mn-ea"/>
                <a:cs typeface="Times New Roman" panose="02020603050405020304" pitchFamily="18" charset="0"/>
              </a:rPr>
              <a:t>EXIT</a:t>
            </a:r>
            <a:r>
              <a:rPr lang="zh-CN" altLang="en-US" sz="2400" b="0" dirty="0">
                <a:solidFill>
                  <a:srgbClr val="000000"/>
                </a:solidFill>
                <a:latin typeface="Times New Roman" panose="02020603050405020304" pitchFamily="18" charset="0"/>
                <a:ea typeface="+mn-ea"/>
                <a:cs typeface="Times New Roman" panose="02020603050405020304" pitchFamily="18" charset="0"/>
              </a:rPr>
              <a:t>之外的每个基本块</a:t>
            </a:r>
            <a:r>
              <a:rPr lang="en-US" altLang="zh-CN" sz="2400" b="0" dirty="0">
                <a:solidFill>
                  <a:srgbClr val="000000"/>
                </a:solidFill>
                <a:latin typeface="Times New Roman" panose="02020603050405020304" pitchFamily="18" charset="0"/>
                <a:ea typeface="+mn-ea"/>
                <a:cs typeface="Times New Roman" panose="02020603050405020304" pitchFamily="18" charset="0"/>
              </a:rPr>
              <a:t>B)  in[B] = </a:t>
            </a:r>
            <a:r>
              <a:rPr lang="en-US" altLang="zh-CN" sz="2400" b="0" dirty="0">
                <a:solidFill>
                  <a:srgbClr val="333333"/>
                </a:solidFill>
                <a:latin typeface="Times New Roman" panose="02020603050405020304" pitchFamily="18" charset="0"/>
                <a:cs typeface="Times New Roman" panose="02020603050405020304" pitchFamily="18" charset="0"/>
              </a:rPr>
              <a:t>Ø</a:t>
            </a:r>
            <a:r>
              <a:rPr lang="en-US" altLang="zh-CN" sz="2400" b="0" dirty="0">
                <a:solidFill>
                  <a:srgbClr val="000000"/>
                </a:solidFill>
                <a:latin typeface="Times New Roman" panose="02020603050405020304" pitchFamily="18" charset="0"/>
                <a:ea typeface="+mn-ea"/>
                <a:cs typeface="Times New Roman" panose="02020603050405020304" pitchFamily="18" charset="0"/>
              </a:rPr>
              <a:t>;</a:t>
            </a:r>
          </a:p>
          <a:p>
            <a:pPr eaLnBrk="1" hangingPunct="1">
              <a:lnSpc>
                <a:spcPts val="3200"/>
              </a:lnSpc>
              <a:spcBef>
                <a:spcPct val="20000"/>
              </a:spcBef>
              <a:buClr>
                <a:srgbClr val="31B6FD"/>
              </a:buClr>
              <a:buSzPct val="100000"/>
              <a:defRPr/>
            </a:pPr>
            <a:r>
              <a:rPr lang="en-US" altLang="zh-CN" sz="2400" b="0" dirty="0">
                <a:solidFill>
                  <a:srgbClr val="0000FF"/>
                </a:solidFill>
                <a:latin typeface="Times New Roman" panose="02020603050405020304" pitchFamily="18" charset="0"/>
                <a:ea typeface="+mn-ea"/>
                <a:cs typeface="Times New Roman" panose="02020603050405020304" pitchFamily="18" charset="0"/>
              </a:rPr>
              <a:t>while</a:t>
            </a:r>
            <a:r>
              <a:rPr lang="en-US" altLang="zh-CN" sz="2400" b="0" dirty="0">
                <a:solidFill>
                  <a:srgbClr val="000000"/>
                </a:solidFill>
                <a:latin typeface="Times New Roman" panose="02020603050405020304" pitchFamily="18" charset="0"/>
                <a:ea typeface="+mn-ea"/>
                <a:cs typeface="Times New Roman" panose="02020603050405020304" pitchFamily="18" charset="0"/>
              </a:rPr>
              <a:t> (</a:t>
            </a:r>
            <a:r>
              <a:rPr lang="zh-CN" altLang="en-US" sz="2400" b="0" dirty="0">
                <a:solidFill>
                  <a:srgbClr val="000000"/>
                </a:solidFill>
                <a:latin typeface="Times New Roman" panose="02020603050405020304" pitchFamily="18" charset="0"/>
                <a:ea typeface="+mn-ea"/>
                <a:cs typeface="Times New Roman" panose="02020603050405020304" pitchFamily="18" charset="0"/>
              </a:rPr>
              <a:t>某个</a:t>
            </a:r>
            <a:r>
              <a:rPr lang="en-US" altLang="zh-CN" sz="2400" b="0" dirty="0">
                <a:solidFill>
                  <a:srgbClr val="000000"/>
                </a:solidFill>
                <a:latin typeface="Times New Roman" panose="02020603050405020304" pitchFamily="18" charset="0"/>
                <a:ea typeface="+mn-ea"/>
                <a:cs typeface="Times New Roman" panose="02020603050405020304" pitchFamily="18" charset="0"/>
              </a:rPr>
              <a:t>in</a:t>
            </a:r>
            <a:r>
              <a:rPr lang="zh-CN" altLang="en-US" sz="2400" b="0" dirty="0">
                <a:solidFill>
                  <a:srgbClr val="000000"/>
                </a:solidFill>
                <a:latin typeface="Times New Roman" panose="02020603050405020304" pitchFamily="18" charset="0"/>
                <a:ea typeface="+mn-ea"/>
                <a:cs typeface="Times New Roman" panose="02020603050405020304" pitchFamily="18" charset="0"/>
              </a:rPr>
              <a:t>值发生了改变</a:t>
            </a:r>
            <a:r>
              <a:rPr lang="en-US" altLang="zh-CN" sz="2400" b="0" dirty="0">
                <a:solidFill>
                  <a:srgbClr val="000000"/>
                </a:solidFill>
                <a:latin typeface="Times New Roman" panose="02020603050405020304" pitchFamily="18" charset="0"/>
                <a:ea typeface="+mn-ea"/>
                <a:cs typeface="Times New Roman" panose="02020603050405020304" pitchFamily="18" charset="0"/>
              </a:rPr>
              <a:t>)</a:t>
            </a:r>
          </a:p>
          <a:p>
            <a:pPr eaLnBrk="1" hangingPunct="1">
              <a:lnSpc>
                <a:spcPts val="3200"/>
              </a:lnSpc>
              <a:spcBef>
                <a:spcPct val="20000"/>
              </a:spcBef>
              <a:buClr>
                <a:srgbClr val="31B6FD"/>
              </a:buClr>
              <a:buSzPct val="100000"/>
              <a:defRPr/>
            </a:pPr>
            <a:r>
              <a:rPr lang="en-US" altLang="zh-CN" sz="2400" b="0" dirty="0">
                <a:solidFill>
                  <a:srgbClr val="0000FF"/>
                </a:solidFill>
                <a:latin typeface="Times New Roman" panose="02020603050405020304" pitchFamily="18" charset="0"/>
                <a:ea typeface="+mn-ea"/>
                <a:cs typeface="Times New Roman" panose="02020603050405020304" pitchFamily="18" charset="0"/>
              </a:rPr>
              <a:t>	for</a:t>
            </a:r>
            <a:r>
              <a:rPr lang="en-US" altLang="zh-CN" sz="2400" b="0" dirty="0">
                <a:solidFill>
                  <a:srgbClr val="2D83F4"/>
                </a:solidFill>
                <a:latin typeface="Times New Roman" panose="02020603050405020304" pitchFamily="18" charset="0"/>
                <a:ea typeface="+mn-ea"/>
                <a:cs typeface="Times New Roman" panose="02020603050405020304" pitchFamily="18" charset="0"/>
              </a:rPr>
              <a:t> </a:t>
            </a:r>
            <a:r>
              <a:rPr lang="en-US" altLang="zh-CN" sz="2400" b="0" dirty="0">
                <a:solidFill>
                  <a:srgbClr val="000000"/>
                </a:solidFill>
                <a:latin typeface="Times New Roman" panose="02020603050405020304" pitchFamily="18" charset="0"/>
                <a:ea typeface="+mn-ea"/>
                <a:cs typeface="Times New Roman" panose="02020603050405020304" pitchFamily="18" charset="0"/>
              </a:rPr>
              <a:t>(</a:t>
            </a:r>
            <a:r>
              <a:rPr lang="zh-CN" altLang="en-US" sz="2400" b="0" dirty="0">
                <a:solidFill>
                  <a:srgbClr val="000000"/>
                </a:solidFill>
                <a:latin typeface="Times New Roman" panose="02020603050405020304" pitchFamily="18" charset="0"/>
                <a:ea typeface="+mn-ea"/>
                <a:cs typeface="Times New Roman" panose="02020603050405020304" pitchFamily="18" charset="0"/>
              </a:rPr>
              <a:t>除</a:t>
            </a:r>
            <a:r>
              <a:rPr lang="en-US" altLang="zh-CN" sz="2400" b="0" dirty="0">
                <a:solidFill>
                  <a:srgbClr val="000000"/>
                </a:solidFill>
                <a:latin typeface="Times New Roman" panose="02020603050405020304" pitchFamily="18" charset="0"/>
                <a:ea typeface="+mn-ea"/>
                <a:cs typeface="Times New Roman" panose="02020603050405020304" pitchFamily="18" charset="0"/>
              </a:rPr>
              <a:t>EXIT</a:t>
            </a:r>
            <a:r>
              <a:rPr lang="zh-CN" altLang="en-US" sz="2400" b="0" dirty="0">
                <a:solidFill>
                  <a:srgbClr val="000000"/>
                </a:solidFill>
                <a:latin typeface="Times New Roman" panose="02020603050405020304" pitchFamily="18" charset="0"/>
                <a:ea typeface="+mn-ea"/>
                <a:cs typeface="Times New Roman" panose="02020603050405020304" pitchFamily="18" charset="0"/>
              </a:rPr>
              <a:t>之外的每个基本块</a:t>
            </a:r>
            <a:r>
              <a:rPr lang="en-US" altLang="zh-CN" sz="2400" b="0" dirty="0">
                <a:solidFill>
                  <a:srgbClr val="000000"/>
                </a:solidFill>
                <a:latin typeface="Times New Roman" panose="02020603050405020304" pitchFamily="18" charset="0"/>
                <a:ea typeface="+mn-ea"/>
                <a:cs typeface="Times New Roman" panose="02020603050405020304" pitchFamily="18" charset="0"/>
              </a:rPr>
              <a:t>B) {</a:t>
            </a:r>
          </a:p>
          <a:p>
            <a:pPr eaLnBrk="1" hangingPunct="1">
              <a:lnSpc>
                <a:spcPts val="3200"/>
              </a:lnSpc>
              <a:spcBef>
                <a:spcPct val="20000"/>
              </a:spcBef>
              <a:buClr>
                <a:srgbClr val="31B6FD"/>
              </a:buClr>
              <a:buSzPct val="100000"/>
              <a:defRPr/>
            </a:pPr>
            <a:r>
              <a:rPr lang="en-US" altLang="zh-CN" sz="2400" b="0" dirty="0">
                <a:solidFill>
                  <a:srgbClr val="000000"/>
                </a:solidFill>
                <a:latin typeface="Times New Roman" panose="02020603050405020304" pitchFamily="18" charset="0"/>
                <a:ea typeface="+mn-ea"/>
                <a:cs typeface="Times New Roman" panose="02020603050405020304" pitchFamily="18" charset="0"/>
              </a:rPr>
              <a:t>		out[B] = ∪</a:t>
            </a:r>
            <a:r>
              <a:rPr kumimoji="0" lang="en-US" altLang="zh-CN" sz="2400" b="0" i="0" u="none" strike="noStrike" kern="1200" cap="none" spc="0" normalizeH="0" baseline="-25000" noProof="0" dirty="0">
                <a:ln>
                  <a:noFill/>
                </a:ln>
                <a:solidFill>
                  <a:prstClr val="black"/>
                </a:solidFill>
                <a:effectLst/>
                <a:uLnTx/>
                <a:uFillTx/>
                <a:latin typeface="Times New Roman" panose="02020603050405020304" pitchFamily="18" charset="0"/>
                <a:ea typeface="微软雅黑"/>
                <a:cs typeface="Times New Roman" panose="02020603050405020304" pitchFamily="18" charset="0"/>
              </a:rPr>
              <a:t> </a:t>
            </a:r>
            <a:r>
              <a:rPr kumimoji="0" lang="en-US" altLang="zh-CN" sz="2400" b="0" i="0" u="none" strike="noStrike" kern="1200" cap="none" spc="0" normalizeH="0" baseline="-25000" noProof="0" dirty="0" err="1">
                <a:ln>
                  <a:noFill/>
                </a:ln>
                <a:solidFill>
                  <a:prstClr val="black"/>
                </a:solidFill>
                <a:effectLst/>
                <a:uLnTx/>
                <a:uFillTx/>
                <a:latin typeface="Times New Roman" panose="02020603050405020304" pitchFamily="18" charset="0"/>
                <a:ea typeface="微软雅黑"/>
                <a:cs typeface="Times New Roman" panose="02020603050405020304" pitchFamily="18" charset="0"/>
              </a:rPr>
              <a:t>S∈succ</a:t>
            </a:r>
            <a:r>
              <a:rPr kumimoji="0" lang="en-US" altLang="zh-CN" sz="2400" b="0" i="0" u="none" strike="noStrike" kern="1200" cap="none" spc="0" normalizeH="0" baseline="-25000" noProof="0" dirty="0">
                <a:ln>
                  <a:noFill/>
                </a:ln>
                <a:solidFill>
                  <a:prstClr val="black"/>
                </a:solidFill>
                <a:effectLst/>
                <a:uLnTx/>
                <a:uFillTx/>
                <a:latin typeface="Times New Roman" panose="02020603050405020304" pitchFamily="18" charset="0"/>
                <a:ea typeface="微软雅黑"/>
                <a:cs typeface="Times New Roman" panose="02020603050405020304" pitchFamily="18" charset="0"/>
              </a:rPr>
              <a:t>(B)</a:t>
            </a:r>
            <a:r>
              <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a:cs typeface="Times New Roman" panose="02020603050405020304" pitchFamily="18" charset="0"/>
              </a:rPr>
              <a:t> </a:t>
            </a:r>
            <a:r>
              <a:rPr lang="en-US" altLang="zh-CN" sz="2400" b="0" dirty="0">
                <a:solidFill>
                  <a:srgbClr val="000000"/>
                </a:solidFill>
                <a:latin typeface="Times New Roman" panose="02020603050405020304" pitchFamily="18" charset="0"/>
                <a:ea typeface="+mn-ea"/>
                <a:cs typeface="Times New Roman" panose="02020603050405020304" pitchFamily="18" charset="0"/>
              </a:rPr>
              <a:t>in[S];</a:t>
            </a:r>
          </a:p>
          <a:p>
            <a:pPr eaLnBrk="1" hangingPunct="1">
              <a:lnSpc>
                <a:spcPts val="3200"/>
              </a:lnSpc>
              <a:spcBef>
                <a:spcPct val="20000"/>
              </a:spcBef>
              <a:buClr>
                <a:srgbClr val="31B6FD"/>
              </a:buClr>
              <a:buSzPct val="100000"/>
              <a:defRPr/>
            </a:pPr>
            <a:r>
              <a:rPr lang="en-US" altLang="zh-CN" sz="2400" b="0" dirty="0">
                <a:solidFill>
                  <a:srgbClr val="000000"/>
                </a:solidFill>
                <a:latin typeface="Times New Roman" panose="02020603050405020304" pitchFamily="18" charset="0"/>
                <a:ea typeface="+mn-ea"/>
                <a:cs typeface="Times New Roman" panose="02020603050405020304" pitchFamily="18" charset="0"/>
              </a:rPr>
              <a:t>		in[B] = </a:t>
            </a:r>
            <a:r>
              <a:rPr lang="en-US" altLang="zh-CN" sz="2400" b="0" dirty="0" err="1">
                <a:solidFill>
                  <a:srgbClr val="000000"/>
                </a:solidFill>
                <a:latin typeface="Times New Roman" panose="02020603050405020304" pitchFamily="18" charset="0"/>
                <a:ea typeface="+mn-ea"/>
                <a:cs typeface="Times New Roman" panose="02020603050405020304" pitchFamily="18" charset="0"/>
              </a:rPr>
              <a:t>use</a:t>
            </a:r>
            <a:r>
              <a:rPr lang="en-US" altLang="zh-CN" sz="2400" b="0" baseline="-30000" dirty="0" err="1">
                <a:solidFill>
                  <a:srgbClr val="000000"/>
                </a:solidFill>
                <a:latin typeface="Times New Roman" panose="02020603050405020304" pitchFamily="18" charset="0"/>
                <a:ea typeface="+mn-ea"/>
                <a:cs typeface="Times New Roman" panose="02020603050405020304" pitchFamily="18" charset="0"/>
              </a:rPr>
              <a:t>B</a:t>
            </a:r>
            <a:r>
              <a:rPr lang="en-US" altLang="zh-CN" sz="2400" b="0" dirty="0">
                <a:solidFill>
                  <a:srgbClr val="000000"/>
                </a:solidFill>
                <a:latin typeface="Times New Roman" panose="02020603050405020304" pitchFamily="18" charset="0"/>
                <a:ea typeface="+mn-ea"/>
                <a:cs typeface="Times New Roman" panose="02020603050405020304" pitchFamily="18" charset="0"/>
              </a:rPr>
              <a:t> ∪ (out[B] - </a:t>
            </a:r>
            <a:r>
              <a:rPr lang="en-US" altLang="zh-CN" sz="2400" b="0" dirty="0" err="1">
                <a:solidFill>
                  <a:srgbClr val="000000"/>
                </a:solidFill>
                <a:latin typeface="Times New Roman" panose="02020603050405020304" pitchFamily="18" charset="0"/>
                <a:ea typeface="+mn-ea"/>
                <a:cs typeface="Times New Roman" panose="02020603050405020304" pitchFamily="18" charset="0"/>
              </a:rPr>
              <a:t>def</a:t>
            </a:r>
            <a:r>
              <a:rPr lang="en-US" altLang="zh-CN" sz="2400" b="0" baseline="-30000" dirty="0" err="1">
                <a:solidFill>
                  <a:srgbClr val="000000"/>
                </a:solidFill>
                <a:latin typeface="Times New Roman" panose="02020603050405020304" pitchFamily="18" charset="0"/>
                <a:ea typeface="+mn-ea"/>
                <a:cs typeface="Times New Roman" panose="02020603050405020304" pitchFamily="18" charset="0"/>
              </a:rPr>
              <a:t>B</a:t>
            </a:r>
            <a:r>
              <a:rPr lang="en-US" altLang="zh-CN" sz="2400" b="0" dirty="0">
                <a:solidFill>
                  <a:srgbClr val="000000"/>
                </a:solidFill>
                <a:latin typeface="Times New Roman" panose="02020603050405020304" pitchFamily="18" charset="0"/>
                <a:ea typeface="+mn-ea"/>
                <a:cs typeface="Times New Roman" panose="02020603050405020304" pitchFamily="18" charset="0"/>
              </a:rPr>
              <a:t> );</a:t>
            </a:r>
          </a:p>
          <a:p>
            <a:pPr eaLnBrk="1" hangingPunct="1">
              <a:lnSpc>
                <a:spcPts val="3200"/>
              </a:lnSpc>
              <a:spcBef>
                <a:spcPct val="20000"/>
              </a:spcBef>
              <a:buClr>
                <a:srgbClr val="31B6FD"/>
              </a:buClr>
              <a:buSzPct val="100000"/>
              <a:defRPr/>
            </a:pPr>
            <a:r>
              <a:rPr lang="en-US" altLang="zh-CN" sz="2400" b="0" dirty="0">
                <a:solidFill>
                  <a:srgbClr val="000000"/>
                </a:solidFill>
                <a:latin typeface="Times New Roman" panose="02020603050405020304" pitchFamily="18" charset="0"/>
                <a:ea typeface="+mn-ea"/>
                <a:cs typeface="Times New Roman" panose="02020603050405020304" pitchFamily="18" charset="0"/>
              </a:rPr>
              <a:t> 	}</a:t>
            </a:r>
            <a:endParaRPr lang="zh-CN" altLang="en-US" sz="2400" b="0" dirty="0">
              <a:solidFill>
                <a:srgbClr val="FFFFFF"/>
              </a:solidFill>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96529241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EAA647-CA2F-4A9B-26C6-0594AF6D2AD6}"/>
              </a:ext>
            </a:extLst>
          </p:cNvPr>
          <p:cNvSpPr>
            <a:spLocks noGrp="1"/>
          </p:cNvSpPr>
          <p:nvPr>
            <p:ph type="title"/>
          </p:nvPr>
        </p:nvSpPr>
        <p:spPr/>
        <p:txBody>
          <a:bodyPr/>
          <a:lstStyle/>
          <a:p>
            <a:r>
              <a:rPr lang="en-US" altLang="zh-CN" dirty="0"/>
              <a:t>10. 3   </a:t>
            </a:r>
            <a:r>
              <a:rPr lang="zh-CN" altLang="en-US" dirty="0"/>
              <a:t>数据流分析基础</a:t>
            </a:r>
          </a:p>
        </p:txBody>
      </p:sp>
      <p:sp>
        <p:nvSpPr>
          <p:cNvPr id="3" name="内容占位符 2">
            <a:extLst>
              <a:ext uri="{FF2B5EF4-FFF2-40B4-BE49-F238E27FC236}">
                <a16:creationId xmlns:a16="http://schemas.microsoft.com/office/drawing/2014/main" id="{4DEFE1DA-DB36-E8EC-5103-2F7B9967D40B}"/>
              </a:ext>
            </a:extLst>
          </p:cNvPr>
          <p:cNvSpPr>
            <a:spLocks noGrp="1"/>
          </p:cNvSpPr>
          <p:nvPr>
            <p:ph idx="1"/>
          </p:nvPr>
        </p:nvSpPr>
        <p:spPr>
          <a:xfrm>
            <a:off x="487823" y="942764"/>
            <a:ext cx="1238236" cy="536715"/>
          </a:xfrm>
        </p:spPr>
        <p:txBody>
          <a:bodyPr>
            <a:normAutofit fontScale="92500" lnSpcReduction="20000"/>
          </a:bodyPr>
          <a:lstStyle/>
          <a:p>
            <a:r>
              <a:rPr lang="en-US" altLang="zh-CN" dirty="0"/>
              <a:t>[</a:t>
            </a:r>
            <a:r>
              <a:rPr lang="zh-CN" altLang="en-US" dirty="0"/>
              <a:t>例</a:t>
            </a:r>
            <a:r>
              <a:rPr lang="en-US" altLang="zh-CN" dirty="0"/>
              <a:t>]</a:t>
            </a:r>
            <a:endParaRPr lang="zh-CN" altLang="en-US" dirty="0"/>
          </a:p>
        </p:txBody>
      </p:sp>
      <p:sp>
        <p:nvSpPr>
          <p:cNvPr id="21" name="矩形 20">
            <a:extLst>
              <a:ext uri="{FF2B5EF4-FFF2-40B4-BE49-F238E27FC236}">
                <a16:creationId xmlns:a16="http://schemas.microsoft.com/office/drawing/2014/main" id="{36E83C15-4159-81F1-35D4-A55FE1DC0A63}"/>
              </a:ext>
            </a:extLst>
          </p:cNvPr>
          <p:cNvSpPr/>
          <p:nvPr/>
        </p:nvSpPr>
        <p:spPr>
          <a:xfrm>
            <a:off x="5597574" y="646105"/>
            <a:ext cx="4755935" cy="3310698"/>
          </a:xfrm>
          <a:prstGeom prst="rect">
            <a:avLst/>
          </a:prstGeom>
          <a:solidFill>
            <a:schemeClr val="bg1">
              <a:lumMod val="9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t" anchorCtr="0"/>
          <a:lstStyle>
            <a:lvl1pPr marL="271463" indent="-271463">
              <a:defRPr b="1">
                <a:solidFill>
                  <a:schemeClr val="tx1"/>
                </a:solidFill>
                <a:latin typeface="Tahoma" panose="020B0604030504040204" pitchFamily="34" charset="0"/>
                <a:ea typeface="宋体" panose="02010600030101010101" pitchFamily="2" charset="-122"/>
              </a:defRPr>
            </a:lvl1pPr>
            <a:lvl2pPr>
              <a:defRPr b="1">
                <a:solidFill>
                  <a:schemeClr val="tx1"/>
                </a:solidFill>
                <a:latin typeface="Tahoma" panose="020B0604030504040204" pitchFamily="34" charset="0"/>
                <a:ea typeface="宋体" panose="02010600030101010101" pitchFamily="2" charset="-122"/>
              </a:defRPr>
            </a:lvl2pPr>
            <a:lvl3pPr>
              <a:defRPr b="1">
                <a:solidFill>
                  <a:schemeClr val="tx1"/>
                </a:solidFill>
                <a:latin typeface="Tahoma" panose="020B0604030504040204" pitchFamily="34" charset="0"/>
                <a:ea typeface="宋体" panose="02010600030101010101" pitchFamily="2" charset="-122"/>
              </a:defRPr>
            </a:lvl3pPr>
            <a:lvl4pPr>
              <a:defRPr b="1">
                <a:solidFill>
                  <a:schemeClr val="tx1"/>
                </a:solidFill>
                <a:latin typeface="Tahoma" panose="020B0604030504040204" pitchFamily="34" charset="0"/>
                <a:ea typeface="宋体" panose="02010600030101010101" pitchFamily="2" charset="-122"/>
              </a:defRPr>
            </a:lvl4pPr>
            <a:lvl5pPr>
              <a:defRPr b="1">
                <a:solidFill>
                  <a:schemeClr val="tx1"/>
                </a:solidFill>
                <a:latin typeface="Tahoma" panose="020B0604030504040204" pitchFamily="34" charset="0"/>
                <a:ea typeface="宋体" panose="02010600030101010101" pitchFamily="2" charset="-122"/>
              </a:defRPr>
            </a:lvl5pPr>
            <a:lvl6pPr marL="1828800" indent="457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286000" indent="457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2743200" indent="457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200400" indent="457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marL="0" lvl="1">
              <a:lnSpc>
                <a:spcPts val="3200"/>
              </a:lnSpc>
              <a:spcBef>
                <a:spcPct val="20000"/>
              </a:spcBef>
              <a:buClr>
                <a:srgbClr val="5EAEFF"/>
              </a:buClr>
              <a:buSzPct val="60000"/>
              <a:defRPr/>
            </a:pPr>
            <a:r>
              <a:rPr lang="en-US" altLang="zh-CN" b="0" dirty="0">
                <a:solidFill>
                  <a:srgbClr val="000000"/>
                </a:solidFill>
                <a:latin typeface="Times New Roman" panose="02020603050405020304" pitchFamily="18" charset="0"/>
                <a:ea typeface="+mn-ea"/>
                <a:cs typeface="Times New Roman" panose="02020603050405020304" pitchFamily="18" charset="0"/>
              </a:rPr>
              <a:t>in[EXIT] = </a:t>
            </a:r>
            <a:r>
              <a:rPr lang="el-GR" altLang="zh-CN" b="0" dirty="0">
                <a:solidFill>
                  <a:srgbClr val="000000"/>
                </a:solidFill>
                <a:latin typeface="Times New Roman" panose="02020603050405020304" pitchFamily="18" charset="0"/>
                <a:ea typeface="+mn-ea"/>
                <a:cs typeface="Times New Roman" panose="02020603050405020304" pitchFamily="18" charset="0"/>
              </a:rPr>
              <a:t>Φ</a:t>
            </a:r>
            <a:r>
              <a:rPr lang="en-US" altLang="zh-CN" b="0" dirty="0">
                <a:solidFill>
                  <a:srgbClr val="000000"/>
                </a:solidFill>
                <a:latin typeface="Times New Roman" panose="02020603050405020304" pitchFamily="18" charset="0"/>
                <a:ea typeface="+mn-ea"/>
                <a:cs typeface="Times New Roman" panose="02020603050405020304" pitchFamily="18" charset="0"/>
              </a:rPr>
              <a:t>;</a:t>
            </a:r>
          </a:p>
          <a:p>
            <a:pPr marL="0" lvl="1">
              <a:lnSpc>
                <a:spcPts val="3200"/>
              </a:lnSpc>
              <a:spcBef>
                <a:spcPct val="20000"/>
              </a:spcBef>
              <a:buClr>
                <a:srgbClr val="FF0000"/>
              </a:buClr>
              <a:buSzPct val="100000"/>
              <a:defRPr/>
            </a:pPr>
            <a:r>
              <a:rPr lang="en-US" altLang="zh-CN" b="0" dirty="0">
                <a:solidFill>
                  <a:srgbClr val="0000FF"/>
                </a:solidFill>
                <a:latin typeface="Times New Roman" panose="02020603050405020304" pitchFamily="18" charset="0"/>
                <a:ea typeface="+mn-ea"/>
                <a:cs typeface="Times New Roman" panose="02020603050405020304" pitchFamily="18" charset="0"/>
              </a:rPr>
              <a:t>for</a:t>
            </a:r>
            <a:r>
              <a:rPr lang="en-US" altLang="zh-CN" b="0" dirty="0">
                <a:solidFill>
                  <a:srgbClr val="2D83F4"/>
                </a:solidFill>
                <a:latin typeface="Times New Roman" panose="02020603050405020304" pitchFamily="18" charset="0"/>
                <a:ea typeface="+mn-ea"/>
                <a:cs typeface="Times New Roman" panose="02020603050405020304" pitchFamily="18" charset="0"/>
              </a:rPr>
              <a:t> </a:t>
            </a:r>
            <a:r>
              <a:rPr lang="en-US" altLang="zh-CN" b="0" dirty="0">
                <a:solidFill>
                  <a:srgbClr val="000000"/>
                </a:solidFill>
                <a:latin typeface="Times New Roman" panose="02020603050405020304" pitchFamily="18" charset="0"/>
                <a:ea typeface="+mn-ea"/>
                <a:cs typeface="Times New Roman" panose="02020603050405020304" pitchFamily="18" charset="0"/>
              </a:rPr>
              <a:t>(</a:t>
            </a:r>
            <a:r>
              <a:rPr lang="zh-CN" altLang="en-US" b="0" dirty="0">
                <a:solidFill>
                  <a:srgbClr val="000000"/>
                </a:solidFill>
                <a:latin typeface="Times New Roman" panose="02020603050405020304" pitchFamily="18" charset="0"/>
                <a:ea typeface="+mn-ea"/>
                <a:cs typeface="Times New Roman" panose="02020603050405020304" pitchFamily="18" charset="0"/>
              </a:rPr>
              <a:t>除</a:t>
            </a:r>
            <a:r>
              <a:rPr lang="en-US" altLang="zh-CN" b="0" dirty="0">
                <a:solidFill>
                  <a:srgbClr val="000000"/>
                </a:solidFill>
                <a:latin typeface="Times New Roman" panose="02020603050405020304" pitchFamily="18" charset="0"/>
                <a:ea typeface="+mn-ea"/>
                <a:cs typeface="Times New Roman" panose="02020603050405020304" pitchFamily="18" charset="0"/>
              </a:rPr>
              <a:t>EXIT</a:t>
            </a:r>
            <a:r>
              <a:rPr lang="zh-CN" altLang="en-US" b="0" dirty="0">
                <a:solidFill>
                  <a:srgbClr val="000000"/>
                </a:solidFill>
                <a:latin typeface="Times New Roman" panose="02020603050405020304" pitchFamily="18" charset="0"/>
                <a:ea typeface="+mn-ea"/>
                <a:cs typeface="Times New Roman" panose="02020603050405020304" pitchFamily="18" charset="0"/>
              </a:rPr>
              <a:t>之外的每个基本块</a:t>
            </a:r>
            <a:r>
              <a:rPr lang="en-US" altLang="zh-CN" b="0" dirty="0">
                <a:solidFill>
                  <a:srgbClr val="000000"/>
                </a:solidFill>
                <a:latin typeface="Times New Roman" panose="02020603050405020304" pitchFamily="18" charset="0"/>
                <a:ea typeface="+mn-ea"/>
                <a:cs typeface="Times New Roman" panose="02020603050405020304" pitchFamily="18" charset="0"/>
              </a:rPr>
              <a:t>B)  in[B] = </a:t>
            </a:r>
            <a:r>
              <a:rPr lang="el-GR" altLang="zh-CN" b="0" dirty="0">
                <a:solidFill>
                  <a:srgbClr val="000000"/>
                </a:solidFill>
                <a:latin typeface="Times New Roman" panose="02020603050405020304" pitchFamily="18" charset="0"/>
                <a:ea typeface="+mn-ea"/>
                <a:cs typeface="Times New Roman" panose="02020603050405020304" pitchFamily="18" charset="0"/>
              </a:rPr>
              <a:t>Φ</a:t>
            </a:r>
            <a:r>
              <a:rPr lang="en-US" altLang="zh-CN" b="0" dirty="0">
                <a:solidFill>
                  <a:srgbClr val="000000"/>
                </a:solidFill>
                <a:latin typeface="Times New Roman" panose="02020603050405020304" pitchFamily="18" charset="0"/>
                <a:ea typeface="+mn-ea"/>
                <a:cs typeface="Times New Roman" panose="02020603050405020304" pitchFamily="18" charset="0"/>
              </a:rPr>
              <a:t>;</a:t>
            </a:r>
          </a:p>
          <a:p>
            <a:pPr eaLnBrk="1" hangingPunct="1">
              <a:lnSpc>
                <a:spcPts val="3200"/>
              </a:lnSpc>
              <a:spcBef>
                <a:spcPct val="20000"/>
              </a:spcBef>
              <a:buClr>
                <a:srgbClr val="31B6FD"/>
              </a:buClr>
              <a:buSzPct val="100000"/>
              <a:defRPr/>
            </a:pPr>
            <a:r>
              <a:rPr lang="en-US" altLang="zh-CN" b="0" dirty="0">
                <a:solidFill>
                  <a:srgbClr val="0000FF"/>
                </a:solidFill>
                <a:latin typeface="Times New Roman" panose="02020603050405020304" pitchFamily="18" charset="0"/>
                <a:ea typeface="+mn-ea"/>
                <a:cs typeface="Times New Roman" panose="02020603050405020304" pitchFamily="18" charset="0"/>
              </a:rPr>
              <a:t>while</a:t>
            </a:r>
            <a:r>
              <a:rPr lang="en-US" altLang="zh-CN" b="0" dirty="0">
                <a:solidFill>
                  <a:srgbClr val="000000"/>
                </a:solidFill>
                <a:latin typeface="Times New Roman" panose="02020603050405020304" pitchFamily="18" charset="0"/>
                <a:ea typeface="+mn-ea"/>
                <a:cs typeface="Times New Roman" panose="02020603050405020304" pitchFamily="18" charset="0"/>
              </a:rPr>
              <a:t> (</a:t>
            </a:r>
            <a:r>
              <a:rPr lang="zh-CN" altLang="en-US" b="0" dirty="0">
                <a:solidFill>
                  <a:srgbClr val="000000"/>
                </a:solidFill>
                <a:latin typeface="Times New Roman" panose="02020603050405020304" pitchFamily="18" charset="0"/>
                <a:ea typeface="+mn-ea"/>
                <a:cs typeface="Times New Roman" panose="02020603050405020304" pitchFamily="18" charset="0"/>
              </a:rPr>
              <a:t>某个</a:t>
            </a:r>
            <a:r>
              <a:rPr lang="en-US" altLang="zh-CN" b="0" dirty="0">
                <a:solidFill>
                  <a:srgbClr val="000000"/>
                </a:solidFill>
                <a:latin typeface="Times New Roman" panose="02020603050405020304" pitchFamily="18" charset="0"/>
                <a:ea typeface="+mn-ea"/>
                <a:cs typeface="Times New Roman" panose="02020603050405020304" pitchFamily="18" charset="0"/>
              </a:rPr>
              <a:t>IN</a:t>
            </a:r>
            <a:r>
              <a:rPr lang="zh-CN" altLang="en-US" b="0" dirty="0">
                <a:solidFill>
                  <a:srgbClr val="000000"/>
                </a:solidFill>
                <a:latin typeface="Times New Roman" panose="02020603050405020304" pitchFamily="18" charset="0"/>
                <a:ea typeface="+mn-ea"/>
                <a:cs typeface="Times New Roman" panose="02020603050405020304" pitchFamily="18" charset="0"/>
              </a:rPr>
              <a:t>值发生了改变</a:t>
            </a:r>
            <a:r>
              <a:rPr lang="en-US" altLang="zh-CN" b="0" dirty="0">
                <a:solidFill>
                  <a:srgbClr val="000000"/>
                </a:solidFill>
                <a:latin typeface="Times New Roman" panose="02020603050405020304" pitchFamily="18" charset="0"/>
                <a:ea typeface="+mn-ea"/>
                <a:cs typeface="Times New Roman" panose="02020603050405020304" pitchFamily="18" charset="0"/>
              </a:rPr>
              <a:t>)</a:t>
            </a:r>
          </a:p>
          <a:p>
            <a:pPr eaLnBrk="1" hangingPunct="1">
              <a:lnSpc>
                <a:spcPts val="3200"/>
              </a:lnSpc>
              <a:spcBef>
                <a:spcPct val="20000"/>
              </a:spcBef>
              <a:buClr>
                <a:srgbClr val="31B6FD"/>
              </a:buClr>
              <a:buSzPct val="100000"/>
              <a:defRPr/>
            </a:pPr>
            <a:r>
              <a:rPr lang="en-US" altLang="zh-CN" b="0" dirty="0">
                <a:solidFill>
                  <a:srgbClr val="0000FF"/>
                </a:solidFill>
                <a:latin typeface="Times New Roman" panose="02020603050405020304" pitchFamily="18" charset="0"/>
                <a:ea typeface="+mn-ea"/>
                <a:cs typeface="Times New Roman" panose="02020603050405020304" pitchFamily="18" charset="0"/>
              </a:rPr>
              <a:t>	for</a:t>
            </a:r>
            <a:r>
              <a:rPr lang="en-US" altLang="zh-CN" b="0" dirty="0">
                <a:solidFill>
                  <a:srgbClr val="2D83F4"/>
                </a:solidFill>
                <a:latin typeface="Times New Roman" panose="02020603050405020304" pitchFamily="18" charset="0"/>
                <a:ea typeface="+mn-ea"/>
                <a:cs typeface="Times New Roman" panose="02020603050405020304" pitchFamily="18" charset="0"/>
              </a:rPr>
              <a:t> </a:t>
            </a:r>
            <a:r>
              <a:rPr lang="en-US" altLang="zh-CN" b="0" dirty="0">
                <a:solidFill>
                  <a:srgbClr val="000000"/>
                </a:solidFill>
                <a:latin typeface="Times New Roman" panose="02020603050405020304" pitchFamily="18" charset="0"/>
                <a:ea typeface="+mn-ea"/>
                <a:cs typeface="Times New Roman" panose="02020603050405020304" pitchFamily="18" charset="0"/>
              </a:rPr>
              <a:t>(</a:t>
            </a:r>
            <a:r>
              <a:rPr lang="zh-CN" altLang="en-US" b="0" dirty="0">
                <a:solidFill>
                  <a:srgbClr val="000000"/>
                </a:solidFill>
                <a:latin typeface="Times New Roman" panose="02020603050405020304" pitchFamily="18" charset="0"/>
                <a:ea typeface="+mn-ea"/>
                <a:cs typeface="Times New Roman" panose="02020603050405020304" pitchFamily="18" charset="0"/>
              </a:rPr>
              <a:t>除</a:t>
            </a:r>
            <a:r>
              <a:rPr lang="en-US" altLang="zh-CN" b="0" dirty="0">
                <a:solidFill>
                  <a:srgbClr val="000000"/>
                </a:solidFill>
                <a:latin typeface="Times New Roman" panose="02020603050405020304" pitchFamily="18" charset="0"/>
                <a:ea typeface="+mn-ea"/>
                <a:cs typeface="Times New Roman" panose="02020603050405020304" pitchFamily="18" charset="0"/>
              </a:rPr>
              <a:t>EXIT</a:t>
            </a:r>
            <a:r>
              <a:rPr lang="zh-CN" altLang="en-US" b="0" dirty="0">
                <a:solidFill>
                  <a:srgbClr val="000000"/>
                </a:solidFill>
                <a:latin typeface="Times New Roman" panose="02020603050405020304" pitchFamily="18" charset="0"/>
                <a:ea typeface="+mn-ea"/>
                <a:cs typeface="Times New Roman" panose="02020603050405020304" pitchFamily="18" charset="0"/>
              </a:rPr>
              <a:t>之外的每个基本块</a:t>
            </a:r>
            <a:r>
              <a:rPr lang="en-US" altLang="zh-CN" b="0" dirty="0">
                <a:solidFill>
                  <a:srgbClr val="000000"/>
                </a:solidFill>
                <a:latin typeface="Times New Roman" panose="02020603050405020304" pitchFamily="18" charset="0"/>
                <a:ea typeface="+mn-ea"/>
                <a:cs typeface="Times New Roman" panose="02020603050405020304" pitchFamily="18" charset="0"/>
              </a:rPr>
              <a:t>B) {</a:t>
            </a:r>
          </a:p>
          <a:p>
            <a:pPr eaLnBrk="1" hangingPunct="1">
              <a:lnSpc>
                <a:spcPts val="3200"/>
              </a:lnSpc>
              <a:spcBef>
                <a:spcPct val="20000"/>
              </a:spcBef>
              <a:buClr>
                <a:srgbClr val="31B6FD"/>
              </a:buClr>
              <a:buSzPct val="100000"/>
              <a:defRPr/>
            </a:pPr>
            <a:r>
              <a:rPr lang="en-US" altLang="zh-CN" b="0" dirty="0">
                <a:solidFill>
                  <a:srgbClr val="000000"/>
                </a:solidFill>
                <a:latin typeface="Times New Roman" panose="02020603050405020304" pitchFamily="18" charset="0"/>
                <a:ea typeface="+mn-ea"/>
                <a:cs typeface="Times New Roman" panose="02020603050405020304" pitchFamily="18" charset="0"/>
              </a:rPr>
              <a:t>		out[B] = ∪</a:t>
            </a:r>
            <a:r>
              <a:rPr kumimoji="0" lang="en-US" altLang="zh-CN" b="0" i="0" u="none" strike="noStrike" kern="1200" cap="none" spc="0" normalizeH="0" baseline="-25000" noProof="0" dirty="0">
                <a:ln>
                  <a:noFill/>
                </a:ln>
                <a:solidFill>
                  <a:prstClr val="black"/>
                </a:solidFill>
                <a:effectLst/>
                <a:uLnTx/>
                <a:uFillTx/>
                <a:latin typeface="Times New Roman" panose="02020603050405020304" pitchFamily="18" charset="0"/>
                <a:ea typeface="微软雅黑"/>
                <a:cs typeface="Times New Roman" panose="02020603050405020304" pitchFamily="18" charset="0"/>
              </a:rPr>
              <a:t> </a:t>
            </a:r>
            <a:r>
              <a:rPr kumimoji="0" lang="en-US" altLang="zh-CN" b="0" i="0" u="none" strike="noStrike" kern="1200" cap="none" spc="0" normalizeH="0" baseline="-25000" noProof="0" dirty="0" err="1">
                <a:ln>
                  <a:noFill/>
                </a:ln>
                <a:solidFill>
                  <a:prstClr val="black"/>
                </a:solidFill>
                <a:effectLst/>
                <a:uLnTx/>
                <a:uFillTx/>
                <a:latin typeface="Times New Roman" panose="02020603050405020304" pitchFamily="18" charset="0"/>
                <a:ea typeface="微软雅黑"/>
                <a:cs typeface="Times New Roman" panose="02020603050405020304" pitchFamily="18" charset="0"/>
              </a:rPr>
              <a:t>S∈succ</a:t>
            </a:r>
            <a:r>
              <a:rPr kumimoji="0" lang="en-US" altLang="zh-CN" b="0" i="0" u="none" strike="noStrike" kern="1200" cap="none" spc="0" normalizeH="0" baseline="-25000" noProof="0" dirty="0">
                <a:ln>
                  <a:noFill/>
                </a:ln>
                <a:solidFill>
                  <a:prstClr val="black"/>
                </a:solidFill>
                <a:effectLst/>
                <a:uLnTx/>
                <a:uFillTx/>
                <a:latin typeface="Times New Roman" panose="02020603050405020304" pitchFamily="18" charset="0"/>
                <a:ea typeface="微软雅黑"/>
                <a:cs typeface="Times New Roman" panose="02020603050405020304" pitchFamily="18" charset="0"/>
              </a:rPr>
              <a:t>(B)</a:t>
            </a:r>
            <a:r>
              <a:rPr kumimoji="0" lang="en-US" altLang="zh-CN" b="0" i="0" u="none" strike="noStrike" kern="1200" cap="none" spc="0" normalizeH="0" baseline="0" noProof="0" dirty="0">
                <a:ln>
                  <a:noFill/>
                </a:ln>
                <a:solidFill>
                  <a:prstClr val="black"/>
                </a:solidFill>
                <a:effectLst/>
                <a:uLnTx/>
                <a:uFillTx/>
                <a:latin typeface="Times New Roman" panose="02020603050405020304" pitchFamily="18" charset="0"/>
                <a:ea typeface="微软雅黑"/>
                <a:cs typeface="Times New Roman" panose="02020603050405020304" pitchFamily="18" charset="0"/>
              </a:rPr>
              <a:t> </a:t>
            </a:r>
            <a:r>
              <a:rPr lang="en-US" altLang="zh-CN" b="0" dirty="0">
                <a:solidFill>
                  <a:srgbClr val="000000"/>
                </a:solidFill>
                <a:latin typeface="Times New Roman" panose="02020603050405020304" pitchFamily="18" charset="0"/>
                <a:ea typeface="+mn-ea"/>
                <a:cs typeface="Times New Roman" panose="02020603050405020304" pitchFamily="18" charset="0"/>
              </a:rPr>
              <a:t>in[S];</a:t>
            </a:r>
          </a:p>
          <a:p>
            <a:pPr eaLnBrk="1" hangingPunct="1">
              <a:lnSpc>
                <a:spcPts val="3200"/>
              </a:lnSpc>
              <a:spcBef>
                <a:spcPct val="20000"/>
              </a:spcBef>
              <a:buClr>
                <a:srgbClr val="31B6FD"/>
              </a:buClr>
              <a:buSzPct val="100000"/>
              <a:defRPr/>
            </a:pPr>
            <a:r>
              <a:rPr lang="en-US" altLang="zh-CN" b="0" dirty="0">
                <a:solidFill>
                  <a:srgbClr val="000000"/>
                </a:solidFill>
                <a:latin typeface="Times New Roman" panose="02020603050405020304" pitchFamily="18" charset="0"/>
                <a:ea typeface="+mn-ea"/>
                <a:cs typeface="Times New Roman" panose="02020603050405020304" pitchFamily="18" charset="0"/>
              </a:rPr>
              <a:t>		in[B] = </a:t>
            </a:r>
            <a:r>
              <a:rPr lang="en-US" altLang="zh-CN" b="0" dirty="0" err="1">
                <a:solidFill>
                  <a:srgbClr val="000000"/>
                </a:solidFill>
                <a:latin typeface="Times New Roman" panose="02020603050405020304" pitchFamily="18" charset="0"/>
                <a:ea typeface="+mn-ea"/>
                <a:cs typeface="Times New Roman" panose="02020603050405020304" pitchFamily="18" charset="0"/>
              </a:rPr>
              <a:t>use</a:t>
            </a:r>
            <a:r>
              <a:rPr lang="en-US" altLang="zh-CN" b="0" baseline="-30000" dirty="0" err="1">
                <a:solidFill>
                  <a:srgbClr val="000000"/>
                </a:solidFill>
                <a:latin typeface="Times New Roman" panose="02020603050405020304" pitchFamily="18" charset="0"/>
                <a:ea typeface="+mn-ea"/>
                <a:cs typeface="Times New Roman" panose="02020603050405020304" pitchFamily="18" charset="0"/>
              </a:rPr>
              <a:t>B</a:t>
            </a:r>
            <a:r>
              <a:rPr lang="en-US" altLang="zh-CN" b="0" dirty="0">
                <a:solidFill>
                  <a:srgbClr val="000000"/>
                </a:solidFill>
                <a:latin typeface="Times New Roman" panose="02020603050405020304" pitchFamily="18" charset="0"/>
                <a:ea typeface="+mn-ea"/>
                <a:cs typeface="Times New Roman" panose="02020603050405020304" pitchFamily="18" charset="0"/>
              </a:rPr>
              <a:t> ∪ (out[B] - </a:t>
            </a:r>
            <a:r>
              <a:rPr lang="en-US" altLang="zh-CN" b="0" dirty="0" err="1">
                <a:solidFill>
                  <a:srgbClr val="000000"/>
                </a:solidFill>
                <a:latin typeface="Times New Roman" panose="02020603050405020304" pitchFamily="18" charset="0"/>
                <a:ea typeface="+mn-ea"/>
                <a:cs typeface="Times New Roman" panose="02020603050405020304" pitchFamily="18" charset="0"/>
              </a:rPr>
              <a:t>def</a:t>
            </a:r>
            <a:r>
              <a:rPr lang="en-US" altLang="zh-CN" b="0" baseline="-30000" dirty="0" err="1">
                <a:solidFill>
                  <a:srgbClr val="000000"/>
                </a:solidFill>
                <a:latin typeface="Times New Roman" panose="02020603050405020304" pitchFamily="18" charset="0"/>
                <a:ea typeface="+mn-ea"/>
                <a:cs typeface="Times New Roman" panose="02020603050405020304" pitchFamily="18" charset="0"/>
              </a:rPr>
              <a:t>B</a:t>
            </a:r>
            <a:r>
              <a:rPr lang="en-US" altLang="zh-CN" b="0" dirty="0">
                <a:solidFill>
                  <a:srgbClr val="000000"/>
                </a:solidFill>
                <a:latin typeface="Times New Roman" panose="02020603050405020304" pitchFamily="18" charset="0"/>
                <a:ea typeface="+mn-ea"/>
                <a:cs typeface="Times New Roman" panose="02020603050405020304" pitchFamily="18" charset="0"/>
              </a:rPr>
              <a:t> );</a:t>
            </a:r>
          </a:p>
          <a:p>
            <a:pPr eaLnBrk="1" hangingPunct="1">
              <a:lnSpc>
                <a:spcPts val="3200"/>
              </a:lnSpc>
              <a:spcBef>
                <a:spcPct val="20000"/>
              </a:spcBef>
              <a:buClr>
                <a:srgbClr val="31B6FD"/>
              </a:buClr>
              <a:buSzPct val="100000"/>
              <a:defRPr/>
            </a:pPr>
            <a:r>
              <a:rPr lang="en-US" altLang="zh-CN" b="0" dirty="0">
                <a:solidFill>
                  <a:srgbClr val="000000"/>
                </a:solidFill>
                <a:latin typeface="Times New Roman" panose="02020603050405020304" pitchFamily="18" charset="0"/>
                <a:ea typeface="+mn-ea"/>
                <a:cs typeface="Times New Roman" panose="02020603050405020304" pitchFamily="18" charset="0"/>
              </a:rPr>
              <a:t> 	}</a:t>
            </a:r>
            <a:endParaRPr lang="zh-CN" altLang="en-US" b="0" dirty="0">
              <a:solidFill>
                <a:srgbClr val="FFFFFF"/>
              </a:solidFill>
              <a:latin typeface="Times New Roman" panose="02020603050405020304" pitchFamily="18" charset="0"/>
              <a:ea typeface="+mn-ea"/>
              <a:cs typeface="Times New Roman" panose="02020603050405020304" pitchFamily="18" charset="0"/>
            </a:endParaRPr>
          </a:p>
        </p:txBody>
      </p:sp>
      <p:graphicFrame>
        <p:nvGraphicFramePr>
          <p:cNvPr id="22" name="表格 21">
            <a:extLst>
              <a:ext uri="{FF2B5EF4-FFF2-40B4-BE49-F238E27FC236}">
                <a16:creationId xmlns:a16="http://schemas.microsoft.com/office/drawing/2014/main" id="{F1991E65-B27D-2F06-FE80-52C079C10A69}"/>
              </a:ext>
            </a:extLst>
          </p:cNvPr>
          <p:cNvGraphicFramePr>
            <a:graphicFrameLocks noGrp="1"/>
          </p:cNvGraphicFramePr>
          <p:nvPr/>
        </p:nvGraphicFramePr>
        <p:xfrm>
          <a:off x="2723958" y="4073778"/>
          <a:ext cx="3458634" cy="2419351"/>
        </p:xfrm>
        <a:graphic>
          <a:graphicData uri="http://schemas.openxmlformats.org/drawingml/2006/table">
            <a:tbl>
              <a:tblPr/>
              <a:tblGrid>
                <a:gridCol w="602471">
                  <a:extLst>
                    <a:ext uri="{9D8B030D-6E8A-4147-A177-3AD203B41FA5}">
                      <a16:colId xmlns:a16="http://schemas.microsoft.com/office/drawing/2014/main" val="20000"/>
                    </a:ext>
                  </a:extLst>
                </a:gridCol>
                <a:gridCol w="1223919">
                  <a:extLst>
                    <a:ext uri="{9D8B030D-6E8A-4147-A177-3AD203B41FA5}">
                      <a16:colId xmlns:a16="http://schemas.microsoft.com/office/drawing/2014/main" val="20001"/>
                    </a:ext>
                  </a:extLst>
                </a:gridCol>
                <a:gridCol w="1632244">
                  <a:extLst>
                    <a:ext uri="{9D8B030D-6E8A-4147-A177-3AD203B41FA5}">
                      <a16:colId xmlns:a16="http://schemas.microsoft.com/office/drawing/2014/main" val="20002"/>
                    </a:ext>
                  </a:extLst>
                </a:gridCol>
              </a:tblGrid>
              <a:tr h="485775">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1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84433" marR="8443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5">
                        <a:lumMod val="40000"/>
                        <a:lumOff val="6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1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OUT</a:t>
                      </a:r>
                      <a:r>
                        <a:rPr kumimoji="0" lang="en-US" altLang="zh-CN" sz="21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a:t>
                      </a:r>
                      <a:r>
                        <a:rPr kumimoji="0" lang="en-US" altLang="zh-CN" sz="21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B</a:t>
                      </a:r>
                      <a:r>
                        <a:rPr kumimoji="0" lang="en-US" altLang="zh-CN" sz="21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a:t>
                      </a:r>
                      <a:r>
                        <a:rPr kumimoji="0" lang="en-US" altLang="zh-CN" sz="2100" b="1" i="1" u="none" strike="noStrike" cap="none" normalizeH="0" baseline="30000" dirty="0">
                          <a:ln>
                            <a:noFill/>
                          </a:ln>
                          <a:solidFill>
                            <a:schemeClr val="tx1"/>
                          </a:solidFill>
                          <a:effectLst/>
                          <a:latin typeface="Times New Roman" pitchFamily="18" charset="0"/>
                          <a:ea typeface="楷体_GB2312" pitchFamily="49" charset="-122"/>
                          <a:cs typeface="Times New Roman" pitchFamily="18" charset="0"/>
                        </a:rPr>
                        <a:t>1</a:t>
                      </a:r>
                      <a:endParaRPr kumimoji="0" lang="en-US" altLang="zh-CN" sz="21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84433" marR="8443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5">
                        <a:lumMod val="40000"/>
                        <a:lumOff val="6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1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IN</a:t>
                      </a:r>
                      <a:r>
                        <a:rPr kumimoji="0" lang="en-US" altLang="zh-CN" sz="21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a:t>
                      </a:r>
                      <a:r>
                        <a:rPr kumimoji="0" lang="en-US" altLang="zh-CN" sz="2100" b="1" i="1" u="none" strike="noStrike" kern="1200" cap="none" normalizeH="0" baseline="0" dirty="0">
                          <a:ln>
                            <a:noFill/>
                          </a:ln>
                          <a:solidFill>
                            <a:schemeClr val="tx1"/>
                          </a:solidFill>
                          <a:effectLst/>
                          <a:latin typeface="Times New Roman" pitchFamily="18" charset="0"/>
                          <a:ea typeface="楷体_GB2312" pitchFamily="49" charset="-122"/>
                          <a:cs typeface="Times New Roman" pitchFamily="18" charset="0"/>
                        </a:rPr>
                        <a:t>B</a:t>
                      </a:r>
                      <a:r>
                        <a:rPr kumimoji="0" lang="en-US" altLang="zh-CN" sz="21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a:t>
                      </a:r>
                      <a:r>
                        <a:rPr kumimoji="0" lang="en-US" altLang="zh-CN" sz="2100" b="1" i="1" u="none" strike="noStrike" cap="none" normalizeH="0" baseline="30000" dirty="0">
                          <a:ln>
                            <a:noFill/>
                          </a:ln>
                          <a:solidFill>
                            <a:schemeClr val="tx1"/>
                          </a:solidFill>
                          <a:effectLst/>
                          <a:latin typeface="Times New Roman" pitchFamily="18" charset="0"/>
                          <a:ea typeface="楷体_GB2312" pitchFamily="49" charset="-122"/>
                          <a:cs typeface="Times New Roman" pitchFamily="18" charset="0"/>
                        </a:rPr>
                        <a:t>1</a:t>
                      </a:r>
                      <a:endParaRPr kumimoji="0" lang="zh-CN" altLang="en-US" sz="21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84433" marR="8443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5">
                        <a:lumMod val="40000"/>
                        <a:lumOff val="60000"/>
                      </a:schemeClr>
                    </a:solidFill>
                  </a:tcPr>
                </a:tc>
                <a:extLst>
                  <a:ext uri="{0D108BD9-81ED-4DB2-BD59-A6C34878D82A}">
                    <a16:rowId xmlns:a16="http://schemas.microsoft.com/office/drawing/2014/main" val="10000"/>
                  </a:ext>
                </a:extLst>
              </a:tr>
              <a:tr h="466725">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100" b="1" i="1" u="none" strike="noStrike" kern="1200" cap="none" normalizeH="0" baseline="0" dirty="0">
                          <a:ln>
                            <a:noFill/>
                          </a:ln>
                          <a:solidFill>
                            <a:schemeClr val="tx1"/>
                          </a:solidFill>
                          <a:effectLst/>
                          <a:latin typeface="Times New Roman" pitchFamily="18" charset="0"/>
                          <a:ea typeface="楷体_GB2312" pitchFamily="49" charset="-122"/>
                          <a:cs typeface="Times New Roman" pitchFamily="18" charset="0"/>
                        </a:rPr>
                        <a:t>B</a:t>
                      </a:r>
                      <a:r>
                        <a:rPr kumimoji="0" lang="en-US" altLang="zh-CN" sz="21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rPr>
                        <a:t>4</a:t>
                      </a:r>
                    </a:p>
                  </a:txBody>
                  <a:tcPr marL="84433" marR="8443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l-GR" altLang="zh-CN" sz="2100" b="0"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84433" marR="8443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altLang="zh-CN" sz="27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endParaRPr>
                    </a:p>
                  </a:txBody>
                  <a:tcPr marL="84433" marR="8443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85775">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1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B</a:t>
                      </a:r>
                      <a:r>
                        <a:rPr kumimoji="0" lang="en-US" altLang="zh-CN" sz="21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rPr>
                        <a:t>3</a:t>
                      </a:r>
                    </a:p>
                  </a:txBody>
                  <a:tcPr marL="84433" marR="8443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altLang="zh-CN" sz="27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endParaRPr>
                    </a:p>
                  </a:txBody>
                  <a:tcPr marL="84433" marR="8443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altLang="zh-CN" sz="27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endParaRPr>
                    </a:p>
                  </a:txBody>
                  <a:tcPr marL="84433" marR="8443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68313">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1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B</a:t>
                      </a:r>
                      <a:r>
                        <a:rPr kumimoji="0" lang="en-US" altLang="zh-CN" sz="21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rPr>
                        <a:t>2</a:t>
                      </a:r>
                    </a:p>
                  </a:txBody>
                  <a:tcPr marL="84433" marR="8443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7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endParaRPr>
                    </a:p>
                  </a:txBody>
                  <a:tcPr marL="84433" marR="8443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7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endParaRPr>
                    </a:p>
                  </a:txBody>
                  <a:tcPr marL="84433" marR="8443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512763">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1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B</a:t>
                      </a:r>
                      <a:r>
                        <a:rPr kumimoji="0" lang="en-US" altLang="zh-CN" sz="21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rPr>
                        <a:t>1</a:t>
                      </a:r>
                    </a:p>
                  </a:txBody>
                  <a:tcPr marL="84433" marR="8443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7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endParaRPr>
                    </a:p>
                  </a:txBody>
                  <a:tcPr marL="84433" marR="8443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altLang="zh-CN" sz="27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endParaRPr>
                    </a:p>
                  </a:txBody>
                  <a:tcPr marL="84433" marR="8443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graphicFrame>
        <p:nvGraphicFramePr>
          <p:cNvPr id="23" name="Group 204">
            <a:extLst>
              <a:ext uri="{FF2B5EF4-FFF2-40B4-BE49-F238E27FC236}">
                <a16:creationId xmlns:a16="http://schemas.microsoft.com/office/drawing/2014/main" id="{419AD0E7-4833-689E-E246-FAACF4BC8826}"/>
              </a:ext>
            </a:extLst>
          </p:cNvPr>
          <p:cNvGraphicFramePr>
            <a:graphicFrameLocks/>
          </p:cNvGraphicFramePr>
          <p:nvPr/>
        </p:nvGraphicFramePr>
        <p:xfrm>
          <a:off x="6182280" y="4071904"/>
          <a:ext cx="2878667" cy="2419351"/>
        </p:xfrm>
        <a:graphic>
          <a:graphicData uri="http://schemas.openxmlformats.org/drawingml/2006/table">
            <a:tbl>
              <a:tblPr/>
              <a:tblGrid>
                <a:gridCol w="1247423">
                  <a:extLst>
                    <a:ext uri="{9D8B030D-6E8A-4147-A177-3AD203B41FA5}">
                      <a16:colId xmlns:a16="http://schemas.microsoft.com/office/drawing/2014/main" val="20000"/>
                    </a:ext>
                  </a:extLst>
                </a:gridCol>
                <a:gridCol w="1631244">
                  <a:extLst>
                    <a:ext uri="{9D8B030D-6E8A-4147-A177-3AD203B41FA5}">
                      <a16:colId xmlns:a16="http://schemas.microsoft.com/office/drawing/2014/main" val="20001"/>
                    </a:ext>
                  </a:extLst>
                </a:gridCol>
              </a:tblGrid>
              <a:tr h="485775">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1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OUT</a:t>
                      </a:r>
                      <a:r>
                        <a:rPr kumimoji="0" lang="en-US" altLang="zh-CN" sz="21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a:t>
                      </a:r>
                      <a:r>
                        <a:rPr kumimoji="0" lang="en-US" altLang="zh-CN" sz="2100" b="1" i="1" u="none" strike="noStrike" kern="1200" cap="none" normalizeH="0" baseline="0" dirty="0">
                          <a:ln>
                            <a:noFill/>
                          </a:ln>
                          <a:solidFill>
                            <a:schemeClr val="tx1"/>
                          </a:solidFill>
                          <a:effectLst/>
                          <a:latin typeface="Times New Roman" pitchFamily="18" charset="0"/>
                          <a:ea typeface="楷体_GB2312" pitchFamily="49" charset="-122"/>
                          <a:cs typeface="Times New Roman" pitchFamily="18" charset="0"/>
                        </a:rPr>
                        <a:t>B</a:t>
                      </a:r>
                      <a:r>
                        <a:rPr kumimoji="0" lang="en-US" altLang="zh-CN" sz="21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a:t>
                      </a:r>
                      <a:r>
                        <a:rPr kumimoji="0" lang="en-US" altLang="zh-CN" sz="2100" b="1" i="1" u="none" strike="noStrike" cap="none" normalizeH="0" baseline="30000" dirty="0">
                          <a:ln>
                            <a:noFill/>
                          </a:ln>
                          <a:solidFill>
                            <a:schemeClr val="tx1"/>
                          </a:solidFill>
                          <a:effectLst/>
                          <a:latin typeface="Times New Roman" pitchFamily="18" charset="0"/>
                          <a:ea typeface="楷体_GB2312" pitchFamily="49" charset="-122"/>
                          <a:cs typeface="Times New Roman" pitchFamily="18" charset="0"/>
                        </a:rPr>
                        <a:t>2</a:t>
                      </a:r>
                      <a:endParaRPr kumimoji="0" lang="zh-CN" altLang="en-US" sz="21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84383" marR="843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5">
                        <a:lumMod val="40000"/>
                        <a:lumOff val="6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1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IN</a:t>
                      </a:r>
                      <a:r>
                        <a:rPr kumimoji="0" lang="en-US" altLang="zh-CN" sz="21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a:t>
                      </a:r>
                      <a:r>
                        <a:rPr kumimoji="0" lang="en-US" altLang="zh-CN" sz="2100" b="1" i="1" u="none" strike="noStrike" kern="1200" cap="none" normalizeH="0" baseline="0" dirty="0">
                          <a:ln>
                            <a:noFill/>
                          </a:ln>
                          <a:solidFill>
                            <a:schemeClr val="tx1"/>
                          </a:solidFill>
                          <a:effectLst/>
                          <a:latin typeface="Times New Roman" pitchFamily="18" charset="0"/>
                          <a:ea typeface="楷体_GB2312" pitchFamily="49" charset="-122"/>
                          <a:cs typeface="Times New Roman" pitchFamily="18" charset="0"/>
                        </a:rPr>
                        <a:t>B</a:t>
                      </a:r>
                      <a:r>
                        <a:rPr kumimoji="0" lang="en-US" altLang="zh-CN" sz="21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a:t>
                      </a:r>
                      <a:r>
                        <a:rPr kumimoji="0" lang="en-US" altLang="zh-CN" sz="2100" b="1" i="1" u="none" strike="noStrike" cap="none" normalizeH="0" baseline="30000" dirty="0">
                          <a:ln>
                            <a:noFill/>
                          </a:ln>
                          <a:solidFill>
                            <a:schemeClr val="tx1"/>
                          </a:solidFill>
                          <a:effectLst/>
                          <a:latin typeface="Times New Roman" pitchFamily="18" charset="0"/>
                          <a:ea typeface="楷体_GB2312" pitchFamily="49" charset="-122"/>
                          <a:cs typeface="Times New Roman" pitchFamily="18" charset="0"/>
                        </a:rPr>
                        <a:t>2</a:t>
                      </a:r>
                      <a:endParaRPr kumimoji="0" lang="zh-CN" altLang="en-US" sz="21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84383" marR="843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5">
                        <a:lumMod val="40000"/>
                        <a:lumOff val="60000"/>
                      </a:schemeClr>
                    </a:solidFill>
                  </a:tcPr>
                </a:tc>
                <a:extLst>
                  <a:ext uri="{0D108BD9-81ED-4DB2-BD59-A6C34878D82A}">
                    <a16:rowId xmlns:a16="http://schemas.microsoft.com/office/drawing/2014/main" val="10000"/>
                  </a:ext>
                </a:extLst>
              </a:tr>
              <a:tr h="466725">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7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endParaRPr>
                    </a:p>
                  </a:txBody>
                  <a:tcPr marL="84383" marR="843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7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endParaRPr>
                    </a:p>
                  </a:txBody>
                  <a:tcPr marL="84383" marR="843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85775">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7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endParaRPr>
                    </a:p>
                  </a:txBody>
                  <a:tcPr marL="84383" marR="843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altLang="zh-CN" sz="21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84383" marR="843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68313">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1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84383" marR="843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7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endParaRPr>
                    </a:p>
                  </a:txBody>
                  <a:tcPr marL="84383" marR="843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512763">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7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endParaRPr>
                    </a:p>
                  </a:txBody>
                  <a:tcPr marL="84383" marR="843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7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endParaRPr>
                    </a:p>
                  </a:txBody>
                  <a:tcPr marL="84383" marR="843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26" name="矩形 25">
            <a:extLst>
              <a:ext uri="{FF2B5EF4-FFF2-40B4-BE49-F238E27FC236}">
                <a16:creationId xmlns:a16="http://schemas.microsoft.com/office/drawing/2014/main" id="{7DE6A36A-9EB0-5F0D-E547-2024A3A0660F}"/>
              </a:ext>
            </a:extLst>
          </p:cNvPr>
          <p:cNvSpPr>
            <a:spLocks noChangeArrowheads="1"/>
          </p:cNvSpPr>
          <p:nvPr/>
        </p:nvSpPr>
        <p:spPr bwMode="auto">
          <a:xfrm>
            <a:off x="5085227" y="4558803"/>
            <a:ext cx="473206" cy="420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hangingPunct="1">
              <a:spcBef>
                <a:spcPct val="20000"/>
              </a:spcBef>
              <a:buClr>
                <a:srgbClr val="5EAEFF"/>
              </a:buClr>
              <a:buSzPct val="60000"/>
            </a:pPr>
            <a:r>
              <a:rPr lang="en-US" altLang="zh-CN" sz="2133" i="1">
                <a:solidFill>
                  <a:srgbClr val="000000"/>
                </a:solidFill>
                <a:latin typeface="Times New Roman" panose="02020603050405020304" pitchFamily="18" charset="0"/>
                <a:ea typeface="楷体_GB2312" pitchFamily="49" charset="-122"/>
                <a:cs typeface="Times New Roman" panose="02020603050405020304" pitchFamily="18" charset="0"/>
              </a:rPr>
              <a:t>u3</a:t>
            </a:r>
            <a:endParaRPr lang="en-US" altLang="zh-CN" sz="2667" i="1" baseline="-2500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27" name="矩形 26">
            <a:extLst>
              <a:ext uri="{FF2B5EF4-FFF2-40B4-BE49-F238E27FC236}">
                <a16:creationId xmlns:a16="http://schemas.microsoft.com/office/drawing/2014/main" id="{157A1295-B282-DD38-F6D4-E5CDB7CE5C11}"/>
              </a:ext>
            </a:extLst>
          </p:cNvPr>
          <p:cNvSpPr>
            <a:spLocks noChangeArrowheads="1"/>
          </p:cNvSpPr>
          <p:nvPr/>
        </p:nvSpPr>
        <p:spPr bwMode="auto">
          <a:xfrm>
            <a:off x="3722094" y="5039287"/>
            <a:ext cx="473206" cy="420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hangingPunct="1">
              <a:spcBef>
                <a:spcPct val="20000"/>
              </a:spcBef>
              <a:buClr>
                <a:srgbClr val="5EAEFF"/>
              </a:buClr>
              <a:buSzPct val="60000"/>
            </a:pPr>
            <a:r>
              <a:rPr lang="en-US" altLang="zh-CN" sz="2133" i="1">
                <a:solidFill>
                  <a:srgbClr val="000000"/>
                </a:solidFill>
                <a:latin typeface="Times New Roman" panose="02020603050405020304" pitchFamily="18" charset="0"/>
                <a:ea typeface="楷体_GB2312" pitchFamily="49" charset="-122"/>
                <a:cs typeface="Times New Roman" panose="02020603050405020304" pitchFamily="18" charset="0"/>
              </a:rPr>
              <a:t>u3</a:t>
            </a:r>
            <a:endParaRPr lang="en-US" altLang="zh-CN" sz="2667" i="1" baseline="-2500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28" name="矩形 27">
            <a:extLst>
              <a:ext uri="{FF2B5EF4-FFF2-40B4-BE49-F238E27FC236}">
                <a16:creationId xmlns:a16="http://schemas.microsoft.com/office/drawing/2014/main" id="{9CD5BC42-6BD9-841E-3DAB-BEE323669CBF}"/>
              </a:ext>
            </a:extLst>
          </p:cNvPr>
          <p:cNvSpPr>
            <a:spLocks noChangeArrowheads="1"/>
          </p:cNvSpPr>
          <p:nvPr/>
        </p:nvSpPr>
        <p:spPr bwMode="auto">
          <a:xfrm>
            <a:off x="4886261" y="5039287"/>
            <a:ext cx="830677" cy="420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hangingPunct="1">
              <a:spcBef>
                <a:spcPct val="20000"/>
              </a:spcBef>
              <a:buClr>
                <a:srgbClr val="5EAEFF"/>
              </a:buClr>
              <a:buSzPct val="60000"/>
            </a:pPr>
            <a:r>
              <a:rPr lang="en-US" altLang="zh-CN" sz="2133" i="1">
                <a:solidFill>
                  <a:srgbClr val="000000"/>
                </a:solidFill>
                <a:latin typeface="Times New Roman" panose="02020603050405020304" pitchFamily="18" charset="0"/>
                <a:ea typeface="楷体_GB2312" pitchFamily="49" charset="-122"/>
                <a:cs typeface="Times New Roman" panose="02020603050405020304" pitchFamily="18" charset="0"/>
              </a:rPr>
              <a:t>u2,u3</a:t>
            </a:r>
            <a:endParaRPr lang="en-US" altLang="zh-CN" sz="2667" i="1" baseline="-2500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29" name="矩形 28">
            <a:extLst>
              <a:ext uri="{FF2B5EF4-FFF2-40B4-BE49-F238E27FC236}">
                <a16:creationId xmlns:a16="http://schemas.microsoft.com/office/drawing/2014/main" id="{BF7E87F1-ABA3-0DED-2C4C-8F16E57E94BE}"/>
              </a:ext>
            </a:extLst>
          </p:cNvPr>
          <p:cNvSpPr>
            <a:spLocks noChangeArrowheads="1"/>
          </p:cNvSpPr>
          <p:nvPr/>
        </p:nvSpPr>
        <p:spPr bwMode="auto">
          <a:xfrm>
            <a:off x="3512545" y="5517654"/>
            <a:ext cx="830677" cy="420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hangingPunct="1">
              <a:spcBef>
                <a:spcPct val="20000"/>
              </a:spcBef>
              <a:buClr>
                <a:srgbClr val="5EAEFF"/>
              </a:buClr>
              <a:buSzPct val="60000"/>
            </a:pPr>
            <a:r>
              <a:rPr lang="en-US" altLang="zh-CN" sz="2133" i="1">
                <a:solidFill>
                  <a:srgbClr val="000000"/>
                </a:solidFill>
                <a:latin typeface="Times New Roman" panose="02020603050405020304" pitchFamily="18" charset="0"/>
                <a:ea typeface="楷体_GB2312" pitchFamily="49" charset="-122"/>
                <a:cs typeface="Times New Roman" panose="02020603050405020304" pitchFamily="18" charset="0"/>
              </a:rPr>
              <a:t>u2,u3</a:t>
            </a:r>
            <a:endParaRPr lang="en-US" altLang="zh-CN" sz="2667" i="1" baseline="-2500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30" name="矩形 29">
            <a:extLst>
              <a:ext uri="{FF2B5EF4-FFF2-40B4-BE49-F238E27FC236}">
                <a16:creationId xmlns:a16="http://schemas.microsoft.com/office/drawing/2014/main" id="{82507172-420E-3FF9-5070-65610C960527}"/>
              </a:ext>
            </a:extLst>
          </p:cNvPr>
          <p:cNvSpPr>
            <a:spLocks noChangeArrowheads="1"/>
          </p:cNvSpPr>
          <p:nvPr/>
        </p:nvSpPr>
        <p:spPr bwMode="auto">
          <a:xfrm>
            <a:off x="4742328" y="5517654"/>
            <a:ext cx="1119217" cy="420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hangingPunct="1">
              <a:spcBef>
                <a:spcPct val="20000"/>
              </a:spcBef>
              <a:buClr>
                <a:srgbClr val="5EAEFF"/>
              </a:buClr>
              <a:buSzPct val="60000"/>
            </a:pPr>
            <a:r>
              <a:rPr lang="en-US" altLang="zh-CN" sz="2133" i="1">
                <a:solidFill>
                  <a:srgbClr val="000000"/>
                </a:solidFill>
                <a:latin typeface="Times New Roman" panose="02020603050405020304" pitchFamily="18" charset="0"/>
                <a:ea typeface="楷体_GB2312" pitchFamily="49" charset="-122"/>
                <a:cs typeface="Times New Roman" panose="02020603050405020304" pitchFamily="18" charset="0"/>
              </a:rPr>
              <a:t>i,j,u2,u3</a:t>
            </a:r>
            <a:endParaRPr lang="zh-CN" altLang="en-US" sz="2667" i="1" baseline="-2500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31" name="矩形 30">
            <a:extLst>
              <a:ext uri="{FF2B5EF4-FFF2-40B4-BE49-F238E27FC236}">
                <a16:creationId xmlns:a16="http://schemas.microsoft.com/office/drawing/2014/main" id="{178179E1-EC34-CC6A-74AD-367E256D529D}"/>
              </a:ext>
            </a:extLst>
          </p:cNvPr>
          <p:cNvSpPr>
            <a:spLocks noChangeArrowheads="1"/>
          </p:cNvSpPr>
          <p:nvPr/>
        </p:nvSpPr>
        <p:spPr bwMode="auto">
          <a:xfrm>
            <a:off x="3404594" y="5979087"/>
            <a:ext cx="1119217" cy="420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hangingPunct="1">
              <a:spcBef>
                <a:spcPct val="20000"/>
              </a:spcBef>
              <a:buClr>
                <a:srgbClr val="5EAEFF"/>
              </a:buClr>
              <a:buSzPct val="60000"/>
            </a:pPr>
            <a:r>
              <a:rPr lang="en-US" altLang="zh-CN" sz="2133" i="1">
                <a:solidFill>
                  <a:srgbClr val="000000"/>
                </a:solidFill>
                <a:latin typeface="Times New Roman" panose="02020603050405020304" pitchFamily="18" charset="0"/>
                <a:ea typeface="楷体_GB2312" pitchFamily="49" charset="-122"/>
                <a:cs typeface="Times New Roman" panose="02020603050405020304" pitchFamily="18" charset="0"/>
              </a:rPr>
              <a:t>i,j,u2,u3</a:t>
            </a:r>
            <a:endParaRPr lang="zh-CN" altLang="en-US" sz="2667" i="1" baseline="-2500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32" name="矩形 31">
            <a:extLst>
              <a:ext uri="{FF2B5EF4-FFF2-40B4-BE49-F238E27FC236}">
                <a16:creationId xmlns:a16="http://schemas.microsoft.com/office/drawing/2014/main" id="{B1E83754-6235-0DE8-4A80-74E81FC30EC9}"/>
              </a:ext>
            </a:extLst>
          </p:cNvPr>
          <p:cNvSpPr>
            <a:spLocks noChangeArrowheads="1"/>
          </p:cNvSpPr>
          <p:nvPr/>
        </p:nvSpPr>
        <p:spPr bwMode="auto">
          <a:xfrm>
            <a:off x="4484094" y="5966387"/>
            <a:ext cx="1691489" cy="420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hangingPunct="1">
              <a:spcBef>
                <a:spcPct val="20000"/>
              </a:spcBef>
              <a:buClr>
                <a:srgbClr val="5EAEFF"/>
              </a:buClr>
              <a:buSzPct val="60000"/>
            </a:pPr>
            <a:r>
              <a:rPr lang="en-US" altLang="zh-CN" sz="2133" i="1">
                <a:solidFill>
                  <a:srgbClr val="000000"/>
                </a:solidFill>
                <a:latin typeface="Times New Roman" panose="02020603050405020304" pitchFamily="18" charset="0"/>
                <a:ea typeface="楷体_GB2312" pitchFamily="49" charset="-122"/>
                <a:cs typeface="Times New Roman" panose="02020603050405020304" pitchFamily="18" charset="0"/>
              </a:rPr>
              <a:t>m,n,u1,u2,u3</a:t>
            </a:r>
            <a:endParaRPr lang="en-US" altLang="zh-CN" sz="2667" i="1" baseline="-2500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33" name="矩形 32">
            <a:extLst>
              <a:ext uri="{FF2B5EF4-FFF2-40B4-BE49-F238E27FC236}">
                <a16:creationId xmlns:a16="http://schemas.microsoft.com/office/drawing/2014/main" id="{75EB251A-3A22-7977-D0D7-B9F3DDA537F3}"/>
              </a:ext>
            </a:extLst>
          </p:cNvPr>
          <p:cNvSpPr>
            <a:spLocks noChangeArrowheads="1"/>
          </p:cNvSpPr>
          <p:nvPr/>
        </p:nvSpPr>
        <p:spPr bwMode="auto">
          <a:xfrm>
            <a:off x="6279028" y="4558803"/>
            <a:ext cx="1119217" cy="420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hangingPunct="1">
              <a:spcBef>
                <a:spcPct val="20000"/>
              </a:spcBef>
              <a:buClr>
                <a:srgbClr val="5EAEFF"/>
              </a:buClr>
              <a:buSzPct val="60000"/>
            </a:pPr>
            <a:r>
              <a:rPr lang="en-US" altLang="zh-CN" sz="2133" i="1">
                <a:solidFill>
                  <a:srgbClr val="000000"/>
                </a:solidFill>
                <a:latin typeface="Times New Roman" panose="02020603050405020304" pitchFamily="18" charset="0"/>
                <a:ea typeface="楷体_GB2312" pitchFamily="49" charset="-122"/>
                <a:cs typeface="Times New Roman" panose="02020603050405020304" pitchFamily="18" charset="0"/>
              </a:rPr>
              <a:t>i,j,u2,u3</a:t>
            </a:r>
            <a:endParaRPr lang="zh-CN" altLang="en-US" sz="2667" i="1" baseline="-2500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34" name="矩形 33">
            <a:extLst>
              <a:ext uri="{FF2B5EF4-FFF2-40B4-BE49-F238E27FC236}">
                <a16:creationId xmlns:a16="http://schemas.microsoft.com/office/drawing/2014/main" id="{B482AEB9-D4B3-D20D-9280-D953DD65F18B}"/>
              </a:ext>
            </a:extLst>
          </p:cNvPr>
          <p:cNvSpPr>
            <a:spLocks noChangeArrowheads="1"/>
          </p:cNvSpPr>
          <p:nvPr/>
        </p:nvSpPr>
        <p:spPr bwMode="auto">
          <a:xfrm>
            <a:off x="6317128" y="5013887"/>
            <a:ext cx="974947" cy="420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hangingPunct="1">
              <a:spcBef>
                <a:spcPct val="20000"/>
              </a:spcBef>
              <a:buClr>
                <a:srgbClr val="5EAEFF"/>
              </a:buClr>
              <a:buSzPct val="60000"/>
            </a:pPr>
            <a:r>
              <a:rPr lang="en-US" altLang="zh-CN" sz="2133" i="1">
                <a:solidFill>
                  <a:srgbClr val="000000"/>
                </a:solidFill>
                <a:latin typeface="Times New Roman" panose="02020603050405020304" pitchFamily="18" charset="0"/>
                <a:ea typeface="楷体_GB2312" pitchFamily="49" charset="-122"/>
                <a:cs typeface="Times New Roman" panose="02020603050405020304" pitchFamily="18" charset="0"/>
              </a:rPr>
              <a:t>j,u2,u3</a:t>
            </a:r>
            <a:endParaRPr lang="zh-CN" altLang="en-US" sz="2667" i="1" baseline="-2500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35" name="矩形 34">
            <a:extLst>
              <a:ext uri="{FF2B5EF4-FFF2-40B4-BE49-F238E27FC236}">
                <a16:creationId xmlns:a16="http://schemas.microsoft.com/office/drawing/2014/main" id="{8D838227-2FAF-28F1-1660-ABB9E2F1A16A}"/>
              </a:ext>
            </a:extLst>
          </p:cNvPr>
          <p:cNvSpPr>
            <a:spLocks noChangeArrowheads="1"/>
          </p:cNvSpPr>
          <p:nvPr/>
        </p:nvSpPr>
        <p:spPr bwMode="auto">
          <a:xfrm>
            <a:off x="7735294" y="4499537"/>
            <a:ext cx="974947" cy="420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hangingPunct="1">
              <a:spcBef>
                <a:spcPct val="20000"/>
              </a:spcBef>
              <a:buClr>
                <a:srgbClr val="5EAEFF"/>
              </a:buClr>
              <a:buSzPct val="60000"/>
            </a:pPr>
            <a:r>
              <a:rPr lang="en-US" altLang="zh-CN" sz="2133" i="1">
                <a:solidFill>
                  <a:srgbClr val="000000"/>
                </a:solidFill>
                <a:latin typeface="Times New Roman" panose="02020603050405020304" pitchFamily="18" charset="0"/>
                <a:ea typeface="楷体_GB2312" pitchFamily="49" charset="-122"/>
                <a:cs typeface="Times New Roman" panose="02020603050405020304" pitchFamily="18" charset="0"/>
              </a:rPr>
              <a:t>j,u2,u3</a:t>
            </a:r>
            <a:endParaRPr lang="zh-CN" altLang="en-US" sz="2667" i="1" baseline="-2500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36" name="矩形 35">
            <a:extLst>
              <a:ext uri="{FF2B5EF4-FFF2-40B4-BE49-F238E27FC236}">
                <a16:creationId xmlns:a16="http://schemas.microsoft.com/office/drawing/2014/main" id="{2F8F7F83-CC05-7CAC-7250-0DC817153012}"/>
              </a:ext>
            </a:extLst>
          </p:cNvPr>
          <p:cNvSpPr>
            <a:spLocks noChangeArrowheads="1"/>
          </p:cNvSpPr>
          <p:nvPr/>
        </p:nvSpPr>
        <p:spPr bwMode="auto">
          <a:xfrm>
            <a:off x="7697194" y="4952503"/>
            <a:ext cx="974947" cy="420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hangingPunct="1">
              <a:spcBef>
                <a:spcPct val="20000"/>
              </a:spcBef>
              <a:buClr>
                <a:srgbClr val="5EAEFF"/>
              </a:buClr>
              <a:buSzPct val="60000"/>
            </a:pPr>
            <a:r>
              <a:rPr lang="en-US" altLang="zh-CN" sz="2133" i="1">
                <a:solidFill>
                  <a:srgbClr val="000000"/>
                </a:solidFill>
                <a:latin typeface="Times New Roman" panose="02020603050405020304" pitchFamily="18" charset="0"/>
                <a:ea typeface="楷体_GB2312" pitchFamily="49" charset="-122"/>
                <a:cs typeface="Times New Roman" panose="02020603050405020304" pitchFamily="18" charset="0"/>
              </a:rPr>
              <a:t>j,u2,u3</a:t>
            </a:r>
            <a:endParaRPr lang="zh-CN" altLang="en-US" sz="2667" i="1" baseline="-2500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37" name="矩形 36">
            <a:extLst>
              <a:ext uri="{FF2B5EF4-FFF2-40B4-BE49-F238E27FC236}">
                <a16:creationId xmlns:a16="http://schemas.microsoft.com/office/drawing/2014/main" id="{3EF100C2-4B34-237C-6408-8D6C2AE02D2A}"/>
              </a:ext>
            </a:extLst>
          </p:cNvPr>
          <p:cNvSpPr>
            <a:spLocks noChangeArrowheads="1"/>
          </p:cNvSpPr>
          <p:nvPr/>
        </p:nvSpPr>
        <p:spPr bwMode="auto">
          <a:xfrm>
            <a:off x="6304428" y="5500721"/>
            <a:ext cx="974947" cy="420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hangingPunct="1">
              <a:spcBef>
                <a:spcPct val="20000"/>
              </a:spcBef>
              <a:buClr>
                <a:srgbClr val="5EAEFF"/>
              </a:buClr>
              <a:buSzPct val="60000"/>
            </a:pPr>
            <a:r>
              <a:rPr lang="en-US" altLang="zh-CN" sz="2133" i="1">
                <a:solidFill>
                  <a:srgbClr val="000000"/>
                </a:solidFill>
                <a:latin typeface="Times New Roman" panose="02020603050405020304" pitchFamily="18" charset="0"/>
                <a:ea typeface="楷体_GB2312" pitchFamily="49" charset="-122"/>
                <a:cs typeface="Times New Roman" panose="02020603050405020304" pitchFamily="18" charset="0"/>
              </a:rPr>
              <a:t>j,u2,u3</a:t>
            </a:r>
            <a:endParaRPr lang="zh-CN" altLang="en-US" sz="2667" i="1" baseline="-2500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38" name="矩形 37">
            <a:extLst>
              <a:ext uri="{FF2B5EF4-FFF2-40B4-BE49-F238E27FC236}">
                <a16:creationId xmlns:a16="http://schemas.microsoft.com/office/drawing/2014/main" id="{CF6663C0-AAB8-B776-3353-77F5673D42A8}"/>
              </a:ext>
            </a:extLst>
          </p:cNvPr>
          <p:cNvSpPr>
            <a:spLocks noChangeArrowheads="1"/>
          </p:cNvSpPr>
          <p:nvPr/>
        </p:nvSpPr>
        <p:spPr bwMode="auto">
          <a:xfrm>
            <a:off x="7608294" y="5454154"/>
            <a:ext cx="1119217" cy="420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hangingPunct="1">
              <a:spcBef>
                <a:spcPct val="20000"/>
              </a:spcBef>
              <a:buClr>
                <a:srgbClr val="5EAEFF"/>
              </a:buClr>
              <a:buSzPct val="60000"/>
            </a:pPr>
            <a:r>
              <a:rPr lang="en-US" altLang="zh-CN" sz="2133" i="1">
                <a:solidFill>
                  <a:srgbClr val="000000"/>
                </a:solidFill>
                <a:latin typeface="Times New Roman" panose="02020603050405020304" pitchFamily="18" charset="0"/>
                <a:ea typeface="楷体_GB2312" pitchFamily="49" charset="-122"/>
                <a:cs typeface="Times New Roman" panose="02020603050405020304" pitchFamily="18" charset="0"/>
              </a:rPr>
              <a:t>i,j,u2,u3</a:t>
            </a:r>
            <a:endParaRPr lang="zh-CN" altLang="en-US" sz="2667" i="1" baseline="-2500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39" name="矩形 38">
            <a:extLst>
              <a:ext uri="{FF2B5EF4-FFF2-40B4-BE49-F238E27FC236}">
                <a16:creationId xmlns:a16="http://schemas.microsoft.com/office/drawing/2014/main" id="{B4857E9A-CE63-E6FE-7FF1-AEF6CEEB213D}"/>
              </a:ext>
            </a:extLst>
          </p:cNvPr>
          <p:cNvSpPr>
            <a:spLocks noChangeArrowheads="1"/>
          </p:cNvSpPr>
          <p:nvPr/>
        </p:nvSpPr>
        <p:spPr bwMode="auto">
          <a:xfrm>
            <a:off x="6223994" y="5966387"/>
            <a:ext cx="1119217" cy="420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hangingPunct="1">
              <a:spcBef>
                <a:spcPct val="20000"/>
              </a:spcBef>
              <a:buClr>
                <a:srgbClr val="5EAEFF"/>
              </a:buClr>
              <a:buSzPct val="60000"/>
            </a:pPr>
            <a:r>
              <a:rPr lang="en-US" altLang="zh-CN" sz="2133" i="1">
                <a:solidFill>
                  <a:srgbClr val="000000"/>
                </a:solidFill>
                <a:latin typeface="Times New Roman" panose="02020603050405020304" pitchFamily="18" charset="0"/>
                <a:ea typeface="楷体_GB2312" pitchFamily="49" charset="-122"/>
                <a:cs typeface="Times New Roman" panose="02020603050405020304" pitchFamily="18" charset="0"/>
              </a:rPr>
              <a:t>i,j,u2,u3</a:t>
            </a:r>
            <a:endParaRPr lang="zh-CN" altLang="en-US" sz="2667" i="1" baseline="-2500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40" name="矩形 39">
            <a:extLst>
              <a:ext uri="{FF2B5EF4-FFF2-40B4-BE49-F238E27FC236}">
                <a16:creationId xmlns:a16="http://schemas.microsoft.com/office/drawing/2014/main" id="{5ED52AA1-5433-175F-43F1-63CFD54E8096}"/>
              </a:ext>
            </a:extLst>
          </p:cNvPr>
          <p:cNvSpPr>
            <a:spLocks noChangeArrowheads="1"/>
          </p:cNvSpPr>
          <p:nvPr/>
        </p:nvSpPr>
        <p:spPr bwMode="auto">
          <a:xfrm>
            <a:off x="7364878" y="5932521"/>
            <a:ext cx="1691489" cy="420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hangingPunct="1">
              <a:spcBef>
                <a:spcPct val="20000"/>
              </a:spcBef>
              <a:buClr>
                <a:srgbClr val="5EAEFF"/>
              </a:buClr>
              <a:buSzPct val="60000"/>
            </a:pPr>
            <a:r>
              <a:rPr lang="en-US" altLang="zh-CN" sz="2133" i="1">
                <a:solidFill>
                  <a:srgbClr val="000000"/>
                </a:solidFill>
                <a:latin typeface="Times New Roman" panose="02020603050405020304" pitchFamily="18" charset="0"/>
                <a:ea typeface="楷体_GB2312" pitchFamily="49" charset="-122"/>
                <a:cs typeface="Times New Roman" panose="02020603050405020304" pitchFamily="18" charset="0"/>
              </a:rPr>
              <a:t>m,n,u1,u2,u3</a:t>
            </a:r>
            <a:endParaRPr lang="zh-CN" altLang="en-US" sz="2667" i="1" baseline="-2500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graphicFrame>
        <p:nvGraphicFramePr>
          <p:cNvPr id="41" name="Group 204">
            <a:extLst>
              <a:ext uri="{FF2B5EF4-FFF2-40B4-BE49-F238E27FC236}">
                <a16:creationId xmlns:a16="http://schemas.microsoft.com/office/drawing/2014/main" id="{5C781CF9-9A99-27DF-028A-85330C25C462}"/>
              </a:ext>
            </a:extLst>
          </p:cNvPr>
          <p:cNvGraphicFramePr>
            <a:graphicFrameLocks/>
          </p:cNvGraphicFramePr>
          <p:nvPr/>
        </p:nvGraphicFramePr>
        <p:xfrm>
          <a:off x="9061256" y="4071972"/>
          <a:ext cx="2785533" cy="2419351"/>
        </p:xfrm>
        <a:graphic>
          <a:graphicData uri="http://schemas.openxmlformats.org/drawingml/2006/table">
            <a:tbl>
              <a:tblPr/>
              <a:tblGrid>
                <a:gridCol w="1248688">
                  <a:extLst>
                    <a:ext uri="{9D8B030D-6E8A-4147-A177-3AD203B41FA5}">
                      <a16:colId xmlns:a16="http://schemas.microsoft.com/office/drawing/2014/main" val="20000"/>
                    </a:ext>
                  </a:extLst>
                </a:gridCol>
                <a:gridCol w="1536845">
                  <a:extLst>
                    <a:ext uri="{9D8B030D-6E8A-4147-A177-3AD203B41FA5}">
                      <a16:colId xmlns:a16="http://schemas.microsoft.com/office/drawing/2014/main" val="20001"/>
                    </a:ext>
                  </a:extLst>
                </a:gridCol>
              </a:tblGrid>
              <a:tr h="485775">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1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OUT</a:t>
                      </a:r>
                      <a:r>
                        <a:rPr kumimoji="0" lang="en-US" altLang="zh-CN" sz="21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a:t>
                      </a:r>
                      <a:r>
                        <a:rPr kumimoji="0" lang="en-US" altLang="zh-CN" sz="2100" b="1" i="1" u="none" strike="noStrike" kern="1200" cap="none" normalizeH="0" baseline="0" dirty="0">
                          <a:ln>
                            <a:noFill/>
                          </a:ln>
                          <a:solidFill>
                            <a:schemeClr val="tx1"/>
                          </a:solidFill>
                          <a:effectLst/>
                          <a:latin typeface="Times New Roman" pitchFamily="18" charset="0"/>
                          <a:ea typeface="楷体_GB2312" pitchFamily="49" charset="-122"/>
                          <a:cs typeface="Times New Roman" pitchFamily="18" charset="0"/>
                        </a:rPr>
                        <a:t>B</a:t>
                      </a:r>
                      <a:r>
                        <a:rPr kumimoji="0" lang="en-US" altLang="zh-CN" sz="21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a:t>
                      </a:r>
                      <a:r>
                        <a:rPr kumimoji="0" lang="en-US" altLang="zh-CN" sz="2100" b="1" i="1" u="none" strike="noStrike" cap="none" normalizeH="0" baseline="30000" dirty="0">
                          <a:ln>
                            <a:noFill/>
                          </a:ln>
                          <a:solidFill>
                            <a:schemeClr val="tx1"/>
                          </a:solidFill>
                          <a:effectLst/>
                          <a:latin typeface="Times New Roman" pitchFamily="18" charset="0"/>
                          <a:ea typeface="楷体_GB2312" pitchFamily="49" charset="-122"/>
                          <a:cs typeface="Times New Roman" pitchFamily="18" charset="0"/>
                        </a:rPr>
                        <a:t>3</a:t>
                      </a:r>
                      <a:endParaRPr kumimoji="0" lang="zh-CN" altLang="en-US" sz="21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84468" marR="8446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5">
                        <a:lumMod val="40000"/>
                        <a:lumOff val="6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1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IN</a:t>
                      </a:r>
                      <a:r>
                        <a:rPr kumimoji="0" lang="en-US" altLang="zh-CN" sz="21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a:t>
                      </a:r>
                      <a:r>
                        <a:rPr kumimoji="0" lang="en-US" altLang="zh-CN" sz="2100" b="1" i="1" u="none" strike="noStrike" kern="1200" cap="none" normalizeH="0" baseline="0" dirty="0">
                          <a:ln>
                            <a:noFill/>
                          </a:ln>
                          <a:solidFill>
                            <a:schemeClr val="tx1"/>
                          </a:solidFill>
                          <a:effectLst/>
                          <a:latin typeface="Times New Roman" pitchFamily="18" charset="0"/>
                          <a:ea typeface="楷体_GB2312" pitchFamily="49" charset="-122"/>
                          <a:cs typeface="Times New Roman" pitchFamily="18" charset="0"/>
                        </a:rPr>
                        <a:t>B</a:t>
                      </a:r>
                      <a:r>
                        <a:rPr kumimoji="0" lang="en-US" altLang="zh-CN" sz="21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a:t>
                      </a:r>
                      <a:r>
                        <a:rPr kumimoji="0" lang="en-US" altLang="zh-CN" sz="2100" b="1" i="1" u="none" strike="noStrike" cap="none" normalizeH="0" baseline="30000" dirty="0">
                          <a:ln>
                            <a:noFill/>
                          </a:ln>
                          <a:solidFill>
                            <a:schemeClr val="tx1"/>
                          </a:solidFill>
                          <a:effectLst/>
                          <a:latin typeface="Times New Roman" pitchFamily="18" charset="0"/>
                          <a:ea typeface="楷体_GB2312" pitchFamily="49" charset="-122"/>
                          <a:cs typeface="Times New Roman" pitchFamily="18" charset="0"/>
                        </a:rPr>
                        <a:t>3</a:t>
                      </a:r>
                      <a:endParaRPr kumimoji="0" lang="zh-CN" altLang="en-US" sz="21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84468" marR="8446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5">
                        <a:lumMod val="40000"/>
                        <a:lumOff val="60000"/>
                      </a:schemeClr>
                    </a:solidFill>
                  </a:tcPr>
                </a:tc>
                <a:extLst>
                  <a:ext uri="{0D108BD9-81ED-4DB2-BD59-A6C34878D82A}">
                    <a16:rowId xmlns:a16="http://schemas.microsoft.com/office/drawing/2014/main" val="10000"/>
                  </a:ext>
                </a:extLst>
              </a:tr>
              <a:tr h="466725">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7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endParaRPr>
                    </a:p>
                  </a:txBody>
                  <a:tcPr marL="84468" marR="8446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7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endParaRPr>
                    </a:p>
                  </a:txBody>
                  <a:tcPr marL="84468" marR="8446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85775">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7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endParaRPr>
                    </a:p>
                  </a:txBody>
                  <a:tcPr marL="84468" marR="8446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altLang="zh-CN" sz="21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84468" marR="8446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68313">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1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84468" marR="8446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7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endParaRPr>
                    </a:p>
                  </a:txBody>
                  <a:tcPr marL="84468" marR="8446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512763">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7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endParaRPr>
                    </a:p>
                  </a:txBody>
                  <a:tcPr marL="84468" marR="8446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7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endParaRPr>
                    </a:p>
                  </a:txBody>
                  <a:tcPr marL="84468" marR="8446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43" name="矩形 42">
            <a:extLst>
              <a:ext uri="{FF2B5EF4-FFF2-40B4-BE49-F238E27FC236}">
                <a16:creationId xmlns:a16="http://schemas.microsoft.com/office/drawing/2014/main" id="{4F61267C-AB44-5734-00ED-609137E17641}"/>
              </a:ext>
            </a:extLst>
          </p:cNvPr>
          <p:cNvSpPr>
            <a:spLocks noChangeArrowheads="1"/>
          </p:cNvSpPr>
          <p:nvPr/>
        </p:nvSpPr>
        <p:spPr bwMode="auto">
          <a:xfrm>
            <a:off x="9149228" y="4571503"/>
            <a:ext cx="1119217" cy="420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hangingPunct="1">
              <a:spcBef>
                <a:spcPct val="20000"/>
              </a:spcBef>
              <a:buClr>
                <a:srgbClr val="5EAEFF"/>
              </a:buClr>
              <a:buSzPct val="60000"/>
            </a:pPr>
            <a:r>
              <a:rPr lang="en-US" altLang="zh-CN" sz="2133" i="1">
                <a:solidFill>
                  <a:srgbClr val="000000"/>
                </a:solidFill>
                <a:latin typeface="Times New Roman" panose="02020603050405020304" pitchFamily="18" charset="0"/>
                <a:ea typeface="楷体_GB2312" pitchFamily="49" charset="-122"/>
                <a:cs typeface="Times New Roman" panose="02020603050405020304" pitchFamily="18" charset="0"/>
              </a:rPr>
              <a:t>i,j,u2,u3</a:t>
            </a:r>
            <a:endParaRPr lang="zh-CN" altLang="en-US" sz="2667" i="1" baseline="-2500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44" name="矩形 43">
            <a:extLst>
              <a:ext uri="{FF2B5EF4-FFF2-40B4-BE49-F238E27FC236}">
                <a16:creationId xmlns:a16="http://schemas.microsoft.com/office/drawing/2014/main" id="{D755A15B-7215-653C-AE1D-AC2CE233B62C}"/>
              </a:ext>
            </a:extLst>
          </p:cNvPr>
          <p:cNvSpPr>
            <a:spLocks noChangeArrowheads="1"/>
          </p:cNvSpPr>
          <p:nvPr/>
        </p:nvSpPr>
        <p:spPr bwMode="auto">
          <a:xfrm>
            <a:off x="9185212" y="5028703"/>
            <a:ext cx="974947" cy="420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hangingPunct="1">
              <a:spcBef>
                <a:spcPct val="20000"/>
              </a:spcBef>
              <a:buClr>
                <a:srgbClr val="5EAEFF"/>
              </a:buClr>
              <a:buSzPct val="60000"/>
            </a:pPr>
            <a:r>
              <a:rPr lang="en-US" altLang="zh-CN" sz="2133" i="1">
                <a:solidFill>
                  <a:srgbClr val="000000"/>
                </a:solidFill>
                <a:latin typeface="Times New Roman" panose="02020603050405020304" pitchFamily="18" charset="0"/>
                <a:ea typeface="楷体_GB2312" pitchFamily="49" charset="-122"/>
                <a:cs typeface="Times New Roman" panose="02020603050405020304" pitchFamily="18" charset="0"/>
              </a:rPr>
              <a:t>j,u2,u3</a:t>
            </a:r>
            <a:endParaRPr lang="zh-CN" altLang="en-US" sz="2667" i="1" baseline="-2500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45" name="矩形 44">
            <a:extLst>
              <a:ext uri="{FF2B5EF4-FFF2-40B4-BE49-F238E27FC236}">
                <a16:creationId xmlns:a16="http://schemas.microsoft.com/office/drawing/2014/main" id="{24C2DAA1-5EF7-C6BD-7E1E-6EA521F5501C}"/>
              </a:ext>
            </a:extLst>
          </p:cNvPr>
          <p:cNvSpPr>
            <a:spLocks noChangeArrowheads="1"/>
          </p:cNvSpPr>
          <p:nvPr/>
        </p:nvSpPr>
        <p:spPr bwMode="auto">
          <a:xfrm>
            <a:off x="10605494" y="4514354"/>
            <a:ext cx="974947" cy="420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hangingPunct="1">
              <a:spcBef>
                <a:spcPct val="20000"/>
              </a:spcBef>
              <a:buClr>
                <a:srgbClr val="5EAEFF"/>
              </a:buClr>
              <a:buSzPct val="60000"/>
            </a:pPr>
            <a:r>
              <a:rPr lang="en-US" altLang="zh-CN" sz="2133" i="1">
                <a:solidFill>
                  <a:srgbClr val="000000"/>
                </a:solidFill>
                <a:latin typeface="Times New Roman" panose="02020603050405020304" pitchFamily="18" charset="0"/>
                <a:ea typeface="楷体_GB2312" pitchFamily="49" charset="-122"/>
                <a:cs typeface="Times New Roman" panose="02020603050405020304" pitchFamily="18" charset="0"/>
              </a:rPr>
              <a:t>j,u2,u3</a:t>
            </a:r>
            <a:endParaRPr lang="zh-CN" altLang="en-US" sz="2667" i="1" baseline="-2500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46" name="矩形 45">
            <a:extLst>
              <a:ext uri="{FF2B5EF4-FFF2-40B4-BE49-F238E27FC236}">
                <a16:creationId xmlns:a16="http://schemas.microsoft.com/office/drawing/2014/main" id="{4913CECE-B9F6-F9C0-B3B7-733F20CA90C2}"/>
              </a:ext>
            </a:extLst>
          </p:cNvPr>
          <p:cNvSpPr>
            <a:spLocks noChangeArrowheads="1"/>
          </p:cNvSpPr>
          <p:nvPr/>
        </p:nvSpPr>
        <p:spPr bwMode="auto">
          <a:xfrm>
            <a:off x="10565278" y="4965203"/>
            <a:ext cx="974947" cy="420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hangingPunct="1">
              <a:spcBef>
                <a:spcPct val="20000"/>
              </a:spcBef>
              <a:buClr>
                <a:srgbClr val="5EAEFF"/>
              </a:buClr>
              <a:buSzPct val="60000"/>
            </a:pPr>
            <a:r>
              <a:rPr lang="en-US" altLang="zh-CN" sz="2133" i="1">
                <a:solidFill>
                  <a:srgbClr val="000000"/>
                </a:solidFill>
                <a:latin typeface="Times New Roman" panose="02020603050405020304" pitchFamily="18" charset="0"/>
                <a:ea typeface="楷体_GB2312" pitchFamily="49" charset="-122"/>
                <a:cs typeface="Times New Roman" panose="02020603050405020304" pitchFamily="18" charset="0"/>
              </a:rPr>
              <a:t>j,u2,u3</a:t>
            </a:r>
            <a:endParaRPr lang="zh-CN" altLang="en-US" sz="2667" i="1" baseline="-2500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47" name="矩形 46">
            <a:extLst>
              <a:ext uri="{FF2B5EF4-FFF2-40B4-BE49-F238E27FC236}">
                <a16:creationId xmlns:a16="http://schemas.microsoft.com/office/drawing/2014/main" id="{D459B63F-67E0-F2F9-D5EF-043B3A333D0F}"/>
              </a:ext>
            </a:extLst>
          </p:cNvPr>
          <p:cNvSpPr>
            <a:spLocks noChangeArrowheads="1"/>
          </p:cNvSpPr>
          <p:nvPr/>
        </p:nvSpPr>
        <p:spPr bwMode="auto">
          <a:xfrm>
            <a:off x="9172512" y="5513421"/>
            <a:ext cx="974947" cy="420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hangingPunct="1">
              <a:spcBef>
                <a:spcPct val="20000"/>
              </a:spcBef>
              <a:buClr>
                <a:srgbClr val="5EAEFF"/>
              </a:buClr>
              <a:buSzPct val="60000"/>
            </a:pPr>
            <a:r>
              <a:rPr lang="en-US" altLang="zh-CN" sz="2133" i="1">
                <a:solidFill>
                  <a:srgbClr val="000000"/>
                </a:solidFill>
                <a:latin typeface="Times New Roman" panose="02020603050405020304" pitchFamily="18" charset="0"/>
                <a:ea typeface="楷体_GB2312" pitchFamily="49" charset="-122"/>
                <a:cs typeface="Times New Roman" panose="02020603050405020304" pitchFamily="18" charset="0"/>
              </a:rPr>
              <a:t>j,u2,u3</a:t>
            </a:r>
            <a:endParaRPr lang="zh-CN" altLang="en-US" sz="2667" i="1" baseline="-2500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48" name="矩形 47">
            <a:extLst>
              <a:ext uri="{FF2B5EF4-FFF2-40B4-BE49-F238E27FC236}">
                <a16:creationId xmlns:a16="http://schemas.microsoft.com/office/drawing/2014/main" id="{728C1579-5435-C889-036B-FC501D96461F}"/>
              </a:ext>
            </a:extLst>
          </p:cNvPr>
          <p:cNvSpPr>
            <a:spLocks noChangeArrowheads="1"/>
          </p:cNvSpPr>
          <p:nvPr/>
        </p:nvSpPr>
        <p:spPr bwMode="auto">
          <a:xfrm>
            <a:off x="10478494" y="5468970"/>
            <a:ext cx="1119217" cy="420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hangingPunct="1">
              <a:spcBef>
                <a:spcPct val="20000"/>
              </a:spcBef>
              <a:buClr>
                <a:srgbClr val="5EAEFF"/>
              </a:buClr>
              <a:buSzPct val="60000"/>
            </a:pPr>
            <a:r>
              <a:rPr lang="en-US" altLang="zh-CN" sz="2133" i="1">
                <a:solidFill>
                  <a:srgbClr val="000000"/>
                </a:solidFill>
                <a:latin typeface="Times New Roman" panose="02020603050405020304" pitchFamily="18" charset="0"/>
                <a:ea typeface="楷体_GB2312" pitchFamily="49" charset="-122"/>
                <a:cs typeface="Times New Roman" panose="02020603050405020304" pitchFamily="18" charset="0"/>
              </a:rPr>
              <a:t>i,j,u2,u3</a:t>
            </a:r>
            <a:endParaRPr lang="zh-CN" altLang="en-US" sz="2667" i="1" baseline="-2500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49" name="矩形 48">
            <a:extLst>
              <a:ext uri="{FF2B5EF4-FFF2-40B4-BE49-F238E27FC236}">
                <a16:creationId xmlns:a16="http://schemas.microsoft.com/office/drawing/2014/main" id="{B3A7C663-1081-70B6-8BF6-65F1120B0FD5}"/>
              </a:ext>
            </a:extLst>
          </p:cNvPr>
          <p:cNvSpPr>
            <a:spLocks noChangeArrowheads="1"/>
          </p:cNvSpPr>
          <p:nvPr/>
        </p:nvSpPr>
        <p:spPr bwMode="auto">
          <a:xfrm>
            <a:off x="9092078" y="5979087"/>
            <a:ext cx="1119217" cy="420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hangingPunct="1">
              <a:spcBef>
                <a:spcPct val="20000"/>
              </a:spcBef>
              <a:buClr>
                <a:srgbClr val="5EAEFF"/>
              </a:buClr>
              <a:buSzPct val="60000"/>
            </a:pPr>
            <a:r>
              <a:rPr lang="en-US" altLang="zh-CN" sz="2133" i="1">
                <a:solidFill>
                  <a:srgbClr val="000000"/>
                </a:solidFill>
                <a:latin typeface="Times New Roman" panose="02020603050405020304" pitchFamily="18" charset="0"/>
                <a:ea typeface="楷体_GB2312" pitchFamily="49" charset="-122"/>
                <a:cs typeface="Times New Roman" panose="02020603050405020304" pitchFamily="18" charset="0"/>
              </a:rPr>
              <a:t>i,j,u2,u3</a:t>
            </a:r>
            <a:endParaRPr lang="zh-CN" altLang="en-US" sz="2667" i="1" baseline="-2500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50" name="矩形 49">
            <a:extLst>
              <a:ext uri="{FF2B5EF4-FFF2-40B4-BE49-F238E27FC236}">
                <a16:creationId xmlns:a16="http://schemas.microsoft.com/office/drawing/2014/main" id="{08D3FDDB-A087-6743-97CB-BAF89E7C05FA}"/>
              </a:ext>
            </a:extLst>
          </p:cNvPr>
          <p:cNvSpPr>
            <a:spLocks noChangeArrowheads="1"/>
          </p:cNvSpPr>
          <p:nvPr/>
        </p:nvSpPr>
        <p:spPr bwMode="auto">
          <a:xfrm>
            <a:off x="10232961" y="5947337"/>
            <a:ext cx="1691489" cy="420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hangingPunct="1">
              <a:spcBef>
                <a:spcPct val="20000"/>
              </a:spcBef>
              <a:buClr>
                <a:srgbClr val="5EAEFF"/>
              </a:buClr>
              <a:buSzPct val="60000"/>
            </a:pPr>
            <a:r>
              <a:rPr lang="en-US" altLang="zh-CN" sz="2133" i="1">
                <a:solidFill>
                  <a:srgbClr val="000000"/>
                </a:solidFill>
                <a:latin typeface="Times New Roman" panose="02020603050405020304" pitchFamily="18" charset="0"/>
                <a:ea typeface="楷体_GB2312" pitchFamily="49" charset="-122"/>
                <a:cs typeface="Times New Roman" panose="02020603050405020304" pitchFamily="18" charset="0"/>
              </a:rPr>
              <a:t>m,n,u1,u2,u3</a:t>
            </a:r>
            <a:endParaRPr lang="zh-CN" altLang="en-US" sz="2667" i="1" baseline="-2500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grpSp>
        <p:nvGrpSpPr>
          <p:cNvPr id="24" name="组合 23">
            <a:extLst>
              <a:ext uri="{FF2B5EF4-FFF2-40B4-BE49-F238E27FC236}">
                <a16:creationId xmlns:a16="http://schemas.microsoft.com/office/drawing/2014/main" id="{CC0ECEE3-6022-DD2D-480B-65D86AC9ABFA}"/>
              </a:ext>
            </a:extLst>
          </p:cNvPr>
          <p:cNvGrpSpPr/>
          <p:nvPr/>
        </p:nvGrpSpPr>
        <p:grpSpPr>
          <a:xfrm>
            <a:off x="430398" y="2169847"/>
            <a:ext cx="1223944" cy="3706786"/>
            <a:chOff x="460067" y="1843690"/>
            <a:chExt cx="1223944" cy="3706786"/>
          </a:xfrm>
        </p:grpSpPr>
        <p:sp>
          <p:nvSpPr>
            <p:cNvPr id="25" name="文本框 24">
              <a:extLst>
                <a:ext uri="{FF2B5EF4-FFF2-40B4-BE49-F238E27FC236}">
                  <a16:creationId xmlns:a16="http://schemas.microsoft.com/office/drawing/2014/main" id="{3E89A8D1-55DF-A419-CEA5-2EF70FD85B6C}"/>
                </a:ext>
              </a:extLst>
            </p:cNvPr>
            <p:cNvSpPr txBox="1"/>
            <p:nvPr/>
          </p:nvSpPr>
          <p:spPr>
            <a:xfrm>
              <a:off x="699574" y="1843690"/>
              <a:ext cx="984437" cy="369332"/>
            </a:xfrm>
            <a:prstGeom prst="rect">
              <a:avLst/>
            </a:prstGeom>
            <a:solidFill>
              <a:schemeClr val="accent5">
                <a:lumMod val="40000"/>
                <a:lumOff val="60000"/>
              </a:schemeClr>
            </a:solidFill>
            <a:ln>
              <a:solidFill>
                <a:schemeClr val="tx1"/>
              </a:solidFill>
            </a:ln>
          </p:spPr>
          <p:txBody>
            <a:bodyPr wrap="none" rtlCol="0">
              <a:spAutoFit/>
            </a:bodyPr>
            <a:lstStyle/>
            <a:p>
              <a:r>
                <a:rPr lang="en-US" altLang="zh-CN" b="1" dirty="0">
                  <a:latin typeface="Times New Roman" panose="02020603050405020304" pitchFamily="18" charset="0"/>
                  <a:cs typeface="Times New Roman" panose="02020603050405020304" pitchFamily="18" charset="0"/>
                </a:rPr>
                <a:t>ENTRY</a:t>
              </a:r>
              <a:endParaRPr lang="zh-CN" altLang="en-US" b="1" dirty="0">
                <a:latin typeface="Times New Roman" panose="02020603050405020304" pitchFamily="18" charset="0"/>
                <a:cs typeface="Times New Roman" panose="02020603050405020304" pitchFamily="18" charset="0"/>
              </a:endParaRPr>
            </a:p>
          </p:txBody>
        </p:sp>
        <p:cxnSp>
          <p:nvCxnSpPr>
            <p:cNvPr id="42" name="直接箭头连接符 41">
              <a:extLst>
                <a:ext uri="{FF2B5EF4-FFF2-40B4-BE49-F238E27FC236}">
                  <a16:creationId xmlns:a16="http://schemas.microsoft.com/office/drawing/2014/main" id="{3D3AB2B9-BE93-1C99-4390-03BF8689F91A}"/>
                </a:ext>
              </a:extLst>
            </p:cNvPr>
            <p:cNvCxnSpPr>
              <a:cxnSpLocks/>
              <a:endCxn id="52" idx="0"/>
            </p:cNvCxnSpPr>
            <p:nvPr/>
          </p:nvCxnSpPr>
          <p:spPr>
            <a:xfrm>
              <a:off x="1191716" y="2213022"/>
              <a:ext cx="76" cy="23862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文本框 50">
              <a:extLst>
                <a:ext uri="{FF2B5EF4-FFF2-40B4-BE49-F238E27FC236}">
                  <a16:creationId xmlns:a16="http://schemas.microsoft.com/office/drawing/2014/main" id="{925CF5F2-9EAD-EF36-2468-75A613A3109A}"/>
                </a:ext>
              </a:extLst>
            </p:cNvPr>
            <p:cNvSpPr txBox="1"/>
            <p:nvPr/>
          </p:nvSpPr>
          <p:spPr>
            <a:xfrm>
              <a:off x="779262" y="5181144"/>
              <a:ext cx="825061" cy="369332"/>
            </a:xfrm>
            <a:prstGeom prst="rect">
              <a:avLst/>
            </a:prstGeom>
            <a:solidFill>
              <a:schemeClr val="accent5">
                <a:lumMod val="40000"/>
                <a:lumOff val="60000"/>
              </a:schemeClr>
            </a:solidFill>
            <a:ln>
              <a:solidFill>
                <a:schemeClr val="tx1"/>
              </a:solidFill>
            </a:ln>
          </p:spPr>
          <p:txBody>
            <a:bodyPr wrap="square" rtlCol="0">
              <a:spAutoFit/>
            </a:bodyPr>
            <a:lstStyle/>
            <a:p>
              <a:pPr algn="ctr"/>
              <a:r>
                <a:rPr lang="en-US" altLang="zh-CN" b="1" dirty="0">
                  <a:latin typeface="Times New Roman" panose="02020603050405020304" pitchFamily="18" charset="0"/>
                  <a:cs typeface="Times New Roman" panose="02020603050405020304" pitchFamily="18" charset="0"/>
                </a:rPr>
                <a:t>EXIT</a:t>
              </a:r>
              <a:endParaRPr lang="zh-CN" altLang="en-US" b="1" dirty="0">
                <a:latin typeface="Times New Roman" panose="02020603050405020304" pitchFamily="18" charset="0"/>
                <a:cs typeface="Times New Roman" panose="02020603050405020304" pitchFamily="18" charset="0"/>
              </a:endParaRPr>
            </a:p>
          </p:txBody>
        </p:sp>
        <p:sp>
          <p:nvSpPr>
            <p:cNvPr id="52" name="文本框 51">
              <a:extLst>
                <a:ext uri="{FF2B5EF4-FFF2-40B4-BE49-F238E27FC236}">
                  <a16:creationId xmlns:a16="http://schemas.microsoft.com/office/drawing/2014/main" id="{A91D2D43-5E59-980A-ECCF-A5C4002692B0}"/>
                </a:ext>
              </a:extLst>
            </p:cNvPr>
            <p:cNvSpPr txBox="1"/>
            <p:nvPr/>
          </p:nvSpPr>
          <p:spPr>
            <a:xfrm>
              <a:off x="984043" y="2451646"/>
              <a:ext cx="415498" cy="369332"/>
            </a:xfrm>
            <a:prstGeom prst="rect">
              <a:avLst/>
            </a:prstGeom>
            <a:noFill/>
            <a:ln w="12700">
              <a:solidFill>
                <a:schemeClr val="tx1"/>
              </a:solidFill>
            </a:ln>
          </p:spPr>
          <p:txBody>
            <a:bodyPr wrap="none" rtlCol="0">
              <a:spAutoFit/>
            </a:bodyPr>
            <a:lstStyle/>
            <a:p>
              <a:r>
                <a:rPr lang="en-US" altLang="zh-CN" b="1" dirty="0">
                  <a:latin typeface="Times New Roman" panose="02020603050405020304" pitchFamily="18" charset="0"/>
                  <a:cs typeface="Times New Roman" panose="02020603050405020304" pitchFamily="18" charset="0"/>
                </a:rPr>
                <a:t>B</a:t>
              </a:r>
              <a:r>
                <a:rPr lang="en-US" altLang="zh-CN" b="1" baseline="-25000" dirty="0">
                  <a:latin typeface="Times New Roman" panose="02020603050405020304" pitchFamily="18" charset="0"/>
                  <a:cs typeface="Times New Roman" panose="02020603050405020304" pitchFamily="18" charset="0"/>
                </a:rPr>
                <a:t>1</a:t>
              </a:r>
              <a:endParaRPr lang="zh-CN" altLang="en-US" b="1" baseline="-25000" dirty="0">
                <a:latin typeface="Times New Roman" panose="02020603050405020304" pitchFamily="18" charset="0"/>
                <a:cs typeface="Times New Roman" panose="02020603050405020304" pitchFamily="18" charset="0"/>
              </a:endParaRPr>
            </a:p>
          </p:txBody>
        </p:sp>
        <p:sp>
          <p:nvSpPr>
            <p:cNvPr id="53" name="文本框 52">
              <a:extLst>
                <a:ext uri="{FF2B5EF4-FFF2-40B4-BE49-F238E27FC236}">
                  <a16:creationId xmlns:a16="http://schemas.microsoft.com/office/drawing/2014/main" id="{3D202E69-E409-A21C-5D6C-A274CE7DD6A0}"/>
                </a:ext>
              </a:extLst>
            </p:cNvPr>
            <p:cNvSpPr txBox="1"/>
            <p:nvPr/>
          </p:nvSpPr>
          <p:spPr>
            <a:xfrm>
              <a:off x="984043" y="3139420"/>
              <a:ext cx="415498" cy="369332"/>
            </a:xfrm>
            <a:prstGeom prst="rect">
              <a:avLst/>
            </a:prstGeom>
            <a:noFill/>
            <a:ln w="12700">
              <a:solidFill>
                <a:schemeClr val="tx1"/>
              </a:solidFill>
            </a:ln>
          </p:spPr>
          <p:txBody>
            <a:bodyPr wrap="none" rtlCol="0">
              <a:spAutoFit/>
            </a:bodyPr>
            <a:lstStyle/>
            <a:p>
              <a:r>
                <a:rPr lang="en-US" altLang="zh-CN" b="1" dirty="0">
                  <a:latin typeface="Times New Roman" panose="02020603050405020304" pitchFamily="18" charset="0"/>
                  <a:cs typeface="Times New Roman" panose="02020603050405020304" pitchFamily="18" charset="0"/>
                </a:rPr>
                <a:t>B</a:t>
              </a:r>
              <a:r>
                <a:rPr lang="en-US" altLang="zh-CN" b="1" baseline="-25000" dirty="0">
                  <a:latin typeface="Times New Roman" panose="02020603050405020304" pitchFamily="18" charset="0"/>
                  <a:cs typeface="Times New Roman" panose="02020603050405020304" pitchFamily="18" charset="0"/>
                </a:rPr>
                <a:t>2</a:t>
              </a:r>
              <a:endParaRPr lang="zh-CN" altLang="en-US" b="1" baseline="-25000" dirty="0">
                <a:latin typeface="Times New Roman" panose="02020603050405020304" pitchFamily="18" charset="0"/>
                <a:cs typeface="Times New Roman" panose="02020603050405020304" pitchFamily="18" charset="0"/>
              </a:endParaRPr>
            </a:p>
          </p:txBody>
        </p:sp>
        <p:cxnSp>
          <p:nvCxnSpPr>
            <p:cNvPr id="54" name="直接箭头连接符 53">
              <a:extLst>
                <a:ext uri="{FF2B5EF4-FFF2-40B4-BE49-F238E27FC236}">
                  <a16:creationId xmlns:a16="http://schemas.microsoft.com/office/drawing/2014/main" id="{323AC692-1B13-192F-5F0C-CF31A63E7E97}"/>
                </a:ext>
              </a:extLst>
            </p:cNvPr>
            <p:cNvCxnSpPr>
              <a:cxnSpLocks/>
              <a:stCxn id="52" idx="2"/>
            </p:cNvCxnSpPr>
            <p:nvPr/>
          </p:nvCxnSpPr>
          <p:spPr>
            <a:xfrm flipH="1">
              <a:off x="1187596" y="2820978"/>
              <a:ext cx="4196" cy="31844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5" name="文本框 54">
              <a:extLst>
                <a:ext uri="{FF2B5EF4-FFF2-40B4-BE49-F238E27FC236}">
                  <a16:creationId xmlns:a16="http://schemas.microsoft.com/office/drawing/2014/main" id="{C4849D29-F99C-3EF6-2595-53877C06EA06}"/>
                </a:ext>
              </a:extLst>
            </p:cNvPr>
            <p:cNvSpPr txBox="1"/>
            <p:nvPr/>
          </p:nvSpPr>
          <p:spPr>
            <a:xfrm>
              <a:off x="460067" y="3733989"/>
              <a:ext cx="415498" cy="369332"/>
            </a:xfrm>
            <a:prstGeom prst="rect">
              <a:avLst/>
            </a:prstGeom>
            <a:noFill/>
            <a:ln w="12700">
              <a:solidFill>
                <a:schemeClr val="tx1"/>
              </a:solidFill>
            </a:ln>
          </p:spPr>
          <p:txBody>
            <a:bodyPr wrap="none" rtlCol="0">
              <a:spAutoFit/>
            </a:bodyPr>
            <a:lstStyle/>
            <a:p>
              <a:r>
                <a:rPr lang="en-US" altLang="zh-CN" b="1" dirty="0">
                  <a:latin typeface="Times New Roman" panose="02020603050405020304" pitchFamily="18" charset="0"/>
                  <a:cs typeface="Times New Roman" panose="02020603050405020304" pitchFamily="18" charset="0"/>
                </a:rPr>
                <a:t>B</a:t>
              </a:r>
              <a:r>
                <a:rPr lang="en-US" altLang="zh-CN" b="1" baseline="-25000" dirty="0">
                  <a:latin typeface="Times New Roman" panose="02020603050405020304" pitchFamily="18" charset="0"/>
                  <a:cs typeface="Times New Roman" panose="02020603050405020304" pitchFamily="18" charset="0"/>
                </a:rPr>
                <a:t>3</a:t>
              </a:r>
              <a:endParaRPr lang="zh-CN" altLang="en-US" b="1" baseline="-25000" dirty="0">
                <a:latin typeface="Times New Roman" panose="02020603050405020304" pitchFamily="18" charset="0"/>
                <a:cs typeface="Times New Roman" panose="02020603050405020304" pitchFamily="18" charset="0"/>
              </a:endParaRPr>
            </a:p>
          </p:txBody>
        </p:sp>
        <p:sp>
          <p:nvSpPr>
            <p:cNvPr id="56" name="文本框 55">
              <a:extLst>
                <a:ext uri="{FF2B5EF4-FFF2-40B4-BE49-F238E27FC236}">
                  <a16:creationId xmlns:a16="http://schemas.microsoft.com/office/drawing/2014/main" id="{B6821536-C0B2-E779-C3CD-5C26F864FFB3}"/>
                </a:ext>
              </a:extLst>
            </p:cNvPr>
            <p:cNvSpPr txBox="1"/>
            <p:nvPr/>
          </p:nvSpPr>
          <p:spPr>
            <a:xfrm>
              <a:off x="984043" y="4395801"/>
              <a:ext cx="415498" cy="369332"/>
            </a:xfrm>
            <a:prstGeom prst="rect">
              <a:avLst/>
            </a:prstGeom>
            <a:noFill/>
            <a:ln w="12700">
              <a:solidFill>
                <a:schemeClr val="tx1"/>
              </a:solidFill>
            </a:ln>
          </p:spPr>
          <p:txBody>
            <a:bodyPr wrap="none" rtlCol="0">
              <a:spAutoFit/>
            </a:bodyPr>
            <a:lstStyle/>
            <a:p>
              <a:r>
                <a:rPr lang="en-US" altLang="zh-CN" b="1" dirty="0">
                  <a:latin typeface="Times New Roman" panose="02020603050405020304" pitchFamily="18" charset="0"/>
                  <a:cs typeface="Times New Roman" panose="02020603050405020304" pitchFamily="18" charset="0"/>
                </a:rPr>
                <a:t>B</a:t>
              </a:r>
              <a:r>
                <a:rPr lang="en-US" altLang="zh-CN" b="1" baseline="-25000" dirty="0">
                  <a:latin typeface="Times New Roman" panose="02020603050405020304" pitchFamily="18" charset="0"/>
                  <a:cs typeface="Times New Roman" panose="02020603050405020304" pitchFamily="18" charset="0"/>
                </a:rPr>
                <a:t>4</a:t>
              </a:r>
              <a:endParaRPr lang="zh-CN" altLang="en-US" b="1" baseline="-25000" dirty="0">
                <a:latin typeface="Times New Roman" panose="02020603050405020304" pitchFamily="18" charset="0"/>
                <a:cs typeface="Times New Roman" panose="02020603050405020304" pitchFamily="18" charset="0"/>
              </a:endParaRPr>
            </a:p>
          </p:txBody>
        </p:sp>
        <p:cxnSp>
          <p:nvCxnSpPr>
            <p:cNvPr id="57" name="直接箭头连接符 56">
              <a:extLst>
                <a:ext uri="{FF2B5EF4-FFF2-40B4-BE49-F238E27FC236}">
                  <a16:creationId xmlns:a16="http://schemas.microsoft.com/office/drawing/2014/main" id="{0696E7C1-65BB-4A9F-CEAC-029366BE2678}"/>
                </a:ext>
              </a:extLst>
            </p:cNvPr>
            <p:cNvCxnSpPr>
              <a:stCxn id="53" idx="2"/>
              <a:endCxn id="55" idx="0"/>
            </p:cNvCxnSpPr>
            <p:nvPr/>
          </p:nvCxnSpPr>
          <p:spPr>
            <a:xfrm flipH="1">
              <a:off x="667816" y="3508752"/>
              <a:ext cx="523976" cy="22523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直接箭头连接符 57">
              <a:extLst>
                <a:ext uri="{FF2B5EF4-FFF2-40B4-BE49-F238E27FC236}">
                  <a16:creationId xmlns:a16="http://schemas.microsoft.com/office/drawing/2014/main" id="{E8AF70B7-AA4F-B5CB-721F-106018E32A82}"/>
                </a:ext>
              </a:extLst>
            </p:cNvPr>
            <p:cNvCxnSpPr>
              <a:cxnSpLocks/>
              <a:stCxn id="53" idx="2"/>
              <a:endCxn id="56" idx="0"/>
            </p:cNvCxnSpPr>
            <p:nvPr/>
          </p:nvCxnSpPr>
          <p:spPr>
            <a:xfrm>
              <a:off x="1191792" y="3508752"/>
              <a:ext cx="0" cy="88704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直接箭头连接符 58">
              <a:extLst>
                <a:ext uri="{FF2B5EF4-FFF2-40B4-BE49-F238E27FC236}">
                  <a16:creationId xmlns:a16="http://schemas.microsoft.com/office/drawing/2014/main" id="{5E6CB6A1-F9EA-478F-D031-6989314B37E6}"/>
                </a:ext>
              </a:extLst>
            </p:cNvPr>
            <p:cNvCxnSpPr>
              <a:cxnSpLocks/>
              <a:stCxn id="55" idx="2"/>
            </p:cNvCxnSpPr>
            <p:nvPr/>
          </p:nvCxnSpPr>
          <p:spPr>
            <a:xfrm>
              <a:off x="667816" y="4103321"/>
              <a:ext cx="420591" cy="28328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直接箭头连接符 59">
              <a:extLst>
                <a:ext uri="{FF2B5EF4-FFF2-40B4-BE49-F238E27FC236}">
                  <a16:creationId xmlns:a16="http://schemas.microsoft.com/office/drawing/2014/main" id="{C9936F33-5367-BDDB-D2C0-28DAF2D37681}"/>
                </a:ext>
              </a:extLst>
            </p:cNvPr>
            <p:cNvCxnSpPr>
              <a:cxnSpLocks/>
              <a:stCxn id="56" idx="2"/>
              <a:endCxn id="51" idx="0"/>
            </p:cNvCxnSpPr>
            <p:nvPr/>
          </p:nvCxnSpPr>
          <p:spPr>
            <a:xfrm>
              <a:off x="1191792" y="4765133"/>
              <a:ext cx="1" cy="41601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连接符: 肘形 60">
              <a:extLst>
                <a:ext uri="{FF2B5EF4-FFF2-40B4-BE49-F238E27FC236}">
                  <a16:creationId xmlns:a16="http://schemas.microsoft.com/office/drawing/2014/main" id="{70CC8CB6-9B1E-4BB5-543A-FAE8626D0A91}"/>
                </a:ext>
              </a:extLst>
            </p:cNvPr>
            <p:cNvCxnSpPr>
              <a:cxnSpLocks/>
            </p:cNvCxnSpPr>
            <p:nvPr/>
          </p:nvCxnSpPr>
          <p:spPr>
            <a:xfrm rot="5400000" flipH="1" flipV="1">
              <a:off x="484818" y="3959174"/>
              <a:ext cx="1658092" cy="22078"/>
            </a:xfrm>
            <a:prstGeom prst="bentConnector5">
              <a:avLst>
                <a:gd name="adj1" fmla="val -6729"/>
                <a:gd name="adj2" fmla="val 1657782"/>
                <a:gd name="adj3" fmla="val 108210"/>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aphicFrame>
        <p:nvGraphicFramePr>
          <p:cNvPr id="62" name="Group 182">
            <a:extLst>
              <a:ext uri="{FF2B5EF4-FFF2-40B4-BE49-F238E27FC236}">
                <a16:creationId xmlns:a16="http://schemas.microsoft.com/office/drawing/2014/main" id="{655D29A2-463A-803C-2171-D9B76A81BD94}"/>
              </a:ext>
            </a:extLst>
          </p:cNvPr>
          <p:cNvGraphicFramePr>
            <a:graphicFrameLocks noGrp="1"/>
          </p:cNvGraphicFramePr>
          <p:nvPr/>
        </p:nvGraphicFramePr>
        <p:xfrm>
          <a:off x="2009469" y="1544246"/>
          <a:ext cx="3425249" cy="2402051"/>
        </p:xfrm>
        <a:graphic>
          <a:graphicData uri="http://schemas.openxmlformats.org/drawingml/2006/table">
            <a:tbl>
              <a:tblPr/>
              <a:tblGrid>
                <a:gridCol w="532590">
                  <a:extLst>
                    <a:ext uri="{9D8B030D-6E8A-4147-A177-3AD203B41FA5}">
                      <a16:colId xmlns:a16="http://schemas.microsoft.com/office/drawing/2014/main" val="3473688484"/>
                    </a:ext>
                  </a:extLst>
                </a:gridCol>
                <a:gridCol w="1565342">
                  <a:extLst>
                    <a:ext uri="{9D8B030D-6E8A-4147-A177-3AD203B41FA5}">
                      <a16:colId xmlns:a16="http://schemas.microsoft.com/office/drawing/2014/main" val="1456560140"/>
                    </a:ext>
                  </a:extLst>
                </a:gridCol>
                <a:gridCol w="1327317">
                  <a:extLst>
                    <a:ext uri="{9D8B030D-6E8A-4147-A177-3AD203B41FA5}">
                      <a16:colId xmlns:a16="http://schemas.microsoft.com/office/drawing/2014/main" val="1732934222"/>
                    </a:ext>
                  </a:extLst>
                </a:gridCol>
              </a:tblGrid>
              <a:tr h="440592">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4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B</a:t>
                      </a:r>
                    </a:p>
                  </a:txBody>
                  <a:tcPr marL="91448" marR="91448" marT="45757" marB="4575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5">
                        <a:lumMod val="40000"/>
                        <a:lumOff val="6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400" b="1" i="1" u="none" strike="noStrike" kern="1200" cap="none" spc="0" normalizeH="0" baseline="0" noProof="0" dirty="0" err="1">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use</a:t>
                      </a:r>
                      <a:r>
                        <a:rPr kumimoji="0" lang="en-US" altLang="zh-CN" sz="2400" b="1" i="1" u="none" strike="noStrike" kern="1200" cap="none" spc="0" normalizeH="0" baseline="-25000" noProof="0" dirty="0" err="1">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B</a:t>
                      </a:r>
                      <a:endParaRPr kumimoji="0" lang="en-US" altLang="zh-CN" sz="24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endParaRPr>
                    </a:p>
                  </a:txBody>
                  <a:tcPr marL="91448" marR="91448" marT="45757" marB="4575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5">
                        <a:lumMod val="40000"/>
                        <a:lumOff val="6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400" b="1" i="1" u="none" strike="noStrike" kern="1200" cap="none" spc="0" normalizeH="0" baseline="0" noProof="0" dirty="0" err="1">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def</a:t>
                      </a:r>
                      <a:r>
                        <a:rPr kumimoji="0" lang="en-US" altLang="zh-CN" sz="2400" b="1" i="1" u="none" strike="noStrike" kern="1200" cap="none" spc="0" normalizeH="0" baseline="-25000" noProof="0" dirty="0" err="1">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B</a:t>
                      </a:r>
                      <a:endParaRPr kumimoji="0" lang="en-US" altLang="zh-CN" sz="24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endParaRPr>
                    </a:p>
                  </a:txBody>
                  <a:tcPr marL="91448" marR="91448" marT="45757" marB="4575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5">
                        <a:lumMod val="40000"/>
                        <a:lumOff val="60000"/>
                      </a:schemeClr>
                    </a:solidFill>
                  </a:tcPr>
                </a:tc>
                <a:extLst>
                  <a:ext uri="{0D108BD9-81ED-4DB2-BD59-A6C34878D82A}">
                    <a16:rowId xmlns:a16="http://schemas.microsoft.com/office/drawing/2014/main" val="10000"/>
                  </a:ext>
                </a:extLst>
              </a:tr>
              <a:tr h="572575">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4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B</a:t>
                      </a:r>
                      <a:r>
                        <a:rPr kumimoji="0" lang="en-US" altLang="zh-CN" sz="2400" b="1" i="0"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rPr>
                        <a:t>1</a:t>
                      </a:r>
                    </a:p>
                  </a:txBody>
                  <a:tcPr marL="91448" marR="91448" marT="45757" marB="4575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 </a:t>
                      </a:r>
                      <a:r>
                        <a:rPr kumimoji="0" lang="en-US" altLang="zh-CN" sz="2400" b="1" i="1"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m</a:t>
                      </a:r>
                      <a:r>
                        <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 </a:t>
                      </a:r>
                      <a:r>
                        <a:rPr kumimoji="0" lang="en-US" altLang="zh-CN" sz="2400" b="1" i="1"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n</a:t>
                      </a:r>
                      <a:r>
                        <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 </a:t>
                      </a:r>
                      <a:r>
                        <a:rPr kumimoji="0" lang="en-US" altLang="zh-CN" sz="2400" b="1" i="1"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u1</a:t>
                      </a:r>
                      <a:r>
                        <a:rPr kumimoji="0" lang="en-US" altLang="zh-CN" sz="2400" b="1" i="1" u="none" strike="noStrike" kern="1200" cap="none" spc="0" normalizeH="0" baseline="-2500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 </a:t>
                      </a:r>
                      <a:r>
                        <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a:t>
                      </a:r>
                      <a:endParaRPr kumimoji="0" lang="zh-CN" altLang="en-US" sz="24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48" marR="91448" marT="45757" marB="4575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4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Times New Roman" panose="02020603050405020304" pitchFamily="18" charset="0"/>
                        </a:rPr>
                        <a:t>{ </a:t>
                      </a:r>
                      <a:r>
                        <a:rPr kumimoji="0" lang="en-US" altLang="zh-CN" sz="2400" b="1" i="1" u="none" strike="noStrike" kern="1200" cap="none" spc="0" normalizeH="0" baseline="0" noProof="0" dirty="0" err="1">
                          <a:ln>
                            <a:noFill/>
                          </a:ln>
                          <a:solidFill>
                            <a:schemeClr val="tx1"/>
                          </a:solidFill>
                          <a:effectLst/>
                          <a:uLnTx/>
                          <a:uFillTx/>
                          <a:latin typeface="Times New Roman" panose="02020603050405020304" pitchFamily="18" charset="0"/>
                          <a:ea typeface="楷体_GB2312" pitchFamily="49" charset="-122"/>
                          <a:cs typeface="Times New Roman" panose="02020603050405020304" pitchFamily="18" charset="0"/>
                        </a:rPr>
                        <a:t>i</a:t>
                      </a:r>
                      <a:r>
                        <a:rPr kumimoji="0" lang="en-US" altLang="zh-CN" sz="24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Times New Roman" panose="02020603050405020304" pitchFamily="18" charset="0"/>
                        </a:rPr>
                        <a:t>, </a:t>
                      </a:r>
                      <a:r>
                        <a:rPr kumimoji="0" lang="en-US" altLang="zh-CN" sz="2400" b="1" i="1"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Times New Roman" panose="02020603050405020304" pitchFamily="18" charset="0"/>
                        </a:rPr>
                        <a:t>j</a:t>
                      </a:r>
                      <a:r>
                        <a:rPr kumimoji="0" lang="en-US" altLang="zh-CN" sz="24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Times New Roman" panose="02020603050405020304" pitchFamily="18" charset="0"/>
                        </a:rPr>
                        <a:t>, </a:t>
                      </a:r>
                      <a:r>
                        <a:rPr kumimoji="0" lang="en-US" altLang="zh-CN" sz="2400" b="1" i="1"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Times New Roman" panose="02020603050405020304" pitchFamily="18" charset="0"/>
                        </a:rPr>
                        <a:t>a</a:t>
                      </a:r>
                      <a:r>
                        <a:rPr kumimoji="0" lang="en-US" altLang="zh-CN" sz="2400" b="1" i="0" u="none" strike="noStrike" kern="1200" cap="none" spc="0" normalizeH="0" baseline="-25000" noProof="0" dirty="0">
                          <a:ln>
                            <a:noFill/>
                          </a:ln>
                          <a:solidFill>
                            <a:schemeClr val="tx1"/>
                          </a:solidFill>
                          <a:effectLst/>
                          <a:uLnTx/>
                          <a:uFillTx/>
                          <a:latin typeface="Times New Roman" panose="02020603050405020304" pitchFamily="18" charset="0"/>
                          <a:ea typeface="楷体_GB2312" pitchFamily="49" charset="-122"/>
                          <a:cs typeface="Times New Roman" panose="02020603050405020304" pitchFamily="18" charset="0"/>
                        </a:rPr>
                        <a:t> </a:t>
                      </a:r>
                      <a:r>
                        <a:rPr kumimoji="0" lang="en-US" altLang="zh-CN" sz="24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Times New Roman" panose="02020603050405020304" pitchFamily="18" charset="0"/>
                        </a:rPr>
                        <a:t>}</a:t>
                      </a:r>
                      <a:endParaRPr kumimoji="0" lang="zh-CN" altLang="en-US" sz="24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48" marR="91448" marT="45757" marB="4575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1863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defRPr/>
                      </a:pPr>
                      <a:r>
                        <a:rPr kumimoji="0" lang="en-US" altLang="zh-CN" sz="24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B</a:t>
                      </a:r>
                      <a:r>
                        <a:rPr kumimoji="0" lang="en-US" altLang="zh-CN" sz="2400" b="1" i="0"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rPr>
                        <a:t>2</a:t>
                      </a:r>
                    </a:p>
                  </a:txBody>
                  <a:tcPr marL="91448" marR="91448" marT="45757" marB="4575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 </a:t>
                      </a:r>
                      <a:r>
                        <a:rPr kumimoji="0" lang="en-US" altLang="zh-CN" sz="2400" b="1" i="1" u="none" strike="noStrike" kern="1200" cap="none" spc="0" normalizeH="0" baseline="0" noProof="0" dirty="0" err="1">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i</a:t>
                      </a:r>
                      <a:r>
                        <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 </a:t>
                      </a:r>
                      <a:r>
                        <a:rPr kumimoji="0" lang="en-US" altLang="zh-CN" sz="2400" b="1" i="1"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j</a:t>
                      </a:r>
                      <a:r>
                        <a:rPr kumimoji="0" lang="en-US" altLang="zh-CN" sz="2400" b="1" i="0" u="none" strike="noStrike" kern="1200" cap="none" spc="0" normalizeH="0" baseline="-2500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 </a:t>
                      </a:r>
                      <a:r>
                        <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a:t>
                      </a:r>
                      <a:endParaRPr kumimoji="0" lang="zh-CN" altLang="en-US" sz="24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48" marR="91448" marT="45757" marB="4575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lang="el-GR" altLang="zh-CN" sz="2400" i="1" dirty="0">
                          <a:latin typeface="Arial" panose="020B0604020202020204" pitchFamily="34" charset="0"/>
                          <a:ea typeface="楷体_GB2312" pitchFamily="49" charset="-122"/>
                          <a:cs typeface="Arial" panose="020B0604020202020204" pitchFamily="34" charset="0"/>
                        </a:rPr>
                        <a:t>Φ</a:t>
                      </a:r>
                      <a:endParaRPr kumimoji="0" lang="zh-CN" altLang="en-US" sz="24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48" marR="91448" marT="45757" marB="4575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57464">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defRPr/>
                      </a:pPr>
                      <a:r>
                        <a:rPr kumimoji="0" lang="en-US" altLang="zh-CN" sz="24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B</a:t>
                      </a:r>
                      <a:r>
                        <a:rPr kumimoji="0" lang="en-US" altLang="zh-CN" sz="2400" b="1" i="0"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rPr>
                        <a:t>3</a:t>
                      </a:r>
                    </a:p>
                  </a:txBody>
                  <a:tcPr marL="91448" marR="91448" marT="45757" marB="4575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 </a:t>
                      </a:r>
                      <a:r>
                        <a:rPr kumimoji="0" lang="en-US" altLang="zh-CN" sz="2400" b="1" i="1"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u</a:t>
                      </a:r>
                      <a:r>
                        <a:rPr kumimoji="0" lang="en-US" altLang="zh-CN" sz="2400" b="1" i="1" u="none" strike="noStrike" kern="1200" cap="none" spc="0" normalizeH="0" baseline="-2500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2</a:t>
                      </a:r>
                      <a:r>
                        <a:rPr kumimoji="0" lang="en-US" altLang="zh-CN" sz="2400" b="1" i="0" u="none" strike="noStrike" kern="1200" cap="none" spc="0" normalizeH="0" baseline="-2500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 </a:t>
                      </a:r>
                      <a:r>
                        <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a:t>
                      </a:r>
                      <a:endParaRPr kumimoji="0" lang="zh-CN" altLang="en-US" sz="24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48" marR="91448" marT="45757" marB="4575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auto" latinLnBrk="0" hangingPunct="1">
                        <a:lnSpc>
                          <a:spcPct val="100000"/>
                        </a:lnSpc>
                        <a:spcBef>
                          <a:spcPts val="0"/>
                        </a:spcBef>
                        <a:spcAft>
                          <a:spcPts val="0"/>
                        </a:spcAft>
                        <a:buClr>
                          <a:srgbClr val="FFC000"/>
                        </a:buClr>
                        <a:buSzTx/>
                        <a:buFontTx/>
                        <a:buNone/>
                        <a:tabLst/>
                        <a:defRPr/>
                      </a:pPr>
                      <a:r>
                        <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 </a:t>
                      </a:r>
                      <a:r>
                        <a:rPr kumimoji="0" lang="en-US" altLang="zh-CN" sz="2400" b="1" i="1"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a</a:t>
                      </a:r>
                      <a:r>
                        <a:rPr kumimoji="0" lang="en-US" altLang="zh-CN" sz="2400" b="1" i="0" u="none" strike="noStrike" kern="1200" cap="none" spc="0" normalizeH="0" baseline="-2500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 </a:t>
                      </a:r>
                      <a:r>
                        <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a:t>
                      </a:r>
                      <a:endParaRPr kumimoji="0" lang="zh-CN" altLang="en-US" sz="24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48" marR="91448" marT="45757" marB="4575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457464">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defRPr/>
                      </a:pPr>
                      <a:r>
                        <a:rPr kumimoji="0" lang="en-US" altLang="zh-CN" sz="24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B</a:t>
                      </a:r>
                      <a:r>
                        <a:rPr kumimoji="0" lang="en-US" altLang="zh-CN" sz="2400" b="1" i="0"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rPr>
                        <a:t>4</a:t>
                      </a:r>
                    </a:p>
                  </a:txBody>
                  <a:tcPr marL="91448" marR="91448" marT="45757" marB="4575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 </a:t>
                      </a:r>
                      <a:r>
                        <a:rPr kumimoji="0" lang="en-US" altLang="zh-CN" sz="2400" b="1" i="1"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u</a:t>
                      </a:r>
                      <a:r>
                        <a:rPr kumimoji="0" lang="en-US" altLang="zh-CN" sz="2400" b="1" i="1" u="none" strike="noStrike" kern="1200" cap="none" spc="0" normalizeH="0" baseline="-2500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3</a:t>
                      </a:r>
                      <a:r>
                        <a:rPr kumimoji="0" lang="en-US" altLang="zh-CN" sz="2400" b="1" i="0" u="none" strike="noStrike" kern="1200" cap="none" spc="0" normalizeH="0" baseline="-2500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 </a:t>
                      </a:r>
                      <a:r>
                        <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a:t>
                      </a:r>
                      <a:endParaRPr kumimoji="0" lang="zh-CN" altLang="en-US" sz="24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48" marR="91448" marT="45757" marB="4575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 </a:t>
                      </a:r>
                      <a:r>
                        <a:rPr kumimoji="0" lang="en-US" altLang="zh-CN" sz="2400" b="1" i="1" u="none" strike="noStrike" kern="1200" cap="none" spc="0" normalizeH="0" baseline="0" noProof="0" dirty="0" err="1">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i</a:t>
                      </a:r>
                      <a:r>
                        <a:rPr kumimoji="0" lang="en-US" altLang="zh-CN" sz="2400" b="1" i="0" u="none" strike="noStrike" kern="1200" cap="none" spc="0" normalizeH="0" baseline="-2500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 </a:t>
                      </a:r>
                      <a:r>
                        <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a:t>
                      </a:r>
                      <a:endParaRPr kumimoji="0" lang="zh-CN" altLang="en-US" sz="24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48" marR="91448" marT="45757" marB="4575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bl>
          </a:graphicData>
        </a:graphic>
      </p:graphicFrame>
      <p:sp>
        <p:nvSpPr>
          <p:cNvPr id="63" name="椭圆 62">
            <a:extLst>
              <a:ext uri="{FF2B5EF4-FFF2-40B4-BE49-F238E27FC236}">
                <a16:creationId xmlns:a16="http://schemas.microsoft.com/office/drawing/2014/main" id="{27095ABB-FE23-988C-7475-756040031545}"/>
              </a:ext>
            </a:extLst>
          </p:cNvPr>
          <p:cNvSpPr/>
          <p:nvPr/>
        </p:nvSpPr>
        <p:spPr>
          <a:xfrm>
            <a:off x="1011199" y="5161331"/>
            <a:ext cx="437410" cy="155927"/>
          </a:xfrm>
          <a:prstGeom prst="ellipse">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椭圆 63">
            <a:extLst>
              <a:ext uri="{FF2B5EF4-FFF2-40B4-BE49-F238E27FC236}">
                <a16:creationId xmlns:a16="http://schemas.microsoft.com/office/drawing/2014/main" id="{8BC9D5DA-56C8-23C3-AEF2-D4A9D482AA1E}"/>
              </a:ext>
            </a:extLst>
          </p:cNvPr>
          <p:cNvSpPr/>
          <p:nvPr/>
        </p:nvSpPr>
        <p:spPr>
          <a:xfrm>
            <a:off x="830964" y="3886987"/>
            <a:ext cx="437410" cy="155927"/>
          </a:xfrm>
          <a:prstGeom prst="ellipse">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extLst>
      <p:ext uri="{BB962C8B-B14F-4D97-AF65-F5344CB8AC3E}">
        <p14:creationId xmlns:p14="http://schemas.microsoft.com/office/powerpoint/2010/main" val="3292950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53" presetClass="entr" presetSubtype="16" fill="hold" nodeType="clickEffect">
                                  <p:stCondLst>
                                    <p:cond delay="0"/>
                                  </p:stCondLst>
                                  <p:childTnLst>
                                    <p:set>
                                      <p:cBhvr>
                                        <p:cTn id="12" dur="1" fill="hold">
                                          <p:stCondLst>
                                            <p:cond delay="0"/>
                                          </p:stCondLst>
                                        </p:cTn>
                                        <p:tgtEl>
                                          <p:spTgt spid="22"/>
                                        </p:tgtEl>
                                        <p:attrNameLst>
                                          <p:attrName>style.visibility</p:attrName>
                                        </p:attrNameLst>
                                      </p:cBhvr>
                                      <p:to>
                                        <p:strVal val="visible"/>
                                      </p:to>
                                    </p:set>
                                    <p:anim calcmode="lin" valueType="num">
                                      <p:cBhvr>
                                        <p:cTn id="13" dur="500" fill="hold"/>
                                        <p:tgtEl>
                                          <p:spTgt spid="22"/>
                                        </p:tgtEl>
                                        <p:attrNameLst>
                                          <p:attrName>ppt_w</p:attrName>
                                        </p:attrNameLst>
                                      </p:cBhvr>
                                      <p:tavLst>
                                        <p:tav tm="0">
                                          <p:val>
                                            <p:fltVal val="0"/>
                                          </p:val>
                                        </p:tav>
                                        <p:tav tm="100000">
                                          <p:val>
                                            <p:strVal val="#ppt_w"/>
                                          </p:val>
                                        </p:tav>
                                      </p:tavLst>
                                    </p:anim>
                                    <p:anim calcmode="lin" valueType="num">
                                      <p:cBhvr>
                                        <p:cTn id="14" dur="500" fill="hold"/>
                                        <p:tgtEl>
                                          <p:spTgt spid="22"/>
                                        </p:tgtEl>
                                        <p:attrNameLst>
                                          <p:attrName>ppt_h</p:attrName>
                                        </p:attrNameLst>
                                      </p:cBhvr>
                                      <p:tavLst>
                                        <p:tav tm="0">
                                          <p:val>
                                            <p:fltVal val="0"/>
                                          </p:val>
                                        </p:tav>
                                        <p:tav tm="100000">
                                          <p:val>
                                            <p:strVal val="#ppt_h"/>
                                          </p:val>
                                        </p:tav>
                                      </p:tavLst>
                                    </p:anim>
                                    <p:animEffect transition="in" filter="fade">
                                      <p:cBhvr>
                                        <p:cTn id="15" dur="500"/>
                                        <p:tgtEl>
                                          <p:spTgt spid="22"/>
                                        </p:tgtEl>
                                      </p:cBhvr>
                                    </p:animEffect>
                                  </p:childTnLst>
                                </p:cTn>
                              </p:par>
                            </p:childTnLst>
                          </p:cTn>
                        </p:par>
                      </p:childTnLst>
                    </p:cTn>
                  </p:par>
                  <p:par>
                    <p:cTn id="16" fill="hold">
                      <p:stCondLst>
                        <p:cond delay="indefinite"/>
                      </p:stCondLst>
                      <p:childTnLst>
                        <p:par>
                          <p:cTn id="17" fill="hold">
                            <p:stCondLst>
                              <p:cond delay="0"/>
                            </p:stCondLst>
                            <p:childTnLst>
                              <p:par>
                                <p:cTn id="18" presetID="53" presetClass="entr" presetSubtype="16" fill="hold" nodeType="clickEffect">
                                  <p:stCondLst>
                                    <p:cond delay="0"/>
                                  </p:stCondLst>
                                  <p:childTnLst>
                                    <p:set>
                                      <p:cBhvr>
                                        <p:cTn id="19" dur="1" fill="hold">
                                          <p:stCondLst>
                                            <p:cond delay="0"/>
                                          </p:stCondLst>
                                        </p:cTn>
                                        <p:tgtEl>
                                          <p:spTgt spid="26"/>
                                        </p:tgtEl>
                                        <p:attrNameLst>
                                          <p:attrName>style.visibility</p:attrName>
                                        </p:attrNameLst>
                                      </p:cBhvr>
                                      <p:to>
                                        <p:strVal val="visible"/>
                                      </p:to>
                                    </p:set>
                                    <p:anim calcmode="lin" valueType="num">
                                      <p:cBhvr>
                                        <p:cTn id="20" dur="500" fill="hold"/>
                                        <p:tgtEl>
                                          <p:spTgt spid="26"/>
                                        </p:tgtEl>
                                        <p:attrNameLst>
                                          <p:attrName>ppt_w</p:attrName>
                                        </p:attrNameLst>
                                      </p:cBhvr>
                                      <p:tavLst>
                                        <p:tav tm="0">
                                          <p:val>
                                            <p:fltVal val="0"/>
                                          </p:val>
                                        </p:tav>
                                        <p:tav tm="100000">
                                          <p:val>
                                            <p:strVal val="#ppt_w"/>
                                          </p:val>
                                        </p:tav>
                                      </p:tavLst>
                                    </p:anim>
                                    <p:anim calcmode="lin" valueType="num">
                                      <p:cBhvr>
                                        <p:cTn id="21" dur="500" fill="hold"/>
                                        <p:tgtEl>
                                          <p:spTgt spid="26"/>
                                        </p:tgtEl>
                                        <p:attrNameLst>
                                          <p:attrName>ppt_h</p:attrName>
                                        </p:attrNameLst>
                                      </p:cBhvr>
                                      <p:tavLst>
                                        <p:tav tm="0">
                                          <p:val>
                                            <p:fltVal val="0"/>
                                          </p:val>
                                        </p:tav>
                                        <p:tav tm="100000">
                                          <p:val>
                                            <p:strVal val="#ppt_h"/>
                                          </p:val>
                                        </p:tav>
                                      </p:tavLst>
                                    </p:anim>
                                    <p:animEffect transition="in" filter="fade">
                                      <p:cBhvr>
                                        <p:cTn id="22" dur="500"/>
                                        <p:tgtEl>
                                          <p:spTgt spid="26"/>
                                        </p:tgtEl>
                                      </p:cBhvr>
                                    </p:animEffect>
                                  </p:childTnLst>
                                </p:cTn>
                              </p:par>
                            </p:childTnLst>
                          </p:cTn>
                        </p:par>
                      </p:childTnLst>
                    </p:cTn>
                  </p:par>
                  <p:par>
                    <p:cTn id="23" fill="hold">
                      <p:stCondLst>
                        <p:cond delay="indefinite"/>
                      </p:stCondLst>
                      <p:childTnLst>
                        <p:par>
                          <p:cTn id="24" fill="hold">
                            <p:stCondLst>
                              <p:cond delay="0"/>
                            </p:stCondLst>
                            <p:childTnLst>
                              <p:par>
                                <p:cTn id="25" presetID="53" presetClass="entr" presetSubtype="16" fill="hold" nodeType="clickEffect">
                                  <p:stCondLst>
                                    <p:cond delay="0"/>
                                  </p:stCondLst>
                                  <p:childTnLst>
                                    <p:set>
                                      <p:cBhvr>
                                        <p:cTn id="26" dur="1" fill="hold">
                                          <p:stCondLst>
                                            <p:cond delay="0"/>
                                          </p:stCondLst>
                                        </p:cTn>
                                        <p:tgtEl>
                                          <p:spTgt spid="27"/>
                                        </p:tgtEl>
                                        <p:attrNameLst>
                                          <p:attrName>style.visibility</p:attrName>
                                        </p:attrNameLst>
                                      </p:cBhvr>
                                      <p:to>
                                        <p:strVal val="visible"/>
                                      </p:to>
                                    </p:set>
                                    <p:anim calcmode="lin" valueType="num">
                                      <p:cBhvr>
                                        <p:cTn id="27" dur="500" fill="hold"/>
                                        <p:tgtEl>
                                          <p:spTgt spid="27"/>
                                        </p:tgtEl>
                                        <p:attrNameLst>
                                          <p:attrName>ppt_w</p:attrName>
                                        </p:attrNameLst>
                                      </p:cBhvr>
                                      <p:tavLst>
                                        <p:tav tm="0">
                                          <p:val>
                                            <p:fltVal val="0"/>
                                          </p:val>
                                        </p:tav>
                                        <p:tav tm="100000">
                                          <p:val>
                                            <p:strVal val="#ppt_w"/>
                                          </p:val>
                                        </p:tav>
                                      </p:tavLst>
                                    </p:anim>
                                    <p:anim calcmode="lin" valueType="num">
                                      <p:cBhvr>
                                        <p:cTn id="28" dur="500" fill="hold"/>
                                        <p:tgtEl>
                                          <p:spTgt spid="27"/>
                                        </p:tgtEl>
                                        <p:attrNameLst>
                                          <p:attrName>ppt_h</p:attrName>
                                        </p:attrNameLst>
                                      </p:cBhvr>
                                      <p:tavLst>
                                        <p:tav tm="0">
                                          <p:val>
                                            <p:fltVal val="0"/>
                                          </p:val>
                                        </p:tav>
                                        <p:tav tm="100000">
                                          <p:val>
                                            <p:strVal val="#ppt_h"/>
                                          </p:val>
                                        </p:tav>
                                      </p:tavLst>
                                    </p:anim>
                                    <p:animEffect transition="in" filter="fade">
                                      <p:cBhvr>
                                        <p:cTn id="29" dur="500"/>
                                        <p:tgtEl>
                                          <p:spTgt spid="27"/>
                                        </p:tgtEl>
                                      </p:cBhvr>
                                    </p:animEffect>
                                  </p:childTnLst>
                                </p:cTn>
                              </p:par>
                            </p:childTnLst>
                          </p:cTn>
                        </p:par>
                      </p:childTnLst>
                    </p:cTn>
                  </p:par>
                  <p:par>
                    <p:cTn id="30" fill="hold">
                      <p:stCondLst>
                        <p:cond delay="indefinite"/>
                      </p:stCondLst>
                      <p:childTnLst>
                        <p:par>
                          <p:cTn id="31" fill="hold">
                            <p:stCondLst>
                              <p:cond delay="0"/>
                            </p:stCondLst>
                            <p:childTnLst>
                              <p:par>
                                <p:cTn id="32" presetID="53" presetClass="entr" presetSubtype="16" fill="hold" nodeType="clickEffect">
                                  <p:stCondLst>
                                    <p:cond delay="0"/>
                                  </p:stCondLst>
                                  <p:childTnLst>
                                    <p:set>
                                      <p:cBhvr>
                                        <p:cTn id="33" dur="1" fill="hold">
                                          <p:stCondLst>
                                            <p:cond delay="0"/>
                                          </p:stCondLst>
                                        </p:cTn>
                                        <p:tgtEl>
                                          <p:spTgt spid="28"/>
                                        </p:tgtEl>
                                        <p:attrNameLst>
                                          <p:attrName>style.visibility</p:attrName>
                                        </p:attrNameLst>
                                      </p:cBhvr>
                                      <p:to>
                                        <p:strVal val="visible"/>
                                      </p:to>
                                    </p:set>
                                    <p:anim calcmode="lin" valueType="num">
                                      <p:cBhvr>
                                        <p:cTn id="34" dur="500" fill="hold"/>
                                        <p:tgtEl>
                                          <p:spTgt spid="28"/>
                                        </p:tgtEl>
                                        <p:attrNameLst>
                                          <p:attrName>ppt_w</p:attrName>
                                        </p:attrNameLst>
                                      </p:cBhvr>
                                      <p:tavLst>
                                        <p:tav tm="0">
                                          <p:val>
                                            <p:fltVal val="0"/>
                                          </p:val>
                                        </p:tav>
                                        <p:tav tm="100000">
                                          <p:val>
                                            <p:strVal val="#ppt_w"/>
                                          </p:val>
                                        </p:tav>
                                      </p:tavLst>
                                    </p:anim>
                                    <p:anim calcmode="lin" valueType="num">
                                      <p:cBhvr>
                                        <p:cTn id="35" dur="500" fill="hold"/>
                                        <p:tgtEl>
                                          <p:spTgt spid="28"/>
                                        </p:tgtEl>
                                        <p:attrNameLst>
                                          <p:attrName>ppt_h</p:attrName>
                                        </p:attrNameLst>
                                      </p:cBhvr>
                                      <p:tavLst>
                                        <p:tav tm="0">
                                          <p:val>
                                            <p:fltVal val="0"/>
                                          </p:val>
                                        </p:tav>
                                        <p:tav tm="100000">
                                          <p:val>
                                            <p:strVal val="#ppt_h"/>
                                          </p:val>
                                        </p:tav>
                                      </p:tavLst>
                                    </p:anim>
                                    <p:animEffect transition="in" filter="fade">
                                      <p:cBhvr>
                                        <p:cTn id="36" dur="500"/>
                                        <p:tgtEl>
                                          <p:spTgt spid="28"/>
                                        </p:tgtEl>
                                      </p:cBhvr>
                                    </p:animEffect>
                                  </p:childTnLst>
                                </p:cTn>
                              </p:par>
                            </p:childTnLst>
                          </p:cTn>
                        </p:par>
                      </p:childTnLst>
                    </p:cTn>
                  </p:par>
                  <p:par>
                    <p:cTn id="37" fill="hold">
                      <p:stCondLst>
                        <p:cond delay="indefinite"/>
                      </p:stCondLst>
                      <p:childTnLst>
                        <p:par>
                          <p:cTn id="38" fill="hold">
                            <p:stCondLst>
                              <p:cond delay="0"/>
                            </p:stCondLst>
                            <p:childTnLst>
                              <p:par>
                                <p:cTn id="39" presetID="53" presetClass="entr" presetSubtype="16" fill="hold" nodeType="clickEffect">
                                  <p:stCondLst>
                                    <p:cond delay="0"/>
                                  </p:stCondLst>
                                  <p:childTnLst>
                                    <p:set>
                                      <p:cBhvr>
                                        <p:cTn id="40" dur="1" fill="hold">
                                          <p:stCondLst>
                                            <p:cond delay="0"/>
                                          </p:stCondLst>
                                        </p:cTn>
                                        <p:tgtEl>
                                          <p:spTgt spid="29"/>
                                        </p:tgtEl>
                                        <p:attrNameLst>
                                          <p:attrName>style.visibility</p:attrName>
                                        </p:attrNameLst>
                                      </p:cBhvr>
                                      <p:to>
                                        <p:strVal val="visible"/>
                                      </p:to>
                                    </p:set>
                                    <p:anim calcmode="lin" valueType="num">
                                      <p:cBhvr>
                                        <p:cTn id="41" dur="500" fill="hold"/>
                                        <p:tgtEl>
                                          <p:spTgt spid="29"/>
                                        </p:tgtEl>
                                        <p:attrNameLst>
                                          <p:attrName>ppt_w</p:attrName>
                                        </p:attrNameLst>
                                      </p:cBhvr>
                                      <p:tavLst>
                                        <p:tav tm="0">
                                          <p:val>
                                            <p:fltVal val="0"/>
                                          </p:val>
                                        </p:tav>
                                        <p:tav tm="100000">
                                          <p:val>
                                            <p:strVal val="#ppt_w"/>
                                          </p:val>
                                        </p:tav>
                                      </p:tavLst>
                                    </p:anim>
                                    <p:anim calcmode="lin" valueType="num">
                                      <p:cBhvr>
                                        <p:cTn id="42" dur="500" fill="hold"/>
                                        <p:tgtEl>
                                          <p:spTgt spid="29"/>
                                        </p:tgtEl>
                                        <p:attrNameLst>
                                          <p:attrName>ppt_h</p:attrName>
                                        </p:attrNameLst>
                                      </p:cBhvr>
                                      <p:tavLst>
                                        <p:tav tm="0">
                                          <p:val>
                                            <p:fltVal val="0"/>
                                          </p:val>
                                        </p:tav>
                                        <p:tav tm="100000">
                                          <p:val>
                                            <p:strVal val="#ppt_h"/>
                                          </p:val>
                                        </p:tav>
                                      </p:tavLst>
                                    </p:anim>
                                    <p:animEffect transition="in" filter="fade">
                                      <p:cBhvr>
                                        <p:cTn id="43" dur="500"/>
                                        <p:tgtEl>
                                          <p:spTgt spid="29"/>
                                        </p:tgtEl>
                                      </p:cBhvr>
                                    </p:animEffect>
                                  </p:childTnLst>
                                </p:cTn>
                              </p:par>
                            </p:childTnLst>
                          </p:cTn>
                        </p:par>
                      </p:childTnLst>
                    </p:cTn>
                  </p:par>
                  <p:par>
                    <p:cTn id="44" fill="hold">
                      <p:stCondLst>
                        <p:cond delay="indefinite"/>
                      </p:stCondLst>
                      <p:childTnLst>
                        <p:par>
                          <p:cTn id="45" fill="hold">
                            <p:stCondLst>
                              <p:cond delay="0"/>
                            </p:stCondLst>
                            <p:childTnLst>
                              <p:par>
                                <p:cTn id="46" presetID="53" presetClass="entr" presetSubtype="16" fill="hold" nodeType="clickEffect">
                                  <p:stCondLst>
                                    <p:cond delay="0"/>
                                  </p:stCondLst>
                                  <p:childTnLst>
                                    <p:set>
                                      <p:cBhvr>
                                        <p:cTn id="47" dur="1" fill="hold">
                                          <p:stCondLst>
                                            <p:cond delay="0"/>
                                          </p:stCondLst>
                                        </p:cTn>
                                        <p:tgtEl>
                                          <p:spTgt spid="30"/>
                                        </p:tgtEl>
                                        <p:attrNameLst>
                                          <p:attrName>style.visibility</p:attrName>
                                        </p:attrNameLst>
                                      </p:cBhvr>
                                      <p:to>
                                        <p:strVal val="visible"/>
                                      </p:to>
                                    </p:set>
                                    <p:anim calcmode="lin" valueType="num">
                                      <p:cBhvr>
                                        <p:cTn id="48" dur="500" fill="hold"/>
                                        <p:tgtEl>
                                          <p:spTgt spid="30"/>
                                        </p:tgtEl>
                                        <p:attrNameLst>
                                          <p:attrName>ppt_w</p:attrName>
                                        </p:attrNameLst>
                                      </p:cBhvr>
                                      <p:tavLst>
                                        <p:tav tm="0">
                                          <p:val>
                                            <p:fltVal val="0"/>
                                          </p:val>
                                        </p:tav>
                                        <p:tav tm="100000">
                                          <p:val>
                                            <p:strVal val="#ppt_w"/>
                                          </p:val>
                                        </p:tav>
                                      </p:tavLst>
                                    </p:anim>
                                    <p:anim calcmode="lin" valueType="num">
                                      <p:cBhvr>
                                        <p:cTn id="49" dur="500" fill="hold"/>
                                        <p:tgtEl>
                                          <p:spTgt spid="30"/>
                                        </p:tgtEl>
                                        <p:attrNameLst>
                                          <p:attrName>ppt_h</p:attrName>
                                        </p:attrNameLst>
                                      </p:cBhvr>
                                      <p:tavLst>
                                        <p:tav tm="0">
                                          <p:val>
                                            <p:fltVal val="0"/>
                                          </p:val>
                                        </p:tav>
                                        <p:tav tm="100000">
                                          <p:val>
                                            <p:strVal val="#ppt_h"/>
                                          </p:val>
                                        </p:tav>
                                      </p:tavLst>
                                    </p:anim>
                                    <p:animEffect transition="in" filter="fade">
                                      <p:cBhvr>
                                        <p:cTn id="50" dur="500"/>
                                        <p:tgtEl>
                                          <p:spTgt spid="30"/>
                                        </p:tgtEl>
                                      </p:cBhvr>
                                    </p:animEffect>
                                  </p:childTnLst>
                                </p:cTn>
                              </p:par>
                            </p:childTnLst>
                          </p:cTn>
                        </p:par>
                      </p:childTnLst>
                    </p:cTn>
                  </p:par>
                  <p:par>
                    <p:cTn id="51" fill="hold">
                      <p:stCondLst>
                        <p:cond delay="indefinite"/>
                      </p:stCondLst>
                      <p:childTnLst>
                        <p:par>
                          <p:cTn id="52" fill="hold">
                            <p:stCondLst>
                              <p:cond delay="0"/>
                            </p:stCondLst>
                            <p:childTnLst>
                              <p:par>
                                <p:cTn id="53" presetID="53" presetClass="entr" presetSubtype="16" fill="hold" nodeType="clickEffect">
                                  <p:stCondLst>
                                    <p:cond delay="0"/>
                                  </p:stCondLst>
                                  <p:childTnLst>
                                    <p:set>
                                      <p:cBhvr>
                                        <p:cTn id="54" dur="1" fill="hold">
                                          <p:stCondLst>
                                            <p:cond delay="0"/>
                                          </p:stCondLst>
                                        </p:cTn>
                                        <p:tgtEl>
                                          <p:spTgt spid="31"/>
                                        </p:tgtEl>
                                        <p:attrNameLst>
                                          <p:attrName>style.visibility</p:attrName>
                                        </p:attrNameLst>
                                      </p:cBhvr>
                                      <p:to>
                                        <p:strVal val="visible"/>
                                      </p:to>
                                    </p:set>
                                    <p:anim calcmode="lin" valueType="num">
                                      <p:cBhvr>
                                        <p:cTn id="55" dur="500" fill="hold"/>
                                        <p:tgtEl>
                                          <p:spTgt spid="31"/>
                                        </p:tgtEl>
                                        <p:attrNameLst>
                                          <p:attrName>ppt_w</p:attrName>
                                        </p:attrNameLst>
                                      </p:cBhvr>
                                      <p:tavLst>
                                        <p:tav tm="0">
                                          <p:val>
                                            <p:fltVal val="0"/>
                                          </p:val>
                                        </p:tav>
                                        <p:tav tm="100000">
                                          <p:val>
                                            <p:strVal val="#ppt_w"/>
                                          </p:val>
                                        </p:tav>
                                      </p:tavLst>
                                    </p:anim>
                                    <p:anim calcmode="lin" valueType="num">
                                      <p:cBhvr>
                                        <p:cTn id="56" dur="500" fill="hold"/>
                                        <p:tgtEl>
                                          <p:spTgt spid="31"/>
                                        </p:tgtEl>
                                        <p:attrNameLst>
                                          <p:attrName>ppt_h</p:attrName>
                                        </p:attrNameLst>
                                      </p:cBhvr>
                                      <p:tavLst>
                                        <p:tav tm="0">
                                          <p:val>
                                            <p:fltVal val="0"/>
                                          </p:val>
                                        </p:tav>
                                        <p:tav tm="100000">
                                          <p:val>
                                            <p:strVal val="#ppt_h"/>
                                          </p:val>
                                        </p:tav>
                                      </p:tavLst>
                                    </p:anim>
                                    <p:animEffect transition="in" filter="fade">
                                      <p:cBhvr>
                                        <p:cTn id="57" dur="500"/>
                                        <p:tgtEl>
                                          <p:spTgt spid="31"/>
                                        </p:tgtEl>
                                      </p:cBhvr>
                                    </p:animEffect>
                                  </p:childTnLst>
                                </p:cTn>
                              </p:par>
                            </p:childTnLst>
                          </p:cTn>
                        </p:par>
                      </p:childTnLst>
                    </p:cTn>
                  </p:par>
                  <p:par>
                    <p:cTn id="58" fill="hold">
                      <p:stCondLst>
                        <p:cond delay="indefinite"/>
                      </p:stCondLst>
                      <p:childTnLst>
                        <p:par>
                          <p:cTn id="59" fill="hold">
                            <p:stCondLst>
                              <p:cond delay="0"/>
                            </p:stCondLst>
                            <p:childTnLst>
                              <p:par>
                                <p:cTn id="60" presetID="53" presetClass="entr" presetSubtype="16" fill="hold" nodeType="clickEffect">
                                  <p:stCondLst>
                                    <p:cond delay="0"/>
                                  </p:stCondLst>
                                  <p:childTnLst>
                                    <p:set>
                                      <p:cBhvr>
                                        <p:cTn id="61" dur="1" fill="hold">
                                          <p:stCondLst>
                                            <p:cond delay="0"/>
                                          </p:stCondLst>
                                        </p:cTn>
                                        <p:tgtEl>
                                          <p:spTgt spid="32"/>
                                        </p:tgtEl>
                                        <p:attrNameLst>
                                          <p:attrName>style.visibility</p:attrName>
                                        </p:attrNameLst>
                                      </p:cBhvr>
                                      <p:to>
                                        <p:strVal val="visible"/>
                                      </p:to>
                                    </p:set>
                                    <p:anim calcmode="lin" valueType="num">
                                      <p:cBhvr>
                                        <p:cTn id="62" dur="500" fill="hold"/>
                                        <p:tgtEl>
                                          <p:spTgt spid="32"/>
                                        </p:tgtEl>
                                        <p:attrNameLst>
                                          <p:attrName>ppt_w</p:attrName>
                                        </p:attrNameLst>
                                      </p:cBhvr>
                                      <p:tavLst>
                                        <p:tav tm="0">
                                          <p:val>
                                            <p:fltVal val="0"/>
                                          </p:val>
                                        </p:tav>
                                        <p:tav tm="100000">
                                          <p:val>
                                            <p:strVal val="#ppt_w"/>
                                          </p:val>
                                        </p:tav>
                                      </p:tavLst>
                                    </p:anim>
                                    <p:anim calcmode="lin" valueType="num">
                                      <p:cBhvr>
                                        <p:cTn id="63" dur="500" fill="hold"/>
                                        <p:tgtEl>
                                          <p:spTgt spid="32"/>
                                        </p:tgtEl>
                                        <p:attrNameLst>
                                          <p:attrName>ppt_h</p:attrName>
                                        </p:attrNameLst>
                                      </p:cBhvr>
                                      <p:tavLst>
                                        <p:tav tm="0">
                                          <p:val>
                                            <p:fltVal val="0"/>
                                          </p:val>
                                        </p:tav>
                                        <p:tav tm="100000">
                                          <p:val>
                                            <p:strVal val="#ppt_h"/>
                                          </p:val>
                                        </p:tav>
                                      </p:tavLst>
                                    </p:anim>
                                    <p:animEffect transition="in" filter="fade">
                                      <p:cBhvr>
                                        <p:cTn id="64" dur="500"/>
                                        <p:tgtEl>
                                          <p:spTgt spid="32"/>
                                        </p:tgtEl>
                                      </p:cBhvr>
                                    </p:animEffect>
                                  </p:childTnLst>
                                </p:cTn>
                              </p:par>
                            </p:childTnLst>
                          </p:cTn>
                        </p:par>
                      </p:childTnLst>
                    </p:cTn>
                  </p:par>
                  <p:par>
                    <p:cTn id="65" fill="hold">
                      <p:stCondLst>
                        <p:cond delay="indefinite"/>
                      </p:stCondLst>
                      <p:childTnLst>
                        <p:par>
                          <p:cTn id="66" fill="hold">
                            <p:stCondLst>
                              <p:cond delay="0"/>
                            </p:stCondLst>
                            <p:childTnLst>
                              <p:par>
                                <p:cTn id="67" presetID="53" presetClass="entr" presetSubtype="16" fill="hold" nodeType="clickEffect">
                                  <p:stCondLst>
                                    <p:cond delay="0"/>
                                  </p:stCondLst>
                                  <p:childTnLst>
                                    <p:set>
                                      <p:cBhvr>
                                        <p:cTn id="68" dur="1" fill="hold">
                                          <p:stCondLst>
                                            <p:cond delay="0"/>
                                          </p:stCondLst>
                                        </p:cTn>
                                        <p:tgtEl>
                                          <p:spTgt spid="23"/>
                                        </p:tgtEl>
                                        <p:attrNameLst>
                                          <p:attrName>style.visibility</p:attrName>
                                        </p:attrNameLst>
                                      </p:cBhvr>
                                      <p:to>
                                        <p:strVal val="visible"/>
                                      </p:to>
                                    </p:set>
                                    <p:anim calcmode="lin" valueType="num">
                                      <p:cBhvr>
                                        <p:cTn id="69" dur="500" fill="hold"/>
                                        <p:tgtEl>
                                          <p:spTgt spid="23"/>
                                        </p:tgtEl>
                                        <p:attrNameLst>
                                          <p:attrName>ppt_w</p:attrName>
                                        </p:attrNameLst>
                                      </p:cBhvr>
                                      <p:tavLst>
                                        <p:tav tm="0">
                                          <p:val>
                                            <p:fltVal val="0"/>
                                          </p:val>
                                        </p:tav>
                                        <p:tav tm="100000">
                                          <p:val>
                                            <p:strVal val="#ppt_w"/>
                                          </p:val>
                                        </p:tav>
                                      </p:tavLst>
                                    </p:anim>
                                    <p:anim calcmode="lin" valueType="num">
                                      <p:cBhvr>
                                        <p:cTn id="70" dur="500" fill="hold"/>
                                        <p:tgtEl>
                                          <p:spTgt spid="23"/>
                                        </p:tgtEl>
                                        <p:attrNameLst>
                                          <p:attrName>ppt_h</p:attrName>
                                        </p:attrNameLst>
                                      </p:cBhvr>
                                      <p:tavLst>
                                        <p:tav tm="0">
                                          <p:val>
                                            <p:fltVal val="0"/>
                                          </p:val>
                                        </p:tav>
                                        <p:tav tm="100000">
                                          <p:val>
                                            <p:strVal val="#ppt_h"/>
                                          </p:val>
                                        </p:tav>
                                      </p:tavLst>
                                    </p:anim>
                                    <p:animEffect transition="in" filter="fade">
                                      <p:cBhvr>
                                        <p:cTn id="71" dur="500"/>
                                        <p:tgtEl>
                                          <p:spTgt spid="23"/>
                                        </p:tgtEl>
                                      </p:cBhvr>
                                    </p:animEffect>
                                  </p:childTnLst>
                                </p:cTn>
                              </p:par>
                            </p:childTnLst>
                          </p:cTn>
                        </p:par>
                      </p:childTnLst>
                    </p:cTn>
                  </p:par>
                  <p:par>
                    <p:cTn id="72" fill="hold">
                      <p:stCondLst>
                        <p:cond delay="indefinite"/>
                      </p:stCondLst>
                      <p:childTnLst>
                        <p:par>
                          <p:cTn id="73" fill="hold">
                            <p:stCondLst>
                              <p:cond delay="0"/>
                            </p:stCondLst>
                            <p:childTnLst>
                              <p:par>
                                <p:cTn id="74" presetID="53" presetClass="entr" presetSubtype="16" fill="hold" nodeType="clickEffect">
                                  <p:stCondLst>
                                    <p:cond delay="0"/>
                                  </p:stCondLst>
                                  <p:childTnLst>
                                    <p:set>
                                      <p:cBhvr>
                                        <p:cTn id="75" dur="1" fill="hold">
                                          <p:stCondLst>
                                            <p:cond delay="0"/>
                                          </p:stCondLst>
                                        </p:cTn>
                                        <p:tgtEl>
                                          <p:spTgt spid="33"/>
                                        </p:tgtEl>
                                        <p:attrNameLst>
                                          <p:attrName>style.visibility</p:attrName>
                                        </p:attrNameLst>
                                      </p:cBhvr>
                                      <p:to>
                                        <p:strVal val="visible"/>
                                      </p:to>
                                    </p:set>
                                    <p:anim calcmode="lin" valueType="num">
                                      <p:cBhvr>
                                        <p:cTn id="76" dur="500" fill="hold"/>
                                        <p:tgtEl>
                                          <p:spTgt spid="33"/>
                                        </p:tgtEl>
                                        <p:attrNameLst>
                                          <p:attrName>ppt_w</p:attrName>
                                        </p:attrNameLst>
                                      </p:cBhvr>
                                      <p:tavLst>
                                        <p:tav tm="0">
                                          <p:val>
                                            <p:fltVal val="0"/>
                                          </p:val>
                                        </p:tav>
                                        <p:tav tm="100000">
                                          <p:val>
                                            <p:strVal val="#ppt_w"/>
                                          </p:val>
                                        </p:tav>
                                      </p:tavLst>
                                    </p:anim>
                                    <p:anim calcmode="lin" valueType="num">
                                      <p:cBhvr>
                                        <p:cTn id="77" dur="500" fill="hold"/>
                                        <p:tgtEl>
                                          <p:spTgt spid="33"/>
                                        </p:tgtEl>
                                        <p:attrNameLst>
                                          <p:attrName>ppt_h</p:attrName>
                                        </p:attrNameLst>
                                      </p:cBhvr>
                                      <p:tavLst>
                                        <p:tav tm="0">
                                          <p:val>
                                            <p:fltVal val="0"/>
                                          </p:val>
                                        </p:tav>
                                        <p:tav tm="100000">
                                          <p:val>
                                            <p:strVal val="#ppt_h"/>
                                          </p:val>
                                        </p:tav>
                                      </p:tavLst>
                                    </p:anim>
                                    <p:animEffect transition="in" filter="fade">
                                      <p:cBhvr>
                                        <p:cTn id="78" dur="500"/>
                                        <p:tgtEl>
                                          <p:spTgt spid="33"/>
                                        </p:tgtEl>
                                      </p:cBhvr>
                                    </p:animEffect>
                                  </p:childTnLst>
                                </p:cTn>
                              </p:par>
                            </p:childTnLst>
                          </p:cTn>
                        </p:par>
                      </p:childTnLst>
                    </p:cTn>
                  </p:par>
                  <p:par>
                    <p:cTn id="79" fill="hold">
                      <p:stCondLst>
                        <p:cond delay="indefinite"/>
                      </p:stCondLst>
                      <p:childTnLst>
                        <p:par>
                          <p:cTn id="80" fill="hold">
                            <p:stCondLst>
                              <p:cond delay="0"/>
                            </p:stCondLst>
                            <p:childTnLst>
                              <p:par>
                                <p:cTn id="81" presetID="53" presetClass="entr" presetSubtype="16" fill="hold" nodeType="clickEffect">
                                  <p:stCondLst>
                                    <p:cond delay="0"/>
                                  </p:stCondLst>
                                  <p:childTnLst>
                                    <p:set>
                                      <p:cBhvr>
                                        <p:cTn id="82" dur="1" fill="hold">
                                          <p:stCondLst>
                                            <p:cond delay="0"/>
                                          </p:stCondLst>
                                        </p:cTn>
                                        <p:tgtEl>
                                          <p:spTgt spid="35"/>
                                        </p:tgtEl>
                                        <p:attrNameLst>
                                          <p:attrName>style.visibility</p:attrName>
                                        </p:attrNameLst>
                                      </p:cBhvr>
                                      <p:to>
                                        <p:strVal val="visible"/>
                                      </p:to>
                                    </p:set>
                                    <p:anim calcmode="lin" valueType="num">
                                      <p:cBhvr>
                                        <p:cTn id="83" dur="500" fill="hold"/>
                                        <p:tgtEl>
                                          <p:spTgt spid="35"/>
                                        </p:tgtEl>
                                        <p:attrNameLst>
                                          <p:attrName>ppt_w</p:attrName>
                                        </p:attrNameLst>
                                      </p:cBhvr>
                                      <p:tavLst>
                                        <p:tav tm="0">
                                          <p:val>
                                            <p:fltVal val="0"/>
                                          </p:val>
                                        </p:tav>
                                        <p:tav tm="100000">
                                          <p:val>
                                            <p:strVal val="#ppt_w"/>
                                          </p:val>
                                        </p:tav>
                                      </p:tavLst>
                                    </p:anim>
                                    <p:anim calcmode="lin" valueType="num">
                                      <p:cBhvr>
                                        <p:cTn id="84" dur="500" fill="hold"/>
                                        <p:tgtEl>
                                          <p:spTgt spid="35"/>
                                        </p:tgtEl>
                                        <p:attrNameLst>
                                          <p:attrName>ppt_h</p:attrName>
                                        </p:attrNameLst>
                                      </p:cBhvr>
                                      <p:tavLst>
                                        <p:tav tm="0">
                                          <p:val>
                                            <p:fltVal val="0"/>
                                          </p:val>
                                        </p:tav>
                                        <p:tav tm="100000">
                                          <p:val>
                                            <p:strVal val="#ppt_h"/>
                                          </p:val>
                                        </p:tav>
                                      </p:tavLst>
                                    </p:anim>
                                    <p:animEffect transition="in" filter="fade">
                                      <p:cBhvr>
                                        <p:cTn id="85" dur="500"/>
                                        <p:tgtEl>
                                          <p:spTgt spid="35"/>
                                        </p:tgtEl>
                                      </p:cBhvr>
                                    </p:animEffect>
                                  </p:childTnLst>
                                </p:cTn>
                              </p:par>
                            </p:childTnLst>
                          </p:cTn>
                        </p:par>
                      </p:childTnLst>
                    </p:cTn>
                  </p:par>
                  <p:par>
                    <p:cTn id="86" fill="hold">
                      <p:stCondLst>
                        <p:cond delay="indefinite"/>
                      </p:stCondLst>
                      <p:childTnLst>
                        <p:par>
                          <p:cTn id="87" fill="hold">
                            <p:stCondLst>
                              <p:cond delay="0"/>
                            </p:stCondLst>
                            <p:childTnLst>
                              <p:par>
                                <p:cTn id="88" presetID="53" presetClass="entr" presetSubtype="16" fill="hold" nodeType="clickEffect">
                                  <p:stCondLst>
                                    <p:cond delay="0"/>
                                  </p:stCondLst>
                                  <p:childTnLst>
                                    <p:set>
                                      <p:cBhvr>
                                        <p:cTn id="89" dur="1" fill="hold">
                                          <p:stCondLst>
                                            <p:cond delay="0"/>
                                          </p:stCondLst>
                                        </p:cTn>
                                        <p:tgtEl>
                                          <p:spTgt spid="34"/>
                                        </p:tgtEl>
                                        <p:attrNameLst>
                                          <p:attrName>style.visibility</p:attrName>
                                        </p:attrNameLst>
                                      </p:cBhvr>
                                      <p:to>
                                        <p:strVal val="visible"/>
                                      </p:to>
                                    </p:set>
                                    <p:anim calcmode="lin" valueType="num">
                                      <p:cBhvr>
                                        <p:cTn id="90" dur="500" fill="hold"/>
                                        <p:tgtEl>
                                          <p:spTgt spid="34"/>
                                        </p:tgtEl>
                                        <p:attrNameLst>
                                          <p:attrName>ppt_w</p:attrName>
                                        </p:attrNameLst>
                                      </p:cBhvr>
                                      <p:tavLst>
                                        <p:tav tm="0">
                                          <p:val>
                                            <p:fltVal val="0"/>
                                          </p:val>
                                        </p:tav>
                                        <p:tav tm="100000">
                                          <p:val>
                                            <p:strVal val="#ppt_w"/>
                                          </p:val>
                                        </p:tav>
                                      </p:tavLst>
                                    </p:anim>
                                    <p:anim calcmode="lin" valueType="num">
                                      <p:cBhvr>
                                        <p:cTn id="91" dur="500" fill="hold"/>
                                        <p:tgtEl>
                                          <p:spTgt spid="34"/>
                                        </p:tgtEl>
                                        <p:attrNameLst>
                                          <p:attrName>ppt_h</p:attrName>
                                        </p:attrNameLst>
                                      </p:cBhvr>
                                      <p:tavLst>
                                        <p:tav tm="0">
                                          <p:val>
                                            <p:fltVal val="0"/>
                                          </p:val>
                                        </p:tav>
                                        <p:tav tm="100000">
                                          <p:val>
                                            <p:strVal val="#ppt_h"/>
                                          </p:val>
                                        </p:tav>
                                      </p:tavLst>
                                    </p:anim>
                                    <p:animEffect transition="in" filter="fade">
                                      <p:cBhvr>
                                        <p:cTn id="92" dur="500"/>
                                        <p:tgtEl>
                                          <p:spTgt spid="34"/>
                                        </p:tgtEl>
                                      </p:cBhvr>
                                    </p:animEffect>
                                  </p:childTnLst>
                                </p:cTn>
                              </p:par>
                            </p:childTnLst>
                          </p:cTn>
                        </p:par>
                      </p:childTnLst>
                    </p:cTn>
                  </p:par>
                  <p:par>
                    <p:cTn id="93" fill="hold">
                      <p:stCondLst>
                        <p:cond delay="indefinite"/>
                      </p:stCondLst>
                      <p:childTnLst>
                        <p:par>
                          <p:cTn id="94" fill="hold">
                            <p:stCondLst>
                              <p:cond delay="0"/>
                            </p:stCondLst>
                            <p:childTnLst>
                              <p:par>
                                <p:cTn id="95" presetID="53" presetClass="entr" presetSubtype="16" fill="hold" nodeType="clickEffect">
                                  <p:stCondLst>
                                    <p:cond delay="0"/>
                                  </p:stCondLst>
                                  <p:childTnLst>
                                    <p:set>
                                      <p:cBhvr>
                                        <p:cTn id="96" dur="1" fill="hold">
                                          <p:stCondLst>
                                            <p:cond delay="0"/>
                                          </p:stCondLst>
                                        </p:cTn>
                                        <p:tgtEl>
                                          <p:spTgt spid="36"/>
                                        </p:tgtEl>
                                        <p:attrNameLst>
                                          <p:attrName>style.visibility</p:attrName>
                                        </p:attrNameLst>
                                      </p:cBhvr>
                                      <p:to>
                                        <p:strVal val="visible"/>
                                      </p:to>
                                    </p:set>
                                    <p:anim calcmode="lin" valueType="num">
                                      <p:cBhvr>
                                        <p:cTn id="97" dur="500" fill="hold"/>
                                        <p:tgtEl>
                                          <p:spTgt spid="36"/>
                                        </p:tgtEl>
                                        <p:attrNameLst>
                                          <p:attrName>ppt_w</p:attrName>
                                        </p:attrNameLst>
                                      </p:cBhvr>
                                      <p:tavLst>
                                        <p:tav tm="0">
                                          <p:val>
                                            <p:fltVal val="0"/>
                                          </p:val>
                                        </p:tav>
                                        <p:tav tm="100000">
                                          <p:val>
                                            <p:strVal val="#ppt_w"/>
                                          </p:val>
                                        </p:tav>
                                      </p:tavLst>
                                    </p:anim>
                                    <p:anim calcmode="lin" valueType="num">
                                      <p:cBhvr>
                                        <p:cTn id="98" dur="500" fill="hold"/>
                                        <p:tgtEl>
                                          <p:spTgt spid="36"/>
                                        </p:tgtEl>
                                        <p:attrNameLst>
                                          <p:attrName>ppt_h</p:attrName>
                                        </p:attrNameLst>
                                      </p:cBhvr>
                                      <p:tavLst>
                                        <p:tav tm="0">
                                          <p:val>
                                            <p:fltVal val="0"/>
                                          </p:val>
                                        </p:tav>
                                        <p:tav tm="100000">
                                          <p:val>
                                            <p:strVal val="#ppt_h"/>
                                          </p:val>
                                        </p:tav>
                                      </p:tavLst>
                                    </p:anim>
                                    <p:animEffect transition="in" filter="fade">
                                      <p:cBhvr>
                                        <p:cTn id="99" dur="500"/>
                                        <p:tgtEl>
                                          <p:spTgt spid="36"/>
                                        </p:tgtEl>
                                      </p:cBhvr>
                                    </p:animEffect>
                                  </p:childTnLst>
                                </p:cTn>
                              </p:par>
                            </p:childTnLst>
                          </p:cTn>
                        </p:par>
                      </p:childTnLst>
                    </p:cTn>
                  </p:par>
                  <p:par>
                    <p:cTn id="100" fill="hold">
                      <p:stCondLst>
                        <p:cond delay="indefinite"/>
                      </p:stCondLst>
                      <p:childTnLst>
                        <p:par>
                          <p:cTn id="101" fill="hold">
                            <p:stCondLst>
                              <p:cond delay="0"/>
                            </p:stCondLst>
                            <p:childTnLst>
                              <p:par>
                                <p:cTn id="102" presetID="53" presetClass="entr" presetSubtype="16" fill="hold" nodeType="clickEffect">
                                  <p:stCondLst>
                                    <p:cond delay="0"/>
                                  </p:stCondLst>
                                  <p:childTnLst>
                                    <p:set>
                                      <p:cBhvr>
                                        <p:cTn id="103" dur="1" fill="hold">
                                          <p:stCondLst>
                                            <p:cond delay="0"/>
                                          </p:stCondLst>
                                        </p:cTn>
                                        <p:tgtEl>
                                          <p:spTgt spid="37"/>
                                        </p:tgtEl>
                                        <p:attrNameLst>
                                          <p:attrName>style.visibility</p:attrName>
                                        </p:attrNameLst>
                                      </p:cBhvr>
                                      <p:to>
                                        <p:strVal val="visible"/>
                                      </p:to>
                                    </p:set>
                                    <p:anim calcmode="lin" valueType="num">
                                      <p:cBhvr>
                                        <p:cTn id="104" dur="500" fill="hold"/>
                                        <p:tgtEl>
                                          <p:spTgt spid="37"/>
                                        </p:tgtEl>
                                        <p:attrNameLst>
                                          <p:attrName>ppt_w</p:attrName>
                                        </p:attrNameLst>
                                      </p:cBhvr>
                                      <p:tavLst>
                                        <p:tav tm="0">
                                          <p:val>
                                            <p:fltVal val="0"/>
                                          </p:val>
                                        </p:tav>
                                        <p:tav tm="100000">
                                          <p:val>
                                            <p:strVal val="#ppt_w"/>
                                          </p:val>
                                        </p:tav>
                                      </p:tavLst>
                                    </p:anim>
                                    <p:anim calcmode="lin" valueType="num">
                                      <p:cBhvr>
                                        <p:cTn id="105" dur="500" fill="hold"/>
                                        <p:tgtEl>
                                          <p:spTgt spid="37"/>
                                        </p:tgtEl>
                                        <p:attrNameLst>
                                          <p:attrName>ppt_h</p:attrName>
                                        </p:attrNameLst>
                                      </p:cBhvr>
                                      <p:tavLst>
                                        <p:tav tm="0">
                                          <p:val>
                                            <p:fltVal val="0"/>
                                          </p:val>
                                        </p:tav>
                                        <p:tav tm="100000">
                                          <p:val>
                                            <p:strVal val="#ppt_h"/>
                                          </p:val>
                                        </p:tav>
                                      </p:tavLst>
                                    </p:anim>
                                    <p:animEffect transition="in" filter="fade">
                                      <p:cBhvr>
                                        <p:cTn id="106" dur="500"/>
                                        <p:tgtEl>
                                          <p:spTgt spid="37"/>
                                        </p:tgtEl>
                                      </p:cBhvr>
                                    </p:animEffect>
                                  </p:childTnLst>
                                </p:cTn>
                              </p:par>
                            </p:childTnLst>
                          </p:cTn>
                        </p:par>
                      </p:childTnLst>
                    </p:cTn>
                  </p:par>
                  <p:par>
                    <p:cTn id="107" fill="hold">
                      <p:stCondLst>
                        <p:cond delay="indefinite"/>
                      </p:stCondLst>
                      <p:childTnLst>
                        <p:par>
                          <p:cTn id="108" fill="hold">
                            <p:stCondLst>
                              <p:cond delay="0"/>
                            </p:stCondLst>
                            <p:childTnLst>
                              <p:par>
                                <p:cTn id="109" presetID="53" presetClass="entr" presetSubtype="16" fill="hold" nodeType="clickEffect">
                                  <p:stCondLst>
                                    <p:cond delay="0"/>
                                  </p:stCondLst>
                                  <p:childTnLst>
                                    <p:set>
                                      <p:cBhvr>
                                        <p:cTn id="110" dur="1" fill="hold">
                                          <p:stCondLst>
                                            <p:cond delay="0"/>
                                          </p:stCondLst>
                                        </p:cTn>
                                        <p:tgtEl>
                                          <p:spTgt spid="38"/>
                                        </p:tgtEl>
                                        <p:attrNameLst>
                                          <p:attrName>style.visibility</p:attrName>
                                        </p:attrNameLst>
                                      </p:cBhvr>
                                      <p:to>
                                        <p:strVal val="visible"/>
                                      </p:to>
                                    </p:set>
                                    <p:anim calcmode="lin" valueType="num">
                                      <p:cBhvr>
                                        <p:cTn id="111" dur="500" fill="hold"/>
                                        <p:tgtEl>
                                          <p:spTgt spid="38"/>
                                        </p:tgtEl>
                                        <p:attrNameLst>
                                          <p:attrName>ppt_w</p:attrName>
                                        </p:attrNameLst>
                                      </p:cBhvr>
                                      <p:tavLst>
                                        <p:tav tm="0">
                                          <p:val>
                                            <p:fltVal val="0"/>
                                          </p:val>
                                        </p:tav>
                                        <p:tav tm="100000">
                                          <p:val>
                                            <p:strVal val="#ppt_w"/>
                                          </p:val>
                                        </p:tav>
                                      </p:tavLst>
                                    </p:anim>
                                    <p:anim calcmode="lin" valueType="num">
                                      <p:cBhvr>
                                        <p:cTn id="112" dur="500" fill="hold"/>
                                        <p:tgtEl>
                                          <p:spTgt spid="38"/>
                                        </p:tgtEl>
                                        <p:attrNameLst>
                                          <p:attrName>ppt_h</p:attrName>
                                        </p:attrNameLst>
                                      </p:cBhvr>
                                      <p:tavLst>
                                        <p:tav tm="0">
                                          <p:val>
                                            <p:fltVal val="0"/>
                                          </p:val>
                                        </p:tav>
                                        <p:tav tm="100000">
                                          <p:val>
                                            <p:strVal val="#ppt_h"/>
                                          </p:val>
                                        </p:tav>
                                      </p:tavLst>
                                    </p:anim>
                                    <p:animEffect transition="in" filter="fade">
                                      <p:cBhvr>
                                        <p:cTn id="113" dur="500"/>
                                        <p:tgtEl>
                                          <p:spTgt spid="38"/>
                                        </p:tgtEl>
                                      </p:cBhvr>
                                    </p:animEffect>
                                  </p:childTnLst>
                                </p:cTn>
                              </p:par>
                            </p:childTnLst>
                          </p:cTn>
                        </p:par>
                      </p:childTnLst>
                    </p:cTn>
                  </p:par>
                  <p:par>
                    <p:cTn id="114" fill="hold">
                      <p:stCondLst>
                        <p:cond delay="indefinite"/>
                      </p:stCondLst>
                      <p:childTnLst>
                        <p:par>
                          <p:cTn id="115" fill="hold">
                            <p:stCondLst>
                              <p:cond delay="0"/>
                            </p:stCondLst>
                            <p:childTnLst>
                              <p:par>
                                <p:cTn id="116" presetID="53" presetClass="entr" presetSubtype="16" fill="hold" nodeType="clickEffect">
                                  <p:stCondLst>
                                    <p:cond delay="0"/>
                                  </p:stCondLst>
                                  <p:childTnLst>
                                    <p:set>
                                      <p:cBhvr>
                                        <p:cTn id="117" dur="1" fill="hold">
                                          <p:stCondLst>
                                            <p:cond delay="0"/>
                                          </p:stCondLst>
                                        </p:cTn>
                                        <p:tgtEl>
                                          <p:spTgt spid="39"/>
                                        </p:tgtEl>
                                        <p:attrNameLst>
                                          <p:attrName>style.visibility</p:attrName>
                                        </p:attrNameLst>
                                      </p:cBhvr>
                                      <p:to>
                                        <p:strVal val="visible"/>
                                      </p:to>
                                    </p:set>
                                    <p:anim calcmode="lin" valueType="num">
                                      <p:cBhvr>
                                        <p:cTn id="118" dur="500" fill="hold"/>
                                        <p:tgtEl>
                                          <p:spTgt spid="39"/>
                                        </p:tgtEl>
                                        <p:attrNameLst>
                                          <p:attrName>ppt_w</p:attrName>
                                        </p:attrNameLst>
                                      </p:cBhvr>
                                      <p:tavLst>
                                        <p:tav tm="0">
                                          <p:val>
                                            <p:fltVal val="0"/>
                                          </p:val>
                                        </p:tav>
                                        <p:tav tm="100000">
                                          <p:val>
                                            <p:strVal val="#ppt_w"/>
                                          </p:val>
                                        </p:tav>
                                      </p:tavLst>
                                    </p:anim>
                                    <p:anim calcmode="lin" valueType="num">
                                      <p:cBhvr>
                                        <p:cTn id="119" dur="500" fill="hold"/>
                                        <p:tgtEl>
                                          <p:spTgt spid="39"/>
                                        </p:tgtEl>
                                        <p:attrNameLst>
                                          <p:attrName>ppt_h</p:attrName>
                                        </p:attrNameLst>
                                      </p:cBhvr>
                                      <p:tavLst>
                                        <p:tav tm="0">
                                          <p:val>
                                            <p:fltVal val="0"/>
                                          </p:val>
                                        </p:tav>
                                        <p:tav tm="100000">
                                          <p:val>
                                            <p:strVal val="#ppt_h"/>
                                          </p:val>
                                        </p:tav>
                                      </p:tavLst>
                                    </p:anim>
                                    <p:animEffect transition="in" filter="fade">
                                      <p:cBhvr>
                                        <p:cTn id="120" dur="500"/>
                                        <p:tgtEl>
                                          <p:spTgt spid="39"/>
                                        </p:tgtEl>
                                      </p:cBhvr>
                                    </p:animEffect>
                                  </p:childTnLst>
                                </p:cTn>
                              </p:par>
                            </p:childTnLst>
                          </p:cTn>
                        </p:par>
                      </p:childTnLst>
                    </p:cTn>
                  </p:par>
                  <p:par>
                    <p:cTn id="121" fill="hold">
                      <p:stCondLst>
                        <p:cond delay="indefinite"/>
                      </p:stCondLst>
                      <p:childTnLst>
                        <p:par>
                          <p:cTn id="122" fill="hold">
                            <p:stCondLst>
                              <p:cond delay="0"/>
                            </p:stCondLst>
                            <p:childTnLst>
                              <p:par>
                                <p:cTn id="123" presetID="53" presetClass="entr" presetSubtype="16" fill="hold" nodeType="clickEffect">
                                  <p:stCondLst>
                                    <p:cond delay="0"/>
                                  </p:stCondLst>
                                  <p:childTnLst>
                                    <p:set>
                                      <p:cBhvr>
                                        <p:cTn id="124" dur="1" fill="hold">
                                          <p:stCondLst>
                                            <p:cond delay="0"/>
                                          </p:stCondLst>
                                        </p:cTn>
                                        <p:tgtEl>
                                          <p:spTgt spid="40"/>
                                        </p:tgtEl>
                                        <p:attrNameLst>
                                          <p:attrName>style.visibility</p:attrName>
                                        </p:attrNameLst>
                                      </p:cBhvr>
                                      <p:to>
                                        <p:strVal val="visible"/>
                                      </p:to>
                                    </p:set>
                                    <p:anim calcmode="lin" valueType="num">
                                      <p:cBhvr>
                                        <p:cTn id="125" dur="500" fill="hold"/>
                                        <p:tgtEl>
                                          <p:spTgt spid="40"/>
                                        </p:tgtEl>
                                        <p:attrNameLst>
                                          <p:attrName>ppt_w</p:attrName>
                                        </p:attrNameLst>
                                      </p:cBhvr>
                                      <p:tavLst>
                                        <p:tav tm="0">
                                          <p:val>
                                            <p:fltVal val="0"/>
                                          </p:val>
                                        </p:tav>
                                        <p:tav tm="100000">
                                          <p:val>
                                            <p:strVal val="#ppt_w"/>
                                          </p:val>
                                        </p:tav>
                                      </p:tavLst>
                                    </p:anim>
                                    <p:anim calcmode="lin" valueType="num">
                                      <p:cBhvr>
                                        <p:cTn id="126" dur="500" fill="hold"/>
                                        <p:tgtEl>
                                          <p:spTgt spid="40"/>
                                        </p:tgtEl>
                                        <p:attrNameLst>
                                          <p:attrName>ppt_h</p:attrName>
                                        </p:attrNameLst>
                                      </p:cBhvr>
                                      <p:tavLst>
                                        <p:tav tm="0">
                                          <p:val>
                                            <p:fltVal val="0"/>
                                          </p:val>
                                        </p:tav>
                                        <p:tav tm="100000">
                                          <p:val>
                                            <p:strVal val="#ppt_h"/>
                                          </p:val>
                                        </p:tav>
                                      </p:tavLst>
                                    </p:anim>
                                    <p:animEffect transition="in" filter="fade">
                                      <p:cBhvr>
                                        <p:cTn id="127" dur="500"/>
                                        <p:tgtEl>
                                          <p:spTgt spid="40"/>
                                        </p:tgtEl>
                                      </p:cBhvr>
                                    </p:animEffect>
                                  </p:childTnLst>
                                </p:cTn>
                              </p:par>
                            </p:childTnLst>
                          </p:cTn>
                        </p:par>
                      </p:childTnLst>
                    </p:cTn>
                  </p:par>
                  <p:par>
                    <p:cTn id="128" fill="hold">
                      <p:stCondLst>
                        <p:cond delay="indefinite"/>
                      </p:stCondLst>
                      <p:childTnLst>
                        <p:par>
                          <p:cTn id="129" fill="hold">
                            <p:stCondLst>
                              <p:cond delay="0"/>
                            </p:stCondLst>
                            <p:childTnLst>
                              <p:par>
                                <p:cTn id="130" presetID="53" presetClass="entr" presetSubtype="16" fill="hold" nodeType="clickEffect">
                                  <p:stCondLst>
                                    <p:cond delay="0"/>
                                  </p:stCondLst>
                                  <p:childTnLst>
                                    <p:set>
                                      <p:cBhvr>
                                        <p:cTn id="131" dur="1" fill="hold">
                                          <p:stCondLst>
                                            <p:cond delay="0"/>
                                          </p:stCondLst>
                                        </p:cTn>
                                        <p:tgtEl>
                                          <p:spTgt spid="41"/>
                                        </p:tgtEl>
                                        <p:attrNameLst>
                                          <p:attrName>style.visibility</p:attrName>
                                        </p:attrNameLst>
                                      </p:cBhvr>
                                      <p:to>
                                        <p:strVal val="visible"/>
                                      </p:to>
                                    </p:set>
                                    <p:anim calcmode="lin" valueType="num">
                                      <p:cBhvr>
                                        <p:cTn id="132" dur="500" fill="hold"/>
                                        <p:tgtEl>
                                          <p:spTgt spid="41"/>
                                        </p:tgtEl>
                                        <p:attrNameLst>
                                          <p:attrName>ppt_w</p:attrName>
                                        </p:attrNameLst>
                                      </p:cBhvr>
                                      <p:tavLst>
                                        <p:tav tm="0">
                                          <p:val>
                                            <p:fltVal val="0"/>
                                          </p:val>
                                        </p:tav>
                                        <p:tav tm="100000">
                                          <p:val>
                                            <p:strVal val="#ppt_w"/>
                                          </p:val>
                                        </p:tav>
                                      </p:tavLst>
                                    </p:anim>
                                    <p:anim calcmode="lin" valueType="num">
                                      <p:cBhvr>
                                        <p:cTn id="133" dur="500" fill="hold"/>
                                        <p:tgtEl>
                                          <p:spTgt spid="41"/>
                                        </p:tgtEl>
                                        <p:attrNameLst>
                                          <p:attrName>ppt_h</p:attrName>
                                        </p:attrNameLst>
                                      </p:cBhvr>
                                      <p:tavLst>
                                        <p:tav tm="0">
                                          <p:val>
                                            <p:fltVal val="0"/>
                                          </p:val>
                                        </p:tav>
                                        <p:tav tm="100000">
                                          <p:val>
                                            <p:strVal val="#ppt_h"/>
                                          </p:val>
                                        </p:tav>
                                      </p:tavLst>
                                    </p:anim>
                                    <p:animEffect transition="in" filter="fade">
                                      <p:cBhvr>
                                        <p:cTn id="134" dur="500"/>
                                        <p:tgtEl>
                                          <p:spTgt spid="41"/>
                                        </p:tgtEl>
                                      </p:cBhvr>
                                    </p:animEffect>
                                  </p:childTnLst>
                                </p:cTn>
                              </p:par>
                            </p:childTnLst>
                          </p:cTn>
                        </p:par>
                      </p:childTnLst>
                    </p:cTn>
                  </p:par>
                  <p:par>
                    <p:cTn id="135" fill="hold">
                      <p:stCondLst>
                        <p:cond delay="indefinite"/>
                      </p:stCondLst>
                      <p:childTnLst>
                        <p:par>
                          <p:cTn id="136" fill="hold">
                            <p:stCondLst>
                              <p:cond delay="0"/>
                            </p:stCondLst>
                            <p:childTnLst>
                              <p:par>
                                <p:cTn id="137" presetID="53" presetClass="entr" presetSubtype="16" fill="hold" nodeType="clickEffect">
                                  <p:stCondLst>
                                    <p:cond delay="0"/>
                                  </p:stCondLst>
                                  <p:childTnLst>
                                    <p:set>
                                      <p:cBhvr>
                                        <p:cTn id="138" dur="1" fill="hold">
                                          <p:stCondLst>
                                            <p:cond delay="0"/>
                                          </p:stCondLst>
                                        </p:cTn>
                                        <p:tgtEl>
                                          <p:spTgt spid="43"/>
                                        </p:tgtEl>
                                        <p:attrNameLst>
                                          <p:attrName>style.visibility</p:attrName>
                                        </p:attrNameLst>
                                      </p:cBhvr>
                                      <p:to>
                                        <p:strVal val="visible"/>
                                      </p:to>
                                    </p:set>
                                    <p:anim calcmode="lin" valueType="num">
                                      <p:cBhvr>
                                        <p:cTn id="139" dur="500" fill="hold"/>
                                        <p:tgtEl>
                                          <p:spTgt spid="43"/>
                                        </p:tgtEl>
                                        <p:attrNameLst>
                                          <p:attrName>ppt_w</p:attrName>
                                        </p:attrNameLst>
                                      </p:cBhvr>
                                      <p:tavLst>
                                        <p:tav tm="0">
                                          <p:val>
                                            <p:fltVal val="0"/>
                                          </p:val>
                                        </p:tav>
                                        <p:tav tm="100000">
                                          <p:val>
                                            <p:strVal val="#ppt_w"/>
                                          </p:val>
                                        </p:tav>
                                      </p:tavLst>
                                    </p:anim>
                                    <p:anim calcmode="lin" valueType="num">
                                      <p:cBhvr>
                                        <p:cTn id="140" dur="500" fill="hold"/>
                                        <p:tgtEl>
                                          <p:spTgt spid="43"/>
                                        </p:tgtEl>
                                        <p:attrNameLst>
                                          <p:attrName>ppt_h</p:attrName>
                                        </p:attrNameLst>
                                      </p:cBhvr>
                                      <p:tavLst>
                                        <p:tav tm="0">
                                          <p:val>
                                            <p:fltVal val="0"/>
                                          </p:val>
                                        </p:tav>
                                        <p:tav tm="100000">
                                          <p:val>
                                            <p:strVal val="#ppt_h"/>
                                          </p:val>
                                        </p:tav>
                                      </p:tavLst>
                                    </p:anim>
                                    <p:animEffect transition="in" filter="fade">
                                      <p:cBhvr>
                                        <p:cTn id="141" dur="500"/>
                                        <p:tgtEl>
                                          <p:spTgt spid="43"/>
                                        </p:tgtEl>
                                      </p:cBhvr>
                                    </p:animEffect>
                                  </p:childTnLst>
                                </p:cTn>
                              </p:par>
                            </p:childTnLst>
                          </p:cTn>
                        </p:par>
                      </p:childTnLst>
                    </p:cTn>
                  </p:par>
                  <p:par>
                    <p:cTn id="142" fill="hold">
                      <p:stCondLst>
                        <p:cond delay="indefinite"/>
                      </p:stCondLst>
                      <p:childTnLst>
                        <p:par>
                          <p:cTn id="143" fill="hold">
                            <p:stCondLst>
                              <p:cond delay="0"/>
                            </p:stCondLst>
                            <p:childTnLst>
                              <p:par>
                                <p:cTn id="144" presetID="53" presetClass="entr" presetSubtype="16" fill="hold" nodeType="clickEffect">
                                  <p:stCondLst>
                                    <p:cond delay="0"/>
                                  </p:stCondLst>
                                  <p:childTnLst>
                                    <p:set>
                                      <p:cBhvr>
                                        <p:cTn id="145" dur="1" fill="hold">
                                          <p:stCondLst>
                                            <p:cond delay="0"/>
                                          </p:stCondLst>
                                        </p:cTn>
                                        <p:tgtEl>
                                          <p:spTgt spid="45"/>
                                        </p:tgtEl>
                                        <p:attrNameLst>
                                          <p:attrName>style.visibility</p:attrName>
                                        </p:attrNameLst>
                                      </p:cBhvr>
                                      <p:to>
                                        <p:strVal val="visible"/>
                                      </p:to>
                                    </p:set>
                                    <p:anim calcmode="lin" valueType="num">
                                      <p:cBhvr>
                                        <p:cTn id="146" dur="500" fill="hold"/>
                                        <p:tgtEl>
                                          <p:spTgt spid="45"/>
                                        </p:tgtEl>
                                        <p:attrNameLst>
                                          <p:attrName>ppt_w</p:attrName>
                                        </p:attrNameLst>
                                      </p:cBhvr>
                                      <p:tavLst>
                                        <p:tav tm="0">
                                          <p:val>
                                            <p:fltVal val="0"/>
                                          </p:val>
                                        </p:tav>
                                        <p:tav tm="100000">
                                          <p:val>
                                            <p:strVal val="#ppt_w"/>
                                          </p:val>
                                        </p:tav>
                                      </p:tavLst>
                                    </p:anim>
                                    <p:anim calcmode="lin" valueType="num">
                                      <p:cBhvr>
                                        <p:cTn id="147" dur="500" fill="hold"/>
                                        <p:tgtEl>
                                          <p:spTgt spid="45"/>
                                        </p:tgtEl>
                                        <p:attrNameLst>
                                          <p:attrName>ppt_h</p:attrName>
                                        </p:attrNameLst>
                                      </p:cBhvr>
                                      <p:tavLst>
                                        <p:tav tm="0">
                                          <p:val>
                                            <p:fltVal val="0"/>
                                          </p:val>
                                        </p:tav>
                                        <p:tav tm="100000">
                                          <p:val>
                                            <p:strVal val="#ppt_h"/>
                                          </p:val>
                                        </p:tav>
                                      </p:tavLst>
                                    </p:anim>
                                    <p:animEffect transition="in" filter="fade">
                                      <p:cBhvr>
                                        <p:cTn id="148" dur="500"/>
                                        <p:tgtEl>
                                          <p:spTgt spid="45"/>
                                        </p:tgtEl>
                                      </p:cBhvr>
                                    </p:animEffect>
                                  </p:childTnLst>
                                </p:cTn>
                              </p:par>
                            </p:childTnLst>
                          </p:cTn>
                        </p:par>
                      </p:childTnLst>
                    </p:cTn>
                  </p:par>
                  <p:par>
                    <p:cTn id="149" fill="hold">
                      <p:stCondLst>
                        <p:cond delay="indefinite"/>
                      </p:stCondLst>
                      <p:childTnLst>
                        <p:par>
                          <p:cTn id="150" fill="hold">
                            <p:stCondLst>
                              <p:cond delay="0"/>
                            </p:stCondLst>
                            <p:childTnLst>
                              <p:par>
                                <p:cTn id="151" presetID="53" presetClass="entr" presetSubtype="16" fill="hold" nodeType="clickEffect">
                                  <p:stCondLst>
                                    <p:cond delay="0"/>
                                  </p:stCondLst>
                                  <p:childTnLst>
                                    <p:set>
                                      <p:cBhvr>
                                        <p:cTn id="152" dur="1" fill="hold">
                                          <p:stCondLst>
                                            <p:cond delay="0"/>
                                          </p:stCondLst>
                                        </p:cTn>
                                        <p:tgtEl>
                                          <p:spTgt spid="44"/>
                                        </p:tgtEl>
                                        <p:attrNameLst>
                                          <p:attrName>style.visibility</p:attrName>
                                        </p:attrNameLst>
                                      </p:cBhvr>
                                      <p:to>
                                        <p:strVal val="visible"/>
                                      </p:to>
                                    </p:set>
                                    <p:anim calcmode="lin" valueType="num">
                                      <p:cBhvr>
                                        <p:cTn id="153" dur="500" fill="hold"/>
                                        <p:tgtEl>
                                          <p:spTgt spid="44"/>
                                        </p:tgtEl>
                                        <p:attrNameLst>
                                          <p:attrName>ppt_w</p:attrName>
                                        </p:attrNameLst>
                                      </p:cBhvr>
                                      <p:tavLst>
                                        <p:tav tm="0">
                                          <p:val>
                                            <p:fltVal val="0"/>
                                          </p:val>
                                        </p:tav>
                                        <p:tav tm="100000">
                                          <p:val>
                                            <p:strVal val="#ppt_w"/>
                                          </p:val>
                                        </p:tav>
                                      </p:tavLst>
                                    </p:anim>
                                    <p:anim calcmode="lin" valueType="num">
                                      <p:cBhvr>
                                        <p:cTn id="154" dur="500" fill="hold"/>
                                        <p:tgtEl>
                                          <p:spTgt spid="44"/>
                                        </p:tgtEl>
                                        <p:attrNameLst>
                                          <p:attrName>ppt_h</p:attrName>
                                        </p:attrNameLst>
                                      </p:cBhvr>
                                      <p:tavLst>
                                        <p:tav tm="0">
                                          <p:val>
                                            <p:fltVal val="0"/>
                                          </p:val>
                                        </p:tav>
                                        <p:tav tm="100000">
                                          <p:val>
                                            <p:strVal val="#ppt_h"/>
                                          </p:val>
                                        </p:tav>
                                      </p:tavLst>
                                    </p:anim>
                                    <p:animEffect transition="in" filter="fade">
                                      <p:cBhvr>
                                        <p:cTn id="155" dur="500"/>
                                        <p:tgtEl>
                                          <p:spTgt spid="44"/>
                                        </p:tgtEl>
                                      </p:cBhvr>
                                    </p:animEffect>
                                  </p:childTnLst>
                                </p:cTn>
                              </p:par>
                            </p:childTnLst>
                          </p:cTn>
                        </p:par>
                      </p:childTnLst>
                    </p:cTn>
                  </p:par>
                  <p:par>
                    <p:cTn id="156" fill="hold">
                      <p:stCondLst>
                        <p:cond delay="indefinite"/>
                      </p:stCondLst>
                      <p:childTnLst>
                        <p:par>
                          <p:cTn id="157" fill="hold">
                            <p:stCondLst>
                              <p:cond delay="0"/>
                            </p:stCondLst>
                            <p:childTnLst>
                              <p:par>
                                <p:cTn id="158" presetID="53" presetClass="entr" presetSubtype="16" fill="hold" nodeType="clickEffect">
                                  <p:stCondLst>
                                    <p:cond delay="0"/>
                                  </p:stCondLst>
                                  <p:childTnLst>
                                    <p:set>
                                      <p:cBhvr>
                                        <p:cTn id="159" dur="1" fill="hold">
                                          <p:stCondLst>
                                            <p:cond delay="0"/>
                                          </p:stCondLst>
                                        </p:cTn>
                                        <p:tgtEl>
                                          <p:spTgt spid="46"/>
                                        </p:tgtEl>
                                        <p:attrNameLst>
                                          <p:attrName>style.visibility</p:attrName>
                                        </p:attrNameLst>
                                      </p:cBhvr>
                                      <p:to>
                                        <p:strVal val="visible"/>
                                      </p:to>
                                    </p:set>
                                    <p:anim calcmode="lin" valueType="num">
                                      <p:cBhvr>
                                        <p:cTn id="160" dur="500" fill="hold"/>
                                        <p:tgtEl>
                                          <p:spTgt spid="46"/>
                                        </p:tgtEl>
                                        <p:attrNameLst>
                                          <p:attrName>ppt_w</p:attrName>
                                        </p:attrNameLst>
                                      </p:cBhvr>
                                      <p:tavLst>
                                        <p:tav tm="0">
                                          <p:val>
                                            <p:fltVal val="0"/>
                                          </p:val>
                                        </p:tav>
                                        <p:tav tm="100000">
                                          <p:val>
                                            <p:strVal val="#ppt_w"/>
                                          </p:val>
                                        </p:tav>
                                      </p:tavLst>
                                    </p:anim>
                                    <p:anim calcmode="lin" valueType="num">
                                      <p:cBhvr>
                                        <p:cTn id="161" dur="500" fill="hold"/>
                                        <p:tgtEl>
                                          <p:spTgt spid="46"/>
                                        </p:tgtEl>
                                        <p:attrNameLst>
                                          <p:attrName>ppt_h</p:attrName>
                                        </p:attrNameLst>
                                      </p:cBhvr>
                                      <p:tavLst>
                                        <p:tav tm="0">
                                          <p:val>
                                            <p:fltVal val="0"/>
                                          </p:val>
                                        </p:tav>
                                        <p:tav tm="100000">
                                          <p:val>
                                            <p:strVal val="#ppt_h"/>
                                          </p:val>
                                        </p:tav>
                                      </p:tavLst>
                                    </p:anim>
                                    <p:animEffect transition="in" filter="fade">
                                      <p:cBhvr>
                                        <p:cTn id="162" dur="500"/>
                                        <p:tgtEl>
                                          <p:spTgt spid="46"/>
                                        </p:tgtEl>
                                      </p:cBhvr>
                                    </p:animEffect>
                                  </p:childTnLst>
                                </p:cTn>
                              </p:par>
                            </p:childTnLst>
                          </p:cTn>
                        </p:par>
                      </p:childTnLst>
                    </p:cTn>
                  </p:par>
                  <p:par>
                    <p:cTn id="163" fill="hold">
                      <p:stCondLst>
                        <p:cond delay="indefinite"/>
                      </p:stCondLst>
                      <p:childTnLst>
                        <p:par>
                          <p:cTn id="164" fill="hold">
                            <p:stCondLst>
                              <p:cond delay="0"/>
                            </p:stCondLst>
                            <p:childTnLst>
                              <p:par>
                                <p:cTn id="165" presetID="53" presetClass="entr" presetSubtype="16" fill="hold" nodeType="clickEffect">
                                  <p:stCondLst>
                                    <p:cond delay="0"/>
                                  </p:stCondLst>
                                  <p:childTnLst>
                                    <p:set>
                                      <p:cBhvr>
                                        <p:cTn id="166" dur="1" fill="hold">
                                          <p:stCondLst>
                                            <p:cond delay="0"/>
                                          </p:stCondLst>
                                        </p:cTn>
                                        <p:tgtEl>
                                          <p:spTgt spid="47"/>
                                        </p:tgtEl>
                                        <p:attrNameLst>
                                          <p:attrName>style.visibility</p:attrName>
                                        </p:attrNameLst>
                                      </p:cBhvr>
                                      <p:to>
                                        <p:strVal val="visible"/>
                                      </p:to>
                                    </p:set>
                                    <p:anim calcmode="lin" valueType="num">
                                      <p:cBhvr>
                                        <p:cTn id="167" dur="500" fill="hold"/>
                                        <p:tgtEl>
                                          <p:spTgt spid="47"/>
                                        </p:tgtEl>
                                        <p:attrNameLst>
                                          <p:attrName>ppt_w</p:attrName>
                                        </p:attrNameLst>
                                      </p:cBhvr>
                                      <p:tavLst>
                                        <p:tav tm="0">
                                          <p:val>
                                            <p:fltVal val="0"/>
                                          </p:val>
                                        </p:tav>
                                        <p:tav tm="100000">
                                          <p:val>
                                            <p:strVal val="#ppt_w"/>
                                          </p:val>
                                        </p:tav>
                                      </p:tavLst>
                                    </p:anim>
                                    <p:anim calcmode="lin" valueType="num">
                                      <p:cBhvr>
                                        <p:cTn id="168" dur="500" fill="hold"/>
                                        <p:tgtEl>
                                          <p:spTgt spid="47"/>
                                        </p:tgtEl>
                                        <p:attrNameLst>
                                          <p:attrName>ppt_h</p:attrName>
                                        </p:attrNameLst>
                                      </p:cBhvr>
                                      <p:tavLst>
                                        <p:tav tm="0">
                                          <p:val>
                                            <p:fltVal val="0"/>
                                          </p:val>
                                        </p:tav>
                                        <p:tav tm="100000">
                                          <p:val>
                                            <p:strVal val="#ppt_h"/>
                                          </p:val>
                                        </p:tav>
                                      </p:tavLst>
                                    </p:anim>
                                    <p:animEffect transition="in" filter="fade">
                                      <p:cBhvr>
                                        <p:cTn id="169" dur="500"/>
                                        <p:tgtEl>
                                          <p:spTgt spid="47"/>
                                        </p:tgtEl>
                                      </p:cBhvr>
                                    </p:animEffect>
                                  </p:childTnLst>
                                </p:cTn>
                              </p:par>
                            </p:childTnLst>
                          </p:cTn>
                        </p:par>
                      </p:childTnLst>
                    </p:cTn>
                  </p:par>
                  <p:par>
                    <p:cTn id="170" fill="hold">
                      <p:stCondLst>
                        <p:cond delay="indefinite"/>
                      </p:stCondLst>
                      <p:childTnLst>
                        <p:par>
                          <p:cTn id="171" fill="hold">
                            <p:stCondLst>
                              <p:cond delay="0"/>
                            </p:stCondLst>
                            <p:childTnLst>
                              <p:par>
                                <p:cTn id="172" presetID="53" presetClass="entr" presetSubtype="16" fill="hold" nodeType="clickEffect">
                                  <p:stCondLst>
                                    <p:cond delay="0"/>
                                  </p:stCondLst>
                                  <p:childTnLst>
                                    <p:set>
                                      <p:cBhvr>
                                        <p:cTn id="173" dur="1" fill="hold">
                                          <p:stCondLst>
                                            <p:cond delay="0"/>
                                          </p:stCondLst>
                                        </p:cTn>
                                        <p:tgtEl>
                                          <p:spTgt spid="48"/>
                                        </p:tgtEl>
                                        <p:attrNameLst>
                                          <p:attrName>style.visibility</p:attrName>
                                        </p:attrNameLst>
                                      </p:cBhvr>
                                      <p:to>
                                        <p:strVal val="visible"/>
                                      </p:to>
                                    </p:set>
                                    <p:anim calcmode="lin" valueType="num">
                                      <p:cBhvr>
                                        <p:cTn id="174" dur="500" fill="hold"/>
                                        <p:tgtEl>
                                          <p:spTgt spid="48"/>
                                        </p:tgtEl>
                                        <p:attrNameLst>
                                          <p:attrName>ppt_w</p:attrName>
                                        </p:attrNameLst>
                                      </p:cBhvr>
                                      <p:tavLst>
                                        <p:tav tm="0">
                                          <p:val>
                                            <p:fltVal val="0"/>
                                          </p:val>
                                        </p:tav>
                                        <p:tav tm="100000">
                                          <p:val>
                                            <p:strVal val="#ppt_w"/>
                                          </p:val>
                                        </p:tav>
                                      </p:tavLst>
                                    </p:anim>
                                    <p:anim calcmode="lin" valueType="num">
                                      <p:cBhvr>
                                        <p:cTn id="175" dur="500" fill="hold"/>
                                        <p:tgtEl>
                                          <p:spTgt spid="48"/>
                                        </p:tgtEl>
                                        <p:attrNameLst>
                                          <p:attrName>ppt_h</p:attrName>
                                        </p:attrNameLst>
                                      </p:cBhvr>
                                      <p:tavLst>
                                        <p:tav tm="0">
                                          <p:val>
                                            <p:fltVal val="0"/>
                                          </p:val>
                                        </p:tav>
                                        <p:tav tm="100000">
                                          <p:val>
                                            <p:strVal val="#ppt_h"/>
                                          </p:val>
                                        </p:tav>
                                      </p:tavLst>
                                    </p:anim>
                                    <p:animEffect transition="in" filter="fade">
                                      <p:cBhvr>
                                        <p:cTn id="176" dur="500"/>
                                        <p:tgtEl>
                                          <p:spTgt spid="48"/>
                                        </p:tgtEl>
                                      </p:cBhvr>
                                    </p:animEffect>
                                  </p:childTnLst>
                                </p:cTn>
                              </p:par>
                            </p:childTnLst>
                          </p:cTn>
                        </p:par>
                      </p:childTnLst>
                    </p:cTn>
                  </p:par>
                  <p:par>
                    <p:cTn id="177" fill="hold">
                      <p:stCondLst>
                        <p:cond delay="indefinite"/>
                      </p:stCondLst>
                      <p:childTnLst>
                        <p:par>
                          <p:cTn id="178" fill="hold">
                            <p:stCondLst>
                              <p:cond delay="0"/>
                            </p:stCondLst>
                            <p:childTnLst>
                              <p:par>
                                <p:cTn id="179" presetID="53" presetClass="entr" presetSubtype="16" fill="hold" nodeType="clickEffect">
                                  <p:stCondLst>
                                    <p:cond delay="0"/>
                                  </p:stCondLst>
                                  <p:childTnLst>
                                    <p:set>
                                      <p:cBhvr>
                                        <p:cTn id="180" dur="1" fill="hold">
                                          <p:stCondLst>
                                            <p:cond delay="0"/>
                                          </p:stCondLst>
                                        </p:cTn>
                                        <p:tgtEl>
                                          <p:spTgt spid="49"/>
                                        </p:tgtEl>
                                        <p:attrNameLst>
                                          <p:attrName>style.visibility</p:attrName>
                                        </p:attrNameLst>
                                      </p:cBhvr>
                                      <p:to>
                                        <p:strVal val="visible"/>
                                      </p:to>
                                    </p:set>
                                    <p:anim calcmode="lin" valueType="num">
                                      <p:cBhvr>
                                        <p:cTn id="181" dur="500" fill="hold"/>
                                        <p:tgtEl>
                                          <p:spTgt spid="49"/>
                                        </p:tgtEl>
                                        <p:attrNameLst>
                                          <p:attrName>ppt_w</p:attrName>
                                        </p:attrNameLst>
                                      </p:cBhvr>
                                      <p:tavLst>
                                        <p:tav tm="0">
                                          <p:val>
                                            <p:fltVal val="0"/>
                                          </p:val>
                                        </p:tav>
                                        <p:tav tm="100000">
                                          <p:val>
                                            <p:strVal val="#ppt_w"/>
                                          </p:val>
                                        </p:tav>
                                      </p:tavLst>
                                    </p:anim>
                                    <p:anim calcmode="lin" valueType="num">
                                      <p:cBhvr>
                                        <p:cTn id="182" dur="500" fill="hold"/>
                                        <p:tgtEl>
                                          <p:spTgt spid="49"/>
                                        </p:tgtEl>
                                        <p:attrNameLst>
                                          <p:attrName>ppt_h</p:attrName>
                                        </p:attrNameLst>
                                      </p:cBhvr>
                                      <p:tavLst>
                                        <p:tav tm="0">
                                          <p:val>
                                            <p:fltVal val="0"/>
                                          </p:val>
                                        </p:tav>
                                        <p:tav tm="100000">
                                          <p:val>
                                            <p:strVal val="#ppt_h"/>
                                          </p:val>
                                        </p:tav>
                                      </p:tavLst>
                                    </p:anim>
                                    <p:animEffect transition="in" filter="fade">
                                      <p:cBhvr>
                                        <p:cTn id="183" dur="500"/>
                                        <p:tgtEl>
                                          <p:spTgt spid="49"/>
                                        </p:tgtEl>
                                      </p:cBhvr>
                                    </p:animEffect>
                                  </p:childTnLst>
                                </p:cTn>
                              </p:par>
                            </p:childTnLst>
                          </p:cTn>
                        </p:par>
                      </p:childTnLst>
                    </p:cTn>
                  </p:par>
                  <p:par>
                    <p:cTn id="184" fill="hold">
                      <p:stCondLst>
                        <p:cond delay="indefinite"/>
                      </p:stCondLst>
                      <p:childTnLst>
                        <p:par>
                          <p:cTn id="185" fill="hold">
                            <p:stCondLst>
                              <p:cond delay="0"/>
                            </p:stCondLst>
                            <p:childTnLst>
                              <p:par>
                                <p:cTn id="186" presetID="53" presetClass="entr" presetSubtype="16" fill="hold" nodeType="clickEffect">
                                  <p:stCondLst>
                                    <p:cond delay="0"/>
                                  </p:stCondLst>
                                  <p:childTnLst>
                                    <p:set>
                                      <p:cBhvr>
                                        <p:cTn id="187" dur="1" fill="hold">
                                          <p:stCondLst>
                                            <p:cond delay="0"/>
                                          </p:stCondLst>
                                        </p:cTn>
                                        <p:tgtEl>
                                          <p:spTgt spid="50"/>
                                        </p:tgtEl>
                                        <p:attrNameLst>
                                          <p:attrName>style.visibility</p:attrName>
                                        </p:attrNameLst>
                                      </p:cBhvr>
                                      <p:to>
                                        <p:strVal val="visible"/>
                                      </p:to>
                                    </p:set>
                                    <p:anim calcmode="lin" valueType="num">
                                      <p:cBhvr>
                                        <p:cTn id="188" dur="500" fill="hold"/>
                                        <p:tgtEl>
                                          <p:spTgt spid="50"/>
                                        </p:tgtEl>
                                        <p:attrNameLst>
                                          <p:attrName>ppt_w</p:attrName>
                                        </p:attrNameLst>
                                      </p:cBhvr>
                                      <p:tavLst>
                                        <p:tav tm="0">
                                          <p:val>
                                            <p:fltVal val="0"/>
                                          </p:val>
                                        </p:tav>
                                        <p:tav tm="100000">
                                          <p:val>
                                            <p:strVal val="#ppt_w"/>
                                          </p:val>
                                        </p:tav>
                                      </p:tavLst>
                                    </p:anim>
                                    <p:anim calcmode="lin" valueType="num">
                                      <p:cBhvr>
                                        <p:cTn id="189" dur="500" fill="hold"/>
                                        <p:tgtEl>
                                          <p:spTgt spid="50"/>
                                        </p:tgtEl>
                                        <p:attrNameLst>
                                          <p:attrName>ppt_h</p:attrName>
                                        </p:attrNameLst>
                                      </p:cBhvr>
                                      <p:tavLst>
                                        <p:tav tm="0">
                                          <p:val>
                                            <p:fltVal val="0"/>
                                          </p:val>
                                        </p:tav>
                                        <p:tav tm="100000">
                                          <p:val>
                                            <p:strVal val="#ppt_h"/>
                                          </p:val>
                                        </p:tav>
                                      </p:tavLst>
                                    </p:anim>
                                    <p:animEffect transition="in" filter="fade">
                                      <p:cBhvr>
                                        <p:cTn id="190"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P spid="28" grpId="0"/>
      <p:bldP spid="29" grpId="0"/>
      <p:bldP spid="30" grpId="0"/>
      <p:bldP spid="31" grpId="0"/>
      <p:bldP spid="32" grpId="0"/>
      <p:bldP spid="33" grpId="0"/>
      <p:bldP spid="34" grpId="0"/>
      <p:bldP spid="35" grpId="0"/>
      <p:bldP spid="36" grpId="0"/>
      <p:bldP spid="37" grpId="0"/>
      <p:bldP spid="38" grpId="0"/>
      <p:bldP spid="39" grpId="0"/>
      <p:bldP spid="40" grpId="0"/>
      <p:bldP spid="43" grpId="0"/>
      <p:bldP spid="44" grpId="0"/>
      <p:bldP spid="45" grpId="0"/>
      <p:bldP spid="46" grpId="0"/>
      <p:bldP spid="47" grpId="0"/>
      <p:bldP spid="48" grpId="0"/>
      <p:bldP spid="49" grpId="0"/>
      <p:bldP spid="50" grpId="0"/>
      <p:bldP spid="63" grpId="0" animBg="1"/>
      <p:bldP spid="64" grpId="0" animBg="1"/>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EAA647-CA2F-4A9B-26C6-0594AF6D2AD6}"/>
              </a:ext>
            </a:extLst>
          </p:cNvPr>
          <p:cNvSpPr>
            <a:spLocks noGrp="1"/>
          </p:cNvSpPr>
          <p:nvPr>
            <p:ph type="title"/>
          </p:nvPr>
        </p:nvSpPr>
        <p:spPr/>
        <p:txBody>
          <a:bodyPr/>
          <a:lstStyle/>
          <a:p>
            <a:r>
              <a:rPr lang="en-US" altLang="zh-CN" dirty="0"/>
              <a:t>10. 3   </a:t>
            </a:r>
            <a:r>
              <a:rPr lang="zh-CN" altLang="en-US" dirty="0"/>
              <a:t>数据流分析基础</a:t>
            </a:r>
          </a:p>
        </p:txBody>
      </p:sp>
      <p:sp>
        <p:nvSpPr>
          <p:cNvPr id="3" name="内容占位符 2">
            <a:extLst>
              <a:ext uri="{FF2B5EF4-FFF2-40B4-BE49-F238E27FC236}">
                <a16:creationId xmlns:a16="http://schemas.microsoft.com/office/drawing/2014/main" id="{4DEFE1DA-DB36-E8EC-5103-2F7B9967D40B}"/>
              </a:ext>
            </a:extLst>
          </p:cNvPr>
          <p:cNvSpPr>
            <a:spLocks noGrp="1"/>
          </p:cNvSpPr>
          <p:nvPr>
            <p:ph idx="1"/>
          </p:nvPr>
        </p:nvSpPr>
        <p:spPr>
          <a:xfrm>
            <a:off x="487823" y="942764"/>
            <a:ext cx="1238236" cy="536715"/>
          </a:xfrm>
        </p:spPr>
        <p:txBody>
          <a:bodyPr>
            <a:normAutofit fontScale="92500" lnSpcReduction="20000"/>
          </a:bodyPr>
          <a:lstStyle/>
          <a:p>
            <a:r>
              <a:rPr lang="en-US" altLang="zh-CN" dirty="0"/>
              <a:t>[</a:t>
            </a:r>
            <a:r>
              <a:rPr lang="zh-CN" altLang="en-US" dirty="0"/>
              <a:t>例</a:t>
            </a:r>
            <a:r>
              <a:rPr lang="en-US" altLang="zh-CN" dirty="0"/>
              <a:t>]</a:t>
            </a:r>
            <a:endParaRPr lang="zh-CN" altLang="en-US" dirty="0"/>
          </a:p>
        </p:txBody>
      </p:sp>
      <p:graphicFrame>
        <p:nvGraphicFramePr>
          <p:cNvPr id="51" name="Group 95">
            <a:extLst>
              <a:ext uri="{FF2B5EF4-FFF2-40B4-BE49-F238E27FC236}">
                <a16:creationId xmlns:a16="http://schemas.microsoft.com/office/drawing/2014/main" id="{3CC0CFA0-CD65-2FD1-B248-21E61A03792B}"/>
              </a:ext>
            </a:extLst>
          </p:cNvPr>
          <p:cNvGraphicFramePr>
            <a:graphicFrameLocks noGrp="1"/>
          </p:cNvGraphicFramePr>
          <p:nvPr/>
        </p:nvGraphicFramePr>
        <p:xfrm>
          <a:off x="5716938" y="112111"/>
          <a:ext cx="4565650" cy="3836439"/>
        </p:xfrm>
        <a:graphic>
          <a:graphicData uri="http://schemas.openxmlformats.org/drawingml/2006/table">
            <a:tbl>
              <a:tblPr/>
              <a:tblGrid>
                <a:gridCol w="1497385">
                  <a:extLst>
                    <a:ext uri="{9D8B030D-6E8A-4147-A177-3AD203B41FA5}">
                      <a16:colId xmlns:a16="http://schemas.microsoft.com/office/drawing/2014/main" val="20000"/>
                    </a:ext>
                  </a:extLst>
                </a:gridCol>
                <a:gridCol w="764400">
                  <a:extLst>
                    <a:ext uri="{9D8B030D-6E8A-4147-A177-3AD203B41FA5}">
                      <a16:colId xmlns:a16="http://schemas.microsoft.com/office/drawing/2014/main" val="20001"/>
                    </a:ext>
                  </a:extLst>
                </a:gridCol>
                <a:gridCol w="767955">
                  <a:extLst>
                    <a:ext uri="{9D8B030D-6E8A-4147-A177-3AD203B41FA5}">
                      <a16:colId xmlns:a16="http://schemas.microsoft.com/office/drawing/2014/main" val="20002"/>
                    </a:ext>
                  </a:extLst>
                </a:gridCol>
                <a:gridCol w="767955">
                  <a:extLst>
                    <a:ext uri="{9D8B030D-6E8A-4147-A177-3AD203B41FA5}">
                      <a16:colId xmlns:a16="http://schemas.microsoft.com/office/drawing/2014/main" val="20003"/>
                    </a:ext>
                  </a:extLst>
                </a:gridCol>
                <a:gridCol w="767955">
                  <a:extLst>
                    <a:ext uri="{9D8B030D-6E8A-4147-A177-3AD203B41FA5}">
                      <a16:colId xmlns:a16="http://schemas.microsoft.com/office/drawing/2014/main" val="20004"/>
                    </a:ext>
                  </a:extLst>
                </a:gridCol>
              </a:tblGrid>
              <a:tr h="426271">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0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OUT</a:t>
                      </a:r>
                      <a:r>
                        <a:rPr kumimoji="0" lang="en-US" altLang="zh-CN" sz="20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a:t>
                      </a:r>
                      <a:r>
                        <a:rPr kumimoji="0" lang="en-US" altLang="zh-CN" sz="20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B</a:t>
                      </a:r>
                      <a:r>
                        <a:rPr kumimoji="0" lang="en-US" altLang="zh-CN" sz="20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 ]</a:t>
                      </a:r>
                    </a:p>
                  </a:txBody>
                  <a:tcPr marL="91408" marR="91408"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5">
                        <a:lumMod val="40000"/>
                        <a:lumOff val="6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0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B</a:t>
                      </a:r>
                      <a:r>
                        <a:rPr kumimoji="0" lang="en-US" altLang="zh-CN" sz="20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rPr>
                        <a:t>1</a:t>
                      </a:r>
                    </a:p>
                  </a:txBody>
                  <a:tcPr marL="91408" marR="91408"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5">
                        <a:lumMod val="40000"/>
                        <a:lumOff val="6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0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B</a:t>
                      </a:r>
                      <a:r>
                        <a:rPr kumimoji="0" lang="en-US" altLang="zh-CN" sz="20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rPr>
                        <a:t>2</a:t>
                      </a:r>
                    </a:p>
                  </a:txBody>
                  <a:tcPr marL="91408" marR="91408"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5">
                        <a:lumMod val="40000"/>
                        <a:lumOff val="6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0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B</a:t>
                      </a:r>
                      <a:r>
                        <a:rPr kumimoji="0" lang="en-US" altLang="zh-CN" sz="20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rPr>
                        <a:t>3</a:t>
                      </a:r>
                    </a:p>
                  </a:txBody>
                  <a:tcPr marL="91408" marR="91408"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5">
                        <a:lumMod val="40000"/>
                        <a:lumOff val="6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0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B</a:t>
                      </a:r>
                      <a:r>
                        <a:rPr kumimoji="0" lang="en-US" altLang="zh-CN" sz="20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rPr>
                        <a:t>4</a:t>
                      </a:r>
                    </a:p>
                  </a:txBody>
                  <a:tcPr marL="91408" marR="91408"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5">
                        <a:lumMod val="40000"/>
                        <a:lumOff val="60000"/>
                      </a:schemeClr>
                    </a:solidFill>
                  </a:tcPr>
                </a:tc>
                <a:extLst>
                  <a:ext uri="{0D108BD9-81ED-4DB2-BD59-A6C34878D82A}">
                    <a16:rowId xmlns:a16="http://schemas.microsoft.com/office/drawing/2014/main" val="10000"/>
                  </a:ext>
                </a:extLst>
              </a:tr>
              <a:tr h="426271">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0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a</a:t>
                      </a:r>
                      <a:endParaRPr kumimoji="0" lang="en-US" altLang="zh-CN" sz="20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endParaRPr>
                    </a:p>
                  </a:txBody>
                  <a:tcPr marL="91408" marR="91408"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zh-CN" altLang="en-US" sz="2000" b="1" i="0" u="none" strike="noStrike" cap="none" normalizeH="0" baseline="0" dirty="0">
                          <a:ln>
                            <a:noFill/>
                          </a:ln>
                          <a:solidFill>
                            <a:schemeClr val="tx1"/>
                          </a:solidFill>
                          <a:effectLst/>
                          <a:latin typeface="Microsoft YaHei Light" panose="020B0502040204020203" pitchFamily="34" charset="-122"/>
                          <a:ea typeface="Microsoft YaHei Light" panose="020B0502040204020203" pitchFamily="34" charset="-122"/>
                          <a:cs typeface="Times New Roman" pitchFamily="18" charset="0"/>
                        </a:rPr>
                        <a:t>╳</a:t>
                      </a:r>
                      <a:endParaRPr kumimoji="0" lang="zh-CN" altLang="en-US" sz="20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08" marR="91408"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954F72"/>
                        </a:buClr>
                        <a:buSzPct val="60000"/>
                        <a:buFont typeface="Wingdings" pitchFamily="2" charset="2"/>
                        <a:buNone/>
                        <a:tabLst/>
                        <a:defRPr/>
                      </a:pPr>
                      <a:r>
                        <a:rPr kumimoji="0" lang="zh-CN" altLang="en-US" sz="2000" b="1" i="0" u="none" strike="noStrike" kern="1200" cap="none" spc="0" normalizeH="0" baseline="0" noProof="0">
                          <a:ln>
                            <a:noFill/>
                          </a:ln>
                          <a:solidFill>
                            <a:prstClr val="black"/>
                          </a:solidFill>
                          <a:effectLst/>
                          <a:uLnTx/>
                          <a:uFillTx/>
                          <a:latin typeface="Microsoft YaHei Light" panose="020B0502040204020203" pitchFamily="34" charset="-122"/>
                          <a:ea typeface="Microsoft YaHei Light" panose="020B0502040204020203" pitchFamily="34" charset="-122"/>
                          <a:cs typeface="Times New Roman" pitchFamily="18" charset="0"/>
                        </a:rPr>
                        <a:t>╳</a:t>
                      </a:r>
                      <a:endParaRPr kumimoji="0" lang="zh-CN" altLang="en-US" sz="2000" b="1" i="0" u="none" strike="noStrike" kern="1200" cap="none" spc="0" normalizeH="0" baseline="0" noProof="0" dirty="0">
                        <a:ln>
                          <a:noFill/>
                        </a:ln>
                        <a:solidFill>
                          <a:prstClr val="black"/>
                        </a:solidFill>
                        <a:effectLst/>
                        <a:uLnTx/>
                        <a:uFillTx/>
                        <a:latin typeface="Times New Roman" pitchFamily="18" charset="0"/>
                        <a:ea typeface="楷体_GB2312" pitchFamily="49" charset="-122"/>
                        <a:cs typeface="Times New Roman" pitchFamily="18" charset="0"/>
                      </a:endParaRPr>
                    </a:p>
                  </a:txBody>
                  <a:tcPr marL="91408" marR="91408"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954F72"/>
                        </a:buClr>
                        <a:buSzPct val="60000"/>
                        <a:buFont typeface="Wingdings" pitchFamily="2" charset="2"/>
                        <a:buNone/>
                        <a:tabLst/>
                        <a:defRPr/>
                      </a:pPr>
                      <a:r>
                        <a:rPr kumimoji="0" lang="zh-CN" altLang="en-US" sz="2000" b="1" i="0" u="none" strike="noStrike" kern="1200" cap="none" spc="0" normalizeH="0" baseline="0" noProof="0">
                          <a:ln>
                            <a:noFill/>
                          </a:ln>
                          <a:solidFill>
                            <a:prstClr val="black"/>
                          </a:solidFill>
                          <a:effectLst/>
                          <a:uLnTx/>
                          <a:uFillTx/>
                          <a:latin typeface="Microsoft YaHei Light" panose="020B0502040204020203" pitchFamily="34" charset="-122"/>
                          <a:ea typeface="Microsoft YaHei Light" panose="020B0502040204020203" pitchFamily="34" charset="-122"/>
                          <a:cs typeface="Times New Roman" pitchFamily="18" charset="0"/>
                        </a:rPr>
                        <a:t>╳</a:t>
                      </a:r>
                      <a:endParaRPr kumimoji="0" lang="zh-CN" altLang="en-US" sz="2000" b="1" i="0" u="none" strike="noStrike" kern="1200" cap="none" spc="0" normalizeH="0" baseline="0" noProof="0" dirty="0">
                        <a:ln>
                          <a:noFill/>
                        </a:ln>
                        <a:solidFill>
                          <a:prstClr val="black"/>
                        </a:solidFill>
                        <a:effectLst/>
                        <a:uLnTx/>
                        <a:uFillTx/>
                        <a:latin typeface="Times New Roman" pitchFamily="18" charset="0"/>
                        <a:ea typeface="楷体_GB2312" pitchFamily="49" charset="-122"/>
                        <a:cs typeface="Times New Roman" pitchFamily="18" charset="0"/>
                      </a:endParaRPr>
                    </a:p>
                  </a:txBody>
                  <a:tcPr marL="91408" marR="91408"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954F72"/>
                        </a:buClr>
                        <a:buSzPct val="60000"/>
                        <a:buFont typeface="Wingdings" pitchFamily="2" charset="2"/>
                        <a:buNone/>
                        <a:tabLst/>
                        <a:defRPr/>
                      </a:pPr>
                      <a:r>
                        <a:rPr kumimoji="0" lang="zh-CN" altLang="en-US" sz="2000" b="1" i="0" u="none" strike="noStrike" kern="1200" cap="none" spc="0" normalizeH="0" baseline="0" noProof="0" dirty="0">
                          <a:ln>
                            <a:noFill/>
                          </a:ln>
                          <a:solidFill>
                            <a:prstClr val="black"/>
                          </a:solidFill>
                          <a:effectLst/>
                          <a:uLnTx/>
                          <a:uFillTx/>
                          <a:latin typeface="Microsoft YaHei Light" panose="020B0502040204020203" pitchFamily="34" charset="-122"/>
                          <a:ea typeface="Microsoft YaHei Light" panose="020B0502040204020203" pitchFamily="34" charset="-122"/>
                          <a:cs typeface="Times New Roman" pitchFamily="18" charset="0"/>
                        </a:rPr>
                        <a:t>╳</a:t>
                      </a:r>
                      <a:endParaRPr kumimoji="0" lang="zh-CN" altLang="en-US" sz="2000" b="1" i="0" u="none" strike="noStrike" kern="1200" cap="none" spc="0" normalizeH="0" baseline="0" noProof="0" dirty="0">
                        <a:ln>
                          <a:noFill/>
                        </a:ln>
                        <a:solidFill>
                          <a:prstClr val="black"/>
                        </a:solidFill>
                        <a:effectLst/>
                        <a:uLnTx/>
                        <a:uFillTx/>
                        <a:latin typeface="Times New Roman" pitchFamily="18" charset="0"/>
                        <a:ea typeface="楷体_GB2312" pitchFamily="49" charset="-122"/>
                        <a:cs typeface="Times New Roman" pitchFamily="18" charset="0"/>
                      </a:endParaRPr>
                    </a:p>
                  </a:txBody>
                  <a:tcPr marL="91408" marR="91408"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26271">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0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i</a:t>
                      </a:r>
                      <a:endParaRPr kumimoji="0" lang="zh-CN" altLang="en-US" sz="20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endParaRPr>
                    </a:p>
                  </a:txBody>
                  <a:tcPr marL="91408" marR="91408"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zh-CN" altLang="en-US" sz="20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a:t>
                      </a:r>
                    </a:p>
                  </a:txBody>
                  <a:tcPr marL="91408" marR="91408"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954F72"/>
                        </a:buClr>
                        <a:buSzPct val="60000"/>
                        <a:buFont typeface="Wingdings" pitchFamily="2" charset="2"/>
                        <a:buNone/>
                        <a:tabLst/>
                        <a:defRPr/>
                      </a:pPr>
                      <a:r>
                        <a:rPr kumimoji="0" lang="zh-CN" altLang="en-US" sz="2000" b="1" i="0" u="none" strike="noStrike" kern="1200" cap="none" spc="0" normalizeH="0" baseline="0" noProof="0">
                          <a:ln>
                            <a:noFill/>
                          </a:ln>
                          <a:solidFill>
                            <a:prstClr val="black"/>
                          </a:solidFill>
                          <a:effectLst/>
                          <a:uLnTx/>
                          <a:uFillTx/>
                          <a:latin typeface="Microsoft YaHei Light" panose="020B0502040204020203" pitchFamily="34" charset="-122"/>
                          <a:ea typeface="Microsoft YaHei Light" panose="020B0502040204020203" pitchFamily="34" charset="-122"/>
                          <a:cs typeface="Times New Roman" pitchFamily="18" charset="0"/>
                        </a:rPr>
                        <a:t>╳</a:t>
                      </a:r>
                      <a:endParaRPr kumimoji="0" lang="zh-CN" altLang="en-US" sz="2000" b="1" i="0" u="none" strike="noStrike" kern="1200" cap="none" spc="0" normalizeH="0" baseline="0" noProof="0" dirty="0">
                        <a:ln>
                          <a:noFill/>
                        </a:ln>
                        <a:solidFill>
                          <a:prstClr val="black"/>
                        </a:solidFill>
                        <a:effectLst/>
                        <a:uLnTx/>
                        <a:uFillTx/>
                        <a:latin typeface="Times New Roman" pitchFamily="18" charset="0"/>
                        <a:ea typeface="楷体_GB2312" pitchFamily="49" charset="-122"/>
                        <a:cs typeface="Times New Roman" pitchFamily="18" charset="0"/>
                      </a:endParaRPr>
                    </a:p>
                  </a:txBody>
                  <a:tcPr marL="91408" marR="91408"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954F72"/>
                        </a:buClr>
                        <a:buSzPct val="60000"/>
                        <a:buFont typeface="Wingdings" pitchFamily="2" charset="2"/>
                        <a:buNone/>
                        <a:tabLst/>
                        <a:defRPr/>
                      </a:pPr>
                      <a:r>
                        <a:rPr kumimoji="0" lang="zh-CN" altLang="en-US" sz="2000" b="1" i="0" u="none" strike="noStrike" kern="1200" cap="none" spc="0" normalizeH="0" baseline="0" noProof="0" dirty="0">
                          <a:ln>
                            <a:noFill/>
                          </a:ln>
                          <a:solidFill>
                            <a:prstClr val="black"/>
                          </a:solidFill>
                          <a:effectLst/>
                          <a:uLnTx/>
                          <a:uFillTx/>
                          <a:latin typeface="Microsoft YaHei Light" panose="020B0502040204020203" pitchFamily="34" charset="-122"/>
                          <a:ea typeface="Microsoft YaHei Light" panose="020B0502040204020203" pitchFamily="34" charset="-122"/>
                          <a:cs typeface="Times New Roman" pitchFamily="18" charset="0"/>
                        </a:rPr>
                        <a:t>╳</a:t>
                      </a:r>
                      <a:endParaRPr kumimoji="0" lang="zh-CN" altLang="en-US" sz="2000" b="1" i="0" u="none" strike="noStrike" kern="1200" cap="none" spc="0" normalizeH="0" baseline="0" noProof="0" dirty="0">
                        <a:ln>
                          <a:noFill/>
                        </a:ln>
                        <a:solidFill>
                          <a:prstClr val="black"/>
                        </a:solidFill>
                        <a:effectLst/>
                        <a:uLnTx/>
                        <a:uFillTx/>
                        <a:latin typeface="Times New Roman" pitchFamily="18" charset="0"/>
                        <a:ea typeface="楷体_GB2312" pitchFamily="49" charset="-122"/>
                        <a:cs typeface="Times New Roman" pitchFamily="18" charset="0"/>
                      </a:endParaRPr>
                    </a:p>
                  </a:txBody>
                  <a:tcPr marL="91408" marR="91408"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defRPr/>
                      </a:pPr>
                      <a:r>
                        <a:rPr kumimoji="0" lang="zh-CN" altLang="en-US" sz="20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a:t>
                      </a:r>
                    </a:p>
                  </a:txBody>
                  <a:tcPr marL="91408" marR="91408"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26271">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0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j</a:t>
                      </a:r>
                      <a:endParaRPr kumimoji="0" lang="zh-CN" altLang="en-US" sz="20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endParaRPr>
                    </a:p>
                  </a:txBody>
                  <a:tcPr marL="91408" marR="91408"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954F72"/>
                        </a:buClr>
                        <a:buSzPct val="60000"/>
                        <a:buFont typeface="Wingdings" pitchFamily="2" charset="2"/>
                        <a:buNone/>
                        <a:tabLst/>
                        <a:defRPr/>
                      </a:pPr>
                      <a:r>
                        <a:rPr kumimoji="0" lang="zh-CN" altLang="en-US" sz="2000" b="1" i="0" u="none" strike="noStrike" kern="1200" cap="none" spc="0" normalizeH="0" baseline="0" noProof="0">
                          <a:ln>
                            <a:noFill/>
                          </a:ln>
                          <a:solidFill>
                            <a:prstClr val="black"/>
                          </a:solidFill>
                          <a:effectLst/>
                          <a:uLnTx/>
                          <a:uFillTx/>
                          <a:latin typeface="Times New Roman" pitchFamily="18" charset="0"/>
                          <a:ea typeface="楷体_GB2312" pitchFamily="49" charset="-122"/>
                          <a:cs typeface="Times New Roman" pitchFamily="18" charset="0"/>
                        </a:rPr>
                        <a:t>√</a:t>
                      </a:r>
                      <a:endParaRPr kumimoji="0" lang="zh-CN" altLang="en-US" sz="2000" b="1" i="0" u="none" strike="noStrike" kern="1200" cap="none" spc="0" normalizeH="0" baseline="0" noProof="0" dirty="0">
                        <a:ln>
                          <a:noFill/>
                        </a:ln>
                        <a:solidFill>
                          <a:prstClr val="black"/>
                        </a:solidFill>
                        <a:effectLst/>
                        <a:uLnTx/>
                        <a:uFillTx/>
                        <a:latin typeface="Times New Roman" pitchFamily="18" charset="0"/>
                        <a:ea typeface="楷体_GB2312" pitchFamily="49" charset="-122"/>
                        <a:cs typeface="Times New Roman" pitchFamily="18" charset="0"/>
                      </a:endParaRPr>
                    </a:p>
                  </a:txBody>
                  <a:tcPr marL="91408" marR="91408"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954F72"/>
                        </a:buClr>
                        <a:buSzPct val="60000"/>
                        <a:buFont typeface="Wingdings" pitchFamily="2" charset="2"/>
                        <a:buNone/>
                        <a:tabLst/>
                        <a:defRPr/>
                      </a:pPr>
                      <a:r>
                        <a:rPr kumimoji="0" lang="zh-CN" altLang="en-US" sz="2000" b="1" i="0" u="none" strike="noStrike" kern="1200" cap="none" spc="0" normalizeH="0" baseline="0" noProof="0">
                          <a:ln>
                            <a:noFill/>
                          </a:ln>
                          <a:solidFill>
                            <a:prstClr val="black"/>
                          </a:solidFill>
                          <a:effectLst/>
                          <a:uLnTx/>
                          <a:uFillTx/>
                          <a:latin typeface="Times New Roman" pitchFamily="18" charset="0"/>
                          <a:ea typeface="楷体_GB2312" pitchFamily="49" charset="-122"/>
                          <a:cs typeface="Times New Roman" pitchFamily="18" charset="0"/>
                        </a:rPr>
                        <a:t>√</a:t>
                      </a:r>
                      <a:endParaRPr kumimoji="0" lang="zh-CN" altLang="en-US" sz="2000" b="1" i="0" u="none" strike="noStrike" kern="1200" cap="none" spc="0" normalizeH="0" baseline="0" noProof="0" dirty="0">
                        <a:ln>
                          <a:noFill/>
                        </a:ln>
                        <a:solidFill>
                          <a:prstClr val="black"/>
                        </a:solidFill>
                        <a:effectLst/>
                        <a:uLnTx/>
                        <a:uFillTx/>
                        <a:latin typeface="Times New Roman" pitchFamily="18" charset="0"/>
                        <a:ea typeface="楷体_GB2312" pitchFamily="49" charset="-122"/>
                        <a:cs typeface="Times New Roman" pitchFamily="18" charset="0"/>
                      </a:endParaRPr>
                    </a:p>
                  </a:txBody>
                  <a:tcPr marL="91408" marR="91408"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954F72"/>
                        </a:buClr>
                        <a:buSzPct val="60000"/>
                        <a:buFont typeface="Wingdings" pitchFamily="2" charset="2"/>
                        <a:buNone/>
                        <a:tabLst/>
                        <a:defRPr/>
                      </a:pPr>
                      <a:r>
                        <a:rPr kumimoji="0" lang="zh-CN" altLang="en-US" sz="2000" b="1" i="0" u="none" strike="noStrike" kern="1200" cap="none" spc="0" normalizeH="0" baseline="0" noProof="0">
                          <a:ln>
                            <a:noFill/>
                          </a:ln>
                          <a:solidFill>
                            <a:prstClr val="black"/>
                          </a:solidFill>
                          <a:effectLst/>
                          <a:uLnTx/>
                          <a:uFillTx/>
                          <a:latin typeface="Times New Roman" pitchFamily="18" charset="0"/>
                          <a:ea typeface="楷体_GB2312" pitchFamily="49" charset="-122"/>
                          <a:cs typeface="Times New Roman" pitchFamily="18" charset="0"/>
                        </a:rPr>
                        <a:t>√</a:t>
                      </a:r>
                      <a:endParaRPr kumimoji="0" lang="zh-CN" altLang="en-US" sz="2000" b="1" i="0" u="none" strike="noStrike" kern="1200" cap="none" spc="0" normalizeH="0" baseline="0" noProof="0" dirty="0">
                        <a:ln>
                          <a:noFill/>
                        </a:ln>
                        <a:solidFill>
                          <a:prstClr val="black"/>
                        </a:solidFill>
                        <a:effectLst/>
                        <a:uLnTx/>
                        <a:uFillTx/>
                        <a:latin typeface="Times New Roman" pitchFamily="18" charset="0"/>
                        <a:ea typeface="楷体_GB2312" pitchFamily="49" charset="-122"/>
                        <a:cs typeface="Times New Roman" pitchFamily="18" charset="0"/>
                      </a:endParaRPr>
                    </a:p>
                  </a:txBody>
                  <a:tcPr marL="91408" marR="91408"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954F72"/>
                        </a:buClr>
                        <a:buSzPct val="60000"/>
                        <a:buFont typeface="Wingdings" pitchFamily="2" charset="2"/>
                        <a:buNone/>
                        <a:tabLst/>
                        <a:defRPr/>
                      </a:pPr>
                      <a:r>
                        <a:rPr kumimoji="0" lang="zh-CN" altLang="en-US" sz="2000" b="1" i="0" u="none" strike="noStrike" kern="1200" cap="none" spc="0" normalizeH="0" baseline="0" noProof="0" dirty="0">
                          <a:ln>
                            <a:noFill/>
                          </a:ln>
                          <a:solidFill>
                            <a:prstClr val="black"/>
                          </a:solidFill>
                          <a:effectLst/>
                          <a:uLnTx/>
                          <a:uFillTx/>
                          <a:latin typeface="Times New Roman" pitchFamily="18" charset="0"/>
                          <a:ea typeface="楷体_GB2312" pitchFamily="49" charset="-122"/>
                          <a:cs typeface="Times New Roman" pitchFamily="18" charset="0"/>
                        </a:rPr>
                        <a:t>√</a:t>
                      </a:r>
                    </a:p>
                  </a:txBody>
                  <a:tcPr marL="91408" marR="91408"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26271">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0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m</a:t>
                      </a:r>
                      <a:endParaRPr kumimoji="0" lang="zh-CN" altLang="en-US" sz="20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endParaRPr>
                    </a:p>
                  </a:txBody>
                  <a:tcPr marL="91408" marR="91408"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954F72"/>
                        </a:buClr>
                        <a:buSzPct val="60000"/>
                        <a:buFont typeface="Wingdings" pitchFamily="2" charset="2"/>
                        <a:buNone/>
                        <a:tabLst/>
                        <a:defRPr/>
                      </a:pPr>
                      <a:r>
                        <a:rPr kumimoji="0" lang="zh-CN" altLang="en-US" sz="2000" b="1" i="0" u="none" strike="noStrike" kern="1200" cap="none" spc="0" normalizeH="0" baseline="0" noProof="0">
                          <a:ln>
                            <a:noFill/>
                          </a:ln>
                          <a:solidFill>
                            <a:prstClr val="black"/>
                          </a:solidFill>
                          <a:effectLst/>
                          <a:uLnTx/>
                          <a:uFillTx/>
                          <a:latin typeface="Microsoft YaHei Light" panose="020B0502040204020203" pitchFamily="34" charset="-122"/>
                          <a:ea typeface="Microsoft YaHei Light" panose="020B0502040204020203" pitchFamily="34" charset="-122"/>
                          <a:cs typeface="Times New Roman" pitchFamily="18" charset="0"/>
                        </a:rPr>
                        <a:t>╳</a:t>
                      </a:r>
                      <a:endParaRPr kumimoji="0" lang="zh-CN" altLang="en-US" sz="2000" b="1" i="0" u="none" strike="noStrike" kern="1200" cap="none" spc="0" normalizeH="0" baseline="0" noProof="0" dirty="0">
                        <a:ln>
                          <a:noFill/>
                        </a:ln>
                        <a:solidFill>
                          <a:prstClr val="black"/>
                        </a:solidFill>
                        <a:effectLst/>
                        <a:uLnTx/>
                        <a:uFillTx/>
                        <a:latin typeface="Times New Roman" pitchFamily="18" charset="0"/>
                        <a:ea typeface="楷体_GB2312" pitchFamily="49" charset="-122"/>
                        <a:cs typeface="Times New Roman" pitchFamily="18" charset="0"/>
                      </a:endParaRPr>
                    </a:p>
                  </a:txBody>
                  <a:tcPr marL="91408" marR="91408"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954F72"/>
                        </a:buClr>
                        <a:buSzPct val="60000"/>
                        <a:buFont typeface="Wingdings" pitchFamily="2" charset="2"/>
                        <a:buNone/>
                        <a:tabLst/>
                        <a:defRPr/>
                      </a:pPr>
                      <a:r>
                        <a:rPr kumimoji="0" lang="zh-CN" altLang="en-US" sz="2000" b="1" i="0" u="none" strike="noStrike" kern="1200" cap="none" spc="0" normalizeH="0" baseline="0" noProof="0">
                          <a:ln>
                            <a:noFill/>
                          </a:ln>
                          <a:solidFill>
                            <a:prstClr val="black"/>
                          </a:solidFill>
                          <a:effectLst/>
                          <a:uLnTx/>
                          <a:uFillTx/>
                          <a:latin typeface="Microsoft YaHei Light" panose="020B0502040204020203" pitchFamily="34" charset="-122"/>
                          <a:ea typeface="Microsoft YaHei Light" panose="020B0502040204020203" pitchFamily="34" charset="-122"/>
                          <a:cs typeface="Times New Roman" pitchFamily="18" charset="0"/>
                        </a:rPr>
                        <a:t>╳</a:t>
                      </a:r>
                      <a:endParaRPr kumimoji="0" lang="zh-CN" altLang="en-US" sz="2000" b="1" i="0" u="none" strike="noStrike" kern="1200" cap="none" spc="0" normalizeH="0" baseline="0" noProof="0" dirty="0">
                        <a:ln>
                          <a:noFill/>
                        </a:ln>
                        <a:solidFill>
                          <a:prstClr val="black"/>
                        </a:solidFill>
                        <a:effectLst/>
                        <a:uLnTx/>
                        <a:uFillTx/>
                        <a:latin typeface="Times New Roman" pitchFamily="18" charset="0"/>
                        <a:ea typeface="楷体_GB2312" pitchFamily="49" charset="-122"/>
                        <a:cs typeface="Times New Roman" pitchFamily="18" charset="0"/>
                      </a:endParaRPr>
                    </a:p>
                  </a:txBody>
                  <a:tcPr marL="91408" marR="91408"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954F72"/>
                        </a:buClr>
                        <a:buSzPct val="60000"/>
                        <a:buFont typeface="Wingdings" pitchFamily="2" charset="2"/>
                        <a:buNone/>
                        <a:tabLst/>
                        <a:defRPr/>
                      </a:pPr>
                      <a:r>
                        <a:rPr kumimoji="0" lang="zh-CN" altLang="en-US" sz="2000" b="1" i="0" u="none" strike="noStrike" kern="1200" cap="none" spc="0" normalizeH="0" baseline="0" noProof="0">
                          <a:ln>
                            <a:noFill/>
                          </a:ln>
                          <a:solidFill>
                            <a:prstClr val="black"/>
                          </a:solidFill>
                          <a:effectLst/>
                          <a:uLnTx/>
                          <a:uFillTx/>
                          <a:latin typeface="Microsoft YaHei Light" panose="020B0502040204020203" pitchFamily="34" charset="-122"/>
                          <a:ea typeface="Microsoft YaHei Light" panose="020B0502040204020203" pitchFamily="34" charset="-122"/>
                          <a:cs typeface="Times New Roman" pitchFamily="18" charset="0"/>
                        </a:rPr>
                        <a:t>╳</a:t>
                      </a:r>
                      <a:endParaRPr kumimoji="0" lang="zh-CN" altLang="en-US" sz="2000" b="1" i="0" u="none" strike="noStrike" kern="1200" cap="none" spc="0" normalizeH="0" baseline="0" noProof="0" dirty="0">
                        <a:ln>
                          <a:noFill/>
                        </a:ln>
                        <a:solidFill>
                          <a:prstClr val="black"/>
                        </a:solidFill>
                        <a:effectLst/>
                        <a:uLnTx/>
                        <a:uFillTx/>
                        <a:latin typeface="Times New Roman" pitchFamily="18" charset="0"/>
                        <a:ea typeface="楷体_GB2312" pitchFamily="49" charset="-122"/>
                        <a:cs typeface="Times New Roman" pitchFamily="18" charset="0"/>
                      </a:endParaRPr>
                    </a:p>
                  </a:txBody>
                  <a:tcPr marL="91408" marR="91408"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954F72"/>
                        </a:buClr>
                        <a:buSzPct val="60000"/>
                        <a:buFont typeface="Wingdings" pitchFamily="2" charset="2"/>
                        <a:buNone/>
                        <a:tabLst/>
                        <a:defRPr/>
                      </a:pPr>
                      <a:r>
                        <a:rPr kumimoji="0" lang="zh-CN" altLang="en-US" sz="2000" b="1" i="0" u="none" strike="noStrike" kern="1200" cap="none" spc="0" normalizeH="0" baseline="0" noProof="0" dirty="0">
                          <a:ln>
                            <a:noFill/>
                          </a:ln>
                          <a:solidFill>
                            <a:prstClr val="black"/>
                          </a:solidFill>
                          <a:effectLst/>
                          <a:uLnTx/>
                          <a:uFillTx/>
                          <a:latin typeface="Microsoft YaHei Light" panose="020B0502040204020203" pitchFamily="34" charset="-122"/>
                          <a:ea typeface="Microsoft YaHei Light" panose="020B0502040204020203" pitchFamily="34" charset="-122"/>
                          <a:cs typeface="Times New Roman" pitchFamily="18" charset="0"/>
                        </a:rPr>
                        <a:t>╳</a:t>
                      </a:r>
                      <a:endParaRPr kumimoji="0" lang="zh-CN" altLang="en-US" sz="2000" b="1" i="0" u="none" strike="noStrike" kern="1200" cap="none" spc="0" normalizeH="0" baseline="0" noProof="0" dirty="0">
                        <a:ln>
                          <a:noFill/>
                        </a:ln>
                        <a:solidFill>
                          <a:prstClr val="black"/>
                        </a:solidFill>
                        <a:effectLst/>
                        <a:uLnTx/>
                        <a:uFillTx/>
                        <a:latin typeface="Times New Roman" pitchFamily="18" charset="0"/>
                        <a:ea typeface="楷体_GB2312" pitchFamily="49" charset="-122"/>
                        <a:cs typeface="Times New Roman" pitchFamily="18" charset="0"/>
                      </a:endParaRPr>
                    </a:p>
                  </a:txBody>
                  <a:tcPr marL="91408" marR="91408"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26271">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0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n</a:t>
                      </a:r>
                      <a:endParaRPr kumimoji="0" lang="zh-CN" altLang="en-US" sz="20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endParaRPr>
                    </a:p>
                  </a:txBody>
                  <a:tcPr marL="91408" marR="91408"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954F72"/>
                        </a:buClr>
                        <a:buSzPct val="60000"/>
                        <a:buFont typeface="Wingdings" pitchFamily="2" charset="2"/>
                        <a:buNone/>
                        <a:tabLst/>
                        <a:defRPr/>
                      </a:pPr>
                      <a:r>
                        <a:rPr kumimoji="0" lang="zh-CN" altLang="en-US" sz="2000" b="1" i="0" u="none" strike="noStrike" kern="1200" cap="none" spc="0" normalizeH="0" baseline="0" noProof="0">
                          <a:ln>
                            <a:noFill/>
                          </a:ln>
                          <a:solidFill>
                            <a:prstClr val="black"/>
                          </a:solidFill>
                          <a:effectLst/>
                          <a:uLnTx/>
                          <a:uFillTx/>
                          <a:latin typeface="Microsoft YaHei Light" panose="020B0502040204020203" pitchFamily="34" charset="-122"/>
                          <a:ea typeface="Microsoft YaHei Light" panose="020B0502040204020203" pitchFamily="34" charset="-122"/>
                          <a:cs typeface="Times New Roman" pitchFamily="18" charset="0"/>
                        </a:rPr>
                        <a:t>╳</a:t>
                      </a:r>
                      <a:endParaRPr kumimoji="0" lang="zh-CN" altLang="en-US" sz="2000" b="1" i="0" u="none" strike="noStrike" kern="1200" cap="none" spc="0" normalizeH="0" baseline="0" noProof="0" dirty="0">
                        <a:ln>
                          <a:noFill/>
                        </a:ln>
                        <a:solidFill>
                          <a:prstClr val="black"/>
                        </a:solidFill>
                        <a:effectLst/>
                        <a:uLnTx/>
                        <a:uFillTx/>
                        <a:latin typeface="Times New Roman" pitchFamily="18" charset="0"/>
                        <a:ea typeface="楷体_GB2312" pitchFamily="49" charset="-122"/>
                        <a:cs typeface="Times New Roman" pitchFamily="18" charset="0"/>
                      </a:endParaRPr>
                    </a:p>
                  </a:txBody>
                  <a:tcPr marL="91408" marR="91408"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954F72"/>
                        </a:buClr>
                        <a:buSzPct val="60000"/>
                        <a:buFont typeface="Wingdings" pitchFamily="2" charset="2"/>
                        <a:buNone/>
                        <a:tabLst/>
                        <a:defRPr/>
                      </a:pPr>
                      <a:r>
                        <a:rPr kumimoji="0" lang="zh-CN" altLang="en-US" sz="2000" b="1" i="0" u="none" strike="noStrike" kern="1200" cap="none" spc="0" normalizeH="0" baseline="0" noProof="0">
                          <a:ln>
                            <a:noFill/>
                          </a:ln>
                          <a:solidFill>
                            <a:prstClr val="black"/>
                          </a:solidFill>
                          <a:effectLst/>
                          <a:uLnTx/>
                          <a:uFillTx/>
                          <a:latin typeface="Microsoft YaHei Light" panose="020B0502040204020203" pitchFamily="34" charset="-122"/>
                          <a:ea typeface="Microsoft YaHei Light" panose="020B0502040204020203" pitchFamily="34" charset="-122"/>
                          <a:cs typeface="Times New Roman" pitchFamily="18" charset="0"/>
                        </a:rPr>
                        <a:t>╳</a:t>
                      </a:r>
                      <a:endParaRPr kumimoji="0" lang="zh-CN" altLang="en-US" sz="2000" b="1" i="0" u="none" strike="noStrike" kern="1200" cap="none" spc="0" normalizeH="0" baseline="0" noProof="0" dirty="0">
                        <a:ln>
                          <a:noFill/>
                        </a:ln>
                        <a:solidFill>
                          <a:prstClr val="black"/>
                        </a:solidFill>
                        <a:effectLst/>
                        <a:uLnTx/>
                        <a:uFillTx/>
                        <a:latin typeface="Times New Roman" pitchFamily="18" charset="0"/>
                        <a:ea typeface="楷体_GB2312" pitchFamily="49" charset="-122"/>
                        <a:cs typeface="Times New Roman" pitchFamily="18" charset="0"/>
                      </a:endParaRPr>
                    </a:p>
                  </a:txBody>
                  <a:tcPr marL="91408" marR="91408"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954F72"/>
                        </a:buClr>
                        <a:buSzPct val="60000"/>
                        <a:buFont typeface="Wingdings" pitchFamily="2" charset="2"/>
                        <a:buNone/>
                        <a:tabLst/>
                        <a:defRPr/>
                      </a:pPr>
                      <a:r>
                        <a:rPr kumimoji="0" lang="zh-CN" altLang="en-US" sz="2000" b="1" i="0" u="none" strike="noStrike" kern="1200" cap="none" spc="0" normalizeH="0" baseline="0" noProof="0">
                          <a:ln>
                            <a:noFill/>
                          </a:ln>
                          <a:solidFill>
                            <a:prstClr val="black"/>
                          </a:solidFill>
                          <a:effectLst/>
                          <a:uLnTx/>
                          <a:uFillTx/>
                          <a:latin typeface="Microsoft YaHei Light" panose="020B0502040204020203" pitchFamily="34" charset="-122"/>
                          <a:ea typeface="Microsoft YaHei Light" panose="020B0502040204020203" pitchFamily="34" charset="-122"/>
                          <a:cs typeface="Times New Roman" pitchFamily="18" charset="0"/>
                        </a:rPr>
                        <a:t>╳</a:t>
                      </a:r>
                      <a:endParaRPr kumimoji="0" lang="zh-CN" altLang="en-US" sz="2000" b="1" i="0" u="none" strike="noStrike" kern="1200" cap="none" spc="0" normalizeH="0" baseline="0" noProof="0" dirty="0">
                        <a:ln>
                          <a:noFill/>
                        </a:ln>
                        <a:solidFill>
                          <a:prstClr val="black"/>
                        </a:solidFill>
                        <a:effectLst/>
                        <a:uLnTx/>
                        <a:uFillTx/>
                        <a:latin typeface="Times New Roman" pitchFamily="18" charset="0"/>
                        <a:ea typeface="楷体_GB2312" pitchFamily="49" charset="-122"/>
                        <a:cs typeface="Times New Roman" pitchFamily="18" charset="0"/>
                      </a:endParaRPr>
                    </a:p>
                  </a:txBody>
                  <a:tcPr marL="91408" marR="91408"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954F72"/>
                        </a:buClr>
                        <a:buSzPct val="60000"/>
                        <a:buFont typeface="Wingdings" pitchFamily="2" charset="2"/>
                        <a:buNone/>
                        <a:tabLst/>
                        <a:defRPr/>
                      </a:pPr>
                      <a:r>
                        <a:rPr kumimoji="0" lang="zh-CN" altLang="en-US" sz="2000" b="1" i="0" u="none" strike="noStrike" kern="1200" cap="none" spc="0" normalizeH="0" baseline="0" noProof="0" dirty="0">
                          <a:ln>
                            <a:noFill/>
                          </a:ln>
                          <a:solidFill>
                            <a:prstClr val="black"/>
                          </a:solidFill>
                          <a:effectLst/>
                          <a:uLnTx/>
                          <a:uFillTx/>
                          <a:latin typeface="Microsoft YaHei Light" panose="020B0502040204020203" pitchFamily="34" charset="-122"/>
                          <a:ea typeface="Microsoft YaHei Light" panose="020B0502040204020203" pitchFamily="34" charset="-122"/>
                          <a:cs typeface="Times New Roman" pitchFamily="18" charset="0"/>
                        </a:rPr>
                        <a:t>╳</a:t>
                      </a:r>
                      <a:endParaRPr kumimoji="0" lang="zh-CN" altLang="en-US" sz="2000" b="1" i="0" u="none" strike="noStrike" kern="1200" cap="none" spc="0" normalizeH="0" baseline="0" noProof="0" dirty="0">
                        <a:ln>
                          <a:noFill/>
                        </a:ln>
                        <a:solidFill>
                          <a:prstClr val="black"/>
                        </a:solidFill>
                        <a:effectLst/>
                        <a:uLnTx/>
                        <a:uFillTx/>
                        <a:latin typeface="Times New Roman" pitchFamily="18" charset="0"/>
                        <a:ea typeface="楷体_GB2312" pitchFamily="49" charset="-122"/>
                        <a:cs typeface="Times New Roman" pitchFamily="18" charset="0"/>
                      </a:endParaRPr>
                    </a:p>
                  </a:txBody>
                  <a:tcPr marL="91408" marR="91408"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426271">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0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u1</a:t>
                      </a:r>
                      <a:endParaRPr kumimoji="0" lang="zh-CN" altLang="en-US" sz="20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endParaRPr>
                    </a:p>
                  </a:txBody>
                  <a:tcPr marL="91408" marR="91408"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954F72"/>
                        </a:buClr>
                        <a:buSzPct val="60000"/>
                        <a:buFont typeface="Wingdings" pitchFamily="2" charset="2"/>
                        <a:buNone/>
                        <a:tabLst/>
                        <a:defRPr/>
                      </a:pPr>
                      <a:r>
                        <a:rPr kumimoji="0" lang="zh-CN" altLang="en-US" sz="2000" b="1" i="0" u="none" strike="noStrike" kern="1200" cap="none" spc="0" normalizeH="0" baseline="0" noProof="0">
                          <a:ln>
                            <a:noFill/>
                          </a:ln>
                          <a:solidFill>
                            <a:prstClr val="black"/>
                          </a:solidFill>
                          <a:effectLst/>
                          <a:uLnTx/>
                          <a:uFillTx/>
                          <a:latin typeface="Microsoft YaHei Light" panose="020B0502040204020203" pitchFamily="34" charset="-122"/>
                          <a:ea typeface="Microsoft YaHei Light" panose="020B0502040204020203" pitchFamily="34" charset="-122"/>
                          <a:cs typeface="Times New Roman" pitchFamily="18" charset="0"/>
                        </a:rPr>
                        <a:t>╳</a:t>
                      </a:r>
                      <a:endParaRPr kumimoji="0" lang="zh-CN" altLang="en-US" sz="2000" b="1" i="0" u="none" strike="noStrike" kern="1200" cap="none" spc="0" normalizeH="0" baseline="0" noProof="0" dirty="0">
                        <a:ln>
                          <a:noFill/>
                        </a:ln>
                        <a:solidFill>
                          <a:prstClr val="black"/>
                        </a:solidFill>
                        <a:effectLst/>
                        <a:uLnTx/>
                        <a:uFillTx/>
                        <a:latin typeface="Times New Roman" pitchFamily="18" charset="0"/>
                        <a:ea typeface="楷体_GB2312" pitchFamily="49" charset="-122"/>
                        <a:cs typeface="Times New Roman" pitchFamily="18" charset="0"/>
                      </a:endParaRPr>
                    </a:p>
                  </a:txBody>
                  <a:tcPr marL="91408" marR="91408"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954F72"/>
                        </a:buClr>
                        <a:buSzPct val="60000"/>
                        <a:buFont typeface="Wingdings" pitchFamily="2" charset="2"/>
                        <a:buNone/>
                        <a:tabLst/>
                        <a:defRPr/>
                      </a:pPr>
                      <a:r>
                        <a:rPr kumimoji="0" lang="zh-CN" altLang="en-US" sz="2000" b="1" i="0" u="none" strike="noStrike" kern="1200" cap="none" spc="0" normalizeH="0" baseline="0" noProof="0">
                          <a:ln>
                            <a:noFill/>
                          </a:ln>
                          <a:solidFill>
                            <a:prstClr val="black"/>
                          </a:solidFill>
                          <a:effectLst/>
                          <a:uLnTx/>
                          <a:uFillTx/>
                          <a:latin typeface="Microsoft YaHei Light" panose="020B0502040204020203" pitchFamily="34" charset="-122"/>
                          <a:ea typeface="Microsoft YaHei Light" panose="020B0502040204020203" pitchFamily="34" charset="-122"/>
                          <a:cs typeface="Times New Roman" pitchFamily="18" charset="0"/>
                        </a:rPr>
                        <a:t>╳</a:t>
                      </a:r>
                      <a:endParaRPr kumimoji="0" lang="zh-CN" altLang="en-US" sz="2000" b="1" i="0" u="none" strike="noStrike" kern="1200" cap="none" spc="0" normalizeH="0" baseline="0" noProof="0" dirty="0">
                        <a:ln>
                          <a:noFill/>
                        </a:ln>
                        <a:solidFill>
                          <a:prstClr val="black"/>
                        </a:solidFill>
                        <a:effectLst/>
                        <a:uLnTx/>
                        <a:uFillTx/>
                        <a:latin typeface="Times New Roman" pitchFamily="18" charset="0"/>
                        <a:ea typeface="楷体_GB2312" pitchFamily="49" charset="-122"/>
                        <a:cs typeface="Times New Roman" pitchFamily="18" charset="0"/>
                      </a:endParaRPr>
                    </a:p>
                  </a:txBody>
                  <a:tcPr marL="91408" marR="91408"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954F72"/>
                        </a:buClr>
                        <a:buSzPct val="60000"/>
                        <a:buFont typeface="Wingdings" pitchFamily="2" charset="2"/>
                        <a:buNone/>
                        <a:tabLst/>
                        <a:defRPr/>
                      </a:pPr>
                      <a:r>
                        <a:rPr kumimoji="0" lang="zh-CN" altLang="en-US" sz="2000" b="1" i="0" u="none" strike="noStrike" kern="1200" cap="none" spc="0" normalizeH="0" baseline="0" noProof="0">
                          <a:ln>
                            <a:noFill/>
                          </a:ln>
                          <a:solidFill>
                            <a:prstClr val="black"/>
                          </a:solidFill>
                          <a:effectLst/>
                          <a:uLnTx/>
                          <a:uFillTx/>
                          <a:latin typeface="Microsoft YaHei Light" panose="020B0502040204020203" pitchFamily="34" charset="-122"/>
                          <a:ea typeface="Microsoft YaHei Light" panose="020B0502040204020203" pitchFamily="34" charset="-122"/>
                          <a:cs typeface="Times New Roman" pitchFamily="18" charset="0"/>
                        </a:rPr>
                        <a:t>╳</a:t>
                      </a:r>
                      <a:endParaRPr kumimoji="0" lang="zh-CN" altLang="en-US" sz="2000" b="1" i="0" u="none" strike="noStrike" kern="1200" cap="none" spc="0" normalizeH="0" baseline="0" noProof="0" dirty="0">
                        <a:ln>
                          <a:noFill/>
                        </a:ln>
                        <a:solidFill>
                          <a:prstClr val="black"/>
                        </a:solidFill>
                        <a:effectLst/>
                        <a:uLnTx/>
                        <a:uFillTx/>
                        <a:latin typeface="Times New Roman" pitchFamily="18" charset="0"/>
                        <a:ea typeface="楷体_GB2312" pitchFamily="49" charset="-122"/>
                        <a:cs typeface="Times New Roman" pitchFamily="18" charset="0"/>
                      </a:endParaRPr>
                    </a:p>
                  </a:txBody>
                  <a:tcPr marL="91408" marR="91408"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954F72"/>
                        </a:buClr>
                        <a:buSzPct val="60000"/>
                        <a:buFont typeface="Wingdings" pitchFamily="2" charset="2"/>
                        <a:buNone/>
                        <a:tabLst/>
                        <a:defRPr/>
                      </a:pPr>
                      <a:r>
                        <a:rPr kumimoji="0" lang="zh-CN" altLang="en-US" sz="2000" b="1" i="0" u="none" strike="noStrike" kern="1200" cap="none" spc="0" normalizeH="0" baseline="0" noProof="0" dirty="0">
                          <a:ln>
                            <a:noFill/>
                          </a:ln>
                          <a:solidFill>
                            <a:prstClr val="black"/>
                          </a:solidFill>
                          <a:effectLst/>
                          <a:uLnTx/>
                          <a:uFillTx/>
                          <a:latin typeface="Microsoft YaHei Light" panose="020B0502040204020203" pitchFamily="34" charset="-122"/>
                          <a:ea typeface="Microsoft YaHei Light" panose="020B0502040204020203" pitchFamily="34" charset="-122"/>
                          <a:cs typeface="Times New Roman" pitchFamily="18" charset="0"/>
                        </a:rPr>
                        <a:t>╳</a:t>
                      </a:r>
                      <a:endParaRPr kumimoji="0" lang="zh-CN" altLang="en-US" sz="2000" b="1" i="0" u="none" strike="noStrike" kern="1200" cap="none" spc="0" normalizeH="0" baseline="0" noProof="0" dirty="0">
                        <a:ln>
                          <a:noFill/>
                        </a:ln>
                        <a:solidFill>
                          <a:prstClr val="black"/>
                        </a:solidFill>
                        <a:effectLst/>
                        <a:uLnTx/>
                        <a:uFillTx/>
                        <a:latin typeface="Times New Roman" pitchFamily="18" charset="0"/>
                        <a:ea typeface="楷体_GB2312" pitchFamily="49" charset="-122"/>
                        <a:cs typeface="Times New Roman" pitchFamily="18" charset="0"/>
                      </a:endParaRPr>
                    </a:p>
                  </a:txBody>
                  <a:tcPr marL="91408" marR="91408"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426271">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0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u2</a:t>
                      </a:r>
                      <a:endParaRPr kumimoji="0" lang="zh-CN" altLang="en-US" sz="20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endParaRPr>
                    </a:p>
                  </a:txBody>
                  <a:tcPr marL="91408" marR="91408"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954F72"/>
                        </a:buClr>
                        <a:buSzPct val="60000"/>
                        <a:buFont typeface="Wingdings" pitchFamily="2" charset="2"/>
                        <a:buNone/>
                        <a:tabLst/>
                        <a:defRPr/>
                      </a:pPr>
                      <a:r>
                        <a:rPr kumimoji="0" lang="zh-CN" altLang="en-US" sz="2000" b="1" i="0" u="none" strike="noStrike" kern="1200" cap="none" spc="0" normalizeH="0" baseline="0" noProof="0">
                          <a:ln>
                            <a:noFill/>
                          </a:ln>
                          <a:solidFill>
                            <a:prstClr val="black"/>
                          </a:solidFill>
                          <a:effectLst/>
                          <a:uLnTx/>
                          <a:uFillTx/>
                          <a:latin typeface="Times New Roman" pitchFamily="18" charset="0"/>
                          <a:ea typeface="楷体_GB2312" pitchFamily="49" charset="-122"/>
                          <a:cs typeface="Times New Roman" pitchFamily="18" charset="0"/>
                        </a:rPr>
                        <a:t>√</a:t>
                      </a:r>
                      <a:endParaRPr kumimoji="0" lang="zh-CN" altLang="en-US" sz="2000" b="1" i="0" u="none" strike="noStrike" kern="1200" cap="none" spc="0" normalizeH="0" baseline="0" noProof="0" dirty="0">
                        <a:ln>
                          <a:noFill/>
                        </a:ln>
                        <a:solidFill>
                          <a:prstClr val="black"/>
                        </a:solidFill>
                        <a:effectLst/>
                        <a:uLnTx/>
                        <a:uFillTx/>
                        <a:latin typeface="Times New Roman" pitchFamily="18" charset="0"/>
                        <a:ea typeface="楷体_GB2312" pitchFamily="49" charset="-122"/>
                        <a:cs typeface="Times New Roman" pitchFamily="18" charset="0"/>
                      </a:endParaRPr>
                    </a:p>
                  </a:txBody>
                  <a:tcPr marL="91408" marR="91408"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954F72"/>
                        </a:buClr>
                        <a:buSzPct val="60000"/>
                        <a:buFont typeface="Wingdings" pitchFamily="2" charset="2"/>
                        <a:buNone/>
                        <a:tabLst/>
                        <a:defRPr/>
                      </a:pPr>
                      <a:r>
                        <a:rPr kumimoji="0" lang="zh-CN" altLang="en-US" sz="2000" b="1" i="0" u="none" strike="noStrike" kern="1200" cap="none" spc="0" normalizeH="0" baseline="0" noProof="0">
                          <a:ln>
                            <a:noFill/>
                          </a:ln>
                          <a:solidFill>
                            <a:prstClr val="black"/>
                          </a:solidFill>
                          <a:effectLst/>
                          <a:uLnTx/>
                          <a:uFillTx/>
                          <a:latin typeface="Times New Roman" pitchFamily="18" charset="0"/>
                          <a:ea typeface="楷体_GB2312" pitchFamily="49" charset="-122"/>
                          <a:cs typeface="Times New Roman" pitchFamily="18" charset="0"/>
                        </a:rPr>
                        <a:t>√</a:t>
                      </a:r>
                      <a:endParaRPr kumimoji="0" lang="zh-CN" altLang="en-US" sz="2000" b="1" i="0" u="none" strike="noStrike" kern="1200" cap="none" spc="0" normalizeH="0" baseline="0" noProof="0" dirty="0">
                        <a:ln>
                          <a:noFill/>
                        </a:ln>
                        <a:solidFill>
                          <a:prstClr val="black"/>
                        </a:solidFill>
                        <a:effectLst/>
                        <a:uLnTx/>
                        <a:uFillTx/>
                        <a:latin typeface="Times New Roman" pitchFamily="18" charset="0"/>
                        <a:ea typeface="楷体_GB2312" pitchFamily="49" charset="-122"/>
                        <a:cs typeface="Times New Roman" pitchFamily="18" charset="0"/>
                      </a:endParaRPr>
                    </a:p>
                  </a:txBody>
                  <a:tcPr marL="91408" marR="91408"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954F72"/>
                        </a:buClr>
                        <a:buSzPct val="60000"/>
                        <a:buFont typeface="Wingdings" pitchFamily="2" charset="2"/>
                        <a:buNone/>
                        <a:tabLst/>
                        <a:defRPr/>
                      </a:pPr>
                      <a:r>
                        <a:rPr kumimoji="0" lang="zh-CN" altLang="en-US" sz="2000" b="1" i="0" u="none" strike="noStrike" kern="1200" cap="none" spc="0" normalizeH="0" baseline="0" noProof="0">
                          <a:ln>
                            <a:noFill/>
                          </a:ln>
                          <a:solidFill>
                            <a:prstClr val="black"/>
                          </a:solidFill>
                          <a:effectLst/>
                          <a:uLnTx/>
                          <a:uFillTx/>
                          <a:latin typeface="Times New Roman" pitchFamily="18" charset="0"/>
                          <a:ea typeface="楷体_GB2312" pitchFamily="49" charset="-122"/>
                          <a:cs typeface="Times New Roman" pitchFamily="18" charset="0"/>
                        </a:rPr>
                        <a:t>√</a:t>
                      </a:r>
                      <a:endParaRPr kumimoji="0" lang="zh-CN" altLang="en-US" sz="2000" b="1" i="0" u="none" strike="noStrike" kern="1200" cap="none" spc="0" normalizeH="0" baseline="0" noProof="0" dirty="0">
                        <a:ln>
                          <a:noFill/>
                        </a:ln>
                        <a:solidFill>
                          <a:prstClr val="black"/>
                        </a:solidFill>
                        <a:effectLst/>
                        <a:uLnTx/>
                        <a:uFillTx/>
                        <a:latin typeface="Times New Roman" pitchFamily="18" charset="0"/>
                        <a:ea typeface="楷体_GB2312" pitchFamily="49" charset="-122"/>
                        <a:cs typeface="Times New Roman" pitchFamily="18" charset="0"/>
                      </a:endParaRPr>
                    </a:p>
                  </a:txBody>
                  <a:tcPr marL="91408" marR="91408"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954F72"/>
                        </a:buClr>
                        <a:buSzPct val="60000"/>
                        <a:buFont typeface="Wingdings" pitchFamily="2" charset="2"/>
                        <a:buNone/>
                        <a:tabLst/>
                        <a:defRPr/>
                      </a:pPr>
                      <a:r>
                        <a:rPr kumimoji="0" lang="zh-CN" altLang="en-US" sz="2000" b="1" i="0" u="none" strike="noStrike" kern="1200" cap="none" spc="0" normalizeH="0" baseline="0" noProof="0" dirty="0">
                          <a:ln>
                            <a:noFill/>
                          </a:ln>
                          <a:solidFill>
                            <a:prstClr val="black"/>
                          </a:solidFill>
                          <a:effectLst/>
                          <a:uLnTx/>
                          <a:uFillTx/>
                          <a:latin typeface="Times New Roman" pitchFamily="18" charset="0"/>
                          <a:ea typeface="楷体_GB2312" pitchFamily="49" charset="-122"/>
                          <a:cs typeface="Times New Roman" pitchFamily="18" charset="0"/>
                        </a:rPr>
                        <a:t>√</a:t>
                      </a:r>
                    </a:p>
                  </a:txBody>
                  <a:tcPr marL="91408" marR="91408"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426271">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0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u3</a:t>
                      </a:r>
                      <a:endParaRPr kumimoji="0" lang="zh-CN" altLang="en-US" sz="20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endParaRPr>
                    </a:p>
                  </a:txBody>
                  <a:tcPr marL="91408" marR="91408"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954F72"/>
                        </a:buClr>
                        <a:buSzPct val="60000"/>
                        <a:buFont typeface="Wingdings" pitchFamily="2" charset="2"/>
                        <a:buNone/>
                        <a:tabLst/>
                        <a:defRPr/>
                      </a:pPr>
                      <a:r>
                        <a:rPr kumimoji="0" lang="zh-CN" altLang="en-US" sz="2000" b="1" i="0" u="none" strike="noStrike" kern="1200" cap="none" spc="0" normalizeH="0" baseline="0" noProof="0">
                          <a:ln>
                            <a:noFill/>
                          </a:ln>
                          <a:solidFill>
                            <a:prstClr val="black"/>
                          </a:solidFill>
                          <a:effectLst/>
                          <a:uLnTx/>
                          <a:uFillTx/>
                          <a:latin typeface="Times New Roman" pitchFamily="18" charset="0"/>
                          <a:ea typeface="楷体_GB2312" pitchFamily="49" charset="-122"/>
                          <a:cs typeface="Times New Roman" pitchFamily="18" charset="0"/>
                        </a:rPr>
                        <a:t>√</a:t>
                      </a:r>
                      <a:endParaRPr kumimoji="0" lang="zh-CN" altLang="en-US" sz="2000" b="1" i="0" u="none" strike="noStrike" kern="1200" cap="none" spc="0" normalizeH="0" baseline="0" noProof="0" dirty="0">
                        <a:ln>
                          <a:noFill/>
                        </a:ln>
                        <a:solidFill>
                          <a:prstClr val="black"/>
                        </a:solidFill>
                        <a:effectLst/>
                        <a:uLnTx/>
                        <a:uFillTx/>
                        <a:latin typeface="Times New Roman" pitchFamily="18" charset="0"/>
                        <a:ea typeface="楷体_GB2312" pitchFamily="49" charset="-122"/>
                        <a:cs typeface="Times New Roman" pitchFamily="18" charset="0"/>
                      </a:endParaRPr>
                    </a:p>
                  </a:txBody>
                  <a:tcPr marL="91408" marR="91408"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954F72"/>
                        </a:buClr>
                        <a:buSzPct val="60000"/>
                        <a:buFont typeface="Wingdings" pitchFamily="2" charset="2"/>
                        <a:buNone/>
                        <a:tabLst/>
                        <a:defRPr/>
                      </a:pPr>
                      <a:r>
                        <a:rPr kumimoji="0" lang="zh-CN" altLang="en-US" sz="2000" b="1" i="0" u="none" strike="noStrike" kern="1200" cap="none" spc="0" normalizeH="0" baseline="0" noProof="0">
                          <a:ln>
                            <a:noFill/>
                          </a:ln>
                          <a:solidFill>
                            <a:prstClr val="black"/>
                          </a:solidFill>
                          <a:effectLst/>
                          <a:uLnTx/>
                          <a:uFillTx/>
                          <a:latin typeface="Times New Roman" pitchFamily="18" charset="0"/>
                          <a:ea typeface="楷体_GB2312" pitchFamily="49" charset="-122"/>
                          <a:cs typeface="Times New Roman" pitchFamily="18" charset="0"/>
                        </a:rPr>
                        <a:t>√</a:t>
                      </a:r>
                      <a:endParaRPr kumimoji="0" lang="zh-CN" altLang="en-US" sz="2000" b="1" i="0" u="none" strike="noStrike" kern="1200" cap="none" spc="0" normalizeH="0" baseline="0" noProof="0" dirty="0">
                        <a:ln>
                          <a:noFill/>
                        </a:ln>
                        <a:solidFill>
                          <a:prstClr val="black"/>
                        </a:solidFill>
                        <a:effectLst/>
                        <a:uLnTx/>
                        <a:uFillTx/>
                        <a:latin typeface="Times New Roman" pitchFamily="18" charset="0"/>
                        <a:ea typeface="楷体_GB2312" pitchFamily="49" charset="-122"/>
                        <a:cs typeface="Times New Roman" pitchFamily="18" charset="0"/>
                      </a:endParaRPr>
                    </a:p>
                  </a:txBody>
                  <a:tcPr marL="91408" marR="91408"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954F72"/>
                        </a:buClr>
                        <a:buSzPct val="60000"/>
                        <a:buFont typeface="Wingdings" pitchFamily="2" charset="2"/>
                        <a:buNone/>
                        <a:tabLst/>
                        <a:defRPr/>
                      </a:pPr>
                      <a:r>
                        <a:rPr kumimoji="0" lang="zh-CN" altLang="en-US" sz="2000" b="1" i="0" u="none" strike="noStrike" kern="1200" cap="none" spc="0" normalizeH="0" baseline="0" noProof="0">
                          <a:ln>
                            <a:noFill/>
                          </a:ln>
                          <a:solidFill>
                            <a:prstClr val="black"/>
                          </a:solidFill>
                          <a:effectLst/>
                          <a:uLnTx/>
                          <a:uFillTx/>
                          <a:latin typeface="Times New Roman" pitchFamily="18" charset="0"/>
                          <a:ea typeface="楷体_GB2312" pitchFamily="49" charset="-122"/>
                          <a:cs typeface="Times New Roman" pitchFamily="18" charset="0"/>
                        </a:rPr>
                        <a:t>√</a:t>
                      </a:r>
                      <a:endParaRPr kumimoji="0" lang="zh-CN" altLang="en-US" sz="2000" b="1" i="0" u="none" strike="noStrike" kern="1200" cap="none" spc="0" normalizeH="0" baseline="0" noProof="0" dirty="0">
                        <a:ln>
                          <a:noFill/>
                        </a:ln>
                        <a:solidFill>
                          <a:prstClr val="black"/>
                        </a:solidFill>
                        <a:effectLst/>
                        <a:uLnTx/>
                        <a:uFillTx/>
                        <a:latin typeface="Times New Roman" pitchFamily="18" charset="0"/>
                        <a:ea typeface="楷体_GB2312" pitchFamily="49" charset="-122"/>
                        <a:cs typeface="Times New Roman" pitchFamily="18" charset="0"/>
                      </a:endParaRPr>
                    </a:p>
                  </a:txBody>
                  <a:tcPr marL="91408" marR="91408"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954F72"/>
                        </a:buClr>
                        <a:buSzPct val="60000"/>
                        <a:buFont typeface="Wingdings" pitchFamily="2" charset="2"/>
                        <a:buNone/>
                        <a:tabLst/>
                        <a:defRPr/>
                      </a:pPr>
                      <a:r>
                        <a:rPr kumimoji="0" lang="zh-CN" altLang="en-US" sz="2000" b="1" i="0" u="none" strike="noStrike" kern="1200" cap="none" spc="0" normalizeH="0" baseline="0" noProof="0" dirty="0">
                          <a:ln>
                            <a:noFill/>
                          </a:ln>
                          <a:solidFill>
                            <a:prstClr val="black"/>
                          </a:solidFill>
                          <a:effectLst/>
                          <a:uLnTx/>
                          <a:uFillTx/>
                          <a:latin typeface="Times New Roman" pitchFamily="18" charset="0"/>
                          <a:ea typeface="楷体_GB2312" pitchFamily="49" charset="-122"/>
                          <a:cs typeface="Times New Roman" pitchFamily="18" charset="0"/>
                        </a:rPr>
                        <a:t>√</a:t>
                      </a:r>
                    </a:p>
                  </a:txBody>
                  <a:tcPr marL="91408" marR="91408"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bl>
          </a:graphicData>
        </a:graphic>
      </p:graphicFrame>
      <p:sp>
        <p:nvSpPr>
          <p:cNvPr id="54" name="矩形 53">
            <a:extLst>
              <a:ext uri="{FF2B5EF4-FFF2-40B4-BE49-F238E27FC236}">
                <a16:creationId xmlns:a16="http://schemas.microsoft.com/office/drawing/2014/main" id="{440E93D0-8D3D-72FB-F5A5-2030FC2CCCBD}"/>
              </a:ext>
            </a:extLst>
          </p:cNvPr>
          <p:cNvSpPr/>
          <p:nvPr/>
        </p:nvSpPr>
        <p:spPr>
          <a:xfrm>
            <a:off x="9617224" y="566667"/>
            <a:ext cx="565744" cy="3327558"/>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21" name="表格 20">
            <a:extLst>
              <a:ext uri="{FF2B5EF4-FFF2-40B4-BE49-F238E27FC236}">
                <a16:creationId xmlns:a16="http://schemas.microsoft.com/office/drawing/2014/main" id="{B741C1AD-E211-9EB7-8E1D-B1266E74E76B}"/>
              </a:ext>
            </a:extLst>
          </p:cNvPr>
          <p:cNvGraphicFramePr>
            <a:graphicFrameLocks noGrp="1"/>
          </p:cNvGraphicFramePr>
          <p:nvPr/>
        </p:nvGraphicFramePr>
        <p:xfrm>
          <a:off x="2723958" y="4073778"/>
          <a:ext cx="3458634" cy="2419351"/>
        </p:xfrm>
        <a:graphic>
          <a:graphicData uri="http://schemas.openxmlformats.org/drawingml/2006/table">
            <a:tbl>
              <a:tblPr/>
              <a:tblGrid>
                <a:gridCol w="602471">
                  <a:extLst>
                    <a:ext uri="{9D8B030D-6E8A-4147-A177-3AD203B41FA5}">
                      <a16:colId xmlns:a16="http://schemas.microsoft.com/office/drawing/2014/main" val="20000"/>
                    </a:ext>
                  </a:extLst>
                </a:gridCol>
                <a:gridCol w="1223919">
                  <a:extLst>
                    <a:ext uri="{9D8B030D-6E8A-4147-A177-3AD203B41FA5}">
                      <a16:colId xmlns:a16="http://schemas.microsoft.com/office/drawing/2014/main" val="20001"/>
                    </a:ext>
                  </a:extLst>
                </a:gridCol>
                <a:gridCol w="1632244">
                  <a:extLst>
                    <a:ext uri="{9D8B030D-6E8A-4147-A177-3AD203B41FA5}">
                      <a16:colId xmlns:a16="http://schemas.microsoft.com/office/drawing/2014/main" val="20002"/>
                    </a:ext>
                  </a:extLst>
                </a:gridCol>
              </a:tblGrid>
              <a:tr h="485775">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1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84433" marR="8443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5">
                        <a:lumMod val="40000"/>
                        <a:lumOff val="6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1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OUT</a:t>
                      </a:r>
                      <a:r>
                        <a:rPr kumimoji="0" lang="en-US" altLang="zh-CN" sz="21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a:t>
                      </a:r>
                      <a:r>
                        <a:rPr kumimoji="0" lang="en-US" altLang="zh-CN" sz="21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B</a:t>
                      </a:r>
                      <a:r>
                        <a:rPr kumimoji="0" lang="en-US" altLang="zh-CN" sz="21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a:t>
                      </a:r>
                      <a:r>
                        <a:rPr kumimoji="0" lang="en-US" altLang="zh-CN" sz="2100" b="1" i="1" u="none" strike="noStrike" cap="none" normalizeH="0" baseline="30000" dirty="0">
                          <a:ln>
                            <a:noFill/>
                          </a:ln>
                          <a:solidFill>
                            <a:schemeClr val="tx1"/>
                          </a:solidFill>
                          <a:effectLst/>
                          <a:latin typeface="Times New Roman" pitchFamily="18" charset="0"/>
                          <a:ea typeface="楷体_GB2312" pitchFamily="49" charset="-122"/>
                          <a:cs typeface="Times New Roman" pitchFamily="18" charset="0"/>
                        </a:rPr>
                        <a:t>1</a:t>
                      </a:r>
                      <a:endParaRPr kumimoji="0" lang="en-US" altLang="zh-CN" sz="21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84433" marR="8443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5">
                        <a:lumMod val="40000"/>
                        <a:lumOff val="6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1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IN</a:t>
                      </a:r>
                      <a:r>
                        <a:rPr kumimoji="0" lang="en-US" altLang="zh-CN" sz="21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a:t>
                      </a:r>
                      <a:r>
                        <a:rPr kumimoji="0" lang="en-US" altLang="zh-CN" sz="2100" b="1" i="1" u="none" strike="noStrike" kern="1200" cap="none" normalizeH="0" baseline="0" dirty="0">
                          <a:ln>
                            <a:noFill/>
                          </a:ln>
                          <a:solidFill>
                            <a:schemeClr val="tx1"/>
                          </a:solidFill>
                          <a:effectLst/>
                          <a:latin typeface="Times New Roman" pitchFamily="18" charset="0"/>
                          <a:ea typeface="楷体_GB2312" pitchFamily="49" charset="-122"/>
                          <a:cs typeface="Times New Roman" pitchFamily="18" charset="0"/>
                        </a:rPr>
                        <a:t>B</a:t>
                      </a:r>
                      <a:r>
                        <a:rPr kumimoji="0" lang="en-US" altLang="zh-CN" sz="21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a:t>
                      </a:r>
                      <a:r>
                        <a:rPr kumimoji="0" lang="en-US" altLang="zh-CN" sz="2100" b="1" i="1" u="none" strike="noStrike" cap="none" normalizeH="0" baseline="30000" dirty="0">
                          <a:ln>
                            <a:noFill/>
                          </a:ln>
                          <a:solidFill>
                            <a:schemeClr val="tx1"/>
                          </a:solidFill>
                          <a:effectLst/>
                          <a:latin typeface="Times New Roman" pitchFamily="18" charset="0"/>
                          <a:ea typeface="楷体_GB2312" pitchFamily="49" charset="-122"/>
                          <a:cs typeface="Times New Roman" pitchFamily="18" charset="0"/>
                        </a:rPr>
                        <a:t>1</a:t>
                      </a:r>
                      <a:endParaRPr kumimoji="0" lang="zh-CN" altLang="en-US" sz="21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84433" marR="8443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5">
                        <a:lumMod val="40000"/>
                        <a:lumOff val="60000"/>
                      </a:schemeClr>
                    </a:solidFill>
                  </a:tcPr>
                </a:tc>
                <a:extLst>
                  <a:ext uri="{0D108BD9-81ED-4DB2-BD59-A6C34878D82A}">
                    <a16:rowId xmlns:a16="http://schemas.microsoft.com/office/drawing/2014/main" val="10000"/>
                  </a:ext>
                </a:extLst>
              </a:tr>
              <a:tr h="466725">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100" b="1" i="1" u="none" strike="noStrike" kern="1200" cap="none" normalizeH="0" baseline="0" dirty="0">
                          <a:ln>
                            <a:noFill/>
                          </a:ln>
                          <a:solidFill>
                            <a:schemeClr val="tx1"/>
                          </a:solidFill>
                          <a:effectLst/>
                          <a:latin typeface="Times New Roman" pitchFamily="18" charset="0"/>
                          <a:ea typeface="楷体_GB2312" pitchFamily="49" charset="-122"/>
                          <a:cs typeface="Times New Roman" pitchFamily="18" charset="0"/>
                        </a:rPr>
                        <a:t>B</a:t>
                      </a:r>
                      <a:r>
                        <a:rPr kumimoji="0" lang="en-US" altLang="zh-CN" sz="21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rPr>
                        <a:t>4</a:t>
                      </a:r>
                    </a:p>
                  </a:txBody>
                  <a:tcPr marL="84433" marR="8443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1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84433" marR="8443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altLang="zh-CN" sz="27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endParaRPr>
                    </a:p>
                  </a:txBody>
                  <a:tcPr marL="84433" marR="8443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85775">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1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B</a:t>
                      </a:r>
                      <a:r>
                        <a:rPr kumimoji="0" lang="en-US" altLang="zh-CN" sz="21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rPr>
                        <a:t>3</a:t>
                      </a:r>
                    </a:p>
                  </a:txBody>
                  <a:tcPr marL="84433" marR="8443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altLang="zh-CN" sz="27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endParaRPr>
                    </a:p>
                  </a:txBody>
                  <a:tcPr marL="84433" marR="8443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altLang="zh-CN" sz="27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endParaRPr>
                    </a:p>
                  </a:txBody>
                  <a:tcPr marL="84433" marR="8443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68313">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1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B</a:t>
                      </a:r>
                      <a:r>
                        <a:rPr kumimoji="0" lang="en-US" altLang="zh-CN" sz="21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rPr>
                        <a:t>2</a:t>
                      </a:r>
                    </a:p>
                  </a:txBody>
                  <a:tcPr marL="84433" marR="8443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7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endParaRPr>
                    </a:p>
                  </a:txBody>
                  <a:tcPr marL="84433" marR="8443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7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endParaRPr>
                    </a:p>
                  </a:txBody>
                  <a:tcPr marL="84433" marR="8443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512763">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1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B</a:t>
                      </a:r>
                      <a:r>
                        <a:rPr kumimoji="0" lang="en-US" altLang="zh-CN" sz="21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rPr>
                        <a:t>1</a:t>
                      </a:r>
                    </a:p>
                  </a:txBody>
                  <a:tcPr marL="84433" marR="8443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7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endParaRPr>
                    </a:p>
                  </a:txBody>
                  <a:tcPr marL="84433" marR="8443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altLang="zh-CN" sz="27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endParaRPr>
                    </a:p>
                  </a:txBody>
                  <a:tcPr marL="84433" marR="8443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graphicFrame>
        <p:nvGraphicFramePr>
          <p:cNvPr id="52" name="Group 204">
            <a:extLst>
              <a:ext uri="{FF2B5EF4-FFF2-40B4-BE49-F238E27FC236}">
                <a16:creationId xmlns:a16="http://schemas.microsoft.com/office/drawing/2014/main" id="{1B71ECA4-2E58-B19B-73F2-D643AFA1411A}"/>
              </a:ext>
            </a:extLst>
          </p:cNvPr>
          <p:cNvGraphicFramePr>
            <a:graphicFrameLocks/>
          </p:cNvGraphicFramePr>
          <p:nvPr/>
        </p:nvGraphicFramePr>
        <p:xfrm>
          <a:off x="6182280" y="4071904"/>
          <a:ext cx="2878667" cy="2419351"/>
        </p:xfrm>
        <a:graphic>
          <a:graphicData uri="http://schemas.openxmlformats.org/drawingml/2006/table">
            <a:tbl>
              <a:tblPr/>
              <a:tblGrid>
                <a:gridCol w="1247423">
                  <a:extLst>
                    <a:ext uri="{9D8B030D-6E8A-4147-A177-3AD203B41FA5}">
                      <a16:colId xmlns:a16="http://schemas.microsoft.com/office/drawing/2014/main" val="20000"/>
                    </a:ext>
                  </a:extLst>
                </a:gridCol>
                <a:gridCol w="1631244">
                  <a:extLst>
                    <a:ext uri="{9D8B030D-6E8A-4147-A177-3AD203B41FA5}">
                      <a16:colId xmlns:a16="http://schemas.microsoft.com/office/drawing/2014/main" val="20001"/>
                    </a:ext>
                  </a:extLst>
                </a:gridCol>
              </a:tblGrid>
              <a:tr h="485775">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1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OUT</a:t>
                      </a:r>
                      <a:r>
                        <a:rPr kumimoji="0" lang="en-US" altLang="zh-CN" sz="21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a:t>
                      </a:r>
                      <a:r>
                        <a:rPr kumimoji="0" lang="en-US" altLang="zh-CN" sz="2100" b="1" i="1" u="none" strike="noStrike" kern="1200" cap="none" normalizeH="0" baseline="0" dirty="0">
                          <a:ln>
                            <a:noFill/>
                          </a:ln>
                          <a:solidFill>
                            <a:schemeClr val="tx1"/>
                          </a:solidFill>
                          <a:effectLst/>
                          <a:latin typeface="Times New Roman" pitchFamily="18" charset="0"/>
                          <a:ea typeface="楷体_GB2312" pitchFamily="49" charset="-122"/>
                          <a:cs typeface="Times New Roman" pitchFamily="18" charset="0"/>
                        </a:rPr>
                        <a:t>B</a:t>
                      </a:r>
                      <a:r>
                        <a:rPr kumimoji="0" lang="en-US" altLang="zh-CN" sz="21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a:t>
                      </a:r>
                      <a:r>
                        <a:rPr kumimoji="0" lang="en-US" altLang="zh-CN" sz="2100" b="1" i="1" u="none" strike="noStrike" cap="none" normalizeH="0" baseline="30000" dirty="0">
                          <a:ln>
                            <a:noFill/>
                          </a:ln>
                          <a:solidFill>
                            <a:schemeClr val="tx1"/>
                          </a:solidFill>
                          <a:effectLst/>
                          <a:latin typeface="Times New Roman" pitchFamily="18" charset="0"/>
                          <a:ea typeface="楷体_GB2312" pitchFamily="49" charset="-122"/>
                          <a:cs typeface="Times New Roman" pitchFamily="18" charset="0"/>
                        </a:rPr>
                        <a:t>2</a:t>
                      </a:r>
                      <a:endParaRPr kumimoji="0" lang="zh-CN" altLang="en-US" sz="21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84383" marR="843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5">
                        <a:lumMod val="40000"/>
                        <a:lumOff val="6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1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IN</a:t>
                      </a:r>
                      <a:r>
                        <a:rPr kumimoji="0" lang="en-US" altLang="zh-CN" sz="21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a:t>
                      </a:r>
                      <a:r>
                        <a:rPr kumimoji="0" lang="en-US" altLang="zh-CN" sz="2100" b="1" i="1" u="none" strike="noStrike" kern="1200" cap="none" normalizeH="0" baseline="0" dirty="0">
                          <a:ln>
                            <a:noFill/>
                          </a:ln>
                          <a:solidFill>
                            <a:schemeClr val="tx1"/>
                          </a:solidFill>
                          <a:effectLst/>
                          <a:latin typeface="Times New Roman" pitchFamily="18" charset="0"/>
                          <a:ea typeface="楷体_GB2312" pitchFamily="49" charset="-122"/>
                          <a:cs typeface="Times New Roman" pitchFamily="18" charset="0"/>
                        </a:rPr>
                        <a:t>B</a:t>
                      </a:r>
                      <a:r>
                        <a:rPr kumimoji="0" lang="en-US" altLang="zh-CN" sz="21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a:t>
                      </a:r>
                      <a:r>
                        <a:rPr kumimoji="0" lang="en-US" altLang="zh-CN" sz="2100" b="1" i="1" u="none" strike="noStrike" cap="none" normalizeH="0" baseline="30000" dirty="0">
                          <a:ln>
                            <a:noFill/>
                          </a:ln>
                          <a:solidFill>
                            <a:schemeClr val="tx1"/>
                          </a:solidFill>
                          <a:effectLst/>
                          <a:latin typeface="Times New Roman" pitchFamily="18" charset="0"/>
                          <a:ea typeface="楷体_GB2312" pitchFamily="49" charset="-122"/>
                          <a:cs typeface="Times New Roman" pitchFamily="18" charset="0"/>
                        </a:rPr>
                        <a:t>2</a:t>
                      </a:r>
                      <a:endParaRPr kumimoji="0" lang="zh-CN" altLang="en-US" sz="21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84383" marR="843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5">
                        <a:lumMod val="40000"/>
                        <a:lumOff val="60000"/>
                      </a:schemeClr>
                    </a:solidFill>
                  </a:tcPr>
                </a:tc>
                <a:extLst>
                  <a:ext uri="{0D108BD9-81ED-4DB2-BD59-A6C34878D82A}">
                    <a16:rowId xmlns:a16="http://schemas.microsoft.com/office/drawing/2014/main" val="10000"/>
                  </a:ext>
                </a:extLst>
              </a:tr>
              <a:tr h="466725">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7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endParaRPr>
                    </a:p>
                  </a:txBody>
                  <a:tcPr marL="84383" marR="843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7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endParaRPr>
                    </a:p>
                  </a:txBody>
                  <a:tcPr marL="84383" marR="843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85775">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7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endParaRPr>
                    </a:p>
                  </a:txBody>
                  <a:tcPr marL="84383" marR="843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altLang="zh-CN" sz="21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84383" marR="843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68313">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1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84383" marR="843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7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endParaRPr>
                    </a:p>
                  </a:txBody>
                  <a:tcPr marL="84383" marR="843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512763">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7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endParaRPr>
                    </a:p>
                  </a:txBody>
                  <a:tcPr marL="84383" marR="843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7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endParaRPr>
                    </a:p>
                  </a:txBody>
                  <a:tcPr marL="84383" marR="843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55" name="矩形 54">
            <a:extLst>
              <a:ext uri="{FF2B5EF4-FFF2-40B4-BE49-F238E27FC236}">
                <a16:creationId xmlns:a16="http://schemas.microsoft.com/office/drawing/2014/main" id="{EC290957-3EF7-3D3A-35DB-CFC09E0CCA86}"/>
              </a:ext>
            </a:extLst>
          </p:cNvPr>
          <p:cNvSpPr>
            <a:spLocks noChangeArrowheads="1"/>
          </p:cNvSpPr>
          <p:nvPr/>
        </p:nvSpPr>
        <p:spPr bwMode="auto">
          <a:xfrm>
            <a:off x="5085227" y="4558803"/>
            <a:ext cx="473206" cy="420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hangingPunct="1">
              <a:spcBef>
                <a:spcPct val="20000"/>
              </a:spcBef>
              <a:buClr>
                <a:srgbClr val="5EAEFF"/>
              </a:buClr>
              <a:buSzPct val="60000"/>
            </a:pPr>
            <a:r>
              <a:rPr lang="en-US" altLang="zh-CN" sz="2133" i="1">
                <a:solidFill>
                  <a:srgbClr val="000000"/>
                </a:solidFill>
                <a:latin typeface="Times New Roman" panose="02020603050405020304" pitchFamily="18" charset="0"/>
                <a:ea typeface="楷体_GB2312" pitchFamily="49" charset="-122"/>
                <a:cs typeface="Times New Roman" panose="02020603050405020304" pitchFamily="18" charset="0"/>
              </a:rPr>
              <a:t>u3</a:t>
            </a:r>
            <a:endParaRPr lang="en-US" altLang="zh-CN" sz="2667" i="1" baseline="-2500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56" name="矩形 55">
            <a:extLst>
              <a:ext uri="{FF2B5EF4-FFF2-40B4-BE49-F238E27FC236}">
                <a16:creationId xmlns:a16="http://schemas.microsoft.com/office/drawing/2014/main" id="{AE70E9F6-DF47-7B24-2F07-D9990183219E}"/>
              </a:ext>
            </a:extLst>
          </p:cNvPr>
          <p:cNvSpPr>
            <a:spLocks noChangeArrowheads="1"/>
          </p:cNvSpPr>
          <p:nvPr/>
        </p:nvSpPr>
        <p:spPr bwMode="auto">
          <a:xfrm>
            <a:off x="3722094" y="5039287"/>
            <a:ext cx="473206" cy="420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hangingPunct="1">
              <a:spcBef>
                <a:spcPct val="20000"/>
              </a:spcBef>
              <a:buClr>
                <a:srgbClr val="5EAEFF"/>
              </a:buClr>
              <a:buSzPct val="60000"/>
            </a:pPr>
            <a:r>
              <a:rPr lang="en-US" altLang="zh-CN" sz="2133" i="1">
                <a:solidFill>
                  <a:srgbClr val="000000"/>
                </a:solidFill>
                <a:latin typeface="Times New Roman" panose="02020603050405020304" pitchFamily="18" charset="0"/>
                <a:ea typeface="楷体_GB2312" pitchFamily="49" charset="-122"/>
                <a:cs typeface="Times New Roman" panose="02020603050405020304" pitchFamily="18" charset="0"/>
              </a:rPr>
              <a:t>u3</a:t>
            </a:r>
            <a:endParaRPr lang="en-US" altLang="zh-CN" sz="2667" i="1" baseline="-2500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57" name="矩形 56">
            <a:extLst>
              <a:ext uri="{FF2B5EF4-FFF2-40B4-BE49-F238E27FC236}">
                <a16:creationId xmlns:a16="http://schemas.microsoft.com/office/drawing/2014/main" id="{26B03D0A-EDE4-F2BE-3591-8125062F4CA7}"/>
              </a:ext>
            </a:extLst>
          </p:cNvPr>
          <p:cNvSpPr>
            <a:spLocks noChangeArrowheads="1"/>
          </p:cNvSpPr>
          <p:nvPr/>
        </p:nvSpPr>
        <p:spPr bwMode="auto">
          <a:xfrm>
            <a:off x="4886261" y="5039287"/>
            <a:ext cx="830677" cy="420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hangingPunct="1">
              <a:spcBef>
                <a:spcPct val="20000"/>
              </a:spcBef>
              <a:buClr>
                <a:srgbClr val="5EAEFF"/>
              </a:buClr>
              <a:buSzPct val="60000"/>
            </a:pPr>
            <a:r>
              <a:rPr lang="en-US" altLang="zh-CN" sz="2133" i="1">
                <a:solidFill>
                  <a:srgbClr val="000000"/>
                </a:solidFill>
                <a:latin typeface="Times New Roman" panose="02020603050405020304" pitchFamily="18" charset="0"/>
                <a:ea typeface="楷体_GB2312" pitchFamily="49" charset="-122"/>
                <a:cs typeface="Times New Roman" panose="02020603050405020304" pitchFamily="18" charset="0"/>
              </a:rPr>
              <a:t>u2,u3</a:t>
            </a:r>
            <a:endParaRPr lang="en-US" altLang="zh-CN" sz="2667" i="1" baseline="-2500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58" name="矩形 57">
            <a:extLst>
              <a:ext uri="{FF2B5EF4-FFF2-40B4-BE49-F238E27FC236}">
                <a16:creationId xmlns:a16="http://schemas.microsoft.com/office/drawing/2014/main" id="{B0DD8D17-C45A-2F2B-41FD-FE6AC44EE706}"/>
              </a:ext>
            </a:extLst>
          </p:cNvPr>
          <p:cNvSpPr>
            <a:spLocks noChangeArrowheads="1"/>
          </p:cNvSpPr>
          <p:nvPr/>
        </p:nvSpPr>
        <p:spPr bwMode="auto">
          <a:xfrm>
            <a:off x="3512545" y="5517654"/>
            <a:ext cx="830677" cy="420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hangingPunct="1">
              <a:spcBef>
                <a:spcPct val="20000"/>
              </a:spcBef>
              <a:buClr>
                <a:srgbClr val="5EAEFF"/>
              </a:buClr>
              <a:buSzPct val="60000"/>
            </a:pPr>
            <a:r>
              <a:rPr lang="en-US" altLang="zh-CN" sz="2133" i="1">
                <a:solidFill>
                  <a:srgbClr val="000000"/>
                </a:solidFill>
                <a:latin typeface="Times New Roman" panose="02020603050405020304" pitchFamily="18" charset="0"/>
                <a:ea typeface="楷体_GB2312" pitchFamily="49" charset="-122"/>
                <a:cs typeface="Times New Roman" panose="02020603050405020304" pitchFamily="18" charset="0"/>
              </a:rPr>
              <a:t>u2,u3</a:t>
            </a:r>
            <a:endParaRPr lang="en-US" altLang="zh-CN" sz="2667" i="1" baseline="-2500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59" name="矩形 58">
            <a:extLst>
              <a:ext uri="{FF2B5EF4-FFF2-40B4-BE49-F238E27FC236}">
                <a16:creationId xmlns:a16="http://schemas.microsoft.com/office/drawing/2014/main" id="{26565BE7-8DA6-13A1-E73D-9ED2BC6E0688}"/>
              </a:ext>
            </a:extLst>
          </p:cNvPr>
          <p:cNvSpPr>
            <a:spLocks noChangeArrowheads="1"/>
          </p:cNvSpPr>
          <p:nvPr/>
        </p:nvSpPr>
        <p:spPr bwMode="auto">
          <a:xfrm>
            <a:off x="4742328" y="5517654"/>
            <a:ext cx="1119217" cy="420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hangingPunct="1">
              <a:spcBef>
                <a:spcPct val="20000"/>
              </a:spcBef>
              <a:buClr>
                <a:srgbClr val="5EAEFF"/>
              </a:buClr>
              <a:buSzPct val="60000"/>
            </a:pPr>
            <a:r>
              <a:rPr lang="en-US" altLang="zh-CN" sz="2133" i="1">
                <a:solidFill>
                  <a:srgbClr val="000000"/>
                </a:solidFill>
                <a:latin typeface="Times New Roman" panose="02020603050405020304" pitchFamily="18" charset="0"/>
                <a:ea typeface="楷体_GB2312" pitchFamily="49" charset="-122"/>
                <a:cs typeface="Times New Roman" panose="02020603050405020304" pitchFamily="18" charset="0"/>
              </a:rPr>
              <a:t>i,j,u2,u3</a:t>
            </a:r>
            <a:endParaRPr lang="zh-CN" altLang="en-US" sz="2667" i="1" baseline="-2500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60" name="矩形 59">
            <a:extLst>
              <a:ext uri="{FF2B5EF4-FFF2-40B4-BE49-F238E27FC236}">
                <a16:creationId xmlns:a16="http://schemas.microsoft.com/office/drawing/2014/main" id="{EFCE4C68-5438-0AA2-4B4C-936AF4ADD913}"/>
              </a:ext>
            </a:extLst>
          </p:cNvPr>
          <p:cNvSpPr>
            <a:spLocks noChangeArrowheads="1"/>
          </p:cNvSpPr>
          <p:nvPr/>
        </p:nvSpPr>
        <p:spPr bwMode="auto">
          <a:xfrm>
            <a:off x="3404594" y="5979087"/>
            <a:ext cx="1119217" cy="420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hangingPunct="1">
              <a:spcBef>
                <a:spcPct val="20000"/>
              </a:spcBef>
              <a:buClr>
                <a:srgbClr val="5EAEFF"/>
              </a:buClr>
              <a:buSzPct val="60000"/>
            </a:pPr>
            <a:r>
              <a:rPr lang="en-US" altLang="zh-CN" sz="2133" i="1">
                <a:solidFill>
                  <a:srgbClr val="000000"/>
                </a:solidFill>
                <a:latin typeface="Times New Roman" panose="02020603050405020304" pitchFamily="18" charset="0"/>
                <a:ea typeface="楷体_GB2312" pitchFamily="49" charset="-122"/>
                <a:cs typeface="Times New Roman" panose="02020603050405020304" pitchFamily="18" charset="0"/>
              </a:rPr>
              <a:t>i,j,u2,u3</a:t>
            </a:r>
            <a:endParaRPr lang="zh-CN" altLang="en-US" sz="2667" i="1" baseline="-2500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61" name="矩形 60">
            <a:extLst>
              <a:ext uri="{FF2B5EF4-FFF2-40B4-BE49-F238E27FC236}">
                <a16:creationId xmlns:a16="http://schemas.microsoft.com/office/drawing/2014/main" id="{C9B14041-AE6E-9DA5-92CE-6A39AF73AB43}"/>
              </a:ext>
            </a:extLst>
          </p:cNvPr>
          <p:cNvSpPr>
            <a:spLocks noChangeArrowheads="1"/>
          </p:cNvSpPr>
          <p:nvPr/>
        </p:nvSpPr>
        <p:spPr bwMode="auto">
          <a:xfrm>
            <a:off x="4484094" y="5966387"/>
            <a:ext cx="1691489" cy="420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hangingPunct="1">
              <a:spcBef>
                <a:spcPct val="20000"/>
              </a:spcBef>
              <a:buClr>
                <a:srgbClr val="5EAEFF"/>
              </a:buClr>
              <a:buSzPct val="60000"/>
            </a:pPr>
            <a:r>
              <a:rPr lang="en-US" altLang="zh-CN" sz="2133" i="1">
                <a:solidFill>
                  <a:srgbClr val="000000"/>
                </a:solidFill>
                <a:latin typeface="Times New Roman" panose="02020603050405020304" pitchFamily="18" charset="0"/>
                <a:ea typeface="楷体_GB2312" pitchFamily="49" charset="-122"/>
                <a:cs typeface="Times New Roman" panose="02020603050405020304" pitchFamily="18" charset="0"/>
              </a:rPr>
              <a:t>m,n,u1,u2,u3</a:t>
            </a:r>
            <a:endParaRPr lang="en-US" altLang="zh-CN" sz="2667" i="1" baseline="-2500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62" name="矩形 61">
            <a:extLst>
              <a:ext uri="{FF2B5EF4-FFF2-40B4-BE49-F238E27FC236}">
                <a16:creationId xmlns:a16="http://schemas.microsoft.com/office/drawing/2014/main" id="{3E49D70C-29B5-90DA-CB9B-643FFC1F8295}"/>
              </a:ext>
            </a:extLst>
          </p:cNvPr>
          <p:cNvSpPr>
            <a:spLocks noChangeArrowheads="1"/>
          </p:cNvSpPr>
          <p:nvPr/>
        </p:nvSpPr>
        <p:spPr bwMode="auto">
          <a:xfrm>
            <a:off x="6279028" y="4558803"/>
            <a:ext cx="1119217" cy="420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hangingPunct="1">
              <a:spcBef>
                <a:spcPct val="20000"/>
              </a:spcBef>
              <a:buClr>
                <a:srgbClr val="5EAEFF"/>
              </a:buClr>
              <a:buSzPct val="60000"/>
            </a:pPr>
            <a:r>
              <a:rPr lang="en-US" altLang="zh-CN" sz="2133" i="1">
                <a:solidFill>
                  <a:srgbClr val="000000"/>
                </a:solidFill>
                <a:latin typeface="Times New Roman" panose="02020603050405020304" pitchFamily="18" charset="0"/>
                <a:ea typeface="楷体_GB2312" pitchFamily="49" charset="-122"/>
                <a:cs typeface="Times New Roman" panose="02020603050405020304" pitchFamily="18" charset="0"/>
              </a:rPr>
              <a:t>i,j,u2,u3</a:t>
            </a:r>
            <a:endParaRPr lang="zh-CN" altLang="en-US" sz="2667" i="1" baseline="-2500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63" name="矩形 62">
            <a:extLst>
              <a:ext uri="{FF2B5EF4-FFF2-40B4-BE49-F238E27FC236}">
                <a16:creationId xmlns:a16="http://schemas.microsoft.com/office/drawing/2014/main" id="{9769E72F-E2CA-8804-B01E-75595113FFA7}"/>
              </a:ext>
            </a:extLst>
          </p:cNvPr>
          <p:cNvSpPr>
            <a:spLocks noChangeArrowheads="1"/>
          </p:cNvSpPr>
          <p:nvPr/>
        </p:nvSpPr>
        <p:spPr bwMode="auto">
          <a:xfrm>
            <a:off x="6317128" y="5013887"/>
            <a:ext cx="974947" cy="420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hangingPunct="1">
              <a:spcBef>
                <a:spcPct val="20000"/>
              </a:spcBef>
              <a:buClr>
                <a:srgbClr val="5EAEFF"/>
              </a:buClr>
              <a:buSzPct val="60000"/>
            </a:pPr>
            <a:r>
              <a:rPr lang="en-US" altLang="zh-CN" sz="2133" i="1">
                <a:solidFill>
                  <a:srgbClr val="000000"/>
                </a:solidFill>
                <a:latin typeface="Times New Roman" panose="02020603050405020304" pitchFamily="18" charset="0"/>
                <a:ea typeface="楷体_GB2312" pitchFamily="49" charset="-122"/>
                <a:cs typeface="Times New Roman" panose="02020603050405020304" pitchFamily="18" charset="0"/>
              </a:rPr>
              <a:t>j,u2,u3</a:t>
            </a:r>
            <a:endParaRPr lang="zh-CN" altLang="en-US" sz="2667" i="1" baseline="-2500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64" name="矩形 63">
            <a:extLst>
              <a:ext uri="{FF2B5EF4-FFF2-40B4-BE49-F238E27FC236}">
                <a16:creationId xmlns:a16="http://schemas.microsoft.com/office/drawing/2014/main" id="{23D0E99A-1FFD-99FF-C441-341BD1DC603D}"/>
              </a:ext>
            </a:extLst>
          </p:cNvPr>
          <p:cNvSpPr>
            <a:spLocks noChangeArrowheads="1"/>
          </p:cNvSpPr>
          <p:nvPr/>
        </p:nvSpPr>
        <p:spPr bwMode="auto">
          <a:xfrm>
            <a:off x="7735294" y="4499537"/>
            <a:ext cx="974947" cy="420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hangingPunct="1">
              <a:spcBef>
                <a:spcPct val="20000"/>
              </a:spcBef>
              <a:buClr>
                <a:srgbClr val="5EAEFF"/>
              </a:buClr>
              <a:buSzPct val="60000"/>
            </a:pPr>
            <a:r>
              <a:rPr lang="en-US" altLang="zh-CN" sz="2133" i="1">
                <a:solidFill>
                  <a:srgbClr val="000000"/>
                </a:solidFill>
                <a:latin typeface="Times New Roman" panose="02020603050405020304" pitchFamily="18" charset="0"/>
                <a:ea typeface="楷体_GB2312" pitchFamily="49" charset="-122"/>
                <a:cs typeface="Times New Roman" panose="02020603050405020304" pitchFamily="18" charset="0"/>
              </a:rPr>
              <a:t>j,u2,u3</a:t>
            </a:r>
            <a:endParaRPr lang="zh-CN" altLang="en-US" sz="2667" i="1" baseline="-2500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65" name="矩形 64">
            <a:extLst>
              <a:ext uri="{FF2B5EF4-FFF2-40B4-BE49-F238E27FC236}">
                <a16:creationId xmlns:a16="http://schemas.microsoft.com/office/drawing/2014/main" id="{A2D7368C-025C-D58A-1E96-A3FF60B1045A}"/>
              </a:ext>
            </a:extLst>
          </p:cNvPr>
          <p:cNvSpPr>
            <a:spLocks noChangeArrowheads="1"/>
          </p:cNvSpPr>
          <p:nvPr/>
        </p:nvSpPr>
        <p:spPr bwMode="auto">
          <a:xfrm>
            <a:off x="7697194" y="4952503"/>
            <a:ext cx="974947" cy="420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hangingPunct="1">
              <a:spcBef>
                <a:spcPct val="20000"/>
              </a:spcBef>
              <a:buClr>
                <a:srgbClr val="5EAEFF"/>
              </a:buClr>
              <a:buSzPct val="60000"/>
            </a:pPr>
            <a:r>
              <a:rPr lang="en-US" altLang="zh-CN" sz="2133" i="1">
                <a:solidFill>
                  <a:srgbClr val="000000"/>
                </a:solidFill>
                <a:latin typeface="Times New Roman" panose="02020603050405020304" pitchFamily="18" charset="0"/>
                <a:ea typeface="楷体_GB2312" pitchFamily="49" charset="-122"/>
                <a:cs typeface="Times New Roman" panose="02020603050405020304" pitchFamily="18" charset="0"/>
              </a:rPr>
              <a:t>j,u2,u3</a:t>
            </a:r>
            <a:endParaRPr lang="zh-CN" altLang="en-US" sz="2667" i="1" baseline="-2500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66" name="矩形 65">
            <a:extLst>
              <a:ext uri="{FF2B5EF4-FFF2-40B4-BE49-F238E27FC236}">
                <a16:creationId xmlns:a16="http://schemas.microsoft.com/office/drawing/2014/main" id="{FADBC7C5-1D4E-F168-3BE4-1BF45A36DB82}"/>
              </a:ext>
            </a:extLst>
          </p:cNvPr>
          <p:cNvSpPr>
            <a:spLocks noChangeArrowheads="1"/>
          </p:cNvSpPr>
          <p:nvPr/>
        </p:nvSpPr>
        <p:spPr bwMode="auto">
          <a:xfrm>
            <a:off x="6304428" y="5500721"/>
            <a:ext cx="974947" cy="420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hangingPunct="1">
              <a:spcBef>
                <a:spcPct val="20000"/>
              </a:spcBef>
              <a:buClr>
                <a:srgbClr val="5EAEFF"/>
              </a:buClr>
              <a:buSzPct val="60000"/>
            </a:pPr>
            <a:r>
              <a:rPr lang="en-US" altLang="zh-CN" sz="2133" i="1">
                <a:solidFill>
                  <a:srgbClr val="000000"/>
                </a:solidFill>
                <a:latin typeface="Times New Roman" panose="02020603050405020304" pitchFamily="18" charset="0"/>
                <a:ea typeface="楷体_GB2312" pitchFamily="49" charset="-122"/>
                <a:cs typeface="Times New Roman" panose="02020603050405020304" pitchFamily="18" charset="0"/>
              </a:rPr>
              <a:t>j,u2,u3</a:t>
            </a:r>
            <a:endParaRPr lang="zh-CN" altLang="en-US" sz="2667" i="1" baseline="-2500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67" name="矩形 66">
            <a:extLst>
              <a:ext uri="{FF2B5EF4-FFF2-40B4-BE49-F238E27FC236}">
                <a16:creationId xmlns:a16="http://schemas.microsoft.com/office/drawing/2014/main" id="{7A5E328C-79C5-292D-7616-1D5CE1380C81}"/>
              </a:ext>
            </a:extLst>
          </p:cNvPr>
          <p:cNvSpPr>
            <a:spLocks noChangeArrowheads="1"/>
          </p:cNvSpPr>
          <p:nvPr/>
        </p:nvSpPr>
        <p:spPr bwMode="auto">
          <a:xfrm>
            <a:off x="7608294" y="5454154"/>
            <a:ext cx="1119217" cy="420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hangingPunct="1">
              <a:spcBef>
                <a:spcPct val="20000"/>
              </a:spcBef>
              <a:buClr>
                <a:srgbClr val="5EAEFF"/>
              </a:buClr>
              <a:buSzPct val="60000"/>
            </a:pPr>
            <a:r>
              <a:rPr lang="en-US" altLang="zh-CN" sz="2133" i="1">
                <a:solidFill>
                  <a:srgbClr val="000000"/>
                </a:solidFill>
                <a:latin typeface="Times New Roman" panose="02020603050405020304" pitchFamily="18" charset="0"/>
                <a:ea typeface="楷体_GB2312" pitchFamily="49" charset="-122"/>
                <a:cs typeface="Times New Roman" panose="02020603050405020304" pitchFamily="18" charset="0"/>
              </a:rPr>
              <a:t>i,j,u2,u3</a:t>
            </a:r>
            <a:endParaRPr lang="zh-CN" altLang="en-US" sz="2667" i="1" baseline="-2500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68" name="矩形 67">
            <a:extLst>
              <a:ext uri="{FF2B5EF4-FFF2-40B4-BE49-F238E27FC236}">
                <a16:creationId xmlns:a16="http://schemas.microsoft.com/office/drawing/2014/main" id="{2949F3A7-D095-D864-1F65-C4DD56CE0BF4}"/>
              </a:ext>
            </a:extLst>
          </p:cNvPr>
          <p:cNvSpPr>
            <a:spLocks noChangeArrowheads="1"/>
          </p:cNvSpPr>
          <p:nvPr/>
        </p:nvSpPr>
        <p:spPr bwMode="auto">
          <a:xfrm>
            <a:off x="6223994" y="5966387"/>
            <a:ext cx="1119217" cy="420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hangingPunct="1">
              <a:spcBef>
                <a:spcPct val="20000"/>
              </a:spcBef>
              <a:buClr>
                <a:srgbClr val="5EAEFF"/>
              </a:buClr>
              <a:buSzPct val="60000"/>
            </a:pPr>
            <a:r>
              <a:rPr lang="en-US" altLang="zh-CN" sz="2133" i="1">
                <a:solidFill>
                  <a:srgbClr val="000000"/>
                </a:solidFill>
                <a:latin typeface="Times New Roman" panose="02020603050405020304" pitchFamily="18" charset="0"/>
                <a:ea typeface="楷体_GB2312" pitchFamily="49" charset="-122"/>
                <a:cs typeface="Times New Roman" panose="02020603050405020304" pitchFamily="18" charset="0"/>
              </a:rPr>
              <a:t>i,j,u2,u3</a:t>
            </a:r>
            <a:endParaRPr lang="zh-CN" altLang="en-US" sz="2667" i="1" baseline="-2500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69" name="矩形 68">
            <a:extLst>
              <a:ext uri="{FF2B5EF4-FFF2-40B4-BE49-F238E27FC236}">
                <a16:creationId xmlns:a16="http://schemas.microsoft.com/office/drawing/2014/main" id="{1B9BE5CC-D989-C0E1-91A7-0192BF607F12}"/>
              </a:ext>
            </a:extLst>
          </p:cNvPr>
          <p:cNvSpPr>
            <a:spLocks noChangeArrowheads="1"/>
          </p:cNvSpPr>
          <p:nvPr/>
        </p:nvSpPr>
        <p:spPr bwMode="auto">
          <a:xfrm>
            <a:off x="7364878" y="5932521"/>
            <a:ext cx="1691489" cy="420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hangingPunct="1">
              <a:spcBef>
                <a:spcPct val="20000"/>
              </a:spcBef>
              <a:buClr>
                <a:srgbClr val="5EAEFF"/>
              </a:buClr>
              <a:buSzPct val="60000"/>
            </a:pPr>
            <a:r>
              <a:rPr lang="en-US" altLang="zh-CN" sz="2133" i="1">
                <a:solidFill>
                  <a:srgbClr val="000000"/>
                </a:solidFill>
                <a:latin typeface="Times New Roman" panose="02020603050405020304" pitchFamily="18" charset="0"/>
                <a:ea typeface="楷体_GB2312" pitchFamily="49" charset="-122"/>
                <a:cs typeface="Times New Roman" panose="02020603050405020304" pitchFamily="18" charset="0"/>
              </a:rPr>
              <a:t>m,n,u1,u2,u3</a:t>
            </a:r>
            <a:endParaRPr lang="zh-CN" altLang="en-US" sz="2667" i="1" baseline="-2500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graphicFrame>
        <p:nvGraphicFramePr>
          <p:cNvPr id="70" name="Group 204">
            <a:extLst>
              <a:ext uri="{FF2B5EF4-FFF2-40B4-BE49-F238E27FC236}">
                <a16:creationId xmlns:a16="http://schemas.microsoft.com/office/drawing/2014/main" id="{F16D59B5-4428-3128-778C-732EB7A96163}"/>
              </a:ext>
            </a:extLst>
          </p:cNvPr>
          <p:cNvGraphicFramePr>
            <a:graphicFrameLocks/>
          </p:cNvGraphicFramePr>
          <p:nvPr/>
        </p:nvGraphicFramePr>
        <p:xfrm>
          <a:off x="9061256" y="4071972"/>
          <a:ext cx="2785533" cy="2419351"/>
        </p:xfrm>
        <a:graphic>
          <a:graphicData uri="http://schemas.openxmlformats.org/drawingml/2006/table">
            <a:tbl>
              <a:tblPr/>
              <a:tblGrid>
                <a:gridCol w="1248688">
                  <a:extLst>
                    <a:ext uri="{9D8B030D-6E8A-4147-A177-3AD203B41FA5}">
                      <a16:colId xmlns:a16="http://schemas.microsoft.com/office/drawing/2014/main" val="20000"/>
                    </a:ext>
                  </a:extLst>
                </a:gridCol>
                <a:gridCol w="1536845">
                  <a:extLst>
                    <a:ext uri="{9D8B030D-6E8A-4147-A177-3AD203B41FA5}">
                      <a16:colId xmlns:a16="http://schemas.microsoft.com/office/drawing/2014/main" val="20001"/>
                    </a:ext>
                  </a:extLst>
                </a:gridCol>
              </a:tblGrid>
              <a:tr h="485775">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1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OUT</a:t>
                      </a:r>
                      <a:r>
                        <a:rPr kumimoji="0" lang="en-US" altLang="zh-CN" sz="21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a:t>
                      </a:r>
                      <a:r>
                        <a:rPr kumimoji="0" lang="en-US" altLang="zh-CN" sz="2100" b="1" i="1" u="none" strike="noStrike" kern="1200" cap="none" normalizeH="0" baseline="0" dirty="0">
                          <a:ln>
                            <a:noFill/>
                          </a:ln>
                          <a:solidFill>
                            <a:schemeClr val="tx1"/>
                          </a:solidFill>
                          <a:effectLst/>
                          <a:latin typeface="Times New Roman" pitchFamily="18" charset="0"/>
                          <a:ea typeface="楷体_GB2312" pitchFamily="49" charset="-122"/>
                          <a:cs typeface="Times New Roman" pitchFamily="18" charset="0"/>
                        </a:rPr>
                        <a:t>B</a:t>
                      </a:r>
                      <a:r>
                        <a:rPr kumimoji="0" lang="en-US" altLang="zh-CN" sz="21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a:t>
                      </a:r>
                      <a:r>
                        <a:rPr kumimoji="0" lang="en-US" altLang="zh-CN" sz="2100" b="1" i="1" u="none" strike="noStrike" cap="none" normalizeH="0" baseline="30000" dirty="0">
                          <a:ln>
                            <a:noFill/>
                          </a:ln>
                          <a:solidFill>
                            <a:schemeClr val="tx1"/>
                          </a:solidFill>
                          <a:effectLst/>
                          <a:latin typeface="Times New Roman" pitchFamily="18" charset="0"/>
                          <a:ea typeface="楷体_GB2312" pitchFamily="49" charset="-122"/>
                          <a:cs typeface="Times New Roman" pitchFamily="18" charset="0"/>
                        </a:rPr>
                        <a:t>3</a:t>
                      </a:r>
                      <a:endParaRPr kumimoji="0" lang="zh-CN" altLang="en-US" sz="21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84468" marR="8446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5">
                        <a:lumMod val="40000"/>
                        <a:lumOff val="6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1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IN</a:t>
                      </a:r>
                      <a:r>
                        <a:rPr kumimoji="0" lang="en-US" altLang="zh-CN" sz="21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a:t>
                      </a:r>
                      <a:r>
                        <a:rPr kumimoji="0" lang="en-US" altLang="zh-CN" sz="2100" b="1" i="1" u="none" strike="noStrike" kern="1200" cap="none" normalizeH="0" baseline="0" dirty="0">
                          <a:ln>
                            <a:noFill/>
                          </a:ln>
                          <a:solidFill>
                            <a:schemeClr val="tx1"/>
                          </a:solidFill>
                          <a:effectLst/>
                          <a:latin typeface="Times New Roman" pitchFamily="18" charset="0"/>
                          <a:ea typeface="楷体_GB2312" pitchFamily="49" charset="-122"/>
                          <a:cs typeface="Times New Roman" pitchFamily="18" charset="0"/>
                        </a:rPr>
                        <a:t>B</a:t>
                      </a:r>
                      <a:r>
                        <a:rPr kumimoji="0" lang="en-US" altLang="zh-CN" sz="21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a:t>
                      </a:r>
                      <a:r>
                        <a:rPr kumimoji="0" lang="en-US" altLang="zh-CN" sz="2100" b="1" i="1" u="none" strike="noStrike" cap="none" normalizeH="0" baseline="30000" dirty="0">
                          <a:ln>
                            <a:noFill/>
                          </a:ln>
                          <a:solidFill>
                            <a:schemeClr val="tx1"/>
                          </a:solidFill>
                          <a:effectLst/>
                          <a:latin typeface="Times New Roman" pitchFamily="18" charset="0"/>
                          <a:ea typeface="楷体_GB2312" pitchFamily="49" charset="-122"/>
                          <a:cs typeface="Times New Roman" pitchFamily="18" charset="0"/>
                        </a:rPr>
                        <a:t>3</a:t>
                      </a:r>
                      <a:endParaRPr kumimoji="0" lang="zh-CN" altLang="en-US" sz="21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84468" marR="8446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5">
                        <a:lumMod val="40000"/>
                        <a:lumOff val="60000"/>
                      </a:schemeClr>
                    </a:solidFill>
                  </a:tcPr>
                </a:tc>
                <a:extLst>
                  <a:ext uri="{0D108BD9-81ED-4DB2-BD59-A6C34878D82A}">
                    <a16:rowId xmlns:a16="http://schemas.microsoft.com/office/drawing/2014/main" val="10000"/>
                  </a:ext>
                </a:extLst>
              </a:tr>
              <a:tr h="466725">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7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endParaRPr>
                    </a:p>
                  </a:txBody>
                  <a:tcPr marL="84468" marR="8446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7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endParaRPr>
                    </a:p>
                  </a:txBody>
                  <a:tcPr marL="84468" marR="8446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85775">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7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endParaRPr>
                    </a:p>
                  </a:txBody>
                  <a:tcPr marL="84468" marR="8446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altLang="zh-CN" sz="21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84468" marR="8446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68313">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1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84468" marR="8446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7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endParaRPr>
                    </a:p>
                  </a:txBody>
                  <a:tcPr marL="84468" marR="8446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512763">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7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endParaRPr>
                    </a:p>
                  </a:txBody>
                  <a:tcPr marL="84468" marR="8446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7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endParaRPr>
                    </a:p>
                  </a:txBody>
                  <a:tcPr marL="84468" marR="8446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71" name="矩形 70">
            <a:extLst>
              <a:ext uri="{FF2B5EF4-FFF2-40B4-BE49-F238E27FC236}">
                <a16:creationId xmlns:a16="http://schemas.microsoft.com/office/drawing/2014/main" id="{10709C47-0435-8B12-4A1C-F8771FB89B78}"/>
              </a:ext>
            </a:extLst>
          </p:cNvPr>
          <p:cNvSpPr>
            <a:spLocks noChangeArrowheads="1"/>
          </p:cNvSpPr>
          <p:nvPr/>
        </p:nvSpPr>
        <p:spPr bwMode="auto">
          <a:xfrm>
            <a:off x="9149228" y="4571503"/>
            <a:ext cx="1119217" cy="420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hangingPunct="1">
              <a:spcBef>
                <a:spcPct val="20000"/>
              </a:spcBef>
              <a:buClr>
                <a:srgbClr val="5EAEFF"/>
              </a:buClr>
              <a:buSzPct val="60000"/>
            </a:pPr>
            <a:r>
              <a:rPr lang="en-US" altLang="zh-CN" sz="2133" i="1">
                <a:solidFill>
                  <a:srgbClr val="000000"/>
                </a:solidFill>
                <a:latin typeface="Times New Roman" panose="02020603050405020304" pitchFamily="18" charset="0"/>
                <a:ea typeface="楷体_GB2312" pitchFamily="49" charset="-122"/>
                <a:cs typeface="Times New Roman" panose="02020603050405020304" pitchFamily="18" charset="0"/>
              </a:rPr>
              <a:t>i,j,u2,u3</a:t>
            </a:r>
            <a:endParaRPr lang="zh-CN" altLang="en-US" sz="2667" i="1" baseline="-2500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72" name="矩形 71">
            <a:extLst>
              <a:ext uri="{FF2B5EF4-FFF2-40B4-BE49-F238E27FC236}">
                <a16:creationId xmlns:a16="http://schemas.microsoft.com/office/drawing/2014/main" id="{6A043E72-2065-B3DF-4B2A-7E7EBD2F9F48}"/>
              </a:ext>
            </a:extLst>
          </p:cNvPr>
          <p:cNvSpPr>
            <a:spLocks noChangeArrowheads="1"/>
          </p:cNvSpPr>
          <p:nvPr/>
        </p:nvSpPr>
        <p:spPr bwMode="auto">
          <a:xfrm>
            <a:off x="9185212" y="5028703"/>
            <a:ext cx="974947" cy="420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hangingPunct="1">
              <a:spcBef>
                <a:spcPct val="20000"/>
              </a:spcBef>
              <a:buClr>
                <a:srgbClr val="5EAEFF"/>
              </a:buClr>
              <a:buSzPct val="60000"/>
            </a:pPr>
            <a:r>
              <a:rPr lang="en-US" altLang="zh-CN" sz="2133" i="1">
                <a:solidFill>
                  <a:srgbClr val="000000"/>
                </a:solidFill>
                <a:latin typeface="Times New Roman" panose="02020603050405020304" pitchFamily="18" charset="0"/>
                <a:ea typeface="楷体_GB2312" pitchFamily="49" charset="-122"/>
                <a:cs typeface="Times New Roman" panose="02020603050405020304" pitchFamily="18" charset="0"/>
              </a:rPr>
              <a:t>j,u2,u3</a:t>
            </a:r>
            <a:endParaRPr lang="zh-CN" altLang="en-US" sz="2667" i="1" baseline="-2500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73" name="矩形 72">
            <a:extLst>
              <a:ext uri="{FF2B5EF4-FFF2-40B4-BE49-F238E27FC236}">
                <a16:creationId xmlns:a16="http://schemas.microsoft.com/office/drawing/2014/main" id="{104A3A6C-E532-A6F2-5690-1D3309CF8BD7}"/>
              </a:ext>
            </a:extLst>
          </p:cNvPr>
          <p:cNvSpPr>
            <a:spLocks noChangeArrowheads="1"/>
          </p:cNvSpPr>
          <p:nvPr/>
        </p:nvSpPr>
        <p:spPr bwMode="auto">
          <a:xfrm>
            <a:off x="10605494" y="4514354"/>
            <a:ext cx="974947" cy="420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hangingPunct="1">
              <a:spcBef>
                <a:spcPct val="20000"/>
              </a:spcBef>
              <a:buClr>
                <a:srgbClr val="5EAEFF"/>
              </a:buClr>
              <a:buSzPct val="60000"/>
            </a:pPr>
            <a:r>
              <a:rPr lang="en-US" altLang="zh-CN" sz="2133" i="1">
                <a:solidFill>
                  <a:srgbClr val="000000"/>
                </a:solidFill>
                <a:latin typeface="Times New Roman" panose="02020603050405020304" pitchFamily="18" charset="0"/>
                <a:ea typeface="楷体_GB2312" pitchFamily="49" charset="-122"/>
                <a:cs typeface="Times New Roman" panose="02020603050405020304" pitchFamily="18" charset="0"/>
              </a:rPr>
              <a:t>j,u2,u3</a:t>
            </a:r>
            <a:endParaRPr lang="zh-CN" altLang="en-US" sz="2667" i="1" baseline="-2500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74" name="矩形 73">
            <a:extLst>
              <a:ext uri="{FF2B5EF4-FFF2-40B4-BE49-F238E27FC236}">
                <a16:creationId xmlns:a16="http://schemas.microsoft.com/office/drawing/2014/main" id="{5CCA34D5-7089-AA08-8195-16482E9F8B9C}"/>
              </a:ext>
            </a:extLst>
          </p:cNvPr>
          <p:cNvSpPr>
            <a:spLocks noChangeArrowheads="1"/>
          </p:cNvSpPr>
          <p:nvPr/>
        </p:nvSpPr>
        <p:spPr bwMode="auto">
          <a:xfrm>
            <a:off x="10565278" y="4965203"/>
            <a:ext cx="974947" cy="420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hangingPunct="1">
              <a:spcBef>
                <a:spcPct val="20000"/>
              </a:spcBef>
              <a:buClr>
                <a:srgbClr val="5EAEFF"/>
              </a:buClr>
              <a:buSzPct val="60000"/>
            </a:pPr>
            <a:r>
              <a:rPr lang="en-US" altLang="zh-CN" sz="2133" i="1">
                <a:solidFill>
                  <a:srgbClr val="000000"/>
                </a:solidFill>
                <a:latin typeface="Times New Roman" panose="02020603050405020304" pitchFamily="18" charset="0"/>
                <a:ea typeface="楷体_GB2312" pitchFamily="49" charset="-122"/>
                <a:cs typeface="Times New Roman" panose="02020603050405020304" pitchFamily="18" charset="0"/>
              </a:rPr>
              <a:t>j,u2,u3</a:t>
            </a:r>
            <a:endParaRPr lang="zh-CN" altLang="en-US" sz="2667" i="1" baseline="-2500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75" name="矩形 74">
            <a:extLst>
              <a:ext uri="{FF2B5EF4-FFF2-40B4-BE49-F238E27FC236}">
                <a16:creationId xmlns:a16="http://schemas.microsoft.com/office/drawing/2014/main" id="{2C50D9D9-A14D-87D1-EBAD-78DA50C631C4}"/>
              </a:ext>
            </a:extLst>
          </p:cNvPr>
          <p:cNvSpPr>
            <a:spLocks noChangeArrowheads="1"/>
          </p:cNvSpPr>
          <p:nvPr/>
        </p:nvSpPr>
        <p:spPr bwMode="auto">
          <a:xfrm>
            <a:off x="9172512" y="5513421"/>
            <a:ext cx="974947" cy="420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hangingPunct="1">
              <a:spcBef>
                <a:spcPct val="20000"/>
              </a:spcBef>
              <a:buClr>
                <a:srgbClr val="5EAEFF"/>
              </a:buClr>
              <a:buSzPct val="60000"/>
            </a:pPr>
            <a:r>
              <a:rPr lang="en-US" altLang="zh-CN" sz="2133" i="1">
                <a:solidFill>
                  <a:srgbClr val="000000"/>
                </a:solidFill>
                <a:latin typeface="Times New Roman" panose="02020603050405020304" pitchFamily="18" charset="0"/>
                <a:ea typeface="楷体_GB2312" pitchFamily="49" charset="-122"/>
                <a:cs typeface="Times New Roman" panose="02020603050405020304" pitchFamily="18" charset="0"/>
              </a:rPr>
              <a:t>j,u2,u3</a:t>
            </a:r>
            <a:endParaRPr lang="zh-CN" altLang="en-US" sz="2667" i="1" baseline="-2500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76" name="矩形 75">
            <a:extLst>
              <a:ext uri="{FF2B5EF4-FFF2-40B4-BE49-F238E27FC236}">
                <a16:creationId xmlns:a16="http://schemas.microsoft.com/office/drawing/2014/main" id="{E7C487F2-23C2-7D07-FA29-8FBC1D3D73F5}"/>
              </a:ext>
            </a:extLst>
          </p:cNvPr>
          <p:cNvSpPr>
            <a:spLocks noChangeArrowheads="1"/>
          </p:cNvSpPr>
          <p:nvPr/>
        </p:nvSpPr>
        <p:spPr bwMode="auto">
          <a:xfrm>
            <a:off x="10478494" y="5468970"/>
            <a:ext cx="1119217" cy="420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hangingPunct="1">
              <a:spcBef>
                <a:spcPct val="20000"/>
              </a:spcBef>
              <a:buClr>
                <a:srgbClr val="5EAEFF"/>
              </a:buClr>
              <a:buSzPct val="60000"/>
            </a:pPr>
            <a:r>
              <a:rPr lang="en-US" altLang="zh-CN" sz="2133" i="1">
                <a:solidFill>
                  <a:srgbClr val="000000"/>
                </a:solidFill>
                <a:latin typeface="Times New Roman" panose="02020603050405020304" pitchFamily="18" charset="0"/>
                <a:ea typeface="楷体_GB2312" pitchFamily="49" charset="-122"/>
                <a:cs typeface="Times New Roman" panose="02020603050405020304" pitchFamily="18" charset="0"/>
              </a:rPr>
              <a:t>i,j,u2,u3</a:t>
            </a:r>
            <a:endParaRPr lang="zh-CN" altLang="en-US" sz="2667" i="1" baseline="-2500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77" name="矩形 76">
            <a:extLst>
              <a:ext uri="{FF2B5EF4-FFF2-40B4-BE49-F238E27FC236}">
                <a16:creationId xmlns:a16="http://schemas.microsoft.com/office/drawing/2014/main" id="{35EEF7B5-04F8-AB8B-7746-401A0728106D}"/>
              </a:ext>
            </a:extLst>
          </p:cNvPr>
          <p:cNvSpPr>
            <a:spLocks noChangeArrowheads="1"/>
          </p:cNvSpPr>
          <p:nvPr/>
        </p:nvSpPr>
        <p:spPr bwMode="auto">
          <a:xfrm>
            <a:off x="9092078" y="5979087"/>
            <a:ext cx="1119217" cy="420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hangingPunct="1">
              <a:spcBef>
                <a:spcPct val="20000"/>
              </a:spcBef>
              <a:buClr>
                <a:srgbClr val="5EAEFF"/>
              </a:buClr>
              <a:buSzPct val="60000"/>
            </a:pPr>
            <a:r>
              <a:rPr lang="en-US" altLang="zh-CN" sz="2133" i="1">
                <a:solidFill>
                  <a:srgbClr val="000000"/>
                </a:solidFill>
                <a:latin typeface="Times New Roman" panose="02020603050405020304" pitchFamily="18" charset="0"/>
                <a:ea typeface="楷体_GB2312" pitchFamily="49" charset="-122"/>
                <a:cs typeface="Times New Roman" panose="02020603050405020304" pitchFamily="18" charset="0"/>
              </a:rPr>
              <a:t>i,j,u2,u3</a:t>
            </a:r>
            <a:endParaRPr lang="zh-CN" altLang="en-US" sz="2667" i="1" baseline="-2500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78" name="矩形 77">
            <a:extLst>
              <a:ext uri="{FF2B5EF4-FFF2-40B4-BE49-F238E27FC236}">
                <a16:creationId xmlns:a16="http://schemas.microsoft.com/office/drawing/2014/main" id="{163FE873-DA28-4566-D5D1-6A345A331D70}"/>
              </a:ext>
            </a:extLst>
          </p:cNvPr>
          <p:cNvSpPr>
            <a:spLocks noChangeArrowheads="1"/>
          </p:cNvSpPr>
          <p:nvPr/>
        </p:nvSpPr>
        <p:spPr bwMode="auto">
          <a:xfrm>
            <a:off x="10232961" y="5947337"/>
            <a:ext cx="1691489" cy="420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hangingPunct="1">
              <a:spcBef>
                <a:spcPct val="20000"/>
              </a:spcBef>
              <a:buClr>
                <a:srgbClr val="5EAEFF"/>
              </a:buClr>
              <a:buSzPct val="60000"/>
            </a:pPr>
            <a:r>
              <a:rPr lang="en-US" altLang="zh-CN" sz="2133" i="1">
                <a:solidFill>
                  <a:srgbClr val="000000"/>
                </a:solidFill>
                <a:latin typeface="Times New Roman" panose="02020603050405020304" pitchFamily="18" charset="0"/>
                <a:ea typeface="楷体_GB2312" pitchFamily="49" charset="-122"/>
                <a:cs typeface="Times New Roman" panose="02020603050405020304" pitchFamily="18" charset="0"/>
              </a:rPr>
              <a:t>m,n,u1,u2,u3</a:t>
            </a:r>
            <a:endParaRPr lang="zh-CN" altLang="en-US" sz="2667" i="1" baseline="-2500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79" name="矩形 78">
            <a:extLst>
              <a:ext uri="{FF2B5EF4-FFF2-40B4-BE49-F238E27FC236}">
                <a16:creationId xmlns:a16="http://schemas.microsoft.com/office/drawing/2014/main" id="{49AB8EDF-5F3C-106F-4D62-A606281B3158}"/>
              </a:ext>
            </a:extLst>
          </p:cNvPr>
          <p:cNvSpPr/>
          <p:nvPr/>
        </p:nvSpPr>
        <p:spPr>
          <a:xfrm>
            <a:off x="9147446" y="4597098"/>
            <a:ext cx="1066243" cy="361719"/>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2" name="组合 21">
            <a:extLst>
              <a:ext uri="{FF2B5EF4-FFF2-40B4-BE49-F238E27FC236}">
                <a16:creationId xmlns:a16="http://schemas.microsoft.com/office/drawing/2014/main" id="{BFEB3CE4-8D76-E9AC-27AE-EC6DF25E77F6}"/>
              </a:ext>
            </a:extLst>
          </p:cNvPr>
          <p:cNvGrpSpPr/>
          <p:nvPr/>
        </p:nvGrpSpPr>
        <p:grpSpPr>
          <a:xfrm>
            <a:off x="430398" y="2169847"/>
            <a:ext cx="1223944" cy="3706786"/>
            <a:chOff x="460067" y="1843690"/>
            <a:chExt cx="1223944" cy="3706786"/>
          </a:xfrm>
        </p:grpSpPr>
        <p:sp>
          <p:nvSpPr>
            <p:cNvPr id="23" name="文本框 22">
              <a:extLst>
                <a:ext uri="{FF2B5EF4-FFF2-40B4-BE49-F238E27FC236}">
                  <a16:creationId xmlns:a16="http://schemas.microsoft.com/office/drawing/2014/main" id="{B6B46461-BEB5-2C58-8872-A82A8227ACA5}"/>
                </a:ext>
              </a:extLst>
            </p:cNvPr>
            <p:cNvSpPr txBox="1"/>
            <p:nvPr/>
          </p:nvSpPr>
          <p:spPr>
            <a:xfrm>
              <a:off x="699574" y="1843690"/>
              <a:ext cx="984437" cy="369332"/>
            </a:xfrm>
            <a:prstGeom prst="rect">
              <a:avLst/>
            </a:prstGeom>
            <a:solidFill>
              <a:schemeClr val="accent5">
                <a:lumMod val="40000"/>
                <a:lumOff val="60000"/>
              </a:schemeClr>
            </a:solidFill>
            <a:ln>
              <a:solidFill>
                <a:schemeClr val="tx1"/>
              </a:solidFill>
            </a:ln>
          </p:spPr>
          <p:txBody>
            <a:bodyPr wrap="none" rtlCol="0">
              <a:spAutoFit/>
            </a:bodyPr>
            <a:lstStyle/>
            <a:p>
              <a:r>
                <a:rPr lang="en-US" altLang="zh-CN" b="1" dirty="0">
                  <a:latin typeface="Times New Roman" panose="02020603050405020304" pitchFamily="18" charset="0"/>
                  <a:cs typeface="Times New Roman" panose="02020603050405020304" pitchFamily="18" charset="0"/>
                </a:rPr>
                <a:t>ENTRY</a:t>
              </a:r>
              <a:endParaRPr lang="zh-CN" altLang="en-US" b="1" dirty="0">
                <a:latin typeface="Times New Roman" panose="02020603050405020304" pitchFamily="18" charset="0"/>
                <a:cs typeface="Times New Roman" panose="02020603050405020304" pitchFamily="18" charset="0"/>
              </a:endParaRPr>
            </a:p>
          </p:txBody>
        </p:sp>
        <p:cxnSp>
          <p:nvCxnSpPr>
            <p:cNvPr id="24" name="直接箭头连接符 23">
              <a:extLst>
                <a:ext uri="{FF2B5EF4-FFF2-40B4-BE49-F238E27FC236}">
                  <a16:creationId xmlns:a16="http://schemas.microsoft.com/office/drawing/2014/main" id="{73D331FB-6E76-B8CD-4D06-7758212A3E36}"/>
                </a:ext>
              </a:extLst>
            </p:cNvPr>
            <p:cNvCxnSpPr>
              <a:cxnSpLocks/>
              <a:endCxn id="26" idx="0"/>
            </p:cNvCxnSpPr>
            <p:nvPr/>
          </p:nvCxnSpPr>
          <p:spPr>
            <a:xfrm>
              <a:off x="1191716" y="2213022"/>
              <a:ext cx="76" cy="23862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文本框 24">
              <a:extLst>
                <a:ext uri="{FF2B5EF4-FFF2-40B4-BE49-F238E27FC236}">
                  <a16:creationId xmlns:a16="http://schemas.microsoft.com/office/drawing/2014/main" id="{FC184752-79D5-F8BE-276B-00A0D6365679}"/>
                </a:ext>
              </a:extLst>
            </p:cNvPr>
            <p:cNvSpPr txBox="1"/>
            <p:nvPr/>
          </p:nvSpPr>
          <p:spPr>
            <a:xfrm>
              <a:off x="779262" y="5181144"/>
              <a:ext cx="825061" cy="369332"/>
            </a:xfrm>
            <a:prstGeom prst="rect">
              <a:avLst/>
            </a:prstGeom>
            <a:solidFill>
              <a:schemeClr val="accent5">
                <a:lumMod val="40000"/>
                <a:lumOff val="60000"/>
              </a:schemeClr>
            </a:solidFill>
            <a:ln>
              <a:solidFill>
                <a:schemeClr val="tx1"/>
              </a:solidFill>
            </a:ln>
          </p:spPr>
          <p:txBody>
            <a:bodyPr wrap="square" rtlCol="0">
              <a:spAutoFit/>
            </a:bodyPr>
            <a:lstStyle/>
            <a:p>
              <a:pPr algn="ctr"/>
              <a:r>
                <a:rPr lang="en-US" altLang="zh-CN" b="1" dirty="0">
                  <a:latin typeface="Times New Roman" panose="02020603050405020304" pitchFamily="18" charset="0"/>
                  <a:cs typeface="Times New Roman" panose="02020603050405020304" pitchFamily="18" charset="0"/>
                </a:rPr>
                <a:t>EXIT</a:t>
              </a:r>
              <a:endParaRPr lang="zh-CN" altLang="en-US" b="1" dirty="0">
                <a:latin typeface="Times New Roman" panose="02020603050405020304" pitchFamily="18" charset="0"/>
                <a:cs typeface="Times New Roman" panose="02020603050405020304" pitchFamily="18" charset="0"/>
              </a:endParaRPr>
            </a:p>
          </p:txBody>
        </p:sp>
        <p:sp>
          <p:nvSpPr>
            <p:cNvPr id="26" name="文本框 25">
              <a:extLst>
                <a:ext uri="{FF2B5EF4-FFF2-40B4-BE49-F238E27FC236}">
                  <a16:creationId xmlns:a16="http://schemas.microsoft.com/office/drawing/2014/main" id="{3FB91053-9F0A-DE30-020E-96C0946197F4}"/>
                </a:ext>
              </a:extLst>
            </p:cNvPr>
            <p:cNvSpPr txBox="1"/>
            <p:nvPr/>
          </p:nvSpPr>
          <p:spPr>
            <a:xfrm>
              <a:off x="984043" y="2451646"/>
              <a:ext cx="415498" cy="369332"/>
            </a:xfrm>
            <a:prstGeom prst="rect">
              <a:avLst/>
            </a:prstGeom>
            <a:noFill/>
            <a:ln w="12700">
              <a:solidFill>
                <a:schemeClr val="tx1"/>
              </a:solidFill>
            </a:ln>
          </p:spPr>
          <p:txBody>
            <a:bodyPr wrap="none" rtlCol="0">
              <a:spAutoFit/>
            </a:bodyPr>
            <a:lstStyle/>
            <a:p>
              <a:r>
                <a:rPr lang="en-US" altLang="zh-CN" b="1" dirty="0">
                  <a:latin typeface="Times New Roman" panose="02020603050405020304" pitchFamily="18" charset="0"/>
                  <a:cs typeface="Times New Roman" panose="02020603050405020304" pitchFamily="18" charset="0"/>
                </a:rPr>
                <a:t>B</a:t>
              </a:r>
              <a:r>
                <a:rPr lang="en-US" altLang="zh-CN" b="1" baseline="-25000" dirty="0">
                  <a:latin typeface="Times New Roman" panose="02020603050405020304" pitchFamily="18" charset="0"/>
                  <a:cs typeface="Times New Roman" panose="02020603050405020304" pitchFamily="18" charset="0"/>
                </a:rPr>
                <a:t>1</a:t>
              </a:r>
              <a:endParaRPr lang="zh-CN" altLang="en-US" b="1" baseline="-25000" dirty="0">
                <a:latin typeface="Times New Roman" panose="02020603050405020304" pitchFamily="18" charset="0"/>
                <a:cs typeface="Times New Roman" panose="02020603050405020304" pitchFamily="18" charset="0"/>
              </a:endParaRPr>
            </a:p>
          </p:txBody>
        </p:sp>
        <p:sp>
          <p:nvSpPr>
            <p:cNvPr id="27" name="文本框 26">
              <a:extLst>
                <a:ext uri="{FF2B5EF4-FFF2-40B4-BE49-F238E27FC236}">
                  <a16:creationId xmlns:a16="http://schemas.microsoft.com/office/drawing/2014/main" id="{EF82A5F7-811F-F782-BC64-F44CABF29DE2}"/>
                </a:ext>
              </a:extLst>
            </p:cNvPr>
            <p:cNvSpPr txBox="1"/>
            <p:nvPr/>
          </p:nvSpPr>
          <p:spPr>
            <a:xfrm>
              <a:off x="984043" y="3139420"/>
              <a:ext cx="415498" cy="369332"/>
            </a:xfrm>
            <a:prstGeom prst="rect">
              <a:avLst/>
            </a:prstGeom>
            <a:noFill/>
            <a:ln w="12700">
              <a:solidFill>
                <a:schemeClr val="tx1"/>
              </a:solidFill>
            </a:ln>
          </p:spPr>
          <p:txBody>
            <a:bodyPr wrap="none" rtlCol="0">
              <a:spAutoFit/>
            </a:bodyPr>
            <a:lstStyle/>
            <a:p>
              <a:r>
                <a:rPr lang="en-US" altLang="zh-CN" b="1" dirty="0">
                  <a:latin typeface="Times New Roman" panose="02020603050405020304" pitchFamily="18" charset="0"/>
                  <a:cs typeface="Times New Roman" panose="02020603050405020304" pitchFamily="18" charset="0"/>
                </a:rPr>
                <a:t>B</a:t>
              </a:r>
              <a:r>
                <a:rPr lang="en-US" altLang="zh-CN" b="1" baseline="-25000" dirty="0">
                  <a:latin typeface="Times New Roman" panose="02020603050405020304" pitchFamily="18" charset="0"/>
                  <a:cs typeface="Times New Roman" panose="02020603050405020304" pitchFamily="18" charset="0"/>
                </a:rPr>
                <a:t>2</a:t>
              </a:r>
              <a:endParaRPr lang="zh-CN" altLang="en-US" b="1" baseline="-25000" dirty="0">
                <a:latin typeface="Times New Roman" panose="02020603050405020304" pitchFamily="18" charset="0"/>
                <a:cs typeface="Times New Roman" panose="02020603050405020304" pitchFamily="18" charset="0"/>
              </a:endParaRPr>
            </a:p>
          </p:txBody>
        </p:sp>
        <p:cxnSp>
          <p:nvCxnSpPr>
            <p:cNvPr id="28" name="直接箭头连接符 27">
              <a:extLst>
                <a:ext uri="{FF2B5EF4-FFF2-40B4-BE49-F238E27FC236}">
                  <a16:creationId xmlns:a16="http://schemas.microsoft.com/office/drawing/2014/main" id="{594A8973-8972-D91D-9336-EE7E4B6F3DF6}"/>
                </a:ext>
              </a:extLst>
            </p:cNvPr>
            <p:cNvCxnSpPr>
              <a:cxnSpLocks/>
              <a:stCxn id="26" idx="2"/>
            </p:cNvCxnSpPr>
            <p:nvPr/>
          </p:nvCxnSpPr>
          <p:spPr>
            <a:xfrm flipH="1">
              <a:off x="1187596" y="2820978"/>
              <a:ext cx="4196" cy="31844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文本框 28">
              <a:extLst>
                <a:ext uri="{FF2B5EF4-FFF2-40B4-BE49-F238E27FC236}">
                  <a16:creationId xmlns:a16="http://schemas.microsoft.com/office/drawing/2014/main" id="{A055B549-61E5-28C4-40BF-7091FF27307E}"/>
                </a:ext>
              </a:extLst>
            </p:cNvPr>
            <p:cNvSpPr txBox="1"/>
            <p:nvPr/>
          </p:nvSpPr>
          <p:spPr>
            <a:xfrm>
              <a:off x="460067" y="3733989"/>
              <a:ext cx="415498" cy="369332"/>
            </a:xfrm>
            <a:prstGeom prst="rect">
              <a:avLst/>
            </a:prstGeom>
            <a:noFill/>
            <a:ln w="12700">
              <a:solidFill>
                <a:schemeClr val="tx1"/>
              </a:solidFill>
            </a:ln>
          </p:spPr>
          <p:txBody>
            <a:bodyPr wrap="none" rtlCol="0">
              <a:spAutoFit/>
            </a:bodyPr>
            <a:lstStyle/>
            <a:p>
              <a:r>
                <a:rPr lang="en-US" altLang="zh-CN" b="1" dirty="0">
                  <a:latin typeface="Times New Roman" panose="02020603050405020304" pitchFamily="18" charset="0"/>
                  <a:cs typeface="Times New Roman" panose="02020603050405020304" pitchFamily="18" charset="0"/>
                </a:rPr>
                <a:t>B</a:t>
              </a:r>
              <a:r>
                <a:rPr lang="en-US" altLang="zh-CN" b="1" baseline="-25000" dirty="0">
                  <a:latin typeface="Times New Roman" panose="02020603050405020304" pitchFamily="18" charset="0"/>
                  <a:cs typeface="Times New Roman" panose="02020603050405020304" pitchFamily="18" charset="0"/>
                </a:rPr>
                <a:t>3</a:t>
              </a:r>
              <a:endParaRPr lang="zh-CN" altLang="en-US" b="1" baseline="-25000" dirty="0">
                <a:latin typeface="Times New Roman" panose="02020603050405020304" pitchFamily="18" charset="0"/>
                <a:cs typeface="Times New Roman" panose="02020603050405020304" pitchFamily="18" charset="0"/>
              </a:endParaRPr>
            </a:p>
          </p:txBody>
        </p:sp>
        <p:sp>
          <p:nvSpPr>
            <p:cNvPr id="30" name="文本框 29">
              <a:extLst>
                <a:ext uri="{FF2B5EF4-FFF2-40B4-BE49-F238E27FC236}">
                  <a16:creationId xmlns:a16="http://schemas.microsoft.com/office/drawing/2014/main" id="{46107EBA-1D11-0FD7-B3F7-DE29491B0245}"/>
                </a:ext>
              </a:extLst>
            </p:cNvPr>
            <p:cNvSpPr txBox="1"/>
            <p:nvPr/>
          </p:nvSpPr>
          <p:spPr>
            <a:xfrm>
              <a:off x="984043" y="4395801"/>
              <a:ext cx="415498" cy="369332"/>
            </a:xfrm>
            <a:prstGeom prst="rect">
              <a:avLst/>
            </a:prstGeom>
            <a:noFill/>
            <a:ln w="12700">
              <a:solidFill>
                <a:schemeClr val="tx1"/>
              </a:solidFill>
            </a:ln>
          </p:spPr>
          <p:txBody>
            <a:bodyPr wrap="none" rtlCol="0">
              <a:spAutoFit/>
            </a:bodyPr>
            <a:lstStyle/>
            <a:p>
              <a:r>
                <a:rPr lang="en-US" altLang="zh-CN" b="1" dirty="0">
                  <a:latin typeface="Times New Roman" panose="02020603050405020304" pitchFamily="18" charset="0"/>
                  <a:cs typeface="Times New Roman" panose="02020603050405020304" pitchFamily="18" charset="0"/>
                </a:rPr>
                <a:t>B</a:t>
              </a:r>
              <a:r>
                <a:rPr lang="en-US" altLang="zh-CN" b="1" baseline="-25000" dirty="0">
                  <a:latin typeface="Times New Roman" panose="02020603050405020304" pitchFamily="18" charset="0"/>
                  <a:cs typeface="Times New Roman" panose="02020603050405020304" pitchFamily="18" charset="0"/>
                </a:rPr>
                <a:t>4</a:t>
              </a:r>
              <a:endParaRPr lang="zh-CN" altLang="en-US" b="1" baseline="-25000" dirty="0">
                <a:latin typeface="Times New Roman" panose="02020603050405020304" pitchFamily="18" charset="0"/>
                <a:cs typeface="Times New Roman" panose="02020603050405020304" pitchFamily="18" charset="0"/>
              </a:endParaRPr>
            </a:p>
          </p:txBody>
        </p:sp>
        <p:cxnSp>
          <p:nvCxnSpPr>
            <p:cNvPr id="31" name="直接箭头连接符 30">
              <a:extLst>
                <a:ext uri="{FF2B5EF4-FFF2-40B4-BE49-F238E27FC236}">
                  <a16:creationId xmlns:a16="http://schemas.microsoft.com/office/drawing/2014/main" id="{B82C2EAF-71EF-620A-6D23-12F8E499B10D}"/>
                </a:ext>
              </a:extLst>
            </p:cNvPr>
            <p:cNvCxnSpPr>
              <a:stCxn id="27" idx="2"/>
              <a:endCxn id="29" idx="0"/>
            </p:cNvCxnSpPr>
            <p:nvPr/>
          </p:nvCxnSpPr>
          <p:spPr>
            <a:xfrm flipH="1">
              <a:off x="667816" y="3508752"/>
              <a:ext cx="523976" cy="22523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a:extLst>
                <a:ext uri="{FF2B5EF4-FFF2-40B4-BE49-F238E27FC236}">
                  <a16:creationId xmlns:a16="http://schemas.microsoft.com/office/drawing/2014/main" id="{EB6D562C-E387-297A-1C26-A9D694BC8702}"/>
                </a:ext>
              </a:extLst>
            </p:cNvPr>
            <p:cNvCxnSpPr>
              <a:cxnSpLocks/>
              <a:stCxn id="27" idx="2"/>
              <a:endCxn id="30" idx="0"/>
            </p:cNvCxnSpPr>
            <p:nvPr/>
          </p:nvCxnSpPr>
          <p:spPr>
            <a:xfrm>
              <a:off x="1191792" y="3508752"/>
              <a:ext cx="0" cy="88704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073EB586-E1AA-FBD4-CB8D-057AE4841DB3}"/>
                </a:ext>
              </a:extLst>
            </p:cNvPr>
            <p:cNvCxnSpPr>
              <a:cxnSpLocks/>
              <a:stCxn id="29" idx="2"/>
            </p:cNvCxnSpPr>
            <p:nvPr/>
          </p:nvCxnSpPr>
          <p:spPr>
            <a:xfrm>
              <a:off x="667816" y="4103321"/>
              <a:ext cx="420591" cy="28328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33">
              <a:extLst>
                <a:ext uri="{FF2B5EF4-FFF2-40B4-BE49-F238E27FC236}">
                  <a16:creationId xmlns:a16="http://schemas.microsoft.com/office/drawing/2014/main" id="{728DDA58-00DC-4CBC-B8F6-E58AB8EE9A79}"/>
                </a:ext>
              </a:extLst>
            </p:cNvPr>
            <p:cNvCxnSpPr>
              <a:cxnSpLocks/>
              <a:stCxn id="30" idx="2"/>
              <a:endCxn id="25" idx="0"/>
            </p:cNvCxnSpPr>
            <p:nvPr/>
          </p:nvCxnSpPr>
          <p:spPr>
            <a:xfrm>
              <a:off x="1191792" y="4765133"/>
              <a:ext cx="1" cy="41601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连接符: 肘形 34">
              <a:extLst>
                <a:ext uri="{FF2B5EF4-FFF2-40B4-BE49-F238E27FC236}">
                  <a16:creationId xmlns:a16="http://schemas.microsoft.com/office/drawing/2014/main" id="{18BF2FEE-DC54-AC4E-7C8B-D723A43380A3}"/>
                </a:ext>
              </a:extLst>
            </p:cNvPr>
            <p:cNvCxnSpPr>
              <a:cxnSpLocks/>
            </p:cNvCxnSpPr>
            <p:nvPr/>
          </p:nvCxnSpPr>
          <p:spPr>
            <a:xfrm rot="5400000" flipH="1" flipV="1">
              <a:off x="484818" y="3959174"/>
              <a:ext cx="1658092" cy="22078"/>
            </a:xfrm>
            <a:prstGeom prst="bentConnector5">
              <a:avLst>
                <a:gd name="adj1" fmla="val -6729"/>
                <a:gd name="adj2" fmla="val 1657782"/>
                <a:gd name="adj3" fmla="val 108210"/>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aphicFrame>
        <p:nvGraphicFramePr>
          <p:cNvPr id="36" name="Group 182">
            <a:extLst>
              <a:ext uri="{FF2B5EF4-FFF2-40B4-BE49-F238E27FC236}">
                <a16:creationId xmlns:a16="http://schemas.microsoft.com/office/drawing/2014/main" id="{D0F5977B-33AF-CBD3-AEAD-7D8BBD8A63A8}"/>
              </a:ext>
            </a:extLst>
          </p:cNvPr>
          <p:cNvGraphicFramePr>
            <a:graphicFrameLocks noGrp="1"/>
          </p:cNvGraphicFramePr>
          <p:nvPr/>
        </p:nvGraphicFramePr>
        <p:xfrm>
          <a:off x="2009469" y="1544246"/>
          <a:ext cx="3425249" cy="2402051"/>
        </p:xfrm>
        <a:graphic>
          <a:graphicData uri="http://schemas.openxmlformats.org/drawingml/2006/table">
            <a:tbl>
              <a:tblPr/>
              <a:tblGrid>
                <a:gridCol w="532590">
                  <a:extLst>
                    <a:ext uri="{9D8B030D-6E8A-4147-A177-3AD203B41FA5}">
                      <a16:colId xmlns:a16="http://schemas.microsoft.com/office/drawing/2014/main" val="3473688484"/>
                    </a:ext>
                  </a:extLst>
                </a:gridCol>
                <a:gridCol w="1565342">
                  <a:extLst>
                    <a:ext uri="{9D8B030D-6E8A-4147-A177-3AD203B41FA5}">
                      <a16:colId xmlns:a16="http://schemas.microsoft.com/office/drawing/2014/main" val="1456560140"/>
                    </a:ext>
                  </a:extLst>
                </a:gridCol>
                <a:gridCol w="1327317">
                  <a:extLst>
                    <a:ext uri="{9D8B030D-6E8A-4147-A177-3AD203B41FA5}">
                      <a16:colId xmlns:a16="http://schemas.microsoft.com/office/drawing/2014/main" val="1732934222"/>
                    </a:ext>
                  </a:extLst>
                </a:gridCol>
              </a:tblGrid>
              <a:tr h="440592">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4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B</a:t>
                      </a:r>
                    </a:p>
                  </a:txBody>
                  <a:tcPr marL="91448" marR="91448" marT="45757" marB="4575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5">
                        <a:lumMod val="40000"/>
                        <a:lumOff val="6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400" b="1" i="1" u="none" strike="noStrike" kern="1200" cap="none" spc="0" normalizeH="0" baseline="0" noProof="0" dirty="0" err="1">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use</a:t>
                      </a:r>
                      <a:r>
                        <a:rPr kumimoji="0" lang="en-US" altLang="zh-CN" sz="2400" b="1" i="1" u="none" strike="noStrike" kern="1200" cap="none" spc="0" normalizeH="0" baseline="-25000" noProof="0" dirty="0" err="1">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B</a:t>
                      </a:r>
                      <a:endParaRPr kumimoji="0" lang="en-US" altLang="zh-CN" sz="24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endParaRPr>
                    </a:p>
                  </a:txBody>
                  <a:tcPr marL="91448" marR="91448" marT="45757" marB="4575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5">
                        <a:lumMod val="40000"/>
                        <a:lumOff val="6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400" b="1" i="1" u="none" strike="noStrike" kern="1200" cap="none" spc="0" normalizeH="0" baseline="0" noProof="0" dirty="0" err="1">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def</a:t>
                      </a:r>
                      <a:r>
                        <a:rPr kumimoji="0" lang="en-US" altLang="zh-CN" sz="2400" b="1" i="1" u="none" strike="noStrike" kern="1200" cap="none" spc="0" normalizeH="0" baseline="-25000" noProof="0" dirty="0" err="1">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B</a:t>
                      </a:r>
                      <a:endParaRPr kumimoji="0" lang="en-US" altLang="zh-CN" sz="24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endParaRPr>
                    </a:p>
                  </a:txBody>
                  <a:tcPr marL="91448" marR="91448" marT="45757" marB="4575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5">
                        <a:lumMod val="40000"/>
                        <a:lumOff val="60000"/>
                      </a:schemeClr>
                    </a:solidFill>
                  </a:tcPr>
                </a:tc>
                <a:extLst>
                  <a:ext uri="{0D108BD9-81ED-4DB2-BD59-A6C34878D82A}">
                    <a16:rowId xmlns:a16="http://schemas.microsoft.com/office/drawing/2014/main" val="10000"/>
                  </a:ext>
                </a:extLst>
              </a:tr>
              <a:tr h="572575">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4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B</a:t>
                      </a:r>
                      <a:r>
                        <a:rPr kumimoji="0" lang="en-US" altLang="zh-CN" sz="2400" b="1" i="0"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rPr>
                        <a:t>1</a:t>
                      </a:r>
                    </a:p>
                  </a:txBody>
                  <a:tcPr marL="91448" marR="91448" marT="45757" marB="4575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 </a:t>
                      </a:r>
                      <a:r>
                        <a:rPr kumimoji="0" lang="en-US" altLang="zh-CN" sz="2400" b="1" i="1"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m</a:t>
                      </a:r>
                      <a:r>
                        <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 </a:t>
                      </a:r>
                      <a:r>
                        <a:rPr kumimoji="0" lang="en-US" altLang="zh-CN" sz="2400" b="1" i="1"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n</a:t>
                      </a:r>
                      <a:r>
                        <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 </a:t>
                      </a:r>
                      <a:r>
                        <a:rPr kumimoji="0" lang="en-US" altLang="zh-CN" sz="2400" b="1" i="1"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u1</a:t>
                      </a:r>
                      <a:r>
                        <a:rPr kumimoji="0" lang="en-US" altLang="zh-CN" sz="2400" b="1" i="1" u="none" strike="noStrike" kern="1200" cap="none" spc="0" normalizeH="0" baseline="-2500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 </a:t>
                      </a:r>
                      <a:r>
                        <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a:t>
                      </a:r>
                      <a:endParaRPr kumimoji="0" lang="zh-CN" altLang="en-US" sz="24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48" marR="91448" marT="45757" marB="4575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4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Times New Roman" panose="02020603050405020304" pitchFamily="18" charset="0"/>
                        </a:rPr>
                        <a:t>{ </a:t>
                      </a:r>
                      <a:r>
                        <a:rPr kumimoji="0" lang="en-US" altLang="zh-CN" sz="2400" b="1" i="1" u="none" strike="noStrike" kern="1200" cap="none" spc="0" normalizeH="0" baseline="0" noProof="0" dirty="0" err="1">
                          <a:ln>
                            <a:noFill/>
                          </a:ln>
                          <a:solidFill>
                            <a:schemeClr val="tx1"/>
                          </a:solidFill>
                          <a:effectLst/>
                          <a:uLnTx/>
                          <a:uFillTx/>
                          <a:latin typeface="Times New Roman" panose="02020603050405020304" pitchFamily="18" charset="0"/>
                          <a:ea typeface="楷体_GB2312" pitchFamily="49" charset="-122"/>
                          <a:cs typeface="Times New Roman" panose="02020603050405020304" pitchFamily="18" charset="0"/>
                        </a:rPr>
                        <a:t>i</a:t>
                      </a:r>
                      <a:r>
                        <a:rPr kumimoji="0" lang="en-US" altLang="zh-CN" sz="24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Times New Roman" panose="02020603050405020304" pitchFamily="18" charset="0"/>
                        </a:rPr>
                        <a:t>, </a:t>
                      </a:r>
                      <a:r>
                        <a:rPr kumimoji="0" lang="en-US" altLang="zh-CN" sz="2400" b="1" i="1"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Times New Roman" panose="02020603050405020304" pitchFamily="18" charset="0"/>
                        </a:rPr>
                        <a:t>j</a:t>
                      </a:r>
                      <a:r>
                        <a:rPr kumimoji="0" lang="en-US" altLang="zh-CN" sz="24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Times New Roman" panose="02020603050405020304" pitchFamily="18" charset="0"/>
                        </a:rPr>
                        <a:t>, </a:t>
                      </a:r>
                      <a:r>
                        <a:rPr kumimoji="0" lang="en-US" altLang="zh-CN" sz="2400" b="1" i="1"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Times New Roman" panose="02020603050405020304" pitchFamily="18" charset="0"/>
                        </a:rPr>
                        <a:t>a</a:t>
                      </a:r>
                      <a:r>
                        <a:rPr kumimoji="0" lang="en-US" altLang="zh-CN" sz="2400" b="1" i="0" u="none" strike="noStrike" kern="1200" cap="none" spc="0" normalizeH="0" baseline="-25000" noProof="0" dirty="0">
                          <a:ln>
                            <a:noFill/>
                          </a:ln>
                          <a:solidFill>
                            <a:schemeClr val="tx1"/>
                          </a:solidFill>
                          <a:effectLst/>
                          <a:uLnTx/>
                          <a:uFillTx/>
                          <a:latin typeface="Times New Roman" panose="02020603050405020304" pitchFamily="18" charset="0"/>
                          <a:ea typeface="楷体_GB2312" pitchFamily="49" charset="-122"/>
                          <a:cs typeface="Times New Roman" panose="02020603050405020304" pitchFamily="18" charset="0"/>
                        </a:rPr>
                        <a:t> </a:t>
                      </a:r>
                      <a:r>
                        <a:rPr kumimoji="0" lang="en-US" altLang="zh-CN" sz="24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Times New Roman" panose="02020603050405020304" pitchFamily="18" charset="0"/>
                        </a:rPr>
                        <a:t>}</a:t>
                      </a:r>
                      <a:endParaRPr kumimoji="0" lang="zh-CN" altLang="en-US" sz="24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48" marR="91448" marT="45757" marB="4575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1863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defRPr/>
                      </a:pPr>
                      <a:r>
                        <a:rPr kumimoji="0" lang="en-US" altLang="zh-CN" sz="24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B</a:t>
                      </a:r>
                      <a:r>
                        <a:rPr kumimoji="0" lang="en-US" altLang="zh-CN" sz="2400" b="1" i="0"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rPr>
                        <a:t>2</a:t>
                      </a:r>
                    </a:p>
                  </a:txBody>
                  <a:tcPr marL="91448" marR="91448" marT="45757" marB="4575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 </a:t>
                      </a:r>
                      <a:r>
                        <a:rPr kumimoji="0" lang="en-US" altLang="zh-CN" sz="2400" b="1" i="1" u="none" strike="noStrike" kern="1200" cap="none" spc="0" normalizeH="0" baseline="0" noProof="0" dirty="0" err="1">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i</a:t>
                      </a:r>
                      <a:r>
                        <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 </a:t>
                      </a:r>
                      <a:r>
                        <a:rPr kumimoji="0" lang="en-US" altLang="zh-CN" sz="2400" b="1" i="1"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j</a:t>
                      </a:r>
                      <a:r>
                        <a:rPr kumimoji="0" lang="en-US" altLang="zh-CN" sz="2400" b="1" i="0" u="none" strike="noStrike" kern="1200" cap="none" spc="0" normalizeH="0" baseline="-2500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 </a:t>
                      </a:r>
                      <a:r>
                        <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a:t>
                      </a:r>
                      <a:endParaRPr kumimoji="0" lang="zh-CN" altLang="en-US" sz="24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48" marR="91448" marT="45757" marB="4575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lang="el-GR" altLang="zh-CN" sz="2400" i="1" dirty="0">
                          <a:latin typeface="Arial" panose="020B0604020202020204" pitchFamily="34" charset="0"/>
                          <a:ea typeface="楷体_GB2312" pitchFamily="49" charset="-122"/>
                          <a:cs typeface="Arial" panose="020B0604020202020204" pitchFamily="34" charset="0"/>
                        </a:rPr>
                        <a:t>Φ</a:t>
                      </a:r>
                      <a:endParaRPr kumimoji="0" lang="zh-CN" altLang="en-US" sz="24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48" marR="91448" marT="45757" marB="4575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57464">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defRPr/>
                      </a:pPr>
                      <a:r>
                        <a:rPr kumimoji="0" lang="en-US" altLang="zh-CN" sz="24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B</a:t>
                      </a:r>
                      <a:r>
                        <a:rPr kumimoji="0" lang="en-US" altLang="zh-CN" sz="2400" b="1" i="0"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rPr>
                        <a:t>3</a:t>
                      </a:r>
                    </a:p>
                  </a:txBody>
                  <a:tcPr marL="91448" marR="91448" marT="45757" marB="4575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 </a:t>
                      </a:r>
                      <a:r>
                        <a:rPr kumimoji="0" lang="en-US" altLang="zh-CN" sz="2400" b="1" i="1"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u</a:t>
                      </a:r>
                      <a:r>
                        <a:rPr kumimoji="0" lang="en-US" altLang="zh-CN" sz="2400" b="1" i="1" u="none" strike="noStrike" kern="1200" cap="none" spc="0" normalizeH="0" baseline="-2500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2</a:t>
                      </a:r>
                      <a:r>
                        <a:rPr kumimoji="0" lang="en-US" altLang="zh-CN" sz="2400" b="1" i="0" u="none" strike="noStrike" kern="1200" cap="none" spc="0" normalizeH="0" baseline="-2500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 </a:t>
                      </a:r>
                      <a:r>
                        <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a:t>
                      </a:r>
                      <a:endParaRPr kumimoji="0" lang="zh-CN" altLang="en-US" sz="24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48" marR="91448" marT="45757" marB="4575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auto" latinLnBrk="0" hangingPunct="1">
                        <a:lnSpc>
                          <a:spcPct val="100000"/>
                        </a:lnSpc>
                        <a:spcBef>
                          <a:spcPts val="0"/>
                        </a:spcBef>
                        <a:spcAft>
                          <a:spcPts val="0"/>
                        </a:spcAft>
                        <a:buClr>
                          <a:srgbClr val="FFC000"/>
                        </a:buClr>
                        <a:buSzTx/>
                        <a:buFontTx/>
                        <a:buNone/>
                        <a:tabLst/>
                        <a:defRPr/>
                      </a:pPr>
                      <a:r>
                        <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 </a:t>
                      </a:r>
                      <a:r>
                        <a:rPr kumimoji="0" lang="en-US" altLang="zh-CN" sz="2400" b="1" i="1"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a</a:t>
                      </a:r>
                      <a:r>
                        <a:rPr kumimoji="0" lang="en-US" altLang="zh-CN" sz="2400" b="1" i="0" u="none" strike="noStrike" kern="1200" cap="none" spc="0" normalizeH="0" baseline="-2500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 </a:t>
                      </a:r>
                      <a:r>
                        <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a:t>
                      </a:r>
                      <a:endParaRPr kumimoji="0" lang="zh-CN" altLang="en-US" sz="24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48" marR="91448" marT="45757" marB="4575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457464">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defRPr/>
                      </a:pPr>
                      <a:r>
                        <a:rPr kumimoji="0" lang="en-US" altLang="zh-CN" sz="24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B</a:t>
                      </a:r>
                      <a:r>
                        <a:rPr kumimoji="0" lang="en-US" altLang="zh-CN" sz="2400" b="1" i="0"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rPr>
                        <a:t>4</a:t>
                      </a:r>
                    </a:p>
                  </a:txBody>
                  <a:tcPr marL="91448" marR="91448" marT="45757" marB="4575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 </a:t>
                      </a:r>
                      <a:r>
                        <a:rPr kumimoji="0" lang="en-US" altLang="zh-CN" sz="2400" b="1" i="1"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u</a:t>
                      </a:r>
                      <a:r>
                        <a:rPr kumimoji="0" lang="en-US" altLang="zh-CN" sz="2400" b="1" i="1" u="none" strike="noStrike" kern="1200" cap="none" spc="0" normalizeH="0" baseline="-2500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3</a:t>
                      </a:r>
                      <a:r>
                        <a:rPr kumimoji="0" lang="en-US" altLang="zh-CN" sz="2400" b="1" i="0" u="none" strike="noStrike" kern="1200" cap="none" spc="0" normalizeH="0" baseline="-2500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 </a:t>
                      </a:r>
                      <a:r>
                        <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a:t>
                      </a:r>
                      <a:endParaRPr kumimoji="0" lang="zh-CN" altLang="en-US" sz="24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48" marR="91448" marT="45757" marB="4575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 </a:t>
                      </a:r>
                      <a:r>
                        <a:rPr kumimoji="0" lang="en-US" altLang="zh-CN" sz="2400" b="1" i="1" u="none" strike="noStrike" kern="1200" cap="none" spc="0" normalizeH="0" baseline="0" noProof="0" dirty="0" err="1">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i</a:t>
                      </a:r>
                      <a:r>
                        <a:rPr kumimoji="0" lang="en-US" altLang="zh-CN" sz="2400" b="1" i="0" u="none" strike="noStrike" kern="1200" cap="none" spc="0" normalizeH="0" baseline="-2500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 </a:t>
                      </a:r>
                      <a:r>
                        <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a:t>
                      </a:r>
                      <a:endParaRPr kumimoji="0" lang="zh-CN" altLang="en-US" sz="24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48" marR="91448" marT="45757" marB="4575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1436687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55" grpId="0"/>
      <p:bldP spid="56" grpId="0"/>
      <p:bldP spid="57" grpId="0"/>
      <p:bldP spid="58" grpId="0"/>
      <p:bldP spid="59" grpId="0"/>
      <p:bldP spid="60" grpId="0"/>
      <p:bldP spid="61" grpId="0"/>
      <p:bldP spid="62" grpId="0"/>
      <p:bldP spid="63" grpId="0"/>
      <p:bldP spid="64" grpId="0"/>
      <p:bldP spid="65" grpId="0"/>
      <p:bldP spid="66" grpId="0"/>
      <p:bldP spid="67" grpId="0"/>
      <p:bldP spid="68" grpId="0"/>
      <p:bldP spid="69" grpId="0"/>
      <p:bldP spid="71" grpId="0"/>
      <p:bldP spid="72" grpId="0"/>
      <p:bldP spid="73" grpId="0"/>
      <p:bldP spid="74" grpId="0"/>
      <p:bldP spid="75" grpId="0"/>
      <p:bldP spid="76" grpId="0"/>
      <p:bldP spid="77" grpId="0"/>
      <p:bldP spid="78" grpId="0"/>
      <p:bldP spid="79" grpId="0" animBg="1"/>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EAA647-CA2F-4A9B-26C6-0594AF6D2AD6}"/>
              </a:ext>
            </a:extLst>
          </p:cNvPr>
          <p:cNvSpPr>
            <a:spLocks noGrp="1"/>
          </p:cNvSpPr>
          <p:nvPr>
            <p:ph type="title"/>
          </p:nvPr>
        </p:nvSpPr>
        <p:spPr/>
        <p:txBody>
          <a:bodyPr/>
          <a:lstStyle/>
          <a:p>
            <a:r>
              <a:rPr lang="en-US" altLang="zh-CN" dirty="0"/>
              <a:t>10. 3   </a:t>
            </a:r>
            <a:r>
              <a:rPr lang="zh-CN" altLang="en-US" dirty="0"/>
              <a:t>数据流分析基础</a:t>
            </a:r>
          </a:p>
        </p:txBody>
      </p:sp>
      <p:sp>
        <p:nvSpPr>
          <p:cNvPr id="3" name="内容占位符 2">
            <a:extLst>
              <a:ext uri="{FF2B5EF4-FFF2-40B4-BE49-F238E27FC236}">
                <a16:creationId xmlns:a16="http://schemas.microsoft.com/office/drawing/2014/main" id="{4DEFE1DA-DB36-E8EC-5103-2F7B9967D40B}"/>
              </a:ext>
            </a:extLst>
          </p:cNvPr>
          <p:cNvSpPr>
            <a:spLocks noGrp="1"/>
          </p:cNvSpPr>
          <p:nvPr>
            <p:ph idx="1"/>
          </p:nvPr>
        </p:nvSpPr>
        <p:spPr>
          <a:xfrm>
            <a:off x="487823" y="942764"/>
            <a:ext cx="1238236" cy="536715"/>
          </a:xfrm>
        </p:spPr>
        <p:txBody>
          <a:bodyPr>
            <a:normAutofit fontScale="92500" lnSpcReduction="20000"/>
          </a:bodyPr>
          <a:lstStyle/>
          <a:p>
            <a:r>
              <a:rPr lang="en-US" altLang="zh-CN" dirty="0"/>
              <a:t>[</a:t>
            </a:r>
            <a:r>
              <a:rPr lang="zh-CN" altLang="en-US" dirty="0"/>
              <a:t>例</a:t>
            </a:r>
            <a:r>
              <a:rPr lang="en-US" altLang="zh-CN" dirty="0"/>
              <a:t>]</a:t>
            </a:r>
            <a:endParaRPr lang="zh-CN" altLang="en-US" dirty="0"/>
          </a:p>
        </p:txBody>
      </p:sp>
      <p:graphicFrame>
        <p:nvGraphicFramePr>
          <p:cNvPr id="51" name="Group 95">
            <a:extLst>
              <a:ext uri="{FF2B5EF4-FFF2-40B4-BE49-F238E27FC236}">
                <a16:creationId xmlns:a16="http://schemas.microsoft.com/office/drawing/2014/main" id="{3CC0CFA0-CD65-2FD1-B248-21E61A03792B}"/>
              </a:ext>
            </a:extLst>
          </p:cNvPr>
          <p:cNvGraphicFramePr>
            <a:graphicFrameLocks noGrp="1"/>
          </p:cNvGraphicFramePr>
          <p:nvPr/>
        </p:nvGraphicFramePr>
        <p:xfrm>
          <a:off x="5716938" y="112111"/>
          <a:ext cx="4565650" cy="3836439"/>
        </p:xfrm>
        <a:graphic>
          <a:graphicData uri="http://schemas.openxmlformats.org/drawingml/2006/table">
            <a:tbl>
              <a:tblPr/>
              <a:tblGrid>
                <a:gridCol w="1497385">
                  <a:extLst>
                    <a:ext uri="{9D8B030D-6E8A-4147-A177-3AD203B41FA5}">
                      <a16:colId xmlns:a16="http://schemas.microsoft.com/office/drawing/2014/main" val="20000"/>
                    </a:ext>
                  </a:extLst>
                </a:gridCol>
                <a:gridCol w="764400">
                  <a:extLst>
                    <a:ext uri="{9D8B030D-6E8A-4147-A177-3AD203B41FA5}">
                      <a16:colId xmlns:a16="http://schemas.microsoft.com/office/drawing/2014/main" val="20001"/>
                    </a:ext>
                  </a:extLst>
                </a:gridCol>
                <a:gridCol w="767955">
                  <a:extLst>
                    <a:ext uri="{9D8B030D-6E8A-4147-A177-3AD203B41FA5}">
                      <a16:colId xmlns:a16="http://schemas.microsoft.com/office/drawing/2014/main" val="20002"/>
                    </a:ext>
                  </a:extLst>
                </a:gridCol>
                <a:gridCol w="767955">
                  <a:extLst>
                    <a:ext uri="{9D8B030D-6E8A-4147-A177-3AD203B41FA5}">
                      <a16:colId xmlns:a16="http://schemas.microsoft.com/office/drawing/2014/main" val="20003"/>
                    </a:ext>
                  </a:extLst>
                </a:gridCol>
                <a:gridCol w="767955">
                  <a:extLst>
                    <a:ext uri="{9D8B030D-6E8A-4147-A177-3AD203B41FA5}">
                      <a16:colId xmlns:a16="http://schemas.microsoft.com/office/drawing/2014/main" val="20004"/>
                    </a:ext>
                  </a:extLst>
                </a:gridCol>
              </a:tblGrid>
              <a:tr h="426271">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0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OUT</a:t>
                      </a:r>
                      <a:r>
                        <a:rPr kumimoji="0" lang="en-US" altLang="zh-CN" sz="20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a:t>
                      </a:r>
                      <a:r>
                        <a:rPr kumimoji="0" lang="en-US" altLang="zh-CN" sz="20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B</a:t>
                      </a:r>
                      <a:r>
                        <a:rPr kumimoji="0" lang="en-US" altLang="zh-CN" sz="20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 ]</a:t>
                      </a:r>
                    </a:p>
                  </a:txBody>
                  <a:tcPr marL="91408" marR="91408"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5">
                        <a:lumMod val="40000"/>
                        <a:lumOff val="6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0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B</a:t>
                      </a:r>
                      <a:r>
                        <a:rPr kumimoji="0" lang="en-US" altLang="zh-CN" sz="20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rPr>
                        <a:t>1</a:t>
                      </a:r>
                    </a:p>
                  </a:txBody>
                  <a:tcPr marL="91408" marR="91408"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5">
                        <a:lumMod val="40000"/>
                        <a:lumOff val="6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0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B</a:t>
                      </a:r>
                      <a:r>
                        <a:rPr kumimoji="0" lang="en-US" altLang="zh-CN" sz="20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rPr>
                        <a:t>2</a:t>
                      </a:r>
                    </a:p>
                  </a:txBody>
                  <a:tcPr marL="91408" marR="91408"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5">
                        <a:lumMod val="40000"/>
                        <a:lumOff val="6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0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B</a:t>
                      </a:r>
                      <a:r>
                        <a:rPr kumimoji="0" lang="en-US" altLang="zh-CN" sz="20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rPr>
                        <a:t>3</a:t>
                      </a:r>
                    </a:p>
                  </a:txBody>
                  <a:tcPr marL="91408" marR="91408"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5">
                        <a:lumMod val="40000"/>
                        <a:lumOff val="6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0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B</a:t>
                      </a:r>
                      <a:r>
                        <a:rPr kumimoji="0" lang="en-US" altLang="zh-CN" sz="20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rPr>
                        <a:t>4</a:t>
                      </a:r>
                    </a:p>
                  </a:txBody>
                  <a:tcPr marL="91408" marR="91408"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5">
                        <a:lumMod val="40000"/>
                        <a:lumOff val="60000"/>
                      </a:schemeClr>
                    </a:solidFill>
                  </a:tcPr>
                </a:tc>
                <a:extLst>
                  <a:ext uri="{0D108BD9-81ED-4DB2-BD59-A6C34878D82A}">
                    <a16:rowId xmlns:a16="http://schemas.microsoft.com/office/drawing/2014/main" val="10000"/>
                  </a:ext>
                </a:extLst>
              </a:tr>
              <a:tr h="426271">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0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a</a:t>
                      </a:r>
                      <a:endParaRPr kumimoji="0" lang="en-US" altLang="zh-CN" sz="20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endParaRPr>
                    </a:p>
                  </a:txBody>
                  <a:tcPr marL="91408" marR="91408"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zh-CN" altLang="en-US" sz="2000" b="1" i="0" u="none" strike="noStrike" cap="none" normalizeH="0" baseline="0" dirty="0">
                          <a:ln>
                            <a:noFill/>
                          </a:ln>
                          <a:solidFill>
                            <a:schemeClr val="tx1"/>
                          </a:solidFill>
                          <a:effectLst/>
                          <a:latin typeface="Microsoft YaHei Light" panose="020B0502040204020203" pitchFamily="34" charset="-122"/>
                          <a:ea typeface="Microsoft YaHei Light" panose="020B0502040204020203" pitchFamily="34" charset="-122"/>
                          <a:cs typeface="Times New Roman" pitchFamily="18" charset="0"/>
                        </a:rPr>
                        <a:t>╳</a:t>
                      </a:r>
                      <a:endParaRPr kumimoji="0" lang="zh-CN" altLang="en-US" sz="20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08" marR="91408"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954F72"/>
                        </a:buClr>
                        <a:buSzPct val="60000"/>
                        <a:buFont typeface="Wingdings" pitchFamily="2" charset="2"/>
                        <a:buNone/>
                        <a:tabLst/>
                        <a:defRPr/>
                      </a:pPr>
                      <a:r>
                        <a:rPr kumimoji="0" lang="zh-CN" altLang="en-US" sz="2000" b="1" i="0" u="none" strike="noStrike" kern="1200" cap="none" spc="0" normalizeH="0" baseline="0" noProof="0">
                          <a:ln>
                            <a:noFill/>
                          </a:ln>
                          <a:solidFill>
                            <a:prstClr val="black"/>
                          </a:solidFill>
                          <a:effectLst/>
                          <a:uLnTx/>
                          <a:uFillTx/>
                          <a:latin typeface="Microsoft YaHei Light" panose="020B0502040204020203" pitchFamily="34" charset="-122"/>
                          <a:ea typeface="Microsoft YaHei Light" panose="020B0502040204020203" pitchFamily="34" charset="-122"/>
                          <a:cs typeface="Times New Roman" pitchFamily="18" charset="0"/>
                        </a:rPr>
                        <a:t>╳</a:t>
                      </a:r>
                      <a:endParaRPr kumimoji="0" lang="zh-CN" altLang="en-US" sz="2000" b="1" i="0" u="none" strike="noStrike" kern="1200" cap="none" spc="0" normalizeH="0" baseline="0" noProof="0" dirty="0">
                        <a:ln>
                          <a:noFill/>
                        </a:ln>
                        <a:solidFill>
                          <a:prstClr val="black"/>
                        </a:solidFill>
                        <a:effectLst/>
                        <a:uLnTx/>
                        <a:uFillTx/>
                        <a:latin typeface="Times New Roman" pitchFamily="18" charset="0"/>
                        <a:ea typeface="楷体_GB2312" pitchFamily="49" charset="-122"/>
                        <a:cs typeface="Times New Roman" pitchFamily="18" charset="0"/>
                      </a:endParaRPr>
                    </a:p>
                  </a:txBody>
                  <a:tcPr marL="91408" marR="91408"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954F72"/>
                        </a:buClr>
                        <a:buSzPct val="60000"/>
                        <a:buFont typeface="Wingdings" pitchFamily="2" charset="2"/>
                        <a:buNone/>
                        <a:tabLst/>
                        <a:defRPr/>
                      </a:pPr>
                      <a:r>
                        <a:rPr kumimoji="0" lang="zh-CN" altLang="en-US" sz="2000" b="1" i="0" u="none" strike="noStrike" kern="1200" cap="none" spc="0" normalizeH="0" baseline="0" noProof="0">
                          <a:ln>
                            <a:noFill/>
                          </a:ln>
                          <a:solidFill>
                            <a:prstClr val="black"/>
                          </a:solidFill>
                          <a:effectLst/>
                          <a:uLnTx/>
                          <a:uFillTx/>
                          <a:latin typeface="Microsoft YaHei Light" panose="020B0502040204020203" pitchFamily="34" charset="-122"/>
                          <a:ea typeface="Microsoft YaHei Light" panose="020B0502040204020203" pitchFamily="34" charset="-122"/>
                          <a:cs typeface="Times New Roman" pitchFamily="18" charset="0"/>
                        </a:rPr>
                        <a:t>╳</a:t>
                      </a:r>
                      <a:endParaRPr kumimoji="0" lang="zh-CN" altLang="en-US" sz="2000" b="1" i="0" u="none" strike="noStrike" kern="1200" cap="none" spc="0" normalizeH="0" baseline="0" noProof="0" dirty="0">
                        <a:ln>
                          <a:noFill/>
                        </a:ln>
                        <a:solidFill>
                          <a:prstClr val="black"/>
                        </a:solidFill>
                        <a:effectLst/>
                        <a:uLnTx/>
                        <a:uFillTx/>
                        <a:latin typeface="Times New Roman" pitchFamily="18" charset="0"/>
                        <a:ea typeface="楷体_GB2312" pitchFamily="49" charset="-122"/>
                        <a:cs typeface="Times New Roman" pitchFamily="18" charset="0"/>
                      </a:endParaRPr>
                    </a:p>
                  </a:txBody>
                  <a:tcPr marL="91408" marR="91408"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954F72"/>
                        </a:buClr>
                        <a:buSzPct val="60000"/>
                        <a:buFont typeface="Wingdings" pitchFamily="2" charset="2"/>
                        <a:buNone/>
                        <a:tabLst/>
                        <a:defRPr/>
                      </a:pPr>
                      <a:r>
                        <a:rPr kumimoji="0" lang="zh-CN" altLang="en-US" sz="2000" b="1" i="0" u="none" strike="noStrike" kern="1200" cap="none" spc="0" normalizeH="0" baseline="0" noProof="0" dirty="0">
                          <a:ln>
                            <a:noFill/>
                          </a:ln>
                          <a:solidFill>
                            <a:prstClr val="black"/>
                          </a:solidFill>
                          <a:effectLst/>
                          <a:uLnTx/>
                          <a:uFillTx/>
                          <a:latin typeface="Microsoft YaHei Light" panose="020B0502040204020203" pitchFamily="34" charset="-122"/>
                          <a:ea typeface="Microsoft YaHei Light" panose="020B0502040204020203" pitchFamily="34" charset="-122"/>
                          <a:cs typeface="Times New Roman" pitchFamily="18" charset="0"/>
                        </a:rPr>
                        <a:t>╳</a:t>
                      </a:r>
                      <a:endParaRPr kumimoji="0" lang="zh-CN" altLang="en-US" sz="2000" b="1" i="0" u="none" strike="noStrike" kern="1200" cap="none" spc="0" normalizeH="0" baseline="0" noProof="0" dirty="0">
                        <a:ln>
                          <a:noFill/>
                        </a:ln>
                        <a:solidFill>
                          <a:prstClr val="black"/>
                        </a:solidFill>
                        <a:effectLst/>
                        <a:uLnTx/>
                        <a:uFillTx/>
                        <a:latin typeface="Times New Roman" pitchFamily="18" charset="0"/>
                        <a:ea typeface="楷体_GB2312" pitchFamily="49" charset="-122"/>
                        <a:cs typeface="Times New Roman" pitchFamily="18" charset="0"/>
                      </a:endParaRPr>
                    </a:p>
                  </a:txBody>
                  <a:tcPr marL="91408" marR="91408"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26271">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0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i</a:t>
                      </a:r>
                      <a:endParaRPr kumimoji="0" lang="zh-CN" altLang="en-US" sz="20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endParaRPr>
                    </a:p>
                  </a:txBody>
                  <a:tcPr marL="91408" marR="91408"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zh-CN" altLang="en-US" sz="20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a:t>
                      </a:r>
                    </a:p>
                  </a:txBody>
                  <a:tcPr marL="91408" marR="91408"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954F72"/>
                        </a:buClr>
                        <a:buSzPct val="60000"/>
                        <a:buFont typeface="Wingdings" pitchFamily="2" charset="2"/>
                        <a:buNone/>
                        <a:tabLst/>
                        <a:defRPr/>
                      </a:pPr>
                      <a:r>
                        <a:rPr kumimoji="0" lang="zh-CN" altLang="en-US" sz="2000" b="1" i="0" u="none" strike="noStrike" kern="1200" cap="none" spc="0" normalizeH="0" baseline="0" noProof="0">
                          <a:ln>
                            <a:noFill/>
                          </a:ln>
                          <a:solidFill>
                            <a:prstClr val="black"/>
                          </a:solidFill>
                          <a:effectLst/>
                          <a:uLnTx/>
                          <a:uFillTx/>
                          <a:latin typeface="Microsoft YaHei Light" panose="020B0502040204020203" pitchFamily="34" charset="-122"/>
                          <a:ea typeface="Microsoft YaHei Light" panose="020B0502040204020203" pitchFamily="34" charset="-122"/>
                          <a:cs typeface="Times New Roman" pitchFamily="18" charset="0"/>
                        </a:rPr>
                        <a:t>╳</a:t>
                      </a:r>
                      <a:endParaRPr kumimoji="0" lang="zh-CN" altLang="en-US" sz="2000" b="1" i="0" u="none" strike="noStrike" kern="1200" cap="none" spc="0" normalizeH="0" baseline="0" noProof="0" dirty="0">
                        <a:ln>
                          <a:noFill/>
                        </a:ln>
                        <a:solidFill>
                          <a:prstClr val="black"/>
                        </a:solidFill>
                        <a:effectLst/>
                        <a:uLnTx/>
                        <a:uFillTx/>
                        <a:latin typeface="Times New Roman" pitchFamily="18" charset="0"/>
                        <a:ea typeface="楷体_GB2312" pitchFamily="49" charset="-122"/>
                        <a:cs typeface="Times New Roman" pitchFamily="18" charset="0"/>
                      </a:endParaRPr>
                    </a:p>
                  </a:txBody>
                  <a:tcPr marL="91408" marR="91408"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954F72"/>
                        </a:buClr>
                        <a:buSzPct val="60000"/>
                        <a:buFont typeface="Wingdings" pitchFamily="2" charset="2"/>
                        <a:buNone/>
                        <a:tabLst/>
                        <a:defRPr/>
                      </a:pPr>
                      <a:r>
                        <a:rPr kumimoji="0" lang="zh-CN" altLang="en-US" sz="2000" b="1" i="0" u="none" strike="noStrike" kern="1200" cap="none" spc="0" normalizeH="0" baseline="0" noProof="0" dirty="0">
                          <a:ln>
                            <a:noFill/>
                          </a:ln>
                          <a:solidFill>
                            <a:prstClr val="black"/>
                          </a:solidFill>
                          <a:effectLst/>
                          <a:uLnTx/>
                          <a:uFillTx/>
                          <a:latin typeface="Microsoft YaHei Light" panose="020B0502040204020203" pitchFamily="34" charset="-122"/>
                          <a:ea typeface="Microsoft YaHei Light" panose="020B0502040204020203" pitchFamily="34" charset="-122"/>
                          <a:cs typeface="Times New Roman" pitchFamily="18" charset="0"/>
                        </a:rPr>
                        <a:t>╳</a:t>
                      </a:r>
                      <a:endParaRPr kumimoji="0" lang="zh-CN" altLang="en-US" sz="2000" b="1" i="0" u="none" strike="noStrike" kern="1200" cap="none" spc="0" normalizeH="0" baseline="0" noProof="0" dirty="0">
                        <a:ln>
                          <a:noFill/>
                        </a:ln>
                        <a:solidFill>
                          <a:prstClr val="black"/>
                        </a:solidFill>
                        <a:effectLst/>
                        <a:uLnTx/>
                        <a:uFillTx/>
                        <a:latin typeface="Times New Roman" pitchFamily="18" charset="0"/>
                        <a:ea typeface="楷体_GB2312" pitchFamily="49" charset="-122"/>
                        <a:cs typeface="Times New Roman" pitchFamily="18" charset="0"/>
                      </a:endParaRPr>
                    </a:p>
                  </a:txBody>
                  <a:tcPr marL="91408" marR="91408"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defRPr/>
                      </a:pPr>
                      <a:r>
                        <a:rPr kumimoji="0" lang="zh-CN" altLang="en-US" sz="20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a:t>
                      </a:r>
                    </a:p>
                  </a:txBody>
                  <a:tcPr marL="91408" marR="91408"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26271">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0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j</a:t>
                      </a:r>
                      <a:endParaRPr kumimoji="0" lang="zh-CN" altLang="en-US" sz="20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endParaRPr>
                    </a:p>
                  </a:txBody>
                  <a:tcPr marL="91408" marR="91408"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954F72"/>
                        </a:buClr>
                        <a:buSzPct val="60000"/>
                        <a:buFont typeface="Wingdings" pitchFamily="2" charset="2"/>
                        <a:buNone/>
                        <a:tabLst/>
                        <a:defRPr/>
                      </a:pPr>
                      <a:r>
                        <a:rPr kumimoji="0" lang="zh-CN" altLang="en-US" sz="2000" b="1" i="0" u="none" strike="noStrike" kern="1200" cap="none" spc="0" normalizeH="0" baseline="0" noProof="0">
                          <a:ln>
                            <a:noFill/>
                          </a:ln>
                          <a:solidFill>
                            <a:prstClr val="black"/>
                          </a:solidFill>
                          <a:effectLst/>
                          <a:uLnTx/>
                          <a:uFillTx/>
                          <a:latin typeface="Times New Roman" pitchFamily="18" charset="0"/>
                          <a:ea typeface="楷体_GB2312" pitchFamily="49" charset="-122"/>
                          <a:cs typeface="Times New Roman" pitchFamily="18" charset="0"/>
                        </a:rPr>
                        <a:t>√</a:t>
                      </a:r>
                      <a:endParaRPr kumimoji="0" lang="zh-CN" altLang="en-US" sz="2000" b="1" i="0" u="none" strike="noStrike" kern="1200" cap="none" spc="0" normalizeH="0" baseline="0" noProof="0" dirty="0">
                        <a:ln>
                          <a:noFill/>
                        </a:ln>
                        <a:solidFill>
                          <a:prstClr val="black"/>
                        </a:solidFill>
                        <a:effectLst/>
                        <a:uLnTx/>
                        <a:uFillTx/>
                        <a:latin typeface="Times New Roman" pitchFamily="18" charset="0"/>
                        <a:ea typeface="楷体_GB2312" pitchFamily="49" charset="-122"/>
                        <a:cs typeface="Times New Roman" pitchFamily="18" charset="0"/>
                      </a:endParaRPr>
                    </a:p>
                  </a:txBody>
                  <a:tcPr marL="91408" marR="91408"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954F72"/>
                        </a:buClr>
                        <a:buSzPct val="60000"/>
                        <a:buFont typeface="Wingdings" pitchFamily="2" charset="2"/>
                        <a:buNone/>
                        <a:tabLst/>
                        <a:defRPr/>
                      </a:pPr>
                      <a:r>
                        <a:rPr kumimoji="0" lang="zh-CN" altLang="en-US" sz="2000" b="1" i="0" u="none" strike="noStrike" kern="1200" cap="none" spc="0" normalizeH="0" baseline="0" noProof="0">
                          <a:ln>
                            <a:noFill/>
                          </a:ln>
                          <a:solidFill>
                            <a:prstClr val="black"/>
                          </a:solidFill>
                          <a:effectLst/>
                          <a:uLnTx/>
                          <a:uFillTx/>
                          <a:latin typeface="Times New Roman" pitchFamily="18" charset="0"/>
                          <a:ea typeface="楷体_GB2312" pitchFamily="49" charset="-122"/>
                          <a:cs typeface="Times New Roman" pitchFamily="18" charset="0"/>
                        </a:rPr>
                        <a:t>√</a:t>
                      </a:r>
                      <a:endParaRPr kumimoji="0" lang="zh-CN" altLang="en-US" sz="2000" b="1" i="0" u="none" strike="noStrike" kern="1200" cap="none" spc="0" normalizeH="0" baseline="0" noProof="0" dirty="0">
                        <a:ln>
                          <a:noFill/>
                        </a:ln>
                        <a:solidFill>
                          <a:prstClr val="black"/>
                        </a:solidFill>
                        <a:effectLst/>
                        <a:uLnTx/>
                        <a:uFillTx/>
                        <a:latin typeface="Times New Roman" pitchFamily="18" charset="0"/>
                        <a:ea typeface="楷体_GB2312" pitchFamily="49" charset="-122"/>
                        <a:cs typeface="Times New Roman" pitchFamily="18" charset="0"/>
                      </a:endParaRPr>
                    </a:p>
                  </a:txBody>
                  <a:tcPr marL="91408" marR="91408"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954F72"/>
                        </a:buClr>
                        <a:buSzPct val="60000"/>
                        <a:buFont typeface="Wingdings" pitchFamily="2" charset="2"/>
                        <a:buNone/>
                        <a:tabLst/>
                        <a:defRPr/>
                      </a:pPr>
                      <a:r>
                        <a:rPr kumimoji="0" lang="zh-CN" altLang="en-US" sz="2000" b="1" i="0" u="none" strike="noStrike" kern="1200" cap="none" spc="0" normalizeH="0" baseline="0" noProof="0">
                          <a:ln>
                            <a:noFill/>
                          </a:ln>
                          <a:solidFill>
                            <a:prstClr val="black"/>
                          </a:solidFill>
                          <a:effectLst/>
                          <a:uLnTx/>
                          <a:uFillTx/>
                          <a:latin typeface="Times New Roman" pitchFamily="18" charset="0"/>
                          <a:ea typeface="楷体_GB2312" pitchFamily="49" charset="-122"/>
                          <a:cs typeface="Times New Roman" pitchFamily="18" charset="0"/>
                        </a:rPr>
                        <a:t>√</a:t>
                      </a:r>
                      <a:endParaRPr kumimoji="0" lang="zh-CN" altLang="en-US" sz="2000" b="1" i="0" u="none" strike="noStrike" kern="1200" cap="none" spc="0" normalizeH="0" baseline="0" noProof="0" dirty="0">
                        <a:ln>
                          <a:noFill/>
                        </a:ln>
                        <a:solidFill>
                          <a:prstClr val="black"/>
                        </a:solidFill>
                        <a:effectLst/>
                        <a:uLnTx/>
                        <a:uFillTx/>
                        <a:latin typeface="Times New Roman" pitchFamily="18" charset="0"/>
                        <a:ea typeface="楷体_GB2312" pitchFamily="49" charset="-122"/>
                        <a:cs typeface="Times New Roman" pitchFamily="18" charset="0"/>
                      </a:endParaRPr>
                    </a:p>
                  </a:txBody>
                  <a:tcPr marL="91408" marR="91408"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954F72"/>
                        </a:buClr>
                        <a:buSzPct val="60000"/>
                        <a:buFont typeface="Wingdings" pitchFamily="2" charset="2"/>
                        <a:buNone/>
                        <a:tabLst/>
                        <a:defRPr/>
                      </a:pPr>
                      <a:r>
                        <a:rPr kumimoji="0" lang="zh-CN" altLang="en-US" sz="2000" b="1" i="0" u="none" strike="noStrike" kern="1200" cap="none" spc="0" normalizeH="0" baseline="0" noProof="0" dirty="0">
                          <a:ln>
                            <a:noFill/>
                          </a:ln>
                          <a:solidFill>
                            <a:prstClr val="black"/>
                          </a:solidFill>
                          <a:effectLst/>
                          <a:uLnTx/>
                          <a:uFillTx/>
                          <a:latin typeface="Times New Roman" pitchFamily="18" charset="0"/>
                          <a:ea typeface="楷体_GB2312" pitchFamily="49" charset="-122"/>
                          <a:cs typeface="Times New Roman" pitchFamily="18" charset="0"/>
                        </a:rPr>
                        <a:t>√</a:t>
                      </a:r>
                    </a:p>
                  </a:txBody>
                  <a:tcPr marL="91408" marR="91408"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26271">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0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m</a:t>
                      </a:r>
                      <a:endParaRPr kumimoji="0" lang="zh-CN" altLang="en-US" sz="20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endParaRPr>
                    </a:p>
                  </a:txBody>
                  <a:tcPr marL="91408" marR="91408"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954F72"/>
                        </a:buClr>
                        <a:buSzPct val="60000"/>
                        <a:buFont typeface="Wingdings" pitchFamily="2" charset="2"/>
                        <a:buNone/>
                        <a:tabLst/>
                        <a:defRPr/>
                      </a:pPr>
                      <a:r>
                        <a:rPr kumimoji="0" lang="zh-CN" altLang="en-US" sz="2000" b="1" i="0" u="none" strike="noStrike" kern="1200" cap="none" spc="0" normalizeH="0" baseline="0" noProof="0">
                          <a:ln>
                            <a:noFill/>
                          </a:ln>
                          <a:solidFill>
                            <a:prstClr val="black"/>
                          </a:solidFill>
                          <a:effectLst/>
                          <a:uLnTx/>
                          <a:uFillTx/>
                          <a:latin typeface="Microsoft YaHei Light" panose="020B0502040204020203" pitchFamily="34" charset="-122"/>
                          <a:ea typeface="Microsoft YaHei Light" panose="020B0502040204020203" pitchFamily="34" charset="-122"/>
                          <a:cs typeface="Times New Roman" pitchFamily="18" charset="0"/>
                        </a:rPr>
                        <a:t>╳</a:t>
                      </a:r>
                      <a:endParaRPr kumimoji="0" lang="zh-CN" altLang="en-US" sz="2000" b="1" i="0" u="none" strike="noStrike" kern="1200" cap="none" spc="0" normalizeH="0" baseline="0" noProof="0" dirty="0">
                        <a:ln>
                          <a:noFill/>
                        </a:ln>
                        <a:solidFill>
                          <a:prstClr val="black"/>
                        </a:solidFill>
                        <a:effectLst/>
                        <a:uLnTx/>
                        <a:uFillTx/>
                        <a:latin typeface="Times New Roman" pitchFamily="18" charset="0"/>
                        <a:ea typeface="楷体_GB2312" pitchFamily="49" charset="-122"/>
                        <a:cs typeface="Times New Roman" pitchFamily="18" charset="0"/>
                      </a:endParaRPr>
                    </a:p>
                  </a:txBody>
                  <a:tcPr marL="91408" marR="91408"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954F72"/>
                        </a:buClr>
                        <a:buSzPct val="60000"/>
                        <a:buFont typeface="Wingdings" pitchFamily="2" charset="2"/>
                        <a:buNone/>
                        <a:tabLst/>
                        <a:defRPr/>
                      </a:pPr>
                      <a:r>
                        <a:rPr kumimoji="0" lang="zh-CN" altLang="en-US" sz="2000" b="1" i="0" u="none" strike="noStrike" kern="1200" cap="none" spc="0" normalizeH="0" baseline="0" noProof="0">
                          <a:ln>
                            <a:noFill/>
                          </a:ln>
                          <a:solidFill>
                            <a:prstClr val="black"/>
                          </a:solidFill>
                          <a:effectLst/>
                          <a:uLnTx/>
                          <a:uFillTx/>
                          <a:latin typeface="Microsoft YaHei Light" panose="020B0502040204020203" pitchFamily="34" charset="-122"/>
                          <a:ea typeface="Microsoft YaHei Light" panose="020B0502040204020203" pitchFamily="34" charset="-122"/>
                          <a:cs typeface="Times New Roman" pitchFamily="18" charset="0"/>
                        </a:rPr>
                        <a:t>╳</a:t>
                      </a:r>
                      <a:endParaRPr kumimoji="0" lang="zh-CN" altLang="en-US" sz="2000" b="1" i="0" u="none" strike="noStrike" kern="1200" cap="none" spc="0" normalizeH="0" baseline="0" noProof="0" dirty="0">
                        <a:ln>
                          <a:noFill/>
                        </a:ln>
                        <a:solidFill>
                          <a:prstClr val="black"/>
                        </a:solidFill>
                        <a:effectLst/>
                        <a:uLnTx/>
                        <a:uFillTx/>
                        <a:latin typeface="Times New Roman" pitchFamily="18" charset="0"/>
                        <a:ea typeface="楷体_GB2312" pitchFamily="49" charset="-122"/>
                        <a:cs typeface="Times New Roman" pitchFamily="18" charset="0"/>
                      </a:endParaRPr>
                    </a:p>
                  </a:txBody>
                  <a:tcPr marL="91408" marR="91408"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954F72"/>
                        </a:buClr>
                        <a:buSzPct val="60000"/>
                        <a:buFont typeface="Wingdings" pitchFamily="2" charset="2"/>
                        <a:buNone/>
                        <a:tabLst/>
                        <a:defRPr/>
                      </a:pPr>
                      <a:r>
                        <a:rPr kumimoji="0" lang="zh-CN" altLang="en-US" sz="2000" b="1" i="0" u="none" strike="noStrike" kern="1200" cap="none" spc="0" normalizeH="0" baseline="0" noProof="0">
                          <a:ln>
                            <a:noFill/>
                          </a:ln>
                          <a:solidFill>
                            <a:prstClr val="black"/>
                          </a:solidFill>
                          <a:effectLst/>
                          <a:uLnTx/>
                          <a:uFillTx/>
                          <a:latin typeface="Microsoft YaHei Light" panose="020B0502040204020203" pitchFamily="34" charset="-122"/>
                          <a:ea typeface="Microsoft YaHei Light" panose="020B0502040204020203" pitchFamily="34" charset="-122"/>
                          <a:cs typeface="Times New Roman" pitchFamily="18" charset="0"/>
                        </a:rPr>
                        <a:t>╳</a:t>
                      </a:r>
                      <a:endParaRPr kumimoji="0" lang="zh-CN" altLang="en-US" sz="2000" b="1" i="0" u="none" strike="noStrike" kern="1200" cap="none" spc="0" normalizeH="0" baseline="0" noProof="0" dirty="0">
                        <a:ln>
                          <a:noFill/>
                        </a:ln>
                        <a:solidFill>
                          <a:prstClr val="black"/>
                        </a:solidFill>
                        <a:effectLst/>
                        <a:uLnTx/>
                        <a:uFillTx/>
                        <a:latin typeface="Times New Roman" pitchFamily="18" charset="0"/>
                        <a:ea typeface="楷体_GB2312" pitchFamily="49" charset="-122"/>
                        <a:cs typeface="Times New Roman" pitchFamily="18" charset="0"/>
                      </a:endParaRPr>
                    </a:p>
                  </a:txBody>
                  <a:tcPr marL="91408" marR="91408"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954F72"/>
                        </a:buClr>
                        <a:buSzPct val="60000"/>
                        <a:buFont typeface="Wingdings" pitchFamily="2" charset="2"/>
                        <a:buNone/>
                        <a:tabLst/>
                        <a:defRPr/>
                      </a:pPr>
                      <a:r>
                        <a:rPr kumimoji="0" lang="zh-CN" altLang="en-US" sz="2000" b="1" i="0" u="none" strike="noStrike" kern="1200" cap="none" spc="0" normalizeH="0" baseline="0" noProof="0" dirty="0">
                          <a:ln>
                            <a:noFill/>
                          </a:ln>
                          <a:solidFill>
                            <a:prstClr val="black"/>
                          </a:solidFill>
                          <a:effectLst/>
                          <a:uLnTx/>
                          <a:uFillTx/>
                          <a:latin typeface="Microsoft YaHei Light" panose="020B0502040204020203" pitchFamily="34" charset="-122"/>
                          <a:ea typeface="Microsoft YaHei Light" panose="020B0502040204020203" pitchFamily="34" charset="-122"/>
                          <a:cs typeface="Times New Roman" pitchFamily="18" charset="0"/>
                        </a:rPr>
                        <a:t>╳</a:t>
                      </a:r>
                      <a:endParaRPr kumimoji="0" lang="zh-CN" altLang="en-US" sz="2000" b="1" i="0" u="none" strike="noStrike" kern="1200" cap="none" spc="0" normalizeH="0" baseline="0" noProof="0" dirty="0">
                        <a:ln>
                          <a:noFill/>
                        </a:ln>
                        <a:solidFill>
                          <a:prstClr val="black"/>
                        </a:solidFill>
                        <a:effectLst/>
                        <a:uLnTx/>
                        <a:uFillTx/>
                        <a:latin typeface="Times New Roman" pitchFamily="18" charset="0"/>
                        <a:ea typeface="楷体_GB2312" pitchFamily="49" charset="-122"/>
                        <a:cs typeface="Times New Roman" pitchFamily="18" charset="0"/>
                      </a:endParaRPr>
                    </a:p>
                  </a:txBody>
                  <a:tcPr marL="91408" marR="91408"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26271">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0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n</a:t>
                      </a:r>
                      <a:endParaRPr kumimoji="0" lang="zh-CN" altLang="en-US" sz="20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endParaRPr>
                    </a:p>
                  </a:txBody>
                  <a:tcPr marL="91408" marR="91408"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954F72"/>
                        </a:buClr>
                        <a:buSzPct val="60000"/>
                        <a:buFont typeface="Wingdings" pitchFamily="2" charset="2"/>
                        <a:buNone/>
                        <a:tabLst/>
                        <a:defRPr/>
                      </a:pPr>
                      <a:r>
                        <a:rPr kumimoji="0" lang="zh-CN" altLang="en-US" sz="2000" b="1" i="0" u="none" strike="noStrike" kern="1200" cap="none" spc="0" normalizeH="0" baseline="0" noProof="0">
                          <a:ln>
                            <a:noFill/>
                          </a:ln>
                          <a:solidFill>
                            <a:prstClr val="black"/>
                          </a:solidFill>
                          <a:effectLst/>
                          <a:uLnTx/>
                          <a:uFillTx/>
                          <a:latin typeface="Microsoft YaHei Light" panose="020B0502040204020203" pitchFamily="34" charset="-122"/>
                          <a:ea typeface="Microsoft YaHei Light" panose="020B0502040204020203" pitchFamily="34" charset="-122"/>
                          <a:cs typeface="Times New Roman" pitchFamily="18" charset="0"/>
                        </a:rPr>
                        <a:t>╳</a:t>
                      </a:r>
                      <a:endParaRPr kumimoji="0" lang="zh-CN" altLang="en-US" sz="2000" b="1" i="0" u="none" strike="noStrike" kern="1200" cap="none" spc="0" normalizeH="0" baseline="0" noProof="0" dirty="0">
                        <a:ln>
                          <a:noFill/>
                        </a:ln>
                        <a:solidFill>
                          <a:prstClr val="black"/>
                        </a:solidFill>
                        <a:effectLst/>
                        <a:uLnTx/>
                        <a:uFillTx/>
                        <a:latin typeface="Times New Roman" pitchFamily="18" charset="0"/>
                        <a:ea typeface="楷体_GB2312" pitchFamily="49" charset="-122"/>
                        <a:cs typeface="Times New Roman" pitchFamily="18" charset="0"/>
                      </a:endParaRPr>
                    </a:p>
                  </a:txBody>
                  <a:tcPr marL="91408" marR="91408"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954F72"/>
                        </a:buClr>
                        <a:buSzPct val="60000"/>
                        <a:buFont typeface="Wingdings" pitchFamily="2" charset="2"/>
                        <a:buNone/>
                        <a:tabLst/>
                        <a:defRPr/>
                      </a:pPr>
                      <a:r>
                        <a:rPr kumimoji="0" lang="zh-CN" altLang="en-US" sz="2000" b="1" i="0" u="none" strike="noStrike" kern="1200" cap="none" spc="0" normalizeH="0" baseline="0" noProof="0">
                          <a:ln>
                            <a:noFill/>
                          </a:ln>
                          <a:solidFill>
                            <a:prstClr val="black"/>
                          </a:solidFill>
                          <a:effectLst/>
                          <a:uLnTx/>
                          <a:uFillTx/>
                          <a:latin typeface="Microsoft YaHei Light" panose="020B0502040204020203" pitchFamily="34" charset="-122"/>
                          <a:ea typeface="Microsoft YaHei Light" panose="020B0502040204020203" pitchFamily="34" charset="-122"/>
                          <a:cs typeface="Times New Roman" pitchFamily="18" charset="0"/>
                        </a:rPr>
                        <a:t>╳</a:t>
                      </a:r>
                      <a:endParaRPr kumimoji="0" lang="zh-CN" altLang="en-US" sz="2000" b="1" i="0" u="none" strike="noStrike" kern="1200" cap="none" spc="0" normalizeH="0" baseline="0" noProof="0" dirty="0">
                        <a:ln>
                          <a:noFill/>
                        </a:ln>
                        <a:solidFill>
                          <a:prstClr val="black"/>
                        </a:solidFill>
                        <a:effectLst/>
                        <a:uLnTx/>
                        <a:uFillTx/>
                        <a:latin typeface="Times New Roman" pitchFamily="18" charset="0"/>
                        <a:ea typeface="楷体_GB2312" pitchFamily="49" charset="-122"/>
                        <a:cs typeface="Times New Roman" pitchFamily="18" charset="0"/>
                      </a:endParaRPr>
                    </a:p>
                  </a:txBody>
                  <a:tcPr marL="91408" marR="91408"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954F72"/>
                        </a:buClr>
                        <a:buSzPct val="60000"/>
                        <a:buFont typeface="Wingdings" pitchFamily="2" charset="2"/>
                        <a:buNone/>
                        <a:tabLst/>
                        <a:defRPr/>
                      </a:pPr>
                      <a:r>
                        <a:rPr kumimoji="0" lang="zh-CN" altLang="en-US" sz="2000" b="1" i="0" u="none" strike="noStrike" kern="1200" cap="none" spc="0" normalizeH="0" baseline="0" noProof="0">
                          <a:ln>
                            <a:noFill/>
                          </a:ln>
                          <a:solidFill>
                            <a:prstClr val="black"/>
                          </a:solidFill>
                          <a:effectLst/>
                          <a:uLnTx/>
                          <a:uFillTx/>
                          <a:latin typeface="Microsoft YaHei Light" panose="020B0502040204020203" pitchFamily="34" charset="-122"/>
                          <a:ea typeface="Microsoft YaHei Light" panose="020B0502040204020203" pitchFamily="34" charset="-122"/>
                          <a:cs typeface="Times New Roman" pitchFamily="18" charset="0"/>
                        </a:rPr>
                        <a:t>╳</a:t>
                      </a:r>
                      <a:endParaRPr kumimoji="0" lang="zh-CN" altLang="en-US" sz="2000" b="1" i="0" u="none" strike="noStrike" kern="1200" cap="none" spc="0" normalizeH="0" baseline="0" noProof="0" dirty="0">
                        <a:ln>
                          <a:noFill/>
                        </a:ln>
                        <a:solidFill>
                          <a:prstClr val="black"/>
                        </a:solidFill>
                        <a:effectLst/>
                        <a:uLnTx/>
                        <a:uFillTx/>
                        <a:latin typeface="Times New Roman" pitchFamily="18" charset="0"/>
                        <a:ea typeface="楷体_GB2312" pitchFamily="49" charset="-122"/>
                        <a:cs typeface="Times New Roman" pitchFamily="18" charset="0"/>
                      </a:endParaRPr>
                    </a:p>
                  </a:txBody>
                  <a:tcPr marL="91408" marR="91408"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954F72"/>
                        </a:buClr>
                        <a:buSzPct val="60000"/>
                        <a:buFont typeface="Wingdings" pitchFamily="2" charset="2"/>
                        <a:buNone/>
                        <a:tabLst/>
                        <a:defRPr/>
                      </a:pPr>
                      <a:r>
                        <a:rPr kumimoji="0" lang="zh-CN" altLang="en-US" sz="2000" b="1" i="0" u="none" strike="noStrike" kern="1200" cap="none" spc="0" normalizeH="0" baseline="0" noProof="0" dirty="0">
                          <a:ln>
                            <a:noFill/>
                          </a:ln>
                          <a:solidFill>
                            <a:prstClr val="black"/>
                          </a:solidFill>
                          <a:effectLst/>
                          <a:uLnTx/>
                          <a:uFillTx/>
                          <a:latin typeface="Microsoft YaHei Light" panose="020B0502040204020203" pitchFamily="34" charset="-122"/>
                          <a:ea typeface="Microsoft YaHei Light" panose="020B0502040204020203" pitchFamily="34" charset="-122"/>
                          <a:cs typeface="Times New Roman" pitchFamily="18" charset="0"/>
                        </a:rPr>
                        <a:t>╳</a:t>
                      </a:r>
                      <a:endParaRPr kumimoji="0" lang="zh-CN" altLang="en-US" sz="2000" b="1" i="0" u="none" strike="noStrike" kern="1200" cap="none" spc="0" normalizeH="0" baseline="0" noProof="0" dirty="0">
                        <a:ln>
                          <a:noFill/>
                        </a:ln>
                        <a:solidFill>
                          <a:prstClr val="black"/>
                        </a:solidFill>
                        <a:effectLst/>
                        <a:uLnTx/>
                        <a:uFillTx/>
                        <a:latin typeface="Times New Roman" pitchFamily="18" charset="0"/>
                        <a:ea typeface="楷体_GB2312" pitchFamily="49" charset="-122"/>
                        <a:cs typeface="Times New Roman" pitchFamily="18" charset="0"/>
                      </a:endParaRPr>
                    </a:p>
                  </a:txBody>
                  <a:tcPr marL="91408" marR="91408"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426271">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0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u1</a:t>
                      </a:r>
                      <a:endParaRPr kumimoji="0" lang="zh-CN" altLang="en-US" sz="20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endParaRPr>
                    </a:p>
                  </a:txBody>
                  <a:tcPr marL="91408" marR="91408"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954F72"/>
                        </a:buClr>
                        <a:buSzPct val="60000"/>
                        <a:buFont typeface="Wingdings" pitchFamily="2" charset="2"/>
                        <a:buNone/>
                        <a:tabLst/>
                        <a:defRPr/>
                      </a:pPr>
                      <a:r>
                        <a:rPr kumimoji="0" lang="zh-CN" altLang="en-US" sz="2000" b="1" i="0" u="none" strike="noStrike" kern="1200" cap="none" spc="0" normalizeH="0" baseline="0" noProof="0">
                          <a:ln>
                            <a:noFill/>
                          </a:ln>
                          <a:solidFill>
                            <a:prstClr val="black"/>
                          </a:solidFill>
                          <a:effectLst/>
                          <a:uLnTx/>
                          <a:uFillTx/>
                          <a:latin typeface="Microsoft YaHei Light" panose="020B0502040204020203" pitchFamily="34" charset="-122"/>
                          <a:ea typeface="Microsoft YaHei Light" panose="020B0502040204020203" pitchFamily="34" charset="-122"/>
                          <a:cs typeface="Times New Roman" pitchFamily="18" charset="0"/>
                        </a:rPr>
                        <a:t>╳</a:t>
                      </a:r>
                      <a:endParaRPr kumimoji="0" lang="zh-CN" altLang="en-US" sz="2000" b="1" i="0" u="none" strike="noStrike" kern="1200" cap="none" spc="0" normalizeH="0" baseline="0" noProof="0" dirty="0">
                        <a:ln>
                          <a:noFill/>
                        </a:ln>
                        <a:solidFill>
                          <a:prstClr val="black"/>
                        </a:solidFill>
                        <a:effectLst/>
                        <a:uLnTx/>
                        <a:uFillTx/>
                        <a:latin typeface="Times New Roman" pitchFamily="18" charset="0"/>
                        <a:ea typeface="楷体_GB2312" pitchFamily="49" charset="-122"/>
                        <a:cs typeface="Times New Roman" pitchFamily="18" charset="0"/>
                      </a:endParaRPr>
                    </a:p>
                  </a:txBody>
                  <a:tcPr marL="91408" marR="91408"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954F72"/>
                        </a:buClr>
                        <a:buSzPct val="60000"/>
                        <a:buFont typeface="Wingdings" pitchFamily="2" charset="2"/>
                        <a:buNone/>
                        <a:tabLst/>
                        <a:defRPr/>
                      </a:pPr>
                      <a:r>
                        <a:rPr kumimoji="0" lang="zh-CN" altLang="en-US" sz="2000" b="1" i="0" u="none" strike="noStrike" kern="1200" cap="none" spc="0" normalizeH="0" baseline="0" noProof="0">
                          <a:ln>
                            <a:noFill/>
                          </a:ln>
                          <a:solidFill>
                            <a:prstClr val="black"/>
                          </a:solidFill>
                          <a:effectLst/>
                          <a:uLnTx/>
                          <a:uFillTx/>
                          <a:latin typeface="Microsoft YaHei Light" panose="020B0502040204020203" pitchFamily="34" charset="-122"/>
                          <a:ea typeface="Microsoft YaHei Light" panose="020B0502040204020203" pitchFamily="34" charset="-122"/>
                          <a:cs typeface="Times New Roman" pitchFamily="18" charset="0"/>
                        </a:rPr>
                        <a:t>╳</a:t>
                      </a:r>
                      <a:endParaRPr kumimoji="0" lang="zh-CN" altLang="en-US" sz="2000" b="1" i="0" u="none" strike="noStrike" kern="1200" cap="none" spc="0" normalizeH="0" baseline="0" noProof="0" dirty="0">
                        <a:ln>
                          <a:noFill/>
                        </a:ln>
                        <a:solidFill>
                          <a:prstClr val="black"/>
                        </a:solidFill>
                        <a:effectLst/>
                        <a:uLnTx/>
                        <a:uFillTx/>
                        <a:latin typeface="Times New Roman" pitchFamily="18" charset="0"/>
                        <a:ea typeface="楷体_GB2312" pitchFamily="49" charset="-122"/>
                        <a:cs typeface="Times New Roman" pitchFamily="18" charset="0"/>
                      </a:endParaRPr>
                    </a:p>
                  </a:txBody>
                  <a:tcPr marL="91408" marR="91408"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954F72"/>
                        </a:buClr>
                        <a:buSzPct val="60000"/>
                        <a:buFont typeface="Wingdings" pitchFamily="2" charset="2"/>
                        <a:buNone/>
                        <a:tabLst/>
                        <a:defRPr/>
                      </a:pPr>
                      <a:r>
                        <a:rPr kumimoji="0" lang="zh-CN" altLang="en-US" sz="2000" b="1" i="0" u="none" strike="noStrike" kern="1200" cap="none" spc="0" normalizeH="0" baseline="0" noProof="0">
                          <a:ln>
                            <a:noFill/>
                          </a:ln>
                          <a:solidFill>
                            <a:prstClr val="black"/>
                          </a:solidFill>
                          <a:effectLst/>
                          <a:uLnTx/>
                          <a:uFillTx/>
                          <a:latin typeface="Microsoft YaHei Light" panose="020B0502040204020203" pitchFamily="34" charset="-122"/>
                          <a:ea typeface="Microsoft YaHei Light" panose="020B0502040204020203" pitchFamily="34" charset="-122"/>
                          <a:cs typeface="Times New Roman" pitchFamily="18" charset="0"/>
                        </a:rPr>
                        <a:t>╳</a:t>
                      </a:r>
                      <a:endParaRPr kumimoji="0" lang="zh-CN" altLang="en-US" sz="2000" b="1" i="0" u="none" strike="noStrike" kern="1200" cap="none" spc="0" normalizeH="0" baseline="0" noProof="0" dirty="0">
                        <a:ln>
                          <a:noFill/>
                        </a:ln>
                        <a:solidFill>
                          <a:prstClr val="black"/>
                        </a:solidFill>
                        <a:effectLst/>
                        <a:uLnTx/>
                        <a:uFillTx/>
                        <a:latin typeface="Times New Roman" pitchFamily="18" charset="0"/>
                        <a:ea typeface="楷体_GB2312" pitchFamily="49" charset="-122"/>
                        <a:cs typeface="Times New Roman" pitchFamily="18" charset="0"/>
                      </a:endParaRPr>
                    </a:p>
                  </a:txBody>
                  <a:tcPr marL="91408" marR="91408"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954F72"/>
                        </a:buClr>
                        <a:buSzPct val="60000"/>
                        <a:buFont typeface="Wingdings" pitchFamily="2" charset="2"/>
                        <a:buNone/>
                        <a:tabLst/>
                        <a:defRPr/>
                      </a:pPr>
                      <a:r>
                        <a:rPr kumimoji="0" lang="zh-CN" altLang="en-US" sz="2000" b="1" i="0" u="none" strike="noStrike" kern="1200" cap="none" spc="0" normalizeH="0" baseline="0" noProof="0" dirty="0">
                          <a:ln>
                            <a:noFill/>
                          </a:ln>
                          <a:solidFill>
                            <a:prstClr val="black"/>
                          </a:solidFill>
                          <a:effectLst/>
                          <a:uLnTx/>
                          <a:uFillTx/>
                          <a:latin typeface="Microsoft YaHei Light" panose="020B0502040204020203" pitchFamily="34" charset="-122"/>
                          <a:ea typeface="Microsoft YaHei Light" panose="020B0502040204020203" pitchFamily="34" charset="-122"/>
                          <a:cs typeface="Times New Roman" pitchFamily="18" charset="0"/>
                        </a:rPr>
                        <a:t>╳</a:t>
                      </a:r>
                      <a:endParaRPr kumimoji="0" lang="zh-CN" altLang="en-US" sz="2000" b="1" i="0" u="none" strike="noStrike" kern="1200" cap="none" spc="0" normalizeH="0" baseline="0" noProof="0" dirty="0">
                        <a:ln>
                          <a:noFill/>
                        </a:ln>
                        <a:solidFill>
                          <a:prstClr val="black"/>
                        </a:solidFill>
                        <a:effectLst/>
                        <a:uLnTx/>
                        <a:uFillTx/>
                        <a:latin typeface="Times New Roman" pitchFamily="18" charset="0"/>
                        <a:ea typeface="楷体_GB2312" pitchFamily="49" charset="-122"/>
                        <a:cs typeface="Times New Roman" pitchFamily="18" charset="0"/>
                      </a:endParaRPr>
                    </a:p>
                  </a:txBody>
                  <a:tcPr marL="91408" marR="91408"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426271">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0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u2</a:t>
                      </a:r>
                      <a:endParaRPr kumimoji="0" lang="zh-CN" altLang="en-US" sz="20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endParaRPr>
                    </a:p>
                  </a:txBody>
                  <a:tcPr marL="91408" marR="91408"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954F72"/>
                        </a:buClr>
                        <a:buSzPct val="60000"/>
                        <a:buFont typeface="Wingdings" pitchFamily="2" charset="2"/>
                        <a:buNone/>
                        <a:tabLst/>
                        <a:defRPr/>
                      </a:pPr>
                      <a:r>
                        <a:rPr kumimoji="0" lang="zh-CN" altLang="en-US" sz="2000" b="1" i="0" u="none" strike="noStrike" kern="1200" cap="none" spc="0" normalizeH="0" baseline="0" noProof="0">
                          <a:ln>
                            <a:noFill/>
                          </a:ln>
                          <a:solidFill>
                            <a:prstClr val="black"/>
                          </a:solidFill>
                          <a:effectLst/>
                          <a:uLnTx/>
                          <a:uFillTx/>
                          <a:latin typeface="Times New Roman" pitchFamily="18" charset="0"/>
                          <a:ea typeface="楷体_GB2312" pitchFamily="49" charset="-122"/>
                          <a:cs typeface="Times New Roman" pitchFamily="18" charset="0"/>
                        </a:rPr>
                        <a:t>√</a:t>
                      </a:r>
                      <a:endParaRPr kumimoji="0" lang="zh-CN" altLang="en-US" sz="2000" b="1" i="0" u="none" strike="noStrike" kern="1200" cap="none" spc="0" normalizeH="0" baseline="0" noProof="0" dirty="0">
                        <a:ln>
                          <a:noFill/>
                        </a:ln>
                        <a:solidFill>
                          <a:prstClr val="black"/>
                        </a:solidFill>
                        <a:effectLst/>
                        <a:uLnTx/>
                        <a:uFillTx/>
                        <a:latin typeface="Times New Roman" pitchFamily="18" charset="0"/>
                        <a:ea typeface="楷体_GB2312" pitchFamily="49" charset="-122"/>
                        <a:cs typeface="Times New Roman" pitchFamily="18" charset="0"/>
                      </a:endParaRPr>
                    </a:p>
                  </a:txBody>
                  <a:tcPr marL="91408" marR="91408"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954F72"/>
                        </a:buClr>
                        <a:buSzPct val="60000"/>
                        <a:buFont typeface="Wingdings" pitchFamily="2" charset="2"/>
                        <a:buNone/>
                        <a:tabLst/>
                        <a:defRPr/>
                      </a:pPr>
                      <a:r>
                        <a:rPr kumimoji="0" lang="zh-CN" altLang="en-US" sz="2000" b="1" i="0" u="none" strike="noStrike" kern="1200" cap="none" spc="0" normalizeH="0" baseline="0" noProof="0">
                          <a:ln>
                            <a:noFill/>
                          </a:ln>
                          <a:solidFill>
                            <a:prstClr val="black"/>
                          </a:solidFill>
                          <a:effectLst/>
                          <a:uLnTx/>
                          <a:uFillTx/>
                          <a:latin typeface="Times New Roman" pitchFamily="18" charset="0"/>
                          <a:ea typeface="楷体_GB2312" pitchFamily="49" charset="-122"/>
                          <a:cs typeface="Times New Roman" pitchFamily="18" charset="0"/>
                        </a:rPr>
                        <a:t>√</a:t>
                      </a:r>
                      <a:endParaRPr kumimoji="0" lang="zh-CN" altLang="en-US" sz="2000" b="1" i="0" u="none" strike="noStrike" kern="1200" cap="none" spc="0" normalizeH="0" baseline="0" noProof="0" dirty="0">
                        <a:ln>
                          <a:noFill/>
                        </a:ln>
                        <a:solidFill>
                          <a:prstClr val="black"/>
                        </a:solidFill>
                        <a:effectLst/>
                        <a:uLnTx/>
                        <a:uFillTx/>
                        <a:latin typeface="Times New Roman" pitchFamily="18" charset="0"/>
                        <a:ea typeface="楷体_GB2312" pitchFamily="49" charset="-122"/>
                        <a:cs typeface="Times New Roman" pitchFamily="18" charset="0"/>
                      </a:endParaRPr>
                    </a:p>
                  </a:txBody>
                  <a:tcPr marL="91408" marR="91408"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954F72"/>
                        </a:buClr>
                        <a:buSzPct val="60000"/>
                        <a:buFont typeface="Wingdings" pitchFamily="2" charset="2"/>
                        <a:buNone/>
                        <a:tabLst/>
                        <a:defRPr/>
                      </a:pPr>
                      <a:r>
                        <a:rPr kumimoji="0" lang="zh-CN" altLang="en-US" sz="2000" b="1" i="0" u="none" strike="noStrike" kern="1200" cap="none" spc="0" normalizeH="0" baseline="0" noProof="0">
                          <a:ln>
                            <a:noFill/>
                          </a:ln>
                          <a:solidFill>
                            <a:prstClr val="black"/>
                          </a:solidFill>
                          <a:effectLst/>
                          <a:uLnTx/>
                          <a:uFillTx/>
                          <a:latin typeface="Times New Roman" pitchFamily="18" charset="0"/>
                          <a:ea typeface="楷体_GB2312" pitchFamily="49" charset="-122"/>
                          <a:cs typeface="Times New Roman" pitchFamily="18" charset="0"/>
                        </a:rPr>
                        <a:t>√</a:t>
                      </a:r>
                      <a:endParaRPr kumimoji="0" lang="zh-CN" altLang="en-US" sz="2000" b="1" i="0" u="none" strike="noStrike" kern="1200" cap="none" spc="0" normalizeH="0" baseline="0" noProof="0" dirty="0">
                        <a:ln>
                          <a:noFill/>
                        </a:ln>
                        <a:solidFill>
                          <a:prstClr val="black"/>
                        </a:solidFill>
                        <a:effectLst/>
                        <a:uLnTx/>
                        <a:uFillTx/>
                        <a:latin typeface="Times New Roman" pitchFamily="18" charset="0"/>
                        <a:ea typeface="楷体_GB2312" pitchFamily="49" charset="-122"/>
                        <a:cs typeface="Times New Roman" pitchFamily="18" charset="0"/>
                      </a:endParaRPr>
                    </a:p>
                  </a:txBody>
                  <a:tcPr marL="91408" marR="91408"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954F72"/>
                        </a:buClr>
                        <a:buSzPct val="60000"/>
                        <a:buFont typeface="Wingdings" pitchFamily="2" charset="2"/>
                        <a:buNone/>
                        <a:tabLst/>
                        <a:defRPr/>
                      </a:pPr>
                      <a:r>
                        <a:rPr kumimoji="0" lang="zh-CN" altLang="en-US" sz="2000" b="1" i="0" u="none" strike="noStrike" kern="1200" cap="none" spc="0" normalizeH="0" baseline="0" noProof="0" dirty="0">
                          <a:ln>
                            <a:noFill/>
                          </a:ln>
                          <a:solidFill>
                            <a:prstClr val="black"/>
                          </a:solidFill>
                          <a:effectLst/>
                          <a:uLnTx/>
                          <a:uFillTx/>
                          <a:latin typeface="Times New Roman" pitchFamily="18" charset="0"/>
                          <a:ea typeface="楷体_GB2312" pitchFamily="49" charset="-122"/>
                          <a:cs typeface="Times New Roman" pitchFamily="18" charset="0"/>
                        </a:rPr>
                        <a:t>√</a:t>
                      </a:r>
                    </a:p>
                  </a:txBody>
                  <a:tcPr marL="91408" marR="91408"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426271">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0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u3</a:t>
                      </a:r>
                      <a:endParaRPr kumimoji="0" lang="zh-CN" altLang="en-US" sz="20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endParaRPr>
                    </a:p>
                  </a:txBody>
                  <a:tcPr marL="91408" marR="91408"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954F72"/>
                        </a:buClr>
                        <a:buSzPct val="60000"/>
                        <a:buFont typeface="Wingdings" pitchFamily="2" charset="2"/>
                        <a:buNone/>
                        <a:tabLst/>
                        <a:defRPr/>
                      </a:pPr>
                      <a:r>
                        <a:rPr kumimoji="0" lang="zh-CN" altLang="en-US" sz="2000" b="1" i="0" u="none" strike="noStrike" kern="1200" cap="none" spc="0" normalizeH="0" baseline="0" noProof="0">
                          <a:ln>
                            <a:noFill/>
                          </a:ln>
                          <a:solidFill>
                            <a:prstClr val="black"/>
                          </a:solidFill>
                          <a:effectLst/>
                          <a:uLnTx/>
                          <a:uFillTx/>
                          <a:latin typeface="Times New Roman" pitchFamily="18" charset="0"/>
                          <a:ea typeface="楷体_GB2312" pitchFamily="49" charset="-122"/>
                          <a:cs typeface="Times New Roman" pitchFamily="18" charset="0"/>
                        </a:rPr>
                        <a:t>√</a:t>
                      </a:r>
                      <a:endParaRPr kumimoji="0" lang="zh-CN" altLang="en-US" sz="2000" b="1" i="0" u="none" strike="noStrike" kern="1200" cap="none" spc="0" normalizeH="0" baseline="0" noProof="0" dirty="0">
                        <a:ln>
                          <a:noFill/>
                        </a:ln>
                        <a:solidFill>
                          <a:prstClr val="black"/>
                        </a:solidFill>
                        <a:effectLst/>
                        <a:uLnTx/>
                        <a:uFillTx/>
                        <a:latin typeface="Times New Roman" pitchFamily="18" charset="0"/>
                        <a:ea typeface="楷体_GB2312" pitchFamily="49" charset="-122"/>
                        <a:cs typeface="Times New Roman" pitchFamily="18" charset="0"/>
                      </a:endParaRPr>
                    </a:p>
                  </a:txBody>
                  <a:tcPr marL="91408" marR="91408"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954F72"/>
                        </a:buClr>
                        <a:buSzPct val="60000"/>
                        <a:buFont typeface="Wingdings" pitchFamily="2" charset="2"/>
                        <a:buNone/>
                        <a:tabLst/>
                        <a:defRPr/>
                      </a:pPr>
                      <a:r>
                        <a:rPr kumimoji="0" lang="zh-CN" altLang="en-US" sz="2000" b="1" i="0" u="none" strike="noStrike" kern="1200" cap="none" spc="0" normalizeH="0" baseline="0" noProof="0">
                          <a:ln>
                            <a:noFill/>
                          </a:ln>
                          <a:solidFill>
                            <a:prstClr val="black"/>
                          </a:solidFill>
                          <a:effectLst/>
                          <a:uLnTx/>
                          <a:uFillTx/>
                          <a:latin typeface="Times New Roman" pitchFamily="18" charset="0"/>
                          <a:ea typeface="楷体_GB2312" pitchFamily="49" charset="-122"/>
                          <a:cs typeface="Times New Roman" pitchFamily="18" charset="0"/>
                        </a:rPr>
                        <a:t>√</a:t>
                      </a:r>
                      <a:endParaRPr kumimoji="0" lang="zh-CN" altLang="en-US" sz="2000" b="1" i="0" u="none" strike="noStrike" kern="1200" cap="none" spc="0" normalizeH="0" baseline="0" noProof="0" dirty="0">
                        <a:ln>
                          <a:noFill/>
                        </a:ln>
                        <a:solidFill>
                          <a:prstClr val="black"/>
                        </a:solidFill>
                        <a:effectLst/>
                        <a:uLnTx/>
                        <a:uFillTx/>
                        <a:latin typeface="Times New Roman" pitchFamily="18" charset="0"/>
                        <a:ea typeface="楷体_GB2312" pitchFamily="49" charset="-122"/>
                        <a:cs typeface="Times New Roman" pitchFamily="18" charset="0"/>
                      </a:endParaRPr>
                    </a:p>
                  </a:txBody>
                  <a:tcPr marL="91408" marR="91408"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954F72"/>
                        </a:buClr>
                        <a:buSzPct val="60000"/>
                        <a:buFont typeface="Wingdings" pitchFamily="2" charset="2"/>
                        <a:buNone/>
                        <a:tabLst/>
                        <a:defRPr/>
                      </a:pPr>
                      <a:r>
                        <a:rPr kumimoji="0" lang="zh-CN" altLang="en-US" sz="2000" b="1" i="0" u="none" strike="noStrike" kern="1200" cap="none" spc="0" normalizeH="0" baseline="0" noProof="0">
                          <a:ln>
                            <a:noFill/>
                          </a:ln>
                          <a:solidFill>
                            <a:prstClr val="black"/>
                          </a:solidFill>
                          <a:effectLst/>
                          <a:uLnTx/>
                          <a:uFillTx/>
                          <a:latin typeface="Times New Roman" pitchFamily="18" charset="0"/>
                          <a:ea typeface="楷体_GB2312" pitchFamily="49" charset="-122"/>
                          <a:cs typeface="Times New Roman" pitchFamily="18" charset="0"/>
                        </a:rPr>
                        <a:t>√</a:t>
                      </a:r>
                      <a:endParaRPr kumimoji="0" lang="zh-CN" altLang="en-US" sz="2000" b="1" i="0" u="none" strike="noStrike" kern="1200" cap="none" spc="0" normalizeH="0" baseline="0" noProof="0" dirty="0">
                        <a:ln>
                          <a:noFill/>
                        </a:ln>
                        <a:solidFill>
                          <a:prstClr val="black"/>
                        </a:solidFill>
                        <a:effectLst/>
                        <a:uLnTx/>
                        <a:uFillTx/>
                        <a:latin typeface="Times New Roman" pitchFamily="18" charset="0"/>
                        <a:ea typeface="楷体_GB2312" pitchFamily="49" charset="-122"/>
                        <a:cs typeface="Times New Roman" pitchFamily="18" charset="0"/>
                      </a:endParaRPr>
                    </a:p>
                  </a:txBody>
                  <a:tcPr marL="91408" marR="91408"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954F72"/>
                        </a:buClr>
                        <a:buSzPct val="60000"/>
                        <a:buFont typeface="Wingdings" pitchFamily="2" charset="2"/>
                        <a:buNone/>
                        <a:tabLst/>
                        <a:defRPr/>
                      </a:pPr>
                      <a:r>
                        <a:rPr kumimoji="0" lang="zh-CN" altLang="en-US" sz="2000" b="1" i="0" u="none" strike="noStrike" kern="1200" cap="none" spc="0" normalizeH="0" baseline="0" noProof="0" dirty="0">
                          <a:ln>
                            <a:noFill/>
                          </a:ln>
                          <a:solidFill>
                            <a:prstClr val="black"/>
                          </a:solidFill>
                          <a:effectLst/>
                          <a:uLnTx/>
                          <a:uFillTx/>
                          <a:latin typeface="Times New Roman" pitchFamily="18" charset="0"/>
                          <a:ea typeface="楷体_GB2312" pitchFamily="49" charset="-122"/>
                          <a:cs typeface="Times New Roman" pitchFamily="18" charset="0"/>
                        </a:rPr>
                        <a:t>√</a:t>
                      </a:r>
                    </a:p>
                  </a:txBody>
                  <a:tcPr marL="91408" marR="91408"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bl>
          </a:graphicData>
        </a:graphic>
      </p:graphicFrame>
      <p:sp>
        <p:nvSpPr>
          <p:cNvPr id="54" name="矩形 53">
            <a:extLst>
              <a:ext uri="{FF2B5EF4-FFF2-40B4-BE49-F238E27FC236}">
                <a16:creationId xmlns:a16="http://schemas.microsoft.com/office/drawing/2014/main" id="{440E93D0-8D3D-72FB-F5A5-2030FC2CCCBD}"/>
              </a:ext>
            </a:extLst>
          </p:cNvPr>
          <p:cNvSpPr/>
          <p:nvPr/>
        </p:nvSpPr>
        <p:spPr>
          <a:xfrm>
            <a:off x="8846661" y="566667"/>
            <a:ext cx="565744" cy="3327558"/>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21" name="表格 20">
            <a:extLst>
              <a:ext uri="{FF2B5EF4-FFF2-40B4-BE49-F238E27FC236}">
                <a16:creationId xmlns:a16="http://schemas.microsoft.com/office/drawing/2014/main" id="{37A6805C-51BD-D169-60AC-16DBE1C4B39F}"/>
              </a:ext>
            </a:extLst>
          </p:cNvPr>
          <p:cNvGraphicFramePr>
            <a:graphicFrameLocks noGrp="1"/>
          </p:cNvGraphicFramePr>
          <p:nvPr/>
        </p:nvGraphicFramePr>
        <p:xfrm>
          <a:off x="2723958" y="4073778"/>
          <a:ext cx="3458634" cy="2419351"/>
        </p:xfrm>
        <a:graphic>
          <a:graphicData uri="http://schemas.openxmlformats.org/drawingml/2006/table">
            <a:tbl>
              <a:tblPr/>
              <a:tblGrid>
                <a:gridCol w="602471">
                  <a:extLst>
                    <a:ext uri="{9D8B030D-6E8A-4147-A177-3AD203B41FA5}">
                      <a16:colId xmlns:a16="http://schemas.microsoft.com/office/drawing/2014/main" val="20000"/>
                    </a:ext>
                  </a:extLst>
                </a:gridCol>
                <a:gridCol w="1223919">
                  <a:extLst>
                    <a:ext uri="{9D8B030D-6E8A-4147-A177-3AD203B41FA5}">
                      <a16:colId xmlns:a16="http://schemas.microsoft.com/office/drawing/2014/main" val="20001"/>
                    </a:ext>
                  </a:extLst>
                </a:gridCol>
                <a:gridCol w="1632244">
                  <a:extLst>
                    <a:ext uri="{9D8B030D-6E8A-4147-A177-3AD203B41FA5}">
                      <a16:colId xmlns:a16="http://schemas.microsoft.com/office/drawing/2014/main" val="20002"/>
                    </a:ext>
                  </a:extLst>
                </a:gridCol>
              </a:tblGrid>
              <a:tr h="485775">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1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84433" marR="8443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5">
                        <a:lumMod val="40000"/>
                        <a:lumOff val="6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1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OUT</a:t>
                      </a:r>
                      <a:r>
                        <a:rPr kumimoji="0" lang="en-US" altLang="zh-CN" sz="21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a:t>
                      </a:r>
                      <a:r>
                        <a:rPr kumimoji="0" lang="en-US" altLang="zh-CN" sz="21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B</a:t>
                      </a:r>
                      <a:r>
                        <a:rPr kumimoji="0" lang="en-US" altLang="zh-CN" sz="21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a:t>
                      </a:r>
                      <a:r>
                        <a:rPr kumimoji="0" lang="en-US" altLang="zh-CN" sz="2100" b="1" i="1" u="none" strike="noStrike" cap="none" normalizeH="0" baseline="30000" dirty="0">
                          <a:ln>
                            <a:noFill/>
                          </a:ln>
                          <a:solidFill>
                            <a:schemeClr val="tx1"/>
                          </a:solidFill>
                          <a:effectLst/>
                          <a:latin typeface="Times New Roman" pitchFamily="18" charset="0"/>
                          <a:ea typeface="楷体_GB2312" pitchFamily="49" charset="-122"/>
                          <a:cs typeface="Times New Roman" pitchFamily="18" charset="0"/>
                        </a:rPr>
                        <a:t>1</a:t>
                      </a:r>
                      <a:endParaRPr kumimoji="0" lang="en-US" altLang="zh-CN" sz="21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84433" marR="8443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5">
                        <a:lumMod val="40000"/>
                        <a:lumOff val="6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1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IN</a:t>
                      </a:r>
                      <a:r>
                        <a:rPr kumimoji="0" lang="en-US" altLang="zh-CN" sz="21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a:t>
                      </a:r>
                      <a:r>
                        <a:rPr kumimoji="0" lang="en-US" altLang="zh-CN" sz="2100" b="1" i="1" u="none" strike="noStrike" kern="1200" cap="none" normalizeH="0" baseline="0" dirty="0">
                          <a:ln>
                            <a:noFill/>
                          </a:ln>
                          <a:solidFill>
                            <a:schemeClr val="tx1"/>
                          </a:solidFill>
                          <a:effectLst/>
                          <a:latin typeface="Times New Roman" pitchFamily="18" charset="0"/>
                          <a:ea typeface="楷体_GB2312" pitchFamily="49" charset="-122"/>
                          <a:cs typeface="Times New Roman" pitchFamily="18" charset="0"/>
                        </a:rPr>
                        <a:t>B</a:t>
                      </a:r>
                      <a:r>
                        <a:rPr kumimoji="0" lang="en-US" altLang="zh-CN" sz="21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a:t>
                      </a:r>
                      <a:r>
                        <a:rPr kumimoji="0" lang="en-US" altLang="zh-CN" sz="2100" b="1" i="1" u="none" strike="noStrike" cap="none" normalizeH="0" baseline="30000" dirty="0">
                          <a:ln>
                            <a:noFill/>
                          </a:ln>
                          <a:solidFill>
                            <a:schemeClr val="tx1"/>
                          </a:solidFill>
                          <a:effectLst/>
                          <a:latin typeface="Times New Roman" pitchFamily="18" charset="0"/>
                          <a:ea typeface="楷体_GB2312" pitchFamily="49" charset="-122"/>
                          <a:cs typeface="Times New Roman" pitchFamily="18" charset="0"/>
                        </a:rPr>
                        <a:t>1</a:t>
                      </a:r>
                      <a:endParaRPr kumimoji="0" lang="zh-CN" altLang="en-US" sz="21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84433" marR="8443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5">
                        <a:lumMod val="40000"/>
                        <a:lumOff val="60000"/>
                      </a:schemeClr>
                    </a:solidFill>
                  </a:tcPr>
                </a:tc>
                <a:extLst>
                  <a:ext uri="{0D108BD9-81ED-4DB2-BD59-A6C34878D82A}">
                    <a16:rowId xmlns:a16="http://schemas.microsoft.com/office/drawing/2014/main" val="10000"/>
                  </a:ext>
                </a:extLst>
              </a:tr>
              <a:tr h="466725">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100" b="1" i="1" u="none" strike="noStrike" kern="1200" cap="none" normalizeH="0" baseline="0" dirty="0">
                          <a:ln>
                            <a:noFill/>
                          </a:ln>
                          <a:solidFill>
                            <a:schemeClr val="tx1"/>
                          </a:solidFill>
                          <a:effectLst/>
                          <a:latin typeface="Times New Roman" pitchFamily="18" charset="0"/>
                          <a:ea typeface="楷体_GB2312" pitchFamily="49" charset="-122"/>
                          <a:cs typeface="Times New Roman" pitchFamily="18" charset="0"/>
                        </a:rPr>
                        <a:t>B</a:t>
                      </a:r>
                      <a:r>
                        <a:rPr kumimoji="0" lang="en-US" altLang="zh-CN" sz="21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rPr>
                        <a:t>4</a:t>
                      </a:r>
                    </a:p>
                  </a:txBody>
                  <a:tcPr marL="84433" marR="8443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1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84433" marR="8443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altLang="zh-CN" sz="27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endParaRPr>
                    </a:p>
                  </a:txBody>
                  <a:tcPr marL="84433" marR="8443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85775">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1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B</a:t>
                      </a:r>
                      <a:r>
                        <a:rPr kumimoji="0" lang="en-US" altLang="zh-CN" sz="21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rPr>
                        <a:t>3</a:t>
                      </a:r>
                    </a:p>
                  </a:txBody>
                  <a:tcPr marL="84433" marR="8443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altLang="zh-CN" sz="27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endParaRPr>
                    </a:p>
                  </a:txBody>
                  <a:tcPr marL="84433" marR="8443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altLang="zh-CN" sz="27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endParaRPr>
                    </a:p>
                  </a:txBody>
                  <a:tcPr marL="84433" marR="8443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68313">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1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B</a:t>
                      </a:r>
                      <a:r>
                        <a:rPr kumimoji="0" lang="en-US" altLang="zh-CN" sz="21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rPr>
                        <a:t>2</a:t>
                      </a:r>
                    </a:p>
                  </a:txBody>
                  <a:tcPr marL="84433" marR="8443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7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endParaRPr>
                    </a:p>
                  </a:txBody>
                  <a:tcPr marL="84433" marR="8443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7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endParaRPr>
                    </a:p>
                  </a:txBody>
                  <a:tcPr marL="84433" marR="8443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512763">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1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B</a:t>
                      </a:r>
                      <a:r>
                        <a:rPr kumimoji="0" lang="en-US" altLang="zh-CN" sz="21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rPr>
                        <a:t>1</a:t>
                      </a:r>
                    </a:p>
                  </a:txBody>
                  <a:tcPr marL="84433" marR="8443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7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endParaRPr>
                    </a:p>
                  </a:txBody>
                  <a:tcPr marL="84433" marR="8443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altLang="zh-CN" sz="27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endParaRPr>
                    </a:p>
                  </a:txBody>
                  <a:tcPr marL="84433" marR="8443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graphicFrame>
        <p:nvGraphicFramePr>
          <p:cNvPr id="52" name="Group 204">
            <a:extLst>
              <a:ext uri="{FF2B5EF4-FFF2-40B4-BE49-F238E27FC236}">
                <a16:creationId xmlns:a16="http://schemas.microsoft.com/office/drawing/2014/main" id="{1364E76C-06E5-344D-3FB1-0095D0E6D98D}"/>
              </a:ext>
            </a:extLst>
          </p:cNvPr>
          <p:cNvGraphicFramePr>
            <a:graphicFrameLocks/>
          </p:cNvGraphicFramePr>
          <p:nvPr/>
        </p:nvGraphicFramePr>
        <p:xfrm>
          <a:off x="6182280" y="4071904"/>
          <a:ext cx="2878667" cy="2419351"/>
        </p:xfrm>
        <a:graphic>
          <a:graphicData uri="http://schemas.openxmlformats.org/drawingml/2006/table">
            <a:tbl>
              <a:tblPr/>
              <a:tblGrid>
                <a:gridCol w="1247423">
                  <a:extLst>
                    <a:ext uri="{9D8B030D-6E8A-4147-A177-3AD203B41FA5}">
                      <a16:colId xmlns:a16="http://schemas.microsoft.com/office/drawing/2014/main" val="20000"/>
                    </a:ext>
                  </a:extLst>
                </a:gridCol>
                <a:gridCol w="1631244">
                  <a:extLst>
                    <a:ext uri="{9D8B030D-6E8A-4147-A177-3AD203B41FA5}">
                      <a16:colId xmlns:a16="http://schemas.microsoft.com/office/drawing/2014/main" val="20001"/>
                    </a:ext>
                  </a:extLst>
                </a:gridCol>
              </a:tblGrid>
              <a:tr h="485775">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1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OUT</a:t>
                      </a:r>
                      <a:r>
                        <a:rPr kumimoji="0" lang="en-US" altLang="zh-CN" sz="21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a:t>
                      </a:r>
                      <a:r>
                        <a:rPr kumimoji="0" lang="en-US" altLang="zh-CN" sz="2100" b="1" i="1" u="none" strike="noStrike" kern="1200" cap="none" normalizeH="0" baseline="0" dirty="0">
                          <a:ln>
                            <a:noFill/>
                          </a:ln>
                          <a:solidFill>
                            <a:schemeClr val="tx1"/>
                          </a:solidFill>
                          <a:effectLst/>
                          <a:latin typeface="Times New Roman" pitchFamily="18" charset="0"/>
                          <a:ea typeface="楷体_GB2312" pitchFamily="49" charset="-122"/>
                          <a:cs typeface="Times New Roman" pitchFamily="18" charset="0"/>
                        </a:rPr>
                        <a:t>B</a:t>
                      </a:r>
                      <a:r>
                        <a:rPr kumimoji="0" lang="en-US" altLang="zh-CN" sz="21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a:t>
                      </a:r>
                      <a:r>
                        <a:rPr kumimoji="0" lang="en-US" altLang="zh-CN" sz="2100" b="1" i="1" u="none" strike="noStrike" cap="none" normalizeH="0" baseline="30000" dirty="0">
                          <a:ln>
                            <a:noFill/>
                          </a:ln>
                          <a:solidFill>
                            <a:schemeClr val="tx1"/>
                          </a:solidFill>
                          <a:effectLst/>
                          <a:latin typeface="Times New Roman" pitchFamily="18" charset="0"/>
                          <a:ea typeface="楷体_GB2312" pitchFamily="49" charset="-122"/>
                          <a:cs typeface="Times New Roman" pitchFamily="18" charset="0"/>
                        </a:rPr>
                        <a:t>2</a:t>
                      </a:r>
                      <a:endParaRPr kumimoji="0" lang="zh-CN" altLang="en-US" sz="21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84383" marR="843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5">
                        <a:lumMod val="40000"/>
                        <a:lumOff val="6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1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IN</a:t>
                      </a:r>
                      <a:r>
                        <a:rPr kumimoji="0" lang="en-US" altLang="zh-CN" sz="21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a:t>
                      </a:r>
                      <a:r>
                        <a:rPr kumimoji="0" lang="en-US" altLang="zh-CN" sz="2100" b="1" i="1" u="none" strike="noStrike" kern="1200" cap="none" normalizeH="0" baseline="0" dirty="0">
                          <a:ln>
                            <a:noFill/>
                          </a:ln>
                          <a:solidFill>
                            <a:schemeClr val="tx1"/>
                          </a:solidFill>
                          <a:effectLst/>
                          <a:latin typeface="Times New Roman" pitchFamily="18" charset="0"/>
                          <a:ea typeface="楷体_GB2312" pitchFamily="49" charset="-122"/>
                          <a:cs typeface="Times New Roman" pitchFamily="18" charset="0"/>
                        </a:rPr>
                        <a:t>B</a:t>
                      </a:r>
                      <a:r>
                        <a:rPr kumimoji="0" lang="en-US" altLang="zh-CN" sz="21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a:t>
                      </a:r>
                      <a:r>
                        <a:rPr kumimoji="0" lang="en-US" altLang="zh-CN" sz="2100" b="1" i="1" u="none" strike="noStrike" cap="none" normalizeH="0" baseline="30000" dirty="0">
                          <a:ln>
                            <a:noFill/>
                          </a:ln>
                          <a:solidFill>
                            <a:schemeClr val="tx1"/>
                          </a:solidFill>
                          <a:effectLst/>
                          <a:latin typeface="Times New Roman" pitchFamily="18" charset="0"/>
                          <a:ea typeface="楷体_GB2312" pitchFamily="49" charset="-122"/>
                          <a:cs typeface="Times New Roman" pitchFamily="18" charset="0"/>
                        </a:rPr>
                        <a:t>2</a:t>
                      </a:r>
                      <a:endParaRPr kumimoji="0" lang="zh-CN" altLang="en-US" sz="21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84383" marR="843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5">
                        <a:lumMod val="40000"/>
                        <a:lumOff val="60000"/>
                      </a:schemeClr>
                    </a:solidFill>
                  </a:tcPr>
                </a:tc>
                <a:extLst>
                  <a:ext uri="{0D108BD9-81ED-4DB2-BD59-A6C34878D82A}">
                    <a16:rowId xmlns:a16="http://schemas.microsoft.com/office/drawing/2014/main" val="10000"/>
                  </a:ext>
                </a:extLst>
              </a:tr>
              <a:tr h="466725">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7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endParaRPr>
                    </a:p>
                  </a:txBody>
                  <a:tcPr marL="84383" marR="843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7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endParaRPr>
                    </a:p>
                  </a:txBody>
                  <a:tcPr marL="84383" marR="843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85775">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7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endParaRPr>
                    </a:p>
                  </a:txBody>
                  <a:tcPr marL="84383" marR="843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altLang="zh-CN" sz="21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84383" marR="843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68313">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1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84383" marR="843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7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endParaRPr>
                    </a:p>
                  </a:txBody>
                  <a:tcPr marL="84383" marR="843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512763">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7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endParaRPr>
                    </a:p>
                  </a:txBody>
                  <a:tcPr marL="84383" marR="843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7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endParaRPr>
                    </a:p>
                  </a:txBody>
                  <a:tcPr marL="84383" marR="843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55" name="矩形 54">
            <a:extLst>
              <a:ext uri="{FF2B5EF4-FFF2-40B4-BE49-F238E27FC236}">
                <a16:creationId xmlns:a16="http://schemas.microsoft.com/office/drawing/2014/main" id="{11B33ECD-4BC2-5569-8DA3-FD5ED47570DB}"/>
              </a:ext>
            </a:extLst>
          </p:cNvPr>
          <p:cNvSpPr>
            <a:spLocks noChangeArrowheads="1"/>
          </p:cNvSpPr>
          <p:nvPr/>
        </p:nvSpPr>
        <p:spPr bwMode="auto">
          <a:xfrm>
            <a:off x="5085227" y="4558803"/>
            <a:ext cx="473206" cy="420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hangingPunct="1">
              <a:spcBef>
                <a:spcPct val="20000"/>
              </a:spcBef>
              <a:buClr>
                <a:srgbClr val="5EAEFF"/>
              </a:buClr>
              <a:buSzPct val="60000"/>
            </a:pPr>
            <a:r>
              <a:rPr lang="en-US" altLang="zh-CN" sz="2133" i="1">
                <a:solidFill>
                  <a:srgbClr val="000000"/>
                </a:solidFill>
                <a:latin typeface="Times New Roman" panose="02020603050405020304" pitchFamily="18" charset="0"/>
                <a:ea typeface="楷体_GB2312" pitchFamily="49" charset="-122"/>
                <a:cs typeface="Times New Roman" panose="02020603050405020304" pitchFamily="18" charset="0"/>
              </a:rPr>
              <a:t>u3</a:t>
            </a:r>
            <a:endParaRPr lang="en-US" altLang="zh-CN" sz="2667" i="1" baseline="-2500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56" name="矩形 55">
            <a:extLst>
              <a:ext uri="{FF2B5EF4-FFF2-40B4-BE49-F238E27FC236}">
                <a16:creationId xmlns:a16="http://schemas.microsoft.com/office/drawing/2014/main" id="{589C2872-322D-1A75-2918-3463AB42F9B6}"/>
              </a:ext>
            </a:extLst>
          </p:cNvPr>
          <p:cNvSpPr>
            <a:spLocks noChangeArrowheads="1"/>
          </p:cNvSpPr>
          <p:nvPr/>
        </p:nvSpPr>
        <p:spPr bwMode="auto">
          <a:xfrm>
            <a:off x="3722094" y="5039287"/>
            <a:ext cx="473206" cy="420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hangingPunct="1">
              <a:spcBef>
                <a:spcPct val="20000"/>
              </a:spcBef>
              <a:buClr>
                <a:srgbClr val="5EAEFF"/>
              </a:buClr>
              <a:buSzPct val="60000"/>
            </a:pPr>
            <a:r>
              <a:rPr lang="en-US" altLang="zh-CN" sz="2133" i="1">
                <a:solidFill>
                  <a:srgbClr val="000000"/>
                </a:solidFill>
                <a:latin typeface="Times New Roman" panose="02020603050405020304" pitchFamily="18" charset="0"/>
                <a:ea typeface="楷体_GB2312" pitchFamily="49" charset="-122"/>
                <a:cs typeface="Times New Roman" panose="02020603050405020304" pitchFamily="18" charset="0"/>
              </a:rPr>
              <a:t>u3</a:t>
            </a:r>
            <a:endParaRPr lang="en-US" altLang="zh-CN" sz="2667" i="1" baseline="-2500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57" name="矩形 56">
            <a:extLst>
              <a:ext uri="{FF2B5EF4-FFF2-40B4-BE49-F238E27FC236}">
                <a16:creationId xmlns:a16="http://schemas.microsoft.com/office/drawing/2014/main" id="{384BA30D-C4F3-3FE1-694A-CCFD34EF1102}"/>
              </a:ext>
            </a:extLst>
          </p:cNvPr>
          <p:cNvSpPr>
            <a:spLocks noChangeArrowheads="1"/>
          </p:cNvSpPr>
          <p:nvPr/>
        </p:nvSpPr>
        <p:spPr bwMode="auto">
          <a:xfrm>
            <a:off x="4886261" y="5039287"/>
            <a:ext cx="830677" cy="420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hangingPunct="1">
              <a:spcBef>
                <a:spcPct val="20000"/>
              </a:spcBef>
              <a:buClr>
                <a:srgbClr val="5EAEFF"/>
              </a:buClr>
              <a:buSzPct val="60000"/>
            </a:pPr>
            <a:r>
              <a:rPr lang="en-US" altLang="zh-CN" sz="2133" i="1">
                <a:solidFill>
                  <a:srgbClr val="000000"/>
                </a:solidFill>
                <a:latin typeface="Times New Roman" panose="02020603050405020304" pitchFamily="18" charset="0"/>
                <a:ea typeface="楷体_GB2312" pitchFamily="49" charset="-122"/>
                <a:cs typeface="Times New Roman" panose="02020603050405020304" pitchFamily="18" charset="0"/>
              </a:rPr>
              <a:t>u2,u3</a:t>
            </a:r>
            <a:endParaRPr lang="en-US" altLang="zh-CN" sz="2667" i="1" baseline="-2500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58" name="矩形 57">
            <a:extLst>
              <a:ext uri="{FF2B5EF4-FFF2-40B4-BE49-F238E27FC236}">
                <a16:creationId xmlns:a16="http://schemas.microsoft.com/office/drawing/2014/main" id="{C6697067-2064-247C-E97A-3EFC7F15B0A1}"/>
              </a:ext>
            </a:extLst>
          </p:cNvPr>
          <p:cNvSpPr>
            <a:spLocks noChangeArrowheads="1"/>
          </p:cNvSpPr>
          <p:nvPr/>
        </p:nvSpPr>
        <p:spPr bwMode="auto">
          <a:xfrm>
            <a:off x="3512545" y="5517654"/>
            <a:ext cx="830677" cy="420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hangingPunct="1">
              <a:spcBef>
                <a:spcPct val="20000"/>
              </a:spcBef>
              <a:buClr>
                <a:srgbClr val="5EAEFF"/>
              </a:buClr>
              <a:buSzPct val="60000"/>
            </a:pPr>
            <a:r>
              <a:rPr lang="en-US" altLang="zh-CN" sz="2133" i="1">
                <a:solidFill>
                  <a:srgbClr val="000000"/>
                </a:solidFill>
                <a:latin typeface="Times New Roman" panose="02020603050405020304" pitchFamily="18" charset="0"/>
                <a:ea typeface="楷体_GB2312" pitchFamily="49" charset="-122"/>
                <a:cs typeface="Times New Roman" panose="02020603050405020304" pitchFamily="18" charset="0"/>
              </a:rPr>
              <a:t>u2,u3</a:t>
            </a:r>
            <a:endParaRPr lang="en-US" altLang="zh-CN" sz="2667" i="1" baseline="-2500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59" name="矩形 58">
            <a:extLst>
              <a:ext uri="{FF2B5EF4-FFF2-40B4-BE49-F238E27FC236}">
                <a16:creationId xmlns:a16="http://schemas.microsoft.com/office/drawing/2014/main" id="{9D20BDEE-0E84-5633-EABD-3411AAEAE965}"/>
              </a:ext>
            </a:extLst>
          </p:cNvPr>
          <p:cNvSpPr>
            <a:spLocks noChangeArrowheads="1"/>
          </p:cNvSpPr>
          <p:nvPr/>
        </p:nvSpPr>
        <p:spPr bwMode="auto">
          <a:xfrm>
            <a:off x="4742328" y="5517654"/>
            <a:ext cx="1119217" cy="420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hangingPunct="1">
              <a:spcBef>
                <a:spcPct val="20000"/>
              </a:spcBef>
              <a:buClr>
                <a:srgbClr val="5EAEFF"/>
              </a:buClr>
              <a:buSzPct val="60000"/>
            </a:pPr>
            <a:r>
              <a:rPr lang="en-US" altLang="zh-CN" sz="2133" i="1">
                <a:solidFill>
                  <a:srgbClr val="000000"/>
                </a:solidFill>
                <a:latin typeface="Times New Roman" panose="02020603050405020304" pitchFamily="18" charset="0"/>
                <a:ea typeface="楷体_GB2312" pitchFamily="49" charset="-122"/>
                <a:cs typeface="Times New Roman" panose="02020603050405020304" pitchFamily="18" charset="0"/>
              </a:rPr>
              <a:t>i,j,u2,u3</a:t>
            </a:r>
            <a:endParaRPr lang="zh-CN" altLang="en-US" sz="2667" i="1" baseline="-2500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60" name="矩形 59">
            <a:extLst>
              <a:ext uri="{FF2B5EF4-FFF2-40B4-BE49-F238E27FC236}">
                <a16:creationId xmlns:a16="http://schemas.microsoft.com/office/drawing/2014/main" id="{6EB1D895-CD28-946E-1EFA-4BC95A03AF19}"/>
              </a:ext>
            </a:extLst>
          </p:cNvPr>
          <p:cNvSpPr>
            <a:spLocks noChangeArrowheads="1"/>
          </p:cNvSpPr>
          <p:nvPr/>
        </p:nvSpPr>
        <p:spPr bwMode="auto">
          <a:xfrm>
            <a:off x="3404594" y="5979087"/>
            <a:ext cx="1119217" cy="420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hangingPunct="1">
              <a:spcBef>
                <a:spcPct val="20000"/>
              </a:spcBef>
              <a:buClr>
                <a:srgbClr val="5EAEFF"/>
              </a:buClr>
              <a:buSzPct val="60000"/>
            </a:pPr>
            <a:r>
              <a:rPr lang="en-US" altLang="zh-CN" sz="2133" i="1">
                <a:solidFill>
                  <a:srgbClr val="000000"/>
                </a:solidFill>
                <a:latin typeface="Times New Roman" panose="02020603050405020304" pitchFamily="18" charset="0"/>
                <a:ea typeface="楷体_GB2312" pitchFamily="49" charset="-122"/>
                <a:cs typeface="Times New Roman" panose="02020603050405020304" pitchFamily="18" charset="0"/>
              </a:rPr>
              <a:t>i,j,u2,u3</a:t>
            </a:r>
            <a:endParaRPr lang="zh-CN" altLang="en-US" sz="2667" i="1" baseline="-2500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61" name="矩形 60">
            <a:extLst>
              <a:ext uri="{FF2B5EF4-FFF2-40B4-BE49-F238E27FC236}">
                <a16:creationId xmlns:a16="http://schemas.microsoft.com/office/drawing/2014/main" id="{E5C8493E-D524-E74B-0174-360A88C3024B}"/>
              </a:ext>
            </a:extLst>
          </p:cNvPr>
          <p:cNvSpPr>
            <a:spLocks noChangeArrowheads="1"/>
          </p:cNvSpPr>
          <p:nvPr/>
        </p:nvSpPr>
        <p:spPr bwMode="auto">
          <a:xfrm>
            <a:off x="4484094" y="5966387"/>
            <a:ext cx="1691489" cy="420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hangingPunct="1">
              <a:spcBef>
                <a:spcPct val="20000"/>
              </a:spcBef>
              <a:buClr>
                <a:srgbClr val="5EAEFF"/>
              </a:buClr>
              <a:buSzPct val="60000"/>
            </a:pPr>
            <a:r>
              <a:rPr lang="en-US" altLang="zh-CN" sz="2133" i="1">
                <a:solidFill>
                  <a:srgbClr val="000000"/>
                </a:solidFill>
                <a:latin typeface="Times New Roman" panose="02020603050405020304" pitchFamily="18" charset="0"/>
                <a:ea typeface="楷体_GB2312" pitchFamily="49" charset="-122"/>
                <a:cs typeface="Times New Roman" panose="02020603050405020304" pitchFamily="18" charset="0"/>
              </a:rPr>
              <a:t>m,n,u1,u2,u3</a:t>
            </a:r>
            <a:endParaRPr lang="en-US" altLang="zh-CN" sz="2667" i="1" baseline="-2500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62" name="矩形 61">
            <a:extLst>
              <a:ext uri="{FF2B5EF4-FFF2-40B4-BE49-F238E27FC236}">
                <a16:creationId xmlns:a16="http://schemas.microsoft.com/office/drawing/2014/main" id="{9172C85E-0862-83CA-EE7A-28937D2EF849}"/>
              </a:ext>
            </a:extLst>
          </p:cNvPr>
          <p:cNvSpPr>
            <a:spLocks noChangeArrowheads="1"/>
          </p:cNvSpPr>
          <p:nvPr/>
        </p:nvSpPr>
        <p:spPr bwMode="auto">
          <a:xfrm>
            <a:off x="6279028" y="4558803"/>
            <a:ext cx="1119217" cy="420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hangingPunct="1">
              <a:spcBef>
                <a:spcPct val="20000"/>
              </a:spcBef>
              <a:buClr>
                <a:srgbClr val="5EAEFF"/>
              </a:buClr>
              <a:buSzPct val="60000"/>
            </a:pPr>
            <a:r>
              <a:rPr lang="en-US" altLang="zh-CN" sz="2133" i="1">
                <a:solidFill>
                  <a:srgbClr val="000000"/>
                </a:solidFill>
                <a:latin typeface="Times New Roman" panose="02020603050405020304" pitchFamily="18" charset="0"/>
                <a:ea typeface="楷体_GB2312" pitchFamily="49" charset="-122"/>
                <a:cs typeface="Times New Roman" panose="02020603050405020304" pitchFamily="18" charset="0"/>
              </a:rPr>
              <a:t>i,j,u2,u3</a:t>
            </a:r>
            <a:endParaRPr lang="zh-CN" altLang="en-US" sz="2667" i="1" baseline="-2500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63" name="矩形 62">
            <a:extLst>
              <a:ext uri="{FF2B5EF4-FFF2-40B4-BE49-F238E27FC236}">
                <a16:creationId xmlns:a16="http://schemas.microsoft.com/office/drawing/2014/main" id="{581BBBF8-1305-E1C9-00E3-72385AAEF321}"/>
              </a:ext>
            </a:extLst>
          </p:cNvPr>
          <p:cNvSpPr>
            <a:spLocks noChangeArrowheads="1"/>
          </p:cNvSpPr>
          <p:nvPr/>
        </p:nvSpPr>
        <p:spPr bwMode="auto">
          <a:xfrm>
            <a:off x="6317128" y="5013887"/>
            <a:ext cx="974947" cy="420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hangingPunct="1">
              <a:spcBef>
                <a:spcPct val="20000"/>
              </a:spcBef>
              <a:buClr>
                <a:srgbClr val="5EAEFF"/>
              </a:buClr>
              <a:buSzPct val="60000"/>
            </a:pPr>
            <a:r>
              <a:rPr lang="en-US" altLang="zh-CN" sz="2133" i="1">
                <a:solidFill>
                  <a:srgbClr val="000000"/>
                </a:solidFill>
                <a:latin typeface="Times New Roman" panose="02020603050405020304" pitchFamily="18" charset="0"/>
                <a:ea typeface="楷体_GB2312" pitchFamily="49" charset="-122"/>
                <a:cs typeface="Times New Roman" panose="02020603050405020304" pitchFamily="18" charset="0"/>
              </a:rPr>
              <a:t>j,u2,u3</a:t>
            </a:r>
            <a:endParaRPr lang="zh-CN" altLang="en-US" sz="2667" i="1" baseline="-2500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64" name="矩形 63">
            <a:extLst>
              <a:ext uri="{FF2B5EF4-FFF2-40B4-BE49-F238E27FC236}">
                <a16:creationId xmlns:a16="http://schemas.microsoft.com/office/drawing/2014/main" id="{AB00F8C5-1C7B-7B8F-1463-3D5ECFC45DC8}"/>
              </a:ext>
            </a:extLst>
          </p:cNvPr>
          <p:cNvSpPr>
            <a:spLocks noChangeArrowheads="1"/>
          </p:cNvSpPr>
          <p:nvPr/>
        </p:nvSpPr>
        <p:spPr bwMode="auto">
          <a:xfrm>
            <a:off x="7735294" y="4499537"/>
            <a:ext cx="974947" cy="420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hangingPunct="1">
              <a:spcBef>
                <a:spcPct val="20000"/>
              </a:spcBef>
              <a:buClr>
                <a:srgbClr val="5EAEFF"/>
              </a:buClr>
              <a:buSzPct val="60000"/>
            </a:pPr>
            <a:r>
              <a:rPr lang="en-US" altLang="zh-CN" sz="2133" i="1">
                <a:solidFill>
                  <a:srgbClr val="000000"/>
                </a:solidFill>
                <a:latin typeface="Times New Roman" panose="02020603050405020304" pitchFamily="18" charset="0"/>
                <a:ea typeface="楷体_GB2312" pitchFamily="49" charset="-122"/>
                <a:cs typeface="Times New Roman" panose="02020603050405020304" pitchFamily="18" charset="0"/>
              </a:rPr>
              <a:t>j,u2,u3</a:t>
            </a:r>
            <a:endParaRPr lang="zh-CN" altLang="en-US" sz="2667" i="1" baseline="-2500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65" name="矩形 64">
            <a:extLst>
              <a:ext uri="{FF2B5EF4-FFF2-40B4-BE49-F238E27FC236}">
                <a16:creationId xmlns:a16="http://schemas.microsoft.com/office/drawing/2014/main" id="{1A923CFC-398A-1797-0DB5-1F963FA42C8F}"/>
              </a:ext>
            </a:extLst>
          </p:cNvPr>
          <p:cNvSpPr>
            <a:spLocks noChangeArrowheads="1"/>
          </p:cNvSpPr>
          <p:nvPr/>
        </p:nvSpPr>
        <p:spPr bwMode="auto">
          <a:xfrm>
            <a:off x="7697194" y="4952503"/>
            <a:ext cx="974947" cy="420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hangingPunct="1">
              <a:spcBef>
                <a:spcPct val="20000"/>
              </a:spcBef>
              <a:buClr>
                <a:srgbClr val="5EAEFF"/>
              </a:buClr>
              <a:buSzPct val="60000"/>
            </a:pPr>
            <a:r>
              <a:rPr lang="en-US" altLang="zh-CN" sz="2133" i="1">
                <a:solidFill>
                  <a:srgbClr val="000000"/>
                </a:solidFill>
                <a:latin typeface="Times New Roman" panose="02020603050405020304" pitchFamily="18" charset="0"/>
                <a:ea typeface="楷体_GB2312" pitchFamily="49" charset="-122"/>
                <a:cs typeface="Times New Roman" panose="02020603050405020304" pitchFamily="18" charset="0"/>
              </a:rPr>
              <a:t>j,u2,u3</a:t>
            </a:r>
            <a:endParaRPr lang="zh-CN" altLang="en-US" sz="2667" i="1" baseline="-2500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66" name="矩形 65">
            <a:extLst>
              <a:ext uri="{FF2B5EF4-FFF2-40B4-BE49-F238E27FC236}">
                <a16:creationId xmlns:a16="http://schemas.microsoft.com/office/drawing/2014/main" id="{89B71424-1254-0682-9034-AF06469B1223}"/>
              </a:ext>
            </a:extLst>
          </p:cNvPr>
          <p:cNvSpPr>
            <a:spLocks noChangeArrowheads="1"/>
          </p:cNvSpPr>
          <p:nvPr/>
        </p:nvSpPr>
        <p:spPr bwMode="auto">
          <a:xfrm>
            <a:off x="6304428" y="5500721"/>
            <a:ext cx="974947" cy="420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hangingPunct="1">
              <a:spcBef>
                <a:spcPct val="20000"/>
              </a:spcBef>
              <a:buClr>
                <a:srgbClr val="5EAEFF"/>
              </a:buClr>
              <a:buSzPct val="60000"/>
            </a:pPr>
            <a:r>
              <a:rPr lang="en-US" altLang="zh-CN" sz="2133" i="1">
                <a:solidFill>
                  <a:srgbClr val="000000"/>
                </a:solidFill>
                <a:latin typeface="Times New Roman" panose="02020603050405020304" pitchFamily="18" charset="0"/>
                <a:ea typeface="楷体_GB2312" pitchFamily="49" charset="-122"/>
                <a:cs typeface="Times New Roman" panose="02020603050405020304" pitchFamily="18" charset="0"/>
              </a:rPr>
              <a:t>j,u2,u3</a:t>
            </a:r>
            <a:endParaRPr lang="zh-CN" altLang="en-US" sz="2667" i="1" baseline="-2500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67" name="矩形 66">
            <a:extLst>
              <a:ext uri="{FF2B5EF4-FFF2-40B4-BE49-F238E27FC236}">
                <a16:creationId xmlns:a16="http://schemas.microsoft.com/office/drawing/2014/main" id="{5E17EF3E-4230-E2F4-5F14-B66CCA4C3553}"/>
              </a:ext>
            </a:extLst>
          </p:cNvPr>
          <p:cNvSpPr>
            <a:spLocks noChangeArrowheads="1"/>
          </p:cNvSpPr>
          <p:nvPr/>
        </p:nvSpPr>
        <p:spPr bwMode="auto">
          <a:xfrm>
            <a:off x="7608294" y="5454154"/>
            <a:ext cx="1119217" cy="420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hangingPunct="1">
              <a:spcBef>
                <a:spcPct val="20000"/>
              </a:spcBef>
              <a:buClr>
                <a:srgbClr val="5EAEFF"/>
              </a:buClr>
              <a:buSzPct val="60000"/>
            </a:pPr>
            <a:r>
              <a:rPr lang="en-US" altLang="zh-CN" sz="2133" i="1">
                <a:solidFill>
                  <a:srgbClr val="000000"/>
                </a:solidFill>
                <a:latin typeface="Times New Roman" panose="02020603050405020304" pitchFamily="18" charset="0"/>
                <a:ea typeface="楷体_GB2312" pitchFamily="49" charset="-122"/>
                <a:cs typeface="Times New Roman" panose="02020603050405020304" pitchFamily="18" charset="0"/>
              </a:rPr>
              <a:t>i,j,u2,u3</a:t>
            </a:r>
            <a:endParaRPr lang="zh-CN" altLang="en-US" sz="2667" i="1" baseline="-2500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68" name="矩形 67">
            <a:extLst>
              <a:ext uri="{FF2B5EF4-FFF2-40B4-BE49-F238E27FC236}">
                <a16:creationId xmlns:a16="http://schemas.microsoft.com/office/drawing/2014/main" id="{1F3910DF-C445-D9B7-0E7C-C87D91557C7F}"/>
              </a:ext>
            </a:extLst>
          </p:cNvPr>
          <p:cNvSpPr>
            <a:spLocks noChangeArrowheads="1"/>
          </p:cNvSpPr>
          <p:nvPr/>
        </p:nvSpPr>
        <p:spPr bwMode="auto">
          <a:xfrm>
            <a:off x="6223994" y="5966387"/>
            <a:ext cx="1119217" cy="420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hangingPunct="1">
              <a:spcBef>
                <a:spcPct val="20000"/>
              </a:spcBef>
              <a:buClr>
                <a:srgbClr val="5EAEFF"/>
              </a:buClr>
              <a:buSzPct val="60000"/>
            </a:pPr>
            <a:r>
              <a:rPr lang="en-US" altLang="zh-CN" sz="2133" i="1">
                <a:solidFill>
                  <a:srgbClr val="000000"/>
                </a:solidFill>
                <a:latin typeface="Times New Roman" panose="02020603050405020304" pitchFamily="18" charset="0"/>
                <a:ea typeface="楷体_GB2312" pitchFamily="49" charset="-122"/>
                <a:cs typeface="Times New Roman" panose="02020603050405020304" pitchFamily="18" charset="0"/>
              </a:rPr>
              <a:t>i,j,u2,u3</a:t>
            </a:r>
            <a:endParaRPr lang="zh-CN" altLang="en-US" sz="2667" i="1" baseline="-2500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69" name="矩形 68">
            <a:extLst>
              <a:ext uri="{FF2B5EF4-FFF2-40B4-BE49-F238E27FC236}">
                <a16:creationId xmlns:a16="http://schemas.microsoft.com/office/drawing/2014/main" id="{D693C083-62A0-0CB1-0E8B-F85531736BA4}"/>
              </a:ext>
            </a:extLst>
          </p:cNvPr>
          <p:cNvSpPr>
            <a:spLocks noChangeArrowheads="1"/>
          </p:cNvSpPr>
          <p:nvPr/>
        </p:nvSpPr>
        <p:spPr bwMode="auto">
          <a:xfrm>
            <a:off x="7364878" y="5932521"/>
            <a:ext cx="1691489" cy="420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hangingPunct="1">
              <a:spcBef>
                <a:spcPct val="20000"/>
              </a:spcBef>
              <a:buClr>
                <a:srgbClr val="5EAEFF"/>
              </a:buClr>
              <a:buSzPct val="60000"/>
            </a:pPr>
            <a:r>
              <a:rPr lang="en-US" altLang="zh-CN" sz="2133" i="1">
                <a:solidFill>
                  <a:srgbClr val="000000"/>
                </a:solidFill>
                <a:latin typeface="Times New Roman" panose="02020603050405020304" pitchFamily="18" charset="0"/>
                <a:ea typeface="楷体_GB2312" pitchFamily="49" charset="-122"/>
                <a:cs typeface="Times New Roman" panose="02020603050405020304" pitchFamily="18" charset="0"/>
              </a:rPr>
              <a:t>m,n,u1,u2,u3</a:t>
            </a:r>
            <a:endParaRPr lang="zh-CN" altLang="en-US" sz="2667" i="1" baseline="-2500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graphicFrame>
        <p:nvGraphicFramePr>
          <p:cNvPr id="70" name="Group 204">
            <a:extLst>
              <a:ext uri="{FF2B5EF4-FFF2-40B4-BE49-F238E27FC236}">
                <a16:creationId xmlns:a16="http://schemas.microsoft.com/office/drawing/2014/main" id="{F6EC9B5A-B07B-40A6-BB0B-D47EF733C259}"/>
              </a:ext>
            </a:extLst>
          </p:cNvPr>
          <p:cNvGraphicFramePr>
            <a:graphicFrameLocks/>
          </p:cNvGraphicFramePr>
          <p:nvPr/>
        </p:nvGraphicFramePr>
        <p:xfrm>
          <a:off x="9061256" y="4071972"/>
          <a:ext cx="2785533" cy="2419351"/>
        </p:xfrm>
        <a:graphic>
          <a:graphicData uri="http://schemas.openxmlformats.org/drawingml/2006/table">
            <a:tbl>
              <a:tblPr/>
              <a:tblGrid>
                <a:gridCol w="1248688">
                  <a:extLst>
                    <a:ext uri="{9D8B030D-6E8A-4147-A177-3AD203B41FA5}">
                      <a16:colId xmlns:a16="http://schemas.microsoft.com/office/drawing/2014/main" val="20000"/>
                    </a:ext>
                  </a:extLst>
                </a:gridCol>
                <a:gridCol w="1536845">
                  <a:extLst>
                    <a:ext uri="{9D8B030D-6E8A-4147-A177-3AD203B41FA5}">
                      <a16:colId xmlns:a16="http://schemas.microsoft.com/office/drawing/2014/main" val="20001"/>
                    </a:ext>
                  </a:extLst>
                </a:gridCol>
              </a:tblGrid>
              <a:tr h="485775">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1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OUT</a:t>
                      </a:r>
                      <a:r>
                        <a:rPr kumimoji="0" lang="en-US" altLang="zh-CN" sz="21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a:t>
                      </a:r>
                      <a:r>
                        <a:rPr kumimoji="0" lang="en-US" altLang="zh-CN" sz="2100" b="1" i="1" u="none" strike="noStrike" kern="1200" cap="none" normalizeH="0" baseline="0" dirty="0">
                          <a:ln>
                            <a:noFill/>
                          </a:ln>
                          <a:solidFill>
                            <a:schemeClr val="tx1"/>
                          </a:solidFill>
                          <a:effectLst/>
                          <a:latin typeface="Times New Roman" pitchFamily="18" charset="0"/>
                          <a:ea typeface="楷体_GB2312" pitchFamily="49" charset="-122"/>
                          <a:cs typeface="Times New Roman" pitchFamily="18" charset="0"/>
                        </a:rPr>
                        <a:t>B</a:t>
                      </a:r>
                      <a:r>
                        <a:rPr kumimoji="0" lang="en-US" altLang="zh-CN" sz="21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a:t>
                      </a:r>
                      <a:r>
                        <a:rPr kumimoji="0" lang="en-US" altLang="zh-CN" sz="2100" b="1" i="1" u="none" strike="noStrike" cap="none" normalizeH="0" baseline="30000" dirty="0">
                          <a:ln>
                            <a:noFill/>
                          </a:ln>
                          <a:solidFill>
                            <a:schemeClr val="tx1"/>
                          </a:solidFill>
                          <a:effectLst/>
                          <a:latin typeface="Times New Roman" pitchFamily="18" charset="0"/>
                          <a:ea typeface="楷体_GB2312" pitchFamily="49" charset="-122"/>
                          <a:cs typeface="Times New Roman" pitchFamily="18" charset="0"/>
                        </a:rPr>
                        <a:t>3</a:t>
                      </a:r>
                      <a:endParaRPr kumimoji="0" lang="zh-CN" altLang="en-US" sz="21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84468" marR="8446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5">
                        <a:lumMod val="40000"/>
                        <a:lumOff val="6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1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IN</a:t>
                      </a:r>
                      <a:r>
                        <a:rPr kumimoji="0" lang="en-US" altLang="zh-CN" sz="21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a:t>
                      </a:r>
                      <a:r>
                        <a:rPr kumimoji="0" lang="en-US" altLang="zh-CN" sz="2100" b="1" i="1" u="none" strike="noStrike" kern="1200" cap="none" normalizeH="0" baseline="0" dirty="0">
                          <a:ln>
                            <a:noFill/>
                          </a:ln>
                          <a:solidFill>
                            <a:schemeClr val="tx1"/>
                          </a:solidFill>
                          <a:effectLst/>
                          <a:latin typeface="Times New Roman" pitchFamily="18" charset="0"/>
                          <a:ea typeface="楷体_GB2312" pitchFamily="49" charset="-122"/>
                          <a:cs typeface="Times New Roman" pitchFamily="18" charset="0"/>
                        </a:rPr>
                        <a:t>B</a:t>
                      </a:r>
                      <a:r>
                        <a:rPr kumimoji="0" lang="en-US" altLang="zh-CN" sz="21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a:t>
                      </a:r>
                      <a:r>
                        <a:rPr kumimoji="0" lang="en-US" altLang="zh-CN" sz="2100" b="1" i="1" u="none" strike="noStrike" cap="none" normalizeH="0" baseline="30000" dirty="0">
                          <a:ln>
                            <a:noFill/>
                          </a:ln>
                          <a:solidFill>
                            <a:schemeClr val="tx1"/>
                          </a:solidFill>
                          <a:effectLst/>
                          <a:latin typeface="Times New Roman" pitchFamily="18" charset="0"/>
                          <a:ea typeface="楷体_GB2312" pitchFamily="49" charset="-122"/>
                          <a:cs typeface="Times New Roman" pitchFamily="18" charset="0"/>
                        </a:rPr>
                        <a:t>3</a:t>
                      </a:r>
                      <a:endParaRPr kumimoji="0" lang="zh-CN" altLang="en-US" sz="21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84468" marR="8446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5">
                        <a:lumMod val="40000"/>
                        <a:lumOff val="60000"/>
                      </a:schemeClr>
                    </a:solidFill>
                  </a:tcPr>
                </a:tc>
                <a:extLst>
                  <a:ext uri="{0D108BD9-81ED-4DB2-BD59-A6C34878D82A}">
                    <a16:rowId xmlns:a16="http://schemas.microsoft.com/office/drawing/2014/main" val="10000"/>
                  </a:ext>
                </a:extLst>
              </a:tr>
              <a:tr h="466725">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7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endParaRPr>
                    </a:p>
                  </a:txBody>
                  <a:tcPr marL="84468" marR="8446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7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endParaRPr>
                    </a:p>
                  </a:txBody>
                  <a:tcPr marL="84468" marR="8446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85775">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7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endParaRPr>
                    </a:p>
                  </a:txBody>
                  <a:tcPr marL="84468" marR="8446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altLang="zh-CN" sz="21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84468" marR="8446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68313">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1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84468" marR="8446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7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endParaRPr>
                    </a:p>
                  </a:txBody>
                  <a:tcPr marL="84468" marR="8446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512763">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7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endParaRPr>
                    </a:p>
                  </a:txBody>
                  <a:tcPr marL="84468" marR="8446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7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endParaRPr>
                    </a:p>
                  </a:txBody>
                  <a:tcPr marL="84468" marR="8446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71" name="矩形 70">
            <a:extLst>
              <a:ext uri="{FF2B5EF4-FFF2-40B4-BE49-F238E27FC236}">
                <a16:creationId xmlns:a16="http://schemas.microsoft.com/office/drawing/2014/main" id="{170E51B9-5648-0FCE-921F-3B7E77FA4A6E}"/>
              </a:ext>
            </a:extLst>
          </p:cNvPr>
          <p:cNvSpPr>
            <a:spLocks noChangeArrowheads="1"/>
          </p:cNvSpPr>
          <p:nvPr/>
        </p:nvSpPr>
        <p:spPr bwMode="auto">
          <a:xfrm>
            <a:off x="9149228" y="4571503"/>
            <a:ext cx="1119217" cy="420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hangingPunct="1">
              <a:spcBef>
                <a:spcPct val="20000"/>
              </a:spcBef>
              <a:buClr>
                <a:srgbClr val="5EAEFF"/>
              </a:buClr>
              <a:buSzPct val="60000"/>
            </a:pPr>
            <a:r>
              <a:rPr lang="en-US" altLang="zh-CN" sz="2133" i="1" dirty="0">
                <a:solidFill>
                  <a:srgbClr val="000000"/>
                </a:solidFill>
                <a:latin typeface="Times New Roman" panose="02020603050405020304" pitchFamily="18" charset="0"/>
                <a:ea typeface="楷体_GB2312" pitchFamily="49" charset="-122"/>
                <a:cs typeface="Times New Roman" panose="02020603050405020304" pitchFamily="18" charset="0"/>
              </a:rPr>
              <a:t>i,j,u2,u3</a:t>
            </a:r>
            <a:endParaRPr lang="zh-CN" altLang="en-US" sz="2667" i="1" baseline="-25000" dirty="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72" name="矩形 71">
            <a:extLst>
              <a:ext uri="{FF2B5EF4-FFF2-40B4-BE49-F238E27FC236}">
                <a16:creationId xmlns:a16="http://schemas.microsoft.com/office/drawing/2014/main" id="{D4533446-9B86-06D2-E59A-F61A98D98778}"/>
              </a:ext>
            </a:extLst>
          </p:cNvPr>
          <p:cNvSpPr>
            <a:spLocks noChangeArrowheads="1"/>
          </p:cNvSpPr>
          <p:nvPr/>
        </p:nvSpPr>
        <p:spPr bwMode="auto">
          <a:xfrm>
            <a:off x="9185212" y="5028703"/>
            <a:ext cx="974947" cy="420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hangingPunct="1">
              <a:spcBef>
                <a:spcPct val="20000"/>
              </a:spcBef>
              <a:buClr>
                <a:srgbClr val="5EAEFF"/>
              </a:buClr>
              <a:buSzPct val="60000"/>
            </a:pPr>
            <a:r>
              <a:rPr lang="en-US" altLang="zh-CN" sz="2133" i="1">
                <a:solidFill>
                  <a:srgbClr val="000000"/>
                </a:solidFill>
                <a:latin typeface="Times New Roman" panose="02020603050405020304" pitchFamily="18" charset="0"/>
                <a:ea typeface="楷体_GB2312" pitchFamily="49" charset="-122"/>
                <a:cs typeface="Times New Roman" panose="02020603050405020304" pitchFamily="18" charset="0"/>
              </a:rPr>
              <a:t>j,u2,u3</a:t>
            </a:r>
            <a:endParaRPr lang="zh-CN" altLang="en-US" sz="2667" i="1" baseline="-2500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73" name="矩形 72">
            <a:extLst>
              <a:ext uri="{FF2B5EF4-FFF2-40B4-BE49-F238E27FC236}">
                <a16:creationId xmlns:a16="http://schemas.microsoft.com/office/drawing/2014/main" id="{6B40F85D-B980-C714-A612-4E06083FFA67}"/>
              </a:ext>
            </a:extLst>
          </p:cNvPr>
          <p:cNvSpPr>
            <a:spLocks noChangeArrowheads="1"/>
          </p:cNvSpPr>
          <p:nvPr/>
        </p:nvSpPr>
        <p:spPr bwMode="auto">
          <a:xfrm>
            <a:off x="10605494" y="4514354"/>
            <a:ext cx="974947" cy="420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hangingPunct="1">
              <a:spcBef>
                <a:spcPct val="20000"/>
              </a:spcBef>
              <a:buClr>
                <a:srgbClr val="5EAEFF"/>
              </a:buClr>
              <a:buSzPct val="60000"/>
            </a:pPr>
            <a:r>
              <a:rPr lang="en-US" altLang="zh-CN" sz="2133" i="1">
                <a:solidFill>
                  <a:srgbClr val="000000"/>
                </a:solidFill>
                <a:latin typeface="Times New Roman" panose="02020603050405020304" pitchFamily="18" charset="0"/>
                <a:ea typeface="楷体_GB2312" pitchFamily="49" charset="-122"/>
                <a:cs typeface="Times New Roman" panose="02020603050405020304" pitchFamily="18" charset="0"/>
              </a:rPr>
              <a:t>j,u2,u3</a:t>
            </a:r>
            <a:endParaRPr lang="zh-CN" altLang="en-US" sz="2667" i="1" baseline="-2500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74" name="矩形 73">
            <a:extLst>
              <a:ext uri="{FF2B5EF4-FFF2-40B4-BE49-F238E27FC236}">
                <a16:creationId xmlns:a16="http://schemas.microsoft.com/office/drawing/2014/main" id="{7B2435C6-8AB0-DE55-4918-3EF07E18A185}"/>
              </a:ext>
            </a:extLst>
          </p:cNvPr>
          <p:cNvSpPr>
            <a:spLocks noChangeArrowheads="1"/>
          </p:cNvSpPr>
          <p:nvPr/>
        </p:nvSpPr>
        <p:spPr bwMode="auto">
          <a:xfrm>
            <a:off x="10565278" y="4965203"/>
            <a:ext cx="974947" cy="420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hangingPunct="1">
              <a:spcBef>
                <a:spcPct val="20000"/>
              </a:spcBef>
              <a:buClr>
                <a:srgbClr val="5EAEFF"/>
              </a:buClr>
              <a:buSzPct val="60000"/>
            </a:pPr>
            <a:r>
              <a:rPr lang="en-US" altLang="zh-CN" sz="2133" i="1">
                <a:solidFill>
                  <a:srgbClr val="000000"/>
                </a:solidFill>
                <a:latin typeface="Times New Roman" panose="02020603050405020304" pitchFamily="18" charset="0"/>
                <a:ea typeface="楷体_GB2312" pitchFamily="49" charset="-122"/>
                <a:cs typeface="Times New Roman" panose="02020603050405020304" pitchFamily="18" charset="0"/>
              </a:rPr>
              <a:t>j,u2,u3</a:t>
            </a:r>
            <a:endParaRPr lang="zh-CN" altLang="en-US" sz="2667" i="1" baseline="-2500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75" name="矩形 74">
            <a:extLst>
              <a:ext uri="{FF2B5EF4-FFF2-40B4-BE49-F238E27FC236}">
                <a16:creationId xmlns:a16="http://schemas.microsoft.com/office/drawing/2014/main" id="{65107D2E-5C20-6689-EBF0-E96EC17034C9}"/>
              </a:ext>
            </a:extLst>
          </p:cNvPr>
          <p:cNvSpPr>
            <a:spLocks noChangeArrowheads="1"/>
          </p:cNvSpPr>
          <p:nvPr/>
        </p:nvSpPr>
        <p:spPr bwMode="auto">
          <a:xfrm>
            <a:off x="9172512" y="5513421"/>
            <a:ext cx="974947" cy="420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hangingPunct="1">
              <a:spcBef>
                <a:spcPct val="20000"/>
              </a:spcBef>
              <a:buClr>
                <a:srgbClr val="5EAEFF"/>
              </a:buClr>
              <a:buSzPct val="60000"/>
            </a:pPr>
            <a:r>
              <a:rPr lang="en-US" altLang="zh-CN" sz="2133" i="1">
                <a:solidFill>
                  <a:srgbClr val="000000"/>
                </a:solidFill>
                <a:latin typeface="Times New Roman" panose="02020603050405020304" pitchFamily="18" charset="0"/>
                <a:ea typeface="楷体_GB2312" pitchFamily="49" charset="-122"/>
                <a:cs typeface="Times New Roman" panose="02020603050405020304" pitchFamily="18" charset="0"/>
              </a:rPr>
              <a:t>j,u2,u3</a:t>
            </a:r>
            <a:endParaRPr lang="zh-CN" altLang="en-US" sz="2667" i="1" baseline="-2500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76" name="矩形 75">
            <a:extLst>
              <a:ext uri="{FF2B5EF4-FFF2-40B4-BE49-F238E27FC236}">
                <a16:creationId xmlns:a16="http://schemas.microsoft.com/office/drawing/2014/main" id="{2541C0A2-CDED-3E47-AB34-C8F91B926313}"/>
              </a:ext>
            </a:extLst>
          </p:cNvPr>
          <p:cNvSpPr>
            <a:spLocks noChangeArrowheads="1"/>
          </p:cNvSpPr>
          <p:nvPr/>
        </p:nvSpPr>
        <p:spPr bwMode="auto">
          <a:xfrm>
            <a:off x="10478494" y="5468970"/>
            <a:ext cx="1119217" cy="420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hangingPunct="1">
              <a:spcBef>
                <a:spcPct val="20000"/>
              </a:spcBef>
              <a:buClr>
                <a:srgbClr val="5EAEFF"/>
              </a:buClr>
              <a:buSzPct val="60000"/>
            </a:pPr>
            <a:r>
              <a:rPr lang="en-US" altLang="zh-CN" sz="2133" i="1">
                <a:solidFill>
                  <a:srgbClr val="000000"/>
                </a:solidFill>
                <a:latin typeface="Times New Roman" panose="02020603050405020304" pitchFamily="18" charset="0"/>
                <a:ea typeface="楷体_GB2312" pitchFamily="49" charset="-122"/>
                <a:cs typeface="Times New Roman" panose="02020603050405020304" pitchFamily="18" charset="0"/>
              </a:rPr>
              <a:t>i,j,u2,u3</a:t>
            </a:r>
            <a:endParaRPr lang="zh-CN" altLang="en-US" sz="2667" i="1" baseline="-2500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77" name="矩形 76">
            <a:extLst>
              <a:ext uri="{FF2B5EF4-FFF2-40B4-BE49-F238E27FC236}">
                <a16:creationId xmlns:a16="http://schemas.microsoft.com/office/drawing/2014/main" id="{83160B0B-0A02-445A-ADFC-F986CC9B88E1}"/>
              </a:ext>
            </a:extLst>
          </p:cNvPr>
          <p:cNvSpPr>
            <a:spLocks noChangeArrowheads="1"/>
          </p:cNvSpPr>
          <p:nvPr/>
        </p:nvSpPr>
        <p:spPr bwMode="auto">
          <a:xfrm>
            <a:off x="9092078" y="5979087"/>
            <a:ext cx="1119217" cy="420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hangingPunct="1">
              <a:spcBef>
                <a:spcPct val="20000"/>
              </a:spcBef>
              <a:buClr>
                <a:srgbClr val="5EAEFF"/>
              </a:buClr>
              <a:buSzPct val="60000"/>
            </a:pPr>
            <a:r>
              <a:rPr lang="en-US" altLang="zh-CN" sz="2133" i="1">
                <a:solidFill>
                  <a:srgbClr val="000000"/>
                </a:solidFill>
                <a:latin typeface="Times New Roman" panose="02020603050405020304" pitchFamily="18" charset="0"/>
                <a:ea typeface="楷体_GB2312" pitchFamily="49" charset="-122"/>
                <a:cs typeface="Times New Roman" panose="02020603050405020304" pitchFamily="18" charset="0"/>
              </a:rPr>
              <a:t>i,j,u2,u3</a:t>
            </a:r>
            <a:endParaRPr lang="zh-CN" altLang="en-US" sz="2667" i="1" baseline="-2500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78" name="矩形 77">
            <a:extLst>
              <a:ext uri="{FF2B5EF4-FFF2-40B4-BE49-F238E27FC236}">
                <a16:creationId xmlns:a16="http://schemas.microsoft.com/office/drawing/2014/main" id="{B419CD7D-A3B7-675E-0EBE-BCBE53E7BF9A}"/>
              </a:ext>
            </a:extLst>
          </p:cNvPr>
          <p:cNvSpPr>
            <a:spLocks noChangeArrowheads="1"/>
          </p:cNvSpPr>
          <p:nvPr/>
        </p:nvSpPr>
        <p:spPr bwMode="auto">
          <a:xfrm>
            <a:off x="10232961" y="5947337"/>
            <a:ext cx="1691489" cy="420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hangingPunct="1">
              <a:spcBef>
                <a:spcPct val="20000"/>
              </a:spcBef>
              <a:buClr>
                <a:srgbClr val="5EAEFF"/>
              </a:buClr>
              <a:buSzPct val="60000"/>
            </a:pPr>
            <a:r>
              <a:rPr lang="en-US" altLang="zh-CN" sz="2133" i="1">
                <a:solidFill>
                  <a:srgbClr val="000000"/>
                </a:solidFill>
                <a:latin typeface="Times New Roman" panose="02020603050405020304" pitchFamily="18" charset="0"/>
                <a:ea typeface="楷体_GB2312" pitchFamily="49" charset="-122"/>
                <a:cs typeface="Times New Roman" panose="02020603050405020304" pitchFamily="18" charset="0"/>
              </a:rPr>
              <a:t>m,n,u1,u2,u3</a:t>
            </a:r>
            <a:endParaRPr lang="zh-CN" altLang="en-US" sz="2667" i="1" baseline="-2500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79" name="矩形 78">
            <a:extLst>
              <a:ext uri="{FF2B5EF4-FFF2-40B4-BE49-F238E27FC236}">
                <a16:creationId xmlns:a16="http://schemas.microsoft.com/office/drawing/2014/main" id="{D7DB2A69-36A4-CE72-EB6C-417B73B99CE0}"/>
              </a:ext>
            </a:extLst>
          </p:cNvPr>
          <p:cNvSpPr/>
          <p:nvPr/>
        </p:nvSpPr>
        <p:spPr>
          <a:xfrm>
            <a:off x="9147446" y="5090258"/>
            <a:ext cx="1066243" cy="361719"/>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2" name="组合 21">
            <a:extLst>
              <a:ext uri="{FF2B5EF4-FFF2-40B4-BE49-F238E27FC236}">
                <a16:creationId xmlns:a16="http://schemas.microsoft.com/office/drawing/2014/main" id="{9D22A194-8B14-6CC8-19CB-EDECA690816D}"/>
              </a:ext>
            </a:extLst>
          </p:cNvPr>
          <p:cNvGrpSpPr/>
          <p:nvPr/>
        </p:nvGrpSpPr>
        <p:grpSpPr>
          <a:xfrm>
            <a:off x="430398" y="2169847"/>
            <a:ext cx="1223944" cy="3706786"/>
            <a:chOff x="460067" y="1843690"/>
            <a:chExt cx="1223944" cy="3706786"/>
          </a:xfrm>
        </p:grpSpPr>
        <p:sp>
          <p:nvSpPr>
            <p:cNvPr id="23" name="文本框 22">
              <a:extLst>
                <a:ext uri="{FF2B5EF4-FFF2-40B4-BE49-F238E27FC236}">
                  <a16:creationId xmlns:a16="http://schemas.microsoft.com/office/drawing/2014/main" id="{91B8341C-C301-A199-FBA3-9F67900BAB0F}"/>
                </a:ext>
              </a:extLst>
            </p:cNvPr>
            <p:cNvSpPr txBox="1"/>
            <p:nvPr/>
          </p:nvSpPr>
          <p:spPr>
            <a:xfrm>
              <a:off x="699574" y="1843690"/>
              <a:ext cx="984437" cy="369332"/>
            </a:xfrm>
            <a:prstGeom prst="rect">
              <a:avLst/>
            </a:prstGeom>
            <a:solidFill>
              <a:schemeClr val="accent5">
                <a:lumMod val="40000"/>
                <a:lumOff val="60000"/>
              </a:schemeClr>
            </a:solidFill>
            <a:ln>
              <a:solidFill>
                <a:schemeClr val="tx1"/>
              </a:solidFill>
            </a:ln>
          </p:spPr>
          <p:txBody>
            <a:bodyPr wrap="none" rtlCol="0">
              <a:spAutoFit/>
            </a:bodyPr>
            <a:lstStyle/>
            <a:p>
              <a:r>
                <a:rPr lang="en-US" altLang="zh-CN" b="1" dirty="0">
                  <a:latin typeface="Times New Roman" panose="02020603050405020304" pitchFamily="18" charset="0"/>
                  <a:cs typeface="Times New Roman" panose="02020603050405020304" pitchFamily="18" charset="0"/>
                </a:rPr>
                <a:t>ENTRY</a:t>
              </a:r>
              <a:endParaRPr lang="zh-CN" altLang="en-US" b="1" dirty="0">
                <a:latin typeface="Times New Roman" panose="02020603050405020304" pitchFamily="18" charset="0"/>
                <a:cs typeface="Times New Roman" panose="02020603050405020304" pitchFamily="18" charset="0"/>
              </a:endParaRPr>
            </a:p>
          </p:txBody>
        </p:sp>
        <p:cxnSp>
          <p:nvCxnSpPr>
            <p:cNvPr id="24" name="直接箭头连接符 23">
              <a:extLst>
                <a:ext uri="{FF2B5EF4-FFF2-40B4-BE49-F238E27FC236}">
                  <a16:creationId xmlns:a16="http://schemas.microsoft.com/office/drawing/2014/main" id="{402AAE6E-E2E7-C847-80A4-E22B047E2B6B}"/>
                </a:ext>
              </a:extLst>
            </p:cNvPr>
            <p:cNvCxnSpPr>
              <a:cxnSpLocks/>
              <a:endCxn id="26" idx="0"/>
            </p:cNvCxnSpPr>
            <p:nvPr/>
          </p:nvCxnSpPr>
          <p:spPr>
            <a:xfrm>
              <a:off x="1191716" y="2213022"/>
              <a:ext cx="76" cy="23862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文本框 24">
              <a:extLst>
                <a:ext uri="{FF2B5EF4-FFF2-40B4-BE49-F238E27FC236}">
                  <a16:creationId xmlns:a16="http://schemas.microsoft.com/office/drawing/2014/main" id="{AB753FF6-B8FB-399C-58AB-0166F8C486F8}"/>
                </a:ext>
              </a:extLst>
            </p:cNvPr>
            <p:cNvSpPr txBox="1"/>
            <p:nvPr/>
          </p:nvSpPr>
          <p:spPr>
            <a:xfrm>
              <a:off x="779262" y="5181144"/>
              <a:ext cx="825061" cy="369332"/>
            </a:xfrm>
            <a:prstGeom prst="rect">
              <a:avLst/>
            </a:prstGeom>
            <a:solidFill>
              <a:schemeClr val="accent5">
                <a:lumMod val="40000"/>
                <a:lumOff val="60000"/>
              </a:schemeClr>
            </a:solidFill>
            <a:ln>
              <a:solidFill>
                <a:schemeClr val="tx1"/>
              </a:solidFill>
            </a:ln>
          </p:spPr>
          <p:txBody>
            <a:bodyPr wrap="square" rtlCol="0">
              <a:spAutoFit/>
            </a:bodyPr>
            <a:lstStyle/>
            <a:p>
              <a:pPr algn="ctr"/>
              <a:r>
                <a:rPr lang="en-US" altLang="zh-CN" b="1" dirty="0">
                  <a:latin typeface="Times New Roman" panose="02020603050405020304" pitchFamily="18" charset="0"/>
                  <a:cs typeface="Times New Roman" panose="02020603050405020304" pitchFamily="18" charset="0"/>
                </a:rPr>
                <a:t>EXIT</a:t>
              </a:r>
              <a:endParaRPr lang="zh-CN" altLang="en-US" b="1" dirty="0">
                <a:latin typeface="Times New Roman" panose="02020603050405020304" pitchFamily="18" charset="0"/>
                <a:cs typeface="Times New Roman" panose="02020603050405020304" pitchFamily="18" charset="0"/>
              </a:endParaRPr>
            </a:p>
          </p:txBody>
        </p:sp>
        <p:sp>
          <p:nvSpPr>
            <p:cNvPr id="26" name="文本框 25">
              <a:extLst>
                <a:ext uri="{FF2B5EF4-FFF2-40B4-BE49-F238E27FC236}">
                  <a16:creationId xmlns:a16="http://schemas.microsoft.com/office/drawing/2014/main" id="{FDACF798-B911-2ACA-EA05-BD80F34C70B0}"/>
                </a:ext>
              </a:extLst>
            </p:cNvPr>
            <p:cNvSpPr txBox="1"/>
            <p:nvPr/>
          </p:nvSpPr>
          <p:spPr>
            <a:xfrm>
              <a:off x="984043" y="2451646"/>
              <a:ext cx="415498" cy="369332"/>
            </a:xfrm>
            <a:prstGeom prst="rect">
              <a:avLst/>
            </a:prstGeom>
            <a:noFill/>
            <a:ln w="12700">
              <a:solidFill>
                <a:schemeClr val="tx1"/>
              </a:solidFill>
            </a:ln>
          </p:spPr>
          <p:txBody>
            <a:bodyPr wrap="none" rtlCol="0">
              <a:spAutoFit/>
            </a:bodyPr>
            <a:lstStyle/>
            <a:p>
              <a:r>
                <a:rPr lang="en-US" altLang="zh-CN" b="1" dirty="0">
                  <a:latin typeface="Times New Roman" panose="02020603050405020304" pitchFamily="18" charset="0"/>
                  <a:cs typeface="Times New Roman" panose="02020603050405020304" pitchFamily="18" charset="0"/>
                </a:rPr>
                <a:t>B</a:t>
              </a:r>
              <a:r>
                <a:rPr lang="en-US" altLang="zh-CN" b="1" baseline="-25000" dirty="0">
                  <a:latin typeface="Times New Roman" panose="02020603050405020304" pitchFamily="18" charset="0"/>
                  <a:cs typeface="Times New Roman" panose="02020603050405020304" pitchFamily="18" charset="0"/>
                </a:rPr>
                <a:t>1</a:t>
              </a:r>
              <a:endParaRPr lang="zh-CN" altLang="en-US" b="1" baseline="-25000" dirty="0">
                <a:latin typeface="Times New Roman" panose="02020603050405020304" pitchFamily="18" charset="0"/>
                <a:cs typeface="Times New Roman" panose="02020603050405020304" pitchFamily="18" charset="0"/>
              </a:endParaRPr>
            </a:p>
          </p:txBody>
        </p:sp>
        <p:sp>
          <p:nvSpPr>
            <p:cNvPr id="27" name="文本框 26">
              <a:extLst>
                <a:ext uri="{FF2B5EF4-FFF2-40B4-BE49-F238E27FC236}">
                  <a16:creationId xmlns:a16="http://schemas.microsoft.com/office/drawing/2014/main" id="{C4A2C2E9-ABC9-BDF6-09EB-77EE74EAE9AD}"/>
                </a:ext>
              </a:extLst>
            </p:cNvPr>
            <p:cNvSpPr txBox="1"/>
            <p:nvPr/>
          </p:nvSpPr>
          <p:spPr>
            <a:xfrm>
              <a:off x="984043" y="3139420"/>
              <a:ext cx="415498" cy="369332"/>
            </a:xfrm>
            <a:prstGeom prst="rect">
              <a:avLst/>
            </a:prstGeom>
            <a:noFill/>
            <a:ln w="12700">
              <a:solidFill>
                <a:schemeClr val="tx1"/>
              </a:solidFill>
            </a:ln>
          </p:spPr>
          <p:txBody>
            <a:bodyPr wrap="none" rtlCol="0">
              <a:spAutoFit/>
            </a:bodyPr>
            <a:lstStyle/>
            <a:p>
              <a:r>
                <a:rPr lang="en-US" altLang="zh-CN" b="1" dirty="0">
                  <a:latin typeface="Times New Roman" panose="02020603050405020304" pitchFamily="18" charset="0"/>
                  <a:cs typeface="Times New Roman" panose="02020603050405020304" pitchFamily="18" charset="0"/>
                </a:rPr>
                <a:t>B</a:t>
              </a:r>
              <a:r>
                <a:rPr lang="en-US" altLang="zh-CN" b="1" baseline="-25000" dirty="0">
                  <a:latin typeface="Times New Roman" panose="02020603050405020304" pitchFamily="18" charset="0"/>
                  <a:cs typeface="Times New Roman" panose="02020603050405020304" pitchFamily="18" charset="0"/>
                </a:rPr>
                <a:t>2</a:t>
              </a:r>
              <a:endParaRPr lang="zh-CN" altLang="en-US" b="1" baseline="-25000" dirty="0">
                <a:latin typeface="Times New Roman" panose="02020603050405020304" pitchFamily="18" charset="0"/>
                <a:cs typeface="Times New Roman" panose="02020603050405020304" pitchFamily="18" charset="0"/>
              </a:endParaRPr>
            </a:p>
          </p:txBody>
        </p:sp>
        <p:cxnSp>
          <p:nvCxnSpPr>
            <p:cNvPr id="28" name="直接箭头连接符 27">
              <a:extLst>
                <a:ext uri="{FF2B5EF4-FFF2-40B4-BE49-F238E27FC236}">
                  <a16:creationId xmlns:a16="http://schemas.microsoft.com/office/drawing/2014/main" id="{8079429A-5088-A856-AD86-56F9A9F8E815}"/>
                </a:ext>
              </a:extLst>
            </p:cNvPr>
            <p:cNvCxnSpPr>
              <a:cxnSpLocks/>
              <a:stCxn id="26" idx="2"/>
            </p:cNvCxnSpPr>
            <p:nvPr/>
          </p:nvCxnSpPr>
          <p:spPr>
            <a:xfrm flipH="1">
              <a:off x="1187596" y="2820978"/>
              <a:ext cx="4196" cy="31844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文本框 28">
              <a:extLst>
                <a:ext uri="{FF2B5EF4-FFF2-40B4-BE49-F238E27FC236}">
                  <a16:creationId xmlns:a16="http://schemas.microsoft.com/office/drawing/2014/main" id="{22C8264B-7BA3-D695-48DD-3EF9323EDBF9}"/>
                </a:ext>
              </a:extLst>
            </p:cNvPr>
            <p:cNvSpPr txBox="1"/>
            <p:nvPr/>
          </p:nvSpPr>
          <p:spPr>
            <a:xfrm>
              <a:off x="460067" y="3733989"/>
              <a:ext cx="415498" cy="369332"/>
            </a:xfrm>
            <a:prstGeom prst="rect">
              <a:avLst/>
            </a:prstGeom>
            <a:noFill/>
            <a:ln w="12700">
              <a:solidFill>
                <a:schemeClr val="tx1"/>
              </a:solidFill>
            </a:ln>
          </p:spPr>
          <p:txBody>
            <a:bodyPr wrap="none" rtlCol="0">
              <a:spAutoFit/>
            </a:bodyPr>
            <a:lstStyle/>
            <a:p>
              <a:r>
                <a:rPr lang="en-US" altLang="zh-CN" b="1" dirty="0">
                  <a:latin typeface="Times New Roman" panose="02020603050405020304" pitchFamily="18" charset="0"/>
                  <a:cs typeface="Times New Roman" panose="02020603050405020304" pitchFamily="18" charset="0"/>
                </a:rPr>
                <a:t>B</a:t>
              </a:r>
              <a:r>
                <a:rPr lang="en-US" altLang="zh-CN" b="1" baseline="-25000" dirty="0">
                  <a:latin typeface="Times New Roman" panose="02020603050405020304" pitchFamily="18" charset="0"/>
                  <a:cs typeface="Times New Roman" panose="02020603050405020304" pitchFamily="18" charset="0"/>
                </a:rPr>
                <a:t>3</a:t>
              </a:r>
              <a:endParaRPr lang="zh-CN" altLang="en-US" b="1" baseline="-25000" dirty="0">
                <a:latin typeface="Times New Roman" panose="02020603050405020304" pitchFamily="18" charset="0"/>
                <a:cs typeface="Times New Roman" panose="02020603050405020304" pitchFamily="18" charset="0"/>
              </a:endParaRPr>
            </a:p>
          </p:txBody>
        </p:sp>
        <p:sp>
          <p:nvSpPr>
            <p:cNvPr id="30" name="文本框 29">
              <a:extLst>
                <a:ext uri="{FF2B5EF4-FFF2-40B4-BE49-F238E27FC236}">
                  <a16:creationId xmlns:a16="http://schemas.microsoft.com/office/drawing/2014/main" id="{CB28F237-E665-3E00-2073-8D7FFC0D62B7}"/>
                </a:ext>
              </a:extLst>
            </p:cNvPr>
            <p:cNvSpPr txBox="1"/>
            <p:nvPr/>
          </p:nvSpPr>
          <p:spPr>
            <a:xfrm>
              <a:off x="984043" y="4395801"/>
              <a:ext cx="415498" cy="369332"/>
            </a:xfrm>
            <a:prstGeom prst="rect">
              <a:avLst/>
            </a:prstGeom>
            <a:noFill/>
            <a:ln w="12700">
              <a:solidFill>
                <a:schemeClr val="tx1"/>
              </a:solidFill>
            </a:ln>
          </p:spPr>
          <p:txBody>
            <a:bodyPr wrap="none" rtlCol="0">
              <a:spAutoFit/>
            </a:bodyPr>
            <a:lstStyle/>
            <a:p>
              <a:r>
                <a:rPr lang="en-US" altLang="zh-CN" b="1" dirty="0">
                  <a:latin typeface="Times New Roman" panose="02020603050405020304" pitchFamily="18" charset="0"/>
                  <a:cs typeface="Times New Roman" panose="02020603050405020304" pitchFamily="18" charset="0"/>
                </a:rPr>
                <a:t>B</a:t>
              </a:r>
              <a:r>
                <a:rPr lang="en-US" altLang="zh-CN" b="1" baseline="-25000" dirty="0">
                  <a:latin typeface="Times New Roman" panose="02020603050405020304" pitchFamily="18" charset="0"/>
                  <a:cs typeface="Times New Roman" panose="02020603050405020304" pitchFamily="18" charset="0"/>
                </a:rPr>
                <a:t>4</a:t>
              </a:r>
              <a:endParaRPr lang="zh-CN" altLang="en-US" b="1" baseline="-25000" dirty="0">
                <a:latin typeface="Times New Roman" panose="02020603050405020304" pitchFamily="18" charset="0"/>
                <a:cs typeface="Times New Roman" panose="02020603050405020304" pitchFamily="18" charset="0"/>
              </a:endParaRPr>
            </a:p>
          </p:txBody>
        </p:sp>
        <p:cxnSp>
          <p:nvCxnSpPr>
            <p:cNvPr id="31" name="直接箭头连接符 30">
              <a:extLst>
                <a:ext uri="{FF2B5EF4-FFF2-40B4-BE49-F238E27FC236}">
                  <a16:creationId xmlns:a16="http://schemas.microsoft.com/office/drawing/2014/main" id="{761762A5-12AB-06AA-EA35-C9EF27A3C6C1}"/>
                </a:ext>
              </a:extLst>
            </p:cNvPr>
            <p:cNvCxnSpPr>
              <a:stCxn id="27" idx="2"/>
              <a:endCxn id="29" idx="0"/>
            </p:cNvCxnSpPr>
            <p:nvPr/>
          </p:nvCxnSpPr>
          <p:spPr>
            <a:xfrm flipH="1">
              <a:off x="667816" y="3508752"/>
              <a:ext cx="523976" cy="22523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a:extLst>
                <a:ext uri="{FF2B5EF4-FFF2-40B4-BE49-F238E27FC236}">
                  <a16:creationId xmlns:a16="http://schemas.microsoft.com/office/drawing/2014/main" id="{52085FCB-18DB-738A-23D7-3B6F692D1539}"/>
                </a:ext>
              </a:extLst>
            </p:cNvPr>
            <p:cNvCxnSpPr>
              <a:cxnSpLocks/>
              <a:stCxn id="27" idx="2"/>
              <a:endCxn id="30" idx="0"/>
            </p:cNvCxnSpPr>
            <p:nvPr/>
          </p:nvCxnSpPr>
          <p:spPr>
            <a:xfrm>
              <a:off x="1191792" y="3508752"/>
              <a:ext cx="0" cy="88704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E8FF412D-C86F-2743-9D4A-1B5BAD3B441A}"/>
                </a:ext>
              </a:extLst>
            </p:cNvPr>
            <p:cNvCxnSpPr>
              <a:cxnSpLocks/>
              <a:stCxn id="29" idx="2"/>
            </p:cNvCxnSpPr>
            <p:nvPr/>
          </p:nvCxnSpPr>
          <p:spPr>
            <a:xfrm>
              <a:off x="667816" y="4103321"/>
              <a:ext cx="420591" cy="28328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33">
              <a:extLst>
                <a:ext uri="{FF2B5EF4-FFF2-40B4-BE49-F238E27FC236}">
                  <a16:creationId xmlns:a16="http://schemas.microsoft.com/office/drawing/2014/main" id="{0C0F247D-9995-C042-2028-CEBF9FB29C0F}"/>
                </a:ext>
              </a:extLst>
            </p:cNvPr>
            <p:cNvCxnSpPr>
              <a:cxnSpLocks/>
              <a:stCxn id="30" idx="2"/>
              <a:endCxn id="25" idx="0"/>
            </p:cNvCxnSpPr>
            <p:nvPr/>
          </p:nvCxnSpPr>
          <p:spPr>
            <a:xfrm>
              <a:off x="1191792" y="4765133"/>
              <a:ext cx="1" cy="41601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连接符: 肘形 34">
              <a:extLst>
                <a:ext uri="{FF2B5EF4-FFF2-40B4-BE49-F238E27FC236}">
                  <a16:creationId xmlns:a16="http://schemas.microsoft.com/office/drawing/2014/main" id="{EC34919B-F350-3165-7B11-5D369EA53AA9}"/>
                </a:ext>
              </a:extLst>
            </p:cNvPr>
            <p:cNvCxnSpPr>
              <a:cxnSpLocks/>
            </p:cNvCxnSpPr>
            <p:nvPr/>
          </p:nvCxnSpPr>
          <p:spPr>
            <a:xfrm rot="5400000" flipH="1" flipV="1">
              <a:off x="484818" y="3959174"/>
              <a:ext cx="1658092" cy="22078"/>
            </a:xfrm>
            <a:prstGeom prst="bentConnector5">
              <a:avLst>
                <a:gd name="adj1" fmla="val -6729"/>
                <a:gd name="adj2" fmla="val 1657782"/>
                <a:gd name="adj3" fmla="val 108210"/>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aphicFrame>
        <p:nvGraphicFramePr>
          <p:cNvPr id="36" name="Group 182">
            <a:extLst>
              <a:ext uri="{FF2B5EF4-FFF2-40B4-BE49-F238E27FC236}">
                <a16:creationId xmlns:a16="http://schemas.microsoft.com/office/drawing/2014/main" id="{71F2D2CE-D9D4-25EC-694C-F31117B29A8B}"/>
              </a:ext>
            </a:extLst>
          </p:cNvPr>
          <p:cNvGraphicFramePr>
            <a:graphicFrameLocks noGrp="1"/>
          </p:cNvGraphicFramePr>
          <p:nvPr/>
        </p:nvGraphicFramePr>
        <p:xfrm>
          <a:off x="2009469" y="1544246"/>
          <a:ext cx="3425249" cy="2402051"/>
        </p:xfrm>
        <a:graphic>
          <a:graphicData uri="http://schemas.openxmlformats.org/drawingml/2006/table">
            <a:tbl>
              <a:tblPr/>
              <a:tblGrid>
                <a:gridCol w="532590">
                  <a:extLst>
                    <a:ext uri="{9D8B030D-6E8A-4147-A177-3AD203B41FA5}">
                      <a16:colId xmlns:a16="http://schemas.microsoft.com/office/drawing/2014/main" val="3473688484"/>
                    </a:ext>
                  </a:extLst>
                </a:gridCol>
                <a:gridCol w="1565342">
                  <a:extLst>
                    <a:ext uri="{9D8B030D-6E8A-4147-A177-3AD203B41FA5}">
                      <a16:colId xmlns:a16="http://schemas.microsoft.com/office/drawing/2014/main" val="1456560140"/>
                    </a:ext>
                  </a:extLst>
                </a:gridCol>
                <a:gridCol w="1327317">
                  <a:extLst>
                    <a:ext uri="{9D8B030D-6E8A-4147-A177-3AD203B41FA5}">
                      <a16:colId xmlns:a16="http://schemas.microsoft.com/office/drawing/2014/main" val="1732934222"/>
                    </a:ext>
                  </a:extLst>
                </a:gridCol>
              </a:tblGrid>
              <a:tr h="440592">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4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B</a:t>
                      </a:r>
                    </a:p>
                  </a:txBody>
                  <a:tcPr marL="91448" marR="91448" marT="45757" marB="4575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5">
                        <a:lumMod val="40000"/>
                        <a:lumOff val="6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400" b="1" i="1" u="none" strike="noStrike" kern="1200" cap="none" spc="0" normalizeH="0" baseline="0" noProof="0" dirty="0" err="1">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use</a:t>
                      </a:r>
                      <a:r>
                        <a:rPr kumimoji="0" lang="en-US" altLang="zh-CN" sz="2400" b="1" i="1" u="none" strike="noStrike" kern="1200" cap="none" spc="0" normalizeH="0" baseline="-25000" noProof="0" dirty="0" err="1">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B</a:t>
                      </a:r>
                      <a:endParaRPr kumimoji="0" lang="en-US" altLang="zh-CN" sz="24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endParaRPr>
                    </a:p>
                  </a:txBody>
                  <a:tcPr marL="91448" marR="91448" marT="45757" marB="4575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5">
                        <a:lumMod val="40000"/>
                        <a:lumOff val="6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400" b="1" i="1" u="none" strike="noStrike" kern="1200" cap="none" spc="0" normalizeH="0" baseline="0" noProof="0" dirty="0" err="1">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def</a:t>
                      </a:r>
                      <a:r>
                        <a:rPr kumimoji="0" lang="en-US" altLang="zh-CN" sz="2400" b="1" i="1" u="none" strike="noStrike" kern="1200" cap="none" spc="0" normalizeH="0" baseline="-25000" noProof="0" dirty="0" err="1">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B</a:t>
                      </a:r>
                      <a:endParaRPr kumimoji="0" lang="en-US" altLang="zh-CN" sz="24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endParaRPr>
                    </a:p>
                  </a:txBody>
                  <a:tcPr marL="91448" marR="91448" marT="45757" marB="4575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5">
                        <a:lumMod val="40000"/>
                        <a:lumOff val="60000"/>
                      </a:schemeClr>
                    </a:solidFill>
                  </a:tcPr>
                </a:tc>
                <a:extLst>
                  <a:ext uri="{0D108BD9-81ED-4DB2-BD59-A6C34878D82A}">
                    <a16:rowId xmlns:a16="http://schemas.microsoft.com/office/drawing/2014/main" val="10000"/>
                  </a:ext>
                </a:extLst>
              </a:tr>
              <a:tr h="572575">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4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B</a:t>
                      </a:r>
                      <a:r>
                        <a:rPr kumimoji="0" lang="en-US" altLang="zh-CN" sz="2400" b="1" i="0"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rPr>
                        <a:t>1</a:t>
                      </a:r>
                    </a:p>
                  </a:txBody>
                  <a:tcPr marL="91448" marR="91448" marT="45757" marB="4575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 </a:t>
                      </a:r>
                      <a:r>
                        <a:rPr kumimoji="0" lang="en-US" altLang="zh-CN" sz="2400" b="1" i="1"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m</a:t>
                      </a:r>
                      <a:r>
                        <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 </a:t>
                      </a:r>
                      <a:r>
                        <a:rPr kumimoji="0" lang="en-US" altLang="zh-CN" sz="2400" b="1" i="1"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n</a:t>
                      </a:r>
                      <a:r>
                        <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 </a:t>
                      </a:r>
                      <a:r>
                        <a:rPr kumimoji="0" lang="en-US" altLang="zh-CN" sz="2400" b="1" i="1"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u1</a:t>
                      </a:r>
                      <a:r>
                        <a:rPr kumimoji="0" lang="en-US" altLang="zh-CN" sz="2400" b="1" i="1" u="none" strike="noStrike" kern="1200" cap="none" spc="0" normalizeH="0" baseline="-2500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 </a:t>
                      </a:r>
                      <a:r>
                        <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a:t>
                      </a:r>
                      <a:endParaRPr kumimoji="0" lang="zh-CN" altLang="en-US" sz="24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48" marR="91448" marT="45757" marB="4575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4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Times New Roman" panose="02020603050405020304" pitchFamily="18" charset="0"/>
                        </a:rPr>
                        <a:t>{ </a:t>
                      </a:r>
                      <a:r>
                        <a:rPr kumimoji="0" lang="en-US" altLang="zh-CN" sz="2400" b="1" i="1" u="none" strike="noStrike" kern="1200" cap="none" spc="0" normalizeH="0" baseline="0" noProof="0" dirty="0" err="1">
                          <a:ln>
                            <a:noFill/>
                          </a:ln>
                          <a:solidFill>
                            <a:schemeClr val="tx1"/>
                          </a:solidFill>
                          <a:effectLst/>
                          <a:uLnTx/>
                          <a:uFillTx/>
                          <a:latin typeface="Times New Roman" panose="02020603050405020304" pitchFamily="18" charset="0"/>
                          <a:ea typeface="楷体_GB2312" pitchFamily="49" charset="-122"/>
                          <a:cs typeface="Times New Roman" panose="02020603050405020304" pitchFamily="18" charset="0"/>
                        </a:rPr>
                        <a:t>i</a:t>
                      </a:r>
                      <a:r>
                        <a:rPr kumimoji="0" lang="en-US" altLang="zh-CN" sz="24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Times New Roman" panose="02020603050405020304" pitchFamily="18" charset="0"/>
                        </a:rPr>
                        <a:t>, </a:t>
                      </a:r>
                      <a:r>
                        <a:rPr kumimoji="0" lang="en-US" altLang="zh-CN" sz="2400" b="1" i="1"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Times New Roman" panose="02020603050405020304" pitchFamily="18" charset="0"/>
                        </a:rPr>
                        <a:t>j</a:t>
                      </a:r>
                      <a:r>
                        <a:rPr kumimoji="0" lang="en-US" altLang="zh-CN" sz="24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Times New Roman" panose="02020603050405020304" pitchFamily="18" charset="0"/>
                        </a:rPr>
                        <a:t>, </a:t>
                      </a:r>
                      <a:r>
                        <a:rPr kumimoji="0" lang="en-US" altLang="zh-CN" sz="2400" b="1" i="1"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Times New Roman" panose="02020603050405020304" pitchFamily="18" charset="0"/>
                        </a:rPr>
                        <a:t>a</a:t>
                      </a:r>
                      <a:r>
                        <a:rPr kumimoji="0" lang="en-US" altLang="zh-CN" sz="2400" b="1" i="0" u="none" strike="noStrike" kern="1200" cap="none" spc="0" normalizeH="0" baseline="-25000" noProof="0" dirty="0">
                          <a:ln>
                            <a:noFill/>
                          </a:ln>
                          <a:solidFill>
                            <a:schemeClr val="tx1"/>
                          </a:solidFill>
                          <a:effectLst/>
                          <a:uLnTx/>
                          <a:uFillTx/>
                          <a:latin typeface="Times New Roman" panose="02020603050405020304" pitchFamily="18" charset="0"/>
                          <a:ea typeface="楷体_GB2312" pitchFamily="49" charset="-122"/>
                          <a:cs typeface="Times New Roman" panose="02020603050405020304" pitchFamily="18" charset="0"/>
                        </a:rPr>
                        <a:t> </a:t>
                      </a:r>
                      <a:r>
                        <a:rPr kumimoji="0" lang="en-US" altLang="zh-CN" sz="24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Times New Roman" panose="02020603050405020304" pitchFamily="18" charset="0"/>
                        </a:rPr>
                        <a:t>}</a:t>
                      </a:r>
                      <a:endParaRPr kumimoji="0" lang="zh-CN" altLang="en-US" sz="24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48" marR="91448" marT="45757" marB="4575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1863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defRPr/>
                      </a:pPr>
                      <a:r>
                        <a:rPr kumimoji="0" lang="en-US" altLang="zh-CN" sz="24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B</a:t>
                      </a:r>
                      <a:r>
                        <a:rPr kumimoji="0" lang="en-US" altLang="zh-CN" sz="2400" b="1" i="0"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rPr>
                        <a:t>2</a:t>
                      </a:r>
                    </a:p>
                  </a:txBody>
                  <a:tcPr marL="91448" marR="91448" marT="45757" marB="4575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 </a:t>
                      </a:r>
                      <a:r>
                        <a:rPr kumimoji="0" lang="en-US" altLang="zh-CN" sz="2400" b="1" i="1" u="none" strike="noStrike" kern="1200" cap="none" spc="0" normalizeH="0" baseline="0" noProof="0" dirty="0" err="1">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i</a:t>
                      </a:r>
                      <a:r>
                        <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 </a:t>
                      </a:r>
                      <a:r>
                        <a:rPr kumimoji="0" lang="en-US" altLang="zh-CN" sz="2400" b="1" i="1"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j</a:t>
                      </a:r>
                      <a:r>
                        <a:rPr kumimoji="0" lang="en-US" altLang="zh-CN" sz="2400" b="1" i="0" u="none" strike="noStrike" kern="1200" cap="none" spc="0" normalizeH="0" baseline="-2500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 </a:t>
                      </a:r>
                      <a:r>
                        <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a:t>
                      </a:r>
                      <a:endParaRPr kumimoji="0" lang="zh-CN" altLang="en-US" sz="24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48" marR="91448" marT="45757" marB="4575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lang="el-GR" altLang="zh-CN" sz="2400" i="1" dirty="0">
                          <a:latin typeface="Arial" panose="020B0604020202020204" pitchFamily="34" charset="0"/>
                          <a:ea typeface="楷体_GB2312" pitchFamily="49" charset="-122"/>
                          <a:cs typeface="Arial" panose="020B0604020202020204" pitchFamily="34" charset="0"/>
                        </a:rPr>
                        <a:t>Φ</a:t>
                      </a:r>
                      <a:endParaRPr kumimoji="0" lang="zh-CN" altLang="en-US" sz="24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48" marR="91448" marT="45757" marB="4575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57464">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defRPr/>
                      </a:pPr>
                      <a:r>
                        <a:rPr kumimoji="0" lang="en-US" altLang="zh-CN" sz="24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B</a:t>
                      </a:r>
                      <a:r>
                        <a:rPr kumimoji="0" lang="en-US" altLang="zh-CN" sz="2400" b="1" i="0"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rPr>
                        <a:t>3</a:t>
                      </a:r>
                    </a:p>
                  </a:txBody>
                  <a:tcPr marL="91448" marR="91448" marT="45757" marB="4575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 </a:t>
                      </a:r>
                      <a:r>
                        <a:rPr kumimoji="0" lang="en-US" altLang="zh-CN" sz="2400" b="1" i="1"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u</a:t>
                      </a:r>
                      <a:r>
                        <a:rPr kumimoji="0" lang="en-US" altLang="zh-CN" sz="2400" b="1" i="1" u="none" strike="noStrike" kern="1200" cap="none" spc="0" normalizeH="0" baseline="-2500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2</a:t>
                      </a:r>
                      <a:r>
                        <a:rPr kumimoji="0" lang="en-US" altLang="zh-CN" sz="2400" b="1" i="0" u="none" strike="noStrike" kern="1200" cap="none" spc="0" normalizeH="0" baseline="-2500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 </a:t>
                      </a:r>
                      <a:r>
                        <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a:t>
                      </a:r>
                      <a:endParaRPr kumimoji="0" lang="zh-CN" altLang="en-US" sz="24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48" marR="91448" marT="45757" marB="4575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auto" latinLnBrk="0" hangingPunct="1">
                        <a:lnSpc>
                          <a:spcPct val="100000"/>
                        </a:lnSpc>
                        <a:spcBef>
                          <a:spcPts val="0"/>
                        </a:spcBef>
                        <a:spcAft>
                          <a:spcPts val="0"/>
                        </a:spcAft>
                        <a:buClr>
                          <a:srgbClr val="FFC000"/>
                        </a:buClr>
                        <a:buSzTx/>
                        <a:buFontTx/>
                        <a:buNone/>
                        <a:tabLst/>
                        <a:defRPr/>
                      </a:pPr>
                      <a:r>
                        <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 </a:t>
                      </a:r>
                      <a:r>
                        <a:rPr kumimoji="0" lang="en-US" altLang="zh-CN" sz="2400" b="1" i="1"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a</a:t>
                      </a:r>
                      <a:r>
                        <a:rPr kumimoji="0" lang="en-US" altLang="zh-CN" sz="2400" b="1" i="0" u="none" strike="noStrike" kern="1200" cap="none" spc="0" normalizeH="0" baseline="-2500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 </a:t>
                      </a:r>
                      <a:r>
                        <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a:t>
                      </a:r>
                      <a:endParaRPr kumimoji="0" lang="zh-CN" altLang="en-US" sz="24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48" marR="91448" marT="45757" marB="4575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457464">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defRPr/>
                      </a:pPr>
                      <a:r>
                        <a:rPr kumimoji="0" lang="en-US" altLang="zh-CN" sz="24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B</a:t>
                      </a:r>
                      <a:r>
                        <a:rPr kumimoji="0" lang="en-US" altLang="zh-CN" sz="2400" b="1" i="0"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rPr>
                        <a:t>4</a:t>
                      </a:r>
                    </a:p>
                  </a:txBody>
                  <a:tcPr marL="91448" marR="91448" marT="45757" marB="4575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 </a:t>
                      </a:r>
                      <a:r>
                        <a:rPr kumimoji="0" lang="en-US" altLang="zh-CN" sz="2400" b="1" i="1"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u</a:t>
                      </a:r>
                      <a:r>
                        <a:rPr kumimoji="0" lang="en-US" altLang="zh-CN" sz="2400" b="1" i="1" u="none" strike="noStrike" kern="1200" cap="none" spc="0" normalizeH="0" baseline="-2500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3</a:t>
                      </a:r>
                      <a:r>
                        <a:rPr kumimoji="0" lang="en-US" altLang="zh-CN" sz="2400" b="1" i="0" u="none" strike="noStrike" kern="1200" cap="none" spc="0" normalizeH="0" baseline="-2500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 </a:t>
                      </a:r>
                      <a:r>
                        <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a:t>
                      </a:r>
                      <a:endParaRPr kumimoji="0" lang="zh-CN" altLang="en-US" sz="24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48" marR="91448" marT="45757" marB="4575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 </a:t>
                      </a:r>
                      <a:r>
                        <a:rPr kumimoji="0" lang="en-US" altLang="zh-CN" sz="2400" b="1" i="1" u="none" strike="noStrike" kern="1200" cap="none" spc="0" normalizeH="0" baseline="0" noProof="0" dirty="0" err="1">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i</a:t>
                      </a:r>
                      <a:r>
                        <a:rPr kumimoji="0" lang="en-US" altLang="zh-CN" sz="2400" b="1" i="0" u="none" strike="noStrike" kern="1200" cap="none" spc="0" normalizeH="0" baseline="-2500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 </a:t>
                      </a:r>
                      <a:r>
                        <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a:t>
                      </a:r>
                      <a:endParaRPr kumimoji="0" lang="zh-CN" altLang="en-US" sz="24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48" marR="91448" marT="45757" marB="4575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205214917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EAA647-CA2F-4A9B-26C6-0594AF6D2AD6}"/>
              </a:ext>
            </a:extLst>
          </p:cNvPr>
          <p:cNvSpPr>
            <a:spLocks noGrp="1"/>
          </p:cNvSpPr>
          <p:nvPr>
            <p:ph type="title"/>
          </p:nvPr>
        </p:nvSpPr>
        <p:spPr/>
        <p:txBody>
          <a:bodyPr/>
          <a:lstStyle/>
          <a:p>
            <a:r>
              <a:rPr lang="en-US" altLang="zh-CN" dirty="0"/>
              <a:t>10. 3   </a:t>
            </a:r>
            <a:r>
              <a:rPr lang="zh-CN" altLang="en-US" dirty="0"/>
              <a:t>数据流分析基础</a:t>
            </a:r>
          </a:p>
        </p:txBody>
      </p:sp>
      <p:sp>
        <p:nvSpPr>
          <p:cNvPr id="3" name="内容占位符 2">
            <a:extLst>
              <a:ext uri="{FF2B5EF4-FFF2-40B4-BE49-F238E27FC236}">
                <a16:creationId xmlns:a16="http://schemas.microsoft.com/office/drawing/2014/main" id="{4DEFE1DA-DB36-E8EC-5103-2F7B9967D40B}"/>
              </a:ext>
            </a:extLst>
          </p:cNvPr>
          <p:cNvSpPr>
            <a:spLocks noGrp="1"/>
          </p:cNvSpPr>
          <p:nvPr>
            <p:ph idx="1"/>
          </p:nvPr>
        </p:nvSpPr>
        <p:spPr>
          <a:xfrm>
            <a:off x="487823" y="942764"/>
            <a:ext cx="1238236" cy="536715"/>
          </a:xfrm>
        </p:spPr>
        <p:txBody>
          <a:bodyPr>
            <a:normAutofit fontScale="92500" lnSpcReduction="20000"/>
          </a:bodyPr>
          <a:lstStyle/>
          <a:p>
            <a:r>
              <a:rPr lang="en-US" altLang="zh-CN" dirty="0"/>
              <a:t>[</a:t>
            </a:r>
            <a:r>
              <a:rPr lang="zh-CN" altLang="en-US" dirty="0"/>
              <a:t>例</a:t>
            </a:r>
            <a:r>
              <a:rPr lang="en-US" altLang="zh-CN" dirty="0"/>
              <a:t>]</a:t>
            </a:r>
            <a:endParaRPr lang="zh-CN" altLang="en-US" dirty="0"/>
          </a:p>
        </p:txBody>
      </p:sp>
      <p:graphicFrame>
        <p:nvGraphicFramePr>
          <p:cNvPr id="51" name="Group 95">
            <a:extLst>
              <a:ext uri="{FF2B5EF4-FFF2-40B4-BE49-F238E27FC236}">
                <a16:creationId xmlns:a16="http://schemas.microsoft.com/office/drawing/2014/main" id="{3CC0CFA0-CD65-2FD1-B248-21E61A03792B}"/>
              </a:ext>
            </a:extLst>
          </p:cNvPr>
          <p:cNvGraphicFramePr>
            <a:graphicFrameLocks noGrp="1"/>
          </p:cNvGraphicFramePr>
          <p:nvPr/>
        </p:nvGraphicFramePr>
        <p:xfrm>
          <a:off x="5716938" y="112111"/>
          <a:ext cx="4565650" cy="3836439"/>
        </p:xfrm>
        <a:graphic>
          <a:graphicData uri="http://schemas.openxmlformats.org/drawingml/2006/table">
            <a:tbl>
              <a:tblPr/>
              <a:tblGrid>
                <a:gridCol w="1497385">
                  <a:extLst>
                    <a:ext uri="{9D8B030D-6E8A-4147-A177-3AD203B41FA5}">
                      <a16:colId xmlns:a16="http://schemas.microsoft.com/office/drawing/2014/main" val="20000"/>
                    </a:ext>
                  </a:extLst>
                </a:gridCol>
                <a:gridCol w="764400">
                  <a:extLst>
                    <a:ext uri="{9D8B030D-6E8A-4147-A177-3AD203B41FA5}">
                      <a16:colId xmlns:a16="http://schemas.microsoft.com/office/drawing/2014/main" val="20001"/>
                    </a:ext>
                  </a:extLst>
                </a:gridCol>
                <a:gridCol w="767955">
                  <a:extLst>
                    <a:ext uri="{9D8B030D-6E8A-4147-A177-3AD203B41FA5}">
                      <a16:colId xmlns:a16="http://schemas.microsoft.com/office/drawing/2014/main" val="20002"/>
                    </a:ext>
                  </a:extLst>
                </a:gridCol>
                <a:gridCol w="767955">
                  <a:extLst>
                    <a:ext uri="{9D8B030D-6E8A-4147-A177-3AD203B41FA5}">
                      <a16:colId xmlns:a16="http://schemas.microsoft.com/office/drawing/2014/main" val="20003"/>
                    </a:ext>
                  </a:extLst>
                </a:gridCol>
                <a:gridCol w="767955">
                  <a:extLst>
                    <a:ext uri="{9D8B030D-6E8A-4147-A177-3AD203B41FA5}">
                      <a16:colId xmlns:a16="http://schemas.microsoft.com/office/drawing/2014/main" val="20004"/>
                    </a:ext>
                  </a:extLst>
                </a:gridCol>
              </a:tblGrid>
              <a:tr h="426271">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0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OUT</a:t>
                      </a:r>
                      <a:r>
                        <a:rPr kumimoji="0" lang="en-US" altLang="zh-CN" sz="20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a:t>
                      </a:r>
                      <a:r>
                        <a:rPr kumimoji="0" lang="en-US" altLang="zh-CN" sz="20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B</a:t>
                      </a:r>
                      <a:r>
                        <a:rPr kumimoji="0" lang="en-US" altLang="zh-CN" sz="20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 ]</a:t>
                      </a:r>
                    </a:p>
                  </a:txBody>
                  <a:tcPr marL="91408" marR="91408"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5">
                        <a:lumMod val="40000"/>
                        <a:lumOff val="6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0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B</a:t>
                      </a:r>
                      <a:r>
                        <a:rPr kumimoji="0" lang="en-US" altLang="zh-CN" sz="20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rPr>
                        <a:t>1</a:t>
                      </a:r>
                    </a:p>
                  </a:txBody>
                  <a:tcPr marL="91408" marR="91408"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5">
                        <a:lumMod val="40000"/>
                        <a:lumOff val="6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0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B</a:t>
                      </a:r>
                      <a:r>
                        <a:rPr kumimoji="0" lang="en-US" altLang="zh-CN" sz="20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rPr>
                        <a:t>2</a:t>
                      </a:r>
                    </a:p>
                  </a:txBody>
                  <a:tcPr marL="91408" marR="91408"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5">
                        <a:lumMod val="40000"/>
                        <a:lumOff val="6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0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B</a:t>
                      </a:r>
                      <a:r>
                        <a:rPr kumimoji="0" lang="en-US" altLang="zh-CN" sz="20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rPr>
                        <a:t>3</a:t>
                      </a:r>
                    </a:p>
                  </a:txBody>
                  <a:tcPr marL="91408" marR="91408"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5">
                        <a:lumMod val="40000"/>
                        <a:lumOff val="6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0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B</a:t>
                      </a:r>
                      <a:r>
                        <a:rPr kumimoji="0" lang="en-US" altLang="zh-CN" sz="20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rPr>
                        <a:t>4</a:t>
                      </a:r>
                    </a:p>
                  </a:txBody>
                  <a:tcPr marL="91408" marR="91408"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5">
                        <a:lumMod val="40000"/>
                        <a:lumOff val="60000"/>
                      </a:schemeClr>
                    </a:solidFill>
                  </a:tcPr>
                </a:tc>
                <a:extLst>
                  <a:ext uri="{0D108BD9-81ED-4DB2-BD59-A6C34878D82A}">
                    <a16:rowId xmlns:a16="http://schemas.microsoft.com/office/drawing/2014/main" val="10000"/>
                  </a:ext>
                </a:extLst>
              </a:tr>
              <a:tr h="426271">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0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a</a:t>
                      </a:r>
                      <a:endParaRPr kumimoji="0" lang="en-US" altLang="zh-CN" sz="20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endParaRPr>
                    </a:p>
                  </a:txBody>
                  <a:tcPr marL="91408" marR="91408"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zh-CN" altLang="en-US" sz="2000" b="1" i="0" u="none" strike="noStrike" cap="none" normalizeH="0" baseline="0" dirty="0">
                          <a:ln>
                            <a:noFill/>
                          </a:ln>
                          <a:solidFill>
                            <a:schemeClr val="tx1"/>
                          </a:solidFill>
                          <a:effectLst/>
                          <a:latin typeface="Microsoft YaHei Light" panose="020B0502040204020203" pitchFamily="34" charset="-122"/>
                          <a:ea typeface="Microsoft YaHei Light" panose="020B0502040204020203" pitchFamily="34" charset="-122"/>
                          <a:cs typeface="Times New Roman" pitchFamily="18" charset="0"/>
                        </a:rPr>
                        <a:t>╳</a:t>
                      </a:r>
                      <a:endParaRPr kumimoji="0" lang="zh-CN" altLang="en-US" sz="20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08" marR="91408"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954F72"/>
                        </a:buClr>
                        <a:buSzPct val="60000"/>
                        <a:buFont typeface="Wingdings" pitchFamily="2" charset="2"/>
                        <a:buNone/>
                        <a:tabLst/>
                        <a:defRPr/>
                      </a:pPr>
                      <a:r>
                        <a:rPr kumimoji="0" lang="zh-CN" altLang="en-US" sz="2000" b="1" i="0" u="none" strike="noStrike" kern="1200" cap="none" spc="0" normalizeH="0" baseline="0" noProof="0">
                          <a:ln>
                            <a:noFill/>
                          </a:ln>
                          <a:solidFill>
                            <a:prstClr val="black"/>
                          </a:solidFill>
                          <a:effectLst/>
                          <a:uLnTx/>
                          <a:uFillTx/>
                          <a:latin typeface="Microsoft YaHei Light" panose="020B0502040204020203" pitchFamily="34" charset="-122"/>
                          <a:ea typeface="Microsoft YaHei Light" panose="020B0502040204020203" pitchFamily="34" charset="-122"/>
                          <a:cs typeface="Times New Roman" pitchFamily="18" charset="0"/>
                        </a:rPr>
                        <a:t>╳</a:t>
                      </a:r>
                      <a:endParaRPr kumimoji="0" lang="zh-CN" altLang="en-US" sz="2000" b="1" i="0" u="none" strike="noStrike" kern="1200" cap="none" spc="0" normalizeH="0" baseline="0" noProof="0" dirty="0">
                        <a:ln>
                          <a:noFill/>
                        </a:ln>
                        <a:solidFill>
                          <a:prstClr val="black"/>
                        </a:solidFill>
                        <a:effectLst/>
                        <a:uLnTx/>
                        <a:uFillTx/>
                        <a:latin typeface="Times New Roman" pitchFamily="18" charset="0"/>
                        <a:ea typeface="楷体_GB2312" pitchFamily="49" charset="-122"/>
                        <a:cs typeface="Times New Roman" pitchFamily="18" charset="0"/>
                      </a:endParaRPr>
                    </a:p>
                  </a:txBody>
                  <a:tcPr marL="91408" marR="91408"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954F72"/>
                        </a:buClr>
                        <a:buSzPct val="60000"/>
                        <a:buFont typeface="Wingdings" pitchFamily="2" charset="2"/>
                        <a:buNone/>
                        <a:tabLst/>
                        <a:defRPr/>
                      </a:pPr>
                      <a:r>
                        <a:rPr kumimoji="0" lang="zh-CN" altLang="en-US" sz="2000" b="1" i="0" u="none" strike="noStrike" kern="1200" cap="none" spc="0" normalizeH="0" baseline="0" noProof="0">
                          <a:ln>
                            <a:noFill/>
                          </a:ln>
                          <a:solidFill>
                            <a:prstClr val="black"/>
                          </a:solidFill>
                          <a:effectLst/>
                          <a:uLnTx/>
                          <a:uFillTx/>
                          <a:latin typeface="Microsoft YaHei Light" panose="020B0502040204020203" pitchFamily="34" charset="-122"/>
                          <a:ea typeface="Microsoft YaHei Light" panose="020B0502040204020203" pitchFamily="34" charset="-122"/>
                          <a:cs typeface="Times New Roman" pitchFamily="18" charset="0"/>
                        </a:rPr>
                        <a:t>╳</a:t>
                      </a:r>
                      <a:endParaRPr kumimoji="0" lang="zh-CN" altLang="en-US" sz="2000" b="1" i="0" u="none" strike="noStrike" kern="1200" cap="none" spc="0" normalizeH="0" baseline="0" noProof="0" dirty="0">
                        <a:ln>
                          <a:noFill/>
                        </a:ln>
                        <a:solidFill>
                          <a:prstClr val="black"/>
                        </a:solidFill>
                        <a:effectLst/>
                        <a:uLnTx/>
                        <a:uFillTx/>
                        <a:latin typeface="Times New Roman" pitchFamily="18" charset="0"/>
                        <a:ea typeface="楷体_GB2312" pitchFamily="49" charset="-122"/>
                        <a:cs typeface="Times New Roman" pitchFamily="18" charset="0"/>
                      </a:endParaRPr>
                    </a:p>
                  </a:txBody>
                  <a:tcPr marL="91408" marR="91408"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954F72"/>
                        </a:buClr>
                        <a:buSzPct val="60000"/>
                        <a:buFont typeface="Wingdings" pitchFamily="2" charset="2"/>
                        <a:buNone/>
                        <a:tabLst/>
                        <a:defRPr/>
                      </a:pPr>
                      <a:r>
                        <a:rPr kumimoji="0" lang="zh-CN" altLang="en-US" sz="2000" b="1" i="0" u="none" strike="noStrike" kern="1200" cap="none" spc="0" normalizeH="0" baseline="0" noProof="0" dirty="0">
                          <a:ln>
                            <a:noFill/>
                          </a:ln>
                          <a:solidFill>
                            <a:prstClr val="black"/>
                          </a:solidFill>
                          <a:effectLst/>
                          <a:uLnTx/>
                          <a:uFillTx/>
                          <a:latin typeface="Microsoft YaHei Light" panose="020B0502040204020203" pitchFamily="34" charset="-122"/>
                          <a:ea typeface="Microsoft YaHei Light" panose="020B0502040204020203" pitchFamily="34" charset="-122"/>
                          <a:cs typeface="Times New Roman" pitchFamily="18" charset="0"/>
                        </a:rPr>
                        <a:t>╳</a:t>
                      </a:r>
                      <a:endParaRPr kumimoji="0" lang="zh-CN" altLang="en-US" sz="2000" b="1" i="0" u="none" strike="noStrike" kern="1200" cap="none" spc="0" normalizeH="0" baseline="0" noProof="0" dirty="0">
                        <a:ln>
                          <a:noFill/>
                        </a:ln>
                        <a:solidFill>
                          <a:prstClr val="black"/>
                        </a:solidFill>
                        <a:effectLst/>
                        <a:uLnTx/>
                        <a:uFillTx/>
                        <a:latin typeface="Times New Roman" pitchFamily="18" charset="0"/>
                        <a:ea typeface="楷体_GB2312" pitchFamily="49" charset="-122"/>
                        <a:cs typeface="Times New Roman" pitchFamily="18" charset="0"/>
                      </a:endParaRPr>
                    </a:p>
                  </a:txBody>
                  <a:tcPr marL="91408" marR="91408"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26271">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0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i</a:t>
                      </a:r>
                      <a:endParaRPr kumimoji="0" lang="zh-CN" altLang="en-US" sz="20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endParaRPr>
                    </a:p>
                  </a:txBody>
                  <a:tcPr marL="91408" marR="91408"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zh-CN" altLang="en-US" sz="20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a:t>
                      </a:r>
                    </a:p>
                  </a:txBody>
                  <a:tcPr marL="91408" marR="91408"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954F72"/>
                        </a:buClr>
                        <a:buSzPct val="60000"/>
                        <a:buFont typeface="Wingdings" pitchFamily="2" charset="2"/>
                        <a:buNone/>
                        <a:tabLst/>
                        <a:defRPr/>
                      </a:pPr>
                      <a:r>
                        <a:rPr kumimoji="0" lang="zh-CN" altLang="en-US" sz="2000" b="1" i="0" u="none" strike="noStrike" kern="1200" cap="none" spc="0" normalizeH="0" baseline="0" noProof="0">
                          <a:ln>
                            <a:noFill/>
                          </a:ln>
                          <a:solidFill>
                            <a:prstClr val="black"/>
                          </a:solidFill>
                          <a:effectLst/>
                          <a:uLnTx/>
                          <a:uFillTx/>
                          <a:latin typeface="Microsoft YaHei Light" panose="020B0502040204020203" pitchFamily="34" charset="-122"/>
                          <a:ea typeface="Microsoft YaHei Light" panose="020B0502040204020203" pitchFamily="34" charset="-122"/>
                          <a:cs typeface="Times New Roman" pitchFamily="18" charset="0"/>
                        </a:rPr>
                        <a:t>╳</a:t>
                      </a:r>
                      <a:endParaRPr kumimoji="0" lang="zh-CN" altLang="en-US" sz="2000" b="1" i="0" u="none" strike="noStrike" kern="1200" cap="none" spc="0" normalizeH="0" baseline="0" noProof="0" dirty="0">
                        <a:ln>
                          <a:noFill/>
                        </a:ln>
                        <a:solidFill>
                          <a:prstClr val="black"/>
                        </a:solidFill>
                        <a:effectLst/>
                        <a:uLnTx/>
                        <a:uFillTx/>
                        <a:latin typeface="Times New Roman" pitchFamily="18" charset="0"/>
                        <a:ea typeface="楷体_GB2312" pitchFamily="49" charset="-122"/>
                        <a:cs typeface="Times New Roman" pitchFamily="18" charset="0"/>
                      </a:endParaRPr>
                    </a:p>
                  </a:txBody>
                  <a:tcPr marL="91408" marR="91408"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954F72"/>
                        </a:buClr>
                        <a:buSzPct val="60000"/>
                        <a:buFont typeface="Wingdings" pitchFamily="2" charset="2"/>
                        <a:buNone/>
                        <a:tabLst/>
                        <a:defRPr/>
                      </a:pPr>
                      <a:r>
                        <a:rPr kumimoji="0" lang="zh-CN" altLang="en-US" sz="2000" b="1" i="0" u="none" strike="noStrike" kern="1200" cap="none" spc="0" normalizeH="0" baseline="0" noProof="0" dirty="0">
                          <a:ln>
                            <a:noFill/>
                          </a:ln>
                          <a:solidFill>
                            <a:prstClr val="black"/>
                          </a:solidFill>
                          <a:effectLst/>
                          <a:uLnTx/>
                          <a:uFillTx/>
                          <a:latin typeface="Microsoft YaHei Light" panose="020B0502040204020203" pitchFamily="34" charset="-122"/>
                          <a:ea typeface="Microsoft YaHei Light" panose="020B0502040204020203" pitchFamily="34" charset="-122"/>
                          <a:cs typeface="Times New Roman" pitchFamily="18" charset="0"/>
                        </a:rPr>
                        <a:t>╳</a:t>
                      </a:r>
                      <a:endParaRPr kumimoji="0" lang="zh-CN" altLang="en-US" sz="2000" b="1" i="0" u="none" strike="noStrike" kern="1200" cap="none" spc="0" normalizeH="0" baseline="0" noProof="0" dirty="0">
                        <a:ln>
                          <a:noFill/>
                        </a:ln>
                        <a:solidFill>
                          <a:prstClr val="black"/>
                        </a:solidFill>
                        <a:effectLst/>
                        <a:uLnTx/>
                        <a:uFillTx/>
                        <a:latin typeface="Times New Roman" pitchFamily="18" charset="0"/>
                        <a:ea typeface="楷体_GB2312" pitchFamily="49" charset="-122"/>
                        <a:cs typeface="Times New Roman" pitchFamily="18" charset="0"/>
                      </a:endParaRPr>
                    </a:p>
                  </a:txBody>
                  <a:tcPr marL="91408" marR="91408"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defRPr/>
                      </a:pPr>
                      <a:r>
                        <a:rPr kumimoji="0" lang="zh-CN" altLang="en-US" sz="20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a:t>
                      </a:r>
                    </a:p>
                  </a:txBody>
                  <a:tcPr marL="91408" marR="91408"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26271">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0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j</a:t>
                      </a:r>
                      <a:endParaRPr kumimoji="0" lang="zh-CN" altLang="en-US" sz="20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endParaRPr>
                    </a:p>
                  </a:txBody>
                  <a:tcPr marL="91408" marR="91408"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954F72"/>
                        </a:buClr>
                        <a:buSzPct val="60000"/>
                        <a:buFont typeface="Wingdings" pitchFamily="2" charset="2"/>
                        <a:buNone/>
                        <a:tabLst/>
                        <a:defRPr/>
                      </a:pPr>
                      <a:r>
                        <a:rPr kumimoji="0" lang="zh-CN" altLang="en-US" sz="2000" b="1" i="0" u="none" strike="noStrike" kern="1200" cap="none" spc="0" normalizeH="0" baseline="0" noProof="0">
                          <a:ln>
                            <a:noFill/>
                          </a:ln>
                          <a:solidFill>
                            <a:prstClr val="black"/>
                          </a:solidFill>
                          <a:effectLst/>
                          <a:uLnTx/>
                          <a:uFillTx/>
                          <a:latin typeface="Times New Roman" pitchFamily="18" charset="0"/>
                          <a:ea typeface="楷体_GB2312" pitchFamily="49" charset="-122"/>
                          <a:cs typeface="Times New Roman" pitchFamily="18" charset="0"/>
                        </a:rPr>
                        <a:t>√</a:t>
                      </a:r>
                      <a:endParaRPr kumimoji="0" lang="zh-CN" altLang="en-US" sz="2000" b="1" i="0" u="none" strike="noStrike" kern="1200" cap="none" spc="0" normalizeH="0" baseline="0" noProof="0" dirty="0">
                        <a:ln>
                          <a:noFill/>
                        </a:ln>
                        <a:solidFill>
                          <a:prstClr val="black"/>
                        </a:solidFill>
                        <a:effectLst/>
                        <a:uLnTx/>
                        <a:uFillTx/>
                        <a:latin typeface="Times New Roman" pitchFamily="18" charset="0"/>
                        <a:ea typeface="楷体_GB2312" pitchFamily="49" charset="-122"/>
                        <a:cs typeface="Times New Roman" pitchFamily="18" charset="0"/>
                      </a:endParaRPr>
                    </a:p>
                  </a:txBody>
                  <a:tcPr marL="91408" marR="91408"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954F72"/>
                        </a:buClr>
                        <a:buSzPct val="60000"/>
                        <a:buFont typeface="Wingdings" pitchFamily="2" charset="2"/>
                        <a:buNone/>
                        <a:tabLst/>
                        <a:defRPr/>
                      </a:pPr>
                      <a:r>
                        <a:rPr kumimoji="0" lang="zh-CN" altLang="en-US" sz="2000" b="1" i="0" u="none" strike="noStrike" kern="1200" cap="none" spc="0" normalizeH="0" baseline="0" noProof="0">
                          <a:ln>
                            <a:noFill/>
                          </a:ln>
                          <a:solidFill>
                            <a:prstClr val="black"/>
                          </a:solidFill>
                          <a:effectLst/>
                          <a:uLnTx/>
                          <a:uFillTx/>
                          <a:latin typeface="Times New Roman" pitchFamily="18" charset="0"/>
                          <a:ea typeface="楷体_GB2312" pitchFamily="49" charset="-122"/>
                          <a:cs typeface="Times New Roman" pitchFamily="18" charset="0"/>
                        </a:rPr>
                        <a:t>√</a:t>
                      </a:r>
                      <a:endParaRPr kumimoji="0" lang="zh-CN" altLang="en-US" sz="2000" b="1" i="0" u="none" strike="noStrike" kern="1200" cap="none" spc="0" normalizeH="0" baseline="0" noProof="0" dirty="0">
                        <a:ln>
                          <a:noFill/>
                        </a:ln>
                        <a:solidFill>
                          <a:prstClr val="black"/>
                        </a:solidFill>
                        <a:effectLst/>
                        <a:uLnTx/>
                        <a:uFillTx/>
                        <a:latin typeface="Times New Roman" pitchFamily="18" charset="0"/>
                        <a:ea typeface="楷体_GB2312" pitchFamily="49" charset="-122"/>
                        <a:cs typeface="Times New Roman" pitchFamily="18" charset="0"/>
                      </a:endParaRPr>
                    </a:p>
                  </a:txBody>
                  <a:tcPr marL="91408" marR="91408"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954F72"/>
                        </a:buClr>
                        <a:buSzPct val="60000"/>
                        <a:buFont typeface="Wingdings" pitchFamily="2" charset="2"/>
                        <a:buNone/>
                        <a:tabLst/>
                        <a:defRPr/>
                      </a:pPr>
                      <a:r>
                        <a:rPr kumimoji="0" lang="zh-CN" altLang="en-US" sz="2000" b="1" i="0" u="none" strike="noStrike" kern="1200" cap="none" spc="0" normalizeH="0" baseline="0" noProof="0">
                          <a:ln>
                            <a:noFill/>
                          </a:ln>
                          <a:solidFill>
                            <a:prstClr val="black"/>
                          </a:solidFill>
                          <a:effectLst/>
                          <a:uLnTx/>
                          <a:uFillTx/>
                          <a:latin typeface="Times New Roman" pitchFamily="18" charset="0"/>
                          <a:ea typeface="楷体_GB2312" pitchFamily="49" charset="-122"/>
                          <a:cs typeface="Times New Roman" pitchFamily="18" charset="0"/>
                        </a:rPr>
                        <a:t>√</a:t>
                      </a:r>
                      <a:endParaRPr kumimoji="0" lang="zh-CN" altLang="en-US" sz="2000" b="1" i="0" u="none" strike="noStrike" kern="1200" cap="none" spc="0" normalizeH="0" baseline="0" noProof="0" dirty="0">
                        <a:ln>
                          <a:noFill/>
                        </a:ln>
                        <a:solidFill>
                          <a:prstClr val="black"/>
                        </a:solidFill>
                        <a:effectLst/>
                        <a:uLnTx/>
                        <a:uFillTx/>
                        <a:latin typeface="Times New Roman" pitchFamily="18" charset="0"/>
                        <a:ea typeface="楷体_GB2312" pitchFamily="49" charset="-122"/>
                        <a:cs typeface="Times New Roman" pitchFamily="18" charset="0"/>
                      </a:endParaRPr>
                    </a:p>
                  </a:txBody>
                  <a:tcPr marL="91408" marR="91408"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954F72"/>
                        </a:buClr>
                        <a:buSzPct val="60000"/>
                        <a:buFont typeface="Wingdings" pitchFamily="2" charset="2"/>
                        <a:buNone/>
                        <a:tabLst/>
                        <a:defRPr/>
                      </a:pPr>
                      <a:r>
                        <a:rPr kumimoji="0" lang="zh-CN" altLang="en-US" sz="2000" b="1" i="0" u="none" strike="noStrike" kern="1200" cap="none" spc="0" normalizeH="0" baseline="0" noProof="0" dirty="0">
                          <a:ln>
                            <a:noFill/>
                          </a:ln>
                          <a:solidFill>
                            <a:prstClr val="black"/>
                          </a:solidFill>
                          <a:effectLst/>
                          <a:uLnTx/>
                          <a:uFillTx/>
                          <a:latin typeface="Times New Roman" pitchFamily="18" charset="0"/>
                          <a:ea typeface="楷体_GB2312" pitchFamily="49" charset="-122"/>
                          <a:cs typeface="Times New Roman" pitchFamily="18" charset="0"/>
                        </a:rPr>
                        <a:t>√</a:t>
                      </a:r>
                    </a:p>
                  </a:txBody>
                  <a:tcPr marL="91408" marR="91408"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26271">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0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m</a:t>
                      </a:r>
                      <a:endParaRPr kumimoji="0" lang="zh-CN" altLang="en-US" sz="20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endParaRPr>
                    </a:p>
                  </a:txBody>
                  <a:tcPr marL="91408" marR="91408"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954F72"/>
                        </a:buClr>
                        <a:buSzPct val="60000"/>
                        <a:buFont typeface="Wingdings" pitchFamily="2" charset="2"/>
                        <a:buNone/>
                        <a:tabLst/>
                        <a:defRPr/>
                      </a:pPr>
                      <a:r>
                        <a:rPr kumimoji="0" lang="zh-CN" altLang="en-US" sz="2000" b="1" i="0" u="none" strike="noStrike" kern="1200" cap="none" spc="0" normalizeH="0" baseline="0" noProof="0">
                          <a:ln>
                            <a:noFill/>
                          </a:ln>
                          <a:solidFill>
                            <a:prstClr val="black"/>
                          </a:solidFill>
                          <a:effectLst/>
                          <a:uLnTx/>
                          <a:uFillTx/>
                          <a:latin typeface="Microsoft YaHei Light" panose="020B0502040204020203" pitchFamily="34" charset="-122"/>
                          <a:ea typeface="Microsoft YaHei Light" panose="020B0502040204020203" pitchFamily="34" charset="-122"/>
                          <a:cs typeface="Times New Roman" pitchFamily="18" charset="0"/>
                        </a:rPr>
                        <a:t>╳</a:t>
                      </a:r>
                      <a:endParaRPr kumimoji="0" lang="zh-CN" altLang="en-US" sz="2000" b="1" i="0" u="none" strike="noStrike" kern="1200" cap="none" spc="0" normalizeH="0" baseline="0" noProof="0" dirty="0">
                        <a:ln>
                          <a:noFill/>
                        </a:ln>
                        <a:solidFill>
                          <a:prstClr val="black"/>
                        </a:solidFill>
                        <a:effectLst/>
                        <a:uLnTx/>
                        <a:uFillTx/>
                        <a:latin typeface="Times New Roman" pitchFamily="18" charset="0"/>
                        <a:ea typeface="楷体_GB2312" pitchFamily="49" charset="-122"/>
                        <a:cs typeface="Times New Roman" pitchFamily="18" charset="0"/>
                      </a:endParaRPr>
                    </a:p>
                  </a:txBody>
                  <a:tcPr marL="91408" marR="91408"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954F72"/>
                        </a:buClr>
                        <a:buSzPct val="60000"/>
                        <a:buFont typeface="Wingdings" pitchFamily="2" charset="2"/>
                        <a:buNone/>
                        <a:tabLst/>
                        <a:defRPr/>
                      </a:pPr>
                      <a:r>
                        <a:rPr kumimoji="0" lang="zh-CN" altLang="en-US" sz="2000" b="1" i="0" u="none" strike="noStrike" kern="1200" cap="none" spc="0" normalizeH="0" baseline="0" noProof="0">
                          <a:ln>
                            <a:noFill/>
                          </a:ln>
                          <a:solidFill>
                            <a:prstClr val="black"/>
                          </a:solidFill>
                          <a:effectLst/>
                          <a:uLnTx/>
                          <a:uFillTx/>
                          <a:latin typeface="Microsoft YaHei Light" panose="020B0502040204020203" pitchFamily="34" charset="-122"/>
                          <a:ea typeface="Microsoft YaHei Light" panose="020B0502040204020203" pitchFamily="34" charset="-122"/>
                          <a:cs typeface="Times New Roman" pitchFamily="18" charset="0"/>
                        </a:rPr>
                        <a:t>╳</a:t>
                      </a:r>
                      <a:endParaRPr kumimoji="0" lang="zh-CN" altLang="en-US" sz="2000" b="1" i="0" u="none" strike="noStrike" kern="1200" cap="none" spc="0" normalizeH="0" baseline="0" noProof="0" dirty="0">
                        <a:ln>
                          <a:noFill/>
                        </a:ln>
                        <a:solidFill>
                          <a:prstClr val="black"/>
                        </a:solidFill>
                        <a:effectLst/>
                        <a:uLnTx/>
                        <a:uFillTx/>
                        <a:latin typeface="Times New Roman" pitchFamily="18" charset="0"/>
                        <a:ea typeface="楷体_GB2312" pitchFamily="49" charset="-122"/>
                        <a:cs typeface="Times New Roman" pitchFamily="18" charset="0"/>
                      </a:endParaRPr>
                    </a:p>
                  </a:txBody>
                  <a:tcPr marL="91408" marR="91408"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954F72"/>
                        </a:buClr>
                        <a:buSzPct val="60000"/>
                        <a:buFont typeface="Wingdings" pitchFamily="2" charset="2"/>
                        <a:buNone/>
                        <a:tabLst/>
                        <a:defRPr/>
                      </a:pPr>
                      <a:r>
                        <a:rPr kumimoji="0" lang="zh-CN" altLang="en-US" sz="2000" b="1" i="0" u="none" strike="noStrike" kern="1200" cap="none" spc="0" normalizeH="0" baseline="0" noProof="0">
                          <a:ln>
                            <a:noFill/>
                          </a:ln>
                          <a:solidFill>
                            <a:prstClr val="black"/>
                          </a:solidFill>
                          <a:effectLst/>
                          <a:uLnTx/>
                          <a:uFillTx/>
                          <a:latin typeface="Microsoft YaHei Light" panose="020B0502040204020203" pitchFamily="34" charset="-122"/>
                          <a:ea typeface="Microsoft YaHei Light" panose="020B0502040204020203" pitchFamily="34" charset="-122"/>
                          <a:cs typeface="Times New Roman" pitchFamily="18" charset="0"/>
                        </a:rPr>
                        <a:t>╳</a:t>
                      </a:r>
                      <a:endParaRPr kumimoji="0" lang="zh-CN" altLang="en-US" sz="2000" b="1" i="0" u="none" strike="noStrike" kern="1200" cap="none" spc="0" normalizeH="0" baseline="0" noProof="0" dirty="0">
                        <a:ln>
                          <a:noFill/>
                        </a:ln>
                        <a:solidFill>
                          <a:prstClr val="black"/>
                        </a:solidFill>
                        <a:effectLst/>
                        <a:uLnTx/>
                        <a:uFillTx/>
                        <a:latin typeface="Times New Roman" pitchFamily="18" charset="0"/>
                        <a:ea typeface="楷体_GB2312" pitchFamily="49" charset="-122"/>
                        <a:cs typeface="Times New Roman" pitchFamily="18" charset="0"/>
                      </a:endParaRPr>
                    </a:p>
                  </a:txBody>
                  <a:tcPr marL="91408" marR="91408"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954F72"/>
                        </a:buClr>
                        <a:buSzPct val="60000"/>
                        <a:buFont typeface="Wingdings" pitchFamily="2" charset="2"/>
                        <a:buNone/>
                        <a:tabLst/>
                        <a:defRPr/>
                      </a:pPr>
                      <a:r>
                        <a:rPr kumimoji="0" lang="zh-CN" altLang="en-US" sz="2000" b="1" i="0" u="none" strike="noStrike" kern="1200" cap="none" spc="0" normalizeH="0" baseline="0" noProof="0" dirty="0">
                          <a:ln>
                            <a:noFill/>
                          </a:ln>
                          <a:solidFill>
                            <a:prstClr val="black"/>
                          </a:solidFill>
                          <a:effectLst/>
                          <a:uLnTx/>
                          <a:uFillTx/>
                          <a:latin typeface="Microsoft YaHei Light" panose="020B0502040204020203" pitchFamily="34" charset="-122"/>
                          <a:ea typeface="Microsoft YaHei Light" panose="020B0502040204020203" pitchFamily="34" charset="-122"/>
                          <a:cs typeface="Times New Roman" pitchFamily="18" charset="0"/>
                        </a:rPr>
                        <a:t>╳</a:t>
                      </a:r>
                      <a:endParaRPr kumimoji="0" lang="zh-CN" altLang="en-US" sz="2000" b="1" i="0" u="none" strike="noStrike" kern="1200" cap="none" spc="0" normalizeH="0" baseline="0" noProof="0" dirty="0">
                        <a:ln>
                          <a:noFill/>
                        </a:ln>
                        <a:solidFill>
                          <a:prstClr val="black"/>
                        </a:solidFill>
                        <a:effectLst/>
                        <a:uLnTx/>
                        <a:uFillTx/>
                        <a:latin typeface="Times New Roman" pitchFamily="18" charset="0"/>
                        <a:ea typeface="楷体_GB2312" pitchFamily="49" charset="-122"/>
                        <a:cs typeface="Times New Roman" pitchFamily="18" charset="0"/>
                      </a:endParaRPr>
                    </a:p>
                  </a:txBody>
                  <a:tcPr marL="91408" marR="91408"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26271">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0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n</a:t>
                      </a:r>
                      <a:endParaRPr kumimoji="0" lang="zh-CN" altLang="en-US" sz="20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endParaRPr>
                    </a:p>
                  </a:txBody>
                  <a:tcPr marL="91408" marR="91408"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954F72"/>
                        </a:buClr>
                        <a:buSzPct val="60000"/>
                        <a:buFont typeface="Wingdings" pitchFamily="2" charset="2"/>
                        <a:buNone/>
                        <a:tabLst/>
                        <a:defRPr/>
                      </a:pPr>
                      <a:r>
                        <a:rPr kumimoji="0" lang="zh-CN" altLang="en-US" sz="2000" b="1" i="0" u="none" strike="noStrike" kern="1200" cap="none" spc="0" normalizeH="0" baseline="0" noProof="0">
                          <a:ln>
                            <a:noFill/>
                          </a:ln>
                          <a:solidFill>
                            <a:prstClr val="black"/>
                          </a:solidFill>
                          <a:effectLst/>
                          <a:uLnTx/>
                          <a:uFillTx/>
                          <a:latin typeface="Microsoft YaHei Light" panose="020B0502040204020203" pitchFamily="34" charset="-122"/>
                          <a:ea typeface="Microsoft YaHei Light" panose="020B0502040204020203" pitchFamily="34" charset="-122"/>
                          <a:cs typeface="Times New Roman" pitchFamily="18" charset="0"/>
                        </a:rPr>
                        <a:t>╳</a:t>
                      </a:r>
                      <a:endParaRPr kumimoji="0" lang="zh-CN" altLang="en-US" sz="2000" b="1" i="0" u="none" strike="noStrike" kern="1200" cap="none" spc="0" normalizeH="0" baseline="0" noProof="0" dirty="0">
                        <a:ln>
                          <a:noFill/>
                        </a:ln>
                        <a:solidFill>
                          <a:prstClr val="black"/>
                        </a:solidFill>
                        <a:effectLst/>
                        <a:uLnTx/>
                        <a:uFillTx/>
                        <a:latin typeface="Times New Roman" pitchFamily="18" charset="0"/>
                        <a:ea typeface="楷体_GB2312" pitchFamily="49" charset="-122"/>
                        <a:cs typeface="Times New Roman" pitchFamily="18" charset="0"/>
                      </a:endParaRPr>
                    </a:p>
                  </a:txBody>
                  <a:tcPr marL="91408" marR="91408"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954F72"/>
                        </a:buClr>
                        <a:buSzPct val="60000"/>
                        <a:buFont typeface="Wingdings" pitchFamily="2" charset="2"/>
                        <a:buNone/>
                        <a:tabLst/>
                        <a:defRPr/>
                      </a:pPr>
                      <a:r>
                        <a:rPr kumimoji="0" lang="zh-CN" altLang="en-US" sz="2000" b="1" i="0" u="none" strike="noStrike" kern="1200" cap="none" spc="0" normalizeH="0" baseline="0" noProof="0">
                          <a:ln>
                            <a:noFill/>
                          </a:ln>
                          <a:solidFill>
                            <a:prstClr val="black"/>
                          </a:solidFill>
                          <a:effectLst/>
                          <a:uLnTx/>
                          <a:uFillTx/>
                          <a:latin typeface="Microsoft YaHei Light" panose="020B0502040204020203" pitchFamily="34" charset="-122"/>
                          <a:ea typeface="Microsoft YaHei Light" panose="020B0502040204020203" pitchFamily="34" charset="-122"/>
                          <a:cs typeface="Times New Roman" pitchFamily="18" charset="0"/>
                        </a:rPr>
                        <a:t>╳</a:t>
                      </a:r>
                      <a:endParaRPr kumimoji="0" lang="zh-CN" altLang="en-US" sz="2000" b="1" i="0" u="none" strike="noStrike" kern="1200" cap="none" spc="0" normalizeH="0" baseline="0" noProof="0" dirty="0">
                        <a:ln>
                          <a:noFill/>
                        </a:ln>
                        <a:solidFill>
                          <a:prstClr val="black"/>
                        </a:solidFill>
                        <a:effectLst/>
                        <a:uLnTx/>
                        <a:uFillTx/>
                        <a:latin typeface="Times New Roman" pitchFamily="18" charset="0"/>
                        <a:ea typeface="楷体_GB2312" pitchFamily="49" charset="-122"/>
                        <a:cs typeface="Times New Roman" pitchFamily="18" charset="0"/>
                      </a:endParaRPr>
                    </a:p>
                  </a:txBody>
                  <a:tcPr marL="91408" marR="91408"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954F72"/>
                        </a:buClr>
                        <a:buSzPct val="60000"/>
                        <a:buFont typeface="Wingdings" pitchFamily="2" charset="2"/>
                        <a:buNone/>
                        <a:tabLst/>
                        <a:defRPr/>
                      </a:pPr>
                      <a:r>
                        <a:rPr kumimoji="0" lang="zh-CN" altLang="en-US" sz="2000" b="1" i="0" u="none" strike="noStrike" kern="1200" cap="none" spc="0" normalizeH="0" baseline="0" noProof="0">
                          <a:ln>
                            <a:noFill/>
                          </a:ln>
                          <a:solidFill>
                            <a:prstClr val="black"/>
                          </a:solidFill>
                          <a:effectLst/>
                          <a:uLnTx/>
                          <a:uFillTx/>
                          <a:latin typeface="Microsoft YaHei Light" panose="020B0502040204020203" pitchFamily="34" charset="-122"/>
                          <a:ea typeface="Microsoft YaHei Light" panose="020B0502040204020203" pitchFamily="34" charset="-122"/>
                          <a:cs typeface="Times New Roman" pitchFamily="18" charset="0"/>
                        </a:rPr>
                        <a:t>╳</a:t>
                      </a:r>
                      <a:endParaRPr kumimoji="0" lang="zh-CN" altLang="en-US" sz="2000" b="1" i="0" u="none" strike="noStrike" kern="1200" cap="none" spc="0" normalizeH="0" baseline="0" noProof="0" dirty="0">
                        <a:ln>
                          <a:noFill/>
                        </a:ln>
                        <a:solidFill>
                          <a:prstClr val="black"/>
                        </a:solidFill>
                        <a:effectLst/>
                        <a:uLnTx/>
                        <a:uFillTx/>
                        <a:latin typeface="Times New Roman" pitchFamily="18" charset="0"/>
                        <a:ea typeface="楷体_GB2312" pitchFamily="49" charset="-122"/>
                        <a:cs typeface="Times New Roman" pitchFamily="18" charset="0"/>
                      </a:endParaRPr>
                    </a:p>
                  </a:txBody>
                  <a:tcPr marL="91408" marR="91408"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954F72"/>
                        </a:buClr>
                        <a:buSzPct val="60000"/>
                        <a:buFont typeface="Wingdings" pitchFamily="2" charset="2"/>
                        <a:buNone/>
                        <a:tabLst/>
                        <a:defRPr/>
                      </a:pPr>
                      <a:r>
                        <a:rPr kumimoji="0" lang="zh-CN" altLang="en-US" sz="2000" b="1" i="0" u="none" strike="noStrike" kern="1200" cap="none" spc="0" normalizeH="0" baseline="0" noProof="0" dirty="0">
                          <a:ln>
                            <a:noFill/>
                          </a:ln>
                          <a:solidFill>
                            <a:prstClr val="black"/>
                          </a:solidFill>
                          <a:effectLst/>
                          <a:uLnTx/>
                          <a:uFillTx/>
                          <a:latin typeface="Microsoft YaHei Light" panose="020B0502040204020203" pitchFamily="34" charset="-122"/>
                          <a:ea typeface="Microsoft YaHei Light" panose="020B0502040204020203" pitchFamily="34" charset="-122"/>
                          <a:cs typeface="Times New Roman" pitchFamily="18" charset="0"/>
                        </a:rPr>
                        <a:t>╳</a:t>
                      </a:r>
                      <a:endParaRPr kumimoji="0" lang="zh-CN" altLang="en-US" sz="2000" b="1" i="0" u="none" strike="noStrike" kern="1200" cap="none" spc="0" normalizeH="0" baseline="0" noProof="0" dirty="0">
                        <a:ln>
                          <a:noFill/>
                        </a:ln>
                        <a:solidFill>
                          <a:prstClr val="black"/>
                        </a:solidFill>
                        <a:effectLst/>
                        <a:uLnTx/>
                        <a:uFillTx/>
                        <a:latin typeface="Times New Roman" pitchFamily="18" charset="0"/>
                        <a:ea typeface="楷体_GB2312" pitchFamily="49" charset="-122"/>
                        <a:cs typeface="Times New Roman" pitchFamily="18" charset="0"/>
                      </a:endParaRPr>
                    </a:p>
                  </a:txBody>
                  <a:tcPr marL="91408" marR="91408"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426271">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0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u1</a:t>
                      </a:r>
                      <a:endParaRPr kumimoji="0" lang="zh-CN" altLang="en-US" sz="20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endParaRPr>
                    </a:p>
                  </a:txBody>
                  <a:tcPr marL="91408" marR="91408"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954F72"/>
                        </a:buClr>
                        <a:buSzPct val="60000"/>
                        <a:buFont typeface="Wingdings" pitchFamily="2" charset="2"/>
                        <a:buNone/>
                        <a:tabLst/>
                        <a:defRPr/>
                      </a:pPr>
                      <a:r>
                        <a:rPr kumimoji="0" lang="zh-CN" altLang="en-US" sz="2000" b="1" i="0" u="none" strike="noStrike" kern="1200" cap="none" spc="0" normalizeH="0" baseline="0" noProof="0">
                          <a:ln>
                            <a:noFill/>
                          </a:ln>
                          <a:solidFill>
                            <a:prstClr val="black"/>
                          </a:solidFill>
                          <a:effectLst/>
                          <a:uLnTx/>
                          <a:uFillTx/>
                          <a:latin typeface="Microsoft YaHei Light" panose="020B0502040204020203" pitchFamily="34" charset="-122"/>
                          <a:ea typeface="Microsoft YaHei Light" panose="020B0502040204020203" pitchFamily="34" charset="-122"/>
                          <a:cs typeface="Times New Roman" pitchFamily="18" charset="0"/>
                        </a:rPr>
                        <a:t>╳</a:t>
                      </a:r>
                      <a:endParaRPr kumimoji="0" lang="zh-CN" altLang="en-US" sz="2000" b="1" i="0" u="none" strike="noStrike" kern="1200" cap="none" spc="0" normalizeH="0" baseline="0" noProof="0" dirty="0">
                        <a:ln>
                          <a:noFill/>
                        </a:ln>
                        <a:solidFill>
                          <a:prstClr val="black"/>
                        </a:solidFill>
                        <a:effectLst/>
                        <a:uLnTx/>
                        <a:uFillTx/>
                        <a:latin typeface="Times New Roman" pitchFamily="18" charset="0"/>
                        <a:ea typeface="楷体_GB2312" pitchFamily="49" charset="-122"/>
                        <a:cs typeface="Times New Roman" pitchFamily="18" charset="0"/>
                      </a:endParaRPr>
                    </a:p>
                  </a:txBody>
                  <a:tcPr marL="91408" marR="91408"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954F72"/>
                        </a:buClr>
                        <a:buSzPct val="60000"/>
                        <a:buFont typeface="Wingdings" pitchFamily="2" charset="2"/>
                        <a:buNone/>
                        <a:tabLst/>
                        <a:defRPr/>
                      </a:pPr>
                      <a:r>
                        <a:rPr kumimoji="0" lang="zh-CN" altLang="en-US" sz="2000" b="1" i="0" u="none" strike="noStrike" kern="1200" cap="none" spc="0" normalizeH="0" baseline="0" noProof="0">
                          <a:ln>
                            <a:noFill/>
                          </a:ln>
                          <a:solidFill>
                            <a:prstClr val="black"/>
                          </a:solidFill>
                          <a:effectLst/>
                          <a:uLnTx/>
                          <a:uFillTx/>
                          <a:latin typeface="Microsoft YaHei Light" panose="020B0502040204020203" pitchFamily="34" charset="-122"/>
                          <a:ea typeface="Microsoft YaHei Light" panose="020B0502040204020203" pitchFamily="34" charset="-122"/>
                          <a:cs typeface="Times New Roman" pitchFamily="18" charset="0"/>
                        </a:rPr>
                        <a:t>╳</a:t>
                      </a:r>
                      <a:endParaRPr kumimoji="0" lang="zh-CN" altLang="en-US" sz="2000" b="1" i="0" u="none" strike="noStrike" kern="1200" cap="none" spc="0" normalizeH="0" baseline="0" noProof="0" dirty="0">
                        <a:ln>
                          <a:noFill/>
                        </a:ln>
                        <a:solidFill>
                          <a:prstClr val="black"/>
                        </a:solidFill>
                        <a:effectLst/>
                        <a:uLnTx/>
                        <a:uFillTx/>
                        <a:latin typeface="Times New Roman" pitchFamily="18" charset="0"/>
                        <a:ea typeface="楷体_GB2312" pitchFamily="49" charset="-122"/>
                        <a:cs typeface="Times New Roman" pitchFamily="18" charset="0"/>
                      </a:endParaRPr>
                    </a:p>
                  </a:txBody>
                  <a:tcPr marL="91408" marR="91408"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954F72"/>
                        </a:buClr>
                        <a:buSzPct val="60000"/>
                        <a:buFont typeface="Wingdings" pitchFamily="2" charset="2"/>
                        <a:buNone/>
                        <a:tabLst/>
                        <a:defRPr/>
                      </a:pPr>
                      <a:r>
                        <a:rPr kumimoji="0" lang="zh-CN" altLang="en-US" sz="2000" b="1" i="0" u="none" strike="noStrike" kern="1200" cap="none" spc="0" normalizeH="0" baseline="0" noProof="0">
                          <a:ln>
                            <a:noFill/>
                          </a:ln>
                          <a:solidFill>
                            <a:prstClr val="black"/>
                          </a:solidFill>
                          <a:effectLst/>
                          <a:uLnTx/>
                          <a:uFillTx/>
                          <a:latin typeface="Microsoft YaHei Light" panose="020B0502040204020203" pitchFamily="34" charset="-122"/>
                          <a:ea typeface="Microsoft YaHei Light" panose="020B0502040204020203" pitchFamily="34" charset="-122"/>
                          <a:cs typeface="Times New Roman" pitchFamily="18" charset="0"/>
                        </a:rPr>
                        <a:t>╳</a:t>
                      </a:r>
                      <a:endParaRPr kumimoji="0" lang="zh-CN" altLang="en-US" sz="2000" b="1" i="0" u="none" strike="noStrike" kern="1200" cap="none" spc="0" normalizeH="0" baseline="0" noProof="0" dirty="0">
                        <a:ln>
                          <a:noFill/>
                        </a:ln>
                        <a:solidFill>
                          <a:prstClr val="black"/>
                        </a:solidFill>
                        <a:effectLst/>
                        <a:uLnTx/>
                        <a:uFillTx/>
                        <a:latin typeface="Times New Roman" pitchFamily="18" charset="0"/>
                        <a:ea typeface="楷体_GB2312" pitchFamily="49" charset="-122"/>
                        <a:cs typeface="Times New Roman" pitchFamily="18" charset="0"/>
                      </a:endParaRPr>
                    </a:p>
                  </a:txBody>
                  <a:tcPr marL="91408" marR="91408"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954F72"/>
                        </a:buClr>
                        <a:buSzPct val="60000"/>
                        <a:buFont typeface="Wingdings" pitchFamily="2" charset="2"/>
                        <a:buNone/>
                        <a:tabLst/>
                        <a:defRPr/>
                      </a:pPr>
                      <a:r>
                        <a:rPr kumimoji="0" lang="zh-CN" altLang="en-US" sz="2000" b="1" i="0" u="none" strike="noStrike" kern="1200" cap="none" spc="0" normalizeH="0" baseline="0" noProof="0" dirty="0">
                          <a:ln>
                            <a:noFill/>
                          </a:ln>
                          <a:solidFill>
                            <a:prstClr val="black"/>
                          </a:solidFill>
                          <a:effectLst/>
                          <a:uLnTx/>
                          <a:uFillTx/>
                          <a:latin typeface="Microsoft YaHei Light" panose="020B0502040204020203" pitchFamily="34" charset="-122"/>
                          <a:ea typeface="Microsoft YaHei Light" panose="020B0502040204020203" pitchFamily="34" charset="-122"/>
                          <a:cs typeface="Times New Roman" pitchFamily="18" charset="0"/>
                        </a:rPr>
                        <a:t>╳</a:t>
                      </a:r>
                      <a:endParaRPr kumimoji="0" lang="zh-CN" altLang="en-US" sz="2000" b="1" i="0" u="none" strike="noStrike" kern="1200" cap="none" spc="0" normalizeH="0" baseline="0" noProof="0" dirty="0">
                        <a:ln>
                          <a:noFill/>
                        </a:ln>
                        <a:solidFill>
                          <a:prstClr val="black"/>
                        </a:solidFill>
                        <a:effectLst/>
                        <a:uLnTx/>
                        <a:uFillTx/>
                        <a:latin typeface="Times New Roman" pitchFamily="18" charset="0"/>
                        <a:ea typeface="楷体_GB2312" pitchFamily="49" charset="-122"/>
                        <a:cs typeface="Times New Roman" pitchFamily="18" charset="0"/>
                      </a:endParaRPr>
                    </a:p>
                  </a:txBody>
                  <a:tcPr marL="91408" marR="91408"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426271">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0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u2</a:t>
                      </a:r>
                      <a:endParaRPr kumimoji="0" lang="zh-CN" altLang="en-US" sz="20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endParaRPr>
                    </a:p>
                  </a:txBody>
                  <a:tcPr marL="91408" marR="91408"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954F72"/>
                        </a:buClr>
                        <a:buSzPct val="60000"/>
                        <a:buFont typeface="Wingdings" pitchFamily="2" charset="2"/>
                        <a:buNone/>
                        <a:tabLst/>
                        <a:defRPr/>
                      </a:pPr>
                      <a:r>
                        <a:rPr kumimoji="0" lang="zh-CN" altLang="en-US" sz="2000" b="1" i="0" u="none" strike="noStrike" kern="1200" cap="none" spc="0" normalizeH="0" baseline="0" noProof="0">
                          <a:ln>
                            <a:noFill/>
                          </a:ln>
                          <a:solidFill>
                            <a:prstClr val="black"/>
                          </a:solidFill>
                          <a:effectLst/>
                          <a:uLnTx/>
                          <a:uFillTx/>
                          <a:latin typeface="Times New Roman" pitchFamily="18" charset="0"/>
                          <a:ea typeface="楷体_GB2312" pitchFamily="49" charset="-122"/>
                          <a:cs typeface="Times New Roman" pitchFamily="18" charset="0"/>
                        </a:rPr>
                        <a:t>√</a:t>
                      </a:r>
                      <a:endParaRPr kumimoji="0" lang="zh-CN" altLang="en-US" sz="2000" b="1" i="0" u="none" strike="noStrike" kern="1200" cap="none" spc="0" normalizeH="0" baseline="0" noProof="0" dirty="0">
                        <a:ln>
                          <a:noFill/>
                        </a:ln>
                        <a:solidFill>
                          <a:prstClr val="black"/>
                        </a:solidFill>
                        <a:effectLst/>
                        <a:uLnTx/>
                        <a:uFillTx/>
                        <a:latin typeface="Times New Roman" pitchFamily="18" charset="0"/>
                        <a:ea typeface="楷体_GB2312" pitchFamily="49" charset="-122"/>
                        <a:cs typeface="Times New Roman" pitchFamily="18" charset="0"/>
                      </a:endParaRPr>
                    </a:p>
                  </a:txBody>
                  <a:tcPr marL="91408" marR="91408"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954F72"/>
                        </a:buClr>
                        <a:buSzPct val="60000"/>
                        <a:buFont typeface="Wingdings" pitchFamily="2" charset="2"/>
                        <a:buNone/>
                        <a:tabLst/>
                        <a:defRPr/>
                      </a:pPr>
                      <a:r>
                        <a:rPr kumimoji="0" lang="zh-CN" altLang="en-US" sz="2000" b="1" i="0" u="none" strike="noStrike" kern="1200" cap="none" spc="0" normalizeH="0" baseline="0" noProof="0">
                          <a:ln>
                            <a:noFill/>
                          </a:ln>
                          <a:solidFill>
                            <a:prstClr val="black"/>
                          </a:solidFill>
                          <a:effectLst/>
                          <a:uLnTx/>
                          <a:uFillTx/>
                          <a:latin typeface="Times New Roman" pitchFamily="18" charset="0"/>
                          <a:ea typeface="楷体_GB2312" pitchFamily="49" charset="-122"/>
                          <a:cs typeface="Times New Roman" pitchFamily="18" charset="0"/>
                        </a:rPr>
                        <a:t>√</a:t>
                      </a:r>
                      <a:endParaRPr kumimoji="0" lang="zh-CN" altLang="en-US" sz="2000" b="1" i="0" u="none" strike="noStrike" kern="1200" cap="none" spc="0" normalizeH="0" baseline="0" noProof="0" dirty="0">
                        <a:ln>
                          <a:noFill/>
                        </a:ln>
                        <a:solidFill>
                          <a:prstClr val="black"/>
                        </a:solidFill>
                        <a:effectLst/>
                        <a:uLnTx/>
                        <a:uFillTx/>
                        <a:latin typeface="Times New Roman" pitchFamily="18" charset="0"/>
                        <a:ea typeface="楷体_GB2312" pitchFamily="49" charset="-122"/>
                        <a:cs typeface="Times New Roman" pitchFamily="18" charset="0"/>
                      </a:endParaRPr>
                    </a:p>
                  </a:txBody>
                  <a:tcPr marL="91408" marR="91408"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954F72"/>
                        </a:buClr>
                        <a:buSzPct val="60000"/>
                        <a:buFont typeface="Wingdings" pitchFamily="2" charset="2"/>
                        <a:buNone/>
                        <a:tabLst/>
                        <a:defRPr/>
                      </a:pPr>
                      <a:r>
                        <a:rPr kumimoji="0" lang="zh-CN" altLang="en-US" sz="2000" b="1" i="0" u="none" strike="noStrike" kern="1200" cap="none" spc="0" normalizeH="0" baseline="0" noProof="0">
                          <a:ln>
                            <a:noFill/>
                          </a:ln>
                          <a:solidFill>
                            <a:prstClr val="black"/>
                          </a:solidFill>
                          <a:effectLst/>
                          <a:uLnTx/>
                          <a:uFillTx/>
                          <a:latin typeface="Times New Roman" pitchFamily="18" charset="0"/>
                          <a:ea typeface="楷体_GB2312" pitchFamily="49" charset="-122"/>
                          <a:cs typeface="Times New Roman" pitchFamily="18" charset="0"/>
                        </a:rPr>
                        <a:t>√</a:t>
                      </a:r>
                      <a:endParaRPr kumimoji="0" lang="zh-CN" altLang="en-US" sz="2000" b="1" i="0" u="none" strike="noStrike" kern="1200" cap="none" spc="0" normalizeH="0" baseline="0" noProof="0" dirty="0">
                        <a:ln>
                          <a:noFill/>
                        </a:ln>
                        <a:solidFill>
                          <a:prstClr val="black"/>
                        </a:solidFill>
                        <a:effectLst/>
                        <a:uLnTx/>
                        <a:uFillTx/>
                        <a:latin typeface="Times New Roman" pitchFamily="18" charset="0"/>
                        <a:ea typeface="楷体_GB2312" pitchFamily="49" charset="-122"/>
                        <a:cs typeface="Times New Roman" pitchFamily="18" charset="0"/>
                      </a:endParaRPr>
                    </a:p>
                  </a:txBody>
                  <a:tcPr marL="91408" marR="91408"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954F72"/>
                        </a:buClr>
                        <a:buSzPct val="60000"/>
                        <a:buFont typeface="Wingdings" pitchFamily="2" charset="2"/>
                        <a:buNone/>
                        <a:tabLst/>
                        <a:defRPr/>
                      </a:pPr>
                      <a:r>
                        <a:rPr kumimoji="0" lang="zh-CN" altLang="en-US" sz="2000" b="1" i="0" u="none" strike="noStrike" kern="1200" cap="none" spc="0" normalizeH="0" baseline="0" noProof="0" dirty="0">
                          <a:ln>
                            <a:noFill/>
                          </a:ln>
                          <a:solidFill>
                            <a:prstClr val="black"/>
                          </a:solidFill>
                          <a:effectLst/>
                          <a:uLnTx/>
                          <a:uFillTx/>
                          <a:latin typeface="Times New Roman" pitchFamily="18" charset="0"/>
                          <a:ea typeface="楷体_GB2312" pitchFamily="49" charset="-122"/>
                          <a:cs typeface="Times New Roman" pitchFamily="18" charset="0"/>
                        </a:rPr>
                        <a:t>√</a:t>
                      </a:r>
                    </a:p>
                  </a:txBody>
                  <a:tcPr marL="91408" marR="91408"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426271">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0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u3</a:t>
                      </a:r>
                      <a:endParaRPr kumimoji="0" lang="zh-CN" altLang="en-US" sz="20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endParaRPr>
                    </a:p>
                  </a:txBody>
                  <a:tcPr marL="91408" marR="91408"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954F72"/>
                        </a:buClr>
                        <a:buSzPct val="60000"/>
                        <a:buFont typeface="Wingdings" pitchFamily="2" charset="2"/>
                        <a:buNone/>
                        <a:tabLst/>
                        <a:defRPr/>
                      </a:pPr>
                      <a:r>
                        <a:rPr kumimoji="0" lang="zh-CN" altLang="en-US" sz="2000" b="1" i="0" u="none" strike="noStrike" kern="1200" cap="none" spc="0" normalizeH="0" baseline="0" noProof="0">
                          <a:ln>
                            <a:noFill/>
                          </a:ln>
                          <a:solidFill>
                            <a:prstClr val="black"/>
                          </a:solidFill>
                          <a:effectLst/>
                          <a:uLnTx/>
                          <a:uFillTx/>
                          <a:latin typeface="Times New Roman" pitchFamily="18" charset="0"/>
                          <a:ea typeface="楷体_GB2312" pitchFamily="49" charset="-122"/>
                          <a:cs typeface="Times New Roman" pitchFamily="18" charset="0"/>
                        </a:rPr>
                        <a:t>√</a:t>
                      </a:r>
                      <a:endParaRPr kumimoji="0" lang="zh-CN" altLang="en-US" sz="2000" b="1" i="0" u="none" strike="noStrike" kern="1200" cap="none" spc="0" normalizeH="0" baseline="0" noProof="0" dirty="0">
                        <a:ln>
                          <a:noFill/>
                        </a:ln>
                        <a:solidFill>
                          <a:prstClr val="black"/>
                        </a:solidFill>
                        <a:effectLst/>
                        <a:uLnTx/>
                        <a:uFillTx/>
                        <a:latin typeface="Times New Roman" pitchFamily="18" charset="0"/>
                        <a:ea typeface="楷体_GB2312" pitchFamily="49" charset="-122"/>
                        <a:cs typeface="Times New Roman" pitchFamily="18" charset="0"/>
                      </a:endParaRPr>
                    </a:p>
                  </a:txBody>
                  <a:tcPr marL="91408" marR="91408"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954F72"/>
                        </a:buClr>
                        <a:buSzPct val="60000"/>
                        <a:buFont typeface="Wingdings" pitchFamily="2" charset="2"/>
                        <a:buNone/>
                        <a:tabLst/>
                        <a:defRPr/>
                      </a:pPr>
                      <a:r>
                        <a:rPr kumimoji="0" lang="zh-CN" altLang="en-US" sz="2000" b="1" i="0" u="none" strike="noStrike" kern="1200" cap="none" spc="0" normalizeH="0" baseline="0" noProof="0">
                          <a:ln>
                            <a:noFill/>
                          </a:ln>
                          <a:solidFill>
                            <a:prstClr val="black"/>
                          </a:solidFill>
                          <a:effectLst/>
                          <a:uLnTx/>
                          <a:uFillTx/>
                          <a:latin typeface="Times New Roman" pitchFamily="18" charset="0"/>
                          <a:ea typeface="楷体_GB2312" pitchFamily="49" charset="-122"/>
                          <a:cs typeface="Times New Roman" pitchFamily="18" charset="0"/>
                        </a:rPr>
                        <a:t>√</a:t>
                      </a:r>
                      <a:endParaRPr kumimoji="0" lang="zh-CN" altLang="en-US" sz="2000" b="1" i="0" u="none" strike="noStrike" kern="1200" cap="none" spc="0" normalizeH="0" baseline="0" noProof="0" dirty="0">
                        <a:ln>
                          <a:noFill/>
                        </a:ln>
                        <a:solidFill>
                          <a:prstClr val="black"/>
                        </a:solidFill>
                        <a:effectLst/>
                        <a:uLnTx/>
                        <a:uFillTx/>
                        <a:latin typeface="Times New Roman" pitchFamily="18" charset="0"/>
                        <a:ea typeface="楷体_GB2312" pitchFamily="49" charset="-122"/>
                        <a:cs typeface="Times New Roman" pitchFamily="18" charset="0"/>
                      </a:endParaRPr>
                    </a:p>
                  </a:txBody>
                  <a:tcPr marL="91408" marR="91408"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954F72"/>
                        </a:buClr>
                        <a:buSzPct val="60000"/>
                        <a:buFont typeface="Wingdings" pitchFamily="2" charset="2"/>
                        <a:buNone/>
                        <a:tabLst/>
                        <a:defRPr/>
                      </a:pPr>
                      <a:r>
                        <a:rPr kumimoji="0" lang="zh-CN" altLang="en-US" sz="2000" b="1" i="0" u="none" strike="noStrike" kern="1200" cap="none" spc="0" normalizeH="0" baseline="0" noProof="0">
                          <a:ln>
                            <a:noFill/>
                          </a:ln>
                          <a:solidFill>
                            <a:prstClr val="black"/>
                          </a:solidFill>
                          <a:effectLst/>
                          <a:uLnTx/>
                          <a:uFillTx/>
                          <a:latin typeface="Times New Roman" pitchFamily="18" charset="0"/>
                          <a:ea typeface="楷体_GB2312" pitchFamily="49" charset="-122"/>
                          <a:cs typeface="Times New Roman" pitchFamily="18" charset="0"/>
                        </a:rPr>
                        <a:t>√</a:t>
                      </a:r>
                      <a:endParaRPr kumimoji="0" lang="zh-CN" altLang="en-US" sz="2000" b="1" i="0" u="none" strike="noStrike" kern="1200" cap="none" spc="0" normalizeH="0" baseline="0" noProof="0" dirty="0">
                        <a:ln>
                          <a:noFill/>
                        </a:ln>
                        <a:solidFill>
                          <a:prstClr val="black"/>
                        </a:solidFill>
                        <a:effectLst/>
                        <a:uLnTx/>
                        <a:uFillTx/>
                        <a:latin typeface="Times New Roman" pitchFamily="18" charset="0"/>
                        <a:ea typeface="楷体_GB2312" pitchFamily="49" charset="-122"/>
                        <a:cs typeface="Times New Roman" pitchFamily="18" charset="0"/>
                      </a:endParaRPr>
                    </a:p>
                  </a:txBody>
                  <a:tcPr marL="91408" marR="91408"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954F72"/>
                        </a:buClr>
                        <a:buSzPct val="60000"/>
                        <a:buFont typeface="Wingdings" pitchFamily="2" charset="2"/>
                        <a:buNone/>
                        <a:tabLst/>
                        <a:defRPr/>
                      </a:pPr>
                      <a:r>
                        <a:rPr kumimoji="0" lang="zh-CN" altLang="en-US" sz="2000" b="1" i="0" u="none" strike="noStrike" kern="1200" cap="none" spc="0" normalizeH="0" baseline="0" noProof="0" dirty="0">
                          <a:ln>
                            <a:noFill/>
                          </a:ln>
                          <a:solidFill>
                            <a:prstClr val="black"/>
                          </a:solidFill>
                          <a:effectLst/>
                          <a:uLnTx/>
                          <a:uFillTx/>
                          <a:latin typeface="Times New Roman" pitchFamily="18" charset="0"/>
                          <a:ea typeface="楷体_GB2312" pitchFamily="49" charset="-122"/>
                          <a:cs typeface="Times New Roman" pitchFamily="18" charset="0"/>
                        </a:rPr>
                        <a:t>√</a:t>
                      </a:r>
                    </a:p>
                  </a:txBody>
                  <a:tcPr marL="91408" marR="91408"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bl>
          </a:graphicData>
        </a:graphic>
      </p:graphicFrame>
      <p:sp>
        <p:nvSpPr>
          <p:cNvPr id="54" name="矩形 53">
            <a:extLst>
              <a:ext uri="{FF2B5EF4-FFF2-40B4-BE49-F238E27FC236}">
                <a16:creationId xmlns:a16="http://schemas.microsoft.com/office/drawing/2014/main" id="{440E93D0-8D3D-72FB-F5A5-2030FC2CCCBD}"/>
              </a:ext>
            </a:extLst>
          </p:cNvPr>
          <p:cNvSpPr/>
          <p:nvPr/>
        </p:nvSpPr>
        <p:spPr>
          <a:xfrm>
            <a:off x="8076102" y="566667"/>
            <a:ext cx="565744" cy="3327558"/>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21" name="表格 20">
            <a:extLst>
              <a:ext uri="{FF2B5EF4-FFF2-40B4-BE49-F238E27FC236}">
                <a16:creationId xmlns:a16="http://schemas.microsoft.com/office/drawing/2014/main" id="{37A6805C-51BD-D169-60AC-16DBE1C4B39F}"/>
              </a:ext>
            </a:extLst>
          </p:cNvPr>
          <p:cNvGraphicFramePr>
            <a:graphicFrameLocks noGrp="1"/>
          </p:cNvGraphicFramePr>
          <p:nvPr/>
        </p:nvGraphicFramePr>
        <p:xfrm>
          <a:off x="2723958" y="4073778"/>
          <a:ext cx="3458634" cy="2419351"/>
        </p:xfrm>
        <a:graphic>
          <a:graphicData uri="http://schemas.openxmlformats.org/drawingml/2006/table">
            <a:tbl>
              <a:tblPr/>
              <a:tblGrid>
                <a:gridCol w="602471">
                  <a:extLst>
                    <a:ext uri="{9D8B030D-6E8A-4147-A177-3AD203B41FA5}">
                      <a16:colId xmlns:a16="http://schemas.microsoft.com/office/drawing/2014/main" val="20000"/>
                    </a:ext>
                  </a:extLst>
                </a:gridCol>
                <a:gridCol w="1223919">
                  <a:extLst>
                    <a:ext uri="{9D8B030D-6E8A-4147-A177-3AD203B41FA5}">
                      <a16:colId xmlns:a16="http://schemas.microsoft.com/office/drawing/2014/main" val="20001"/>
                    </a:ext>
                  </a:extLst>
                </a:gridCol>
                <a:gridCol w="1632244">
                  <a:extLst>
                    <a:ext uri="{9D8B030D-6E8A-4147-A177-3AD203B41FA5}">
                      <a16:colId xmlns:a16="http://schemas.microsoft.com/office/drawing/2014/main" val="20002"/>
                    </a:ext>
                  </a:extLst>
                </a:gridCol>
              </a:tblGrid>
              <a:tr h="485775">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1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84433" marR="8443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5">
                        <a:lumMod val="40000"/>
                        <a:lumOff val="6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1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OUT</a:t>
                      </a:r>
                      <a:r>
                        <a:rPr kumimoji="0" lang="en-US" altLang="zh-CN" sz="21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a:t>
                      </a:r>
                      <a:r>
                        <a:rPr kumimoji="0" lang="en-US" altLang="zh-CN" sz="21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B</a:t>
                      </a:r>
                      <a:r>
                        <a:rPr kumimoji="0" lang="en-US" altLang="zh-CN" sz="21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a:t>
                      </a:r>
                      <a:r>
                        <a:rPr kumimoji="0" lang="en-US" altLang="zh-CN" sz="2100" b="1" i="1" u="none" strike="noStrike" cap="none" normalizeH="0" baseline="30000" dirty="0">
                          <a:ln>
                            <a:noFill/>
                          </a:ln>
                          <a:solidFill>
                            <a:schemeClr val="tx1"/>
                          </a:solidFill>
                          <a:effectLst/>
                          <a:latin typeface="Times New Roman" pitchFamily="18" charset="0"/>
                          <a:ea typeface="楷体_GB2312" pitchFamily="49" charset="-122"/>
                          <a:cs typeface="Times New Roman" pitchFamily="18" charset="0"/>
                        </a:rPr>
                        <a:t>1</a:t>
                      </a:r>
                      <a:endParaRPr kumimoji="0" lang="en-US" altLang="zh-CN" sz="21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84433" marR="8443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5">
                        <a:lumMod val="40000"/>
                        <a:lumOff val="6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1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IN</a:t>
                      </a:r>
                      <a:r>
                        <a:rPr kumimoji="0" lang="en-US" altLang="zh-CN" sz="21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a:t>
                      </a:r>
                      <a:r>
                        <a:rPr kumimoji="0" lang="en-US" altLang="zh-CN" sz="2100" b="1" i="1" u="none" strike="noStrike" kern="1200" cap="none" normalizeH="0" baseline="0" dirty="0">
                          <a:ln>
                            <a:noFill/>
                          </a:ln>
                          <a:solidFill>
                            <a:schemeClr val="tx1"/>
                          </a:solidFill>
                          <a:effectLst/>
                          <a:latin typeface="Times New Roman" pitchFamily="18" charset="0"/>
                          <a:ea typeface="楷体_GB2312" pitchFamily="49" charset="-122"/>
                          <a:cs typeface="Times New Roman" pitchFamily="18" charset="0"/>
                        </a:rPr>
                        <a:t>B</a:t>
                      </a:r>
                      <a:r>
                        <a:rPr kumimoji="0" lang="en-US" altLang="zh-CN" sz="21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a:t>
                      </a:r>
                      <a:r>
                        <a:rPr kumimoji="0" lang="en-US" altLang="zh-CN" sz="2100" b="1" i="1" u="none" strike="noStrike" cap="none" normalizeH="0" baseline="30000" dirty="0">
                          <a:ln>
                            <a:noFill/>
                          </a:ln>
                          <a:solidFill>
                            <a:schemeClr val="tx1"/>
                          </a:solidFill>
                          <a:effectLst/>
                          <a:latin typeface="Times New Roman" pitchFamily="18" charset="0"/>
                          <a:ea typeface="楷体_GB2312" pitchFamily="49" charset="-122"/>
                          <a:cs typeface="Times New Roman" pitchFamily="18" charset="0"/>
                        </a:rPr>
                        <a:t>1</a:t>
                      </a:r>
                      <a:endParaRPr kumimoji="0" lang="zh-CN" altLang="en-US" sz="21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84433" marR="8443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5">
                        <a:lumMod val="40000"/>
                        <a:lumOff val="60000"/>
                      </a:schemeClr>
                    </a:solidFill>
                  </a:tcPr>
                </a:tc>
                <a:extLst>
                  <a:ext uri="{0D108BD9-81ED-4DB2-BD59-A6C34878D82A}">
                    <a16:rowId xmlns:a16="http://schemas.microsoft.com/office/drawing/2014/main" val="10000"/>
                  </a:ext>
                </a:extLst>
              </a:tr>
              <a:tr h="466725">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100" b="1" i="1" u="none" strike="noStrike" kern="1200" cap="none" normalizeH="0" baseline="0" dirty="0">
                          <a:ln>
                            <a:noFill/>
                          </a:ln>
                          <a:solidFill>
                            <a:schemeClr val="tx1"/>
                          </a:solidFill>
                          <a:effectLst/>
                          <a:latin typeface="Times New Roman" pitchFamily="18" charset="0"/>
                          <a:ea typeface="楷体_GB2312" pitchFamily="49" charset="-122"/>
                          <a:cs typeface="Times New Roman" pitchFamily="18" charset="0"/>
                        </a:rPr>
                        <a:t>B</a:t>
                      </a:r>
                      <a:r>
                        <a:rPr kumimoji="0" lang="en-US" altLang="zh-CN" sz="21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rPr>
                        <a:t>4</a:t>
                      </a:r>
                    </a:p>
                  </a:txBody>
                  <a:tcPr marL="84433" marR="8443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1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84433" marR="8443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altLang="zh-CN" sz="27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endParaRPr>
                    </a:p>
                  </a:txBody>
                  <a:tcPr marL="84433" marR="8443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85775">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1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B</a:t>
                      </a:r>
                      <a:r>
                        <a:rPr kumimoji="0" lang="en-US" altLang="zh-CN" sz="21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rPr>
                        <a:t>3</a:t>
                      </a:r>
                    </a:p>
                  </a:txBody>
                  <a:tcPr marL="84433" marR="8443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altLang="zh-CN" sz="27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endParaRPr>
                    </a:p>
                  </a:txBody>
                  <a:tcPr marL="84433" marR="8443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altLang="zh-CN" sz="27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endParaRPr>
                    </a:p>
                  </a:txBody>
                  <a:tcPr marL="84433" marR="8443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68313">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1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B</a:t>
                      </a:r>
                      <a:r>
                        <a:rPr kumimoji="0" lang="en-US" altLang="zh-CN" sz="21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rPr>
                        <a:t>2</a:t>
                      </a:r>
                    </a:p>
                  </a:txBody>
                  <a:tcPr marL="84433" marR="8443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7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endParaRPr>
                    </a:p>
                  </a:txBody>
                  <a:tcPr marL="84433" marR="8443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7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endParaRPr>
                    </a:p>
                  </a:txBody>
                  <a:tcPr marL="84433" marR="8443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512763">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1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B</a:t>
                      </a:r>
                      <a:r>
                        <a:rPr kumimoji="0" lang="en-US" altLang="zh-CN" sz="21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rPr>
                        <a:t>1</a:t>
                      </a:r>
                    </a:p>
                  </a:txBody>
                  <a:tcPr marL="84433" marR="8443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7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endParaRPr>
                    </a:p>
                  </a:txBody>
                  <a:tcPr marL="84433" marR="8443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altLang="zh-CN" sz="27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endParaRPr>
                    </a:p>
                  </a:txBody>
                  <a:tcPr marL="84433" marR="8443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graphicFrame>
        <p:nvGraphicFramePr>
          <p:cNvPr id="52" name="Group 204">
            <a:extLst>
              <a:ext uri="{FF2B5EF4-FFF2-40B4-BE49-F238E27FC236}">
                <a16:creationId xmlns:a16="http://schemas.microsoft.com/office/drawing/2014/main" id="{1364E76C-06E5-344D-3FB1-0095D0E6D98D}"/>
              </a:ext>
            </a:extLst>
          </p:cNvPr>
          <p:cNvGraphicFramePr>
            <a:graphicFrameLocks/>
          </p:cNvGraphicFramePr>
          <p:nvPr/>
        </p:nvGraphicFramePr>
        <p:xfrm>
          <a:off x="6182280" y="4071904"/>
          <a:ext cx="2878667" cy="2419351"/>
        </p:xfrm>
        <a:graphic>
          <a:graphicData uri="http://schemas.openxmlformats.org/drawingml/2006/table">
            <a:tbl>
              <a:tblPr/>
              <a:tblGrid>
                <a:gridCol w="1247423">
                  <a:extLst>
                    <a:ext uri="{9D8B030D-6E8A-4147-A177-3AD203B41FA5}">
                      <a16:colId xmlns:a16="http://schemas.microsoft.com/office/drawing/2014/main" val="20000"/>
                    </a:ext>
                  </a:extLst>
                </a:gridCol>
                <a:gridCol w="1631244">
                  <a:extLst>
                    <a:ext uri="{9D8B030D-6E8A-4147-A177-3AD203B41FA5}">
                      <a16:colId xmlns:a16="http://schemas.microsoft.com/office/drawing/2014/main" val="20001"/>
                    </a:ext>
                  </a:extLst>
                </a:gridCol>
              </a:tblGrid>
              <a:tr h="485775">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1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OUT</a:t>
                      </a:r>
                      <a:r>
                        <a:rPr kumimoji="0" lang="en-US" altLang="zh-CN" sz="21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a:t>
                      </a:r>
                      <a:r>
                        <a:rPr kumimoji="0" lang="en-US" altLang="zh-CN" sz="2100" b="1" i="1" u="none" strike="noStrike" kern="1200" cap="none" normalizeH="0" baseline="0" dirty="0">
                          <a:ln>
                            <a:noFill/>
                          </a:ln>
                          <a:solidFill>
                            <a:schemeClr val="tx1"/>
                          </a:solidFill>
                          <a:effectLst/>
                          <a:latin typeface="Times New Roman" pitchFamily="18" charset="0"/>
                          <a:ea typeface="楷体_GB2312" pitchFamily="49" charset="-122"/>
                          <a:cs typeface="Times New Roman" pitchFamily="18" charset="0"/>
                        </a:rPr>
                        <a:t>B</a:t>
                      </a:r>
                      <a:r>
                        <a:rPr kumimoji="0" lang="en-US" altLang="zh-CN" sz="21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a:t>
                      </a:r>
                      <a:r>
                        <a:rPr kumimoji="0" lang="en-US" altLang="zh-CN" sz="2100" b="1" i="1" u="none" strike="noStrike" cap="none" normalizeH="0" baseline="30000" dirty="0">
                          <a:ln>
                            <a:noFill/>
                          </a:ln>
                          <a:solidFill>
                            <a:schemeClr val="tx1"/>
                          </a:solidFill>
                          <a:effectLst/>
                          <a:latin typeface="Times New Roman" pitchFamily="18" charset="0"/>
                          <a:ea typeface="楷体_GB2312" pitchFamily="49" charset="-122"/>
                          <a:cs typeface="Times New Roman" pitchFamily="18" charset="0"/>
                        </a:rPr>
                        <a:t>2</a:t>
                      </a:r>
                      <a:endParaRPr kumimoji="0" lang="zh-CN" altLang="en-US" sz="21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84383" marR="843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5">
                        <a:lumMod val="40000"/>
                        <a:lumOff val="6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1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IN</a:t>
                      </a:r>
                      <a:r>
                        <a:rPr kumimoji="0" lang="en-US" altLang="zh-CN" sz="21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a:t>
                      </a:r>
                      <a:r>
                        <a:rPr kumimoji="0" lang="en-US" altLang="zh-CN" sz="2100" b="1" i="1" u="none" strike="noStrike" kern="1200" cap="none" normalizeH="0" baseline="0" dirty="0">
                          <a:ln>
                            <a:noFill/>
                          </a:ln>
                          <a:solidFill>
                            <a:schemeClr val="tx1"/>
                          </a:solidFill>
                          <a:effectLst/>
                          <a:latin typeface="Times New Roman" pitchFamily="18" charset="0"/>
                          <a:ea typeface="楷体_GB2312" pitchFamily="49" charset="-122"/>
                          <a:cs typeface="Times New Roman" pitchFamily="18" charset="0"/>
                        </a:rPr>
                        <a:t>B</a:t>
                      </a:r>
                      <a:r>
                        <a:rPr kumimoji="0" lang="en-US" altLang="zh-CN" sz="21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a:t>
                      </a:r>
                      <a:r>
                        <a:rPr kumimoji="0" lang="en-US" altLang="zh-CN" sz="2100" b="1" i="1" u="none" strike="noStrike" cap="none" normalizeH="0" baseline="30000" dirty="0">
                          <a:ln>
                            <a:noFill/>
                          </a:ln>
                          <a:solidFill>
                            <a:schemeClr val="tx1"/>
                          </a:solidFill>
                          <a:effectLst/>
                          <a:latin typeface="Times New Roman" pitchFamily="18" charset="0"/>
                          <a:ea typeface="楷体_GB2312" pitchFamily="49" charset="-122"/>
                          <a:cs typeface="Times New Roman" pitchFamily="18" charset="0"/>
                        </a:rPr>
                        <a:t>2</a:t>
                      </a:r>
                      <a:endParaRPr kumimoji="0" lang="zh-CN" altLang="en-US" sz="21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84383" marR="843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5">
                        <a:lumMod val="40000"/>
                        <a:lumOff val="60000"/>
                      </a:schemeClr>
                    </a:solidFill>
                  </a:tcPr>
                </a:tc>
                <a:extLst>
                  <a:ext uri="{0D108BD9-81ED-4DB2-BD59-A6C34878D82A}">
                    <a16:rowId xmlns:a16="http://schemas.microsoft.com/office/drawing/2014/main" val="10000"/>
                  </a:ext>
                </a:extLst>
              </a:tr>
              <a:tr h="466725">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7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endParaRPr>
                    </a:p>
                  </a:txBody>
                  <a:tcPr marL="84383" marR="843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7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endParaRPr>
                    </a:p>
                  </a:txBody>
                  <a:tcPr marL="84383" marR="843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85775">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7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endParaRPr>
                    </a:p>
                  </a:txBody>
                  <a:tcPr marL="84383" marR="843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altLang="zh-CN" sz="21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84383" marR="843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68313">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1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84383" marR="843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7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endParaRPr>
                    </a:p>
                  </a:txBody>
                  <a:tcPr marL="84383" marR="843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512763">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7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endParaRPr>
                    </a:p>
                  </a:txBody>
                  <a:tcPr marL="84383" marR="843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7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endParaRPr>
                    </a:p>
                  </a:txBody>
                  <a:tcPr marL="84383" marR="843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55" name="矩形 54">
            <a:extLst>
              <a:ext uri="{FF2B5EF4-FFF2-40B4-BE49-F238E27FC236}">
                <a16:creationId xmlns:a16="http://schemas.microsoft.com/office/drawing/2014/main" id="{11B33ECD-4BC2-5569-8DA3-FD5ED47570DB}"/>
              </a:ext>
            </a:extLst>
          </p:cNvPr>
          <p:cNvSpPr>
            <a:spLocks noChangeArrowheads="1"/>
          </p:cNvSpPr>
          <p:nvPr/>
        </p:nvSpPr>
        <p:spPr bwMode="auto">
          <a:xfrm>
            <a:off x="5085227" y="4558803"/>
            <a:ext cx="473206" cy="420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hangingPunct="1">
              <a:spcBef>
                <a:spcPct val="20000"/>
              </a:spcBef>
              <a:buClr>
                <a:srgbClr val="5EAEFF"/>
              </a:buClr>
              <a:buSzPct val="60000"/>
            </a:pPr>
            <a:r>
              <a:rPr lang="en-US" altLang="zh-CN" sz="2133" i="1">
                <a:solidFill>
                  <a:srgbClr val="000000"/>
                </a:solidFill>
                <a:latin typeface="Times New Roman" panose="02020603050405020304" pitchFamily="18" charset="0"/>
                <a:ea typeface="楷体_GB2312" pitchFamily="49" charset="-122"/>
                <a:cs typeface="Times New Roman" panose="02020603050405020304" pitchFamily="18" charset="0"/>
              </a:rPr>
              <a:t>u3</a:t>
            </a:r>
            <a:endParaRPr lang="en-US" altLang="zh-CN" sz="2667" i="1" baseline="-2500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56" name="矩形 55">
            <a:extLst>
              <a:ext uri="{FF2B5EF4-FFF2-40B4-BE49-F238E27FC236}">
                <a16:creationId xmlns:a16="http://schemas.microsoft.com/office/drawing/2014/main" id="{589C2872-322D-1A75-2918-3463AB42F9B6}"/>
              </a:ext>
            </a:extLst>
          </p:cNvPr>
          <p:cNvSpPr>
            <a:spLocks noChangeArrowheads="1"/>
          </p:cNvSpPr>
          <p:nvPr/>
        </p:nvSpPr>
        <p:spPr bwMode="auto">
          <a:xfrm>
            <a:off x="3722094" y="5039287"/>
            <a:ext cx="473206" cy="420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hangingPunct="1">
              <a:spcBef>
                <a:spcPct val="20000"/>
              </a:spcBef>
              <a:buClr>
                <a:srgbClr val="5EAEFF"/>
              </a:buClr>
              <a:buSzPct val="60000"/>
            </a:pPr>
            <a:r>
              <a:rPr lang="en-US" altLang="zh-CN" sz="2133" i="1">
                <a:solidFill>
                  <a:srgbClr val="000000"/>
                </a:solidFill>
                <a:latin typeface="Times New Roman" panose="02020603050405020304" pitchFamily="18" charset="0"/>
                <a:ea typeface="楷体_GB2312" pitchFamily="49" charset="-122"/>
                <a:cs typeface="Times New Roman" panose="02020603050405020304" pitchFamily="18" charset="0"/>
              </a:rPr>
              <a:t>u3</a:t>
            </a:r>
            <a:endParaRPr lang="en-US" altLang="zh-CN" sz="2667" i="1" baseline="-2500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57" name="矩形 56">
            <a:extLst>
              <a:ext uri="{FF2B5EF4-FFF2-40B4-BE49-F238E27FC236}">
                <a16:creationId xmlns:a16="http://schemas.microsoft.com/office/drawing/2014/main" id="{384BA30D-C4F3-3FE1-694A-CCFD34EF1102}"/>
              </a:ext>
            </a:extLst>
          </p:cNvPr>
          <p:cNvSpPr>
            <a:spLocks noChangeArrowheads="1"/>
          </p:cNvSpPr>
          <p:nvPr/>
        </p:nvSpPr>
        <p:spPr bwMode="auto">
          <a:xfrm>
            <a:off x="4886261" y="5039287"/>
            <a:ext cx="830677" cy="420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hangingPunct="1">
              <a:spcBef>
                <a:spcPct val="20000"/>
              </a:spcBef>
              <a:buClr>
                <a:srgbClr val="5EAEFF"/>
              </a:buClr>
              <a:buSzPct val="60000"/>
            </a:pPr>
            <a:r>
              <a:rPr lang="en-US" altLang="zh-CN" sz="2133" i="1">
                <a:solidFill>
                  <a:srgbClr val="000000"/>
                </a:solidFill>
                <a:latin typeface="Times New Roman" panose="02020603050405020304" pitchFamily="18" charset="0"/>
                <a:ea typeface="楷体_GB2312" pitchFamily="49" charset="-122"/>
                <a:cs typeface="Times New Roman" panose="02020603050405020304" pitchFamily="18" charset="0"/>
              </a:rPr>
              <a:t>u2,u3</a:t>
            </a:r>
            <a:endParaRPr lang="en-US" altLang="zh-CN" sz="2667" i="1" baseline="-2500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58" name="矩形 57">
            <a:extLst>
              <a:ext uri="{FF2B5EF4-FFF2-40B4-BE49-F238E27FC236}">
                <a16:creationId xmlns:a16="http://schemas.microsoft.com/office/drawing/2014/main" id="{C6697067-2064-247C-E97A-3EFC7F15B0A1}"/>
              </a:ext>
            </a:extLst>
          </p:cNvPr>
          <p:cNvSpPr>
            <a:spLocks noChangeArrowheads="1"/>
          </p:cNvSpPr>
          <p:nvPr/>
        </p:nvSpPr>
        <p:spPr bwMode="auto">
          <a:xfrm>
            <a:off x="3512545" y="5517654"/>
            <a:ext cx="830677" cy="420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hangingPunct="1">
              <a:spcBef>
                <a:spcPct val="20000"/>
              </a:spcBef>
              <a:buClr>
                <a:srgbClr val="5EAEFF"/>
              </a:buClr>
              <a:buSzPct val="60000"/>
            </a:pPr>
            <a:r>
              <a:rPr lang="en-US" altLang="zh-CN" sz="2133" i="1">
                <a:solidFill>
                  <a:srgbClr val="000000"/>
                </a:solidFill>
                <a:latin typeface="Times New Roman" panose="02020603050405020304" pitchFamily="18" charset="0"/>
                <a:ea typeface="楷体_GB2312" pitchFamily="49" charset="-122"/>
                <a:cs typeface="Times New Roman" panose="02020603050405020304" pitchFamily="18" charset="0"/>
              </a:rPr>
              <a:t>u2,u3</a:t>
            </a:r>
            <a:endParaRPr lang="en-US" altLang="zh-CN" sz="2667" i="1" baseline="-2500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59" name="矩形 58">
            <a:extLst>
              <a:ext uri="{FF2B5EF4-FFF2-40B4-BE49-F238E27FC236}">
                <a16:creationId xmlns:a16="http://schemas.microsoft.com/office/drawing/2014/main" id="{9D20BDEE-0E84-5633-EABD-3411AAEAE965}"/>
              </a:ext>
            </a:extLst>
          </p:cNvPr>
          <p:cNvSpPr>
            <a:spLocks noChangeArrowheads="1"/>
          </p:cNvSpPr>
          <p:nvPr/>
        </p:nvSpPr>
        <p:spPr bwMode="auto">
          <a:xfrm>
            <a:off x="4742328" y="5517654"/>
            <a:ext cx="1119217" cy="420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hangingPunct="1">
              <a:spcBef>
                <a:spcPct val="20000"/>
              </a:spcBef>
              <a:buClr>
                <a:srgbClr val="5EAEFF"/>
              </a:buClr>
              <a:buSzPct val="60000"/>
            </a:pPr>
            <a:r>
              <a:rPr lang="en-US" altLang="zh-CN" sz="2133" i="1">
                <a:solidFill>
                  <a:srgbClr val="000000"/>
                </a:solidFill>
                <a:latin typeface="Times New Roman" panose="02020603050405020304" pitchFamily="18" charset="0"/>
                <a:ea typeface="楷体_GB2312" pitchFamily="49" charset="-122"/>
                <a:cs typeface="Times New Roman" panose="02020603050405020304" pitchFamily="18" charset="0"/>
              </a:rPr>
              <a:t>i,j,u2,u3</a:t>
            </a:r>
            <a:endParaRPr lang="zh-CN" altLang="en-US" sz="2667" i="1" baseline="-2500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60" name="矩形 59">
            <a:extLst>
              <a:ext uri="{FF2B5EF4-FFF2-40B4-BE49-F238E27FC236}">
                <a16:creationId xmlns:a16="http://schemas.microsoft.com/office/drawing/2014/main" id="{6EB1D895-CD28-946E-1EFA-4BC95A03AF19}"/>
              </a:ext>
            </a:extLst>
          </p:cNvPr>
          <p:cNvSpPr>
            <a:spLocks noChangeArrowheads="1"/>
          </p:cNvSpPr>
          <p:nvPr/>
        </p:nvSpPr>
        <p:spPr bwMode="auto">
          <a:xfrm>
            <a:off x="3404594" y="5979087"/>
            <a:ext cx="1119217" cy="420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hangingPunct="1">
              <a:spcBef>
                <a:spcPct val="20000"/>
              </a:spcBef>
              <a:buClr>
                <a:srgbClr val="5EAEFF"/>
              </a:buClr>
              <a:buSzPct val="60000"/>
            </a:pPr>
            <a:r>
              <a:rPr lang="en-US" altLang="zh-CN" sz="2133" i="1">
                <a:solidFill>
                  <a:srgbClr val="000000"/>
                </a:solidFill>
                <a:latin typeface="Times New Roman" panose="02020603050405020304" pitchFamily="18" charset="0"/>
                <a:ea typeface="楷体_GB2312" pitchFamily="49" charset="-122"/>
                <a:cs typeface="Times New Roman" panose="02020603050405020304" pitchFamily="18" charset="0"/>
              </a:rPr>
              <a:t>i,j,u2,u3</a:t>
            </a:r>
            <a:endParaRPr lang="zh-CN" altLang="en-US" sz="2667" i="1" baseline="-2500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61" name="矩形 60">
            <a:extLst>
              <a:ext uri="{FF2B5EF4-FFF2-40B4-BE49-F238E27FC236}">
                <a16:creationId xmlns:a16="http://schemas.microsoft.com/office/drawing/2014/main" id="{E5C8493E-D524-E74B-0174-360A88C3024B}"/>
              </a:ext>
            </a:extLst>
          </p:cNvPr>
          <p:cNvSpPr>
            <a:spLocks noChangeArrowheads="1"/>
          </p:cNvSpPr>
          <p:nvPr/>
        </p:nvSpPr>
        <p:spPr bwMode="auto">
          <a:xfrm>
            <a:off x="4484094" y="5966387"/>
            <a:ext cx="1691489" cy="420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hangingPunct="1">
              <a:spcBef>
                <a:spcPct val="20000"/>
              </a:spcBef>
              <a:buClr>
                <a:srgbClr val="5EAEFF"/>
              </a:buClr>
              <a:buSzPct val="60000"/>
            </a:pPr>
            <a:r>
              <a:rPr lang="en-US" altLang="zh-CN" sz="2133" i="1">
                <a:solidFill>
                  <a:srgbClr val="000000"/>
                </a:solidFill>
                <a:latin typeface="Times New Roman" panose="02020603050405020304" pitchFamily="18" charset="0"/>
                <a:ea typeface="楷体_GB2312" pitchFamily="49" charset="-122"/>
                <a:cs typeface="Times New Roman" panose="02020603050405020304" pitchFamily="18" charset="0"/>
              </a:rPr>
              <a:t>m,n,u1,u2,u3</a:t>
            </a:r>
            <a:endParaRPr lang="en-US" altLang="zh-CN" sz="2667" i="1" baseline="-2500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62" name="矩形 61">
            <a:extLst>
              <a:ext uri="{FF2B5EF4-FFF2-40B4-BE49-F238E27FC236}">
                <a16:creationId xmlns:a16="http://schemas.microsoft.com/office/drawing/2014/main" id="{9172C85E-0862-83CA-EE7A-28937D2EF849}"/>
              </a:ext>
            </a:extLst>
          </p:cNvPr>
          <p:cNvSpPr>
            <a:spLocks noChangeArrowheads="1"/>
          </p:cNvSpPr>
          <p:nvPr/>
        </p:nvSpPr>
        <p:spPr bwMode="auto">
          <a:xfrm>
            <a:off x="6279028" y="4558803"/>
            <a:ext cx="1119217" cy="420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hangingPunct="1">
              <a:spcBef>
                <a:spcPct val="20000"/>
              </a:spcBef>
              <a:buClr>
                <a:srgbClr val="5EAEFF"/>
              </a:buClr>
              <a:buSzPct val="60000"/>
            </a:pPr>
            <a:r>
              <a:rPr lang="en-US" altLang="zh-CN" sz="2133" i="1">
                <a:solidFill>
                  <a:srgbClr val="000000"/>
                </a:solidFill>
                <a:latin typeface="Times New Roman" panose="02020603050405020304" pitchFamily="18" charset="0"/>
                <a:ea typeface="楷体_GB2312" pitchFamily="49" charset="-122"/>
                <a:cs typeface="Times New Roman" panose="02020603050405020304" pitchFamily="18" charset="0"/>
              </a:rPr>
              <a:t>i,j,u2,u3</a:t>
            </a:r>
            <a:endParaRPr lang="zh-CN" altLang="en-US" sz="2667" i="1" baseline="-2500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63" name="矩形 62">
            <a:extLst>
              <a:ext uri="{FF2B5EF4-FFF2-40B4-BE49-F238E27FC236}">
                <a16:creationId xmlns:a16="http://schemas.microsoft.com/office/drawing/2014/main" id="{581BBBF8-1305-E1C9-00E3-72385AAEF321}"/>
              </a:ext>
            </a:extLst>
          </p:cNvPr>
          <p:cNvSpPr>
            <a:spLocks noChangeArrowheads="1"/>
          </p:cNvSpPr>
          <p:nvPr/>
        </p:nvSpPr>
        <p:spPr bwMode="auto">
          <a:xfrm>
            <a:off x="6317128" y="5013887"/>
            <a:ext cx="974947" cy="420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hangingPunct="1">
              <a:spcBef>
                <a:spcPct val="20000"/>
              </a:spcBef>
              <a:buClr>
                <a:srgbClr val="5EAEFF"/>
              </a:buClr>
              <a:buSzPct val="60000"/>
            </a:pPr>
            <a:r>
              <a:rPr lang="en-US" altLang="zh-CN" sz="2133" i="1">
                <a:solidFill>
                  <a:srgbClr val="000000"/>
                </a:solidFill>
                <a:latin typeface="Times New Roman" panose="02020603050405020304" pitchFamily="18" charset="0"/>
                <a:ea typeface="楷体_GB2312" pitchFamily="49" charset="-122"/>
                <a:cs typeface="Times New Roman" panose="02020603050405020304" pitchFamily="18" charset="0"/>
              </a:rPr>
              <a:t>j,u2,u3</a:t>
            </a:r>
            <a:endParaRPr lang="zh-CN" altLang="en-US" sz="2667" i="1" baseline="-2500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64" name="矩形 63">
            <a:extLst>
              <a:ext uri="{FF2B5EF4-FFF2-40B4-BE49-F238E27FC236}">
                <a16:creationId xmlns:a16="http://schemas.microsoft.com/office/drawing/2014/main" id="{AB00F8C5-1C7B-7B8F-1463-3D5ECFC45DC8}"/>
              </a:ext>
            </a:extLst>
          </p:cNvPr>
          <p:cNvSpPr>
            <a:spLocks noChangeArrowheads="1"/>
          </p:cNvSpPr>
          <p:nvPr/>
        </p:nvSpPr>
        <p:spPr bwMode="auto">
          <a:xfrm>
            <a:off x="7735294" y="4499537"/>
            <a:ext cx="974947" cy="420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hangingPunct="1">
              <a:spcBef>
                <a:spcPct val="20000"/>
              </a:spcBef>
              <a:buClr>
                <a:srgbClr val="5EAEFF"/>
              </a:buClr>
              <a:buSzPct val="60000"/>
            </a:pPr>
            <a:r>
              <a:rPr lang="en-US" altLang="zh-CN" sz="2133" i="1">
                <a:solidFill>
                  <a:srgbClr val="000000"/>
                </a:solidFill>
                <a:latin typeface="Times New Roman" panose="02020603050405020304" pitchFamily="18" charset="0"/>
                <a:ea typeface="楷体_GB2312" pitchFamily="49" charset="-122"/>
                <a:cs typeface="Times New Roman" panose="02020603050405020304" pitchFamily="18" charset="0"/>
              </a:rPr>
              <a:t>j,u2,u3</a:t>
            </a:r>
            <a:endParaRPr lang="zh-CN" altLang="en-US" sz="2667" i="1" baseline="-2500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65" name="矩形 64">
            <a:extLst>
              <a:ext uri="{FF2B5EF4-FFF2-40B4-BE49-F238E27FC236}">
                <a16:creationId xmlns:a16="http://schemas.microsoft.com/office/drawing/2014/main" id="{1A923CFC-398A-1797-0DB5-1F963FA42C8F}"/>
              </a:ext>
            </a:extLst>
          </p:cNvPr>
          <p:cNvSpPr>
            <a:spLocks noChangeArrowheads="1"/>
          </p:cNvSpPr>
          <p:nvPr/>
        </p:nvSpPr>
        <p:spPr bwMode="auto">
          <a:xfrm>
            <a:off x="7697194" y="4952503"/>
            <a:ext cx="974947" cy="420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hangingPunct="1">
              <a:spcBef>
                <a:spcPct val="20000"/>
              </a:spcBef>
              <a:buClr>
                <a:srgbClr val="5EAEFF"/>
              </a:buClr>
              <a:buSzPct val="60000"/>
            </a:pPr>
            <a:r>
              <a:rPr lang="en-US" altLang="zh-CN" sz="2133" i="1">
                <a:solidFill>
                  <a:srgbClr val="000000"/>
                </a:solidFill>
                <a:latin typeface="Times New Roman" panose="02020603050405020304" pitchFamily="18" charset="0"/>
                <a:ea typeface="楷体_GB2312" pitchFamily="49" charset="-122"/>
                <a:cs typeface="Times New Roman" panose="02020603050405020304" pitchFamily="18" charset="0"/>
              </a:rPr>
              <a:t>j,u2,u3</a:t>
            </a:r>
            <a:endParaRPr lang="zh-CN" altLang="en-US" sz="2667" i="1" baseline="-2500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66" name="矩形 65">
            <a:extLst>
              <a:ext uri="{FF2B5EF4-FFF2-40B4-BE49-F238E27FC236}">
                <a16:creationId xmlns:a16="http://schemas.microsoft.com/office/drawing/2014/main" id="{89B71424-1254-0682-9034-AF06469B1223}"/>
              </a:ext>
            </a:extLst>
          </p:cNvPr>
          <p:cNvSpPr>
            <a:spLocks noChangeArrowheads="1"/>
          </p:cNvSpPr>
          <p:nvPr/>
        </p:nvSpPr>
        <p:spPr bwMode="auto">
          <a:xfrm>
            <a:off x="6304428" y="5500721"/>
            <a:ext cx="974947" cy="420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hangingPunct="1">
              <a:spcBef>
                <a:spcPct val="20000"/>
              </a:spcBef>
              <a:buClr>
                <a:srgbClr val="5EAEFF"/>
              </a:buClr>
              <a:buSzPct val="60000"/>
            </a:pPr>
            <a:r>
              <a:rPr lang="en-US" altLang="zh-CN" sz="2133" i="1">
                <a:solidFill>
                  <a:srgbClr val="000000"/>
                </a:solidFill>
                <a:latin typeface="Times New Roman" panose="02020603050405020304" pitchFamily="18" charset="0"/>
                <a:ea typeface="楷体_GB2312" pitchFamily="49" charset="-122"/>
                <a:cs typeface="Times New Roman" panose="02020603050405020304" pitchFamily="18" charset="0"/>
              </a:rPr>
              <a:t>j,u2,u3</a:t>
            </a:r>
            <a:endParaRPr lang="zh-CN" altLang="en-US" sz="2667" i="1" baseline="-2500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67" name="矩形 66">
            <a:extLst>
              <a:ext uri="{FF2B5EF4-FFF2-40B4-BE49-F238E27FC236}">
                <a16:creationId xmlns:a16="http://schemas.microsoft.com/office/drawing/2014/main" id="{5E17EF3E-4230-E2F4-5F14-B66CCA4C3553}"/>
              </a:ext>
            </a:extLst>
          </p:cNvPr>
          <p:cNvSpPr>
            <a:spLocks noChangeArrowheads="1"/>
          </p:cNvSpPr>
          <p:nvPr/>
        </p:nvSpPr>
        <p:spPr bwMode="auto">
          <a:xfrm>
            <a:off x="7608294" y="5454154"/>
            <a:ext cx="1119217" cy="420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hangingPunct="1">
              <a:spcBef>
                <a:spcPct val="20000"/>
              </a:spcBef>
              <a:buClr>
                <a:srgbClr val="5EAEFF"/>
              </a:buClr>
              <a:buSzPct val="60000"/>
            </a:pPr>
            <a:r>
              <a:rPr lang="en-US" altLang="zh-CN" sz="2133" i="1">
                <a:solidFill>
                  <a:srgbClr val="000000"/>
                </a:solidFill>
                <a:latin typeface="Times New Roman" panose="02020603050405020304" pitchFamily="18" charset="0"/>
                <a:ea typeface="楷体_GB2312" pitchFamily="49" charset="-122"/>
                <a:cs typeface="Times New Roman" panose="02020603050405020304" pitchFamily="18" charset="0"/>
              </a:rPr>
              <a:t>i,j,u2,u3</a:t>
            </a:r>
            <a:endParaRPr lang="zh-CN" altLang="en-US" sz="2667" i="1" baseline="-2500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68" name="矩形 67">
            <a:extLst>
              <a:ext uri="{FF2B5EF4-FFF2-40B4-BE49-F238E27FC236}">
                <a16:creationId xmlns:a16="http://schemas.microsoft.com/office/drawing/2014/main" id="{1F3910DF-C445-D9B7-0E7C-C87D91557C7F}"/>
              </a:ext>
            </a:extLst>
          </p:cNvPr>
          <p:cNvSpPr>
            <a:spLocks noChangeArrowheads="1"/>
          </p:cNvSpPr>
          <p:nvPr/>
        </p:nvSpPr>
        <p:spPr bwMode="auto">
          <a:xfrm>
            <a:off x="6223994" y="5966387"/>
            <a:ext cx="1119217" cy="420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hangingPunct="1">
              <a:spcBef>
                <a:spcPct val="20000"/>
              </a:spcBef>
              <a:buClr>
                <a:srgbClr val="5EAEFF"/>
              </a:buClr>
              <a:buSzPct val="60000"/>
            </a:pPr>
            <a:r>
              <a:rPr lang="en-US" altLang="zh-CN" sz="2133" i="1">
                <a:solidFill>
                  <a:srgbClr val="000000"/>
                </a:solidFill>
                <a:latin typeface="Times New Roman" panose="02020603050405020304" pitchFamily="18" charset="0"/>
                <a:ea typeface="楷体_GB2312" pitchFamily="49" charset="-122"/>
                <a:cs typeface="Times New Roman" panose="02020603050405020304" pitchFamily="18" charset="0"/>
              </a:rPr>
              <a:t>i,j,u2,u3</a:t>
            </a:r>
            <a:endParaRPr lang="zh-CN" altLang="en-US" sz="2667" i="1" baseline="-2500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69" name="矩形 68">
            <a:extLst>
              <a:ext uri="{FF2B5EF4-FFF2-40B4-BE49-F238E27FC236}">
                <a16:creationId xmlns:a16="http://schemas.microsoft.com/office/drawing/2014/main" id="{D693C083-62A0-0CB1-0E8B-F85531736BA4}"/>
              </a:ext>
            </a:extLst>
          </p:cNvPr>
          <p:cNvSpPr>
            <a:spLocks noChangeArrowheads="1"/>
          </p:cNvSpPr>
          <p:nvPr/>
        </p:nvSpPr>
        <p:spPr bwMode="auto">
          <a:xfrm>
            <a:off x="7364878" y="5932521"/>
            <a:ext cx="1691489" cy="420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hangingPunct="1">
              <a:spcBef>
                <a:spcPct val="20000"/>
              </a:spcBef>
              <a:buClr>
                <a:srgbClr val="5EAEFF"/>
              </a:buClr>
              <a:buSzPct val="60000"/>
            </a:pPr>
            <a:r>
              <a:rPr lang="en-US" altLang="zh-CN" sz="2133" i="1">
                <a:solidFill>
                  <a:srgbClr val="000000"/>
                </a:solidFill>
                <a:latin typeface="Times New Roman" panose="02020603050405020304" pitchFamily="18" charset="0"/>
                <a:ea typeface="楷体_GB2312" pitchFamily="49" charset="-122"/>
                <a:cs typeface="Times New Roman" panose="02020603050405020304" pitchFamily="18" charset="0"/>
              </a:rPr>
              <a:t>m,n,u1,u2,u3</a:t>
            </a:r>
            <a:endParaRPr lang="zh-CN" altLang="en-US" sz="2667" i="1" baseline="-2500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graphicFrame>
        <p:nvGraphicFramePr>
          <p:cNvPr id="70" name="Group 204">
            <a:extLst>
              <a:ext uri="{FF2B5EF4-FFF2-40B4-BE49-F238E27FC236}">
                <a16:creationId xmlns:a16="http://schemas.microsoft.com/office/drawing/2014/main" id="{F6EC9B5A-B07B-40A6-BB0B-D47EF733C259}"/>
              </a:ext>
            </a:extLst>
          </p:cNvPr>
          <p:cNvGraphicFramePr>
            <a:graphicFrameLocks/>
          </p:cNvGraphicFramePr>
          <p:nvPr/>
        </p:nvGraphicFramePr>
        <p:xfrm>
          <a:off x="9061256" y="4071972"/>
          <a:ext cx="2785533" cy="2419351"/>
        </p:xfrm>
        <a:graphic>
          <a:graphicData uri="http://schemas.openxmlformats.org/drawingml/2006/table">
            <a:tbl>
              <a:tblPr/>
              <a:tblGrid>
                <a:gridCol w="1248688">
                  <a:extLst>
                    <a:ext uri="{9D8B030D-6E8A-4147-A177-3AD203B41FA5}">
                      <a16:colId xmlns:a16="http://schemas.microsoft.com/office/drawing/2014/main" val="20000"/>
                    </a:ext>
                  </a:extLst>
                </a:gridCol>
                <a:gridCol w="1536845">
                  <a:extLst>
                    <a:ext uri="{9D8B030D-6E8A-4147-A177-3AD203B41FA5}">
                      <a16:colId xmlns:a16="http://schemas.microsoft.com/office/drawing/2014/main" val="20001"/>
                    </a:ext>
                  </a:extLst>
                </a:gridCol>
              </a:tblGrid>
              <a:tr h="485775">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1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OUT</a:t>
                      </a:r>
                      <a:r>
                        <a:rPr kumimoji="0" lang="en-US" altLang="zh-CN" sz="21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a:t>
                      </a:r>
                      <a:r>
                        <a:rPr kumimoji="0" lang="en-US" altLang="zh-CN" sz="2100" b="1" i="1" u="none" strike="noStrike" kern="1200" cap="none" normalizeH="0" baseline="0" dirty="0">
                          <a:ln>
                            <a:noFill/>
                          </a:ln>
                          <a:solidFill>
                            <a:schemeClr val="tx1"/>
                          </a:solidFill>
                          <a:effectLst/>
                          <a:latin typeface="Times New Roman" pitchFamily="18" charset="0"/>
                          <a:ea typeface="楷体_GB2312" pitchFamily="49" charset="-122"/>
                          <a:cs typeface="Times New Roman" pitchFamily="18" charset="0"/>
                        </a:rPr>
                        <a:t>B</a:t>
                      </a:r>
                      <a:r>
                        <a:rPr kumimoji="0" lang="en-US" altLang="zh-CN" sz="21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a:t>
                      </a:r>
                      <a:r>
                        <a:rPr kumimoji="0" lang="en-US" altLang="zh-CN" sz="2100" b="1" i="1" u="none" strike="noStrike" cap="none" normalizeH="0" baseline="30000" dirty="0">
                          <a:ln>
                            <a:noFill/>
                          </a:ln>
                          <a:solidFill>
                            <a:schemeClr val="tx1"/>
                          </a:solidFill>
                          <a:effectLst/>
                          <a:latin typeface="Times New Roman" pitchFamily="18" charset="0"/>
                          <a:ea typeface="楷体_GB2312" pitchFamily="49" charset="-122"/>
                          <a:cs typeface="Times New Roman" pitchFamily="18" charset="0"/>
                        </a:rPr>
                        <a:t>3</a:t>
                      </a:r>
                      <a:endParaRPr kumimoji="0" lang="zh-CN" altLang="en-US" sz="21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84468" marR="8446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5">
                        <a:lumMod val="40000"/>
                        <a:lumOff val="6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1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IN</a:t>
                      </a:r>
                      <a:r>
                        <a:rPr kumimoji="0" lang="en-US" altLang="zh-CN" sz="21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a:t>
                      </a:r>
                      <a:r>
                        <a:rPr kumimoji="0" lang="en-US" altLang="zh-CN" sz="2100" b="1" i="1" u="none" strike="noStrike" kern="1200" cap="none" normalizeH="0" baseline="0" dirty="0">
                          <a:ln>
                            <a:noFill/>
                          </a:ln>
                          <a:solidFill>
                            <a:schemeClr val="tx1"/>
                          </a:solidFill>
                          <a:effectLst/>
                          <a:latin typeface="Times New Roman" pitchFamily="18" charset="0"/>
                          <a:ea typeface="楷体_GB2312" pitchFamily="49" charset="-122"/>
                          <a:cs typeface="Times New Roman" pitchFamily="18" charset="0"/>
                        </a:rPr>
                        <a:t>B</a:t>
                      </a:r>
                      <a:r>
                        <a:rPr kumimoji="0" lang="en-US" altLang="zh-CN" sz="21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a:t>
                      </a:r>
                      <a:r>
                        <a:rPr kumimoji="0" lang="en-US" altLang="zh-CN" sz="2100" b="1" i="1" u="none" strike="noStrike" cap="none" normalizeH="0" baseline="30000" dirty="0">
                          <a:ln>
                            <a:noFill/>
                          </a:ln>
                          <a:solidFill>
                            <a:schemeClr val="tx1"/>
                          </a:solidFill>
                          <a:effectLst/>
                          <a:latin typeface="Times New Roman" pitchFamily="18" charset="0"/>
                          <a:ea typeface="楷体_GB2312" pitchFamily="49" charset="-122"/>
                          <a:cs typeface="Times New Roman" pitchFamily="18" charset="0"/>
                        </a:rPr>
                        <a:t>3</a:t>
                      </a:r>
                      <a:endParaRPr kumimoji="0" lang="zh-CN" altLang="en-US" sz="21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84468" marR="8446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5">
                        <a:lumMod val="40000"/>
                        <a:lumOff val="60000"/>
                      </a:schemeClr>
                    </a:solidFill>
                  </a:tcPr>
                </a:tc>
                <a:extLst>
                  <a:ext uri="{0D108BD9-81ED-4DB2-BD59-A6C34878D82A}">
                    <a16:rowId xmlns:a16="http://schemas.microsoft.com/office/drawing/2014/main" val="10000"/>
                  </a:ext>
                </a:extLst>
              </a:tr>
              <a:tr h="466725">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7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endParaRPr>
                    </a:p>
                  </a:txBody>
                  <a:tcPr marL="84468" marR="8446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7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endParaRPr>
                    </a:p>
                  </a:txBody>
                  <a:tcPr marL="84468" marR="8446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85775">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7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endParaRPr>
                    </a:p>
                  </a:txBody>
                  <a:tcPr marL="84468" marR="8446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altLang="zh-CN" sz="21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84468" marR="8446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68313">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1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84468" marR="8446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7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endParaRPr>
                    </a:p>
                  </a:txBody>
                  <a:tcPr marL="84468" marR="8446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512763">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7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endParaRPr>
                    </a:p>
                  </a:txBody>
                  <a:tcPr marL="84468" marR="8446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7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endParaRPr>
                    </a:p>
                  </a:txBody>
                  <a:tcPr marL="84468" marR="8446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71" name="矩形 70">
            <a:extLst>
              <a:ext uri="{FF2B5EF4-FFF2-40B4-BE49-F238E27FC236}">
                <a16:creationId xmlns:a16="http://schemas.microsoft.com/office/drawing/2014/main" id="{170E51B9-5648-0FCE-921F-3B7E77FA4A6E}"/>
              </a:ext>
            </a:extLst>
          </p:cNvPr>
          <p:cNvSpPr>
            <a:spLocks noChangeArrowheads="1"/>
          </p:cNvSpPr>
          <p:nvPr/>
        </p:nvSpPr>
        <p:spPr bwMode="auto">
          <a:xfrm>
            <a:off x="9149228" y="4571503"/>
            <a:ext cx="1119217" cy="420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hangingPunct="1">
              <a:spcBef>
                <a:spcPct val="20000"/>
              </a:spcBef>
              <a:buClr>
                <a:srgbClr val="5EAEFF"/>
              </a:buClr>
              <a:buSzPct val="60000"/>
            </a:pPr>
            <a:r>
              <a:rPr lang="en-US" altLang="zh-CN" sz="2133" i="1" dirty="0">
                <a:solidFill>
                  <a:srgbClr val="000000"/>
                </a:solidFill>
                <a:latin typeface="Times New Roman" panose="02020603050405020304" pitchFamily="18" charset="0"/>
                <a:ea typeface="楷体_GB2312" pitchFamily="49" charset="-122"/>
                <a:cs typeface="Times New Roman" panose="02020603050405020304" pitchFamily="18" charset="0"/>
              </a:rPr>
              <a:t>i,j,u2,u3</a:t>
            </a:r>
            <a:endParaRPr lang="zh-CN" altLang="en-US" sz="2667" i="1" baseline="-25000" dirty="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72" name="矩形 71">
            <a:extLst>
              <a:ext uri="{FF2B5EF4-FFF2-40B4-BE49-F238E27FC236}">
                <a16:creationId xmlns:a16="http://schemas.microsoft.com/office/drawing/2014/main" id="{D4533446-9B86-06D2-E59A-F61A98D98778}"/>
              </a:ext>
            </a:extLst>
          </p:cNvPr>
          <p:cNvSpPr>
            <a:spLocks noChangeArrowheads="1"/>
          </p:cNvSpPr>
          <p:nvPr/>
        </p:nvSpPr>
        <p:spPr bwMode="auto">
          <a:xfrm>
            <a:off x="9185212" y="5028703"/>
            <a:ext cx="974947" cy="420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hangingPunct="1">
              <a:spcBef>
                <a:spcPct val="20000"/>
              </a:spcBef>
              <a:buClr>
                <a:srgbClr val="5EAEFF"/>
              </a:buClr>
              <a:buSzPct val="60000"/>
            </a:pPr>
            <a:r>
              <a:rPr lang="en-US" altLang="zh-CN" sz="2133" i="1">
                <a:solidFill>
                  <a:srgbClr val="000000"/>
                </a:solidFill>
                <a:latin typeface="Times New Roman" panose="02020603050405020304" pitchFamily="18" charset="0"/>
                <a:ea typeface="楷体_GB2312" pitchFamily="49" charset="-122"/>
                <a:cs typeface="Times New Roman" panose="02020603050405020304" pitchFamily="18" charset="0"/>
              </a:rPr>
              <a:t>j,u2,u3</a:t>
            </a:r>
            <a:endParaRPr lang="zh-CN" altLang="en-US" sz="2667" i="1" baseline="-2500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73" name="矩形 72">
            <a:extLst>
              <a:ext uri="{FF2B5EF4-FFF2-40B4-BE49-F238E27FC236}">
                <a16:creationId xmlns:a16="http://schemas.microsoft.com/office/drawing/2014/main" id="{6B40F85D-B980-C714-A612-4E06083FFA67}"/>
              </a:ext>
            </a:extLst>
          </p:cNvPr>
          <p:cNvSpPr>
            <a:spLocks noChangeArrowheads="1"/>
          </p:cNvSpPr>
          <p:nvPr/>
        </p:nvSpPr>
        <p:spPr bwMode="auto">
          <a:xfrm>
            <a:off x="10605494" y="4514354"/>
            <a:ext cx="974947" cy="420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hangingPunct="1">
              <a:spcBef>
                <a:spcPct val="20000"/>
              </a:spcBef>
              <a:buClr>
                <a:srgbClr val="5EAEFF"/>
              </a:buClr>
              <a:buSzPct val="60000"/>
            </a:pPr>
            <a:r>
              <a:rPr lang="en-US" altLang="zh-CN" sz="2133" i="1">
                <a:solidFill>
                  <a:srgbClr val="000000"/>
                </a:solidFill>
                <a:latin typeface="Times New Roman" panose="02020603050405020304" pitchFamily="18" charset="0"/>
                <a:ea typeface="楷体_GB2312" pitchFamily="49" charset="-122"/>
                <a:cs typeface="Times New Roman" panose="02020603050405020304" pitchFamily="18" charset="0"/>
              </a:rPr>
              <a:t>j,u2,u3</a:t>
            </a:r>
            <a:endParaRPr lang="zh-CN" altLang="en-US" sz="2667" i="1" baseline="-2500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74" name="矩形 73">
            <a:extLst>
              <a:ext uri="{FF2B5EF4-FFF2-40B4-BE49-F238E27FC236}">
                <a16:creationId xmlns:a16="http://schemas.microsoft.com/office/drawing/2014/main" id="{7B2435C6-8AB0-DE55-4918-3EF07E18A185}"/>
              </a:ext>
            </a:extLst>
          </p:cNvPr>
          <p:cNvSpPr>
            <a:spLocks noChangeArrowheads="1"/>
          </p:cNvSpPr>
          <p:nvPr/>
        </p:nvSpPr>
        <p:spPr bwMode="auto">
          <a:xfrm>
            <a:off x="10565278" y="4965203"/>
            <a:ext cx="974947" cy="420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hangingPunct="1">
              <a:spcBef>
                <a:spcPct val="20000"/>
              </a:spcBef>
              <a:buClr>
                <a:srgbClr val="5EAEFF"/>
              </a:buClr>
              <a:buSzPct val="60000"/>
            </a:pPr>
            <a:r>
              <a:rPr lang="en-US" altLang="zh-CN" sz="2133" i="1">
                <a:solidFill>
                  <a:srgbClr val="000000"/>
                </a:solidFill>
                <a:latin typeface="Times New Roman" panose="02020603050405020304" pitchFamily="18" charset="0"/>
                <a:ea typeface="楷体_GB2312" pitchFamily="49" charset="-122"/>
                <a:cs typeface="Times New Roman" panose="02020603050405020304" pitchFamily="18" charset="0"/>
              </a:rPr>
              <a:t>j,u2,u3</a:t>
            </a:r>
            <a:endParaRPr lang="zh-CN" altLang="en-US" sz="2667" i="1" baseline="-2500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75" name="矩形 74">
            <a:extLst>
              <a:ext uri="{FF2B5EF4-FFF2-40B4-BE49-F238E27FC236}">
                <a16:creationId xmlns:a16="http://schemas.microsoft.com/office/drawing/2014/main" id="{65107D2E-5C20-6689-EBF0-E96EC17034C9}"/>
              </a:ext>
            </a:extLst>
          </p:cNvPr>
          <p:cNvSpPr>
            <a:spLocks noChangeArrowheads="1"/>
          </p:cNvSpPr>
          <p:nvPr/>
        </p:nvSpPr>
        <p:spPr bwMode="auto">
          <a:xfrm>
            <a:off x="9172512" y="5513421"/>
            <a:ext cx="974947" cy="420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hangingPunct="1">
              <a:spcBef>
                <a:spcPct val="20000"/>
              </a:spcBef>
              <a:buClr>
                <a:srgbClr val="5EAEFF"/>
              </a:buClr>
              <a:buSzPct val="60000"/>
            </a:pPr>
            <a:r>
              <a:rPr lang="en-US" altLang="zh-CN" sz="2133" i="1">
                <a:solidFill>
                  <a:srgbClr val="000000"/>
                </a:solidFill>
                <a:latin typeface="Times New Roman" panose="02020603050405020304" pitchFamily="18" charset="0"/>
                <a:ea typeface="楷体_GB2312" pitchFamily="49" charset="-122"/>
                <a:cs typeface="Times New Roman" panose="02020603050405020304" pitchFamily="18" charset="0"/>
              </a:rPr>
              <a:t>j,u2,u3</a:t>
            </a:r>
            <a:endParaRPr lang="zh-CN" altLang="en-US" sz="2667" i="1" baseline="-2500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76" name="矩形 75">
            <a:extLst>
              <a:ext uri="{FF2B5EF4-FFF2-40B4-BE49-F238E27FC236}">
                <a16:creationId xmlns:a16="http://schemas.microsoft.com/office/drawing/2014/main" id="{2541C0A2-CDED-3E47-AB34-C8F91B926313}"/>
              </a:ext>
            </a:extLst>
          </p:cNvPr>
          <p:cNvSpPr>
            <a:spLocks noChangeArrowheads="1"/>
          </p:cNvSpPr>
          <p:nvPr/>
        </p:nvSpPr>
        <p:spPr bwMode="auto">
          <a:xfrm>
            <a:off x="10478494" y="5468970"/>
            <a:ext cx="1119217" cy="420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hangingPunct="1">
              <a:spcBef>
                <a:spcPct val="20000"/>
              </a:spcBef>
              <a:buClr>
                <a:srgbClr val="5EAEFF"/>
              </a:buClr>
              <a:buSzPct val="60000"/>
            </a:pPr>
            <a:r>
              <a:rPr lang="en-US" altLang="zh-CN" sz="2133" i="1">
                <a:solidFill>
                  <a:srgbClr val="000000"/>
                </a:solidFill>
                <a:latin typeface="Times New Roman" panose="02020603050405020304" pitchFamily="18" charset="0"/>
                <a:ea typeface="楷体_GB2312" pitchFamily="49" charset="-122"/>
                <a:cs typeface="Times New Roman" panose="02020603050405020304" pitchFamily="18" charset="0"/>
              </a:rPr>
              <a:t>i,j,u2,u3</a:t>
            </a:r>
            <a:endParaRPr lang="zh-CN" altLang="en-US" sz="2667" i="1" baseline="-2500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77" name="矩形 76">
            <a:extLst>
              <a:ext uri="{FF2B5EF4-FFF2-40B4-BE49-F238E27FC236}">
                <a16:creationId xmlns:a16="http://schemas.microsoft.com/office/drawing/2014/main" id="{83160B0B-0A02-445A-ADFC-F986CC9B88E1}"/>
              </a:ext>
            </a:extLst>
          </p:cNvPr>
          <p:cNvSpPr>
            <a:spLocks noChangeArrowheads="1"/>
          </p:cNvSpPr>
          <p:nvPr/>
        </p:nvSpPr>
        <p:spPr bwMode="auto">
          <a:xfrm>
            <a:off x="9092078" y="5979087"/>
            <a:ext cx="1119217" cy="420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hangingPunct="1">
              <a:spcBef>
                <a:spcPct val="20000"/>
              </a:spcBef>
              <a:buClr>
                <a:srgbClr val="5EAEFF"/>
              </a:buClr>
              <a:buSzPct val="60000"/>
            </a:pPr>
            <a:r>
              <a:rPr lang="en-US" altLang="zh-CN" sz="2133" i="1">
                <a:solidFill>
                  <a:srgbClr val="000000"/>
                </a:solidFill>
                <a:latin typeface="Times New Roman" panose="02020603050405020304" pitchFamily="18" charset="0"/>
                <a:ea typeface="楷体_GB2312" pitchFamily="49" charset="-122"/>
                <a:cs typeface="Times New Roman" panose="02020603050405020304" pitchFamily="18" charset="0"/>
              </a:rPr>
              <a:t>i,j,u2,u3</a:t>
            </a:r>
            <a:endParaRPr lang="zh-CN" altLang="en-US" sz="2667" i="1" baseline="-2500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78" name="矩形 77">
            <a:extLst>
              <a:ext uri="{FF2B5EF4-FFF2-40B4-BE49-F238E27FC236}">
                <a16:creationId xmlns:a16="http://schemas.microsoft.com/office/drawing/2014/main" id="{B419CD7D-A3B7-675E-0EBE-BCBE53E7BF9A}"/>
              </a:ext>
            </a:extLst>
          </p:cNvPr>
          <p:cNvSpPr>
            <a:spLocks noChangeArrowheads="1"/>
          </p:cNvSpPr>
          <p:nvPr/>
        </p:nvSpPr>
        <p:spPr bwMode="auto">
          <a:xfrm>
            <a:off x="10232961" y="5947337"/>
            <a:ext cx="1691489" cy="420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hangingPunct="1">
              <a:spcBef>
                <a:spcPct val="20000"/>
              </a:spcBef>
              <a:buClr>
                <a:srgbClr val="5EAEFF"/>
              </a:buClr>
              <a:buSzPct val="60000"/>
            </a:pPr>
            <a:r>
              <a:rPr lang="en-US" altLang="zh-CN" sz="2133" i="1">
                <a:solidFill>
                  <a:srgbClr val="000000"/>
                </a:solidFill>
                <a:latin typeface="Times New Roman" panose="02020603050405020304" pitchFamily="18" charset="0"/>
                <a:ea typeface="楷体_GB2312" pitchFamily="49" charset="-122"/>
                <a:cs typeface="Times New Roman" panose="02020603050405020304" pitchFamily="18" charset="0"/>
              </a:rPr>
              <a:t>m,n,u1,u2,u3</a:t>
            </a:r>
            <a:endParaRPr lang="zh-CN" altLang="en-US" sz="2667" i="1" baseline="-2500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79" name="矩形 78">
            <a:extLst>
              <a:ext uri="{FF2B5EF4-FFF2-40B4-BE49-F238E27FC236}">
                <a16:creationId xmlns:a16="http://schemas.microsoft.com/office/drawing/2014/main" id="{D7DB2A69-36A4-CE72-EB6C-417B73B99CE0}"/>
              </a:ext>
            </a:extLst>
          </p:cNvPr>
          <p:cNvSpPr/>
          <p:nvPr/>
        </p:nvSpPr>
        <p:spPr>
          <a:xfrm>
            <a:off x="9147446" y="5573140"/>
            <a:ext cx="1066243" cy="361719"/>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2" name="组合 21">
            <a:extLst>
              <a:ext uri="{FF2B5EF4-FFF2-40B4-BE49-F238E27FC236}">
                <a16:creationId xmlns:a16="http://schemas.microsoft.com/office/drawing/2014/main" id="{B7117DEB-6D42-85C6-A39F-F8944989574B}"/>
              </a:ext>
            </a:extLst>
          </p:cNvPr>
          <p:cNvGrpSpPr/>
          <p:nvPr/>
        </p:nvGrpSpPr>
        <p:grpSpPr>
          <a:xfrm>
            <a:off x="430398" y="2169847"/>
            <a:ext cx="1223944" cy="3706786"/>
            <a:chOff x="460067" y="1843690"/>
            <a:chExt cx="1223944" cy="3706786"/>
          </a:xfrm>
        </p:grpSpPr>
        <p:sp>
          <p:nvSpPr>
            <p:cNvPr id="23" name="文本框 22">
              <a:extLst>
                <a:ext uri="{FF2B5EF4-FFF2-40B4-BE49-F238E27FC236}">
                  <a16:creationId xmlns:a16="http://schemas.microsoft.com/office/drawing/2014/main" id="{C35AC7C5-7538-7AA1-034B-CEE34063DEBE}"/>
                </a:ext>
              </a:extLst>
            </p:cNvPr>
            <p:cNvSpPr txBox="1"/>
            <p:nvPr/>
          </p:nvSpPr>
          <p:spPr>
            <a:xfrm>
              <a:off x="699574" y="1843690"/>
              <a:ext cx="984437" cy="369332"/>
            </a:xfrm>
            <a:prstGeom prst="rect">
              <a:avLst/>
            </a:prstGeom>
            <a:solidFill>
              <a:schemeClr val="accent5">
                <a:lumMod val="40000"/>
                <a:lumOff val="60000"/>
              </a:schemeClr>
            </a:solidFill>
            <a:ln>
              <a:solidFill>
                <a:schemeClr val="tx1"/>
              </a:solidFill>
            </a:ln>
          </p:spPr>
          <p:txBody>
            <a:bodyPr wrap="none" rtlCol="0">
              <a:spAutoFit/>
            </a:bodyPr>
            <a:lstStyle/>
            <a:p>
              <a:r>
                <a:rPr lang="en-US" altLang="zh-CN" b="1" dirty="0">
                  <a:latin typeface="Times New Roman" panose="02020603050405020304" pitchFamily="18" charset="0"/>
                  <a:cs typeface="Times New Roman" panose="02020603050405020304" pitchFamily="18" charset="0"/>
                </a:rPr>
                <a:t>ENTRY</a:t>
              </a:r>
              <a:endParaRPr lang="zh-CN" altLang="en-US" b="1" dirty="0">
                <a:latin typeface="Times New Roman" panose="02020603050405020304" pitchFamily="18" charset="0"/>
                <a:cs typeface="Times New Roman" panose="02020603050405020304" pitchFamily="18" charset="0"/>
              </a:endParaRPr>
            </a:p>
          </p:txBody>
        </p:sp>
        <p:cxnSp>
          <p:nvCxnSpPr>
            <p:cNvPr id="24" name="直接箭头连接符 23">
              <a:extLst>
                <a:ext uri="{FF2B5EF4-FFF2-40B4-BE49-F238E27FC236}">
                  <a16:creationId xmlns:a16="http://schemas.microsoft.com/office/drawing/2014/main" id="{D4CB2A5D-4991-8825-59B6-9B303B5E9E31}"/>
                </a:ext>
              </a:extLst>
            </p:cNvPr>
            <p:cNvCxnSpPr>
              <a:cxnSpLocks/>
              <a:endCxn id="26" idx="0"/>
            </p:cNvCxnSpPr>
            <p:nvPr/>
          </p:nvCxnSpPr>
          <p:spPr>
            <a:xfrm>
              <a:off x="1191716" y="2213022"/>
              <a:ext cx="76" cy="23862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文本框 24">
              <a:extLst>
                <a:ext uri="{FF2B5EF4-FFF2-40B4-BE49-F238E27FC236}">
                  <a16:creationId xmlns:a16="http://schemas.microsoft.com/office/drawing/2014/main" id="{EFDFB4B0-A43F-ECF2-2125-92A0F2EBE2CF}"/>
                </a:ext>
              </a:extLst>
            </p:cNvPr>
            <p:cNvSpPr txBox="1"/>
            <p:nvPr/>
          </p:nvSpPr>
          <p:spPr>
            <a:xfrm>
              <a:off x="779262" y="5181144"/>
              <a:ext cx="825061" cy="369332"/>
            </a:xfrm>
            <a:prstGeom prst="rect">
              <a:avLst/>
            </a:prstGeom>
            <a:solidFill>
              <a:schemeClr val="accent5">
                <a:lumMod val="40000"/>
                <a:lumOff val="60000"/>
              </a:schemeClr>
            </a:solidFill>
            <a:ln>
              <a:solidFill>
                <a:schemeClr val="tx1"/>
              </a:solidFill>
            </a:ln>
          </p:spPr>
          <p:txBody>
            <a:bodyPr wrap="square" rtlCol="0">
              <a:spAutoFit/>
            </a:bodyPr>
            <a:lstStyle/>
            <a:p>
              <a:pPr algn="ctr"/>
              <a:r>
                <a:rPr lang="en-US" altLang="zh-CN" b="1" dirty="0">
                  <a:latin typeface="Times New Roman" panose="02020603050405020304" pitchFamily="18" charset="0"/>
                  <a:cs typeface="Times New Roman" panose="02020603050405020304" pitchFamily="18" charset="0"/>
                </a:rPr>
                <a:t>EXIT</a:t>
              </a:r>
              <a:endParaRPr lang="zh-CN" altLang="en-US" b="1" dirty="0">
                <a:latin typeface="Times New Roman" panose="02020603050405020304" pitchFamily="18" charset="0"/>
                <a:cs typeface="Times New Roman" panose="02020603050405020304" pitchFamily="18" charset="0"/>
              </a:endParaRPr>
            </a:p>
          </p:txBody>
        </p:sp>
        <p:sp>
          <p:nvSpPr>
            <p:cNvPr id="26" name="文本框 25">
              <a:extLst>
                <a:ext uri="{FF2B5EF4-FFF2-40B4-BE49-F238E27FC236}">
                  <a16:creationId xmlns:a16="http://schemas.microsoft.com/office/drawing/2014/main" id="{4DDD05AD-D96A-26A8-AD28-79E6B0DD5F66}"/>
                </a:ext>
              </a:extLst>
            </p:cNvPr>
            <p:cNvSpPr txBox="1"/>
            <p:nvPr/>
          </p:nvSpPr>
          <p:spPr>
            <a:xfrm>
              <a:off x="984043" y="2451646"/>
              <a:ext cx="415498" cy="369332"/>
            </a:xfrm>
            <a:prstGeom prst="rect">
              <a:avLst/>
            </a:prstGeom>
            <a:noFill/>
            <a:ln w="12700">
              <a:solidFill>
                <a:schemeClr val="tx1"/>
              </a:solidFill>
            </a:ln>
          </p:spPr>
          <p:txBody>
            <a:bodyPr wrap="none" rtlCol="0">
              <a:spAutoFit/>
            </a:bodyPr>
            <a:lstStyle/>
            <a:p>
              <a:r>
                <a:rPr lang="en-US" altLang="zh-CN" b="1" dirty="0">
                  <a:latin typeface="Times New Roman" panose="02020603050405020304" pitchFamily="18" charset="0"/>
                  <a:cs typeface="Times New Roman" panose="02020603050405020304" pitchFamily="18" charset="0"/>
                </a:rPr>
                <a:t>B</a:t>
              </a:r>
              <a:r>
                <a:rPr lang="en-US" altLang="zh-CN" b="1" baseline="-25000" dirty="0">
                  <a:latin typeface="Times New Roman" panose="02020603050405020304" pitchFamily="18" charset="0"/>
                  <a:cs typeface="Times New Roman" panose="02020603050405020304" pitchFamily="18" charset="0"/>
                </a:rPr>
                <a:t>1</a:t>
              </a:r>
              <a:endParaRPr lang="zh-CN" altLang="en-US" b="1" baseline="-25000" dirty="0">
                <a:latin typeface="Times New Roman" panose="02020603050405020304" pitchFamily="18" charset="0"/>
                <a:cs typeface="Times New Roman" panose="02020603050405020304" pitchFamily="18" charset="0"/>
              </a:endParaRPr>
            </a:p>
          </p:txBody>
        </p:sp>
        <p:sp>
          <p:nvSpPr>
            <p:cNvPr id="27" name="文本框 26">
              <a:extLst>
                <a:ext uri="{FF2B5EF4-FFF2-40B4-BE49-F238E27FC236}">
                  <a16:creationId xmlns:a16="http://schemas.microsoft.com/office/drawing/2014/main" id="{917864A8-4925-BB73-65E4-0874D093C3D6}"/>
                </a:ext>
              </a:extLst>
            </p:cNvPr>
            <p:cNvSpPr txBox="1"/>
            <p:nvPr/>
          </p:nvSpPr>
          <p:spPr>
            <a:xfrm>
              <a:off x="984043" y="3139420"/>
              <a:ext cx="415498" cy="369332"/>
            </a:xfrm>
            <a:prstGeom prst="rect">
              <a:avLst/>
            </a:prstGeom>
            <a:noFill/>
            <a:ln w="12700">
              <a:solidFill>
                <a:schemeClr val="tx1"/>
              </a:solidFill>
            </a:ln>
          </p:spPr>
          <p:txBody>
            <a:bodyPr wrap="none" rtlCol="0">
              <a:spAutoFit/>
            </a:bodyPr>
            <a:lstStyle/>
            <a:p>
              <a:r>
                <a:rPr lang="en-US" altLang="zh-CN" b="1" dirty="0">
                  <a:latin typeface="Times New Roman" panose="02020603050405020304" pitchFamily="18" charset="0"/>
                  <a:cs typeface="Times New Roman" panose="02020603050405020304" pitchFamily="18" charset="0"/>
                </a:rPr>
                <a:t>B</a:t>
              </a:r>
              <a:r>
                <a:rPr lang="en-US" altLang="zh-CN" b="1" baseline="-25000" dirty="0">
                  <a:latin typeface="Times New Roman" panose="02020603050405020304" pitchFamily="18" charset="0"/>
                  <a:cs typeface="Times New Roman" panose="02020603050405020304" pitchFamily="18" charset="0"/>
                </a:rPr>
                <a:t>2</a:t>
              </a:r>
              <a:endParaRPr lang="zh-CN" altLang="en-US" b="1" baseline="-25000" dirty="0">
                <a:latin typeface="Times New Roman" panose="02020603050405020304" pitchFamily="18" charset="0"/>
                <a:cs typeface="Times New Roman" panose="02020603050405020304" pitchFamily="18" charset="0"/>
              </a:endParaRPr>
            </a:p>
          </p:txBody>
        </p:sp>
        <p:cxnSp>
          <p:nvCxnSpPr>
            <p:cNvPr id="28" name="直接箭头连接符 27">
              <a:extLst>
                <a:ext uri="{FF2B5EF4-FFF2-40B4-BE49-F238E27FC236}">
                  <a16:creationId xmlns:a16="http://schemas.microsoft.com/office/drawing/2014/main" id="{7DABD6E1-DA4E-EA0F-E145-45E9E3890EFA}"/>
                </a:ext>
              </a:extLst>
            </p:cNvPr>
            <p:cNvCxnSpPr>
              <a:cxnSpLocks/>
              <a:stCxn id="26" idx="2"/>
            </p:cNvCxnSpPr>
            <p:nvPr/>
          </p:nvCxnSpPr>
          <p:spPr>
            <a:xfrm flipH="1">
              <a:off x="1187596" y="2820978"/>
              <a:ext cx="4196" cy="31844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文本框 28">
              <a:extLst>
                <a:ext uri="{FF2B5EF4-FFF2-40B4-BE49-F238E27FC236}">
                  <a16:creationId xmlns:a16="http://schemas.microsoft.com/office/drawing/2014/main" id="{55578976-8447-18A3-DB28-B5D87B690CA4}"/>
                </a:ext>
              </a:extLst>
            </p:cNvPr>
            <p:cNvSpPr txBox="1"/>
            <p:nvPr/>
          </p:nvSpPr>
          <p:spPr>
            <a:xfrm>
              <a:off x="460067" y="3733989"/>
              <a:ext cx="415498" cy="369332"/>
            </a:xfrm>
            <a:prstGeom prst="rect">
              <a:avLst/>
            </a:prstGeom>
            <a:noFill/>
            <a:ln w="12700">
              <a:solidFill>
                <a:schemeClr val="tx1"/>
              </a:solidFill>
            </a:ln>
          </p:spPr>
          <p:txBody>
            <a:bodyPr wrap="none" rtlCol="0">
              <a:spAutoFit/>
            </a:bodyPr>
            <a:lstStyle/>
            <a:p>
              <a:r>
                <a:rPr lang="en-US" altLang="zh-CN" b="1" dirty="0">
                  <a:latin typeface="Times New Roman" panose="02020603050405020304" pitchFamily="18" charset="0"/>
                  <a:cs typeface="Times New Roman" panose="02020603050405020304" pitchFamily="18" charset="0"/>
                </a:rPr>
                <a:t>B</a:t>
              </a:r>
              <a:r>
                <a:rPr lang="en-US" altLang="zh-CN" b="1" baseline="-25000" dirty="0">
                  <a:latin typeface="Times New Roman" panose="02020603050405020304" pitchFamily="18" charset="0"/>
                  <a:cs typeface="Times New Roman" panose="02020603050405020304" pitchFamily="18" charset="0"/>
                </a:rPr>
                <a:t>3</a:t>
              </a:r>
              <a:endParaRPr lang="zh-CN" altLang="en-US" b="1" baseline="-25000" dirty="0">
                <a:latin typeface="Times New Roman" panose="02020603050405020304" pitchFamily="18" charset="0"/>
                <a:cs typeface="Times New Roman" panose="02020603050405020304" pitchFamily="18" charset="0"/>
              </a:endParaRPr>
            </a:p>
          </p:txBody>
        </p:sp>
        <p:sp>
          <p:nvSpPr>
            <p:cNvPr id="30" name="文本框 29">
              <a:extLst>
                <a:ext uri="{FF2B5EF4-FFF2-40B4-BE49-F238E27FC236}">
                  <a16:creationId xmlns:a16="http://schemas.microsoft.com/office/drawing/2014/main" id="{0B7369F4-0530-B1C5-EDE8-34700A0D06DC}"/>
                </a:ext>
              </a:extLst>
            </p:cNvPr>
            <p:cNvSpPr txBox="1"/>
            <p:nvPr/>
          </p:nvSpPr>
          <p:spPr>
            <a:xfrm>
              <a:off x="984043" y="4395801"/>
              <a:ext cx="415498" cy="369332"/>
            </a:xfrm>
            <a:prstGeom prst="rect">
              <a:avLst/>
            </a:prstGeom>
            <a:noFill/>
            <a:ln w="12700">
              <a:solidFill>
                <a:schemeClr val="tx1"/>
              </a:solidFill>
            </a:ln>
          </p:spPr>
          <p:txBody>
            <a:bodyPr wrap="none" rtlCol="0">
              <a:spAutoFit/>
            </a:bodyPr>
            <a:lstStyle/>
            <a:p>
              <a:r>
                <a:rPr lang="en-US" altLang="zh-CN" b="1" dirty="0">
                  <a:latin typeface="Times New Roman" panose="02020603050405020304" pitchFamily="18" charset="0"/>
                  <a:cs typeface="Times New Roman" panose="02020603050405020304" pitchFamily="18" charset="0"/>
                </a:rPr>
                <a:t>B</a:t>
              </a:r>
              <a:r>
                <a:rPr lang="en-US" altLang="zh-CN" b="1" baseline="-25000" dirty="0">
                  <a:latin typeface="Times New Roman" panose="02020603050405020304" pitchFamily="18" charset="0"/>
                  <a:cs typeface="Times New Roman" panose="02020603050405020304" pitchFamily="18" charset="0"/>
                </a:rPr>
                <a:t>4</a:t>
              </a:r>
              <a:endParaRPr lang="zh-CN" altLang="en-US" b="1" baseline="-25000" dirty="0">
                <a:latin typeface="Times New Roman" panose="02020603050405020304" pitchFamily="18" charset="0"/>
                <a:cs typeface="Times New Roman" panose="02020603050405020304" pitchFamily="18" charset="0"/>
              </a:endParaRPr>
            </a:p>
          </p:txBody>
        </p:sp>
        <p:cxnSp>
          <p:nvCxnSpPr>
            <p:cNvPr id="31" name="直接箭头连接符 30">
              <a:extLst>
                <a:ext uri="{FF2B5EF4-FFF2-40B4-BE49-F238E27FC236}">
                  <a16:creationId xmlns:a16="http://schemas.microsoft.com/office/drawing/2014/main" id="{D4073AB1-3A97-6313-4954-0C441254D411}"/>
                </a:ext>
              </a:extLst>
            </p:cNvPr>
            <p:cNvCxnSpPr>
              <a:stCxn id="27" idx="2"/>
              <a:endCxn id="29" idx="0"/>
            </p:cNvCxnSpPr>
            <p:nvPr/>
          </p:nvCxnSpPr>
          <p:spPr>
            <a:xfrm flipH="1">
              <a:off x="667816" y="3508752"/>
              <a:ext cx="523976" cy="22523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a:extLst>
                <a:ext uri="{FF2B5EF4-FFF2-40B4-BE49-F238E27FC236}">
                  <a16:creationId xmlns:a16="http://schemas.microsoft.com/office/drawing/2014/main" id="{64F10576-5BBA-80C6-2CDC-B33B560CB5D8}"/>
                </a:ext>
              </a:extLst>
            </p:cNvPr>
            <p:cNvCxnSpPr>
              <a:cxnSpLocks/>
              <a:stCxn id="27" idx="2"/>
              <a:endCxn id="30" idx="0"/>
            </p:cNvCxnSpPr>
            <p:nvPr/>
          </p:nvCxnSpPr>
          <p:spPr>
            <a:xfrm>
              <a:off x="1191792" y="3508752"/>
              <a:ext cx="0" cy="88704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C47D2F65-C5EE-F94D-7BCF-6E2A7DA8CFBA}"/>
                </a:ext>
              </a:extLst>
            </p:cNvPr>
            <p:cNvCxnSpPr>
              <a:cxnSpLocks/>
              <a:stCxn id="29" idx="2"/>
            </p:cNvCxnSpPr>
            <p:nvPr/>
          </p:nvCxnSpPr>
          <p:spPr>
            <a:xfrm>
              <a:off x="667816" y="4103321"/>
              <a:ext cx="420591" cy="28328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33">
              <a:extLst>
                <a:ext uri="{FF2B5EF4-FFF2-40B4-BE49-F238E27FC236}">
                  <a16:creationId xmlns:a16="http://schemas.microsoft.com/office/drawing/2014/main" id="{32F93F59-2FC9-6582-3206-9AE0C5E47BA4}"/>
                </a:ext>
              </a:extLst>
            </p:cNvPr>
            <p:cNvCxnSpPr>
              <a:cxnSpLocks/>
              <a:stCxn id="30" idx="2"/>
              <a:endCxn id="25" idx="0"/>
            </p:cNvCxnSpPr>
            <p:nvPr/>
          </p:nvCxnSpPr>
          <p:spPr>
            <a:xfrm>
              <a:off x="1191792" y="4765133"/>
              <a:ext cx="1" cy="41601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连接符: 肘形 34">
              <a:extLst>
                <a:ext uri="{FF2B5EF4-FFF2-40B4-BE49-F238E27FC236}">
                  <a16:creationId xmlns:a16="http://schemas.microsoft.com/office/drawing/2014/main" id="{95BC2AD0-A5B4-4FBD-FFDE-C96C905A3274}"/>
                </a:ext>
              </a:extLst>
            </p:cNvPr>
            <p:cNvCxnSpPr>
              <a:cxnSpLocks/>
            </p:cNvCxnSpPr>
            <p:nvPr/>
          </p:nvCxnSpPr>
          <p:spPr>
            <a:xfrm rot="5400000" flipH="1" flipV="1">
              <a:off x="484818" y="3959174"/>
              <a:ext cx="1658092" cy="22078"/>
            </a:xfrm>
            <a:prstGeom prst="bentConnector5">
              <a:avLst>
                <a:gd name="adj1" fmla="val -6729"/>
                <a:gd name="adj2" fmla="val 1657782"/>
                <a:gd name="adj3" fmla="val 108210"/>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aphicFrame>
        <p:nvGraphicFramePr>
          <p:cNvPr id="36" name="Group 182">
            <a:extLst>
              <a:ext uri="{FF2B5EF4-FFF2-40B4-BE49-F238E27FC236}">
                <a16:creationId xmlns:a16="http://schemas.microsoft.com/office/drawing/2014/main" id="{31A4C7C8-A061-AA22-EA38-2DE99A13761F}"/>
              </a:ext>
            </a:extLst>
          </p:cNvPr>
          <p:cNvGraphicFramePr>
            <a:graphicFrameLocks noGrp="1"/>
          </p:cNvGraphicFramePr>
          <p:nvPr/>
        </p:nvGraphicFramePr>
        <p:xfrm>
          <a:off x="2009469" y="1544246"/>
          <a:ext cx="3425249" cy="2402051"/>
        </p:xfrm>
        <a:graphic>
          <a:graphicData uri="http://schemas.openxmlformats.org/drawingml/2006/table">
            <a:tbl>
              <a:tblPr/>
              <a:tblGrid>
                <a:gridCol w="532590">
                  <a:extLst>
                    <a:ext uri="{9D8B030D-6E8A-4147-A177-3AD203B41FA5}">
                      <a16:colId xmlns:a16="http://schemas.microsoft.com/office/drawing/2014/main" val="3473688484"/>
                    </a:ext>
                  </a:extLst>
                </a:gridCol>
                <a:gridCol w="1565342">
                  <a:extLst>
                    <a:ext uri="{9D8B030D-6E8A-4147-A177-3AD203B41FA5}">
                      <a16:colId xmlns:a16="http://schemas.microsoft.com/office/drawing/2014/main" val="1456560140"/>
                    </a:ext>
                  </a:extLst>
                </a:gridCol>
                <a:gridCol w="1327317">
                  <a:extLst>
                    <a:ext uri="{9D8B030D-6E8A-4147-A177-3AD203B41FA5}">
                      <a16:colId xmlns:a16="http://schemas.microsoft.com/office/drawing/2014/main" val="1732934222"/>
                    </a:ext>
                  </a:extLst>
                </a:gridCol>
              </a:tblGrid>
              <a:tr h="440592">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4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B</a:t>
                      </a:r>
                    </a:p>
                  </a:txBody>
                  <a:tcPr marL="91448" marR="91448" marT="45757" marB="4575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5">
                        <a:lumMod val="40000"/>
                        <a:lumOff val="6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400" b="1" i="1" u="none" strike="noStrike" kern="1200" cap="none" spc="0" normalizeH="0" baseline="0" noProof="0" dirty="0" err="1">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use</a:t>
                      </a:r>
                      <a:r>
                        <a:rPr kumimoji="0" lang="en-US" altLang="zh-CN" sz="2400" b="1" i="1" u="none" strike="noStrike" kern="1200" cap="none" spc="0" normalizeH="0" baseline="-25000" noProof="0" dirty="0" err="1">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B</a:t>
                      </a:r>
                      <a:endParaRPr kumimoji="0" lang="en-US" altLang="zh-CN" sz="24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endParaRPr>
                    </a:p>
                  </a:txBody>
                  <a:tcPr marL="91448" marR="91448" marT="45757" marB="4575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5">
                        <a:lumMod val="40000"/>
                        <a:lumOff val="6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400" b="1" i="1" u="none" strike="noStrike" kern="1200" cap="none" spc="0" normalizeH="0" baseline="0" noProof="0" dirty="0" err="1">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def</a:t>
                      </a:r>
                      <a:r>
                        <a:rPr kumimoji="0" lang="en-US" altLang="zh-CN" sz="2400" b="1" i="1" u="none" strike="noStrike" kern="1200" cap="none" spc="0" normalizeH="0" baseline="-25000" noProof="0" dirty="0" err="1">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B</a:t>
                      </a:r>
                      <a:endParaRPr kumimoji="0" lang="en-US" altLang="zh-CN" sz="24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endParaRPr>
                    </a:p>
                  </a:txBody>
                  <a:tcPr marL="91448" marR="91448" marT="45757" marB="4575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5">
                        <a:lumMod val="40000"/>
                        <a:lumOff val="60000"/>
                      </a:schemeClr>
                    </a:solidFill>
                  </a:tcPr>
                </a:tc>
                <a:extLst>
                  <a:ext uri="{0D108BD9-81ED-4DB2-BD59-A6C34878D82A}">
                    <a16:rowId xmlns:a16="http://schemas.microsoft.com/office/drawing/2014/main" val="10000"/>
                  </a:ext>
                </a:extLst>
              </a:tr>
              <a:tr h="572575">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4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B</a:t>
                      </a:r>
                      <a:r>
                        <a:rPr kumimoji="0" lang="en-US" altLang="zh-CN" sz="2400" b="1" i="0"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rPr>
                        <a:t>1</a:t>
                      </a:r>
                    </a:p>
                  </a:txBody>
                  <a:tcPr marL="91448" marR="91448" marT="45757" marB="4575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 </a:t>
                      </a:r>
                      <a:r>
                        <a:rPr kumimoji="0" lang="en-US" altLang="zh-CN" sz="2400" b="1" i="1"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m</a:t>
                      </a:r>
                      <a:r>
                        <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 </a:t>
                      </a:r>
                      <a:r>
                        <a:rPr kumimoji="0" lang="en-US" altLang="zh-CN" sz="2400" b="1" i="1"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n</a:t>
                      </a:r>
                      <a:r>
                        <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 </a:t>
                      </a:r>
                      <a:r>
                        <a:rPr kumimoji="0" lang="en-US" altLang="zh-CN" sz="2400" b="1" i="1"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u1</a:t>
                      </a:r>
                      <a:r>
                        <a:rPr kumimoji="0" lang="en-US" altLang="zh-CN" sz="2400" b="1" i="1" u="none" strike="noStrike" kern="1200" cap="none" spc="0" normalizeH="0" baseline="-2500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 </a:t>
                      </a:r>
                      <a:r>
                        <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a:t>
                      </a:r>
                      <a:endParaRPr kumimoji="0" lang="zh-CN" altLang="en-US" sz="24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48" marR="91448" marT="45757" marB="4575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4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Times New Roman" panose="02020603050405020304" pitchFamily="18" charset="0"/>
                        </a:rPr>
                        <a:t>{ </a:t>
                      </a:r>
                      <a:r>
                        <a:rPr kumimoji="0" lang="en-US" altLang="zh-CN" sz="2400" b="1" i="1" u="none" strike="noStrike" kern="1200" cap="none" spc="0" normalizeH="0" baseline="0" noProof="0" dirty="0" err="1">
                          <a:ln>
                            <a:noFill/>
                          </a:ln>
                          <a:solidFill>
                            <a:schemeClr val="tx1"/>
                          </a:solidFill>
                          <a:effectLst/>
                          <a:uLnTx/>
                          <a:uFillTx/>
                          <a:latin typeface="Times New Roman" panose="02020603050405020304" pitchFamily="18" charset="0"/>
                          <a:ea typeface="楷体_GB2312" pitchFamily="49" charset="-122"/>
                          <a:cs typeface="Times New Roman" panose="02020603050405020304" pitchFamily="18" charset="0"/>
                        </a:rPr>
                        <a:t>i</a:t>
                      </a:r>
                      <a:r>
                        <a:rPr kumimoji="0" lang="en-US" altLang="zh-CN" sz="24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Times New Roman" panose="02020603050405020304" pitchFamily="18" charset="0"/>
                        </a:rPr>
                        <a:t>, </a:t>
                      </a:r>
                      <a:r>
                        <a:rPr kumimoji="0" lang="en-US" altLang="zh-CN" sz="2400" b="1" i="1"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Times New Roman" panose="02020603050405020304" pitchFamily="18" charset="0"/>
                        </a:rPr>
                        <a:t>j</a:t>
                      </a:r>
                      <a:r>
                        <a:rPr kumimoji="0" lang="en-US" altLang="zh-CN" sz="24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Times New Roman" panose="02020603050405020304" pitchFamily="18" charset="0"/>
                        </a:rPr>
                        <a:t>, </a:t>
                      </a:r>
                      <a:r>
                        <a:rPr kumimoji="0" lang="en-US" altLang="zh-CN" sz="2400" b="1" i="1"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Times New Roman" panose="02020603050405020304" pitchFamily="18" charset="0"/>
                        </a:rPr>
                        <a:t>a</a:t>
                      </a:r>
                      <a:r>
                        <a:rPr kumimoji="0" lang="en-US" altLang="zh-CN" sz="2400" b="1" i="0" u="none" strike="noStrike" kern="1200" cap="none" spc="0" normalizeH="0" baseline="-25000" noProof="0" dirty="0">
                          <a:ln>
                            <a:noFill/>
                          </a:ln>
                          <a:solidFill>
                            <a:schemeClr val="tx1"/>
                          </a:solidFill>
                          <a:effectLst/>
                          <a:uLnTx/>
                          <a:uFillTx/>
                          <a:latin typeface="Times New Roman" panose="02020603050405020304" pitchFamily="18" charset="0"/>
                          <a:ea typeface="楷体_GB2312" pitchFamily="49" charset="-122"/>
                          <a:cs typeface="Times New Roman" panose="02020603050405020304" pitchFamily="18" charset="0"/>
                        </a:rPr>
                        <a:t> </a:t>
                      </a:r>
                      <a:r>
                        <a:rPr kumimoji="0" lang="en-US" altLang="zh-CN" sz="24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Times New Roman" panose="02020603050405020304" pitchFamily="18" charset="0"/>
                        </a:rPr>
                        <a:t>}</a:t>
                      </a:r>
                      <a:endParaRPr kumimoji="0" lang="zh-CN" altLang="en-US" sz="24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48" marR="91448" marT="45757" marB="4575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1863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defRPr/>
                      </a:pPr>
                      <a:r>
                        <a:rPr kumimoji="0" lang="en-US" altLang="zh-CN" sz="24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B</a:t>
                      </a:r>
                      <a:r>
                        <a:rPr kumimoji="0" lang="en-US" altLang="zh-CN" sz="2400" b="1" i="0"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rPr>
                        <a:t>2</a:t>
                      </a:r>
                    </a:p>
                  </a:txBody>
                  <a:tcPr marL="91448" marR="91448" marT="45757" marB="4575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 </a:t>
                      </a:r>
                      <a:r>
                        <a:rPr kumimoji="0" lang="en-US" altLang="zh-CN" sz="2400" b="1" i="1" u="none" strike="noStrike" kern="1200" cap="none" spc="0" normalizeH="0" baseline="0" noProof="0" dirty="0" err="1">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i</a:t>
                      </a:r>
                      <a:r>
                        <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 </a:t>
                      </a:r>
                      <a:r>
                        <a:rPr kumimoji="0" lang="en-US" altLang="zh-CN" sz="2400" b="1" i="1"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j</a:t>
                      </a:r>
                      <a:r>
                        <a:rPr kumimoji="0" lang="en-US" altLang="zh-CN" sz="2400" b="1" i="0" u="none" strike="noStrike" kern="1200" cap="none" spc="0" normalizeH="0" baseline="-2500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 </a:t>
                      </a:r>
                      <a:r>
                        <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a:t>
                      </a:r>
                      <a:endParaRPr kumimoji="0" lang="zh-CN" altLang="en-US" sz="24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48" marR="91448" marT="45757" marB="4575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lang="el-GR" altLang="zh-CN" sz="2400" i="1" dirty="0">
                          <a:latin typeface="Arial" panose="020B0604020202020204" pitchFamily="34" charset="0"/>
                          <a:ea typeface="楷体_GB2312" pitchFamily="49" charset="-122"/>
                          <a:cs typeface="Arial" panose="020B0604020202020204" pitchFamily="34" charset="0"/>
                        </a:rPr>
                        <a:t>Φ</a:t>
                      </a:r>
                      <a:endParaRPr kumimoji="0" lang="zh-CN" altLang="en-US" sz="24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48" marR="91448" marT="45757" marB="4575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57464">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defRPr/>
                      </a:pPr>
                      <a:r>
                        <a:rPr kumimoji="0" lang="en-US" altLang="zh-CN" sz="24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B</a:t>
                      </a:r>
                      <a:r>
                        <a:rPr kumimoji="0" lang="en-US" altLang="zh-CN" sz="2400" b="1" i="0"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rPr>
                        <a:t>3</a:t>
                      </a:r>
                    </a:p>
                  </a:txBody>
                  <a:tcPr marL="91448" marR="91448" marT="45757" marB="4575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 </a:t>
                      </a:r>
                      <a:r>
                        <a:rPr kumimoji="0" lang="en-US" altLang="zh-CN" sz="2400" b="1" i="1"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u</a:t>
                      </a:r>
                      <a:r>
                        <a:rPr kumimoji="0" lang="en-US" altLang="zh-CN" sz="2400" b="1" i="1" u="none" strike="noStrike" kern="1200" cap="none" spc="0" normalizeH="0" baseline="-2500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2</a:t>
                      </a:r>
                      <a:r>
                        <a:rPr kumimoji="0" lang="en-US" altLang="zh-CN" sz="2400" b="1" i="0" u="none" strike="noStrike" kern="1200" cap="none" spc="0" normalizeH="0" baseline="-2500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 </a:t>
                      </a:r>
                      <a:r>
                        <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a:t>
                      </a:r>
                      <a:endParaRPr kumimoji="0" lang="zh-CN" altLang="en-US" sz="24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48" marR="91448" marT="45757" marB="4575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auto" latinLnBrk="0" hangingPunct="1">
                        <a:lnSpc>
                          <a:spcPct val="100000"/>
                        </a:lnSpc>
                        <a:spcBef>
                          <a:spcPts val="0"/>
                        </a:spcBef>
                        <a:spcAft>
                          <a:spcPts val="0"/>
                        </a:spcAft>
                        <a:buClr>
                          <a:srgbClr val="FFC000"/>
                        </a:buClr>
                        <a:buSzTx/>
                        <a:buFontTx/>
                        <a:buNone/>
                        <a:tabLst/>
                        <a:defRPr/>
                      </a:pPr>
                      <a:r>
                        <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 </a:t>
                      </a:r>
                      <a:r>
                        <a:rPr kumimoji="0" lang="en-US" altLang="zh-CN" sz="2400" b="1" i="1"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a</a:t>
                      </a:r>
                      <a:r>
                        <a:rPr kumimoji="0" lang="en-US" altLang="zh-CN" sz="2400" b="1" i="0" u="none" strike="noStrike" kern="1200" cap="none" spc="0" normalizeH="0" baseline="-2500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 </a:t>
                      </a:r>
                      <a:r>
                        <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a:t>
                      </a:r>
                      <a:endParaRPr kumimoji="0" lang="zh-CN" altLang="en-US" sz="24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48" marR="91448" marT="45757" marB="4575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457464">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defRPr/>
                      </a:pPr>
                      <a:r>
                        <a:rPr kumimoji="0" lang="en-US" altLang="zh-CN" sz="24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B</a:t>
                      </a:r>
                      <a:r>
                        <a:rPr kumimoji="0" lang="en-US" altLang="zh-CN" sz="2400" b="1" i="0"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rPr>
                        <a:t>4</a:t>
                      </a:r>
                    </a:p>
                  </a:txBody>
                  <a:tcPr marL="91448" marR="91448" marT="45757" marB="4575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 </a:t>
                      </a:r>
                      <a:r>
                        <a:rPr kumimoji="0" lang="en-US" altLang="zh-CN" sz="2400" b="1" i="1"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u</a:t>
                      </a:r>
                      <a:r>
                        <a:rPr kumimoji="0" lang="en-US" altLang="zh-CN" sz="2400" b="1" i="1" u="none" strike="noStrike" kern="1200" cap="none" spc="0" normalizeH="0" baseline="-2500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3</a:t>
                      </a:r>
                      <a:r>
                        <a:rPr kumimoji="0" lang="en-US" altLang="zh-CN" sz="2400" b="1" i="0" u="none" strike="noStrike" kern="1200" cap="none" spc="0" normalizeH="0" baseline="-2500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 </a:t>
                      </a:r>
                      <a:r>
                        <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a:t>
                      </a:r>
                      <a:endParaRPr kumimoji="0" lang="zh-CN" altLang="en-US" sz="24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48" marR="91448" marT="45757" marB="4575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 </a:t>
                      </a:r>
                      <a:r>
                        <a:rPr kumimoji="0" lang="en-US" altLang="zh-CN" sz="2400" b="1" i="1" u="none" strike="noStrike" kern="1200" cap="none" spc="0" normalizeH="0" baseline="0" noProof="0" dirty="0" err="1">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i</a:t>
                      </a:r>
                      <a:r>
                        <a:rPr kumimoji="0" lang="en-US" altLang="zh-CN" sz="2400" b="1" i="0" u="none" strike="noStrike" kern="1200" cap="none" spc="0" normalizeH="0" baseline="-2500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 </a:t>
                      </a:r>
                      <a:r>
                        <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a:t>
                      </a:r>
                      <a:endParaRPr kumimoji="0" lang="zh-CN" altLang="en-US" sz="24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48" marR="91448" marT="45757" marB="4575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21091422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412B5555-2F21-48E3-AD7F-CC99057FB01F}"/>
              </a:ext>
            </a:extLst>
          </p:cNvPr>
          <p:cNvSpPr>
            <a:spLocks noGrp="1"/>
          </p:cNvSpPr>
          <p:nvPr>
            <p:ph idx="1"/>
          </p:nvPr>
        </p:nvSpPr>
        <p:spPr>
          <a:xfrm>
            <a:off x="487822" y="942764"/>
            <a:ext cx="10895795" cy="5637024"/>
          </a:xfrm>
        </p:spPr>
        <p:txBody>
          <a:bodyPr>
            <a:normAutofit/>
          </a:bodyPr>
          <a:lstStyle/>
          <a:p>
            <a:r>
              <a:rPr lang="zh-CN" altLang="en-US" dirty="0"/>
              <a:t>思路</a:t>
            </a:r>
            <a:r>
              <a:rPr lang="en-US" altLang="zh-CN" dirty="0"/>
              <a:t>3</a:t>
            </a:r>
            <a:r>
              <a:rPr lang="zh-CN" altLang="en-US" dirty="0"/>
              <a:t>：消除重复的计算</a:t>
            </a:r>
            <a:r>
              <a:rPr lang="en-US" altLang="zh-CN" dirty="0"/>
              <a:t>(</a:t>
            </a:r>
            <a:r>
              <a:rPr lang="zh-CN" altLang="en-US" dirty="0"/>
              <a:t>续</a:t>
            </a:r>
            <a:r>
              <a:rPr lang="en-US" altLang="zh-CN" dirty="0"/>
              <a:t>)</a:t>
            </a:r>
          </a:p>
          <a:p>
            <a:pPr lvl="1"/>
            <a:r>
              <a:rPr lang="zh-CN" altLang="en-US" sz="2600" dirty="0"/>
              <a:t>公共子表达式删除</a:t>
            </a:r>
            <a:r>
              <a:rPr lang="en-US" altLang="zh-CN" sz="2600" dirty="0"/>
              <a:t>(Common Subexpression Elimination</a:t>
            </a:r>
            <a:r>
              <a:rPr lang="zh-CN" altLang="en-US" sz="2600" dirty="0"/>
              <a:t>，</a:t>
            </a:r>
            <a:r>
              <a:rPr lang="en-US" altLang="zh-CN" sz="2600" dirty="0"/>
              <a:t>CSE)</a:t>
            </a:r>
          </a:p>
          <a:p>
            <a:pPr marL="457200" lvl="1" indent="0">
              <a:buNone/>
            </a:pPr>
            <a:r>
              <a:rPr lang="en-US" altLang="zh-CN" sz="2600" dirty="0">
                <a:solidFill>
                  <a:schemeClr val="tx1"/>
                </a:solidFill>
              </a:rPr>
              <a:t>(1) </a:t>
            </a:r>
            <a:r>
              <a:rPr lang="es-ES" altLang="zh-CN" sz="2600" dirty="0">
                <a:solidFill>
                  <a:schemeClr val="tx1"/>
                </a:solidFill>
              </a:rPr>
              <a:t>x = a + b</a:t>
            </a:r>
          </a:p>
          <a:p>
            <a:pPr marL="457200" lvl="1" indent="0">
              <a:buNone/>
            </a:pPr>
            <a:r>
              <a:rPr lang="es-ES" altLang="zh-CN" sz="2600" dirty="0">
                <a:solidFill>
                  <a:schemeClr val="tx1"/>
                </a:solidFill>
              </a:rPr>
              <a:t>(2) y = a + b</a:t>
            </a:r>
          </a:p>
          <a:p>
            <a:pPr marL="457200" lvl="1" indent="0">
              <a:buNone/>
            </a:pPr>
            <a:r>
              <a:rPr lang="es-ES" altLang="zh-CN" sz="2600" dirty="0">
                <a:solidFill>
                  <a:schemeClr val="tx1"/>
                </a:solidFill>
              </a:rPr>
              <a:t>(1)(2)</a:t>
            </a:r>
            <a:r>
              <a:rPr lang="zh-CN" altLang="en-US" sz="2600" dirty="0">
                <a:solidFill>
                  <a:schemeClr val="tx1"/>
                </a:solidFill>
              </a:rPr>
              <a:t>之间</a:t>
            </a:r>
            <a:r>
              <a:rPr lang="en-US" altLang="zh-CN" sz="2600" dirty="0" err="1">
                <a:solidFill>
                  <a:schemeClr val="tx1"/>
                </a:solidFill>
              </a:rPr>
              <a:t>a,b</a:t>
            </a:r>
            <a:r>
              <a:rPr lang="zh-CN" altLang="en-US" sz="2600" dirty="0">
                <a:solidFill>
                  <a:schemeClr val="tx1"/>
                </a:solidFill>
              </a:rPr>
              <a:t>的值没有变化</a:t>
            </a:r>
            <a:r>
              <a:rPr lang="en-US" altLang="zh-CN" sz="2600" dirty="0">
                <a:solidFill>
                  <a:schemeClr val="tx1"/>
                </a:solidFill>
              </a:rPr>
              <a:t>(</a:t>
            </a:r>
            <a:r>
              <a:rPr lang="zh-CN" altLang="en-US" sz="2600" dirty="0">
                <a:solidFill>
                  <a:schemeClr val="tx1"/>
                </a:solidFill>
              </a:rPr>
              <a:t>考虑</a:t>
            </a:r>
            <a:r>
              <a:rPr lang="en-US" altLang="zh-CN" sz="2600" dirty="0"/>
              <a:t>SSA</a:t>
            </a:r>
            <a:r>
              <a:rPr lang="en-US" altLang="zh-CN" sz="2600" dirty="0">
                <a:solidFill>
                  <a:schemeClr val="tx1"/>
                </a:solidFill>
              </a:rPr>
              <a:t>)</a:t>
            </a:r>
            <a:r>
              <a:rPr lang="zh-CN" altLang="en-US" sz="2600" dirty="0">
                <a:solidFill>
                  <a:schemeClr val="tx1"/>
                </a:solidFill>
              </a:rPr>
              <a:t>，则</a:t>
            </a:r>
            <a:r>
              <a:rPr lang="en-US" altLang="zh-CN" sz="2600" dirty="0" err="1">
                <a:solidFill>
                  <a:schemeClr val="tx1"/>
                </a:solidFill>
              </a:rPr>
              <a:t>x,y</a:t>
            </a:r>
            <a:r>
              <a:rPr lang="zh-CN" altLang="en-US" sz="2600" dirty="0">
                <a:solidFill>
                  <a:schemeClr val="tx1"/>
                </a:solidFill>
              </a:rPr>
              <a:t>的值是相等的</a:t>
            </a:r>
            <a:endParaRPr lang="en-US" altLang="zh-CN" sz="2600" dirty="0">
              <a:solidFill>
                <a:schemeClr val="tx1"/>
              </a:solidFill>
            </a:endParaRPr>
          </a:p>
          <a:p>
            <a:pPr marL="457200" lvl="1" indent="0">
              <a:buNone/>
            </a:pPr>
            <a:r>
              <a:rPr lang="en-US" altLang="zh-CN" sz="2600" dirty="0">
                <a:solidFill>
                  <a:schemeClr val="tx1"/>
                </a:solidFill>
              </a:rPr>
              <a:t>(1) </a:t>
            </a:r>
            <a:r>
              <a:rPr lang="es-ES" altLang="zh-CN" sz="2600" dirty="0">
                <a:solidFill>
                  <a:schemeClr val="tx1"/>
                </a:solidFill>
              </a:rPr>
              <a:t>x = a + b</a:t>
            </a:r>
          </a:p>
          <a:p>
            <a:pPr marL="457200" lvl="1" indent="0">
              <a:buNone/>
            </a:pPr>
            <a:r>
              <a:rPr lang="es-ES" altLang="zh-CN" sz="2600" dirty="0">
                <a:solidFill>
                  <a:schemeClr val="tx1"/>
                </a:solidFill>
              </a:rPr>
              <a:t>(2) y = </a:t>
            </a:r>
            <a:r>
              <a:rPr lang="en-US" altLang="zh-CN" sz="2600" dirty="0">
                <a:solidFill>
                  <a:srgbClr val="0000FF"/>
                </a:solidFill>
              </a:rPr>
              <a:t>x</a:t>
            </a:r>
            <a:endParaRPr lang="es-ES" altLang="zh-CN" sz="2600" dirty="0">
              <a:solidFill>
                <a:srgbClr val="0000FF"/>
              </a:solidFill>
            </a:endParaRPr>
          </a:p>
          <a:p>
            <a:pPr marL="457200" lvl="1" indent="0">
              <a:buNone/>
            </a:pPr>
            <a:endParaRPr lang="zh-CN" altLang="en-US" dirty="0">
              <a:solidFill>
                <a:schemeClr val="tx1"/>
              </a:solidFill>
            </a:endParaRPr>
          </a:p>
        </p:txBody>
      </p:sp>
      <p:sp>
        <p:nvSpPr>
          <p:cNvPr id="2" name="标题 1">
            <a:extLst>
              <a:ext uri="{FF2B5EF4-FFF2-40B4-BE49-F238E27FC236}">
                <a16:creationId xmlns:a16="http://schemas.microsoft.com/office/drawing/2014/main" id="{698C5979-34C0-4D9B-B9B5-F67D78A8FFB0}"/>
              </a:ext>
            </a:extLst>
          </p:cNvPr>
          <p:cNvSpPr>
            <a:spLocks noGrp="1"/>
          </p:cNvSpPr>
          <p:nvPr>
            <p:ph type="title"/>
          </p:nvPr>
        </p:nvSpPr>
        <p:spPr/>
        <p:txBody>
          <a:bodyPr/>
          <a:lstStyle/>
          <a:p>
            <a:r>
              <a:rPr lang="en-US" altLang="zh-CN" dirty="0"/>
              <a:t>10.1.2</a:t>
            </a:r>
            <a:r>
              <a:rPr lang="zh-CN" altLang="en-US" dirty="0"/>
              <a:t>　优化的思路</a:t>
            </a:r>
          </a:p>
        </p:txBody>
      </p:sp>
    </p:spTree>
    <p:extLst>
      <p:ext uri="{BB962C8B-B14F-4D97-AF65-F5344CB8AC3E}">
        <p14:creationId xmlns:p14="http://schemas.microsoft.com/office/powerpoint/2010/main" val="85639129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EAA647-CA2F-4A9B-26C6-0594AF6D2AD6}"/>
              </a:ext>
            </a:extLst>
          </p:cNvPr>
          <p:cNvSpPr>
            <a:spLocks noGrp="1"/>
          </p:cNvSpPr>
          <p:nvPr>
            <p:ph type="title"/>
          </p:nvPr>
        </p:nvSpPr>
        <p:spPr/>
        <p:txBody>
          <a:bodyPr/>
          <a:lstStyle/>
          <a:p>
            <a:r>
              <a:rPr lang="en-US" altLang="zh-CN" dirty="0"/>
              <a:t>10. 3   </a:t>
            </a:r>
            <a:r>
              <a:rPr lang="zh-CN" altLang="en-US" dirty="0"/>
              <a:t>数据流分析基础</a:t>
            </a:r>
          </a:p>
        </p:txBody>
      </p:sp>
      <p:sp>
        <p:nvSpPr>
          <p:cNvPr id="3" name="内容占位符 2">
            <a:extLst>
              <a:ext uri="{FF2B5EF4-FFF2-40B4-BE49-F238E27FC236}">
                <a16:creationId xmlns:a16="http://schemas.microsoft.com/office/drawing/2014/main" id="{4DEFE1DA-DB36-E8EC-5103-2F7B9967D40B}"/>
              </a:ext>
            </a:extLst>
          </p:cNvPr>
          <p:cNvSpPr>
            <a:spLocks noGrp="1"/>
          </p:cNvSpPr>
          <p:nvPr>
            <p:ph idx="1"/>
          </p:nvPr>
        </p:nvSpPr>
        <p:spPr>
          <a:xfrm>
            <a:off x="487823" y="942764"/>
            <a:ext cx="1238236" cy="536715"/>
          </a:xfrm>
        </p:spPr>
        <p:txBody>
          <a:bodyPr>
            <a:normAutofit fontScale="92500" lnSpcReduction="20000"/>
          </a:bodyPr>
          <a:lstStyle/>
          <a:p>
            <a:r>
              <a:rPr lang="en-US" altLang="zh-CN" dirty="0"/>
              <a:t>[</a:t>
            </a:r>
            <a:r>
              <a:rPr lang="zh-CN" altLang="en-US" dirty="0"/>
              <a:t>例</a:t>
            </a:r>
            <a:r>
              <a:rPr lang="en-US" altLang="zh-CN" dirty="0"/>
              <a:t>]</a:t>
            </a:r>
            <a:endParaRPr lang="zh-CN" altLang="en-US" dirty="0"/>
          </a:p>
        </p:txBody>
      </p:sp>
      <p:graphicFrame>
        <p:nvGraphicFramePr>
          <p:cNvPr id="51" name="Group 95">
            <a:extLst>
              <a:ext uri="{FF2B5EF4-FFF2-40B4-BE49-F238E27FC236}">
                <a16:creationId xmlns:a16="http://schemas.microsoft.com/office/drawing/2014/main" id="{3CC0CFA0-CD65-2FD1-B248-21E61A03792B}"/>
              </a:ext>
            </a:extLst>
          </p:cNvPr>
          <p:cNvGraphicFramePr>
            <a:graphicFrameLocks noGrp="1"/>
          </p:cNvGraphicFramePr>
          <p:nvPr/>
        </p:nvGraphicFramePr>
        <p:xfrm>
          <a:off x="5716938" y="112111"/>
          <a:ext cx="4565650" cy="3836439"/>
        </p:xfrm>
        <a:graphic>
          <a:graphicData uri="http://schemas.openxmlformats.org/drawingml/2006/table">
            <a:tbl>
              <a:tblPr/>
              <a:tblGrid>
                <a:gridCol w="1497385">
                  <a:extLst>
                    <a:ext uri="{9D8B030D-6E8A-4147-A177-3AD203B41FA5}">
                      <a16:colId xmlns:a16="http://schemas.microsoft.com/office/drawing/2014/main" val="20000"/>
                    </a:ext>
                  </a:extLst>
                </a:gridCol>
                <a:gridCol w="764400">
                  <a:extLst>
                    <a:ext uri="{9D8B030D-6E8A-4147-A177-3AD203B41FA5}">
                      <a16:colId xmlns:a16="http://schemas.microsoft.com/office/drawing/2014/main" val="20001"/>
                    </a:ext>
                  </a:extLst>
                </a:gridCol>
                <a:gridCol w="767955">
                  <a:extLst>
                    <a:ext uri="{9D8B030D-6E8A-4147-A177-3AD203B41FA5}">
                      <a16:colId xmlns:a16="http://schemas.microsoft.com/office/drawing/2014/main" val="20002"/>
                    </a:ext>
                  </a:extLst>
                </a:gridCol>
                <a:gridCol w="767955">
                  <a:extLst>
                    <a:ext uri="{9D8B030D-6E8A-4147-A177-3AD203B41FA5}">
                      <a16:colId xmlns:a16="http://schemas.microsoft.com/office/drawing/2014/main" val="20003"/>
                    </a:ext>
                  </a:extLst>
                </a:gridCol>
                <a:gridCol w="767955">
                  <a:extLst>
                    <a:ext uri="{9D8B030D-6E8A-4147-A177-3AD203B41FA5}">
                      <a16:colId xmlns:a16="http://schemas.microsoft.com/office/drawing/2014/main" val="20004"/>
                    </a:ext>
                  </a:extLst>
                </a:gridCol>
              </a:tblGrid>
              <a:tr h="426271">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0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OUT</a:t>
                      </a:r>
                      <a:r>
                        <a:rPr kumimoji="0" lang="en-US" altLang="zh-CN" sz="20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a:t>
                      </a:r>
                      <a:r>
                        <a:rPr kumimoji="0" lang="en-US" altLang="zh-CN" sz="20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B</a:t>
                      </a:r>
                      <a:r>
                        <a:rPr kumimoji="0" lang="en-US" altLang="zh-CN" sz="20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 ]</a:t>
                      </a:r>
                    </a:p>
                  </a:txBody>
                  <a:tcPr marL="91408" marR="91408"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5">
                        <a:lumMod val="40000"/>
                        <a:lumOff val="6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0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B</a:t>
                      </a:r>
                      <a:r>
                        <a:rPr kumimoji="0" lang="en-US" altLang="zh-CN" sz="20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rPr>
                        <a:t>1</a:t>
                      </a:r>
                    </a:p>
                  </a:txBody>
                  <a:tcPr marL="91408" marR="91408"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5">
                        <a:lumMod val="40000"/>
                        <a:lumOff val="6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0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B</a:t>
                      </a:r>
                      <a:r>
                        <a:rPr kumimoji="0" lang="en-US" altLang="zh-CN" sz="20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rPr>
                        <a:t>2</a:t>
                      </a:r>
                    </a:p>
                  </a:txBody>
                  <a:tcPr marL="91408" marR="91408"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5">
                        <a:lumMod val="40000"/>
                        <a:lumOff val="6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0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B</a:t>
                      </a:r>
                      <a:r>
                        <a:rPr kumimoji="0" lang="en-US" altLang="zh-CN" sz="20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rPr>
                        <a:t>3</a:t>
                      </a:r>
                    </a:p>
                  </a:txBody>
                  <a:tcPr marL="91408" marR="91408"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5">
                        <a:lumMod val="40000"/>
                        <a:lumOff val="6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0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B</a:t>
                      </a:r>
                      <a:r>
                        <a:rPr kumimoji="0" lang="en-US" altLang="zh-CN" sz="20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rPr>
                        <a:t>4</a:t>
                      </a:r>
                    </a:p>
                  </a:txBody>
                  <a:tcPr marL="91408" marR="91408"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5">
                        <a:lumMod val="40000"/>
                        <a:lumOff val="60000"/>
                      </a:schemeClr>
                    </a:solidFill>
                  </a:tcPr>
                </a:tc>
                <a:extLst>
                  <a:ext uri="{0D108BD9-81ED-4DB2-BD59-A6C34878D82A}">
                    <a16:rowId xmlns:a16="http://schemas.microsoft.com/office/drawing/2014/main" val="10000"/>
                  </a:ext>
                </a:extLst>
              </a:tr>
              <a:tr h="426271">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0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a</a:t>
                      </a:r>
                      <a:endParaRPr kumimoji="0" lang="en-US" altLang="zh-CN" sz="20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endParaRPr>
                    </a:p>
                  </a:txBody>
                  <a:tcPr marL="91408" marR="91408"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zh-CN" altLang="en-US" sz="2000" b="1" i="0" u="none" strike="noStrike" cap="none" normalizeH="0" baseline="0" dirty="0">
                          <a:ln>
                            <a:noFill/>
                          </a:ln>
                          <a:solidFill>
                            <a:schemeClr val="tx1"/>
                          </a:solidFill>
                          <a:effectLst/>
                          <a:latin typeface="Microsoft YaHei Light" panose="020B0502040204020203" pitchFamily="34" charset="-122"/>
                          <a:ea typeface="Microsoft YaHei Light" panose="020B0502040204020203" pitchFamily="34" charset="-122"/>
                          <a:cs typeface="Times New Roman" pitchFamily="18" charset="0"/>
                        </a:rPr>
                        <a:t>╳</a:t>
                      </a:r>
                      <a:endParaRPr kumimoji="0" lang="zh-CN" altLang="en-US" sz="20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08" marR="91408"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954F72"/>
                        </a:buClr>
                        <a:buSzPct val="60000"/>
                        <a:buFont typeface="Wingdings" pitchFamily="2" charset="2"/>
                        <a:buNone/>
                        <a:tabLst/>
                        <a:defRPr/>
                      </a:pPr>
                      <a:r>
                        <a:rPr kumimoji="0" lang="zh-CN" altLang="en-US" sz="2000" b="1" i="0" u="none" strike="noStrike" kern="1200" cap="none" spc="0" normalizeH="0" baseline="0" noProof="0">
                          <a:ln>
                            <a:noFill/>
                          </a:ln>
                          <a:solidFill>
                            <a:prstClr val="black"/>
                          </a:solidFill>
                          <a:effectLst/>
                          <a:uLnTx/>
                          <a:uFillTx/>
                          <a:latin typeface="Microsoft YaHei Light" panose="020B0502040204020203" pitchFamily="34" charset="-122"/>
                          <a:ea typeface="Microsoft YaHei Light" panose="020B0502040204020203" pitchFamily="34" charset="-122"/>
                          <a:cs typeface="Times New Roman" pitchFamily="18" charset="0"/>
                        </a:rPr>
                        <a:t>╳</a:t>
                      </a:r>
                      <a:endParaRPr kumimoji="0" lang="zh-CN" altLang="en-US" sz="2000" b="1" i="0" u="none" strike="noStrike" kern="1200" cap="none" spc="0" normalizeH="0" baseline="0" noProof="0" dirty="0">
                        <a:ln>
                          <a:noFill/>
                        </a:ln>
                        <a:solidFill>
                          <a:prstClr val="black"/>
                        </a:solidFill>
                        <a:effectLst/>
                        <a:uLnTx/>
                        <a:uFillTx/>
                        <a:latin typeface="Times New Roman" pitchFamily="18" charset="0"/>
                        <a:ea typeface="楷体_GB2312" pitchFamily="49" charset="-122"/>
                        <a:cs typeface="Times New Roman" pitchFamily="18" charset="0"/>
                      </a:endParaRPr>
                    </a:p>
                  </a:txBody>
                  <a:tcPr marL="91408" marR="91408"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954F72"/>
                        </a:buClr>
                        <a:buSzPct val="60000"/>
                        <a:buFont typeface="Wingdings" pitchFamily="2" charset="2"/>
                        <a:buNone/>
                        <a:tabLst/>
                        <a:defRPr/>
                      </a:pPr>
                      <a:r>
                        <a:rPr kumimoji="0" lang="zh-CN" altLang="en-US" sz="2000" b="1" i="0" u="none" strike="noStrike" kern="1200" cap="none" spc="0" normalizeH="0" baseline="0" noProof="0">
                          <a:ln>
                            <a:noFill/>
                          </a:ln>
                          <a:solidFill>
                            <a:prstClr val="black"/>
                          </a:solidFill>
                          <a:effectLst/>
                          <a:uLnTx/>
                          <a:uFillTx/>
                          <a:latin typeface="Microsoft YaHei Light" panose="020B0502040204020203" pitchFamily="34" charset="-122"/>
                          <a:ea typeface="Microsoft YaHei Light" panose="020B0502040204020203" pitchFamily="34" charset="-122"/>
                          <a:cs typeface="Times New Roman" pitchFamily="18" charset="0"/>
                        </a:rPr>
                        <a:t>╳</a:t>
                      </a:r>
                      <a:endParaRPr kumimoji="0" lang="zh-CN" altLang="en-US" sz="2000" b="1" i="0" u="none" strike="noStrike" kern="1200" cap="none" spc="0" normalizeH="0" baseline="0" noProof="0" dirty="0">
                        <a:ln>
                          <a:noFill/>
                        </a:ln>
                        <a:solidFill>
                          <a:prstClr val="black"/>
                        </a:solidFill>
                        <a:effectLst/>
                        <a:uLnTx/>
                        <a:uFillTx/>
                        <a:latin typeface="Times New Roman" pitchFamily="18" charset="0"/>
                        <a:ea typeface="楷体_GB2312" pitchFamily="49" charset="-122"/>
                        <a:cs typeface="Times New Roman" pitchFamily="18" charset="0"/>
                      </a:endParaRPr>
                    </a:p>
                  </a:txBody>
                  <a:tcPr marL="91408" marR="91408"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954F72"/>
                        </a:buClr>
                        <a:buSzPct val="60000"/>
                        <a:buFont typeface="Wingdings" pitchFamily="2" charset="2"/>
                        <a:buNone/>
                        <a:tabLst/>
                        <a:defRPr/>
                      </a:pPr>
                      <a:r>
                        <a:rPr kumimoji="0" lang="zh-CN" altLang="en-US" sz="2000" b="1" i="0" u="none" strike="noStrike" kern="1200" cap="none" spc="0" normalizeH="0" baseline="0" noProof="0" dirty="0">
                          <a:ln>
                            <a:noFill/>
                          </a:ln>
                          <a:solidFill>
                            <a:prstClr val="black"/>
                          </a:solidFill>
                          <a:effectLst/>
                          <a:uLnTx/>
                          <a:uFillTx/>
                          <a:latin typeface="Microsoft YaHei Light" panose="020B0502040204020203" pitchFamily="34" charset="-122"/>
                          <a:ea typeface="Microsoft YaHei Light" panose="020B0502040204020203" pitchFamily="34" charset="-122"/>
                          <a:cs typeface="Times New Roman" pitchFamily="18" charset="0"/>
                        </a:rPr>
                        <a:t>╳</a:t>
                      </a:r>
                      <a:endParaRPr kumimoji="0" lang="zh-CN" altLang="en-US" sz="2000" b="1" i="0" u="none" strike="noStrike" kern="1200" cap="none" spc="0" normalizeH="0" baseline="0" noProof="0" dirty="0">
                        <a:ln>
                          <a:noFill/>
                        </a:ln>
                        <a:solidFill>
                          <a:prstClr val="black"/>
                        </a:solidFill>
                        <a:effectLst/>
                        <a:uLnTx/>
                        <a:uFillTx/>
                        <a:latin typeface="Times New Roman" pitchFamily="18" charset="0"/>
                        <a:ea typeface="楷体_GB2312" pitchFamily="49" charset="-122"/>
                        <a:cs typeface="Times New Roman" pitchFamily="18" charset="0"/>
                      </a:endParaRPr>
                    </a:p>
                  </a:txBody>
                  <a:tcPr marL="91408" marR="91408"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26271">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0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i</a:t>
                      </a:r>
                      <a:endParaRPr kumimoji="0" lang="zh-CN" altLang="en-US" sz="20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endParaRPr>
                    </a:p>
                  </a:txBody>
                  <a:tcPr marL="91408" marR="91408"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zh-CN" altLang="en-US" sz="20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a:t>
                      </a:r>
                    </a:p>
                  </a:txBody>
                  <a:tcPr marL="91408" marR="91408"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954F72"/>
                        </a:buClr>
                        <a:buSzPct val="60000"/>
                        <a:buFont typeface="Wingdings" pitchFamily="2" charset="2"/>
                        <a:buNone/>
                        <a:tabLst/>
                        <a:defRPr/>
                      </a:pPr>
                      <a:r>
                        <a:rPr kumimoji="0" lang="zh-CN" altLang="en-US" sz="2000" b="1" i="0" u="none" strike="noStrike" kern="1200" cap="none" spc="0" normalizeH="0" baseline="0" noProof="0">
                          <a:ln>
                            <a:noFill/>
                          </a:ln>
                          <a:solidFill>
                            <a:prstClr val="black"/>
                          </a:solidFill>
                          <a:effectLst/>
                          <a:uLnTx/>
                          <a:uFillTx/>
                          <a:latin typeface="Microsoft YaHei Light" panose="020B0502040204020203" pitchFamily="34" charset="-122"/>
                          <a:ea typeface="Microsoft YaHei Light" panose="020B0502040204020203" pitchFamily="34" charset="-122"/>
                          <a:cs typeface="Times New Roman" pitchFamily="18" charset="0"/>
                        </a:rPr>
                        <a:t>╳</a:t>
                      </a:r>
                      <a:endParaRPr kumimoji="0" lang="zh-CN" altLang="en-US" sz="2000" b="1" i="0" u="none" strike="noStrike" kern="1200" cap="none" spc="0" normalizeH="0" baseline="0" noProof="0" dirty="0">
                        <a:ln>
                          <a:noFill/>
                        </a:ln>
                        <a:solidFill>
                          <a:prstClr val="black"/>
                        </a:solidFill>
                        <a:effectLst/>
                        <a:uLnTx/>
                        <a:uFillTx/>
                        <a:latin typeface="Times New Roman" pitchFamily="18" charset="0"/>
                        <a:ea typeface="楷体_GB2312" pitchFamily="49" charset="-122"/>
                        <a:cs typeface="Times New Roman" pitchFamily="18" charset="0"/>
                      </a:endParaRPr>
                    </a:p>
                  </a:txBody>
                  <a:tcPr marL="91408" marR="91408"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954F72"/>
                        </a:buClr>
                        <a:buSzPct val="60000"/>
                        <a:buFont typeface="Wingdings" pitchFamily="2" charset="2"/>
                        <a:buNone/>
                        <a:tabLst/>
                        <a:defRPr/>
                      </a:pPr>
                      <a:r>
                        <a:rPr kumimoji="0" lang="zh-CN" altLang="en-US" sz="2000" b="1" i="0" u="none" strike="noStrike" kern="1200" cap="none" spc="0" normalizeH="0" baseline="0" noProof="0" dirty="0">
                          <a:ln>
                            <a:noFill/>
                          </a:ln>
                          <a:solidFill>
                            <a:prstClr val="black"/>
                          </a:solidFill>
                          <a:effectLst/>
                          <a:uLnTx/>
                          <a:uFillTx/>
                          <a:latin typeface="Microsoft YaHei Light" panose="020B0502040204020203" pitchFamily="34" charset="-122"/>
                          <a:ea typeface="Microsoft YaHei Light" panose="020B0502040204020203" pitchFamily="34" charset="-122"/>
                          <a:cs typeface="Times New Roman" pitchFamily="18" charset="0"/>
                        </a:rPr>
                        <a:t>╳</a:t>
                      </a:r>
                      <a:endParaRPr kumimoji="0" lang="zh-CN" altLang="en-US" sz="2000" b="1" i="0" u="none" strike="noStrike" kern="1200" cap="none" spc="0" normalizeH="0" baseline="0" noProof="0" dirty="0">
                        <a:ln>
                          <a:noFill/>
                        </a:ln>
                        <a:solidFill>
                          <a:prstClr val="black"/>
                        </a:solidFill>
                        <a:effectLst/>
                        <a:uLnTx/>
                        <a:uFillTx/>
                        <a:latin typeface="Times New Roman" pitchFamily="18" charset="0"/>
                        <a:ea typeface="楷体_GB2312" pitchFamily="49" charset="-122"/>
                        <a:cs typeface="Times New Roman" pitchFamily="18" charset="0"/>
                      </a:endParaRPr>
                    </a:p>
                  </a:txBody>
                  <a:tcPr marL="91408" marR="91408"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defRPr/>
                      </a:pPr>
                      <a:r>
                        <a:rPr kumimoji="0" lang="zh-CN" altLang="en-US" sz="20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a:t>
                      </a:r>
                    </a:p>
                  </a:txBody>
                  <a:tcPr marL="91408" marR="91408"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26271">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0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j</a:t>
                      </a:r>
                      <a:endParaRPr kumimoji="0" lang="zh-CN" altLang="en-US" sz="20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endParaRPr>
                    </a:p>
                  </a:txBody>
                  <a:tcPr marL="91408" marR="91408"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954F72"/>
                        </a:buClr>
                        <a:buSzPct val="60000"/>
                        <a:buFont typeface="Wingdings" pitchFamily="2" charset="2"/>
                        <a:buNone/>
                        <a:tabLst/>
                        <a:defRPr/>
                      </a:pPr>
                      <a:r>
                        <a:rPr kumimoji="0" lang="zh-CN" altLang="en-US" sz="2000" b="1" i="0" u="none" strike="noStrike" kern="1200" cap="none" spc="0" normalizeH="0" baseline="0" noProof="0">
                          <a:ln>
                            <a:noFill/>
                          </a:ln>
                          <a:solidFill>
                            <a:prstClr val="black"/>
                          </a:solidFill>
                          <a:effectLst/>
                          <a:uLnTx/>
                          <a:uFillTx/>
                          <a:latin typeface="Times New Roman" pitchFamily="18" charset="0"/>
                          <a:ea typeface="楷体_GB2312" pitchFamily="49" charset="-122"/>
                          <a:cs typeface="Times New Roman" pitchFamily="18" charset="0"/>
                        </a:rPr>
                        <a:t>√</a:t>
                      </a:r>
                      <a:endParaRPr kumimoji="0" lang="zh-CN" altLang="en-US" sz="2000" b="1" i="0" u="none" strike="noStrike" kern="1200" cap="none" spc="0" normalizeH="0" baseline="0" noProof="0" dirty="0">
                        <a:ln>
                          <a:noFill/>
                        </a:ln>
                        <a:solidFill>
                          <a:prstClr val="black"/>
                        </a:solidFill>
                        <a:effectLst/>
                        <a:uLnTx/>
                        <a:uFillTx/>
                        <a:latin typeface="Times New Roman" pitchFamily="18" charset="0"/>
                        <a:ea typeface="楷体_GB2312" pitchFamily="49" charset="-122"/>
                        <a:cs typeface="Times New Roman" pitchFamily="18" charset="0"/>
                      </a:endParaRPr>
                    </a:p>
                  </a:txBody>
                  <a:tcPr marL="91408" marR="91408"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954F72"/>
                        </a:buClr>
                        <a:buSzPct val="60000"/>
                        <a:buFont typeface="Wingdings" pitchFamily="2" charset="2"/>
                        <a:buNone/>
                        <a:tabLst/>
                        <a:defRPr/>
                      </a:pPr>
                      <a:r>
                        <a:rPr kumimoji="0" lang="zh-CN" altLang="en-US" sz="2000" b="1" i="0" u="none" strike="noStrike" kern="1200" cap="none" spc="0" normalizeH="0" baseline="0" noProof="0">
                          <a:ln>
                            <a:noFill/>
                          </a:ln>
                          <a:solidFill>
                            <a:prstClr val="black"/>
                          </a:solidFill>
                          <a:effectLst/>
                          <a:uLnTx/>
                          <a:uFillTx/>
                          <a:latin typeface="Times New Roman" pitchFamily="18" charset="0"/>
                          <a:ea typeface="楷体_GB2312" pitchFamily="49" charset="-122"/>
                          <a:cs typeface="Times New Roman" pitchFamily="18" charset="0"/>
                        </a:rPr>
                        <a:t>√</a:t>
                      </a:r>
                      <a:endParaRPr kumimoji="0" lang="zh-CN" altLang="en-US" sz="2000" b="1" i="0" u="none" strike="noStrike" kern="1200" cap="none" spc="0" normalizeH="0" baseline="0" noProof="0" dirty="0">
                        <a:ln>
                          <a:noFill/>
                        </a:ln>
                        <a:solidFill>
                          <a:prstClr val="black"/>
                        </a:solidFill>
                        <a:effectLst/>
                        <a:uLnTx/>
                        <a:uFillTx/>
                        <a:latin typeface="Times New Roman" pitchFamily="18" charset="0"/>
                        <a:ea typeface="楷体_GB2312" pitchFamily="49" charset="-122"/>
                        <a:cs typeface="Times New Roman" pitchFamily="18" charset="0"/>
                      </a:endParaRPr>
                    </a:p>
                  </a:txBody>
                  <a:tcPr marL="91408" marR="91408"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954F72"/>
                        </a:buClr>
                        <a:buSzPct val="60000"/>
                        <a:buFont typeface="Wingdings" pitchFamily="2" charset="2"/>
                        <a:buNone/>
                        <a:tabLst/>
                        <a:defRPr/>
                      </a:pPr>
                      <a:r>
                        <a:rPr kumimoji="0" lang="zh-CN" altLang="en-US" sz="2000" b="1" i="0" u="none" strike="noStrike" kern="1200" cap="none" spc="0" normalizeH="0" baseline="0" noProof="0">
                          <a:ln>
                            <a:noFill/>
                          </a:ln>
                          <a:solidFill>
                            <a:prstClr val="black"/>
                          </a:solidFill>
                          <a:effectLst/>
                          <a:uLnTx/>
                          <a:uFillTx/>
                          <a:latin typeface="Times New Roman" pitchFamily="18" charset="0"/>
                          <a:ea typeface="楷体_GB2312" pitchFamily="49" charset="-122"/>
                          <a:cs typeface="Times New Roman" pitchFamily="18" charset="0"/>
                        </a:rPr>
                        <a:t>√</a:t>
                      </a:r>
                      <a:endParaRPr kumimoji="0" lang="zh-CN" altLang="en-US" sz="2000" b="1" i="0" u="none" strike="noStrike" kern="1200" cap="none" spc="0" normalizeH="0" baseline="0" noProof="0" dirty="0">
                        <a:ln>
                          <a:noFill/>
                        </a:ln>
                        <a:solidFill>
                          <a:prstClr val="black"/>
                        </a:solidFill>
                        <a:effectLst/>
                        <a:uLnTx/>
                        <a:uFillTx/>
                        <a:latin typeface="Times New Roman" pitchFamily="18" charset="0"/>
                        <a:ea typeface="楷体_GB2312" pitchFamily="49" charset="-122"/>
                        <a:cs typeface="Times New Roman" pitchFamily="18" charset="0"/>
                      </a:endParaRPr>
                    </a:p>
                  </a:txBody>
                  <a:tcPr marL="91408" marR="91408"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954F72"/>
                        </a:buClr>
                        <a:buSzPct val="60000"/>
                        <a:buFont typeface="Wingdings" pitchFamily="2" charset="2"/>
                        <a:buNone/>
                        <a:tabLst/>
                        <a:defRPr/>
                      </a:pPr>
                      <a:r>
                        <a:rPr kumimoji="0" lang="zh-CN" altLang="en-US" sz="2000" b="1" i="0" u="none" strike="noStrike" kern="1200" cap="none" spc="0" normalizeH="0" baseline="0" noProof="0" dirty="0">
                          <a:ln>
                            <a:noFill/>
                          </a:ln>
                          <a:solidFill>
                            <a:prstClr val="black"/>
                          </a:solidFill>
                          <a:effectLst/>
                          <a:uLnTx/>
                          <a:uFillTx/>
                          <a:latin typeface="Times New Roman" pitchFamily="18" charset="0"/>
                          <a:ea typeface="楷体_GB2312" pitchFamily="49" charset="-122"/>
                          <a:cs typeface="Times New Roman" pitchFamily="18" charset="0"/>
                        </a:rPr>
                        <a:t>√</a:t>
                      </a:r>
                    </a:p>
                  </a:txBody>
                  <a:tcPr marL="91408" marR="91408"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26271">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0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m</a:t>
                      </a:r>
                      <a:endParaRPr kumimoji="0" lang="zh-CN" altLang="en-US" sz="20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endParaRPr>
                    </a:p>
                  </a:txBody>
                  <a:tcPr marL="91408" marR="91408"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954F72"/>
                        </a:buClr>
                        <a:buSzPct val="60000"/>
                        <a:buFont typeface="Wingdings" pitchFamily="2" charset="2"/>
                        <a:buNone/>
                        <a:tabLst/>
                        <a:defRPr/>
                      </a:pPr>
                      <a:r>
                        <a:rPr kumimoji="0" lang="zh-CN" altLang="en-US" sz="2000" b="1" i="0" u="none" strike="noStrike" kern="1200" cap="none" spc="0" normalizeH="0" baseline="0" noProof="0">
                          <a:ln>
                            <a:noFill/>
                          </a:ln>
                          <a:solidFill>
                            <a:prstClr val="black"/>
                          </a:solidFill>
                          <a:effectLst/>
                          <a:uLnTx/>
                          <a:uFillTx/>
                          <a:latin typeface="Microsoft YaHei Light" panose="020B0502040204020203" pitchFamily="34" charset="-122"/>
                          <a:ea typeface="Microsoft YaHei Light" panose="020B0502040204020203" pitchFamily="34" charset="-122"/>
                          <a:cs typeface="Times New Roman" pitchFamily="18" charset="0"/>
                        </a:rPr>
                        <a:t>╳</a:t>
                      </a:r>
                      <a:endParaRPr kumimoji="0" lang="zh-CN" altLang="en-US" sz="2000" b="1" i="0" u="none" strike="noStrike" kern="1200" cap="none" spc="0" normalizeH="0" baseline="0" noProof="0" dirty="0">
                        <a:ln>
                          <a:noFill/>
                        </a:ln>
                        <a:solidFill>
                          <a:prstClr val="black"/>
                        </a:solidFill>
                        <a:effectLst/>
                        <a:uLnTx/>
                        <a:uFillTx/>
                        <a:latin typeface="Times New Roman" pitchFamily="18" charset="0"/>
                        <a:ea typeface="楷体_GB2312" pitchFamily="49" charset="-122"/>
                        <a:cs typeface="Times New Roman" pitchFamily="18" charset="0"/>
                      </a:endParaRPr>
                    </a:p>
                  </a:txBody>
                  <a:tcPr marL="91408" marR="91408"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954F72"/>
                        </a:buClr>
                        <a:buSzPct val="60000"/>
                        <a:buFont typeface="Wingdings" pitchFamily="2" charset="2"/>
                        <a:buNone/>
                        <a:tabLst/>
                        <a:defRPr/>
                      </a:pPr>
                      <a:r>
                        <a:rPr kumimoji="0" lang="zh-CN" altLang="en-US" sz="2000" b="1" i="0" u="none" strike="noStrike" kern="1200" cap="none" spc="0" normalizeH="0" baseline="0" noProof="0">
                          <a:ln>
                            <a:noFill/>
                          </a:ln>
                          <a:solidFill>
                            <a:prstClr val="black"/>
                          </a:solidFill>
                          <a:effectLst/>
                          <a:uLnTx/>
                          <a:uFillTx/>
                          <a:latin typeface="Microsoft YaHei Light" panose="020B0502040204020203" pitchFamily="34" charset="-122"/>
                          <a:ea typeface="Microsoft YaHei Light" panose="020B0502040204020203" pitchFamily="34" charset="-122"/>
                          <a:cs typeface="Times New Roman" pitchFamily="18" charset="0"/>
                        </a:rPr>
                        <a:t>╳</a:t>
                      </a:r>
                      <a:endParaRPr kumimoji="0" lang="zh-CN" altLang="en-US" sz="2000" b="1" i="0" u="none" strike="noStrike" kern="1200" cap="none" spc="0" normalizeH="0" baseline="0" noProof="0" dirty="0">
                        <a:ln>
                          <a:noFill/>
                        </a:ln>
                        <a:solidFill>
                          <a:prstClr val="black"/>
                        </a:solidFill>
                        <a:effectLst/>
                        <a:uLnTx/>
                        <a:uFillTx/>
                        <a:latin typeface="Times New Roman" pitchFamily="18" charset="0"/>
                        <a:ea typeface="楷体_GB2312" pitchFamily="49" charset="-122"/>
                        <a:cs typeface="Times New Roman" pitchFamily="18" charset="0"/>
                      </a:endParaRPr>
                    </a:p>
                  </a:txBody>
                  <a:tcPr marL="91408" marR="91408"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954F72"/>
                        </a:buClr>
                        <a:buSzPct val="60000"/>
                        <a:buFont typeface="Wingdings" pitchFamily="2" charset="2"/>
                        <a:buNone/>
                        <a:tabLst/>
                        <a:defRPr/>
                      </a:pPr>
                      <a:r>
                        <a:rPr kumimoji="0" lang="zh-CN" altLang="en-US" sz="2000" b="1" i="0" u="none" strike="noStrike" kern="1200" cap="none" spc="0" normalizeH="0" baseline="0" noProof="0">
                          <a:ln>
                            <a:noFill/>
                          </a:ln>
                          <a:solidFill>
                            <a:prstClr val="black"/>
                          </a:solidFill>
                          <a:effectLst/>
                          <a:uLnTx/>
                          <a:uFillTx/>
                          <a:latin typeface="Microsoft YaHei Light" panose="020B0502040204020203" pitchFamily="34" charset="-122"/>
                          <a:ea typeface="Microsoft YaHei Light" panose="020B0502040204020203" pitchFamily="34" charset="-122"/>
                          <a:cs typeface="Times New Roman" pitchFamily="18" charset="0"/>
                        </a:rPr>
                        <a:t>╳</a:t>
                      </a:r>
                      <a:endParaRPr kumimoji="0" lang="zh-CN" altLang="en-US" sz="2000" b="1" i="0" u="none" strike="noStrike" kern="1200" cap="none" spc="0" normalizeH="0" baseline="0" noProof="0" dirty="0">
                        <a:ln>
                          <a:noFill/>
                        </a:ln>
                        <a:solidFill>
                          <a:prstClr val="black"/>
                        </a:solidFill>
                        <a:effectLst/>
                        <a:uLnTx/>
                        <a:uFillTx/>
                        <a:latin typeface="Times New Roman" pitchFamily="18" charset="0"/>
                        <a:ea typeface="楷体_GB2312" pitchFamily="49" charset="-122"/>
                        <a:cs typeface="Times New Roman" pitchFamily="18" charset="0"/>
                      </a:endParaRPr>
                    </a:p>
                  </a:txBody>
                  <a:tcPr marL="91408" marR="91408"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954F72"/>
                        </a:buClr>
                        <a:buSzPct val="60000"/>
                        <a:buFont typeface="Wingdings" pitchFamily="2" charset="2"/>
                        <a:buNone/>
                        <a:tabLst/>
                        <a:defRPr/>
                      </a:pPr>
                      <a:r>
                        <a:rPr kumimoji="0" lang="zh-CN" altLang="en-US" sz="2000" b="1" i="0" u="none" strike="noStrike" kern="1200" cap="none" spc="0" normalizeH="0" baseline="0" noProof="0" dirty="0">
                          <a:ln>
                            <a:noFill/>
                          </a:ln>
                          <a:solidFill>
                            <a:prstClr val="black"/>
                          </a:solidFill>
                          <a:effectLst/>
                          <a:uLnTx/>
                          <a:uFillTx/>
                          <a:latin typeface="Microsoft YaHei Light" panose="020B0502040204020203" pitchFamily="34" charset="-122"/>
                          <a:ea typeface="Microsoft YaHei Light" panose="020B0502040204020203" pitchFamily="34" charset="-122"/>
                          <a:cs typeface="Times New Roman" pitchFamily="18" charset="0"/>
                        </a:rPr>
                        <a:t>╳</a:t>
                      </a:r>
                      <a:endParaRPr kumimoji="0" lang="zh-CN" altLang="en-US" sz="2000" b="1" i="0" u="none" strike="noStrike" kern="1200" cap="none" spc="0" normalizeH="0" baseline="0" noProof="0" dirty="0">
                        <a:ln>
                          <a:noFill/>
                        </a:ln>
                        <a:solidFill>
                          <a:prstClr val="black"/>
                        </a:solidFill>
                        <a:effectLst/>
                        <a:uLnTx/>
                        <a:uFillTx/>
                        <a:latin typeface="Times New Roman" pitchFamily="18" charset="0"/>
                        <a:ea typeface="楷体_GB2312" pitchFamily="49" charset="-122"/>
                        <a:cs typeface="Times New Roman" pitchFamily="18" charset="0"/>
                      </a:endParaRPr>
                    </a:p>
                  </a:txBody>
                  <a:tcPr marL="91408" marR="91408"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26271">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0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n</a:t>
                      </a:r>
                      <a:endParaRPr kumimoji="0" lang="zh-CN" altLang="en-US" sz="20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endParaRPr>
                    </a:p>
                  </a:txBody>
                  <a:tcPr marL="91408" marR="91408"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954F72"/>
                        </a:buClr>
                        <a:buSzPct val="60000"/>
                        <a:buFont typeface="Wingdings" pitchFamily="2" charset="2"/>
                        <a:buNone/>
                        <a:tabLst/>
                        <a:defRPr/>
                      </a:pPr>
                      <a:r>
                        <a:rPr kumimoji="0" lang="zh-CN" altLang="en-US" sz="2000" b="1" i="0" u="none" strike="noStrike" kern="1200" cap="none" spc="0" normalizeH="0" baseline="0" noProof="0">
                          <a:ln>
                            <a:noFill/>
                          </a:ln>
                          <a:solidFill>
                            <a:prstClr val="black"/>
                          </a:solidFill>
                          <a:effectLst/>
                          <a:uLnTx/>
                          <a:uFillTx/>
                          <a:latin typeface="Microsoft YaHei Light" panose="020B0502040204020203" pitchFamily="34" charset="-122"/>
                          <a:ea typeface="Microsoft YaHei Light" panose="020B0502040204020203" pitchFamily="34" charset="-122"/>
                          <a:cs typeface="Times New Roman" pitchFamily="18" charset="0"/>
                        </a:rPr>
                        <a:t>╳</a:t>
                      </a:r>
                      <a:endParaRPr kumimoji="0" lang="zh-CN" altLang="en-US" sz="2000" b="1" i="0" u="none" strike="noStrike" kern="1200" cap="none" spc="0" normalizeH="0" baseline="0" noProof="0" dirty="0">
                        <a:ln>
                          <a:noFill/>
                        </a:ln>
                        <a:solidFill>
                          <a:prstClr val="black"/>
                        </a:solidFill>
                        <a:effectLst/>
                        <a:uLnTx/>
                        <a:uFillTx/>
                        <a:latin typeface="Times New Roman" pitchFamily="18" charset="0"/>
                        <a:ea typeface="楷体_GB2312" pitchFamily="49" charset="-122"/>
                        <a:cs typeface="Times New Roman" pitchFamily="18" charset="0"/>
                      </a:endParaRPr>
                    </a:p>
                  </a:txBody>
                  <a:tcPr marL="91408" marR="91408"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954F72"/>
                        </a:buClr>
                        <a:buSzPct val="60000"/>
                        <a:buFont typeface="Wingdings" pitchFamily="2" charset="2"/>
                        <a:buNone/>
                        <a:tabLst/>
                        <a:defRPr/>
                      </a:pPr>
                      <a:r>
                        <a:rPr kumimoji="0" lang="zh-CN" altLang="en-US" sz="2000" b="1" i="0" u="none" strike="noStrike" kern="1200" cap="none" spc="0" normalizeH="0" baseline="0" noProof="0">
                          <a:ln>
                            <a:noFill/>
                          </a:ln>
                          <a:solidFill>
                            <a:prstClr val="black"/>
                          </a:solidFill>
                          <a:effectLst/>
                          <a:uLnTx/>
                          <a:uFillTx/>
                          <a:latin typeface="Microsoft YaHei Light" panose="020B0502040204020203" pitchFamily="34" charset="-122"/>
                          <a:ea typeface="Microsoft YaHei Light" panose="020B0502040204020203" pitchFamily="34" charset="-122"/>
                          <a:cs typeface="Times New Roman" pitchFamily="18" charset="0"/>
                        </a:rPr>
                        <a:t>╳</a:t>
                      </a:r>
                      <a:endParaRPr kumimoji="0" lang="zh-CN" altLang="en-US" sz="2000" b="1" i="0" u="none" strike="noStrike" kern="1200" cap="none" spc="0" normalizeH="0" baseline="0" noProof="0" dirty="0">
                        <a:ln>
                          <a:noFill/>
                        </a:ln>
                        <a:solidFill>
                          <a:prstClr val="black"/>
                        </a:solidFill>
                        <a:effectLst/>
                        <a:uLnTx/>
                        <a:uFillTx/>
                        <a:latin typeface="Times New Roman" pitchFamily="18" charset="0"/>
                        <a:ea typeface="楷体_GB2312" pitchFamily="49" charset="-122"/>
                        <a:cs typeface="Times New Roman" pitchFamily="18" charset="0"/>
                      </a:endParaRPr>
                    </a:p>
                  </a:txBody>
                  <a:tcPr marL="91408" marR="91408"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954F72"/>
                        </a:buClr>
                        <a:buSzPct val="60000"/>
                        <a:buFont typeface="Wingdings" pitchFamily="2" charset="2"/>
                        <a:buNone/>
                        <a:tabLst/>
                        <a:defRPr/>
                      </a:pPr>
                      <a:r>
                        <a:rPr kumimoji="0" lang="zh-CN" altLang="en-US" sz="2000" b="1" i="0" u="none" strike="noStrike" kern="1200" cap="none" spc="0" normalizeH="0" baseline="0" noProof="0">
                          <a:ln>
                            <a:noFill/>
                          </a:ln>
                          <a:solidFill>
                            <a:prstClr val="black"/>
                          </a:solidFill>
                          <a:effectLst/>
                          <a:uLnTx/>
                          <a:uFillTx/>
                          <a:latin typeface="Microsoft YaHei Light" panose="020B0502040204020203" pitchFamily="34" charset="-122"/>
                          <a:ea typeface="Microsoft YaHei Light" panose="020B0502040204020203" pitchFamily="34" charset="-122"/>
                          <a:cs typeface="Times New Roman" pitchFamily="18" charset="0"/>
                        </a:rPr>
                        <a:t>╳</a:t>
                      </a:r>
                      <a:endParaRPr kumimoji="0" lang="zh-CN" altLang="en-US" sz="2000" b="1" i="0" u="none" strike="noStrike" kern="1200" cap="none" spc="0" normalizeH="0" baseline="0" noProof="0" dirty="0">
                        <a:ln>
                          <a:noFill/>
                        </a:ln>
                        <a:solidFill>
                          <a:prstClr val="black"/>
                        </a:solidFill>
                        <a:effectLst/>
                        <a:uLnTx/>
                        <a:uFillTx/>
                        <a:latin typeface="Times New Roman" pitchFamily="18" charset="0"/>
                        <a:ea typeface="楷体_GB2312" pitchFamily="49" charset="-122"/>
                        <a:cs typeface="Times New Roman" pitchFamily="18" charset="0"/>
                      </a:endParaRPr>
                    </a:p>
                  </a:txBody>
                  <a:tcPr marL="91408" marR="91408"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954F72"/>
                        </a:buClr>
                        <a:buSzPct val="60000"/>
                        <a:buFont typeface="Wingdings" pitchFamily="2" charset="2"/>
                        <a:buNone/>
                        <a:tabLst/>
                        <a:defRPr/>
                      </a:pPr>
                      <a:r>
                        <a:rPr kumimoji="0" lang="zh-CN" altLang="en-US" sz="2000" b="1" i="0" u="none" strike="noStrike" kern="1200" cap="none" spc="0" normalizeH="0" baseline="0" noProof="0" dirty="0">
                          <a:ln>
                            <a:noFill/>
                          </a:ln>
                          <a:solidFill>
                            <a:prstClr val="black"/>
                          </a:solidFill>
                          <a:effectLst/>
                          <a:uLnTx/>
                          <a:uFillTx/>
                          <a:latin typeface="Microsoft YaHei Light" panose="020B0502040204020203" pitchFamily="34" charset="-122"/>
                          <a:ea typeface="Microsoft YaHei Light" panose="020B0502040204020203" pitchFamily="34" charset="-122"/>
                          <a:cs typeface="Times New Roman" pitchFamily="18" charset="0"/>
                        </a:rPr>
                        <a:t>╳</a:t>
                      </a:r>
                      <a:endParaRPr kumimoji="0" lang="zh-CN" altLang="en-US" sz="2000" b="1" i="0" u="none" strike="noStrike" kern="1200" cap="none" spc="0" normalizeH="0" baseline="0" noProof="0" dirty="0">
                        <a:ln>
                          <a:noFill/>
                        </a:ln>
                        <a:solidFill>
                          <a:prstClr val="black"/>
                        </a:solidFill>
                        <a:effectLst/>
                        <a:uLnTx/>
                        <a:uFillTx/>
                        <a:latin typeface="Times New Roman" pitchFamily="18" charset="0"/>
                        <a:ea typeface="楷体_GB2312" pitchFamily="49" charset="-122"/>
                        <a:cs typeface="Times New Roman" pitchFamily="18" charset="0"/>
                      </a:endParaRPr>
                    </a:p>
                  </a:txBody>
                  <a:tcPr marL="91408" marR="91408"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426271">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0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u1</a:t>
                      </a:r>
                      <a:endParaRPr kumimoji="0" lang="zh-CN" altLang="en-US" sz="20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endParaRPr>
                    </a:p>
                  </a:txBody>
                  <a:tcPr marL="91408" marR="91408"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954F72"/>
                        </a:buClr>
                        <a:buSzPct val="60000"/>
                        <a:buFont typeface="Wingdings" pitchFamily="2" charset="2"/>
                        <a:buNone/>
                        <a:tabLst/>
                        <a:defRPr/>
                      </a:pPr>
                      <a:r>
                        <a:rPr kumimoji="0" lang="zh-CN" altLang="en-US" sz="2000" b="1" i="0" u="none" strike="noStrike" kern="1200" cap="none" spc="0" normalizeH="0" baseline="0" noProof="0">
                          <a:ln>
                            <a:noFill/>
                          </a:ln>
                          <a:solidFill>
                            <a:prstClr val="black"/>
                          </a:solidFill>
                          <a:effectLst/>
                          <a:uLnTx/>
                          <a:uFillTx/>
                          <a:latin typeface="Microsoft YaHei Light" panose="020B0502040204020203" pitchFamily="34" charset="-122"/>
                          <a:ea typeface="Microsoft YaHei Light" panose="020B0502040204020203" pitchFamily="34" charset="-122"/>
                          <a:cs typeface="Times New Roman" pitchFamily="18" charset="0"/>
                        </a:rPr>
                        <a:t>╳</a:t>
                      </a:r>
                      <a:endParaRPr kumimoji="0" lang="zh-CN" altLang="en-US" sz="2000" b="1" i="0" u="none" strike="noStrike" kern="1200" cap="none" spc="0" normalizeH="0" baseline="0" noProof="0" dirty="0">
                        <a:ln>
                          <a:noFill/>
                        </a:ln>
                        <a:solidFill>
                          <a:prstClr val="black"/>
                        </a:solidFill>
                        <a:effectLst/>
                        <a:uLnTx/>
                        <a:uFillTx/>
                        <a:latin typeface="Times New Roman" pitchFamily="18" charset="0"/>
                        <a:ea typeface="楷体_GB2312" pitchFamily="49" charset="-122"/>
                        <a:cs typeface="Times New Roman" pitchFamily="18" charset="0"/>
                      </a:endParaRPr>
                    </a:p>
                  </a:txBody>
                  <a:tcPr marL="91408" marR="91408"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954F72"/>
                        </a:buClr>
                        <a:buSzPct val="60000"/>
                        <a:buFont typeface="Wingdings" pitchFamily="2" charset="2"/>
                        <a:buNone/>
                        <a:tabLst/>
                        <a:defRPr/>
                      </a:pPr>
                      <a:r>
                        <a:rPr kumimoji="0" lang="zh-CN" altLang="en-US" sz="2000" b="1" i="0" u="none" strike="noStrike" kern="1200" cap="none" spc="0" normalizeH="0" baseline="0" noProof="0">
                          <a:ln>
                            <a:noFill/>
                          </a:ln>
                          <a:solidFill>
                            <a:prstClr val="black"/>
                          </a:solidFill>
                          <a:effectLst/>
                          <a:uLnTx/>
                          <a:uFillTx/>
                          <a:latin typeface="Microsoft YaHei Light" panose="020B0502040204020203" pitchFamily="34" charset="-122"/>
                          <a:ea typeface="Microsoft YaHei Light" panose="020B0502040204020203" pitchFamily="34" charset="-122"/>
                          <a:cs typeface="Times New Roman" pitchFamily="18" charset="0"/>
                        </a:rPr>
                        <a:t>╳</a:t>
                      </a:r>
                      <a:endParaRPr kumimoji="0" lang="zh-CN" altLang="en-US" sz="2000" b="1" i="0" u="none" strike="noStrike" kern="1200" cap="none" spc="0" normalizeH="0" baseline="0" noProof="0" dirty="0">
                        <a:ln>
                          <a:noFill/>
                        </a:ln>
                        <a:solidFill>
                          <a:prstClr val="black"/>
                        </a:solidFill>
                        <a:effectLst/>
                        <a:uLnTx/>
                        <a:uFillTx/>
                        <a:latin typeface="Times New Roman" pitchFamily="18" charset="0"/>
                        <a:ea typeface="楷体_GB2312" pitchFamily="49" charset="-122"/>
                        <a:cs typeface="Times New Roman" pitchFamily="18" charset="0"/>
                      </a:endParaRPr>
                    </a:p>
                  </a:txBody>
                  <a:tcPr marL="91408" marR="91408"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954F72"/>
                        </a:buClr>
                        <a:buSzPct val="60000"/>
                        <a:buFont typeface="Wingdings" pitchFamily="2" charset="2"/>
                        <a:buNone/>
                        <a:tabLst/>
                        <a:defRPr/>
                      </a:pPr>
                      <a:r>
                        <a:rPr kumimoji="0" lang="zh-CN" altLang="en-US" sz="2000" b="1" i="0" u="none" strike="noStrike" kern="1200" cap="none" spc="0" normalizeH="0" baseline="0" noProof="0">
                          <a:ln>
                            <a:noFill/>
                          </a:ln>
                          <a:solidFill>
                            <a:prstClr val="black"/>
                          </a:solidFill>
                          <a:effectLst/>
                          <a:uLnTx/>
                          <a:uFillTx/>
                          <a:latin typeface="Microsoft YaHei Light" panose="020B0502040204020203" pitchFamily="34" charset="-122"/>
                          <a:ea typeface="Microsoft YaHei Light" panose="020B0502040204020203" pitchFamily="34" charset="-122"/>
                          <a:cs typeface="Times New Roman" pitchFamily="18" charset="0"/>
                        </a:rPr>
                        <a:t>╳</a:t>
                      </a:r>
                      <a:endParaRPr kumimoji="0" lang="zh-CN" altLang="en-US" sz="2000" b="1" i="0" u="none" strike="noStrike" kern="1200" cap="none" spc="0" normalizeH="0" baseline="0" noProof="0" dirty="0">
                        <a:ln>
                          <a:noFill/>
                        </a:ln>
                        <a:solidFill>
                          <a:prstClr val="black"/>
                        </a:solidFill>
                        <a:effectLst/>
                        <a:uLnTx/>
                        <a:uFillTx/>
                        <a:latin typeface="Times New Roman" pitchFamily="18" charset="0"/>
                        <a:ea typeface="楷体_GB2312" pitchFamily="49" charset="-122"/>
                        <a:cs typeface="Times New Roman" pitchFamily="18" charset="0"/>
                      </a:endParaRPr>
                    </a:p>
                  </a:txBody>
                  <a:tcPr marL="91408" marR="91408"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954F72"/>
                        </a:buClr>
                        <a:buSzPct val="60000"/>
                        <a:buFont typeface="Wingdings" pitchFamily="2" charset="2"/>
                        <a:buNone/>
                        <a:tabLst/>
                        <a:defRPr/>
                      </a:pPr>
                      <a:r>
                        <a:rPr kumimoji="0" lang="zh-CN" altLang="en-US" sz="2000" b="1" i="0" u="none" strike="noStrike" kern="1200" cap="none" spc="0" normalizeH="0" baseline="0" noProof="0" dirty="0">
                          <a:ln>
                            <a:noFill/>
                          </a:ln>
                          <a:solidFill>
                            <a:prstClr val="black"/>
                          </a:solidFill>
                          <a:effectLst/>
                          <a:uLnTx/>
                          <a:uFillTx/>
                          <a:latin typeface="Microsoft YaHei Light" panose="020B0502040204020203" pitchFamily="34" charset="-122"/>
                          <a:ea typeface="Microsoft YaHei Light" panose="020B0502040204020203" pitchFamily="34" charset="-122"/>
                          <a:cs typeface="Times New Roman" pitchFamily="18" charset="0"/>
                        </a:rPr>
                        <a:t>╳</a:t>
                      </a:r>
                      <a:endParaRPr kumimoji="0" lang="zh-CN" altLang="en-US" sz="2000" b="1" i="0" u="none" strike="noStrike" kern="1200" cap="none" spc="0" normalizeH="0" baseline="0" noProof="0" dirty="0">
                        <a:ln>
                          <a:noFill/>
                        </a:ln>
                        <a:solidFill>
                          <a:prstClr val="black"/>
                        </a:solidFill>
                        <a:effectLst/>
                        <a:uLnTx/>
                        <a:uFillTx/>
                        <a:latin typeface="Times New Roman" pitchFamily="18" charset="0"/>
                        <a:ea typeface="楷体_GB2312" pitchFamily="49" charset="-122"/>
                        <a:cs typeface="Times New Roman" pitchFamily="18" charset="0"/>
                      </a:endParaRPr>
                    </a:p>
                  </a:txBody>
                  <a:tcPr marL="91408" marR="91408"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426271">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0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u2</a:t>
                      </a:r>
                      <a:endParaRPr kumimoji="0" lang="zh-CN" altLang="en-US" sz="20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endParaRPr>
                    </a:p>
                  </a:txBody>
                  <a:tcPr marL="91408" marR="91408"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954F72"/>
                        </a:buClr>
                        <a:buSzPct val="60000"/>
                        <a:buFont typeface="Wingdings" pitchFamily="2" charset="2"/>
                        <a:buNone/>
                        <a:tabLst/>
                        <a:defRPr/>
                      </a:pPr>
                      <a:r>
                        <a:rPr kumimoji="0" lang="zh-CN" altLang="en-US" sz="2000" b="1" i="0" u="none" strike="noStrike" kern="1200" cap="none" spc="0" normalizeH="0" baseline="0" noProof="0">
                          <a:ln>
                            <a:noFill/>
                          </a:ln>
                          <a:solidFill>
                            <a:prstClr val="black"/>
                          </a:solidFill>
                          <a:effectLst/>
                          <a:uLnTx/>
                          <a:uFillTx/>
                          <a:latin typeface="Times New Roman" pitchFamily="18" charset="0"/>
                          <a:ea typeface="楷体_GB2312" pitchFamily="49" charset="-122"/>
                          <a:cs typeface="Times New Roman" pitchFamily="18" charset="0"/>
                        </a:rPr>
                        <a:t>√</a:t>
                      </a:r>
                      <a:endParaRPr kumimoji="0" lang="zh-CN" altLang="en-US" sz="2000" b="1" i="0" u="none" strike="noStrike" kern="1200" cap="none" spc="0" normalizeH="0" baseline="0" noProof="0" dirty="0">
                        <a:ln>
                          <a:noFill/>
                        </a:ln>
                        <a:solidFill>
                          <a:prstClr val="black"/>
                        </a:solidFill>
                        <a:effectLst/>
                        <a:uLnTx/>
                        <a:uFillTx/>
                        <a:latin typeface="Times New Roman" pitchFamily="18" charset="0"/>
                        <a:ea typeface="楷体_GB2312" pitchFamily="49" charset="-122"/>
                        <a:cs typeface="Times New Roman" pitchFamily="18" charset="0"/>
                      </a:endParaRPr>
                    </a:p>
                  </a:txBody>
                  <a:tcPr marL="91408" marR="91408"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954F72"/>
                        </a:buClr>
                        <a:buSzPct val="60000"/>
                        <a:buFont typeface="Wingdings" pitchFamily="2" charset="2"/>
                        <a:buNone/>
                        <a:tabLst/>
                        <a:defRPr/>
                      </a:pPr>
                      <a:r>
                        <a:rPr kumimoji="0" lang="zh-CN" altLang="en-US" sz="2000" b="1" i="0" u="none" strike="noStrike" kern="1200" cap="none" spc="0" normalizeH="0" baseline="0" noProof="0">
                          <a:ln>
                            <a:noFill/>
                          </a:ln>
                          <a:solidFill>
                            <a:prstClr val="black"/>
                          </a:solidFill>
                          <a:effectLst/>
                          <a:uLnTx/>
                          <a:uFillTx/>
                          <a:latin typeface="Times New Roman" pitchFamily="18" charset="0"/>
                          <a:ea typeface="楷体_GB2312" pitchFamily="49" charset="-122"/>
                          <a:cs typeface="Times New Roman" pitchFamily="18" charset="0"/>
                        </a:rPr>
                        <a:t>√</a:t>
                      </a:r>
                      <a:endParaRPr kumimoji="0" lang="zh-CN" altLang="en-US" sz="2000" b="1" i="0" u="none" strike="noStrike" kern="1200" cap="none" spc="0" normalizeH="0" baseline="0" noProof="0" dirty="0">
                        <a:ln>
                          <a:noFill/>
                        </a:ln>
                        <a:solidFill>
                          <a:prstClr val="black"/>
                        </a:solidFill>
                        <a:effectLst/>
                        <a:uLnTx/>
                        <a:uFillTx/>
                        <a:latin typeface="Times New Roman" pitchFamily="18" charset="0"/>
                        <a:ea typeface="楷体_GB2312" pitchFamily="49" charset="-122"/>
                        <a:cs typeface="Times New Roman" pitchFamily="18" charset="0"/>
                      </a:endParaRPr>
                    </a:p>
                  </a:txBody>
                  <a:tcPr marL="91408" marR="91408"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954F72"/>
                        </a:buClr>
                        <a:buSzPct val="60000"/>
                        <a:buFont typeface="Wingdings" pitchFamily="2" charset="2"/>
                        <a:buNone/>
                        <a:tabLst/>
                        <a:defRPr/>
                      </a:pPr>
                      <a:r>
                        <a:rPr kumimoji="0" lang="zh-CN" altLang="en-US" sz="2000" b="1" i="0" u="none" strike="noStrike" kern="1200" cap="none" spc="0" normalizeH="0" baseline="0" noProof="0">
                          <a:ln>
                            <a:noFill/>
                          </a:ln>
                          <a:solidFill>
                            <a:prstClr val="black"/>
                          </a:solidFill>
                          <a:effectLst/>
                          <a:uLnTx/>
                          <a:uFillTx/>
                          <a:latin typeface="Times New Roman" pitchFamily="18" charset="0"/>
                          <a:ea typeface="楷体_GB2312" pitchFamily="49" charset="-122"/>
                          <a:cs typeface="Times New Roman" pitchFamily="18" charset="0"/>
                        </a:rPr>
                        <a:t>√</a:t>
                      </a:r>
                      <a:endParaRPr kumimoji="0" lang="zh-CN" altLang="en-US" sz="2000" b="1" i="0" u="none" strike="noStrike" kern="1200" cap="none" spc="0" normalizeH="0" baseline="0" noProof="0" dirty="0">
                        <a:ln>
                          <a:noFill/>
                        </a:ln>
                        <a:solidFill>
                          <a:prstClr val="black"/>
                        </a:solidFill>
                        <a:effectLst/>
                        <a:uLnTx/>
                        <a:uFillTx/>
                        <a:latin typeface="Times New Roman" pitchFamily="18" charset="0"/>
                        <a:ea typeface="楷体_GB2312" pitchFamily="49" charset="-122"/>
                        <a:cs typeface="Times New Roman" pitchFamily="18" charset="0"/>
                      </a:endParaRPr>
                    </a:p>
                  </a:txBody>
                  <a:tcPr marL="91408" marR="91408"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954F72"/>
                        </a:buClr>
                        <a:buSzPct val="60000"/>
                        <a:buFont typeface="Wingdings" pitchFamily="2" charset="2"/>
                        <a:buNone/>
                        <a:tabLst/>
                        <a:defRPr/>
                      </a:pPr>
                      <a:r>
                        <a:rPr kumimoji="0" lang="zh-CN" altLang="en-US" sz="2000" b="1" i="0" u="none" strike="noStrike" kern="1200" cap="none" spc="0" normalizeH="0" baseline="0" noProof="0" dirty="0">
                          <a:ln>
                            <a:noFill/>
                          </a:ln>
                          <a:solidFill>
                            <a:prstClr val="black"/>
                          </a:solidFill>
                          <a:effectLst/>
                          <a:uLnTx/>
                          <a:uFillTx/>
                          <a:latin typeface="Times New Roman" pitchFamily="18" charset="0"/>
                          <a:ea typeface="楷体_GB2312" pitchFamily="49" charset="-122"/>
                          <a:cs typeface="Times New Roman" pitchFamily="18" charset="0"/>
                        </a:rPr>
                        <a:t>√</a:t>
                      </a:r>
                    </a:p>
                  </a:txBody>
                  <a:tcPr marL="91408" marR="91408"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426271">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0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u3</a:t>
                      </a:r>
                      <a:endParaRPr kumimoji="0" lang="zh-CN" altLang="en-US" sz="20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endParaRPr>
                    </a:p>
                  </a:txBody>
                  <a:tcPr marL="91408" marR="91408"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954F72"/>
                        </a:buClr>
                        <a:buSzPct val="60000"/>
                        <a:buFont typeface="Wingdings" pitchFamily="2" charset="2"/>
                        <a:buNone/>
                        <a:tabLst/>
                        <a:defRPr/>
                      </a:pPr>
                      <a:r>
                        <a:rPr kumimoji="0" lang="zh-CN" altLang="en-US" sz="2000" b="1" i="0" u="none" strike="noStrike" kern="1200" cap="none" spc="0" normalizeH="0" baseline="0" noProof="0">
                          <a:ln>
                            <a:noFill/>
                          </a:ln>
                          <a:solidFill>
                            <a:prstClr val="black"/>
                          </a:solidFill>
                          <a:effectLst/>
                          <a:uLnTx/>
                          <a:uFillTx/>
                          <a:latin typeface="Times New Roman" pitchFamily="18" charset="0"/>
                          <a:ea typeface="楷体_GB2312" pitchFamily="49" charset="-122"/>
                          <a:cs typeface="Times New Roman" pitchFamily="18" charset="0"/>
                        </a:rPr>
                        <a:t>√</a:t>
                      </a:r>
                      <a:endParaRPr kumimoji="0" lang="zh-CN" altLang="en-US" sz="2000" b="1" i="0" u="none" strike="noStrike" kern="1200" cap="none" spc="0" normalizeH="0" baseline="0" noProof="0" dirty="0">
                        <a:ln>
                          <a:noFill/>
                        </a:ln>
                        <a:solidFill>
                          <a:prstClr val="black"/>
                        </a:solidFill>
                        <a:effectLst/>
                        <a:uLnTx/>
                        <a:uFillTx/>
                        <a:latin typeface="Times New Roman" pitchFamily="18" charset="0"/>
                        <a:ea typeface="楷体_GB2312" pitchFamily="49" charset="-122"/>
                        <a:cs typeface="Times New Roman" pitchFamily="18" charset="0"/>
                      </a:endParaRPr>
                    </a:p>
                  </a:txBody>
                  <a:tcPr marL="91408" marR="91408"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954F72"/>
                        </a:buClr>
                        <a:buSzPct val="60000"/>
                        <a:buFont typeface="Wingdings" pitchFamily="2" charset="2"/>
                        <a:buNone/>
                        <a:tabLst/>
                        <a:defRPr/>
                      </a:pPr>
                      <a:r>
                        <a:rPr kumimoji="0" lang="zh-CN" altLang="en-US" sz="2000" b="1" i="0" u="none" strike="noStrike" kern="1200" cap="none" spc="0" normalizeH="0" baseline="0" noProof="0">
                          <a:ln>
                            <a:noFill/>
                          </a:ln>
                          <a:solidFill>
                            <a:prstClr val="black"/>
                          </a:solidFill>
                          <a:effectLst/>
                          <a:uLnTx/>
                          <a:uFillTx/>
                          <a:latin typeface="Times New Roman" pitchFamily="18" charset="0"/>
                          <a:ea typeface="楷体_GB2312" pitchFamily="49" charset="-122"/>
                          <a:cs typeface="Times New Roman" pitchFamily="18" charset="0"/>
                        </a:rPr>
                        <a:t>√</a:t>
                      </a:r>
                      <a:endParaRPr kumimoji="0" lang="zh-CN" altLang="en-US" sz="2000" b="1" i="0" u="none" strike="noStrike" kern="1200" cap="none" spc="0" normalizeH="0" baseline="0" noProof="0" dirty="0">
                        <a:ln>
                          <a:noFill/>
                        </a:ln>
                        <a:solidFill>
                          <a:prstClr val="black"/>
                        </a:solidFill>
                        <a:effectLst/>
                        <a:uLnTx/>
                        <a:uFillTx/>
                        <a:latin typeface="Times New Roman" pitchFamily="18" charset="0"/>
                        <a:ea typeface="楷体_GB2312" pitchFamily="49" charset="-122"/>
                        <a:cs typeface="Times New Roman" pitchFamily="18" charset="0"/>
                      </a:endParaRPr>
                    </a:p>
                  </a:txBody>
                  <a:tcPr marL="91408" marR="91408"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954F72"/>
                        </a:buClr>
                        <a:buSzPct val="60000"/>
                        <a:buFont typeface="Wingdings" pitchFamily="2" charset="2"/>
                        <a:buNone/>
                        <a:tabLst/>
                        <a:defRPr/>
                      </a:pPr>
                      <a:r>
                        <a:rPr kumimoji="0" lang="zh-CN" altLang="en-US" sz="2000" b="1" i="0" u="none" strike="noStrike" kern="1200" cap="none" spc="0" normalizeH="0" baseline="0" noProof="0">
                          <a:ln>
                            <a:noFill/>
                          </a:ln>
                          <a:solidFill>
                            <a:prstClr val="black"/>
                          </a:solidFill>
                          <a:effectLst/>
                          <a:uLnTx/>
                          <a:uFillTx/>
                          <a:latin typeface="Times New Roman" pitchFamily="18" charset="0"/>
                          <a:ea typeface="楷体_GB2312" pitchFamily="49" charset="-122"/>
                          <a:cs typeface="Times New Roman" pitchFamily="18" charset="0"/>
                        </a:rPr>
                        <a:t>√</a:t>
                      </a:r>
                      <a:endParaRPr kumimoji="0" lang="zh-CN" altLang="en-US" sz="2000" b="1" i="0" u="none" strike="noStrike" kern="1200" cap="none" spc="0" normalizeH="0" baseline="0" noProof="0" dirty="0">
                        <a:ln>
                          <a:noFill/>
                        </a:ln>
                        <a:solidFill>
                          <a:prstClr val="black"/>
                        </a:solidFill>
                        <a:effectLst/>
                        <a:uLnTx/>
                        <a:uFillTx/>
                        <a:latin typeface="Times New Roman" pitchFamily="18" charset="0"/>
                        <a:ea typeface="楷体_GB2312" pitchFamily="49" charset="-122"/>
                        <a:cs typeface="Times New Roman" pitchFamily="18" charset="0"/>
                      </a:endParaRPr>
                    </a:p>
                  </a:txBody>
                  <a:tcPr marL="91408" marR="91408"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954F72"/>
                        </a:buClr>
                        <a:buSzPct val="60000"/>
                        <a:buFont typeface="Wingdings" pitchFamily="2" charset="2"/>
                        <a:buNone/>
                        <a:tabLst/>
                        <a:defRPr/>
                      </a:pPr>
                      <a:r>
                        <a:rPr kumimoji="0" lang="zh-CN" altLang="en-US" sz="2000" b="1" i="0" u="none" strike="noStrike" kern="1200" cap="none" spc="0" normalizeH="0" baseline="0" noProof="0" dirty="0">
                          <a:ln>
                            <a:noFill/>
                          </a:ln>
                          <a:solidFill>
                            <a:prstClr val="black"/>
                          </a:solidFill>
                          <a:effectLst/>
                          <a:uLnTx/>
                          <a:uFillTx/>
                          <a:latin typeface="Times New Roman" pitchFamily="18" charset="0"/>
                          <a:ea typeface="楷体_GB2312" pitchFamily="49" charset="-122"/>
                          <a:cs typeface="Times New Roman" pitchFamily="18" charset="0"/>
                        </a:rPr>
                        <a:t>√</a:t>
                      </a:r>
                    </a:p>
                  </a:txBody>
                  <a:tcPr marL="91408" marR="91408"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bl>
          </a:graphicData>
        </a:graphic>
      </p:graphicFrame>
      <p:sp>
        <p:nvSpPr>
          <p:cNvPr id="54" name="矩形 53">
            <a:extLst>
              <a:ext uri="{FF2B5EF4-FFF2-40B4-BE49-F238E27FC236}">
                <a16:creationId xmlns:a16="http://schemas.microsoft.com/office/drawing/2014/main" id="{440E93D0-8D3D-72FB-F5A5-2030FC2CCCBD}"/>
              </a:ext>
            </a:extLst>
          </p:cNvPr>
          <p:cNvSpPr/>
          <p:nvPr/>
        </p:nvSpPr>
        <p:spPr>
          <a:xfrm>
            <a:off x="7295256" y="566667"/>
            <a:ext cx="565744" cy="3327558"/>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21" name="表格 20">
            <a:extLst>
              <a:ext uri="{FF2B5EF4-FFF2-40B4-BE49-F238E27FC236}">
                <a16:creationId xmlns:a16="http://schemas.microsoft.com/office/drawing/2014/main" id="{37A6805C-51BD-D169-60AC-16DBE1C4B39F}"/>
              </a:ext>
            </a:extLst>
          </p:cNvPr>
          <p:cNvGraphicFramePr>
            <a:graphicFrameLocks noGrp="1"/>
          </p:cNvGraphicFramePr>
          <p:nvPr/>
        </p:nvGraphicFramePr>
        <p:xfrm>
          <a:off x="2723958" y="4073778"/>
          <a:ext cx="3458634" cy="2419351"/>
        </p:xfrm>
        <a:graphic>
          <a:graphicData uri="http://schemas.openxmlformats.org/drawingml/2006/table">
            <a:tbl>
              <a:tblPr/>
              <a:tblGrid>
                <a:gridCol w="602471">
                  <a:extLst>
                    <a:ext uri="{9D8B030D-6E8A-4147-A177-3AD203B41FA5}">
                      <a16:colId xmlns:a16="http://schemas.microsoft.com/office/drawing/2014/main" val="20000"/>
                    </a:ext>
                  </a:extLst>
                </a:gridCol>
                <a:gridCol w="1223919">
                  <a:extLst>
                    <a:ext uri="{9D8B030D-6E8A-4147-A177-3AD203B41FA5}">
                      <a16:colId xmlns:a16="http://schemas.microsoft.com/office/drawing/2014/main" val="20001"/>
                    </a:ext>
                  </a:extLst>
                </a:gridCol>
                <a:gridCol w="1632244">
                  <a:extLst>
                    <a:ext uri="{9D8B030D-6E8A-4147-A177-3AD203B41FA5}">
                      <a16:colId xmlns:a16="http://schemas.microsoft.com/office/drawing/2014/main" val="20002"/>
                    </a:ext>
                  </a:extLst>
                </a:gridCol>
              </a:tblGrid>
              <a:tr h="485775">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1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84433" marR="8443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5">
                        <a:lumMod val="40000"/>
                        <a:lumOff val="6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1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OUT</a:t>
                      </a:r>
                      <a:r>
                        <a:rPr kumimoji="0" lang="en-US" altLang="zh-CN" sz="21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a:t>
                      </a:r>
                      <a:r>
                        <a:rPr kumimoji="0" lang="en-US" altLang="zh-CN" sz="21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B</a:t>
                      </a:r>
                      <a:r>
                        <a:rPr kumimoji="0" lang="en-US" altLang="zh-CN" sz="21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a:t>
                      </a:r>
                      <a:r>
                        <a:rPr kumimoji="0" lang="en-US" altLang="zh-CN" sz="2100" b="1" i="1" u="none" strike="noStrike" cap="none" normalizeH="0" baseline="30000" dirty="0">
                          <a:ln>
                            <a:noFill/>
                          </a:ln>
                          <a:solidFill>
                            <a:schemeClr val="tx1"/>
                          </a:solidFill>
                          <a:effectLst/>
                          <a:latin typeface="Times New Roman" pitchFamily="18" charset="0"/>
                          <a:ea typeface="楷体_GB2312" pitchFamily="49" charset="-122"/>
                          <a:cs typeface="Times New Roman" pitchFamily="18" charset="0"/>
                        </a:rPr>
                        <a:t>1</a:t>
                      </a:r>
                      <a:endParaRPr kumimoji="0" lang="en-US" altLang="zh-CN" sz="21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84433" marR="8443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5">
                        <a:lumMod val="40000"/>
                        <a:lumOff val="6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1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IN</a:t>
                      </a:r>
                      <a:r>
                        <a:rPr kumimoji="0" lang="en-US" altLang="zh-CN" sz="21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a:t>
                      </a:r>
                      <a:r>
                        <a:rPr kumimoji="0" lang="en-US" altLang="zh-CN" sz="2100" b="1" i="1" u="none" strike="noStrike" kern="1200" cap="none" normalizeH="0" baseline="0" dirty="0">
                          <a:ln>
                            <a:noFill/>
                          </a:ln>
                          <a:solidFill>
                            <a:schemeClr val="tx1"/>
                          </a:solidFill>
                          <a:effectLst/>
                          <a:latin typeface="Times New Roman" pitchFamily="18" charset="0"/>
                          <a:ea typeface="楷体_GB2312" pitchFamily="49" charset="-122"/>
                          <a:cs typeface="Times New Roman" pitchFamily="18" charset="0"/>
                        </a:rPr>
                        <a:t>B</a:t>
                      </a:r>
                      <a:r>
                        <a:rPr kumimoji="0" lang="en-US" altLang="zh-CN" sz="21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a:t>
                      </a:r>
                      <a:r>
                        <a:rPr kumimoji="0" lang="en-US" altLang="zh-CN" sz="2100" b="1" i="1" u="none" strike="noStrike" cap="none" normalizeH="0" baseline="30000" dirty="0">
                          <a:ln>
                            <a:noFill/>
                          </a:ln>
                          <a:solidFill>
                            <a:schemeClr val="tx1"/>
                          </a:solidFill>
                          <a:effectLst/>
                          <a:latin typeface="Times New Roman" pitchFamily="18" charset="0"/>
                          <a:ea typeface="楷体_GB2312" pitchFamily="49" charset="-122"/>
                          <a:cs typeface="Times New Roman" pitchFamily="18" charset="0"/>
                        </a:rPr>
                        <a:t>1</a:t>
                      </a:r>
                      <a:endParaRPr kumimoji="0" lang="zh-CN" altLang="en-US" sz="21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84433" marR="8443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5">
                        <a:lumMod val="40000"/>
                        <a:lumOff val="60000"/>
                      </a:schemeClr>
                    </a:solidFill>
                  </a:tcPr>
                </a:tc>
                <a:extLst>
                  <a:ext uri="{0D108BD9-81ED-4DB2-BD59-A6C34878D82A}">
                    <a16:rowId xmlns:a16="http://schemas.microsoft.com/office/drawing/2014/main" val="10000"/>
                  </a:ext>
                </a:extLst>
              </a:tr>
              <a:tr h="466725">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100" b="1" i="1" u="none" strike="noStrike" kern="1200" cap="none" normalizeH="0" baseline="0" dirty="0">
                          <a:ln>
                            <a:noFill/>
                          </a:ln>
                          <a:solidFill>
                            <a:schemeClr val="tx1"/>
                          </a:solidFill>
                          <a:effectLst/>
                          <a:latin typeface="Times New Roman" pitchFamily="18" charset="0"/>
                          <a:ea typeface="楷体_GB2312" pitchFamily="49" charset="-122"/>
                          <a:cs typeface="Times New Roman" pitchFamily="18" charset="0"/>
                        </a:rPr>
                        <a:t>B</a:t>
                      </a:r>
                      <a:r>
                        <a:rPr kumimoji="0" lang="en-US" altLang="zh-CN" sz="21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rPr>
                        <a:t>4</a:t>
                      </a:r>
                    </a:p>
                  </a:txBody>
                  <a:tcPr marL="84433" marR="8443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1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84433" marR="8443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altLang="zh-CN" sz="27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endParaRPr>
                    </a:p>
                  </a:txBody>
                  <a:tcPr marL="84433" marR="8443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85775">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1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B</a:t>
                      </a:r>
                      <a:r>
                        <a:rPr kumimoji="0" lang="en-US" altLang="zh-CN" sz="21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rPr>
                        <a:t>3</a:t>
                      </a:r>
                    </a:p>
                  </a:txBody>
                  <a:tcPr marL="84433" marR="8443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altLang="zh-CN" sz="27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endParaRPr>
                    </a:p>
                  </a:txBody>
                  <a:tcPr marL="84433" marR="8443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altLang="zh-CN" sz="27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endParaRPr>
                    </a:p>
                  </a:txBody>
                  <a:tcPr marL="84433" marR="8443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68313">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1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B</a:t>
                      </a:r>
                      <a:r>
                        <a:rPr kumimoji="0" lang="en-US" altLang="zh-CN" sz="21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rPr>
                        <a:t>2</a:t>
                      </a:r>
                    </a:p>
                  </a:txBody>
                  <a:tcPr marL="84433" marR="8443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7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endParaRPr>
                    </a:p>
                  </a:txBody>
                  <a:tcPr marL="84433" marR="8443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7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endParaRPr>
                    </a:p>
                  </a:txBody>
                  <a:tcPr marL="84433" marR="8443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512763">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1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B</a:t>
                      </a:r>
                      <a:r>
                        <a:rPr kumimoji="0" lang="en-US" altLang="zh-CN" sz="21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rPr>
                        <a:t>1</a:t>
                      </a:r>
                    </a:p>
                  </a:txBody>
                  <a:tcPr marL="84433" marR="8443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7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endParaRPr>
                    </a:p>
                  </a:txBody>
                  <a:tcPr marL="84433" marR="8443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altLang="zh-CN" sz="27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endParaRPr>
                    </a:p>
                  </a:txBody>
                  <a:tcPr marL="84433" marR="8443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graphicFrame>
        <p:nvGraphicFramePr>
          <p:cNvPr id="52" name="Group 204">
            <a:extLst>
              <a:ext uri="{FF2B5EF4-FFF2-40B4-BE49-F238E27FC236}">
                <a16:creationId xmlns:a16="http://schemas.microsoft.com/office/drawing/2014/main" id="{1364E76C-06E5-344D-3FB1-0095D0E6D98D}"/>
              </a:ext>
            </a:extLst>
          </p:cNvPr>
          <p:cNvGraphicFramePr>
            <a:graphicFrameLocks/>
          </p:cNvGraphicFramePr>
          <p:nvPr/>
        </p:nvGraphicFramePr>
        <p:xfrm>
          <a:off x="6182280" y="4071904"/>
          <a:ext cx="2878667" cy="2419351"/>
        </p:xfrm>
        <a:graphic>
          <a:graphicData uri="http://schemas.openxmlformats.org/drawingml/2006/table">
            <a:tbl>
              <a:tblPr/>
              <a:tblGrid>
                <a:gridCol w="1247423">
                  <a:extLst>
                    <a:ext uri="{9D8B030D-6E8A-4147-A177-3AD203B41FA5}">
                      <a16:colId xmlns:a16="http://schemas.microsoft.com/office/drawing/2014/main" val="20000"/>
                    </a:ext>
                  </a:extLst>
                </a:gridCol>
                <a:gridCol w="1631244">
                  <a:extLst>
                    <a:ext uri="{9D8B030D-6E8A-4147-A177-3AD203B41FA5}">
                      <a16:colId xmlns:a16="http://schemas.microsoft.com/office/drawing/2014/main" val="20001"/>
                    </a:ext>
                  </a:extLst>
                </a:gridCol>
              </a:tblGrid>
              <a:tr h="485775">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1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OUT</a:t>
                      </a:r>
                      <a:r>
                        <a:rPr kumimoji="0" lang="en-US" altLang="zh-CN" sz="21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a:t>
                      </a:r>
                      <a:r>
                        <a:rPr kumimoji="0" lang="en-US" altLang="zh-CN" sz="2100" b="1" i="1" u="none" strike="noStrike" kern="1200" cap="none" normalizeH="0" baseline="0" dirty="0">
                          <a:ln>
                            <a:noFill/>
                          </a:ln>
                          <a:solidFill>
                            <a:schemeClr val="tx1"/>
                          </a:solidFill>
                          <a:effectLst/>
                          <a:latin typeface="Times New Roman" pitchFamily="18" charset="0"/>
                          <a:ea typeface="楷体_GB2312" pitchFamily="49" charset="-122"/>
                          <a:cs typeface="Times New Roman" pitchFamily="18" charset="0"/>
                        </a:rPr>
                        <a:t>B</a:t>
                      </a:r>
                      <a:r>
                        <a:rPr kumimoji="0" lang="en-US" altLang="zh-CN" sz="21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a:t>
                      </a:r>
                      <a:r>
                        <a:rPr kumimoji="0" lang="en-US" altLang="zh-CN" sz="2100" b="1" i="1" u="none" strike="noStrike" cap="none" normalizeH="0" baseline="30000" dirty="0">
                          <a:ln>
                            <a:noFill/>
                          </a:ln>
                          <a:solidFill>
                            <a:schemeClr val="tx1"/>
                          </a:solidFill>
                          <a:effectLst/>
                          <a:latin typeface="Times New Roman" pitchFamily="18" charset="0"/>
                          <a:ea typeface="楷体_GB2312" pitchFamily="49" charset="-122"/>
                          <a:cs typeface="Times New Roman" pitchFamily="18" charset="0"/>
                        </a:rPr>
                        <a:t>2</a:t>
                      </a:r>
                      <a:endParaRPr kumimoji="0" lang="zh-CN" altLang="en-US" sz="21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84383" marR="843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5">
                        <a:lumMod val="40000"/>
                        <a:lumOff val="6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1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IN</a:t>
                      </a:r>
                      <a:r>
                        <a:rPr kumimoji="0" lang="en-US" altLang="zh-CN" sz="21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a:t>
                      </a:r>
                      <a:r>
                        <a:rPr kumimoji="0" lang="en-US" altLang="zh-CN" sz="2100" b="1" i="1" u="none" strike="noStrike" kern="1200" cap="none" normalizeH="0" baseline="0" dirty="0">
                          <a:ln>
                            <a:noFill/>
                          </a:ln>
                          <a:solidFill>
                            <a:schemeClr val="tx1"/>
                          </a:solidFill>
                          <a:effectLst/>
                          <a:latin typeface="Times New Roman" pitchFamily="18" charset="0"/>
                          <a:ea typeface="楷体_GB2312" pitchFamily="49" charset="-122"/>
                          <a:cs typeface="Times New Roman" pitchFamily="18" charset="0"/>
                        </a:rPr>
                        <a:t>B</a:t>
                      </a:r>
                      <a:r>
                        <a:rPr kumimoji="0" lang="en-US" altLang="zh-CN" sz="21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a:t>
                      </a:r>
                      <a:r>
                        <a:rPr kumimoji="0" lang="en-US" altLang="zh-CN" sz="2100" b="1" i="1" u="none" strike="noStrike" cap="none" normalizeH="0" baseline="30000" dirty="0">
                          <a:ln>
                            <a:noFill/>
                          </a:ln>
                          <a:solidFill>
                            <a:schemeClr val="tx1"/>
                          </a:solidFill>
                          <a:effectLst/>
                          <a:latin typeface="Times New Roman" pitchFamily="18" charset="0"/>
                          <a:ea typeface="楷体_GB2312" pitchFamily="49" charset="-122"/>
                          <a:cs typeface="Times New Roman" pitchFamily="18" charset="0"/>
                        </a:rPr>
                        <a:t>2</a:t>
                      </a:r>
                      <a:endParaRPr kumimoji="0" lang="zh-CN" altLang="en-US" sz="21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84383" marR="843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5">
                        <a:lumMod val="40000"/>
                        <a:lumOff val="60000"/>
                      </a:schemeClr>
                    </a:solidFill>
                  </a:tcPr>
                </a:tc>
                <a:extLst>
                  <a:ext uri="{0D108BD9-81ED-4DB2-BD59-A6C34878D82A}">
                    <a16:rowId xmlns:a16="http://schemas.microsoft.com/office/drawing/2014/main" val="10000"/>
                  </a:ext>
                </a:extLst>
              </a:tr>
              <a:tr h="466725">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7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endParaRPr>
                    </a:p>
                  </a:txBody>
                  <a:tcPr marL="84383" marR="843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7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endParaRPr>
                    </a:p>
                  </a:txBody>
                  <a:tcPr marL="84383" marR="843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85775">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7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endParaRPr>
                    </a:p>
                  </a:txBody>
                  <a:tcPr marL="84383" marR="843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altLang="zh-CN" sz="21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84383" marR="843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68313">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1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84383" marR="843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7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endParaRPr>
                    </a:p>
                  </a:txBody>
                  <a:tcPr marL="84383" marR="843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512763">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7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endParaRPr>
                    </a:p>
                  </a:txBody>
                  <a:tcPr marL="84383" marR="843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7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endParaRPr>
                    </a:p>
                  </a:txBody>
                  <a:tcPr marL="84383" marR="843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55" name="矩形 54">
            <a:extLst>
              <a:ext uri="{FF2B5EF4-FFF2-40B4-BE49-F238E27FC236}">
                <a16:creationId xmlns:a16="http://schemas.microsoft.com/office/drawing/2014/main" id="{11B33ECD-4BC2-5569-8DA3-FD5ED47570DB}"/>
              </a:ext>
            </a:extLst>
          </p:cNvPr>
          <p:cNvSpPr>
            <a:spLocks noChangeArrowheads="1"/>
          </p:cNvSpPr>
          <p:nvPr/>
        </p:nvSpPr>
        <p:spPr bwMode="auto">
          <a:xfrm>
            <a:off x="5085227" y="4558803"/>
            <a:ext cx="473206" cy="420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hangingPunct="1">
              <a:spcBef>
                <a:spcPct val="20000"/>
              </a:spcBef>
              <a:buClr>
                <a:srgbClr val="5EAEFF"/>
              </a:buClr>
              <a:buSzPct val="60000"/>
            </a:pPr>
            <a:r>
              <a:rPr lang="en-US" altLang="zh-CN" sz="2133" i="1">
                <a:solidFill>
                  <a:srgbClr val="000000"/>
                </a:solidFill>
                <a:latin typeface="Times New Roman" panose="02020603050405020304" pitchFamily="18" charset="0"/>
                <a:ea typeface="楷体_GB2312" pitchFamily="49" charset="-122"/>
                <a:cs typeface="Times New Roman" panose="02020603050405020304" pitchFamily="18" charset="0"/>
              </a:rPr>
              <a:t>u3</a:t>
            </a:r>
            <a:endParaRPr lang="en-US" altLang="zh-CN" sz="2667" i="1" baseline="-2500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56" name="矩形 55">
            <a:extLst>
              <a:ext uri="{FF2B5EF4-FFF2-40B4-BE49-F238E27FC236}">
                <a16:creationId xmlns:a16="http://schemas.microsoft.com/office/drawing/2014/main" id="{589C2872-322D-1A75-2918-3463AB42F9B6}"/>
              </a:ext>
            </a:extLst>
          </p:cNvPr>
          <p:cNvSpPr>
            <a:spLocks noChangeArrowheads="1"/>
          </p:cNvSpPr>
          <p:nvPr/>
        </p:nvSpPr>
        <p:spPr bwMode="auto">
          <a:xfrm>
            <a:off x="3722094" y="5039287"/>
            <a:ext cx="473206" cy="420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hangingPunct="1">
              <a:spcBef>
                <a:spcPct val="20000"/>
              </a:spcBef>
              <a:buClr>
                <a:srgbClr val="5EAEFF"/>
              </a:buClr>
              <a:buSzPct val="60000"/>
            </a:pPr>
            <a:r>
              <a:rPr lang="en-US" altLang="zh-CN" sz="2133" i="1">
                <a:solidFill>
                  <a:srgbClr val="000000"/>
                </a:solidFill>
                <a:latin typeface="Times New Roman" panose="02020603050405020304" pitchFamily="18" charset="0"/>
                <a:ea typeface="楷体_GB2312" pitchFamily="49" charset="-122"/>
                <a:cs typeface="Times New Roman" panose="02020603050405020304" pitchFamily="18" charset="0"/>
              </a:rPr>
              <a:t>u3</a:t>
            </a:r>
            <a:endParaRPr lang="en-US" altLang="zh-CN" sz="2667" i="1" baseline="-2500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57" name="矩形 56">
            <a:extLst>
              <a:ext uri="{FF2B5EF4-FFF2-40B4-BE49-F238E27FC236}">
                <a16:creationId xmlns:a16="http://schemas.microsoft.com/office/drawing/2014/main" id="{384BA30D-C4F3-3FE1-694A-CCFD34EF1102}"/>
              </a:ext>
            </a:extLst>
          </p:cNvPr>
          <p:cNvSpPr>
            <a:spLocks noChangeArrowheads="1"/>
          </p:cNvSpPr>
          <p:nvPr/>
        </p:nvSpPr>
        <p:spPr bwMode="auto">
          <a:xfrm>
            <a:off x="4886261" y="5039287"/>
            <a:ext cx="830677" cy="420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hangingPunct="1">
              <a:spcBef>
                <a:spcPct val="20000"/>
              </a:spcBef>
              <a:buClr>
                <a:srgbClr val="5EAEFF"/>
              </a:buClr>
              <a:buSzPct val="60000"/>
            </a:pPr>
            <a:r>
              <a:rPr lang="en-US" altLang="zh-CN" sz="2133" i="1">
                <a:solidFill>
                  <a:srgbClr val="000000"/>
                </a:solidFill>
                <a:latin typeface="Times New Roman" panose="02020603050405020304" pitchFamily="18" charset="0"/>
                <a:ea typeface="楷体_GB2312" pitchFamily="49" charset="-122"/>
                <a:cs typeface="Times New Roman" panose="02020603050405020304" pitchFamily="18" charset="0"/>
              </a:rPr>
              <a:t>u2,u3</a:t>
            </a:r>
            <a:endParaRPr lang="en-US" altLang="zh-CN" sz="2667" i="1" baseline="-2500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58" name="矩形 57">
            <a:extLst>
              <a:ext uri="{FF2B5EF4-FFF2-40B4-BE49-F238E27FC236}">
                <a16:creationId xmlns:a16="http://schemas.microsoft.com/office/drawing/2014/main" id="{C6697067-2064-247C-E97A-3EFC7F15B0A1}"/>
              </a:ext>
            </a:extLst>
          </p:cNvPr>
          <p:cNvSpPr>
            <a:spLocks noChangeArrowheads="1"/>
          </p:cNvSpPr>
          <p:nvPr/>
        </p:nvSpPr>
        <p:spPr bwMode="auto">
          <a:xfrm>
            <a:off x="3512545" y="5517654"/>
            <a:ext cx="830677" cy="420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hangingPunct="1">
              <a:spcBef>
                <a:spcPct val="20000"/>
              </a:spcBef>
              <a:buClr>
                <a:srgbClr val="5EAEFF"/>
              </a:buClr>
              <a:buSzPct val="60000"/>
            </a:pPr>
            <a:r>
              <a:rPr lang="en-US" altLang="zh-CN" sz="2133" i="1">
                <a:solidFill>
                  <a:srgbClr val="000000"/>
                </a:solidFill>
                <a:latin typeface="Times New Roman" panose="02020603050405020304" pitchFamily="18" charset="0"/>
                <a:ea typeface="楷体_GB2312" pitchFamily="49" charset="-122"/>
                <a:cs typeface="Times New Roman" panose="02020603050405020304" pitchFamily="18" charset="0"/>
              </a:rPr>
              <a:t>u2,u3</a:t>
            </a:r>
            <a:endParaRPr lang="en-US" altLang="zh-CN" sz="2667" i="1" baseline="-2500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59" name="矩形 58">
            <a:extLst>
              <a:ext uri="{FF2B5EF4-FFF2-40B4-BE49-F238E27FC236}">
                <a16:creationId xmlns:a16="http://schemas.microsoft.com/office/drawing/2014/main" id="{9D20BDEE-0E84-5633-EABD-3411AAEAE965}"/>
              </a:ext>
            </a:extLst>
          </p:cNvPr>
          <p:cNvSpPr>
            <a:spLocks noChangeArrowheads="1"/>
          </p:cNvSpPr>
          <p:nvPr/>
        </p:nvSpPr>
        <p:spPr bwMode="auto">
          <a:xfrm>
            <a:off x="4742328" y="5517654"/>
            <a:ext cx="1119217" cy="420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hangingPunct="1">
              <a:spcBef>
                <a:spcPct val="20000"/>
              </a:spcBef>
              <a:buClr>
                <a:srgbClr val="5EAEFF"/>
              </a:buClr>
              <a:buSzPct val="60000"/>
            </a:pPr>
            <a:r>
              <a:rPr lang="en-US" altLang="zh-CN" sz="2133" i="1">
                <a:solidFill>
                  <a:srgbClr val="000000"/>
                </a:solidFill>
                <a:latin typeface="Times New Roman" panose="02020603050405020304" pitchFamily="18" charset="0"/>
                <a:ea typeface="楷体_GB2312" pitchFamily="49" charset="-122"/>
                <a:cs typeface="Times New Roman" panose="02020603050405020304" pitchFamily="18" charset="0"/>
              </a:rPr>
              <a:t>i,j,u2,u3</a:t>
            </a:r>
            <a:endParaRPr lang="zh-CN" altLang="en-US" sz="2667" i="1" baseline="-2500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60" name="矩形 59">
            <a:extLst>
              <a:ext uri="{FF2B5EF4-FFF2-40B4-BE49-F238E27FC236}">
                <a16:creationId xmlns:a16="http://schemas.microsoft.com/office/drawing/2014/main" id="{6EB1D895-CD28-946E-1EFA-4BC95A03AF19}"/>
              </a:ext>
            </a:extLst>
          </p:cNvPr>
          <p:cNvSpPr>
            <a:spLocks noChangeArrowheads="1"/>
          </p:cNvSpPr>
          <p:nvPr/>
        </p:nvSpPr>
        <p:spPr bwMode="auto">
          <a:xfrm>
            <a:off x="3404594" y="5979087"/>
            <a:ext cx="1119217" cy="420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hangingPunct="1">
              <a:spcBef>
                <a:spcPct val="20000"/>
              </a:spcBef>
              <a:buClr>
                <a:srgbClr val="5EAEFF"/>
              </a:buClr>
              <a:buSzPct val="60000"/>
            </a:pPr>
            <a:r>
              <a:rPr lang="en-US" altLang="zh-CN" sz="2133" i="1">
                <a:solidFill>
                  <a:srgbClr val="000000"/>
                </a:solidFill>
                <a:latin typeface="Times New Roman" panose="02020603050405020304" pitchFamily="18" charset="0"/>
                <a:ea typeface="楷体_GB2312" pitchFamily="49" charset="-122"/>
                <a:cs typeface="Times New Roman" panose="02020603050405020304" pitchFamily="18" charset="0"/>
              </a:rPr>
              <a:t>i,j,u2,u3</a:t>
            </a:r>
            <a:endParaRPr lang="zh-CN" altLang="en-US" sz="2667" i="1" baseline="-2500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61" name="矩形 60">
            <a:extLst>
              <a:ext uri="{FF2B5EF4-FFF2-40B4-BE49-F238E27FC236}">
                <a16:creationId xmlns:a16="http://schemas.microsoft.com/office/drawing/2014/main" id="{E5C8493E-D524-E74B-0174-360A88C3024B}"/>
              </a:ext>
            </a:extLst>
          </p:cNvPr>
          <p:cNvSpPr>
            <a:spLocks noChangeArrowheads="1"/>
          </p:cNvSpPr>
          <p:nvPr/>
        </p:nvSpPr>
        <p:spPr bwMode="auto">
          <a:xfrm>
            <a:off x="4484094" y="5966387"/>
            <a:ext cx="1691489" cy="420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hangingPunct="1">
              <a:spcBef>
                <a:spcPct val="20000"/>
              </a:spcBef>
              <a:buClr>
                <a:srgbClr val="5EAEFF"/>
              </a:buClr>
              <a:buSzPct val="60000"/>
            </a:pPr>
            <a:r>
              <a:rPr lang="en-US" altLang="zh-CN" sz="2133" i="1">
                <a:solidFill>
                  <a:srgbClr val="000000"/>
                </a:solidFill>
                <a:latin typeface="Times New Roman" panose="02020603050405020304" pitchFamily="18" charset="0"/>
                <a:ea typeface="楷体_GB2312" pitchFamily="49" charset="-122"/>
                <a:cs typeface="Times New Roman" panose="02020603050405020304" pitchFamily="18" charset="0"/>
              </a:rPr>
              <a:t>m,n,u1,u2,u3</a:t>
            </a:r>
            <a:endParaRPr lang="en-US" altLang="zh-CN" sz="2667" i="1" baseline="-2500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62" name="矩形 61">
            <a:extLst>
              <a:ext uri="{FF2B5EF4-FFF2-40B4-BE49-F238E27FC236}">
                <a16:creationId xmlns:a16="http://schemas.microsoft.com/office/drawing/2014/main" id="{9172C85E-0862-83CA-EE7A-28937D2EF849}"/>
              </a:ext>
            </a:extLst>
          </p:cNvPr>
          <p:cNvSpPr>
            <a:spLocks noChangeArrowheads="1"/>
          </p:cNvSpPr>
          <p:nvPr/>
        </p:nvSpPr>
        <p:spPr bwMode="auto">
          <a:xfrm>
            <a:off x="6279028" y="4558803"/>
            <a:ext cx="1119217" cy="420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hangingPunct="1">
              <a:spcBef>
                <a:spcPct val="20000"/>
              </a:spcBef>
              <a:buClr>
                <a:srgbClr val="5EAEFF"/>
              </a:buClr>
              <a:buSzPct val="60000"/>
            </a:pPr>
            <a:r>
              <a:rPr lang="en-US" altLang="zh-CN" sz="2133" i="1">
                <a:solidFill>
                  <a:srgbClr val="000000"/>
                </a:solidFill>
                <a:latin typeface="Times New Roman" panose="02020603050405020304" pitchFamily="18" charset="0"/>
                <a:ea typeface="楷体_GB2312" pitchFamily="49" charset="-122"/>
                <a:cs typeface="Times New Roman" panose="02020603050405020304" pitchFamily="18" charset="0"/>
              </a:rPr>
              <a:t>i,j,u2,u3</a:t>
            </a:r>
            <a:endParaRPr lang="zh-CN" altLang="en-US" sz="2667" i="1" baseline="-2500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63" name="矩形 62">
            <a:extLst>
              <a:ext uri="{FF2B5EF4-FFF2-40B4-BE49-F238E27FC236}">
                <a16:creationId xmlns:a16="http://schemas.microsoft.com/office/drawing/2014/main" id="{581BBBF8-1305-E1C9-00E3-72385AAEF321}"/>
              </a:ext>
            </a:extLst>
          </p:cNvPr>
          <p:cNvSpPr>
            <a:spLocks noChangeArrowheads="1"/>
          </p:cNvSpPr>
          <p:nvPr/>
        </p:nvSpPr>
        <p:spPr bwMode="auto">
          <a:xfrm>
            <a:off x="6317128" y="5013887"/>
            <a:ext cx="974947" cy="420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hangingPunct="1">
              <a:spcBef>
                <a:spcPct val="20000"/>
              </a:spcBef>
              <a:buClr>
                <a:srgbClr val="5EAEFF"/>
              </a:buClr>
              <a:buSzPct val="60000"/>
            </a:pPr>
            <a:r>
              <a:rPr lang="en-US" altLang="zh-CN" sz="2133" i="1">
                <a:solidFill>
                  <a:srgbClr val="000000"/>
                </a:solidFill>
                <a:latin typeface="Times New Roman" panose="02020603050405020304" pitchFamily="18" charset="0"/>
                <a:ea typeface="楷体_GB2312" pitchFamily="49" charset="-122"/>
                <a:cs typeface="Times New Roman" panose="02020603050405020304" pitchFamily="18" charset="0"/>
              </a:rPr>
              <a:t>j,u2,u3</a:t>
            </a:r>
            <a:endParaRPr lang="zh-CN" altLang="en-US" sz="2667" i="1" baseline="-2500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64" name="矩形 63">
            <a:extLst>
              <a:ext uri="{FF2B5EF4-FFF2-40B4-BE49-F238E27FC236}">
                <a16:creationId xmlns:a16="http://schemas.microsoft.com/office/drawing/2014/main" id="{AB00F8C5-1C7B-7B8F-1463-3D5ECFC45DC8}"/>
              </a:ext>
            </a:extLst>
          </p:cNvPr>
          <p:cNvSpPr>
            <a:spLocks noChangeArrowheads="1"/>
          </p:cNvSpPr>
          <p:nvPr/>
        </p:nvSpPr>
        <p:spPr bwMode="auto">
          <a:xfrm>
            <a:off x="7735294" y="4499537"/>
            <a:ext cx="974947" cy="420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hangingPunct="1">
              <a:spcBef>
                <a:spcPct val="20000"/>
              </a:spcBef>
              <a:buClr>
                <a:srgbClr val="5EAEFF"/>
              </a:buClr>
              <a:buSzPct val="60000"/>
            </a:pPr>
            <a:r>
              <a:rPr lang="en-US" altLang="zh-CN" sz="2133" i="1">
                <a:solidFill>
                  <a:srgbClr val="000000"/>
                </a:solidFill>
                <a:latin typeface="Times New Roman" panose="02020603050405020304" pitchFamily="18" charset="0"/>
                <a:ea typeface="楷体_GB2312" pitchFamily="49" charset="-122"/>
                <a:cs typeface="Times New Roman" panose="02020603050405020304" pitchFamily="18" charset="0"/>
              </a:rPr>
              <a:t>j,u2,u3</a:t>
            </a:r>
            <a:endParaRPr lang="zh-CN" altLang="en-US" sz="2667" i="1" baseline="-2500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65" name="矩形 64">
            <a:extLst>
              <a:ext uri="{FF2B5EF4-FFF2-40B4-BE49-F238E27FC236}">
                <a16:creationId xmlns:a16="http://schemas.microsoft.com/office/drawing/2014/main" id="{1A923CFC-398A-1797-0DB5-1F963FA42C8F}"/>
              </a:ext>
            </a:extLst>
          </p:cNvPr>
          <p:cNvSpPr>
            <a:spLocks noChangeArrowheads="1"/>
          </p:cNvSpPr>
          <p:nvPr/>
        </p:nvSpPr>
        <p:spPr bwMode="auto">
          <a:xfrm>
            <a:off x="7697194" y="4952503"/>
            <a:ext cx="974947" cy="420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hangingPunct="1">
              <a:spcBef>
                <a:spcPct val="20000"/>
              </a:spcBef>
              <a:buClr>
                <a:srgbClr val="5EAEFF"/>
              </a:buClr>
              <a:buSzPct val="60000"/>
            </a:pPr>
            <a:r>
              <a:rPr lang="en-US" altLang="zh-CN" sz="2133" i="1">
                <a:solidFill>
                  <a:srgbClr val="000000"/>
                </a:solidFill>
                <a:latin typeface="Times New Roman" panose="02020603050405020304" pitchFamily="18" charset="0"/>
                <a:ea typeface="楷体_GB2312" pitchFamily="49" charset="-122"/>
                <a:cs typeface="Times New Roman" panose="02020603050405020304" pitchFamily="18" charset="0"/>
              </a:rPr>
              <a:t>j,u2,u3</a:t>
            </a:r>
            <a:endParaRPr lang="zh-CN" altLang="en-US" sz="2667" i="1" baseline="-2500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66" name="矩形 65">
            <a:extLst>
              <a:ext uri="{FF2B5EF4-FFF2-40B4-BE49-F238E27FC236}">
                <a16:creationId xmlns:a16="http://schemas.microsoft.com/office/drawing/2014/main" id="{89B71424-1254-0682-9034-AF06469B1223}"/>
              </a:ext>
            </a:extLst>
          </p:cNvPr>
          <p:cNvSpPr>
            <a:spLocks noChangeArrowheads="1"/>
          </p:cNvSpPr>
          <p:nvPr/>
        </p:nvSpPr>
        <p:spPr bwMode="auto">
          <a:xfrm>
            <a:off x="6304428" y="5500721"/>
            <a:ext cx="974947" cy="420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hangingPunct="1">
              <a:spcBef>
                <a:spcPct val="20000"/>
              </a:spcBef>
              <a:buClr>
                <a:srgbClr val="5EAEFF"/>
              </a:buClr>
              <a:buSzPct val="60000"/>
            </a:pPr>
            <a:r>
              <a:rPr lang="en-US" altLang="zh-CN" sz="2133" i="1">
                <a:solidFill>
                  <a:srgbClr val="000000"/>
                </a:solidFill>
                <a:latin typeface="Times New Roman" panose="02020603050405020304" pitchFamily="18" charset="0"/>
                <a:ea typeface="楷体_GB2312" pitchFamily="49" charset="-122"/>
                <a:cs typeface="Times New Roman" panose="02020603050405020304" pitchFamily="18" charset="0"/>
              </a:rPr>
              <a:t>j,u2,u3</a:t>
            </a:r>
            <a:endParaRPr lang="zh-CN" altLang="en-US" sz="2667" i="1" baseline="-2500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67" name="矩形 66">
            <a:extLst>
              <a:ext uri="{FF2B5EF4-FFF2-40B4-BE49-F238E27FC236}">
                <a16:creationId xmlns:a16="http://schemas.microsoft.com/office/drawing/2014/main" id="{5E17EF3E-4230-E2F4-5F14-B66CCA4C3553}"/>
              </a:ext>
            </a:extLst>
          </p:cNvPr>
          <p:cNvSpPr>
            <a:spLocks noChangeArrowheads="1"/>
          </p:cNvSpPr>
          <p:nvPr/>
        </p:nvSpPr>
        <p:spPr bwMode="auto">
          <a:xfrm>
            <a:off x="7608294" y="5454154"/>
            <a:ext cx="1119217" cy="420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hangingPunct="1">
              <a:spcBef>
                <a:spcPct val="20000"/>
              </a:spcBef>
              <a:buClr>
                <a:srgbClr val="5EAEFF"/>
              </a:buClr>
              <a:buSzPct val="60000"/>
            </a:pPr>
            <a:r>
              <a:rPr lang="en-US" altLang="zh-CN" sz="2133" i="1">
                <a:solidFill>
                  <a:srgbClr val="000000"/>
                </a:solidFill>
                <a:latin typeface="Times New Roman" panose="02020603050405020304" pitchFamily="18" charset="0"/>
                <a:ea typeface="楷体_GB2312" pitchFamily="49" charset="-122"/>
                <a:cs typeface="Times New Roman" panose="02020603050405020304" pitchFamily="18" charset="0"/>
              </a:rPr>
              <a:t>i,j,u2,u3</a:t>
            </a:r>
            <a:endParaRPr lang="zh-CN" altLang="en-US" sz="2667" i="1" baseline="-2500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68" name="矩形 67">
            <a:extLst>
              <a:ext uri="{FF2B5EF4-FFF2-40B4-BE49-F238E27FC236}">
                <a16:creationId xmlns:a16="http://schemas.microsoft.com/office/drawing/2014/main" id="{1F3910DF-C445-D9B7-0E7C-C87D91557C7F}"/>
              </a:ext>
            </a:extLst>
          </p:cNvPr>
          <p:cNvSpPr>
            <a:spLocks noChangeArrowheads="1"/>
          </p:cNvSpPr>
          <p:nvPr/>
        </p:nvSpPr>
        <p:spPr bwMode="auto">
          <a:xfrm>
            <a:off x="6223994" y="5966387"/>
            <a:ext cx="1119217" cy="420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hangingPunct="1">
              <a:spcBef>
                <a:spcPct val="20000"/>
              </a:spcBef>
              <a:buClr>
                <a:srgbClr val="5EAEFF"/>
              </a:buClr>
              <a:buSzPct val="60000"/>
            </a:pPr>
            <a:r>
              <a:rPr lang="en-US" altLang="zh-CN" sz="2133" i="1">
                <a:solidFill>
                  <a:srgbClr val="000000"/>
                </a:solidFill>
                <a:latin typeface="Times New Roman" panose="02020603050405020304" pitchFamily="18" charset="0"/>
                <a:ea typeface="楷体_GB2312" pitchFamily="49" charset="-122"/>
                <a:cs typeface="Times New Roman" panose="02020603050405020304" pitchFamily="18" charset="0"/>
              </a:rPr>
              <a:t>i,j,u2,u3</a:t>
            </a:r>
            <a:endParaRPr lang="zh-CN" altLang="en-US" sz="2667" i="1" baseline="-2500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69" name="矩形 68">
            <a:extLst>
              <a:ext uri="{FF2B5EF4-FFF2-40B4-BE49-F238E27FC236}">
                <a16:creationId xmlns:a16="http://schemas.microsoft.com/office/drawing/2014/main" id="{D693C083-62A0-0CB1-0E8B-F85531736BA4}"/>
              </a:ext>
            </a:extLst>
          </p:cNvPr>
          <p:cNvSpPr>
            <a:spLocks noChangeArrowheads="1"/>
          </p:cNvSpPr>
          <p:nvPr/>
        </p:nvSpPr>
        <p:spPr bwMode="auto">
          <a:xfrm>
            <a:off x="7364878" y="5932521"/>
            <a:ext cx="1691489" cy="420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hangingPunct="1">
              <a:spcBef>
                <a:spcPct val="20000"/>
              </a:spcBef>
              <a:buClr>
                <a:srgbClr val="5EAEFF"/>
              </a:buClr>
              <a:buSzPct val="60000"/>
            </a:pPr>
            <a:r>
              <a:rPr lang="en-US" altLang="zh-CN" sz="2133" i="1">
                <a:solidFill>
                  <a:srgbClr val="000000"/>
                </a:solidFill>
                <a:latin typeface="Times New Roman" panose="02020603050405020304" pitchFamily="18" charset="0"/>
                <a:ea typeface="楷体_GB2312" pitchFamily="49" charset="-122"/>
                <a:cs typeface="Times New Roman" panose="02020603050405020304" pitchFamily="18" charset="0"/>
              </a:rPr>
              <a:t>m,n,u1,u2,u3</a:t>
            </a:r>
            <a:endParaRPr lang="zh-CN" altLang="en-US" sz="2667" i="1" baseline="-2500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graphicFrame>
        <p:nvGraphicFramePr>
          <p:cNvPr id="70" name="Group 204">
            <a:extLst>
              <a:ext uri="{FF2B5EF4-FFF2-40B4-BE49-F238E27FC236}">
                <a16:creationId xmlns:a16="http://schemas.microsoft.com/office/drawing/2014/main" id="{F6EC9B5A-B07B-40A6-BB0B-D47EF733C259}"/>
              </a:ext>
            </a:extLst>
          </p:cNvPr>
          <p:cNvGraphicFramePr>
            <a:graphicFrameLocks/>
          </p:cNvGraphicFramePr>
          <p:nvPr/>
        </p:nvGraphicFramePr>
        <p:xfrm>
          <a:off x="9061256" y="4071972"/>
          <a:ext cx="2785533" cy="2419351"/>
        </p:xfrm>
        <a:graphic>
          <a:graphicData uri="http://schemas.openxmlformats.org/drawingml/2006/table">
            <a:tbl>
              <a:tblPr/>
              <a:tblGrid>
                <a:gridCol w="1248688">
                  <a:extLst>
                    <a:ext uri="{9D8B030D-6E8A-4147-A177-3AD203B41FA5}">
                      <a16:colId xmlns:a16="http://schemas.microsoft.com/office/drawing/2014/main" val="20000"/>
                    </a:ext>
                  </a:extLst>
                </a:gridCol>
                <a:gridCol w="1536845">
                  <a:extLst>
                    <a:ext uri="{9D8B030D-6E8A-4147-A177-3AD203B41FA5}">
                      <a16:colId xmlns:a16="http://schemas.microsoft.com/office/drawing/2014/main" val="20001"/>
                    </a:ext>
                  </a:extLst>
                </a:gridCol>
              </a:tblGrid>
              <a:tr h="485775">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1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OUT</a:t>
                      </a:r>
                      <a:r>
                        <a:rPr kumimoji="0" lang="en-US" altLang="zh-CN" sz="21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a:t>
                      </a:r>
                      <a:r>
                        <a:rPr kumimoji="0" lang="en-US" altLang="zh-CN" sz="2100" b="1" i="1" u="none" strike="noStrike" kern="1200" cap="none" normalizeH="0" baseline="0" dirty="0">
                          <a:ln>
                            <a:noFill/>
                          </a:ln>
                          <a:solidFill>
                            <a:schemeClr val="tx1"/>
                          </a:solidFill>
                          <a:effectLst/>
                          <a:latin typeface="Times New Roman" pitchFamily="18" charset="0"/>
                          <a:ea typeface="楷体_GB2312" pitchFamily="49" charset="-122"/>
                          <a:cs typeface="Times New Roman" pitchFamily="18" charset="0"/>
                        </a:rPr>
                        <a:t>B</a:t>
                      </a:r>
                      <a:r>
                        <a:rPr kumimoji="0" lang="en-US" altLang="zh-CN" sz="21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a:t>
                      </a:r>
                      <a:r>
                        <a:rPr kumimoji="0" lang="en-US" altLang="zh-CN" sz="2100" b="1" i="1" u="none" strike="noStrike" cap="none" normalizeH="0" baseline="30000" dirty="0">
                          <a:ln>
                            <a:noFill/>
                          </a:ln>
                          <a:solidFill>
                            <a:schemeClr val="tx1"/>
                          </a:solidFill>
                          <a:effectLst/>
                          <a:latin typeface="Times New Roman" pitchFamily="18" charset="0"/>
                          <a:ea typeface="楷体_GB2312" pitchFamily="49" charset="-122"/>
                          <a:cs typeface="Times New Roman" pitchFamily="18" charset="0"/>
                        </a:rPr>
                        <a:t>3</a:t>
                      </a:r>
                      <a:endParaRPr kumimoji="0" lang="zh-CN" altLang="en-US" sz="21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84468" marR="8446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5">
                        <a:lumMod val="40000"/>
                        <a:lumOff val="6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1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IN</a:t>
                      </a:r>
                      <a:r>
                        <a:rPr kumimoji="0" lang="en-US" altLang="zh-CN" sz="21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a:t>
                      </a:r>
                      <a:r>
                        <a:rPr kumimoji="0" lang="en-US" altLang="zh-CN" sz="2100" b="1" i="1" u="none" strike="noStrike" kern="1200" cap="none" normalizeH="0" baseline="0" dirty="0">
                          <a:ln>
                            <a:noFill/>
                          </a:ln>
                          <a:solidFill>
                            <a:schemeClr val="tx1"/>
                          </a:solidFill>
                          <a:effectLst/>
                          <a:latin typeface="Times New Roman" pitchFamily="18" charset="0"/>
                          <a:ea typeface="楷体_GB2312" pitchFamily="49" charset="-122"/>
                          <a:cs typeface="Times New Roman" pitchFamily="18" charset="0"/>
                        </a:rPr>
                        <a:t>B</a:t>
                      </a:r>
                      <a:r>
                        <a:rPr kumimoji="0" lang="en-US" altLang="zh-CN" sz="21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a:t>
                      </a:r>
                      <a:r>
                        <a:rPr kumimoji="0" lang="en-US" altLang="zh-CN" sz="2100" b="1" i="1" u="none" strike="noStrike" cap="none" normalizeH="0" baseline="30000" dirty="0">
                          <a:ln>
                            <a:noFill/>
                          </a:ln>
                          <a:solidFill>
                            <a:schemeClr val="tx1"/>
                          </a:solidFill>
                          <a:effectLst/>
                          <a:latin typeface="Times New Roman" pitchFamily="18" charset="0"/>
                          <a:ea typeface="楷体_GB2312" pitchFamily="49" charset="-122"/>
                          <a:cs typeface="Times New Roman" pitchFamily="18" charset="0"/>
                        </a:rPr>
                        <a:t>3</a:t>
                      </a:r>
                      <a:endParaRPr kumimoji="0" lang="zh-CN" altLang="en-US" sz="21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84468" marR="8446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5">
                        <a:lumMod val="40000"/>
                        <a:lumOff val="60000"/>
                      </a:schemeClr>
                    </a:solidFill>
                  </a:tcPr>
                </a:tc>
                <a:extLst>
                  <a:ext uri="{0D108BD9-81ED-4DB2-BD59-A6C34878D82A}">
                    <a16:rowId xmlns:a16="http://schemas.microsoft.com/office/drawing/2014/main" val="10000"/>
                  </a:ext>
                </a:extLst>
              </a:tr>
              <a:tr h="466725">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7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endParaRPr>
                    </a:p>
                  </a:txBody>
                  <a:tcPr marL="84468" marR="8446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7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endParaRPr>
                    </a:p>
                  </a:txBody>
                  <a:tcPr marL="84468" marR="8446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85775">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7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endParaRPr>
                    </a:p>
                  </a:txBody>
                  <a:tcPr marL="84468" marR="8446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altLang="zh-CN" sz="21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84468" marR="8446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68313">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1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84468" marR="8446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7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endParaRPr>
                    </a:p>
                  </a:txBody>
                  <a:tcPr marL="84468" marR="8446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512763">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7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endParaRPr>
                    </a:p>
                  </a:txBody>
                  <a:tcPr marL="84468" marR="8446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7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endParaRPr>
                    </a:p>
                  </a:txBody>
                  <a:tcPr marL="84468" marR="8446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71" name="矩形 70">
            <a:extLst>
              <a:ext uri="{FF2B5EF4-FFF2-40B4-BE49-F238E27FC236}">
                <a16:creationId xmlns:a16="http://schemas.microsoft.com/office/drawing/2014/main" id="{170E51B9-5648-0FCE-921F-3B7E77FA4A6E}"/>
              </a:ext>
            </a:extLst>
          </p:cNvPr>
          <p:cNvSpPr>
            <a:spLocks noChangeArrowheads="1"/>
          </p:cNvSpPr>
          <p:nvPr/>
        </p:nvSpPr>
        <p:spPr bwMode="auto">
          <a:xfrm>
            <a:off x="9149228" y="4571503"/>
            <a:ext cx="1119217" cy="420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hangingPunct="1">
              <a:spcBef>
                <a:spcPct val="20000"/>
              </a:spcBef>
              <a:buClr>
                <a:srgbClr val="5EAEFF"/>
              </a:buClr>
              <a:buSzPct val="60000"/>
            </a:pPr>
            <a:r>
              <a:rPr lang="en-US" altLang="zh-CN" sz="2133" i="1" dirty="0">
                <a:solidFill>
                  <a:srgbClr val="000000"/>
                </a:solidFill>
                <a:latin typeface="Times New Roman" panose="02020603050405020304" pitchFamily="18" charset="0"/>
                <a:ea typeface="楷体_GB2312" pitchFamily="49" charset="-122"/>
                <a:cs typeface="Times New Roman" panose="02020603050405020304" pitchFamily="18" charset="0"/>
              </a:rPr>
              <a:t>i,j,u2,u3</a:t>
            </a:r>
            <a:endParaRPr lang="zh-CN" altLang="en-US" sz="2667" i="1" baseline="-25000" dirty="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72" name="矩形 71">
            <a:extLst>
              <a:ext uri="{FF2B5EF4-FFF2-40B4-BE49-F238E27FC236}">
                <a16:creationId xmlns:a16="http://schemas.microsoft.com/office/drawing/2014/main" id="{D4533446-9B86-06D2-E59A-F61A98D98778}"/>
              </a:ext>
            </a:extLst>
          </p:cNvPr>
          <p:cNvSpPr>
            <a:spLocks noChangeArrowheads="1"/>
          </p:cNvSpPr>
          <p:nvPr/>
        </p:nvSpPr>
        <p:spPr bwMode="auto">
          <a:xfrm>
            <a:off x="9185212" y="5028703"/>
            <a:ext cx="974947" cy="420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hangingPunct="1">
              <a:spcBef>
                <a:spcPct val="20000"/>
              </a:spcBef>
              <a:buClr>
                <a:srgbClr val="5EAEFF"/>
              </a:buClr>
              <a:buSzPct val="60000"/>
            </a:pPr>
            <a:r>
              <a:rPr lang="en-US" altLang="zh-CN" sz="2133" i="1">
                <a:solidFill>
                  <a:srgbClr val="000000"/>
                </a:solidFill>
                <a:latin typeface="Times New Roman" panose="02020603050405020304" pitchFamily="18" charset="0"/>
                <a:ea typeface="楷体_GB2312" pitchFamily="49" charset="-122"/>
                <a:cs typeface="Times New Roman" panose="02020603050405020304" pitchFamily="18" charset="0"/>
              </a:rPr>
              <a:t>j,u2,u3</a:t>
            </a:r>
            <a:endParaRPr lang="zh-CN" altLang="en-US" sz="2667" i="1" baseline="-2500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73" name="矩形 72">
            <a:extLst>
              <a:ext uri="{FF2B5EF4-FFF2-40B4-BE49-F238E27FC236}">
                <a16:creationId xmlns:a16="http://schemas.microsoft.com/office/drawing/2014/main" id="{6B40F85D-B980-C714-A612-4E06083FFA67}"/>
              </a:ext>
            </a:extLst>
          </p:cNvPr>
          <p:cNvSpPr>
            <a:spLocks noChangeArrowheads="1"/>
          </p:cNvSpPr>
          <p:nvPr/>
        </p:nvSpPr>
        <p:spPr bwMode="auto">
          <a:xfrm>
            <a:off x="10605494" y="4514354"/>
            <a:ext cx="974947" cy="420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hangingPunct="1">
              <a:spcBef>
                <a:spcPct val="20000"/>
              </a:spcBef>
              <a:buClr>
                <a:srgbClr val="5EAEFF"/>
              </a:buClr>
              <a:buSzPct val="60000"/>
            </a:pPr>
            <a:r>
              <a:rPr lang="en-US" altLang="zh-CN" sz="2133" i="1">
                <a:solidFill>
                  <a:srgbClr val="000000"/>
                </a:solidFill>
                <a:latin typeface="Times New Roman" panose="02020603050405020304" pitchFamily="18" charset="0"/>
                <a:ea typeface="楷体_GB2312" pitchFamily="49" charset="-122"/>
                <a:cs typeface="Times New Roman" panose="02020603050405020304" pitchFamily="18" charset="0"/>
              </a:rPr>
              <a:t>j,u2,u3</a:t>
            </a:r>
            <a:endParaRPr lang="zh-CN" altLang="en-US" sz="2667" i="1" baseline="-2500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74" name="矩形 73">
            <a:extLst>
              <a:ext uri="{FF2B5EF4-FFF2-40B4-BE49-F238E27FC236}">
                <a16:creationId xmlns:a16="http://schemas.microsoft.com/office/drawing/2014/main" id="{7B2435C6-8AB0-DE55-4918-3EF07E18A185}"/>
              </a:ext>
            </a:extLst>
          </p:cNvPr>
          <p:cNvSpPr>
            <a:spLocks noChangeArrowheads="1"/>
          </p:cNvSpPr>
          <p:nvPr/>
        </p:nvSpPr>
        <p:spPr bwMode="auto">
          <a:xfrm>
            <a:off x="10565278" y="4965203"/>
            <a:ext cx="974947" cy="420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hangingPunct="1">
              <a:spcBef>
                <a:spcPct val="20000"/>
              </a:spcBef>
              <a:buClr>
                <a:srgbClr val="5EAEFF"/>
              </a:buClr>
              <a:buSzPct val="60000"/>
            </a:pPr>
            <a:r>
              <a:rPr lang="en-US" altLang="zh-CN" sz="2133" i="1">
                <a:solidFill>
                  <a:srgbClr val="000000"/>
                </a:solidFill>
                <a:latin typeface="Times New Roman" panose="02020603050405020304" pitchFamily="18" charset="0"/>
                <a:ea typeface="楷体_GB2312" pitchFamily="49" charset="-122"/>
                <a:cs typeface="Times New Roman" panose="02020603050405020304" pitchFamily="18" charset="0"/>
              </a:rPr>
              <a:t>j,u2,u3</a:t>
            </a:r>
            <a:endParaRPr lang="zh-CN" altLang="en-US" sz="2667" i="1" baseline="-2500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75" name="矩形 74">
            <a:extLst>
              <a:ext uri="{FF2B5EF4-FFF2-40B4-BE49-F238E27FC236}">
                <a16:creationId xmlns:a16="http://schemas.microsoft.com/office/drawing/2014/main" id="{65107D2E-5C20-6689-EBF0-E96EC17034C9}"/>
              </a:ext>
            </a:extLst>
          </p:cNvPr>
          <p:cNvSpPr>
            <a:spLocks noChangeArrowheads="1"/>
          </p:cNvSpPr>
          <p:nvPr/>
        </p:nvSpPr>
        <p:spPr bwMode="auto">
          <a:xfrm>
            <a:off x="9172512" y="5513421"/>
            <a:ext cx="974947" cy="420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hangingPunct="1">
              <a:spcBef>
                <a:spcPct val="20000"/>
              </a:spcBef>
              <a:buClr>
                <a:srgbClr val="5EAEFF"/>
              </a:buClr>
              <a:buSzPct val="60000"/>
            </a:pPr>
            <a:r>
              <a:rPr lang="en-US" altLang="zh-CN" sz="2133" i="1">
                <a:solidFill>
                  <a:srgbClr val="000000"/>
                </a:solidFill>
                <a:latin typeface="Times New Roman" panose="02020603050405020304" pitchFamily="18" charset="0"/>
                <a:ea typeface="楷体_GB2312" pitchFamily="49" charset="-122"/>
                <a:cs typeface="Times New Roman" panose="02020603050405020304" pitchFamily="18" charset="0"/>
              </a:rPr>
              <a:t>j,u2,u3</a:t>
            </a:r>
            <a:endParaRPr lang="zh-CN" altLang="en-US" sz="2667" i="1" baseline="-2500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76" name="矩形 75">
            <a:extLst>
              <a:ext uri="{FF2B5EF4-FFF2-40B4-BE49-F238E27FC236}">
                <a16:creationId xmlns:a16="http://schemas.microsoft.com/office/drawing/2014/main" id="{2541C0A2-CDED-3E47-AB34-C8F91B926313}"/>
              </a:ext>
            </a:extLst>
          </p:cNvPr>
          <p:cNvSpPr>
            <a:spLocks noChangeArrowheads="1"/>
          </p:cNvSpPr>
          <p:nvPr/>
        </p:nvSpPr>
        <p:spPr bwMode="auto">
          <a:xfrm>
            <a:off x="10478494" y="5468970"/>
            <a:ext cx="1119217" cy="420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hangingPunct="1">
              <a:spcBef>
                <a:spcPct val="20000"/>
              </a:spcBef>
              <a:buClr>
                <a:srgbClr val="5EAEFF"/>
              </a:buClr>
              <a:buSzPct val="60000"/>
            </a:pPr>
            <a:r>
              <a:rPr lang="en-US" altLang="zh-CN" sz="2133" i="1">
                <a:solidFill>
                  <a:srgbClr val="000000"/>
                </a:solidFill>
                <a:latin typeface="Times New Roman" panose="02020603050405020304" pitchFamily="18" charset="0"/>
                <a:ea typeface="楷体_GB2312" pitchFamily="49" charset="-122"/>
                <a:cs typeface="Times New Roman" panose="02020603050405020304" pitchFamily="18" charset="0"/>
              </a:rPr>
              <a:t>i,j,u2,u3</a:t>
            </a:r>
            <a:endParaRPr lang="zh-CN" altLang="en-US" sz="2667" i="1" baseline="-2500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77" name="矩形 76">
            <a:extLst>
              <a:ext uri="{FF2B5EF4-FFF2-40B4-BE49-F238E27FC236}">
                <a16:creationId xmlns:a16="http://schemas.microsoft.com/office/drawing/2014/main" id="{83160B0B-0A02-445A-ADFC-F986CC9B88E1}"/>
              </a:ext>
            </a:extLst>
          </p:cNvPr>
          <p:cNvSpPr>
            <a:spLocks noChangeArrowheads="1"/>
          </p:cNvSpPr>
          <p:nvPr/>
        </p:nvSpPr>
        <p:spPr bwMode="auto">
          <a:xfrm>
            <a:off x="9092078" y="5979087"/>
            <a:ext cx="1119217" cy="420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hangingPunct="1">
              <a:spcBef>
                <a:spcPct val="20000"/>
              </a:spcBef>
              <a:buClr>
                <a:srgbClr val="5EAEFF"/>
              </a:buClr>
              <a:buSzPct val="60000"/>
            </a:pPr>
            <a:r>
              <a:rPr lang="en-US" altLang="zh-CN" sz="2133" i="1">
                <a:solidFill>
                  <a:srgbClr val="000000"/>
                </a:solidFill>
                <a:latin typeface="Times New Roman" panose="02020603050405020304" pitchFamily="18" charset="0"/>
                <a:ea typeface="楷体_GB2312" pitchFamily="49" charset="-122"/>
                <a:cs typeface="Times New Roman" panose="02020603050405020304" pitchFamily="18" charset="0"/>
              </a:rPr>
              <a:t>i,j,u2,u3</a:t>
            </a:r>
            <a:endParaRPr lang="zh-CN" altLang="en-US" sz="2667" i="1" baseline="-2500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78" name="矩形 77">
            <a:extLst>
              <a:ext uri="{FF2B5EF4-FFF2-40B4-BE49-F238E27FC236}">
                <a16:creationId xmlns:a16="http://schemas.microsoft.com/office/drawing/2014/main" id="{B419CD7D-A3B7-675E-0EBE-BCBE53E7BF9A}"/>
              </a:ext>
            </a:extLst>
          </p:cNvPr>
          <p:cNvSpPr>
            <a:spLocks noChangeArrowheads="1"/>
          </p:cNvSpPr>
          <p:nvPr/>
        </p:nvSpPr>
        <p:spPr bwMode="auto">
          <a:xfrm>
            <a:off x="10232961" y="5947337"/>
            <a:ext cx="1691489" cy="420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hangingPunct="1">
              <a:spcBef>
                <a:spcPct val="20000"/>
              </a:spcBef>
              <a:buClr>
                <a:srgbClr val="5EAEFF"/>
              </a:buClr>
              <a:buSzPct val="60000"/>
            </a:pPr>
            <a:r>
              <a:rPr lang="en-US" altLang="zh-CN" sz="2133" i="1">
                <a:solidFill>
                  <a:srgbClr val="000000"/>
                </a:solidFill>
                <a:latin typeface="Times New Roman" panose="02020603050405020304" pitchFamily="18" charset="0"/>
                <a:ea typeface="楷体_GB2312" pitchFamily="49" charset="-122"/>
                <a:cs typeface="Times New Roman" panose="02020603050405020304" pitchFamily="18" charset="0"/>
              </a:rPr>
              <a:t>m,n,u1,u2,u3</a:t>
            </a:r>
            <a:endParaRPr lang="zh-CN" altLang="en-US" sz="2667" i="1" baseline="-2500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79" name="矩形 78">
            <a:extLst>
              <a:ext uri="{FF2B5EF4-FFF2-40B4-BE49-F238E27FC236}">
                <a16:creationId xmlns:a16="http://schemas.microsoft.com/office/drawing/2014/main" id="{D7DB2A69-36A4-CE72-EB6C-417B73B99CE0}"/>
              </a:ext>
            </a:extLst>
          </p:cNvPr>
          <p:cNvSpPr/>
          <p:nvPr/>
        </p:nvSpPr>
        <p:spPr>
          <a:xfrm>
            <a:off x="9147446" y="6035474"/>
            <a:ext cx="1066243" cy="361719"/>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2" name="组合 21">
            <a:extLst>
              <a:ext uri="{FF2B5EF4-FFF2-40B4-BE49-F238E27FC236}">
                <a16:creationId xmlns:a16="http://schemas.microsoft.com/office/drawing/2014/main" id="{3DE2F3E7-C03E-DA71-FAD8-0DC301B305ED}"/>
              </a:ext>
            </a:extLst>
          </p:cNvPr>
          <p:cNvGrpSpPr/>
          <p:nvPr/>
        </p:nvGrpSpPr>
        <p:grpSpPr>
          <a:xfrm>
            <a:off x="430398" y="2169847"/>
            <a:ext cx="1223944" cy="3706786"/>
            <a:chOff x="460067" y="1843690"/>
            <a:chExt cx="1223944" cy="3706786"/>
          </a:xfrm>
        </p:grpSpPr>
        <p:sp>
          <p:nvSpPr>
            <p:cNvPr id="23" name="文本框 22">
              <a:extLst>
                <a:ext uri="{FF2B5EF4-FFF2-40B4-BE49-F238E27FC236}">
                  <a16:creationId xmlns:a16="http://schemas.microsoft.com/office/drawing/2014/main" id="{C255E01A-7DEE-BF3C-165A-0C06705752F4}"/>
                </a:ext>
              </a:extLst>
            </p:cNvPr>
            <p:cNvSpPr txBox="1"/>
            <p:nvPr/>
          </p:nvSpPr>
          <p:spPr>
            <a:xfrm>
              <a:off x="699574" y="1843690"/>
              <a:ext cx="984437" cy="369332"/>
            </a:xfrm>
            <a:prstGeom prst="rect">
              <a:avLst/>
            </a:prstGeom>
            <a:solidFill>
              <a:schemeClr val="accent5">
                <a:lumMod val="40000"/>
                <a:lumOff val="60000"/>
              </a:schemeClr>
            </a:solidFill>
            <a:ln>
              <a:solidFill>
                <a:schemeClr val="tx1"/>
              </a:solidFill>
            </a:ln>
          </p:spPr>
          <p:txBody>
            <a:bodyPr wrap="none" rtlCol="0">
              <a:spAutoFit/>
            </a:bodyPr>
            <a:lstStyle/>
            <a:p>
              <a:r>
                <a:rPr lang="en-US" altLang="zh-CN" b="1" dirty="0">
                  <a:latin typeface="Times New Roman" panose="02020603050405020304" pitchFamily="18" charset="0"/>
                  <a:cs typeface="Times New Roman" panose="02020603050405020304" pitchFamily="18" charset="0"/>
                </a:rPr>
                <a:t>ENTRY</a:t>
              </a:r>
              <a:endParaRPr lang="zh-CN" altLang="en-US" b="1" dirty="0">
                <a:latin typeface="Times New Roman" panose="02020603050405020304" pitchFamily="18" charset="0"/>
                <a:cs typeface="Times New Roman" panose="02020603050405020304" pitchFamily="18" charset="0"/>
              </a:endParaRPr>
            </a:p>
          </p:txBody>
        </p:sp>
        <p:cxnSp>
          <p:nvCxnSpPr>
            <p:cNvPr id="24" name="直接箭头连接符 23">
              <a:extLst>
                <a:ext uri="{FF2B5EF4-FFF2-40B4-BE49-F238E27FC236}">
                  <a16:creationId xmlns:a16="http://schemas.microsoft.com/office/drawing/2014/main" id="{4DAB26D6-9E65-6B28-281D-A97FFE27BE5E}"/>
                </a:ext>
              </a:extLst>
            </p:cNvPr>
            <p:cNvCxnSpPr>
              <a:cxnSpLocks/>
              <a:endCxn id="26" idx="0"/>
            </p:cNvCxnSpPr>
            <p:nvPr/>
          </p:nvCxnSpPr>
          <p:spPr>
            <a:xfrm>
              <a:off x="1191716" y="2213022"/>
              <a:ext cx="76" cy="23862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文本框 24">
              <a:extLst>
                <a:ext uri="{FF2B5EF4-FFF2-40B4-BE49-F238E27FC236}">
                  <a16:creationId xmlns:a16="http://schemas.microsoft.com/office/drawing/2014/main" id="{4FD44337-ABF0-65CE-760D-EFCCC856CCF1}"/>
                </a:ext>
              </a:extLst>
            </p:cNvPr>
            <p:cNvSpPr txBox="1"/>
            <p:nvPr/>
          </p:nvSpPr>
          <p:spPr>
            <a:xfrm>
              <a:off x="779262" y="5181144"/>
              <a:ext cx="825061" cy="369332"/>
            </a:xfrm>
            <a:prstGeom prst="rect">
              <a:avLst/>
            </a:prstGeom>
            <a:solidFill>
              <a:schemeClr val="accent5">
                <a:lumMod val="40000"/>
                <a:lumOff val="60000"/>
              </a:schemeClr>
            </a:solidFill>
            <a:ln>
              <a:solidFill>
                <a:schemeClr val="tx1"/>
              </a:solidFill>
            </a:ln>
          </p:spPr>
          <p:txBody>
            <a:bodyPr wrap="square" rtlCol="0">
              <a:spAutoFit/>
            </a:bodyPr>
            <a:lstStyle/>
            <a:p>
              <a:pPr algn="ctr"/>
              <a:r>
                <a:rPr lang="en-US" altLang="zh-CN" b="1" dirty="0">
                  <a:latin typeface="Times New Roman" panose="02020603050405020304" pitchFamily="18" charset="0"/>
                  <a:cs typeface="Times New Roman" panose="02020603050405020304" pitchFamily="18" charset="0"/>
                </a:rPr>
                <a:t>EXIT</a:t>
              </a:r>
              <a:endParaRPr lang="zh-CN" altLang="en-US" b="1" dirty="0">
                <a:latin typeface="Times New Roman" panose="02020603050405020304" pitchFamily="18" charset="0"/>
                <a:cs typeface="Times New Roman" panose="02020603050405020304" pitchFamily="18" charset="0"/>
              </a:endParaRPr>
            </a:p>
          </p:txBody>
        </p:sp>
        <p:sp>
          <p:nvSpPr>
            <p:cNvPr id="26" name="文本框 25">
              <a:extLst>
                <a:ext uri="{FF2B5EF4-FFF2-40B4-BE49-F238E27FC236}">
                  <a16:creationId xmlns:a16="http://schemas.microsoft.com/office/drawing/2014/main" id="{2601F107-E687-4125-5A42-B4AE4E347F97}"/>
                </a:ext>
              </a:extLst>
            </p:cNvPr>
            <p:cNvSpPr txBox="1"/>
            <p:nvPr/>
          </p:nvSpPr>
          <p:spPr>
            <a:xfrm>
              <a:off x="984043" y="2451646"/>
              <a:ext cx="415498" cy="369332"/>
            </a:xfrm>
            <a:prstGeom prst="rect">
              <a:avLst/>
            </a:prstGeom>
            <a:noFill/>
            <a:ln w="12700">
              <a:solidFill>
                <a:schemeClr val="tx1"/>
              </a:solidFill>
            </a:ln>
          </p:spPr>
          <p:txBody>
            <a:bodyPr wrap="none" rtlCol="0">
              <a:spAutoFit/>
            </a:bodyPr>
            <a:lstStyle/>
            <a:p>
              <a:r>
                <a:rPr lang="en-US" altLang="zh-CN" b="1" dirty="0">
                  <a:latin typeface="Times New Roman" panose="02020603050405020304" pitchFamily="18" charset="0"/>
                  <a:cs typeface="Times New Roman" panose="02020603050405020304" pitchFamily="18" charset="0"/>
                </a:rPr>
                <a:t>B</a:t>
              </a:r>
              <a:r>
                <a:rPr lang="en-US" altLang="zh-CN" b="1" baseline="-25000" dirty="0">
                  <a:latin typeface="Times New Roman" panose="02020603050405020304" pitchFamily="18" charset="0"/>
                  <a:cs typeface="Times New Roman" panose="02020603050405020304" pitchFamily="18" charset="0"/>
                </a:rPr>
                <a:t>1</a:t>
              </a:r>
              <a:endParaRPr lang="zh-CN" altLang="en-US" b="1" baseline="-25000" dirty="0">
                <a:latin typeface="Times New Roman" panose="02020603050405020304" pitchFamily="18" charset="0"/>
                <a:cs typeface="Times New Roman" panose="02020603050405020304" pitchFamily="18" charset="0"/>
              </a:endParaRPr>
            </a:p>
          </p:txBody>
        </p:sp>
        <p:sp>
          <p:nvSpPr>
            <p:cNvPr id="27" name="文本框 26">
              <a:extLst>
                <a:ext uri="{FF2B5EF4-FFF2-40B4-BE49-F238E27FC236}">
                  <a16:creationId xmlns:a16="http://schemas.microsoft.com/office/drawing/2014/main" id="{4A32D9B4-5B3C-0E50-E854-8B7735E87838}"/>
                </a:ext>
              </a:extLst>
            </p:cNvPr>
            <p:cNvSpPr txBox="1"/>
            <p:nvPr/>
          </p:nvSpPr>
          <p:spPr>
            <a:xfrm>
              <a:off x="984043" y="3139420"/>
              <a:ext cx="415498" cy="369332"/>
            </a:xfrm>
            <a:prstGeom prst="rect">
              <a:avLst/>
            </a:prstGeom>
            <a:noFill/>
            <a:ln w="12700">
              <a:solidFill>
                <a:schemeClr val="tx1"/>
              </a:solidFill>
            </a:ln>
          </p:spPr>
          <p:txBody>
            <a:bodyPr wrap="none" rtlCol="0">
              <a:spAutoFit/>
            </a:bodyPr>
            <a:lstStyle/>
            <a:p>
              <a:r>
                <a:rPr lang="en-US" altLang="zh-CN" b="1" dirty="0">
                  <a:latin typeface="Times New Roman" panose="02020603050405020304" pitchFamily="18" charset="0"/>
                  <a:cs typeface="Times New Roman" panose="02020603050405020304" pitchFamily="18" charset="0"/>
                </a:rPr>
                <a:t>B</a:t>
              </a:r>
              <a:r>
                <a:rPr lang="en-US" altLang="zh-CN" b="1" baseline="-25000" dirty="0">
                  <a:latin typeface="Times New Roman" panose="02020603050405020304" pitchFamily="18" charset="0"/>
                  <a:cs typeface="Times New Roman" panose="02020603050405020304" pitchFamily="18" charset="0"/>
                </a:rPr>
                <a:t>2</a:t>
              </a:r>
              <a:endParaRPr lang="zh-CN" altLang="en-US" b="1" baseline="-25000" dirty="0">
                <a:latin typeface="Times New Roman" panose="02020603050405020304" pitchFamily="18" charset="0"/>
                <a:cs typeface="Times New Roman" panose="02020603050405020304" pitchFamily="18" charset="0"/>
              </a:endParaRPr>
            </a:p>
          </p:txBody>
        </p:sp>
        <p:cxnSp>
          <p:nvCxnSpPr>
            <p:cNvPr id="28" name="直接箭头连接符 27">
              <a:extLst>
                <a:ext uri="{FF2B5EF4-FFF2-40B4-BE49-F238E27FC236}">
                  <a16:creationId xmlns:a16="http://schemas.microsoft.com/office/drawing/2014/main" id="{5C3C8B64-BD74-F3EE-93B4-84AED066E0EF}"/>
                </a:ext>
              </a:extLst>
            </p:cNvPr>
            <p:cNvCxnSpPr>
              <a:cxnSpLocks/>
              <a:stCxn id="26" idx="2"/>
            </p:cNvCxnSpPr>
            <p:nvPr/>
          </p:nvCxnSpPr>
          <p:spPr>
            <a:xfrm flipH="1">
              <a:off x="1187596" y="2820978"/>
              <a:ext cx="4196" cy="31844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文本框 28">
              <a:extLst>
                <a:ext uri="{FF2B5EF4-FFF2-40B4-BE49-F238E27FC236}">
                  <a16:creationId xmlns:a16="http://schemas.microsoft.com/office/drawing/2014/main" id="{B47AC3B8-2C00-6B73-E7D1-7BBFD3BCE33C}"/>
                </a:ext>
              </a:extLst>
            </p:cNvPr>
            <p:cNvSpPr txBox="1"/>
            <p:nvPr/>
          </p:nvSpPr>
          <p:spPr>
            <a:xfrm>
              <a:off x="460067" y="3733989"/>
              <a:ext cx="415498" cy="369332"/>
            </a:xfrm>
            <a:prstGeom prst="rect">
              <a:avLst/>
            </a:prstGeom>
            <a:noFill/>
            <a:ln w="12700">
              <a:solidFill>
                <a:schemeClr val="tx1"/>
              </a:solidFill>
            </a:ln>
          </p:spPr>
          <p:txBody>
            <a:bodyPr wrap="none" rtlCol="0">
              <a:spAutoFit/>
            </a:bodyPr>
            <a:lstStyle/>
            <a:p>
              <a:r>
                <a:rPr lang="en-US" altLang="zh-CN" b="1" dirty="0">
                  <a:latin typeface="Times New Roman" panose="02020603050405020304" pitchFamily="18" charset="0"/>
                  <a:cs typeface="Times New Roman" panose="02020603050405020304" pitchFamily="18" charset="0"/>
                </a:rPr>
                <a:t>B</a:t>
              </a:r>
              <a:r>
                <a:rPr lang="en-US" altLang="zh-CN" b="1" baseline="-25000" dirty="0">
                  <a:latin typeface="Times New Roman" panose="02020603050405020304" pitchFamily="18" charset="0"/>
                  <a:cs typeface="Times New Roman" panose="02020603050405020304" pitchFamily="18" charset="0"/>
                </a:rPr>
                <a:t>3</a:t>
              </a:r>
              <a:endParaRPr lang="zh-CN" altLang="en-US" b="1" baseline="-25000" dirty="0">
                <a:latin typeface="Times New Roman" panose="02020603050405020304" pitchFamily="18" charset="0"/>
                <a:cs typeface="Times New Roman" panose="02020603050405020304" pitchFamily="18" charset="0"/>
              </a:endParaRPr>
            </a:p>
          </p:txBody>
        </p:sp>
        <p:sp>
          <p:nvSpPr>
            <p:cNvPr id="30" name="文本框 29">
              <a:extLst>
                <a:ext uri="{FF2B5EF4-FFF2-40B4-BE49-F238E27FC236}">
                  <a16:creationId xmlns:a16="http://schemas.microsoft.com/office/drawing/2014/main" id="{76E0AD70-74E7-9E7E-CB67-D62161A5EECB}"/>
                </a:ext>
              </a:extLst>
            </p:cNvPr>
            <p:cNvSpPr txBox="1"/>
            <p:nvPr/>
          </p:nvSpPr>
          <p:spPr>
            <a:xfrm>
              <a:off x="984043" y="4395801"/>
              <a:ext cx="415498" cy="369332"/>
            </a:xfrm>
            <a:prstGeom prst="rect">
              <a:avLst/>
            </a:prstGeom>
            <a:noFill/>
            <a:ln w="12700">
              <a:solidFill>
                <a:schemeClr val="tx1"/>
              </a:solidFill>
            </a:ln>
          </p:spPr>
          <p:txBody>
            <a:bodyPr wrap="none" rtlCol="0">
              <a:spAutoFit/>
            </a:bodyPr>
            <a:lstStyle/>
            <a:p>
              <a:r>
                <a:rPr lang="en-US" altLang="zh-CN" b="1" dirty="0">
                  <a:latin typeface="Times New Roman" panose="02020603050405020304" pitchFamily="18" charset="0"/>
                  <a:cs typeface="Times New Roman" panose="02020603050405020304" pitchFamily="18" charset="0"/>
                </a:rPr>
                <a:t>B</a:t>
              </a:r>
              <a:r>
                <a:rPr lang="en-US" altLang="zh-CN" b="1" baseline="-25000" dirty="0">
                  <a:latin typeface="Times New Roman" panose="02020603050405020304" pitchFamily="18" charset="0"/>
                  <a:cs typeface="Times New Roman" panose="02020603050405020304" pitchFamily="18" charset="0"/>
                </a:rPr>
                <a:t>4</a:t>
              </a:r>
              <a:endParaRPr lang="zh-CN" altLang="en-US" b="1" baseline="-25000" dirty="0">
                <a:latin typeface="Times New Roman" panose="02020603050405020304" pitchFamily="18" charset="0"/>
                <a:cs typeface="Times New Roman" panose="02020603050405020304" pitchFamily="18" charset="0"/>
              </a:endParaRPr>
            </a:p>
          </p:txBody>
        </p:sp>
        <p:cxnSp>
          <p:nvCxnSpPr>
            <p:cNvPr id="31" name="直接箭头连接符 30">
              <a:extLst>
                <a:ext uri="{FF2B5EF4-FFF2-40B4-BE49-F238E27FC236}">
                  <a16:creationId xmlns:a16="http://schemas.microsoft.com/office/drawing/2014/main" id="{847A41F4-D8F4-D570-E94B-A9A5E2A344A0}"/>
                </a:ext>
              </a:extLst>
            </p:cNvPr>
            <p:cNvCxnSpPr>
              <a:stCxn id="27" idx="2"/>
              <a:endCxn id="29" idx="0"/>
            </p:cNvCxnSpPr>
            <p:nvPr/>
          </p:nvCxnSpPr>
          <p:spPr>
            <a:xfrm flipH="1">
              <a:off x="667816" y="3508752"/>
              <a:ext cx="523976" cy="22523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a:extLst>
                <a:ext uri="{FF2B5EF4-FFF2-40B4-BE49-F238E27FC236}">
                  <a16:creationId xmlns:a16="http://schemas.microsoft.com/office/drawing/2014/main" id="{10B6204D-63E8-8AD5-3F87-286D3BC07B4E}"/>
                </a:ext>
              </a:extLst>
            </p:cNvPr>
            <p:cNvCxnSpPr>
              <a:cxnSpLocks/>
              <a:stCxn id="27" idx="2"/>
              <a:endCxn id="30" idx="0"/>
            </p:cNvCxnSpPr>
            <p:nvPr/>
          </p:nvCxnSpPr>
          <p:spPr>
            <a:xfrm>
              <a:off x="1191792" y="3508752"/>
              <a:ext cx="0" cy="88704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9694356D-7700-1CBB-FA18-A123EF8C08E0}"/>
                </a:ext>
              </a:extLst>
            </p:cNvPr>
            <p:cNvCxnSpPr>
              <a:cxnSpLocks/>
              <a:stCxn id="29" idx="2"/>
            </p:cNvCxnSpPr>
            <p:nvPr/>
          </p:nvCxnSpPr>
          <p:spPr>
            <a:xfrm>
              <a:off x="667816" y="4103321"/>
              <a:ext cx="420591" cy="28328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33">
              <a:extLst>
                <a:ext uri="{FF2B5EF4-FFF2-40B4-BE49-F238E27FC236}">
                  <a16:creationId xmlns:a16="http://schemas.microsoft.com/office/drawing/2014/main" id="{FB697A5D-EC2B-FD3A-B58E-9E93D7974A29}"/>
                </a:ext>
              </a:extLst>
            </p:cNvPr>
            <p:cNvCxnSpPr>
              <a:cxnSpLocks/>
              <a:stCxn id="30" idx="2"/>
              <a:endCxn id="25" idx="0"/>
            </p:cNvCxnSpPr>
            <p:nvPr/>
          </p:nvCxnSpPr>
          <p:spPr>
            <a:xfrm>
              <a:off x="1191792" y="4765133"/>
              <a:ext cx="1" cy="41601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连接符: 肘形 34">
              <a:extLst>
                <a:ext uri="{FF2B5EF4-FFF2-40B4-BE49-F238E27FC236}">
                  <a16:creationId xmlns:a16="http://schemas.microsoft.com/office/drawing/2014/main" id="{159A730A-AA7A-D3BA-C44C-17A9ED9FCD16}"/>
                </a:ext>
              </a:extLst>
            </p:cNvPr>
            <p:cNvCxnSpPr>
              <a:cxnSpLocks/>
            </p:cNvCxnSpPr>
            <p:nvPr/>
          </p:nvCxnSpPr>
          <p:spPr>
            <a:xfrm rot="5400000" flipH="1" flipV="1">
              <a:off x="484818" y="3959174"/>
              <a:ext cx="1658092" cy="22078"/>
            </a:xfrm>
            <a:prstGeom prst="bentConnector5">
              <a:avLst>
                <a:gd name="adj1" fmla="val -6729"/>
                <a:gd name="adj2" fmla="val 1657782"/>
                <a:gd name="adj3" fmla="val 108210"/>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aphicFrame>
        <p:nvGraphicFramePr>
          <p:cNvPr id="36" name="Group 182">
            <a:extLst>
              <a:ext uri="{FF2B5EF4-FFF2-40B4-BE49-F238E27FC236}">
                <a16:creationId xmlns:a16="http://schemas.microsoft.com/office/drawing/2014/main" id="{EFC88282-DA97-6ACC-E1A3-C15DE1547066}"/>
              </a:ext>
            </a:extLst>
          </p:cNvPr>
          <p:cNvGraphicFramePr>
            <a:graphicFrameLocks noGrp="1"/>
          </p:cNvGraphicFramePr>
          <p:nvPr/>
        </p:nvGraphicFramePr>
        <p:xfrm>
          <a:off x="2009469" y="1544246"/>
          <a:ext cx="3425249" cy="2402051"/>
        </p:xfrm>
        <a:graphic>
          <a:graphicData uri="http://schemas.openxmlformats.org/drawingml/2006/table">
            <a:tbl>
              <a:tblPr/>
              <a:tblGrid>
                <a:gridCol w="532590">
                  <a:extLst>
                    <a:ext uri="{9D8B030D-6E8A-4147-A177-3AD203B41FA5}">
                      <a16:colId xmlns:a16="http://schemas.microsoft.com/office/drawing/2014/main" val="3473688484"/>
                    </a:ext>
                  </a:extLst>
                </a:gridCol>
                <a:gridCol w="1565342">
                  <a:extLst>
                    <a:ext uri="{9D8B030D-6E8A-4147-A177-3AD203B41FA5}">
                      <a16:colId xmlns:a16="http://schemas.microsoft.com/office/drawing/2014/main" val="1456560140"/>
                    </a:ext>
                  </a:extLst>
                </a:gridCol>
                <a:gridCol w="1327317">
                  <a:extLst>
                    <a:ext uri="{9D8B030D-6E8A-4147-A177-3AD203B41FA5}">
                      <a16:colId xmlns:a16="http://schemas.microsoft.com/office/drawing/2014/main" val="1732934222"/>
                    </a:ext>
                  </a:extLst>
                </a:gridCol>
              </a:tblGrid>
              <a:tr h="440592">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4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B</a:t>
                      </a:r>
                    </a:p>
                  </a:txBody>
                  <a:tcPr marL="91448" marR="91448" marT="45757" marB="4575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5">
                        <a:lumMod val="40000"/>
                        <a:lumOff val="6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400" b="1" i="1" u="none" strike="noStrike" kern="1200" cap="none" spc="0" normalizeH="0" baseline="0" noProof="0" dirty="0" err="1">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use</a:t>
                      </a:r>
                      <a:r>
                        <a:rPr kumimoji="0" lang="en-US" altLang="zh-CN" sz="2400" b="1" i="1" u="none" strike="noStrike" kern="1200" cap="none" spc="0" normalizeH="0" baseline="-25000" noProof="0" dirty="0" err="1">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B</a:t>
                      </a:r>
                      <a:endParaRPr kumimoji="0" lang="en-US" altLang="zh-CN" sz="24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endParaRPr>
                    </a:p>
                  </a:txBody>
                  <a:tcPr marL="91448" marR="91448" marT="45757" marB="4575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5">
                        <a:lumMod val="40000"/>
                        <a:lumOff val="6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400" b="1" i="1" u="none" strike="noStrike" kern="1200" cap="none" spc="0" normalizeH="0" baseline="0" noProof="0" dirty="0" err="1">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def</a:t>
                      </a:r>
                      <a:r>
                        <a:rPr kumimoji="0" lang="en-US" altLang="zh-CN" sz="2400" b="1" i="1" u="none" strike="noStrike" kern="1200" cap="none" spc="0" normalizeH="0" baseline="-25000" noProof="0" dirty="0" err="1">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B</a:t>
                      </a:r>
                      <a:endParaRPr kumimoji="0" lang="en-US" altLang="zh-CN" sz="24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endParaRPr>
                    </a:p>
                  </a:txBody>
                  <a:tcPr marL="91448" marR="91448" marT="45757" marB="4575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5">
                        <a:lumMod val="40000"/>
                        <a:lumOff val="60000"/>
                      </a:schemeClr>
                    </a:solidFill>
                  </a:tcPr>
                </a:tc>
                <a:extLst>
                  <a:ext uri="{0D108BD9-81ED-4DB2-BD59-A6C34878D82A}">
                    <a16:rowId xmlns:a16="http://schemas.microsoft.com/office/drawing/2014/main" val="10000"/>
                  </a:ext>
                </a:extLst>
              </a:tr>
              <a:tr h="572575">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4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B</a:t>
                      </a:r>
                      <a:r>
                        <a:rPr kumimoji="0" lang="en-US" altLang="zh-CN" sz="2400" b="1" i="0"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rPr>
                        <a:t>1</a:t>
                      </a:r>
                    </a:p>
                  </a:txBody>
                  <a:tcPr marL="91448" marR="91448" marT="45757" marB="4575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 </a:t>
                      </a:r>
                      <a:r>
                        <a:rPr kumimoji="0" lang="en-US" altLang="zh-CN" sz="2400" b="1" i="1"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m</a:t>
                      </a:r>
                      <a:r>
                        <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 </a:t>
                      </a:r>
                      <a:r>
                        <a:rPr kumimoji="0" lang="en-US" altLang="zh-CN" sz="2400" b="1" i="1"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n</a:t>
                      </a:r>
                      <a:r>
                        <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 </a:t>
                      </a:r>
                      <a:r>
                        <a:rPr kumimoji="0" lang="en-US" altLang="zh-CN" sz="2400" b="1" i="1"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u1</a:t>
                      </a:r>
                      <a:r>
                        <a:rPr kumimoji="0" lang="en-US" altLang="zh-CN" sz="2400" b="1" i="1" u="none" strike="noStrike" kern="1200" cap="none" spc="0" normalizeH="0" baseline="-2500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 </a:t>
                      </a:r>
                      <a:r>
                        <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a:t>
                      </a:r>
                      <a:endParaRPr kumimoji="0" lang="zh-CN" altLang="en-US" sz="24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48" marR="91448" marT="45757" marB="4575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4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Times New Roman" panose="02020603050405020304" pitchFamily="18" charset="0"/>
                        </a:rPr>
                        <a:t>{ </a:t>
                      </a:r>
                      <a:r>
                        <a:rPr kumimoji="0" lang="en-US" altLang="zh-CN" sz="2400" b="1" i="1" u="none" strike="noStrike" kern="1200" cap="none" spc="0" normalizeH="0" baseline="0" noProof="0" dirty="0" err="1">
                          <a:ln>
                            <a:noFill/>
                          </a:ln>
                          <a:solidFill>
                            <a:schemeClr val="tx1"/>
                          </a:solidFill>
                          <a:effectLst/>
                          <a:uLnTx/>
                          <a:uFillTx/>
                          <a:latin typeface="Times New Roman" panose="02020603050405020304" pitchFamily="18" charset="0"/>
                          <a:ea typeface="楷体_GB2312" pitchFamily="49" charset="-122"/>
                          <a:cs typeface="Times New Roman" panose="02020603050405020304" pitchFamily="18" charset="0"/>
                        </a:rPr>
                        <a:t>i</a:t>
                      </a:r>
                      <a:r>
                        <a:rPr kumimoji="0" lang="en-US" altLang="zh-CN" sz="24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Times New Roman" panose="02020603050405020304" pitchFamily="18" charset="0"/>
                        </a:rPr>
                        <a:t>, </a:t>
                      </a:r>
                      <a:r>
                        <a:rPr kumimoji="0" lang="en-US" altLang="zh-CN" sz="2400" b="1" i="1"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Times New Roman" panose="02020603050405020304" pitchFamily="18" charset="0"/>
                        </a:rPr>
                        <a:t>j</a:t>
                      </a:r>
                      <a:r>
                        <a:rPr kumimoji="0" lang="en-US" altLang="zh-CN" sz="24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Times New Roman" panose="02020603050405020304" pitchFamily="18" charset="0"/>
                        </a:rPr>
                        <a:t>, </a:t>
                      </a:r>
                      <a:r>
                        <a:rPr kumimoji="0" lang="en-US" altLang="zh-CN" sz="2400" b="1" i="1"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Times New Roman" panose="02020603050405020304" pitchFamily="18" charset="0"/>
                        </a:rPr>
                        <a:t>a</a:t>
                      </a:r>
                      <a:r>
                        <a:rPr kumimoji="0" lang="en-US" altLang="zh-CN" sz="2400" b="1" i="0" u="none" strike="noStrike" kern="1200" cap="none" spc="0" normalizeH="0" baseline="-25000" noProof="0" dirty="0">
                          <a:ln>
                            <a:noFill/>
                          </a:ln>
                          <a:solidFill>
                            <a:schemeClr val="tx1"/>
                          </a:solidFill>
                          <a:effectLst/>
                          <a:uLnTx/>
                          <a:uFillTx/>
                          <a:latin typeface="Times New Roman" panose="02020603050405020304" pitchFamily="18" charset="0"/>
                          <a:ea typeface="楷体_GB2312" pitchFamily="49" charset="-122"/>
                          <a:cs typeface="Times New Roman" panose="02020603050405020304" pitchFamily="18" charset="0"/>
                        </a:rPr>
                        <a:t> </a:t>
                      </a:r>
                      <a:r>
                        <a:rPr kumimoji="0" lang="en-US" altLang="zh-CN" sz="24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Times New Roman" panose="02020603050405020304" pitchFamily="18" charset="0"/>
                        </a:rPr>
                        <a:t>}</a:t>
                      </a:r>
                      <a:endParaRPr kumimoji="0" lang="zh-CN" altLang="en-US" sz="24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48" marR="91448" marT="45757" marB="4575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1863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defRPr/>
                      </a:pPr>
                      <a:r>
                        <a:rPr kumimoji="0" lang="en-US" altLang="zh-CN" sz="24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B</a:t>
                      </a:r>
                      <a:r>
                        <a:rPr kumimoji="0" lang="en-US" altLang="zh-CN" sz="2400" b="1" i="0"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rPr>
                        <a:t>2</a:t>
                      </a:r>
                    </a:p>
                  </a:txBody>
                  <a:tcPr marL="91448" marR="91448" marT="45757" marB="4575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 </a:t>
                      </a:r>
                      <a:r>
                        <a:rPr kumimoji="0" lang="en-US" altLang="zh-CN" sz="2400" b="1" i="1" u="none" strike="noStrike" kern="1200" cap="none" spc="0" normalizeH="0" baseline="0" noProof="0" dirty="0" err="1">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i</a:t>
                      </a:r>
                      <a:r>
                        <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 </a:t>
                      </a:r>
                      <a:r>
                        <a:rPr kumimoji="0" lang="en-US" altLang="zh-CN" sz="2400" b="1" i="1"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j</a:t>
                      </a:r>
                      <a:r>
                        <a:rPr kumimoji="0" lang="en-US" altLang="zh-CN" sz="2400" b="1" i="0" u="none" strike="noStrike" kern="1200" cap="none" spc="0" normalizeH="0" baseline="-2500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 </a:t>
                      </a:r>
                      <a:r>
                        <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a:t>
                      </a:r>
                      <a:endParaRPr kumimoji="0" lang="zh-CN" altLang="en-US" sz="24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48" marR="91448" marT="45757" marB="4575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lang="el-GR" altLang="zh-CN" sz="2400" i="1" dirty="0">
                          <a:latin typeface="Arial" panose="020B0604020202020204" pitchFamily="34" charset="0"/>
                          <a:ea typeface="楷体_GB2312" pitchFamily="49" charset="-122"/>
                          <a:cs typeface="Arial" panose="020B0604020202020204" pitchFamily="34" charset="0"/>
                        </a:rPr>
                        <a:t>Φ</a:t>
                      </a:r>
                      <a:endParaRPr kumimoji="0" lang="zh-CN" altLang="en-US" sz="24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48" marR="91448" marT="45757" marB="4575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57464">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defRPr/>
                      </a:pPr>
                      <a:r>
                        <a:rPr kumimoji="0" lang="en-US" altLang="zh-CN" sz="24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B</a:t>
                      </a:r>
                      <a:r>
                        <a:rPr kumimoji="0" lang="en-US" altLang="zh-CN" sz="2400" b="1" i="0"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rPr>
                        <a:t>3</a:t>
                      </a:r>
                    </a:p>
                  </a:txBody>
                  <a:tcPr marL="91448" marR="91448" marT="45757" marB="4575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 </a:t>
                      </a:r>
                      <a:r>
                        <a:rPr kumimoji="0" lang="en-US" altLang="zh-CN" sz="2400" b="1" i="1"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u</a:t>
                      </a:r>
                      <a:r>
                        <a:rPr kumimoji="0" lang="en-US" altLang="zh-CN" sz="2400" b="1" i="1" u="none" strike="noStrike" kern="1200" cap="none" spc="0" normalizeH="0" baseline="-2500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2</a:t>
                      </a:r>
                      <a:r>
                        <a:rPr kumimoji="0" lang="en-US" altLang="zh-CN" sz="2400" b="1" i="0" u="none" strike="noStrike" kern="1200" cap="none" spc="0" normalizeH="0" baseline="-2500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 </a:t>
                      </a:r>
                      <a:r>
                        <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a:t>
                      </a:r>
                      <a:endParaRPr kumimoji="0" lang="zh-CN" altLang="en-US" sz="24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48" marR="91448" marT="45757" marB="4575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auto" latinLnBrk="0" hangingPunct="1">
                        <a:lnSpc>
                          <a:spcPct val="100000"/>
                        </a:lnSpc>
                        <a:spcBef>
                          <a:spcPts val="0"/>
                        </a:spcBef>
                        <a:spcAft>
                          <a:spcPts val="0"/>
                        </a:spcAft>
                        <a:buClr>
                          <a:srgbClr val="FFC000"/>
                        </a:buClr>
                        <a:buSzTx/>
                        <a:buFontTx/>
                        <a:buNone/>
                        <a:tabLst/>
                        <a:defRPr/>
                      </a:pPr>
                      <a:r>
                        <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 </a:t>
                      </a:r>
                      <a:r>
                        <a:rPr kumimoji="0" lang="en-US" altLang="zh-CN" sz="2400" b="1" i="1"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a</a:t>
                      </a:r>
                      <a:r>
                        <a:rPr kumimoji="0" lang="en-US" altLang="zh-CN" sz="2400" b="1" i="0" u="none" strike="noStrike" kern="1200" cap="none" spc="0" normalizeH="0" baseline="-2500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 </a:t>
                      </a:r>
                      <a:r>
                        <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a:t>
                      </a:r>
                      <a:endParaRPr kumimoji="0" lang="zh-CN" altLang="en-US" sz="24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48" marR="91448" marT="45757" marB="4575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457464">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defRPr/>
                      </a:pPr>
                      <a:r>
                        <a:rPr kumimoji="0" lang="en-US" altLang="zh-CN" sz="24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B</a:t>
                      </a:r>
                      <a:r>
                        <a:rPr kumimoji="0" lang="en-US" altLang="zh-CN" sz="2400" b="1" i="0"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rPr>
                        <a:t>4</a:t>
                      </a:r>
                    </a:p>
                  </a:txBody>
                  <a:tcPr marL="91448" marR="91448" marT="45757" marB="4575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 </a:t>
                      </a:r>
                      <a:r>
                        <a:rPr kumimoji="0" lang="en-US" altLang="zh-CN" sz="2400" b="1" i="1"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u</a:t>
                      </a:r>
                      <a:r>
                        <a:rPr kumimoji="0" lang="en-US" altLang="zh-CN" sz="2400" b="1" i="1" u="none" strike="noStrike" kern="1200" cap="none" spc="0" normalizeH="0" baseline="-2500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3</a:t>
                      </a:r>
                      <a:r>
                        <a:rPr kumimoji="0" lang="en-US" altLang="zh-CN" sz="2400" b="1" i="0" u="none" strike="noStrike" kern="1200" cap="none" spc="0" normalizeH="0" baseline="-2500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 </a:t>
                      </a:r>
                      <a:r>
                        <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a:t>
                      </a:r>
                      <a:endParaRPr kumimoji="0" lang="zh-CN" altLang="en-US" sz="24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48" marR="91448" marT="45757" marB="4575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 </a:t>
                      </a:r>
                      <a:r>
                        <a:rPr kumimoji="0" lang="en-US" altLang="zh-CN" sz="2400" b="1" i="1" u="none" strike="noStrike" kern="1200" cap="none" spc="0" normalizeH="0" baseline="0" noProof="0" dirty="0" err="1">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i</a:t>
                      </a:r>
                      <a:r>
                        <a:rPr kumimoji="0" lang="en-US" altLang="zh-CN" sz="2400" b="1" i="0" u="none" strike="noStrike" kern="1200" cap="none" spc="0" normalizeH="0" baseline="-2500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 </a:t>
                      </a:r>
                      <a:r>
                        <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a:t>
                      </a:r>
                      <a:endParaRPr kumimoji="0" lang="zh-CN" altLang="en-US" sz="24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48" marR="91448" marT="45757" marB="4575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370379707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EAA647-CA2F-4A9B-26C6-0594AF6D2AD6}"/>
              </a:ext>
            </a:extLst>
          </p:cNvPr>
          <p:cNvSpPr>
            <a:spLocks noGrp="1"/>
          </p:cNvSpPr>
          <p:nvPr>
            <p:ph type="title"/>
          </p:nvPr>
        </p:nvSpPr>
        <p:spPr/>
        <p:txBody>
          <a:bodyPr/>
          <a:lstStyle/>
          <a:p>
            <a:r>
              <a:rPr lang="en-US" altLang="zh-CN" dirty="0"/>
              <a:t>10. 3   </a:t>
            </a:r>
            <a:r>
              <a:rPr lang="zh-CN" altLang="en-US" dirty="0"/>
              <a:t>数据流分析基础</a:t>
            </a:r>
          </a:p>
        </p:txBody>
      </p:sp>
      <p:sp>
        <p:nvSpPr>
          <p:cNvPr id="3" name="内容占位符 2">
            <a:extLst>
              <a:ext uri="{FF2B5EF4-FFF2-40B4-BE49-F238E27FC236}">
                <a16:creationId xmlns:a16="http://schemas.microsoft.com/office/drawing/2014/main" id="{4DEFE1DA-DB36-E8EC-5103-2F7B9967D40B}"/>
              </a:ext>
            </a:extLst>
          </p:cNvPr>
          <p:cNvSpPr>
            <a:spLocks noGrp="1"/>
          </p:cNvSpPr>
          <p:nvPr>
            <p:ph idx="1"/>
          </p:nvPr>
        </p:nvSpPr>
        <p:spPr>
          <a:xfrm>
            <a:off x="487823" y="942764"/>
            <a:ext cx="1238236" cy="536715"/>
          </a:xfrm>
        </p:spPr>
        <p:txBody>
          <a:bodyPr>
            <a:normAutofit fontScale="92500" lnSpcReduction="20000"/>
          </a:bodyPr>
          <a:lstStyle/>
          <a:p>
            <a:r>
              <a:rPr lang="en-US" altLang="zh-CN" dirty="0"/>
              <a:t>[</a:t>
            </a:r>
            <a:r>
              <a:rPr lang="zh-CN" altLang="en-US" dirty="0"/>
              <a:t>例</a:t>
            </a:r>
            <a:r>
              <a:rPr lang="en-US" altLang="zh-CN" dirty="0"/>
              <a:t>]</a:t>
            </a:r>
            <a:endParaRPr lang="zh-CN" altLang="en-US" dirty="0"/>
          </a:p>
        </p:txBody>
      </p:sp>
      <p:graphicFrame>
        <p:nvGraphicFramePr>
          <p:cNvPr id="22" name="表格 21">
            <a:extLst>
              <a:ext uri="{FF2B5EF4-FFF2-40B4-BE49-F238E27FC236}">
                <a16:creationId xmlns:a16="http://schemas.microsoft.com/office/drawing/2014/main" id="{F1991E65-B27D-2F06-FE80-52C079C10A69}"/>
              </a:ext>
            </a:extLst>
          </p:cNvPr>
          <p:cNvGraphicFramePr>
            <a:graphicFrameLocks noGrp="1"/>
          </p:cNvGraphicFramePr>
          <p:nvPr/>
        </p:nvGraphicFramePr>
        <p:xfrm>
          <a:off x="2755630" y="4091685"/>
          <a:ext cx="3289942" cy="2419351"/>
        </p:xfrm>
        <a:graphic>
          <a:graphicData uri="http://schemas.openxmlformats.org/drawingml/2006/table">
            <a:tbl>
              <a:tblPr/>
              <a:tblGrid>
                <a:gridCol w="573086">
                  <a:extLst>
                    <a:ext uri="{9D8B030D-6E8A-4147-A177-3AD203B41FA5}">
                      <a16:colId xmlns:a16="http://schemas.microsoft.com/office/drawing/2014/main" val="20000"/>
                    </a:ext>
                  </a:extLst>
                </a:gridCol>
                <a:gridCol w="1327913">
                  <a:extLst>
                    <a:ext uri="{9D8B030D-6E8A-4147-A177-3AD203B41FA5}">
                      <a16:colId xmlns:a16="http://schemas.microsoft.com/office/drawing/2014/main" val="20001"/>
                    </a:ext>
                  </a:extLst>
                </a:gridCol>
                <a:gridCol w="1388943">
                  <a:extLst>
                    <a:ext uri="{9D8B030D-6E8A-4147-A177-3AD203B41FA5}">
                      <a16:colId xmlns:a16="http://schemas.microsoft.com/office/drawing/2014/main" val="20002"/>
                    </a:ext>
                  </a:extLst>
                </a:gridCol>
              </a:tblGrid>
              <a:tr h="485775">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1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84433" marR="8443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5">
                        <a:lumMod val="40000"/>
                        <a:lumOff val="6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1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out[B]</a:t>
                      </a:r>
                      <a:r>
                        <a:rPr kumimoji="0" lang="en-US" altLang="zh-CN" sz="2100" b="1" i="1" u="none" strike="noStrike" cap="none" normalizeH="0" baseline="30000" dirty="0">
                          <a:ln>
                            <a:noFill/>
                          </a:ln>
                          <a:solidFill>
                            <a:schemeClr val="tx1"/>
                          </a:solidFill>
                          <a:effectLst/>
                          <a:latin typeface="Times New Roman" pitchFamily="18" charset="0"/>
                          <a:ea typeface="楷体_GB2312" pitchFamily="49" charset="-122"/>
                          <a:cs typeface="Times New Roman" pitchFamily="18" charset="0"/>
                        </a:rPr>
                        <a:t>1</a:t>
                      </a:r>
                      <a:endParaRPr kumimoji="0" lang="en-US" altLang="zh-CN" sz="21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84433" marR="8443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5">
                        <a:lumMod val="40000"/>
                        <a:lumOff val="6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1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in[</a:t>
                      </a:r>
                      <a:r>
                        <a:rPr kumimoji="0" lang="en-US" altLang="zh-CN" sz="2100" b="1" i="1" u="none" strike="noStrike" kern="1200" cap="none" normalizeH="0" baseline="0" dirty="0">
                          <a:ln>
                            <a:noFill/>
                          </a:ln>
                          <a:solidFill>
                            <a:schemeClr val="tx1"/>
                          </a:solidFill>
                          <a:effectLst/>
                          <a:latin typeface="Times New Roman" pitchFamily="18" charset="0"/>
                          <a:ea typeface="楷体_GB2312" pitchFamily="49" charset="-122"/>
                          <a:cs typeface="Times New Roman" pitchFamily="18" charset="0"/>
                        </a:rPr>
                        <a:t>B</a:t>
                      </a:r>
                      <a:r>
                        <a:rPr kumimoji="0" lang="en-US" altLang="zh-CN" sz="21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a:t>
                      </a:r>
                      <a:r>
                        <a:rPr kumimoji="0" lang="en-US" altLang="zh-CN" sz="2100" b="1" i="1" u="none" strike="noStrike" cap="none" normalizeH="0" baseline="30000" dirty="0">
                          <a:ln>
                            <a:noFill/>
                          </a:ln>
                          <a:solidFill>
                            <a:schemeClr val="tx1"/>
                          </a:solidFill>
                          <a:effectLst/>
                          <a:latin typeface="Times New Roman" pitchFamily="18" charset="0"/>
                          <a:ea typeface="楷体_GB2312" pitchFamily="49" charset="-122"/>
                          <a:cs typeface="Times New Roman" pitchFamily="18" charset="0"/>
                        </a:rPr>
                        <a:t>1</a:t>
                      </a:r>
                      <a:endParaRPr kumimoji="0" lang="zh-CN" altLang="en-US" sz="21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84433" marR="8443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5">
                        <a:lumMod val="40000"/>
                        <a:lumOff val="60000"/>
                      </a:schemeClr>
                    </a:solidFill>
                  </a:tcPr>
                </a:tc>
                <a:extLst>
                  <a:ext uri="{0D108BD9-81ED-4DB2-BD59-A6C34878D82A}">
                    <a16:rowId xmlns:a16="http://schemas.microsoft.com/office/drawing/2014/main" val="10000"/>
                  </a:ext>
                </a:extLst>
              </a:tr>
              <a:tr h="466725">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100" b="1" i="1" u="none" strike="noStrike" kern="1200" cap="none" normalizeH="0" baseline="0" dirty="0">
                          <a:ln>
                            <a:noFill/>
                          </a:ln>
                          <a:solidFill>
                            <a:schemeClr val="tx1"/>
                          </a:solidFill>
                          <a:effectLst/>
                          <a:latin typeface="Times New Roman" pitchFamily="18" charset="0"/>
                          <a:ea typeface="楷体_GB2312" pitchFamily="49" charset="-122"/>
                          <a:cs typeface="Times New Roman" pitchFamily="18" charset="0"/>
                        </a:rPr>
                        <a:t>B</a:t>
                      </a:r>
                      <a:r>
                        <a:rPr kumimoji="0" lang="en-US" altLang="zh-CN" sz="21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rPr>
                        <a:t>4</a:t>
                      </a:r>
                    </a:p>
                  </a:txBody>
                  <a:tcPr marL="84433" marR="8443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0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0000 0000</a:t>
                      </a:r>
                      <a:endParaRPr kumimoji="0" lang="zh-CN" altLang="en-US" sz="20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84433" marR="8443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0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0000 0001</a:t>
                      </a:r>
                    </a:p>
                  </a:txBody>
                  <a:tcPr marL="84433" marR="8443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85775">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1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B</a:t>
                      </a:r>
                      <a:r>
                        <a:rPr kumimoji="0" lang="en-US" altLang="zh-CN" sz="21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rPr>
                        <a:t>3</a:t>
                      </a:r>
                    </a:p>
                  </a:txBody>
                  <a:tcPr marL="84433" marR="8443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0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0000 0001</a:t>
                      </a:r>
                    </a:p>
                  </a:txBody>
                  <a:tcPr marL="84433" marR="8443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0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0000 0011</a:t>
                      </a:r>
                    </a:p>
                  </a:txBody>
                  <a:tcPr marL="84433" marR="8443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68313">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1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B</a:t>
                      </a:r>
                      <a:r>
                        <a:rPr kumimoji="0" lang="en-US" altLang="zh-CN" sz="21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rPr>
                        <a:t>2</a:t>
                      </a:r>
                    </a:p>
                  </a:txBody>
                  <a:tcPr marL="84433" marR="8443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0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0000 0011</a:t>
                      </a:r>
                      <a:endParaRPr kumimoji="0" lang="zh-CN" altLang="en-US" sz="20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84433" marR="8443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0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0110 0011</a:t>
                      </a:r>
                      <a:endParaRPr kumimoji="0" lang="zh-CN" altLang="en-US" sz="20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84433" marR="8443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512763">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1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B</a:t>
                      </a:r>
                      <a:r>
                        <a:rPr kumimoji="0" lang="en-US" altLang="zh-CN" sz="21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rPr>
                        <a:t>1</a:t>
                      </a:r>
                    </a:p>
                  </a:txBody>
                  <a:tcPr marL="84433" marR="8443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0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0110 0011</a:t>
                      </a:r>
                      <a:endParaRPr kumimoji="0" lang="zh-CN" altLang="en-US" sz="20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84433" marR="8443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0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0001 1111</a:t>
                      </a:r>
                    </a:p>
                  </a:txBody>
                  <a:tcPr marL="84433" marR="8443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graphicFrame>
        <p:nvGraphicFramePr>
          <p:cNvPr id="23" name="Group 204">
            <a:extLst>
              <a:ext uri="{FF2B5EF4-FFF2-40B4-BE49-F238E27FC236}">
                <a16:creationId xmlns:a16="http://schemas.microsoft.com/office/drawing/2014/main" id="{419AD0E7-4833-689E-E246-FAACF4BC8826}"/>
              </a:ext>
            </a:extLst>
          </p:cNvPr>
          <p:cNvGraphicFramePr>
            <a:graphicFrameLocks/>
          </p:cNvGraphicFramePr>
          <p:nvPr/>
        </p:nvGraphicFramePr>
        <p:xfrm>
          <a:off x="6047954" y="4094075"/>
          <a:ext cx="2561789" cy="2419351"/>
        </p:xfrm>
        <a:graphic>
          <a:graphicData uri="http://schemas.openxmlformats.org/drawingml/2006/table">
            <a:tbl>
              <a:tblPr/>
              <a:tblGrid>
                <a:gridCol w="1247423">
                  <a:extLst>
                    <a:ext uri="{9D8B030D-6E8A-4147-A177-3AD203B41FA5}">
                      <a16:colId xmlns:a16="http://schemas.microsoft.com/office/drawing/2014/main" val="20000"/>
                    </a:ext>
                  </a:extLst>
                </a:gridCol>
                <a:gridCol w="1314366">
                  <a:extLst>
                    <a:ext uri="{9D8B030D-6E8A-4147-A177-3AD203B41FA5}">
                      <a16:colId xmlns:a16="http://schemas.microsoft.com/office/drawing/2014/main" val="20001"/>
                    </a:ext>
                  </a:extLst>
                </a:gridCol>
              </a:tblGrid>
              <a:tr h="485775">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1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out</a:t>
                      </a:r>
                      <a:r>
                        <a:rPr kumimoji="0" lang="en-US" altLang="zh-CN" sz="21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a:t>
                      </a:r>
                      <a:r>
                        <a:rPr kumimoji="0" lang="en-US" altLang="zh-CN" sz="2100" b="1" i="1" u="none" strike="noStrike" kern="1200" cap="none" normalizeH="0" baseline="0" dirty="0">
                          <a:ln>
                            <a:noFill/>
                          </a:ln>
                          <a:solidFill>
                            <a:schemeClr val="tx1"/>
                          </a:solidFill>
                          <a:effectLst/>
                          <a:latin typeface="Times New Roman" pitchFamily="18" charset="0"/>
                          <a:ea typeface="楷体_GB2312" pitchFamily="49" charset="-122"/>
                          <a:cs typeface="Times New Roman" pitchFamily="18" charset="0"/>
                        </a:rPr>
                        <a:t>B</a:t>
                      </a:r>
                      <a:r>
                        <a:rPr kumimoji="0" lang="en-US" altLang="zh-CN" sz="21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a:t>
                      </a:r>
                      <a:r>
                        <a:rPr kumimoji="0" lang="en-US" altLang="zh-CN" sz="2100" b="1" i="1" u="none" strike="noStrike" cap="none" normalizeH="0" baseline="30000" dirty="0">
                          <a:ln>
                            <a:noFill/>
                          </a:ln>
                          <a:solidFill>
                            <a:schemeClr val="tx1"/>
                          </a:solidFill>
                          <a:effectLst/>
                          <a:latin typeface="Times New Roman" pitchFamily="18" charset="0"/>
                          <a:ea typeface="楷体_GB2312" pitchFamily="49" charset="-122"/>
                          <a:cs typeface="Times New Roman" pitchFamily="18" charset="0"/>
                        </a:rPr>
                        <a:t>2</a:t>
                      </a:r>
                      <a:endParaRPr kumimoji="0" lang="zh-CN" altLang="en-US" sz="21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84383" marR="843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5">
                        <a:lumMod val="40000"/>
                        <a:lumOff val="6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1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in</a:t>
                      </a:r>
                      <a:r>
                        <a:rPr kumimoji="0" lang="en-US" altLang="zh-CN" sz="21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a:t>
                      </a:r>
                      <a:r>
                        <a:rPr kumimoji="0" lang="en-US" altLang="zh-CN" sz="2100" b="1" i="1" u="none" strike="noStrike" kern="1200" cap="none" normalizeH="0" baseline="0" dirty="0">
                          <a:ln>
                            <a:noFill/>
                          </a:ln>
                          <a:solidFill>
                            <a:schemeClr val="tx1"/>
                          </a:solidFill>
                          <a:effectLst/>
                          <a:latin typeface="Times New Roman" pitchFamily="18" charset="0"/>
                          <a:ea typeface="楷体_GB2312" pitchFamily="49" charset="-122"/>
                          <a:cs typeface="Times New Roman" pitchFamily="18" charset="0"/>
                        </a:rPr>
                        <a:t>B</a:t>
                      </a:r>
                      <a:r>
                        <a:rPr kumimoji="0" lang="en-US" altLang="zh-CN" sz="21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a:t>
                      </a:r>
                      <a:r>
                        <a:rPr kumimoji="0" lang="en-US" altLang="zh-CN" sz="2100" b="1" i="1" u="none" strike="noStrike" cap="none" normalizeH="0" baseline="30000" dirty="0">
                          <a:ln>
                            <a:noFill/>
                          </a:ln>
                          <a:solidFill>
                            <a:schemeClr val="tx1"/>
                          </a:solidFill>
                          <a:effectLst/>
                          <a:latin typeface="Times New Roman" pitchFamily="18" charset="0"/>
                          <a:ea typeface="楷体_GB2312" pitchFamily="49" charset="-122"/>
                          <a:cs typeface="Times New Roman" pitchFamily="18" charset="0"/>
                        </a:rPr>
                        <a:t>2</a:t>
                      </a:r>
                      <a:endParaRPr kumimoji="0" lang="zh-CN" altLang="en-US" sz="21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84383" marR="843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5">
                        <a:lumMod val="40000"/>
                        <a:lumOff val="60000"/>
                      </a:schemeClr>
                    </a:solidFill>
                  </a:tcPr>
                </a:tc>
                <a:extLst>
                  <a:ext uri="{0D108BD9-81ED-4DB2-BD59-A6C34878D82A}">
                    <a16:rowId xmlns:a16="http://schemas.microsoft.com/office/drawing/2014/main" val="10000"/>
                  </a:ext>
                </a:extLst>
              </a:tr>
              <a:tr h="466725">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0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0110 0011</a:t>
                      </a:r>
                      <a:endParaRPr kumimoji="0" lang="zh-CN" altLang="en-US" sz="20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84383" marR="843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0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0010 0011</a:t>
                      </a:r>
                      <a:endParaRPr kumimoji="0" lang="zh-CN" altLang="en-US" sz="20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84383" marR="843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85775">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0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0010 0011</a:t>
                      </a:r>
                      <a:endParaRPr kumimoji="0" lang="zh-CN" altLang="en-US" sz="20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84383" marR="843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0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0010 0011</a:t>
                      </a:r>
                    </a:p>
                  </a:txBody>
                  <a:tcPr marL="84383" marR="843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68313">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0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0010 0011</a:t>
                      </a:r>
                      <a:endParaRPr kumimoji="0" lang="zh-CN" altLang="en-US" sz="20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84383" marR="843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0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0110 0011</a:t>
                      </a:r>
                      <a:endParaRPr kumimoji="0" lang="zh-CN" altLang="en-US" sz="20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84383" marR="843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512763">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0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0110 0011</a:t>
                      </a:r>
                      <a:endParaRPr kumimoji="0" lang="zh-CN" altLang="en-US" sz="20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84383" marR="843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0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0001 1111</a:t>
                      </a:r>
                      <a:endParaRPr kumimoji="0" lang="zh-CN" altLang="en-US" sz="20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84383" marR="843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graphicFrame>
        <p:nvGraphicFramePr>
          <p:cNvPr id="41" name="Group 204">
            <a:extLst>
              <a:ext uri="{FF2B5EF4-FFF2-40B4-BE49-F238E27FC236}">
                <a16:creationId xmlns:a16="http://schemas.microsoft.com/office/drawing/2014/main" id="{5C781CF9-9A99-27DF-028A-85330C25C462}"/>
              </a:ext>
            </a:extLst>
          </p:cNvPr>
          <p:cNvGraphicFramePr>
            <a:graphicFrameLocks/>
          </p:cNvGraphicFramePr>
          <p:nvPr/>
        </p:nvGraphicFramePr>
        <p:xfrm>
          <a:off x="8609830" y="4092003"/>
          <a:ext cx="2537634" cy="2419351"/>
        </p:xfrm>
        <a:graphic>
          <a:graphicData uri="http://schemas.openxmlformats.org/drawingml/2006/table">
            <a:tbl>
              <a:tblPr/>
              <a:tblGrid>
                <a:gridCol w="1248688">
                  <a:extLst>
                    <a:ext uri="{9D8B030D-6E8A-4147-A177-3AD203B41FA5}">
                      <a16:colId xmlns:a16="http://schemas.microsoft.com/office/drawing/2014/main" val="20000"/>
                    </a:ext>
                  </a:extLst>
                </a:gridCol>
                <a:gridCol w="1288946">
                  <a:extLst>
                    <a:ext uri="{9D8B030D-6E8A-4147-A177-3AD203B41FA5}">
                      <a16:colId xmlns:a16="http://schemas.microsoft.com/office/drawing/2014/main" val="20001"/>
                    </a:ext>
                  </a:extLst>
                </a:gridCol>
              </a:tblGrid>
              <a:tr h="485775">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1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out</a:t>
                      </a:r>
                      <a:r>
                        <a:rPr kumimoji="0" lang="en-US" altLang="zh-CN" sz="21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a:t>
                      </a:r>
                      <a:r>
                        <a:rPr kumimoji="0" lang="en-US" altLang="zh-CN" sz="2100" b="1" i="1" u="none" strike="noStrike" kern="1200" cap="none" normalizeH="0" baseline="0" dirty="0">
                          <a:ln>
                            <a:noFill/>
                          </a:ln>
                          <a:solidFill>
                            <a:schemeClr val="tx1"/>
                          </a:solidFill>
                          <a:effectLst/>
                          <a:latin typeface="Times New Roman" pitchFamily="18" charset="0"/>
                          <a:ea typeface="楷体_GB2312" pitchFamily="49" charset="-122"/>
                          <a:cs typeface="Times New Roman" pitchFamily="18" charset="0"/>
                        </a:rPr>
                        <a:t>B</a:t>
                      </a:r>
                      <a:r>
                        <a:rPr kumimoji="0" lang="en-US" altLang="zh-CN" sz="21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a:t>
                      </a:r>
                      <a:r>
                        <a:rPr kumimoji="0" lang="en-US" altLang="zh-CN" sz="2100" b="1" i="1" u="none" strike="noStrike" cap="none" normalizeH="0" baseline="30000" dirty="0">
                          <a:ln>
                            <a:noFill/>
                          </a:ln>
                          <a:solidFill>
                            <a:schemeClr val="tx1"/>
                          </a:solidFill>
                          <a:effectLst/>
                          <a:latin typeface="Times New Roman" pitchFamily="18" charset="0"/>
                          <a:ea typeface="楷体_GB2312" pitchFamily="49" charset="-122"/>
                          <a:cs typeface="Times New Roman" pitchFamily="18" charset="0"/>
                        </a:rPr>
                        <a:t>3</a:t>
                      </a:r>
                      <a:endParaRPr kumimoji="0" lang="zh-CN" altLang="en-US" sz="21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84468" marR="8446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5">
                        <a:lumMod val="40000"/>
                        <a:lumOff val="6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1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in</a:t>
                      </a:r>
                      <a:r>
                        <a:rPr kumimoji="0" lang="en-US" altLang="zh-CN" sz="21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a:t>
                      </a:r>
                      <a:r>
                        <a:rPr kumimoji="0" lang="en-US" altLang="zh-CN" sz="2100" b="1" i="1" u="none" strike="noStrike" kern="1200" cap="none" normalizeH="0" baseline="0" dirty="0">
                          <a:ln>
                            <a:noFill/>
                          </a:ln>
                          <a:solidFill>
                            <a:schemeClr val="tx1"/>
                          </a:solidFill>
                          <a:effectLst/>
                          <a:latin typeface="Times New Roman" pitchFamily="18" charset="0"/>
                          <a:ea typeface="楷体_GB2312" pitchFamily="49" charset="-122"/>
                          <a:cs typeface="Times New Roman" pitchFamily="18" charset="0"/>
                        </a:rPr>
                        <a:t>B</a:t>
                      </a:r>
                      <a:r>
                        <a:rPr kumimoji="0" lang="en-US" altLang="zh-CN" sz="21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a:t>
                      </a:r>
                      <a:r>
                        <a:rPr kumimoji="0" lang="en-US" altLang="zh-CN" sz="2100" b="1" i="1" u="none" strike="noStrike" cap="none" normalizeH="0" baseline="30000" dirty="0">
                          <a:ln>
                            <a:noFill/>
                          </a:ln>
                          <a:solidFill>
                            <a:schemeClr val="tx1"/>
                          </a:solidFill>
                          <a:effectLst/>
                          <a:latin typeface="Times New Roman" pitchFamily="18" charset="0"/>
                          <a:ea typeface="楷体_GB2312" pitchFamily="49" charset="-122"/>
                          <a:cs typeface="Times New Roman" pitchFamily="18" charset="0"/>
                        </a:rPr>
                        <a:t>3</a:t>
                      </a:r>
                      <a:endParaRPr kumimoji="0" lang="zh-CN" altLang="en-US" sz="21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84468" marR="8446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5">
                        <a:lumMod val="40000"/>
                        <a:lumOff val="60000"/>
                      </a:schemeClr>
                    </a:solidFill>
                  </a:tcPr>
                </a:tc>
                <a:extLst>
                  <a:ext uri="{0D108BD9-81ED-4DB2-BD59-A6C34878D82A}">
                    <a16:rowId xmlns:a16="http://schemas.microsoft.com/office/drawing/2014/main" val="10000"/>
                  </a:ext>
                </a:extLst>
              </a:tr>
              <a:tr h="466725">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0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0110 0011</a:t>
                      </a:r>
                      <a:endParaRPr kumimoji="0" lang="zh-CN" altLang="en-US" sz="20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84468" marR="8446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0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0010 0011</a:t>
                      </a:r>
                      <a:endParaRPr kumimoji="0" lang="zh-CN" altLang="en-US" sz="20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84468" marR="8446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85775">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0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0010 0011</a:t>
                      </a:r>
                      <a:endParaRPr kumimoji="0" lang="zh-CN" altLang="en-US" sz="20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84468" marR="8446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0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0010 0011</a:t>
                      </a:r>
                    </a:p>
                  </a:txBody>
                  <a:tcPr marL="84468" marR="8446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68313">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0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0010 0011</a:t>
                      </a:r>
                      <a:endParaRPr kumimoji="0" lang="zh-CN" altLang="en-US" sz="20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84468" marR="8446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0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0110 0011</a:t>
                      </a:r>
                      <a:endParaRPr kumimoji="0" lang="zh-CN" altLang="en-US" sz="20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84468" marR="8446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512763">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0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0110 0011</a:t>
                      </a:r>
                      <a:endParaRPr kumimoji="0" lang="zh-CN" altLang="en-US" sz="20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84468" marR="8446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0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0001 1111</a:t>
                      </a:r>
                      <a:endParaRPr kumimoji="0" lang="zh-CN" altLang="en-US" sz="20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84468" marR="8446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21" name="文本框 20">
            <a:extLst>
              <a:ext uri="{FF2B5EF4-FFF2-40B4-BE49-F238E27FC236}">
                <a16:creationId xmlns:a16="http://schemas.microsoft.com/office/drawing/2014/main" id="{EF9FE12A-ABE7-1CE4-7686-6DD0190E57B3}"/>
              </a:ext>
            </a:extLst>
          </p:cNvPr>
          <p:cNvSpPr txBox="1"/>
          <p:nvPr/>
        </p:nvSpPr>
        <p:spPr>
          <a:xfrm>
            <a:off x="6467810" y="2391328"/>
            <a:ext cx="2141933" cy="707886"/>
          </a:xfrm>
          <a:prstGeom prst="rect">
            <a:avLst/>
          </a:prstGeom>
          <a:noFill/>
          <a:ln>
            <a:solidFill>
              <a:schemeClr val="tx1"/>
            </a:solidFill>
          </a:ln>
        </p:spPr>
        <p:txBody>
          <a:bodyPr wrap="none" rtlCol="0">
            <a:spAutoFit/>
          </a:bodyPr>
          <a:lstStyle/>
          <a:p>
            <a:r>
              <a:rPr lang="en-US" altLang="zh-CN" sz="2000" b="1" i="1" dirty="0">
                <a:latin typeface="Times New Roman" panose="02020603050405020304" pitchFamily="18" charset="0"/>
                <a:cs typeface="Times New Roman" panose="02020603050405020304" pitchFamily="18" charset="0"/>
              </a:rPr>
              <a:t>a  </a:t>
            </a:r>
            <a:r>
              <a:rPr lang="en-US" altLang="zh-CN" sz="2000" b="1" i="1" dirty="0" err="1">
                <a:latin typeface="Times New Roman" panose="02020603050405020304" pitchFamily="18" charset="0"/>
                <a:cs typeface="Times New Roman" panose="02020603050405020304" pitchFamily="18" charset="0"/>
              </a:rPr>
              <a:t>i</a:t>
            </a:r>
            <a:r>
              <a:rPr lang="en-US" altLang="zh-CN" sz="2000" b="1" i="1" dirty="0">
                <a:latin typeface="Times New Roman" panose="02020603050405020304" pitchFamily="18" charset="0"/>
                <a:cs typeface="Times New Roman" panose="02020603050405020304" pitchFamily="18" charset="0"/>
              </a:rPr>
              <a:t>  j  m  n u</a:t>
            </a:r>
            <a:r>
              <a:rPr lang="en-US" altLang="zh-CN" sz="2000" b="1" baseline="-25000" dirty="0">
                <a:latin typeface="Times New Roman" panose="02020603050405020304" pitchFamily="18" charset="0"/>
                <a:cs typeface="Times New Roman" panose="02020603050405020304" pitchFamily="18" charset="0"/>
              </a:rPr>
              <a:t>1 </a:t>
            </a:r>
            <a:r>
              <a:rPr lang="en-US" altLang="zh-CN" sz="2000" b="1" i="1" dirty="0">
                <a:latin typeface="Times New Roman" panose="02020603050405020304" pitchFamily="18" charset="0"/>
                <a:cs typeface="Times New Roman" panose="02020603050405020304" pitchFamily="18" charset="0"/>
              </a:rPr>
              <a:t>u</a:t>
            </a:r>
            <a:r>
              <a:rPr lang="en-US" altLang="zh-CN" sz="2000" b="1" baseline="-25000" dirty="0">
                <a:latin typeface="Times New Roman" panose="02020603050405020304" pitchFamily="18" charset="0"/>
                <a:cs typeface="Times New Roman" panose="02020603050405020304" pitchFamily="18" charset="0"/>
              </a:rPr>
              <a:t>2 </a:t>
            </a:r>
            <a:r>
              <a:rPr lang="en-US" altLang="zh-CN" sz="2000" b="1" i="1" dirty="0">
                <a:latin typeface="Times New Roman" panose="02020603050405020304" pitchFamily="18" charset="0"/>
                <a:cs typeface="Times New Roman" panose="02020603050405020304" pitchFamily="18" charset="0"/>
              </a:rPr>
              <a:t>u</a:t>
            </a:r>
            <a:r>
              <a:rPr lang="en-US" altLang="zh-CN" sz="2000" b="1" baseline="-25000" dirty="0">
                <a:latin typeface="Times New Roman" panose="02020603050405020304" pitchFamily="18" charset="0"/>
                <a:cs typeface="Times New Roman" panose="02020603050405020304" pitchFamily="18" charset="0"/>
              </a:rPr>
              <a:t>3</a:t>
            </a:r>
          </a:p>
          <a:p>
            <a:r>
              <a:rPr lang="en-US" altLang="zh-CN" sz="2000" dirty="0">
                <a:latin typeface="Times New Roman" panose="02020603050405020304" pitchFamily="18" charset="0"/>
                <a:cs typeface="Times New Roman" panose="02020603050405020304" pitchFamily="18" charset="0"/>
              </a:rPr>
              <a:t>1 2 3  4   5  6  7  8</a:t>
            </a:r>
            <a:endParaRPr lang="zh-CN" altLang="en-US" sz="2000" dirty="0">
              <a:latin typeface="Times New Roman" panose="02020603050405020304" pitchFamily="18" charset="0"/>
              <a:cs typeface="Times New Roman" panose="02020603050405020304" pitchFamily="18" charset="0"/>
            </a:endParaRPr>
          </a:p>
        </p:txBody>
      </p:sp>
      <p:grpSp>
        <p:nvGrpSpPr>
          <p:cNvPr id="24" name="组合 23">
            <a:extLst>
              <a:ext uri="{FF2B5EF4-FFF2-40B4-BE49-F238E27FC236}">
                <a16:creationId xmlns:a16="http://schemas.microsoft.com/office/drawing/2014/main" id="{68A5D845-68A9-9321-891F-2E95A605666F}"/>
              </a:ext>
            </a:extLst>
          </p:cNvPr>
          <p:cNvGrpSpPr/>
          <p:nvPr/>
        </p:nvGrpSpPr>
        <p:grpSpPr>
          <a:xfrm>
            <a:off x="430398" y="2169847"/>
            <a:ext cx="1223944" cy="3706786"/>
            <a:chOff x="460067" y="1843690"/>
            <a:chExt cx="1223944" cy="3706786"/>
          </a:xfrm>
        </p:grpSpPr>
        <p:sp>
          <p:nvSpPr>
            <p:cNvPr id="25" name="文本框 24">
              <a:extLst>
                <a:ext uri="{FF2B5EF4-FFF2-40B4-BE49-F238E27FC236}">
                  <a16:creationId xmlns:a16="http://schemas.microsoft.com/office/drawing/2014/main" id="{0C4849B9-CDFA-FD45-5F51-FAF7012D3635}"/>
                </a:ext>
              </a:extLst>
            </p:cNvPr>
            <p:cNvSpPr txBox="1"/>
            <p:nvPr/>
          </p:nvSpPr>
          <p:spPr>
            <a:xfrm>
              <a:off x="699574" y="1843690"/>
              <a:ext cx="984437" cy="369332"/>
            </a:xfrm>
            <a:prstGeom prst="rect">
              <a:avLst/>
            </a:prstGeom>
            <a:solidFill>
              <a:schemeClr val="accent5">
                <a:lumMod val="40000"/>
                <a:lumOff val="60000"/>
              </a:schemeClr>
            </a:solidFill>
            <a:ln>
              <a:solidFill>
                <a:schemeClr val="tx1"/>
              </a:solidFill>
            </a:ln>
          </p:spPr>
          <p:txBody>
            <a:bodyPr wrap="none" rtlCol="0">
              <a:spAutoFit/>
            </a:bodyPr>
            <a:lstStyle/>
            <a:p>
              <a:r>
                <a:rPr lang="en-US" altLang="zh-CN" b="1" dirty="0">
                  <a:latin typeface="Times New Roman" panose="02020603050405020304" pitchFamily="18" charset="0"/>
                  <a:cs typeface="Times New Roman" panose="02020603050405020304" pitchFamily="18" charset="0"/>
                </a:rPr>
                <a:t>ENTRY</a:t>
              </a:r>
              <a:endParaRPr lang="zh-CN" altLang="en-US" b="1" dirty="0">
                <a:latin typeface="Times New Roman" panose="02020603050405020304" pitchFamily="18" charset="0"/>
                <a:cs typeface="Times New Roman" panose="02020603050405020304" pitchFamily="18" charset="0"/>
              </a:endParaRPr>
            </a:p>
          </p:txBody>
        </p:sp>
        <p:cxnSp>
          <p:nvCxnSpPr>
            <p:cNvPr id="26" name="直接箭头连接符 25">
              <a:extLst>
                <a:ext uri="{FF2B5EF4-FFF2-40B4-BE49-F238E27FC236}">
                  <a16:creationId xmlns:a16="http://schemas.microsoft.com/office/drawing/2014/main" id="{89FF2657-FB86-8B11-6CBD-982322AE45B3}"/>
                </a:ext>
              </a:extLst>
            </p:cNvPr>
            <p:cNvCxnSpPr>
              <a:cxnSpLocks/>
              <a:endCxn id="28" idx="0"/>
            </p:cNvCxnSpPr>
            <p:nvPr/>
          </p:nvCxnSpPr>
          <p:spPr>
            <a:xfrm>
              <a:off x="1191716" y="2213022"/>
              <a:ext cx="76" cy="23862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文本框 26">
              <a:extLst>
                <a:ext uri="{FF2B5EF4-FFF2-40B4-BE49-F238E27FC236}">
                  <a16:creationId xmlns:a16="http://schemas.microsoft.com/office/drawing/2014/main" id="{7A03D124-9A19-F75F-C0D1-A2BBC35E6F9A}"/>
                </a:ext>
              </a:extLst>
            </p:cNvPr>
            <p:cNvSpPr txBox="1"/>
            <p:nvPr/>
          </p:nvSpPr>
          <p:spPr>
            <a:xfrm>
              <a:off x="779262" y="5181144"/>
              <a:ext cx="825061" cy="369332"/>
            </a:xfrm>
            <a:prstGeom prst="rect">
              <a:avLst/>
            </a:prstGeom>
            <a:solidFill>
              <a:schemeClr val="accent5">
                <a:lumMod val="40000"/>
                <a:lumOff val="60000"/>
              </a:schemeClr>
            </a:solidFill>
            <a:ln>
              <a:solidFill>
                <a:schemeClr val="tx1"/>
              </a:solidFill>
            </a:ln>
          </p:spPr>
          <p:txBody>
            <a:bodyPr wrap="square" rtlCol="0">
              <a:spAutoFit/>
            </a:bodyPr>
            <a:lstStyle/>
            <a:p>
              <a:pPr algn="ctr"/>
              <a:r>
                <a:rPr lang="en-US" altLang="zh-CN" b="1" dirty="0">
                  <a:latin typeface="Times New Roman" panose="02020603050405020304" pitchFamily="18" charset="0"/>
                  <a:cs typeface="Times New Roman" panose="02020603050405020304" pitchFamily="18" charset="0"/>
                </a:rPr>
                <a:t>EXIT</a:t>
              </a:r>
              <a:endParaRPr lang="zh-CN" altLang="en-US" b="1" dirty="0">
                <a:latin typeface="Times New Roman" panose="02020603050405020304" pitchFamily="18" charset="0"/>
                <a:cs typeface="Times New Roman" panose="02020603050405020304" pitchFamily="18" charset="0"/>
              </a:endParaRPr>
            </a:p>
          </p:txBody>
        </p:sp>
        <p:sp>
          <p:nvSpPr>
            <p:cNvPr id="28" name="文本框 27">
              <a:extLst>
                <a:ext uri="{FF2B5EF4-FFF2-40B4-BE49-F238E27FC236}">
                  <a16:creationId xmlns:a16="http://schemas.microsoft.com/office/drawing/2014/main" id="{5F4370FE-EBCA-39F9-25BC-36AF8F256750}"/>
                </a:ext>
              </a:extLst>
            </p:cNvPr>
            <p:cNvSpPr txBox="1"/>
            <p:nvPr/>
          </p:nvSpPr>
          <p:spPr>
            <a:xfrm>
              <a:off x="984043" y="2451646"/>
              <a:ext cx="415498" cy="369332"/>
            </a:xfrm>
            <a:prstGeom prst="rect">
              <a:avLst/>
            </a:prstGeom>
            <a:noFill/>
            <a:ln w="12700">
              <a:solidFill>
                <a:schemeClr val="tx1"/>
              </a:solidFill>
            </a:ln>
          </p:spPr>
          <p:txBody>
            <a:bodyPr wrap="none" rtlCol="0">
              <a:spAutoFit/>
            </a:bodyPr>
            <a:lstStyle/>
            <a:p>
              <a:r>
                <a:rPr lang="en-US" altLang="zh-CN" b="1" dirty="0">
                  <a:latin typeface="Times New Roman" panose="02020603050405020304" pitchFamily="18" charset="0"/>
                  <a:cs typeface="Times New Roman" panose="02020603050405020304" pitchFamily="18" charset="0"/>
                </a:rPr>
                <a:t>B</a:t>
              </a:r>
              <a:r>
                <a:rPr lang="en-US" altLang="zh-CN" b="1" baseline="-25000" dirty="0">
                  <a:latin typeface="Times New Roman" panose="02020603050405020304" pitchFamily="18" charset="0"/>
                  <a:cs typeface="Times New Roman" panose="02020603050405020304" pitchFamily="18" charset="0"/>
                </a:rPr>
                <a:t>1</a:t>
              </a:r>
              <a:endParaRPr lang="zh-CN" altLang="en-US" b="1" baseline="-25000" dirty="0">
                <a:latin typeface="Times New Roman" panose="02020603050405020304" pitchFamily="18" charset="0"/>
                <a:cs typeface="Times New Roman" panose="02020603050405020304" pitchFamily="18" charset="0"/>
              </a:endParaRPr>
            </a:p>
          </p:txBody>
        </p:sp>
        <p:sp>
          <p:nvSpPr>
            <p:cNvPr id="29" name="文本框 28">
              <a:extLst>
                <a:ext uri="{FF2B5EF4-FFF2-40B4-BE49-F238E27FC236}">
                  <a16:creationId xmlns:a16="http://schemas.microsoft.com/office/drawing/2014/main" id="{FB5BF7B9-FC8C-9859-7B0E-3AD1660A37EB}"/>
                </a:ext>
              </a:extLst>
            </p:cNvPr>
            <p:cNvSpPr txBox="1"/>
            <p:nvPr/>
          </p:nvSpPr>
          <p:spPr>
            <a:xfrm>
              <a:off x="984043" y="3139420"/>
              <a:ext cx="415498" cy="369332"/>
            </a:xfrm>
            <a:prstGeom prst="rect">
              <a:avLst/>
            </a:prstGeom>
            <a:noFill/>
            <a:ln w="12700">
              <a:solidFill>
                <a:schemeClr val="tx1"/>
              </a:solidFill>
            </a:ln>
          </p:spPr>
          <p:txBody>
            <a:bodyPr wrap="none" rtlCol="0">
              <a:spAutoFit/>
            </a:bodyPr>
            <a:lstStyle/>
            <a:p>
              <a:r>
                <a:rPr lang="en-US" altLang="zh-CN" b="1" dirty="0">
                  <a:latin typeface="Times New Roman" panose="02020603050405020304" pitchFamily="18" charset="0"/>
                  <a:cs typeface="Times New Roman" panose="02020603050405020304" pitchFamily="18" charset="0"/>
                </a:rPr>
                <a:t>B</a:t>
              </a:r>
              <a:r>
                <a:rPr lang="en-US" altLang="zh-CN" b="1" baseline="-25000" dirty="0">
                  <a:latin typeface="Times New Roman" panose="02020603050405020304" pitchFamily="18" charset="0"/>
                  <a:cs typeface="Times New Roman" panose="02020603050405020304" pitchFamily="18" charset="0"/>
                </a:rPr>
                <a:t>2</a:t>
              </a:r>
              <a:endParaRPr lang="zh-CN" altLang="en-US" b="1" baseline="-25000" dirty="0">
                <a:latin typeface="Times New Roman" panose="02020603050405020304" pitchFamily="18" charset="0"/>
                <a:cs typeface="Times New Roman" panose="02020603050405020304" pitchFamily="18" charset="0"/>
              </a:endParaRPr>
            </a:p>
          </p:txBody>
        </p:sp>
        <p:cxnSp>
          <p:nvCxnSpPr>
            <p:cNvPr id="30" name="直接箭头连接符 29">
              <a:extLst>
                <a:ext uri="{FF2B5EF4-FFF2-40B4-BE49-F238E27FC236}">
                  <a16:creationId xmlns:a16="http://schemas.microsoft.com/office/drawing/2014/main" id="{07BCD42B-1604-5960-6C9C-6831107FAF42}"/>
                </a:ext>
              </a:extLst>
            </p:cNvPr>
            <p:cNvCxnSpPr>
              <a:cxnSpLocks/>
              <a:stCxn id="28" idx="2"/>
            </p:cNvCxnSpPr>
            <p:nvPr/>
          </p:nvCxnSpPr>
          <p:spPr>
            <a:xfrm flipH="1">
              <a:off x="1187596" y="2820978"/>
              <a:ext cx="4196" cy="31844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文本框 30">
              <a:extLst>
                <a:ext uri="{FF2B5EF4-FFF2-40B4-BE49-F238E27FC236}">
                  <a16:creationId xmlns:a16="http://schemas.microsoft.com/office/drawing/2014/main" id="{C6337458-476B-F64F-36A7-640EF6AF12C4}"/>
                </a:ext>
              </a:extLst>
            </p:cNvPr>
            <p:cNvSpPr txBox="1"/>
            <p:nvPr/>
          </p:nvSpPr>
          <p:spPr>
            <a:xfrm>
              <a:off x="460067" y="3733989"/>
              <a:ext cx="415498" cy="369332"/>
            </a:xfrm>
            <a:prstGeom prst="rect">
              <a:avLst/>
            </a:prstGeom>
            <a:noFill/>
            <a:ln w="12700">
              <a:solidFill>
                <a:schemeClr val="tx1"/>
              </a:solidFill>
            </a:ln>
          </p:spPr>
          <p:txBody>
            <a:bodyPr wrap="none" rtlCol="0">
              <a:spAutoFit/>
            </a:bodyPr>
            <a:lstStyle/>
            <a:p>
              <a:r>
                <a:rPr lang="en-US" altLang="zh-CN" b="1" dirty="0">
                  <a:latin typeface="Times New Roman" panose="02020603050405020304" pitchFamily="18" charset="0"/>
                  <a:cs typeface="Times New Roman" panose="02020603050405020304" pitchFamily="18" charset="0"/>
                </a:rPr>
                <a:t>B</a:t>
              </a:r>
              <a:r>
                <a:rPr lang="en-US" altLang="zh-CN" b="1" baseline="-25000" dirty="0">
                  <a:latin typeface="Times New Roman" panose="02020603050405020304" pitchFamily="18" charset="0"/>
                  <a:cs typeface="Times New Roman" panose="02020603050405020304" pitchFamily="18" charset="0"/>
                </a:rPr>
                <a:t>3</a:t>
              </a:r>
              <a:endParaRPr lang="zh-CN" altLang="en-US" b="1" baseline="-25000" dirty="0">
                <a:latin typeface="Times New Roman" panose="02020603050405020304" pitchFamily="18" charset="0"/>
                <a:cs typeface="Times New Roman" panose="02020603050405020304" pitchFamily="18" charset="0"/>
              </a:endParaRPr>
            </a:p>
          </p:txBody>
        </p:sp>
        <p:sp>
          <p:nvSpPr>
            <p:cNvPr id="32" name="文本框 31">
              <a:extLst>
                <a:ext uri="{FF2B5EF4-FFF2-40B4-BE49-F238E27FC236}">
                  <a16:creationId xmlns:a16="http://schemas.microsoft.com/office/drawing/2014/main" id="{19C15DB8-E2EE-17A8-3EF4-2CAC374EA101}"/>
                </a:ext>
              </a:extLst>
            </p:cNvPr>
            <p:cNvSpPr txBox="1"/>
            <p:nvPr/>
          </p:nvSpPr>
          <p:spPr>
            <a:xfrm>
              <a:off x="984043" y="4395801"/>
              <a:ext cx="415498" cy="369332"/>
            </a:xfrm>
            <a:prstGeom prst="rect">
              <a:avLst/>
            </a:prstGeom>
            <a:noFill/>
            <a:ln w="12700">
              <a:solidFill>
                <a:schemeClr val="tx1"/>
              </a:solidFill>
            </a:ln>
          </p:spPr>
          <p:txBody>
            <a:bodyPr wrap="none" rtlCol="0">
              <a:spAutoFit/>
            </a:bodyPr>
            <a:lstStyle/>
            <a:p>
              <a:r>
                <a:rPr lang="en-US" altLang="zh-CN" b="1" dirty="0">
                  <a:latin typeface="Times New Roman" panose="02020603050405020304" pitchFamily="18" charset="0"/>
                  <a:cs typeface="Times New Roman" panose="02020603050405020304" pitchFamily="18" charset="0"/>
                </a:rPr>
                <a:t>B</a:t>
              </a:r>
              <a:r>
                <a:rPr lang="en-US" altLang="zh-CN" b="1" baseline="-25000" dirty="0">
                  <a:latin typeface="Times New Roman" panose="02020603050405020304" pitchFamily="18" charset="0"/>
                  <a:cs typeface="Times New Roman" panose="02020603050405020304" pitchFamily="18" charset="0"/>
                </a:rPr>
                <a:t>4</a:t>
              </a:r>
              <a:endParaRPr lang="zh-CN" altLang="en-US" b="1" baseline="-25000" dirty="0">
                <a:latin typeface="Times New Roman" panose="02020603050405020304" pitchFamily="18" charset="0"/>
                <a:cs typeface="Times New Roman" panose="02020603050405020304" pitchFamily="18" charset="0"/>
              </a:endParaRPr>
            </a:p>
          </p:txBody>
        </p:sp>
        <p:cxnSp>
          <p:nvCxnSpPr>
            <p:cNvPr id="33" name="直接箭头连接符 32">
              <a:extLst>
                <a:ext uri="{FF2B5EF4-FFF2-40B4-BE49-F238E27FC236}">
                  <a16:creationId xmlns:a16="http://schemas.microsoft.com/office/drawing/2014/main" id="{58CD653C-AE74-F70A-249A-B8A89584DE53}"/>
                </a:ext>
              </a:extLst>
            </p:cNvPr>
            <p:cNvCxnSpPr>
              <a:stCxn id="29" idx="2"/>
              <a:endCxn id="31" idx="0"/>
            </p:cNvCxnSpPr>
            <p:nvPr/>
          </p:nvCxnSpPr>
          <p:spPr>
            <a:xfrm flipH="1">
              <a:off x="667816" y="3508752"/>
              <a:ext cx="523976" cy="22523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33">
              <a:extLst>
                <a:ext uri="{FF2B5EF4-FFF2-40B4-BE49-F238E27FC236}">
                  <a16:creationId xmlns:a16="http://schemas.microsoft.com/office/drawing/2014/main" id="{5C519C18-4FC4-6827-6F9E-133898288F3B}"/>
                </a:ext>
              </a:extLst>
            </p:cNvPr>
            <p:cNvCxnSpPr>
              <a:cxnSpLocks/>
              <a:stCxn id="29" idx="2"/>
              <a:endCxn id="32" idx="0"/>
            </p:cNvCxnSpPr>
            <p:nvPr/>
          </p:nvCxnSpPr>
          <p:spPr>
            <a:xfrm>
              <a:off x="1191792" y="3508752"/>
              <a:ext cx="0" cy="88704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a:extLst>
                <a:ext uri="{FF2B5EF4-FFF2-40B4-BE49-F238E27FC236}">
                  <a16:creationId xmlns:a16="http://schemas.microsoft.com/office/drawing/2014/main" id="{7C2DBCF2-56AA-8ED0-9F8A-16033DEE8186}"/>
                </a:ext>
              </a:extLst>
            </p:cNvPr>
            <p:cNvCxnSpPr>
              <a:cxnSpLocks/>
              <a:stCxn id="31" idx="2"/>
            </p:cNvCxnSpPr>
            <p:nvPr/>
          </p:nvCxnSpPr>
          <p:spPr>
            <a:xfrm>
              <a:off x="667816" y="4103321"/>
              <a:ext cx="420591" cy="28328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35">
              <a:extLst>
                <a:ext uri="{FF2B5EF4-FFF2-40B4-BE49-F238E27FC236}">
                  <a16:creationId xmlns:a16="http://schemas.microsoft.com/office/drawing/2014/main" id="{02B71462-7C5D-1431-12CC-BB21B1F4CEF3}"/>
                </a:ext>
              </a:extLst>
            </p:cNvPr>
            <p:cNvCxnSpPr>
              <a:cxnSpLocks/>
              <a:stCxn id="32" idx="2"/>
              <a:endCxn id="27" idx="0"/>
            </p:cNvCxnSpPr>
            <p:nvPr/>
          </p:nvCxnSpPr>
          <p:spPr>
            <a:xfrm>
              <a:off x="1191792" y="4765133"/>
              <a:ext cx="1" cy="41601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连接符: 肘形 36">
              <a:extLst>
                <a:ext uri="{FF2B5EF4-FFF2-40B4-BE49-F238E27FC236}">
                  <a16:creationId xmlns:a16="http://schemas.microsoft.com/office/drawing/2014/main" id="{2CE3B9C2-5866-4D75-D3B5-5F9CA65CC432}"/>
                </a:ext>
              </a:extLst>
            </p:cNvPr>
            <p:cNvCxnSpPr>
              <a:cxnSpLocks/>
            </p:cNvCxnSpPr>
            <p:nvPr/>
          </p:nvCxnSpPr>
          <p:spPr>
            <a:xfrm rot="5400000" flipH="1" flipV="1">
              <a:off x="484818" y="3959174"/>
              <a:ext cx="1658092" cy="22078"/>
            </a:xfrm>
            <a:prstGeom prst="bentConnector5">
              <a:avLst>
                <a:gd name="adj1" fmla="val -6729"/>
                <a:gd name="adj2" fmla="val 1657782"/>
                <a:gd name="adj3" fmla="val 108210"/>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aphicFrame>
        <p:nvGraphicFramePr>
          <p:cNvPr id="38" name="Group 182">
            <a:extLst>
              <a:ext uri="{FF2B5EF4-FFF2-40B4-BE49-F238E27FC236}">
                <a16:creationId xmlns:a16="http://schemas.microsoft.com/office/drawing/2014/main" id="{60638BC3-C13C-9790-8A1E-BBF346A6270A}"/>
              </a:ext>
            </a:extLst>
          </p:cNvPr>
          <p:cNvGraphicFramePr>
            <a:graphicFrameLocks noGrp="1"/>
          </p:cNvGraphicFramePr>
          <p:nvPr/>
        </p:nvGraphicFramePr>
        <p:xfrm>
          <a:off x="2009469" y="1544246"/>
          <a:ext cx="3425249" cy="2402051"/>
        </p:xfrm>
        <a:graphic>
          <a:graphicData uri="http://schemas.openxmlformats.org/drawingml/2006/table">
            <a:tbl>
              <a:tblPr/>
              <a:tblGrid>
                <a:gridCol w="532590">
                  <a:extLst>
                    <a:ext uri="{9D8B030D-6E8A-4147-A177-3AD203B41FA5}">
                      <a16:colId xmlns:a16="http://schemas.microsoft.com/office/drawing/2014/main" val="3473688484"/>
                    </a:ext>
                  </a:extLst>
                </a:gridCol>
                <a:gridCol w="1565342">
                  <a:extLst>
                    <a:ext uri="{9D8B030D-6E8A-4147-A177-3AD203B41FA5}">
                      <a16:colId xmlns:a16="http://schemas.microsoft.com/office/drawing/2014/main" val="1456560140"/>
                    </a:ext>
                  </a:extLst>
                </a:gridCol>
                <a:gridCol w="1327317">
                  <a:extLst>
                    <a:ext uri="{9D8B030D-6E8A-4147-A177-3AD203B41FA5}">
                      <a16:colId xmlns:a16="http://schemas.microsoft.com/office/drawing/2014/main" val="1732934222"/>
                    </a:ext>
                  </a:extLst>
                </a:gridCol>
              </a:tblGrid>
              <a:tr h="440592">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4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B</a:t>
                      </a:r>
                    </a:p>
                  </a:txBody>
                  <a:tcPr marL="91448" marR="91448" marT="45757" marB="4575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5">
                        <a:lumMod val="40000"/>
                        <a:lumOff val="6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400" b="1" i="1" u="none" strike="noStrike" kern="1200" cap="none" spc="0" normalizeH="0" baseline="0" noProof="0" dirty="0" err="1">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use</a:t>
                      </a:r>
                      <a:r>
                        <a:rPr kumimoji="0" lang="en-US" altLang="zh-CN" sz="2400" b="1" i="1" u="none" strike="noStrike" kern="1200" cap="none" spc="0" normalizeH="0" baseline="-25000" noProof="0" dirty="0" err="1">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B</a:t>
                      </a:r>
                      <a:endParaRPr kumimoji="0" lang="en-US" altLang="zh-CN" sz="24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endParaRPr>
                    </a:p>
                  </a:txBody>
                  <a:tcPr marL="91448" marR="91448" marT="45757" marB="4575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5">
                        <a:lumMod val="40000"/>
                        <a:lumOff val="6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400" b="1" i="1" u="none" strike="noStrike" kern="1200" cap="none" spc="0" normalizeH="0" baseline="0" noProof="0" dirty="0" err="1">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def</a:t>
                      </a:r>
                      <a:r>
                        <a:rPr kumimoji="0" lang="en-US" altLang="zh-CN" sz="2400" b="1" i="1" u="none" strike="noStrike" kern="1200" cap="none" spc="0" normalizeH="0" baseline="-25000" noProof="0" dirty="0" err="1">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B</a:t>
                      </a:r>
                      <a:endParaRPr kumimoji="0" lang="en-US" altLang="zh-CN" sz="24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endParaRPr>
                    </a:p>
                  </a:txBody>
                  <a:tcPr marL="91448" marR="91448" marT="45757" marB="4575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5">
                        <a:lumMod val="40000"/>
                        <a:lumOff val="60000"/>
                      </a:schemeClr>
                    </a:solidFill>
                  </a:tcPr>
                </a:tc>
                <a:extLst>
                  <a:ext uri="{0D108BD9-81ED-4DB2-BD59-A6C34878D82A}">
                    <a16:rowId xmlns:a16="http://schemas.microsoft.com/office/drawing/2014/main" val="10000"/>
                  </a:ext>
                </a:extLst>
              </a:tr>
              <a:tr h="572575">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4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B</a:t>
                      </a:r>
                      <a:r>
                        <a:rPr kumimoji="0" lang="en-US" altLang="zh-CN" sz="2400" b="1" i="0"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rPr>
                        <a:t>1</a:t>
                      </a:r>
                    </a:p>
                  </a:txBody>
                  <a:tcPr marL="91448" marR="91448" marT="45757" marB="4575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 </a:t>
                      </a:r>
                      <a:r>
                        <a:rPr kumimoji="0" lang="en-US" altLang="zh-CN" sz="2400" b="1" i="1"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m</a:t>
                      </a:r>
                      <a:r>
                        <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 </a:t>
                      </a:r>
                      <a:r>
                        <a:rPr kumimoji="0" lang="en-US" altLang="zh-CN" sz="2400" b="1" i="1"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n</a:t>
                      </a:r>
                      <a:r>
                        <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 </a:t>
                      </a:r>
                      <a:r>
                        <a:rPr kumimoji="0" lang="en-US" altLang="zh-CN" sz="2400" b="1" i="1"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u1</a:t>
                      </a:r>
                      <a:r>
                        <a:rPr kumimoji="0" lang="en-US" altLang="zh-CN" sz="2400" b="1" i="1" u="none" strike="noStrike" kern="1200" cap="none" spc="0" normalizeH="0" baseline="-2500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 </a:t>
                      </a:r>
                      <a:r>
                        <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a:t>
                      </a:r>
                      <a:endParaRPr kumimoji="0" lang="zh-CN" altLang="en-US" sz="24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48" marR="91448" marT="45757" marB="4575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4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Times New Roman" panose="02020603050405020304" pitchFamily="18" charset="0"/>
                        </a:rPr>
                        <a:t>{ </a:t>
                      </a:r>
                      <a:r>
                        <a:rPr kumimoji="0" lang="en-US" altLang="zh-CN" sz="2400" b="1" i="1" u="none" strike="noStrike" kern="1200" cap="none" spc="0" normalizeH="0" baseline="0" noProof="0" dirty="0" err="1">
                          <a:ln>
                            <a:noFill/>
                          </a:ln>
                          <a:solidFill>
                            <a:schemeClr val="tx1"/>
                          </a:solidFill>
                          <a:effectLst/>
                          <a:uLnTx/>
                          <a:uFillTx/>
                          <a:latin typeface="Times New Roman" panose="02020603050405020304" pitchFamily="18" charset="0"/>
                          <a:ea typeface="楷体_GB2312" pitchFamily="49" charset="-122"/>
                          <a:cs typeface="Times New Roman" panose="02020603050405020304" pitchFamily="18" charset="0"/>
                        </a:rPr>
                        <a:t>i</a:t>
                      </a:r>
                      <a:r>
                        <a:rPr kumimoji="0" lang="en-US" altLang="zh-CN" sz="24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Times New Roman" panose="02020603050405020304" pitchFamily="18" charset="0"/>
                        </a:rPr>
                        <a:t>, </a:t>
                      </a:r>
                      <a:r>
                        <a:rPr kumimoji="0" lang="en-US" altLang="zh-CN" sz="2400" b="1" i="1"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Times New Roman" panose="02020603050405020304" pitchFamily="18" charset="0"/>
                        </a:rPr>
                        <a:t>j</a:t>
                      </a:r>
                      <a:r>
                        <a:rPr kumimoji="0" lang="en-US" altLang="zh-CN" sz="24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Times New Roman" panose="02020603050405020304" pitchFamily="18" charset="0"/>
                        </a:rPr>
                        <a:t>, </a:t>
                      </a:r>
                      <a:r>
                        <a:rPr kumimoji="0" lang="en-US" altLang="zh-CN" sz="2400" b="1" i="1"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Times New Roman" panose="02020603050405020304" pitchFamily="18" charset="0"/>
                        </a:rPr>
                        <a:t>a</a:t>
                      </a:r>
                      <a:r>
                        <a:rPr kumimoji="0" lang="en-US" altLang="zh-CN" sz="2400" b="1" i="0" u="none" strike="noStrike" kern="1200" cap="none" spc="0" normalizeH="0" baseline="-25000" noProof="0" dirty="0">
                          <a:ln>
                            <a:noFill/>
                          </a:ln>
                          <a:solidFill>
                            <a:schemeClr val="tx1"/>
                          </a:solidFill>
                          <a:effectLst/>
                          <a:uLnTx/>
                          <a:uFillTx/>
                          <a:latin typeface="Times New Roman" panose="02020603050405020304" pitchFamily="18" charset="0"/>
                          <a:ea typeface="楷体_GB2312" pitchFamily="49" charset="-122"/>
                          <a:cs typeface="Times New Roman" panose="02020603050405020304" pitchFamily="18" charset="0"/>
                        </a:rPr>
                        <a:t> </a:t>
                      </a:r>
                      <a:r>
                        <a:rPr kumimoji="0" lang="en-US" altLang="zh-CN" sz="24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Times New Roman" panose="02020603050405020304" pitchFamily="18" charset="0"/>
                        </a:rPr>
                        <a:t>}</a:t>
                      </a:r>
                      <a:endParaRPr kumimoji="0" lang="zh-CN" altLang="en-US" sz="24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48" marR="91448" marT="45757" marB="4575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1863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defRPr/>
                      </a:pPr>
                      <a:r>
                        <a:rPr kumimoji="0" lang="en-US" altLang="zh-CN" sz="24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B</a:t>
                      </a:r>
                      <a:r>
                        <a:rPr kumimoji="0" lang="en-US" altLang="zh-CN" sz="2400" b="1" i="0"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rPr>
                        <a:t>2</a:t>
                      </a:r>
                    </a:p>
                  </a:txBody>
                  <a:tcPr marL="91448" marR="91448" marT="45757" marB="4575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 </a:t>
                      </a:r>
                      <a:r>
                        <a:rPr kumimoji="0" lang="en-US" altLang="zh-CN" sz="2400" b="1" i="1" u="none" strike="noStrike" kern="1200" cap="none" spc="0" normalizeH="0" baseline="0" noProof="0" dirty="0" err="1">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i</a:t>
                      </a:r>
                      <a:r>
                        <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 </a:t>
                      </a:r>
                      <a:r>
                        <a:rPr kumimoji="0" lang="en-US" altLang="zh-CN" sz="2400" b="1" i="1"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j</a:t>
                      </a:r>
                      <a:r>
                        <a:rPr kumimoji="0" lang="en-US" altLang="zh-CN" sz="2400" b="1" i="0" u="none" strike="noStrike" kern="1200" cap="none" spc="0" normalizeH="0" baseline="-2500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 </a:t>
                      </a:r>
                      <a:r>
                        <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a:t>
                      </a:r>
                      <a:endParaRPr kumimoji="0" lang="zh-CN" altLang="en-US" sz="24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48" marR="91448" marT="45757" marB="4575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lang="el-GR" altLang="zh-CN" sz="2400" i="1" dirty="0">
                          <a:latin typeface="Arial" panose="020B0604020202020204" pitchFamily="34" charset="0"/>
                          <a:ea typeface="楷体_GB2312" pitchFamily="49" charset="-122"/>
                          <a:cs typeface="Arial" panose="020B0604020202020204" pitchFamily="34" charset="0"/>
                        </a:rPr>
                        <a:t>Φ</a:t>
                      </a:r>
                      <a:endParaRPr kumimoji="0" lang="zh-CN" altLang="en-US" sz="24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48" marR="91448" marT="45757" marB="4575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57464">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defRPr/>
                      </a:pPr>
                      <a:r>
                        <a:rPr kumimoji="0" lang="en-US" altLang="zh-CN" sz="24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B</a:t>
                      </a:r>
                      <a:r>
                        <a:rPr kumimoji="0" lang="en-US" altLang="zh-CN" sz="2400" b="1" i="0"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rPr>
                        <a:t>3</a:t>
                      </a:r>
                    </a:p>
                  </a:txBody>
                  <a:tcPr marL="91448" marR="91448" marT="45757" marB="4575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 </a:t>
                      </a:r>
                      <a:r>
                        <a:rPr kumimoji="0" lang="en-US" altLang="zh-CN" sz="2400" b="1" i="1"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u</a:t>
                      </a:r>
                      <a:r>
                        <a:rPr kumimoji="0" lang="en-US" altLang="zh-CN" sz="2400" b="1" i="1" u="none" strike="noStrike" kern="1200" cap="none" spc="0" normalizeH="0" baseline="-2500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2</a:t>
                      </a:r>
                      <a:r>
                        <a:rPr kumimoji="0" lang="en-US" altLang="zh-CN" sz="2400" b="1" i="0" u="none" strike="noStrike" kern="1200" cap="none" spc="0" normalizeH="0" baseline="-2500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 </a:t>
                      </a:r>
                      <a:r>
                        <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a:t>
                      </a:r>
                      <a:endParaRPr kumimoji="0" lang="zh-CN" altLang="en-US" sz="24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48" marR="91448" marT="45757" marB="4575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auto" latinLnBrk="0" hangingPunct="1">
                        <a:lnSpc>
                          <a:spcPct val="100000"/>
                        </a:lnSpc>
                        <a:spcBef>
                          <a:spcPts val="0"/>
                        </a:spcBef>
                        <a:spcAft>
                          <a:spcPts val="0"/>
                        </a:spcAft>
                        <a:buClr>
                          <a:srgbClr val="FFC000"/>
                        </a:buClr>
                        <a:buSzTx/>
                        <a:buFontTx/>
                        <a:buNone/>
                        <a:tabLst/>
                        <a:defRPr/>
                      </a:pPr>
                      <a:r>
                        <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 </a:t>
                      </a:r>
                      <a:r>
                        <a:rPr kumimoji="0" lang="en-US" altLang="zh-CN" sz="2400" b="1" i="1"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a</a:t>
                      </a:r>
                      <a:r>
                        <a:rPr kumimoji="0" lang="en-US" altLang="zh-CN" sz="2400" b="1" i="0" u="none" strike="noStrike" kern="1200" cap="none" spc="0" normalizeH="0" baseline="-2500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 </a:t>
                      </a:r>
                      <a:r>
                        <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a:t>
                      </a:r>
                      <a:endParaRPr kumimoji="0" lang="zh-CN" altLang="en-US" sz="24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48" marR="91448" marT="45757" marB="4575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457464">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defRPr/>
                      </a:pPr>
                      <a:r>
                        <a:rPr kumimoji="0" lang="en-US" altLang="zh-CN" sz="24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B</a:t>
                      </a:r>
                      <a:r>
                        <a:rPr kumimoji="0" lang="en-US" altLang="zh-CN" sz="2400" b="1" i="0"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rPr>
                        <a:t>4</a:t>
                      </a:r>
                    </a:p>
                  </a:txBody>
                  <a:tcPr marL="91448" marR="91448" marT="45757" marB="4575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 </a:t>
                      </a:r>
                      <a:r>
                        <a:rPr kumimoji="0" lang="en-US" altLang="zh-CN" sz="2400" b="1" i="1"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u</a:t>
                      </a:r>
                      <a:r>
                        <a:rPr kumimoji="0" lang="en-US" altLang="zh-CN" sz="2400" b="1" i="1" u="none" strike="noStrike" kern="1200" cap="none" spc="0" normalizeH="0" baseline="-2500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3</a:t>
                      </a:r>
                      <a:r>
                        <a:rPr kumimoji="0" lang="en-US" altLang="zh-CN" sz="2400" b="1" i="0" u="none" strike="noStrike" kern="1200" cap="none" spc="0" normalizeH="0" baseline="-2500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 </a:t>
                      </a:r>
                      <a:r>
                        <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a:t>
                      </a:r>
                      <a:endParaRPr kumimoji="0" lang="zh-CN" altLang="en-US" sz="24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48" marR="91448" marT="45757" marB="4575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 </a:t>
                      </a:r>
                      <a:r>
                        <a:rPr kumimoji="0" lang="en-US" altLang="zh-CN" sz="2400" b="1" i="1" u="none" strike="noStrike" kern="1200" cap="none" spc="0" normalizeH="0" baseline="0" noProof="0" dirty="0" err="1">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i</a:t>
                      </a:r>
                      <a:r>
                        <a:rPr kumimoji="0" lang="en-US" altLang="zh-CN" sz="2400" b="1" i="0" u="none" strike="noStrike" kern="1200" cap="none" spc="0" normalizeH="0" baseline="-2500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 </a:t>
                      </a:r>
                      <a:r>
                        <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a:t>
                      </a:r>
                      <a:endParaRPr kumimoji="0" lang="zh-CN" altLang="en-US" sz="24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48" marR="91448" marT="45757" marB="4575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415613820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699A63-E4DC-073E-F2B0-4FDE972EF14F}"/>
              </a:ext>
            </a:extLst>
          </p:cNvPr>
          <p:cNvSpPr>
            <a:spLocks noGrp="1"/>
          </p:cNvSpPr>
          <p:nvPr>
            <p:ph type="title"/>
          </p:nvPr>
        </p:nvSpPr>
        <p:spPr/>
        <p:txBody>
          <a:bodyPr/>
          <a:lstStyle/>
          <a:p>
            <a:r>
              <a:rPr lang="en-US" altLang="zh-CN" dirty="0"/>
              <a:t>10. 3   </a:t>
            </a:r>
            <a:r>
              <a:rPr lang="zh-CN" altLang="en-US" dirty="0"/>
              <a:t>数据流分析基础</a:t>
            </a:r>
          </a:p>
        </p:txBody>
      </p:sp>
      <p:sp>
        <p:nvSpPr>
          <p:cNvPr id="3" name="内容占位符 2">
            <a:extLst>
              <a:ext uri="{FF2B5EF4-FFF2-40B4-BE49-F238E27FC236}">
                <a16:creationId xmlns:a16="http://schemas.microsoft.com/office/drawing/2014/main" id="{BBF9AA93-9B4C-9250-9C3D-0C84A793CE60}"/>
              </a:ext>
            </a:extLst>
          </p:cNvPr>
          <p:cNvSpPr>
            <a:spLocks noGrp="1"/>
          </p:cNvSpPr>
          <p:nvPr>
            <p:ph idx="1"/>
          </p:nvPr>
        </p:nvSpPr>
        <p:spPr>
          <a:xfrm>
            <a:off x="487822" y="963312"/>
            <a:ext cx="10413059" cy="5637024"/>
          </a:xfrm>
        </p:spPr>
        <p:txBody>
          <a:bodyPr>
            <a:normAutofit/>
          </a:bodyPr>
          <a:lstStyle/>
          <a:p>
            <a:r>
              <a:rPr lang="zh-CN" altLang="en-US" sz="2800" dirty="0">
                <a:solidFill>
                  <a:srgbClr val="C00000"/>
                </a:solidFill>
                <a:cs typeface="Times New Roman" panose="02020603050405020304" pitchFamily="18" charset="0"/>
              </a:rPr>
              <a:t>定值</a:t>
            </a:r>
            <a:r>
              <a:rPr lang="en-US" altLang="zh-CN" sz="2800" dirty="0">
                <a:solidFill>
                  <a:srgbClr val="C00000"/>
                </a:solidFill>
                <a:cs typeface="Times New Roman" panose="02020603050405020304" pitchFamily="18" charset="0"/>
              </a:rPr>
              <a:t>-</a:t>
            </a:r>
            <a:r>
              <a:rPr lang="zh-CN" altLang="en-US" sz="2800" dirty="0">
                <a:solidFill>
                  <a:srgbClr val="C00000"/>
                </a:solidFill>
                <a:cs typeface="Times New Roman" panose="02020603050405020304" pitchFamily="18" charset="0"/>
              </a:rPr>
              <a:t>引用链</a:t>
            </a:r>
            <a:r>
              <a:rPr lang="zh-CN" altLang="en-US" sz="2800" dirty="0">
                <a:cs typeface="Times New Roman" panose="02020603050405020304" pitchFamily="18" charset="0"/>
              </a:rPr>
              <a:t>：设变量</a:t>
            </a:r>
            <a:r>
              <a:rPr lang="en-US" altLang="zh-CN" sz="2800" dirty="0">
                <a:cs typeface="Times New Roman" panose="02020603050405020304" pitchFamily="18" charset="0"/>
              </a:rPr>
              <a:t>x</a:t>
            </a:r>
            <a:r>
              <a:rPr lang="zh-CN" altLang="en-US" sz="2800" dirty="0">
                <a:cs typeface="Times New Roman" panose="02020603050405020304" pitchFamily="18" charset="0"/>
              </a:rPr>
              <a:t>有一个定值</a:t>
            </a:r>
            <a:r>
              <a:rPr lang="en-US" altLang="zh-CN" sz="2800" dirty="0">
                <a:cs typeface="Times New Roman" panose="02020603050405020304" pitchFamily="18" charset="0"/>
              </a:rPr>
              <a:t>d</a:t>
            </a:r>
            <a:r>
              <a:rPr lang="zh-CN" altLang="en-US" sz="2800" dirty="0">
                <a:cs typeface="Times New Roman" panose="02020603050405020304" pitchFamily="18" charset="0"/>
              </a:rPr>
              <a:t>，该定值所有能够到达的引用</a:t>
            </a:r>
            <a:r>
              <a:rPr lang="en-US" altLang="zh-CN" sz="2800" dirty="0">
                <a:cs typeface="Times New Roman" panose="02020603050405020304" pitchFamily="18" charset="0"/>
              </a:rPr>
              <a:t>u</a:t>
            </a:r>
            <a:r>
              <a:rPr lang="zh-CN" altLang="en-US" sz="2800" dirty="0">
                <a:cs typeface="Times New Roman" panose="02020603050405020304" pitchFamily="18" charset="0"/>
              </a:rPr>
              <a:t>的集合称为</a:t>
            </a:r>
            <a:r>
              <a:rPr lang="en-US" altLang="zh-CN" sz="2800" dirty="0">
                <a:cs typeface="Times New Roman" panose="02020603050405020304" pitchFamily="18" charset="0"/>
              </a:rPr>
              <a:t>x</a:t>
            </a:r>
            <a:r>
              <a:rPr lang="zh-CN" altLang="en-US" sz="2800" dirty="0">
                <a:cs typeface="Times New Roman" panose="02020603050405020304" pitchFamily="18" charset="0"/>
              </a:rPr>
              <a:t>在</a:t>
            </a:r>
            <a:r>
              <a:rPr lang="en-US" altLang="zh-CN" sz="2800" dirty="0">
                <a:cs typeface="Times New Roman" panose="02020603050405020304" pitchFamily="18" charset="0"/>
              </a:rPr>
              <a:t>d</a:t>
            </a:r>
            <a:r>
              <a:rPr lang="zh-CN" altLang="en-US" sz="2800" dirty="0">
                <a:cs typeface="Times New Roman" panose="02020603050405020304" pitchFamily="18" charset="0"/>
              </a:rPr>
              <a:t>处的</a:t>
            </a:r>
            <a:r>
              <a:rPr lang="zh-CN" altLang="en-US" sz="2800" dirty="0">
                <a:solidFill>
                  <a:srgbClr val="FF0000"/>
                </a:solidFill>
                <a:cs typeface="Times New Roman" panose="02020603050405020304" pitchFamily="18" charset="0"/>
              </a:rPr>
              <a:t>定值</a:t>
            </a:r>
            <a:r>
              <a:rPr lang="en-US" altLang="zh-CN" sz="2800" dirty="0">
                <a:solidFill>
                  <a:srgbClr val="FF0000"/>
                </a:solidFill>
                <a:cs typeface="Times New Roman" panose="02020603050405020304" pitchFamily="18" charset="0"/>
              </a:rPr>
              <a:t>-</a:t>
            </a:r>
            <a:r>
              <a:rPr lang="zh-CN" altLang="en-US" sz="2800" dirty="0">
                <a:solidFill>
                  <a:srgbClr val="FF0000"/>
                </a:solidFill>
                <a:cs typeface="Times New Roman" panose="02020603050405020304" pitchFamily="18" charset="0"/>
              </a:rPr>
              <a:t>引用链</a:t>
            </a:r>
            <a:r>
              <a:rPr lang="zh-CN" altLang="en-US" sz="2800" dirty="0">
                <a:cs typeface="Times New Roman" panose="02020603050405020304" pitchFamily="18" charset="0"/>
              </a:rPr>
              <a:t>，简称</a:t>
            </a:r>
            <a:r>
              <a:rPr lang="en-US" altLang="zh-CN" sz="2800" dirty="0">
                <a:solidFill>
                  <a:srgbClr val="FF0000"/>
                </a:solidFill>
                <a:cs typeface="Times New Roman" panose="02020603050405020304" pitchFamily="18" charset="0"/>
              </a:rPr>
              <a:t>du</a:t>
            </a:r>
            <a:r>
              <a:rPr lang="zh-CN" altLang="en-US" sz="2800" dirty="0">
                <a:solidFill>
                  <a:srgbClr val="FF0000"/>
                </a:solidFill>
                <a:cs typeface="Times New Roman" panose="02020603050405020304" pitchFamily="18" charset="0"/>
              </a:rPr>
              <a:t>链</a:t>
            </a:r>
          </a:p>
          <a:p>
            <a:r>
              <a:rPr lang="zh-CN" altLang="en-US" sz="2800" dirty="0">
                <a:cs typeface="Times New Roman" panose="02020603050405020304" pitchFamily="18" charset="0"/>
              </a:rPr>
              <a:t>如果在求解</a:t>
            </a:r>
            <a:r>
              <a:rPr lang="zh-CN" altLang="en-US" sz="2800" dirty="0">
                <a:solidFill>
                  <a:srgbClr val="2D83F4"/>
                </a:solidFill>
                <a:cs typeface="Times New Roman" panose="02020603050405020304" pitchFamily="18" charset="0"/>
              </a:rPr>
              <a:t>活跃变量</a:t>
            </a:r>
            <a:r>
              <a:rPr lang="zh-CN" altLang="en-US" sz="2800" dirty="0">
                <a:cs typeface="Times New Roman" panose="02020603050405020304" pitchFamily="18" charset="0"/>
              </a:rPr>
              <a:t>数据流方程中的</a:t>
            </a:r>
            <a:r>
              <a:rPr lang="en-US" altLang="zh-CN" sz="2800" dirty="0">
                <a:cs typeface="Times New Roman" panose="02020603050405020304" pitchFamily="18" charset="0"/>
              </a:rPr>
              <a:t>out[B]</a:t>
            </a:r>
            <a:r>
              <a:rPr lang="zh-CN" altLang="en-US" sz="2800" dirty="0">
                <a:cs typeface="Times New Roman" panose="02020603050405020304" pitchFamily="18" charset="0"/>
              </a:rPr>
              <a:t>时，将</a:t>
            </a:r>
            <a:r>
              <a:rPr lang="en-US" altLang="zh-CN" sz="2800" dirty="0">
                <a:cs typeface="Times New Roman" panose="02020603050405020304" pitchFamily="18" charset="0"/>
              </a:rPr>
              <a:t>out[B]</a:t>
            </a:r>
            <a:r>
              <a:rPr lang="zh-CN" altLang="en-US" sz="2800" dirty="0">
                <a:cs typeface="Times New Roman" panose="02020603050405020304" pitchFamily="18" charset="0"/>
              </a:rPr>
              <a:t>表示成</a:t>
            </a:r>
            <a:r>
              <a:rPr lang="zh-CN" altLang="en-US" sz="2800" dirty="0">
                <a:solidFill>
                  <a:srgbClr val="2D83F4"/>
                </a:solidFill>
                <a:cs typeface="Times New Roman" panose="02020603050405020304" pitchFamily="18" charset="0"/>
              </a:rPr>
              <a:t>从</a:t>
            </a:r>
            <a:r>
              <a:rPr lang="en-US" altLang="zh-CN" sz="2800" dirty="0">
                <a:solidFill>
                  <a:srgbClr val="2D83F4"/>
                </a:solidFill>
                <a:cs typeface="Times New Roman" panose="02020603050405020304" pitchFamily="18" charset="0"/>
              </a:rPr>
              <a:t>B</a:t>
            </a:r>
            <a:r>
              <a:rPr lang="zh-CN" altLang="en-US" sz="2800" dirty="0">
                <a:solidFill>
                  <a:srgbClr val="2D83F4"/>
                </a:solidFill>
                <a:cs typeface="Times New Roman" panose="02020603050405020304" pitchFamily="18" charset="0"/>
              </a:rPr>
              <a:t>的末尾处能够到达的引用的集合</a:t>
            </a:r>
            <a:r>
              <a:rPr lang="zh-CN" altLang="en-US" sz="2800" dirty="0">
                <a:cs typeface="Times New Roman" panose="02020603050405020304" pitchFamily="18" charset="0"/>
              </a:rPr>
              <a:t>，那么，可以直接利用这些信息计算基本块</a:t>
            </a:r>
            <a:r>
              <a:rPr lang="en-US" altLang="zh-CN" sz="2800" dirty="0">
                <a:cs typeface="Times New Roman" panose="02020603050405020304" pitchFamily="18" charset="0"/>
              </a:rPr>
              <a:t>B</a:t>
            </a:r>
            <a:r>
              <a:rPr lang="zh-CN" altLang="en-US" sz="2800" dirty="0">
                <a:cs typeface="Times New Roman" panose="02020603050405020304" pitchFamily="18" charset="0"/>
              </a:rPr>
              <a:t>中每个变量</a:t>
            </a:r>
            <a:r>
              <a:rPr lang="en-US" altLang="zh-CN" sz="2800" dirty="0">
                <a:cs typeface="Times New Roman" panose="02020603050405020304" pitchFamily="18" charset="0"/>
              </a:rPr>
              <a:t>x</a:t>
            </a:r>
            <a:r>
              <a:rPr lang="zh-CN" altLang="en-US" sz="2800" dirty="0">
                <a:cs typeface="Times New Roman" panose="02020603050405020304" pitchFamily="18" charset="0"/>
              </a:rPr>
              <a:t>在其定值处的</a:t>
            </a:r>
            <a:r>
              <a:rPr lang="en-US" altLang="zh-CN" sz="2800" dirty="0">
                <a:cs typeface="Times New Roman" panose="02020603050405020304" pitchFamily="18" charset="0"/>
              </a:rPr>
              <a:t>du</a:t>
            </a:r>
            <a:r>
              <a:rPr lang="zh-CN" altLang="en-US" sz="2800" dirty="0">
                <a:cs typeface="Times New Roman" panose="02020603050405020304" pitchFamily="18" charset="0"/>
              </a:rPr>
              <a:t>链</a:t>
            </a:r>
          </a:p>
          <a:p>
            <a:pPr marL="861472" marR="0" lvl="1" indent="-457200" algn="l" defTabSz="914400" rtl="0" eaLnBrk="1" fontAlgn="auto" latinLnBrk="0" hangingPunct="1">
              <a:lnSpc>
                <a:spcPts val="4000"/>
              </a:lnSpc>
              <a:spcBef>
                <a:spcPct val="20000"/>
              </a:spcBef>
              <a:spcAft>
                <a:spcPts val="0"/>
              </a:spcAft>
              <a:buSzPct val="100000"/>
              <a:tabLst/>
              <a:defRPr/>
            </a:pPr>
            <a:r>
              <a:rPr kumimoji="0" lang="zh-CN" altLang="en-US" sz="2933" b="0"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如果</a:t>
            </a:r>
            <a:r>
              <a:rPr kumimoji="0" lang="en-US" altLang="zh-CN" sz="2933" b="0" i="1"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B</a:t>
            </a:r>
            <a:r>
              <a:rPr kumimoji="0" lang="zh-CN" altLang="en-US" sz="2933" b="0"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中</a:t>
            </a:r>
            <a:r>
              <a:rPr kumimoji="0" lang="en-US" altLang="zh-CN" sz="2933" b="0" i="1"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x</a:t>
            </a:r>
            <a:r>
              <a:rPr kumimoji="0" lang="zh-CN" altLang="en-US" sz="2933" b="0"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的定值</a:t>
            </a:r>
            <a:r>
              <a:rPr kumimoji="0" lang="en-US" altLang="zh-CN" sz="2933" b="0" i="1"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d</a:t>
            </a:r>
            <a:r>
              <a:rPr kumimoji="0" lang="zh-CN" altLang="en-US" sz="2933" b="0"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之后有</a:t>
            </a:r>
            <a:r>
              <a:rPr kumimoji="0" lang="en-US" altLang="zh-CN" sz="2933" b="0" i="1"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x</a:t>
            </a:r>
            <a:r>
              <a:rPr kumimoji="0" lang="zh-CN" altLang="en-US" sz="2933" b="0"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的第一个定值</a:t>
            </a:r>
            <a:r>
              <a:rPr kumimoji="0" lang="en-US" altLang="zh-CN" sz="2933" b="0" i="1"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d</a:t>
            </a:r>
            <a:r>
              <a:rPr kumimoji="0" lang="en-US" altLang="zh-CN" sz="2933" b="0" i="1"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a:t>
            </a:r>
            <a:r>
              <a:rPr kumimoji="0" lang="zh-CN" altLang="en-US" sz="2933" b="0"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a:t>
            </a:r>
            <a:endParaRPr kumimoji="0" lang="en-US" altLang="zh-CN" sz="2933" b="0"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endParaRPr>
          </a:p>
          <a:p>
            <a:pPr marL="404273" marR="0" lvl="1" indent="0" algn="l" defTabSz="914400" rtl="0" eaLnBrk="1" fontAlgn="auto" latinLnBrk="0" hangingPunct="1">
              <a:lnSpc>
                <a:spcPts val="4000"/>
              </a:lnSpc>
              <a:spcBef>
                <a:spcPct val="20000"/>
              </a:spcBef>
              <a:spcAft>
                <a:spcPts val="0"/>
              </a:spcAft>
              <a:buClrTx/>
              <a:buSzPct val="100000"/>
              <a:buFontTx/>
              <a:buNone/>
              <a:tabLst/>
              <a:defRPr/>
            </a:pPr>
            <a:r>
              <a:rPr kumimoji="0" lang="en-US" altLang="zh-CN" sz="2933" b="0"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    </a:t>
            </a:r>
            <a:r>
              <a:rPr kumimoji="0" lang="zh-CN" altLang="en-US" sz="2933" b="0"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则</a:t>
            </a:r>
            <a:r>
              <a:rPr kumimoji="0" lang="en-US" altLang="zh-CN" sz="2933" b="0" i="1"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d</a:t>
            </a:r>
            <a:r>
              <a:rPr kumimoji="0" lang="zh-CN" altLang="en-US" sz="2933" b="0"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和</a:t>
            </a:r>
            <a:r>
              <a:rPr kumimoji="0" lang="en-US" altLang="zh-CN" sz="2933" b="0" i="1"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d</a:t>
            </a:r>
            <a:r>
              <a:rPr kumimoji="0" lang="en-US" altLang="zh-CN" sz="2933" b="0" i="1"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a:t>
            </a:r>
            <a:r>
              <a:rPr kumimoji="0" lang="zh-CN" altLang="en-US" sz="2933" b="0"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之间</a:t>
            </a:r>
            <a:r>
              <a:rPr kumimoji="0" lang="en-US" altLang="zh-CN" sz="2933" b="0" i="1"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x</a:t>
            </a:r>
            <a:r>
              <a:rPr kumimoji="0" lang="zh-CN" altLang="en-US" sz="2933" b="0"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的所有引用构成</a:t>
            </a:r>
            <a:r>
              <a:rPr kumimoji="0" lang="en-US" altLang="zh-CN" sz="2933" b="0" i="1"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d</a:t>
            </a:r>
            <a:r>
              <a:rPr kumimoji="0" lang="zh-CN" altLang="en-US" sz="2933" b="0"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的</a:t>
            </a:r>
            <a:r>
              <a:rPr kumimoji="0" lang="en-US" altLang="zh-CN" sz="2933" b="0" i="1"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du</a:t>
            </a:r>
            <a:r>
              <a:rPr kumimoji="0" lang="zh-CN" altLang="en-US" sz="2933" b="0"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链</a:t>
            </a:r>
          </a:p>
          <a:p>
            <a:pPr lvl="1"/>
            <a:endParaRPr lang="zh-CN" altLang="en-US" sz="2200" dirty="0">
              <a:solidFill>
                <a:srgbClr val="C00000"/>
              </a:solidFill>
            </a:endParaRPr>
          </a:p>
        </p:txBody>
      </p:sp>
      <p:sp>
        <p:nvSpPr>
          <p:cNvPr id="5" name="Rectangle 22">
            <a:extLst>
              <a:ext uri="{FF2B5EF4-FFF2-40B4-BE49-F238E27FC236}">
                <a16:creationId xmlns:a16="http://schemas.microsoft.com/office/drawing/2014/main" id="{3949BEBB-D2C4-0D56-2ABE-96C5F22478B3}"/>
              </a:ext>
            </a:extLst>
          </p:cNvPr>
          <p:cNvSpPr>
            <a:spLocks noChangeArrowheads="1"/>
          </p:cNvSpPr>
          <p:nvPr/>
        </p:nvSpPr>
        <p:spPr bwMode="auto">
          <a:xfrm>
            <a:off x="8978830" y="3595672"/>
            <a:ext cx="2559049" cy="2849033"/>
          </a:xfrm>
          <a:prstGeom prst="rect">
            <a:avLst/>
          </a:prstGeom>
          <a:solidFill>
            <a:schemeClr val="accent5">
              <a:lumMod val="20000"/>
              <a:lumOff val="80000"/>
            </a:schemeClr>
          </a:solidFill>
          <a:ln w="9525">
            <a:solidFill>
              <a:schemeClr val="tx1"/>
            </a:solidFill>
            <a:miter lim="800000"/>
            <a:headEnd/>
            <a:tailEnd/>
          </a:ln>
        </p:spPr>
        <p:txBody>
          <a:bodyPr lIns="91440" tIns="45720" rIns="91440" bIns="45720"/>
          <a:lstStyle>
            <a:lvl1pPr marL="257175" indent="-257175">
              <a:defRPr b="1">
                <a:solidFill>
                  <a:schemeClr val="tx1"/>
                </a:solidFill>
                <a:latin typeface="Tahoma" charset="0"/>
                <a:ea typeface="宋体" charset="0"/>
              </a:defRPr>
            </a:lvl1pPr>
            <a:lvl2pPr marL="742950" indent="-285750">
              <a:defRPr b="1">
                <a:solidFill>
                  <a:schemeClr val="tx1"/>
                </a:solidFill>
                <a:latin typeface="Tahoma" charset="0"/>
                <a:ea typeface="宋体" charset="0"/>
              </a:defRPr>
            </a:lvl2pPr>
            <a:lvl3pPr marL="1143000" indent="-228600">
              <a:defRPr b="1">
                <a:solidFill>
                  <a:schemeClr val="tx1"/>
                </a:solidFill>
                <a:latin typeface="Tahoma" charset="0"/>
                <a:ea typeface="宋体" charset="0"/>
              </a:defRPr>
            </a:lvl3pPr>
            <a:lvl4pPr marL="1600200" indent="-228600">
              <a:defRPr b="1">
                <a:solidFill>
                  <a:schemeClr val="tx1"/>
                </a:solidFill>
                <a:latin typeface="Tahoma" charset="0"/>
                <a:ea typeface="宋体" charset="0"/>
              </a:defRPr>
            </a:lvl4pPr>
            <a:lvl5pPr marL="2057400" indent="-228600">
              <a:defRPr b="1">
                <a:solidFill>
                  <a:schemeClr val="tx1"/>
                </a:solidFill>
                <a:latin typeface="Tahoma" charset="0"/>
                <a:ea typeface="宋体" charset="0"/>
              </a:defRPr>
            </a:lvl5pPr>
            <a:lvl6pPr marL="2514600" indent="-228600" eaLnBrk="0" fontAlgn="base" hangingPunct="0">
              <a:spcBef>
                <a:spcPct val="0"/>
              </a:spcBef>
              <a:spcAft>
                <a:spcPct val="0"/>
              </a:spcAft>
              <a:defRPr b="1">
                <a:solidFill>
                  <a:schemeClr val="tx1"/>
                </a:solidFill>
                <a:latin typeface="Tahoma" charset="0"/>
                <a:ea typeface="宋体" charset="0"/>
              </a:defRPr>
            </a:lvl6pPr>
            <a:lvl7pPr marL="2971800" indent="-228600" eaLnBrk="0" fontAlgn="base" hangingPunct="0">
              <a:spcBef>
                <a:spcPct val="0"/>
              </a:spcBef>
              <a:spcAft>
                <a:spcPct val="0"/>
              </a:spcAft>
              <a:defRPr b="1">
                <a:solidFill>
                  <a:schemeClr val="tx1"/>
                </a:solidFill>
                <a:latin typeface="Tahoma" charset="0"/>
                <a:ea typeface="宋体" charset="0"/>
              </a:defRPr>
            </a:lvl7pPr>
            <a:lvl8pPr marL="3429000" indent="-228600" eaLnBrk="0" fontAlgn="base" hangingPunct="0">
              <a:spcBef>
                <a:spcPct val="0"/>
              </a:spcBef>
              <a:spcAft>
                <a:spcPct val="0"/>
              </a:spcAft>
              <a:defRPr b="1">
                <a:solidFill>
                  <a:schemeClr val="tx1"/>
                </a:solidFill>
                <a:latin typeface="Tahoma" charset="0"/>
                <a:ea typeface="宋体" charset="0"/>
              </a:defRPr>
            </a:lvl8pPr>
            <a:lvl9pPr marL="3886200" indent="-228600" eaLnBrk="0" fontAlgn="base" hangingPunct="0">
              <a:spcBef>
                <a:spcPct val="0"/>
              </a:spcBef>
              <a:spcAft>
                <a:spcPct val="0"/>
              </a:spcAft>
              <a:defRPr b="1">
                <a:solidFill>
                  <a:schemeClr val="tx1"/>
                </a:solidFill>
                <a:latin typeface="Tahoma" charset="0"/>
                <a:ea typeface="宋体" charset="0"/>
              </a:defRPr>
            </a:lvl9pPr>
          </a:lstStyle>
          <a:p>
            <a:pPr algn="ctr">
              <a:lnSpc>
                <a:spcPts val="2400"/>
              </a:lnSpc>
              <a:spcBef>
                <a:spcPct val="20000"/>
              </a:spcBef>
              <a:buClr>
                <a:srgbClr val="5EAEFF"/>
              </a:buClr>
              <a:buSzPct val="60000"/>
              <a:defRPr/>
            </a:pPr>
            <a:r>
              <a:rPr kumimoji="1" lang="en-US" altLang="zh-CN" sz="3200" dirty="0">
                <a:latin typeface="Times New Roman" charset="0"/>
              </a:rPr>
              <a:t>···</a:t>
            </a:r>
            <a:endParaRPr kumimoji="1" lang="en-US" altLang="zh-CN" sz="3200" dirty="0">
              <a:solidFill>
                <a:prstClr val="black"/>
              </a:solidFill>
              <a:latin typeface="Times New Roman" charset="0"/>
            </a:endParaRPr>
          </a:p>
          <a:p>
            <a:pPr>
              <a:lnSpc>
                <a:spcPts val="2400"/>
              </a:lnSpc>
              <a:spcBef>
                <a:spcPct val="20000"/>
              </a:spcBef>
              <a:buClr>
                <a:srgbClr val="5EAEFF"/>
              </a:buClr>
              <a:buSzPct val="60000"/>
              <a:defRPr/>
            </a:pPr>
            <a:r>
              <a:rPr kumimoji="1" lang="en-US" altLang="zh-CN" sz="3200" i="1" dirty="0">
                <a:solidFill>
                  <a:srgbClr val="FF0000"/>
                </a:solidFill>
                <a:latin typeface="Times New Roman" charset="0"/>
              </a:rPr>
              <a:t>d</a:t>
            </a:r>
            <a:r>
              <a:rPr kumimoji="1" lang="en-US" altLang="zh-CN" sz="3200" dirty="0">
                <a:solidFill>
                  <a:srgbClr val="FF0000"/>
                </a:solidFill>
                <a:latin typeface="Times New Roman" charset="0"/>
              </a:rPr>
              <a:t>: </a:t>
            </a:r>
            <a:r>
              <a:rPr kumimoji="1" lang="en-US" altLang="zh-CN" sz="3200" i="1" dirty="0">
                <a:solidFill>
                  <a:srgbClr val="FF0000"/>
                </a:solidFill>
                <a:latin typeface="Times New Roman" charset="0"/>
              </a:rPr>
              <a:t>x =</a:t>
            </a:r>
            <a:r>
              <a:rPr kumimoji="1" lang="en-US" altLang="zh-CN" sz="3200" dirty="0">
                <a:solidFill>
                  <a:srgbClr val="FF0000"/>
                </a:solidFill>
                <a:latin typeface="Times New Roman" charset="0"/>
              </a:rPr>
              <a:t> ···</a:t>
            </a:r>
          </a:p>
          <a:p>
            <a:pPr algn="ctr">
              <a:lnSpc>
                <a:spcPts val="2400"/>
              </a:lnSpc>
              <a:spcBef>
                <a:spcPct val="20000"/>
              </a:spcBef>
              <a:buClr>
                <a:srgbClr val="5EAEFF"/>
              </a:buClr>
              <a:buSzPct val="60000"/>
              <a:defRPr/>
            </a:pPr>
            <a:r>
              <a:rPr kumimoji="1" lang="en-US" altLang="zh-CN" sz="3200" dirty="0">
                <a:latin typeface="Times New Roman" charset="0"/>
              </a:rPr>
              <a:t>···</a:t>
            </a:r>
            <a:endParaRPr kumimoji="1" lang="en-US" altLang="zh-CN" sz="3200" dirty="0">
              <a:solidFill>
                <a:prstClr val="black"/>
              </a:solidFill>
              <a:latin typeface="Times New Roman" charset="0"/>
            </a:endParaRPr>
          </a:p>
          <a:p>
            <a:pPr algn="ctr">
              <a:lnSpc>
                <a:spcPts val="2400"/>
              </a:lnSpc>
              <a:spcBef>
                <a:spcPct val="20000"/>
              </a:spcBef>
              <a:buClr>
                <a:srgbClr val="5EAEFF"/>
              </a:buClr>
              <a:buSzPct val="60000"/>
              <a:defRPr/>
            </a:pPr>
            <a:r>
              <a:rPr kumimoji="1" lang="en-US" altLang="zh-CN" sz="3200" dirty="0">
                <a:solidFill>
                  <a:srgbClr val="FF0000"/>
                </a:solidFill>
                <a:latin typeface="Times New Roman" charset="0"/>
              </a:rPr>
              <a:t>··· </a:t>
            </a:r>
            <a:r>
              <a:rPr kumimoji="1" lang="en-US" altLang="zh-CN" sz="3200" i="1" dirty="0">
                <a:solidFill>
                  <a:srgbClr val="FF0000"/>
                </a:solidFill>
                <a:latin typeface="Times New Roman" charset="0"/>
              </a:rPr>
              <a:t>= </a:t>
            </a:r>
            <a:r>
              <a:rPr kumimoji="1" lang="en-US" altLang="zh-CN" sz="3200" dirty="0">
                <a:solidFill>
                  <a:srgbClr val="FF0000"/>
                </a:solidFill>
                <a:latin typeface="Times New Roman" charset="0"/>
              </a:rPr>
              <a:t>··· </a:t>
            </a:r>
            <a:r>
              <a:rPr kumimoji="1" lang="en-US" altLang="zh-CN" sz="3200" i="1" dirty="0">
                <a:solidFill>
                  <a:srgbClr val="FF0000"/>
                </a:solidFill>
                <a:latin typeface="Times New Roman" charset="0"/>
              </a:rPr>
              <a:t>x</a:t>
            </a:r>
            <a:r>
              <a:rPr kumimoji="1" lang="en-US" altLang="zh-CN" sz="3200" dirty="0">
                <a:solidFill>
                  <a:srgbClr val="FF0000"/>
                </a:solidFill>
                <a:latin typeface="Times New Roman" charset="0"/>
              </a:rPr>
              <a:t> ···</a:t>
            </a:r>
            <a:endParaRPr kumimoji="1" lang="en-US" altLang="zh-CN" sz="3200" i="1" dirty="0">
              <a:solidFill>
                <a:srgbClr val="FF0000"/>
              </a:solidFill>
              <a:latin typeface="Times New Roman" charset="0"/>
            </a:endParaRPr>
          </a:p>
          <a:p>
            <a:pPr algn="ctr">
              <a:lnSpc>
                <a:spcPts val="2400"/>
              </a:lnSpc>
              <a:spcBef>
                <a:spcPct val="20000"/>
              </a:spcBef>
              <a:buClr>
                <a:srgbClr val="5EAEFF"/>
              </a:buClr>
              <a:buSzPct val="60000"/>
              <a:defRPr/>
            </a:pPr>
            <a:r>
              <a:rPr kumimoji="1" lang="en-US" altLang="zh-CN" sz="3200" dirty="0">
                <a:latin typeface="Times New Roman" charset="0"/>
              </a:rPr>
              <a:t>···</a:t>
            </a:r>
            <a:endParaRPr kumimoji="1" lang="en-US" altLang="zh-CN" sz="3200" dirty="0">
              <a:solidFill>
                <a:prstClr val="black"/>
              </a:solidFill>
              <a:latin typeface="Times New Roman" charset="0"/>
            </a:endParaRPr>
          </a:p>
          <a:p>
            <a:pPr>
              <a:lnSpc>
                <a:spcPts val="2400"/>
              </a:lnSpc>
              <a:spcBef>
                <a:spcPct val="20000"/>
              </a:spcBef>
              <a:buClr>
                <a:srgbClr val="5EAEFF"/>
              </a:buClr>
              <a:buSzPct val="60000"/>
              <a:defRPr/>
            </a:pPr>
            <a:r>
              <a:rPr kumimoji="1" lang="en-US" altLang="zh-CN" sz="3200" i="1" dirty="0">
                <a:solidFill>
                  <a:srgbClr val="FF0000"/>
                </a:solidFill>
                <a:latin typeface="Times New Roman" charset="0"/>
              </a:rPr>
              <a:t>d′</a:t>
            </a:r>
            <a:r>
              <a:rPr kumimoji="1" lang="en-US" altLang="zh-CN" sz="3200" dirty="0">
                <a:solidFill>
                  <a:srgbClr val="FF0000"/>
                </a:solidFill>
                <a:latin typeface="Times New Roman" charset="0"/>
              </a:rPr>
              <a:t>: </a:t>
            </a:r>
            <a:r>
              <a:rPr kumimoji="1" lang="en-US" altLang="zh-CN" sz="3200" i="1" dirty="0">
                <a:solidFill>
                  <a:srgbClr val="FF0000"/>
                </a:solidFill>
                <a:latin typeface="Times New Roman" charset="0"/>
              </a:rPr>
              <a:t>x =</a:t>
            </a:r>
            <a:r>
              <a:rPr kumimoji="1" lang="en-US" altLang="zh-CN" sz="3200" dirty="0">
                <a:solidFill>
                  <a:srgbClr val="FF0000"/>
                </a:solidFill>
                <a:latin typeface="Times New Roman" charset="0"/>
              </a:rPr>
              <a:t> ···</a:t>
            </a:r>
            <a:endParaRPr kumimoji="1" lang="en-US" altLang="zh-CN" sz="3200" i="1" dirty="0">
              <a:solidFill>
                <a:srgbClr val="FF0000"/>
              </a:solidFill>
              <a:latin typeface="Times New Roman" charset="0"/>
            </a:endParaRPr>
          </a:p>
          <a:p>
            <a:pPr algn="ctr">
              <a:lnSpc>
                <a:spcPts val="2400"/>
              </a:lnSpc>
              <a:spcBef>
                <a:spcPct val="20000"/>
              </a:spcBef>
              <a:buClr>
                <a:srgbClr val="5EAEFF"/>
              </a:buClr>
              <a:buSzPct val="60000"/>
              <a:defRPr/>
            </a:pPr>
            <a:r>
              <a:rPr kumimoji="1" lang="en-US" altLang="zh-CN" sz="3200" dirty="0">
                <a:latin typeface="Times New Roman" charset="0"/>
              </a:rPr>
              <a:t>···</a:t>
            </a:r>
            <a:endParaRPr kumimoji="1" lang="zh-CN" altLang="en-US" sz="3200" dirty="0">
              <a:solidFill>
                <a:prstClr val="black"/>
              </a:solidFill>
              <a:latin typeface="Times New Roman" charset="0"/>
            </a:endParaRPr>
          </a:p>
        </p:txBody>
      </p:sp>
    </p:spTree>
    <p:custDataLst>
      <p:tags r:id="rId1"/>
    </p:custDataLst>
    <p:extLst>
      <p:ext uri="{BB962C8B-B14F-4D97-AF65-F5344CB8AC3E}">
        <p14:creationId xmlns:p14="http://schemas.microsoft.com/office/powerpoint/2010/main" val="2010968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xit" presetSubtype="32" fill="hold" nodeType="clickEffect">
                                  <p:stCondLst>
                                    <p:cond delay="0"/>
                                  </p:stCondLst>
                                  <p:childTnLst>
                                    <p:anim calcmode="lin" valueType="num">
                                      <p:cBhvr>
                                        <p:cTn id="13" dur="500"/>
                                        <p:tgtEl>
                                          <p:spTgt spid="5"/>
                                        </p:tgtEl>
                                        <p:attrNameLst>
                                          <p:attrName>ppt_w</p:attrName>
                                        </p:attrNameLst>
                                      </p:cBhvr>
                                      <p:tavLst>
                                        <p:tav tm="0">
                                          <p:val>
                                            <p:strVal val="ppt_w"/>
                                          </p:val>
                                        </p:tav>
                                        <p:tav tm="100000">
                                          <p:val>
                                            <p:fltVal val="0"/>
                                          </p:val>
                                        </p:tav>
                                      </p:tavLst>
                                    </p:anim>
                                    <p:anim calcmode="lin" valueType="num">
                                      <p:cBhvr>
                                        <p:cTn id="14" dur="500"/>
                                        <p:tgtEl>
                                          <p:spTgt spid="5"/>
                                        </p:tgtEl>
                                        <p:attrNameLst>
                                          <p:attrName>ppt_h</p:attrName>
                                        </p:attrNameLst>
                                      </p:cBhvr>
                                      <p:tavLst>
                                        <p:tav tm="0">
                                          <p:val>
                                            <p:strVal val="ppt_h"/>
                                          </p:val>
                                        </p:tav>
                                        <p:tav tm="100000">
                                          <p:val>
                                            <p:fltVal val="0"/>
                                          </p:val>
                                        </p:tav>
                                      </p:tavLst>
                                    </p:anim>
                                    <p:animEffect transition="out" filter="fade">
                                      <p:cBhvr>
                                        <p:cTn id="15" dur="500"/>
                                        <p:tgtEl>
                                          <p:spTgt spid="5"/>
                                        </p:tgtEl>
                                      </p:cBhvr>
                                    </p:animEffect>
                                    <p:set>
                                      <p:cBhvr>
                                        <p:cTn id="16"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699A63-E4DC-073E-F2B0-4FDE972EF14F}"/>
              </a:ext>
            </a:extLst>
          </p:cNvPr>
          <p:cNvSpPr>
            <a:spLocks noGrp="1"/>
          </p:cNvSpPr>
          <p:nvPr>
            <p:ph type="title"/>
          </p:nvPr>
        </p:nvSpPr>
        <p:spPr/>
        <p:txBody>
          <a:bodyPr/>
          <a:lstStyle/>
          <a:p>
            <a:r>
              <a:rPr lang="en-US" altLang="zh-CN" dirty="0"/>
              <a:t>10. 3   </a:t>
            </a:r>
            <a:r>
              <a:rPr lang="zh-CN" altLang="en-US" dirty="0"/>
              <a:t>数据流分析基础</a:t>
            </a:r>
          </a:p>
        </p:txBody>
      </p:sp>
      <p:sp>
        <p:nvSpPr>
          <p:cNvPr id="3" name="内容占位符 2">
            <a:extLst>
              <a:ext uri="{FF2B5EF4-FFF2-40B4-BE49-F238E27FC236}">
                <a16:creationId xmlns:a16="http://schemas.microsoft.com/office/drawing/2014/main" id="{BBF9AA93-9B4C-9250-9C3D-0C84A793CE60}"/>
              </a:ext>
            </a:extLst>
          </p:cNvPr>
          <p:cNvSpPr>
            <a:spLocks noGrp="1"/>
          </p:cNvSpPr>
          <p:nvPr>
            <p:ph idx="1"/>
          </p:nvPr>
        </p:nvSpPr>
        <p:spPr>
          <a:xfrm>
            <a:off x="487822" y="963311"/>
            <a:ext cx="10413059" cy="5890547"/>
          </a:xfrm>
        </p:spPr>
        <p:txBody>
          <a:bodyPr>
            <a:normAutofit fontScale="92500" lnSpcReduction="20000"/>
          </a:bodyPr>
          <a:lstStyle/>
          <a:p>
            <a:r>
              <a:rPr lang="zh-CN" altLang="en-US" sz="2800" dirty="0">
                <a:solidFill>
                  <a:srgbClr val="C00000"/>
                </a:solidFill>
                <a:cs typeface="Times New Roman" panose="02020603050405020304" pitchFamily="18" charset="0"/>
              </a:rPr>
              <a:t>定值</a:t>
            </a:r>
            <a:r>
              <a:rPr lang="en-US" altLang="zh-CN" sz="2800" dirty="0">
                <a:solidFill>
                  <a:srgbClr val="C00000"/>
                </a:solidFill>
                <a:cs typeface="Times New Roman" panose="02020603050405020304" pitchFamily="18" charset="0"/>
              </a:rPr>
              <a:t>-</a:t>
            </a:r>
            <a:r>
              <a:rPr lang="zh-CN" altLang="en-US" sz="2800" dirty="0">
                <a:solidFill>
                  <a:srgbClr val="C00000"/>
                </a:solidFill>
                <a:cs typeface="Times New Roman" panose="02020603050405020304" pitchFamily="18" charset="0"/>
              </a:rPr>
              <a:t>引用链</a:t>
            </a:r>
            <a:r>
              <a:rPr lang="zh-CN" altLang="en-US" sz="2800" dirty="0">
                <a:cs typeface="Times New Roman" panose="02020603050405020304" pitchFamily="18" charset="0"/>
              </a:rPr>
              <a:t>：设变量</a:t>
            </a:r>
            <a:r>
              <a:rPr lang="en-US" altLang="zh-CN" sz="2800" dirty="0">
                <a:cs typeface="Times New Roman" panose="02020603050405020304" pitchFamily="18" charset="0"/>
              </a:rPr>
              <a:t>x</a:t>
            </a:r>
            <a:r>
              <a:rPr lang="zh-CN" altLang="en-US" sz="2800" dirty="0">
                <a:cs typeface="Times New Roman" panose="02020603050405020304" pitchFamily="18" charset="0"/>
              </a:rPr>
              <a:t>有一个定值</a:t>
            </a:r>
            <a:r>
              <a:rPr lang="en-US" altLang="zh-CN" sz="2800" dirty="0">
                <a:cs typeface="Times New Roman" panose="02020603050405020304" pitchFamily="18" charset="0"/>
              </a:rPr>
              <a:t>d</a:t>
            </a:r>
            <a:r>
              <a:rPr lang="zh-CN" altLang="en-US" sz="2800" dirty="0">
                <a:cs typeface="Times New Roman" panose="02020603050405020304" pitchFamily="18" charset="0"/>
              </a:rPr>
              <a:t>，该定值所有能够到达的引用</a:t>
            </a:r>
            <a:r>
              <a:rPr lang="en-US" altLang="zh-CN" sz="2800" dirty="0">
                <a:cs typeface="Times New Roman" panose="02020603050405020304" pitchFamily="18" charset="0"/>
              </a:rPr>
              <a:t>u</a:t>
            </a:r>
            <a:r>
              <a:rPr lang="zh-CN" altLang="en-US" sz="2800" dirty="0">
                <a:cs typeface="Times New Roman" panose="02020603050405020304" pitchFamily="18" charset="0"/>
              </a:rPr>
              <a:t>的集合称为</a:t>
            </a:r>
            <a:r>
              <a:rPr lang="en-US" altLang="zh-CN" sz="2800" dirty="0">
                <a:cs typeface="Times New Roman" panose="02020603050405020304" pitchFamily="18" charset="0"/>
              </a:rPr>
              <a:t>x</a:t>
            </a:r>
            <a:r>
              <a:rPr lang="zh-CN" altLang="en-US" sz="2800" dirty="0">
                <a:cs typeface="Times New Roman" panose="02020603050405020304" pitchFamily="18" charset="0"/>
              </a:rPr>
              <a:t>在</a:t>
            </a:r>
            <a:r>
              <a:rPr lang="en-US" altLang="zh-CN" sz="2800" dirty="0">
                <a:cs typeface="Times New Roman" panose="02020603050405020304" pitchFamily="18" charset="0"/>
              </a:rPr>
              <a:t>d</a:t>
            </a:r>
            <a:r>
              <a:rPr lang="zh-CN" altLang="en-US" sz="2800" dirty="0">
                <a:cs typeface="Times New Roman" panose="02020603050405020304" pitchFamily="18" charset="0"/>
              </a:rPr>
              <a:t>处的</a:t>
            </a:r>
            <a:r>
              <a:rPr lang="zh-CN" altLang="en-US" sz="2800" dirty="0">
                <a:solidFill>
                  <a:srgbClr val="FF0000"/>
                </a:solidFill>
                <a:cs typeface="Times New Roman" panose="02020603050405020304" pitchFamily="18" charset="0"/>
              </a:rPr>
              <a:t>定值</a:t>
            </a:r>
            <a:r>
              <a:rPr lang="en-US" altLang="zh-CN" sz="2800" dirty="0">
                <a:solidFill>
                  <a:srgbClr val="FF0000"/>
                </a:solidFill>
                <a:cs typeface="Times New Roman" panose="02020603050405020304" pitchFamily="18" charset="0"/>
              </a:rPr>
              <a:t>-</a:t>
            </a:r>
            <a:r>
              <a:rPr lang="zh-CN" altLang="en-US" sz="2800" dirty="0">
                <a:solidFill>
                  <a:srgbClr val="FF0000"/>
                </a:solidFill>
                <a:cs typeface="Times New Roman" panose="02020603050405020304" pitchFamily="18" charset="0"/>
              </a:rPr>
              <a:t>引用链</a:t>
            </a:r>
            <a:r>
              <a:rPr lang="zh-CN" altLang="en-US" sz="2800" dirty="0">
                <a:cs typeface="Times New Roman" panose="02020603050405020304" pitchFamily="18" charset="0"/>
              </a:rPr>
              <a:t>，简称</a:t>
            </a:r>
            <a:r>
              <a:rPr lang="en-US" altLang="zh-CN" sz="2800" dirty="0">
                <a:solidFill>
                  <a:srgbClr val="FF0000"/>
                </a:solidFill>
                <a:cs typeface="Times New Roman" panose="02020603050405020304" pitchFamily="18" charset="0"/>
              </a:rPr>
              <a:t>du</a:t>
            </a:r>
            <a:r>
              <a:rPr lang="zh-CN" altLang="en-US" sz="2800" dirty="0">
                <a:solidFill>
                  <a:srgbClr val="FF0000"/>
                </a:solidFill>
                <a:cs typeface="Times New Roman" panose="02020603050405020304" pitchFamily="18" charset="0"/>
              </a:rPr>
              <a:t>链</a:t>
            </a:r>
          </a:p>
          <a:p>
            <a:r>
              <a:rPr lang="zh-CN" altLang="en-US" sz="2800" dirty="0">
                <a:cs typeface="Times New Roman" panose="02020603050405020304" pitchFamily="18" charset="0"/>
              </a:rPr>
              <a:t>如果在求解</a:t>
            </a:r>
            <a:r>
              <a:rPr lang="zh-CN" altLang="en-US" sz="2800" dirty="0">
                <a:solidFill>
                  <a:srgbClr val="2D83F4"/>
                </a:solidFill>
                <a:cs typeface="Times New Roman" panose="02020603050405020304" pitchFamily="18" charset="0"/>
              </a:rPr>
              <a:t>活跃变量</a:t>
            </a:r>
            <a:r>
              <a:rPr lang="zh-CN" altLang="en-US" sz="2800" dirty="0">
                <a:cs typeface="Times New Roman" panose="02020603050405020304" pitchFamily="18" charset="0"/>
              </a:rPr>
              <a:t>数据流方程中的</a:t>
            </a:r>
            <a:r>
              <a:rPr lang="en-US" altLang="zh-CN" sz="2800" dirty="0">
                <a:cs typeface="Times New Roman" panose="02020603050405020304" pitchFamily="18" charset="0"/>
              </a:rPr>
              <a:t>out[B]</a:t>
            </a:r>
            <a:r>
              <a:rPr lang="zh-CN" altLang="en-US" sz="2800" dirty="0">
                <a:cs typeface="Times New Roman" panose="02020603050405020304" pitchFamily="18" charset="0"/>
              </a:rPr>
              <a:t>时，将</a:t>
            </a:r>
            <a:r>
              <a:rPr lang="en-US" altLang="zh-CN" sz="2800" dirty="0">
                <a:cs typeface="Times New Roman" panose="02020603050405020304" pitchFamily="18" charset="0"/>
              </a:rPr>
              <a:t>out[B]</a:t>
            </a:r>
            <a:r>
              <a:rPr lang="zh-CN" altLang="en-US" sz="2800" dirty="0">
                <a:cs typeface="Times New Roman" panose="02020603050405020304" pitchFamily="18" charset="0"/>
              </a:rPr>
              <a:t>表示成</a:t>
            </a:r>
            <a:r>
              <a:rPr lang="zh-CN" altLang="en-US" sz="2800" dirty="0">
                <a:solidFill>
                  <a:srgbClr val="2D83F4"/>
                </a:solidFill>
                <a:cs typeface="Times New Roman" panose="02020603050405020304" pitchFamily="18" charset="0"/>
              </a:rPr>
              <a:t>从</a:t>
            </a:r>
            <a:r>
              <a:rPr lang="en-US" altLang="zh-CN" sz="2800" dirty="0">
                <a:solidFill>
                  <a:srgbClr val="2D83F4"/>
                </a:solidFill>
                <a:cs typeface="Times New Roman" panose="02020603050405020304" pitchFamily="18" charset="0"/>
              </a:rPr>
              <a:t>B</a:t>
            </a:r>
            <a:r>
              <a:rPr lang="zh-CN" altLang="en-US" sz="2800" dirty="0">
                <a:solidFill>
                  <a:srgbClr val="2D83F4"/>
                </a:solidFill>
                <a:cs typeface="Times New Roman" panose="02020603050405020304" pitchFamily="18" charset="0"/>
              </a:rPr>
              <a:t>的末尾处能够到达的引用的集合</a:t>
            </a:r>
            <a:r>
              <a:rPr lang="zh-CN" altLang="en-US" sz="2800" dirty="0">
                <a:cs typeface="Times New Roman" panose="02020603050405020304" pitchFamily="18" charset="0"/>
              </a:rPr>
              <a:t>，那么，可以直接利用这些信息计算基本块</a:t>
            </a:r>
            <a:r>
              <a:rPr lang="en-US" altLang="zh-CN" sz="2800" dirty="0">
                <a:cs typeface="Times New Roman" panose="02020603050405020304" pitchFamily="18" charset="0"/>
              </a:rPr>
              <a:t>B</a:t>
            </a:r>
            <a:r>
              <a:rPr lang="zh-CN" altLang="en-US" sz="2800" dirty="0">
                <a:cs typeface="Times New Roman" panose="02020603050405020304" pitchFamily="18" charset="0"/>
              </a:rPr>
              <a:t>中每个变量</a:t>
            </a:r>
            <a:r>
              <a:rPr lang="en-US" altLang="zh-CN" sz="2800" dirty="0">
                <a:cs typeface="Times New Roman" panose="02020603050405020304" pitchFamily="18" charset="0"/>
              </a:rPr>
              <a:t>x</a:t>
            </a:r>
            <a:r>
              <a:rPr lang="zh-CN" altLang="en-US" sz="2800" dirty="0">
                <a:cs typeface="Times New Roman" panose="02020603050405020304" pitchFamily="18" charset="0"/>
              </a:rPr>
              <a:t>在其定值处的</a:t>
            </a:r>
            <a:r>
              <a:rPr lang="en-US" altLang="zh-CN" sz="2800" dirty="0">
                <a:cs typeface="Times New Roman" panose="02020603050405020304" pitchFamily="18" charset="0"/>
              </a:rPr>
              <a:t>du</a:t>
            </a:r>
            <a:r>
              <a:rPr lang="zh-CN" altLang="en-US" sz="2800" dirty="0">
                <a:cs typeface="Times New Roman" panose="02020603050405020304" pitchFamily="18" charset="0"/>
              </a:rPr>
              <a:t>链</a:t>
            </a:r>
          </a:p>
          <a:p>
            <a:pPr marL="861472" marR="0" lvl="1" indent="-457200" algn="l" defTabSz="914400" rtl="0" eaLnBrk="1" fontAlgn="auto" latinLnBrk="0" hangingPunct="1">
              <a:lnSpc>
                <a:spcPts val="4000"/>
              </a:lnSpc>
              <a:spcBef>
                <a:spcPct val="20000"/>
              </a:spcBef>
              <a:spcAft>
                <a:spcPts val="0"/>
              </a:spcAft>
              <a:buSzPct val="100000"/>
              <a:tabLst/>
              <a:defRPr/>
            </a:pPr>
            <a:r>
              <a:rPr kumimoji="0" lang="zh-CN" altLang="en-US" sz="2933" b="0"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如果</a:t>
            </a:r>
            <a:r>
              <a:rPr kumimoji="0" lang="en-US" altLang="zh-CN" sz="2933" b="0" i="1"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B</a:t>
            </a:r>
            <a:r>
              <a:rPr kumimoji="0" lang="zh-CN" altLang="en-US" sz="2933" b="0"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中</a:t>
            </a:r>
            <a:r>
              <a:rPr kumimoji="0" lang="en-US" altLang="zh-CN" sz="2933" b="0" i="1"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x</a:t>
            </a:r>
            <a:r>
              <a:rPr kumimoji="0" lang="zh-CN" altLang="en-US" sz="2933" b="0"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的定值</a:t>
            </a:r>
            <a:r>
              <a:rPr kumimoji="0" lang="en-US" altLang="zh-CN" sz="2933" b="0" i="1"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d</a:t>
            </a:r>
            <a:r>
              <a:rPr kumimoji="0" lang="zh-CN" altLang="en-US" sz="2933" b="0"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之后有</a:t>
            </a:r>
            <a:r>
              <a:rPr kumimoji="0" lang="en-US" altLang="zh-CN" sz="2933" b="0" i="1"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x</a:t>
            </a:r>
            <a:r>
              <a:rPr kumimoji="0" lang="zh-CN" altLang="en-US" sz="2933" b="0"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的第一个定值</a:t>
            </a:r>
            <a:r>
              <a:rPr kumimoji="0" lang="en-US" altLang="zh-CN" sz="2933" b="0" i="1"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d</a:t>
            </a:r>
            <a:r>
              <a:rPr kumimoji="0" lang="en-US" altLang="zh-CN" sz="2933" b="0" i="1"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a:t>
            </a:r>
            <a:r>
              <a:rPr kumimoji="0" lang="zh-CN" altLang="en-US" sz="2933" b="0"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a:t>
            </a:r>
            <a:endParaRPr kumimoji="0" lang="en-US" altLang="zh-CN" sz="2933" b="0"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endParaRPr>
          </a:p>
          <a:p>
            <a:pPr marL="404273" marR="0" lvl="1" indent="0" algn="l" defTabSz="914400" rtl="0" eaLnBrk="1" fontAlgn="auto" latinLnBrk="0" hangingPunct="1">
              <a:lnSpc>
                <a:spcPts val="4000"/>
              </a:lnSpc>
              <a:spcBef>
                <a:spcPct val="20000"/>
              </a:spcBef>
              <a:spcAft>
                <a:spcPts val="0"/>
              </a:spcAft>
              <a:buClrTx/>
              <a:buSzPct val="100000"/>
              <a:buFontTx/>
              <a:buNone/>
              <a:tabLst/>
              <a:defRPr/>
            </a:pPr>
            <a:r>
              <a:rPr kumimoji="0" lang="en-US" altLang="zh-CN" sz="2933" b="0"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    </a:t>
            </a:r>
            <a:r>
              <a:rPr kumimoji="0" lang="zh-CN" altLang="en-US" sz="2933" b="0"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则</a:t>
            </a:r>
            <a:r>
              <a:rPr kumimoji="0" lang="en-US" altLang="zh-CN" sz="2933" b="0" i="1"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d</a:t>
            </a:r>
            <a:r>
              <a:rPr kumimoji="0" lang="zh-CN" altLang="en-US" sz="2933" b="0"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和</a:t>
            </a:r>
            <a:r>
              <a:rPr kumimoji="0" lang="en-US" altLang="zh-CN" sz="2933" b="0" i="1"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d</a:t>
            </a:r>
            <a:r>
              <a:rPr kumimoji="0" lang="en-US" altLang="zh-CN" sz="2933" b="0" i="1" u="none" strike="noStrike" kern="1200" cap="none" spc="0" normalizeH="0" baseline="0" noProof="0" dirty="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rPr>
              <a:t>′</a:t>
            </a:r>
            <a:r>
              <a:rPr kumimoji="0" lang="zh-CN" altLang="en-US" sz="2933" b="0"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之间</a:t>
            </a:r>
            <a:r>
              <a:rPr kumimoji="0" lang="en-US" altLang="zh-CN" sz="2933" b="0" i="1"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x</a:t>
            </a:r>
            <a:r>
              <a:rPr kumimoji="0" lang="zh-CN" altLang="en-US" sz="2933" b="0"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的所有引用构成</a:t>
            </a:r>
            <a:r>
              <a:rPr kumimoji="0" lang="en-US" altLang="zh-CN" sz="2933" b="0" i="1"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d</a:t>
            </a:r>
            <a:r>
              <a:rPr kumimoji="0" lang="zh-CN" altLang="en-US" sz="2933" b="0"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的</a:t>
            </a:r>
            <a:r>
              <a:rPr kumimoji="0" lang="en-US" altLang="zh-CN" sz="2933" b="0" i="1"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du</a:t>
            </a:r>
            <a:r>
              <a:rPr kumimoji="0" lang="zh-CN" altLang="en-US" sz="2933" b="0"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链</a:t>
            </a:r>
            <a:endParaRPr kumimoji="0" lang="en-US" altLang="zh-CN" sz="2933" b="0"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endParaRPr>
          </a:p>
          <a:p>
            <a:pPr marL="861472" marR="0" lvl="1" indent="-457200" algn="l" defTabSz="914400" rtl="0" eaLnBrk="1" fontAlgn="auto" latinLnBrk="0" hangingPunct="1">
              <a:lnSpc>
                <a:spcPts val="4000"/>
              </a:lnSpc>
              <a:spcBef>
                <a:spcPct val="20000"/>
              </a:spcBef>
              <a:spcAft>
                <a:spcPts val="0"/>
              </a:spcAft>
              <a:buSzPct val="100000"/>
              <a:tabLst/>
              <a:defRPr/>
            </a:pPr>
            <a:r>
              <a:rPr kumimoji="0" lang="zh-CN" altLang="en-US" sz="2933" b="0"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如果</a:t>
            </a:r>
            <a:r>
              <a:rPr kumimoji="0" lang="en-US" altLang="zh-CN" sz="2933" b="0" i="1"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B</a:t>
            </a:r>
            <a:r>
              <a:rPr kumimoji="0" lang="zh-CN" altLang="en-US" sz="2933" b="0"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中</a:t>
            </a:r>
            <a:r>
              <a:rPr kumimoji="0" lang="en-US" altLang="zh-CN" sz="2933" b="0" i="1"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x</a:t>
            </a:r>
            <a:r>
              <a:rPr kumimoji="0" lang="zh-CN" altLang="en-US" sz="2933" b="0"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的定值</a:t>
            </a:r>
            <a:r>
              <a:rPr kumimoji="0" lang="en-US" altLang="zh-CN" sz="2933" b="0" i="1"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d</a:t>
            </a:r>
            <a:r>
              <a:rPr kumimoji="0" lang="zh-CN" altLang="en-US" sz="2933" b="0"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之后没有</a:t>
            </a:r>
            <a:r>
              <a:rPr kumimoji="0" lang="en-US" altLang="zh-CN" sz="2933" b="0" i="1"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x</a:t>
            </a:r>
            <a:r>
              <a:rPr kumimoji="0" lang="zh-CN" altLang="en-US" sz="2933" b="0"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的新的定值，</a:t>
            </a:r>
            <a:endParaRPr kumimoji="0" lang="en-US" altLang="zh-CN" sz="2933" b="0"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endParaRPr>
          </a:p>
          <a:p>
            <a:pPr marL="404273" marR="0" lvl="1" indent="0" algn="l" defTabSz="914400" rtl="0" eaLnBrk="1" fontAlgn="auto" latinLnBrk="0" hangingPunct="1">
              <a:lnSpc>
                <a:spcPts val="4000"/>
              </a:lnSpc>
              <a:spcBef>
                <a:spcPct val="20000"/>
              </a:spcBef>
              <a:spcAft>
                <a:spcPts val="0"/>
              </a:spcAft>
              <a:buClrTx/>
              <a:buSzPct val="100000"/>
              <a:buFontTx/>
              <a:buNone/>
              <a:tabLst/>
              <a:defRPr/>
            </a:pPr>
            <a:r>
              <a:rPr kumimoji="0" lang="en-US" altLang="zh-CN" sz="2933" b="0"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    </a:t>
            </a:r>
            <a:r>
              <a:rPr kumimoji="0" lang="zh-CN" altLang="en-US" sz="2933" b="0"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则</a:t>
            </a:r>
            <a:r>
              <a:rPr kumimoji="0" lang="en-US" altLang="zh-CN" sz="2933" b="0" i="1"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B</a:t>
            </a:r>
            <a:r>
              <a:rPr kumimoji="0" lang="zh-CN" altLang="en-US" sz="2933" b="0"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中</a:t>
            </a:r>
            <a:r>
              <a:rPr kumimoji="0" lang="en-US" altLang="zh-CN" sz="2933" b="0" i="1"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d</a:t>
            </a:r>
            <a:r>
              <a:rPr kumimoji="0" lang="zh-CN" altLang="en-US" sz="2933" b="0"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之后</a:t>
            </a:r>
            <a:r>
              <a:rPr kumimoji="0" lang="en-US" altLang="zh-CN" sz="2933" b="0" i="1"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x</a:t>
            </a:r>
            <a:r>
              <a:rPr kumimoji="0" lang="zh-CN" altLang="en-US" sz="2933" b="0"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的所有</a:t>
            </a:r>
            <a:r>
              <a:rPr kumimoji="0" lang="zh-CN" altLang="en-US" sz="2933" b="0" i="0" u="none" strike="noStrike" kern="1200" cap="none" spc="0" normalizeH="0" baseline="0" noProof="0" dirty="0">
                <a:ln>
                  <a:noFill/>
                </a:ln>
                <a:solidFill>
                  <a:srgbClr val="2D83F4"/>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引用</a:t>
            </a:r>
            <a:r>
              <a:rPr kumimoji="0" lang="zh-CN" altLang="en-US" sz="2933" b="0"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以及</a:t>
            </a:r>
            <a:r>
              <a:rPr kumimoji="0" lang="en-US" altLang="zh-CN" sz="2933" b="0" i="1"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out</a:t>
            </a:r>
            <a:r>
              <a:rPr kumimoji="0" lang="en-US" altLang="zh-CN" sz="2933" b="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a:t>
            </a:r>
            <a:r>
              <a:rPr kumimoji="0" lang="en-US" altLang="zh-CN" sz="2933" b="0" i="1"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B</a:t>
            </a:r>
            <a:r>
              <a:rPr kumimoji="0" lang="en-US" altLang="zh-CN" sz="2933" b="0"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a:t>
            </a:r>
            <a:r>
              <a:rPr kumimoji="0" lang="zh-CN" altLang="en-US" sz="2933" b="0"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中</a:t>
            </a:r>
            <a:r>
              <a:rPr kumimoji="0" lang="en-US" altLang="zh-CN" sz="2933" b="0" i="1"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x</a:t>
            </a:r>
            <a:r>
              <a:rPr kumimoji="0" lang="zh-CN" altLang="en-US" sz="2933" b="0"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的</a:t>
            </a:r>
            <a:endParaRPr kumimoji="0" lang="en-US" altLang="zh-CN" sz="2933" b="0"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endParaRPr>
          </a:p>
          <a:p>
            <a:pPr marL="404273" marR="0" lvl="1" indent="0" algn="l" defTabSz="914400" rtl="0" eaLnBrk="1" fontAlgn="auto" latinLnBrk="0" hangingPunct="1">
              <a:lnSpc>
                <a:spcPts val="4000"/>
              </a:lnSpc>
              <a:spcBef>
                <a:spcPct val="20000"/>
              </a:spcBef>
              <a:spcAft>
                <a:spcPts val="0"/>
              </a:spcAft>
              <a:buClrTx/>
              <a:buSzPct val="100000"/>
              <a:buFontTx/>
              <a:buNone/>
              <a:tabLst/>
              <a:defRPr/>
            </a:pPr>
            <a:r>
              <a:rPr kumimoji="0" lang="en-US" altLang="zh-CN" sz="2933" b="0"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    </a:t>
            </a:r>
            <a:r>
              <a:rPr kumimoji="0" lang="zh-CN" altLang="en-US" sz="2933" b="0"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所有</a:t>
            </a:r>
            <a:r>
              <a:rPr kumimoji="0" lang="zh-CN" altLang="en-US" sz="2933" b="0" i="0" u="none" strike="noStrike" kern="1200" cap="none" spc="0" normalizeH="0" baseline="0" noProof="0" dirty="0">
                <a:ln>
                  <a:noFill/>
                </a:ln>
                <a:solidFill>
                  <a:srgbClr val="2D83F4"/>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引用</a:t>
            </a:r>
            <a:r>
              <a:rPr kumimoji="0" lang="zh-CN" altLang="en-US" sz="2933" b="0"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构成</a:t>
            </a:r>
            <a:r>
              <a:rPr kumimoji="0" lang="en-US" altLang="zh-CN" sz="2933" b="0" i="1"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d</a:t>
            </a:r>
            <a:r>
              <a:rPr kumimoji="0" lang="zh-CN" altLang="en-US" sz="2933" b="0"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的</a:t>
            </a:r>
            <a:r>
              <a:rPr kumimoji="0" lang="en-US" altLang="zh-CN" sz="2933" b="0" i="1"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du</a:t>
            </a:r>
            <a:r>
              <a:rPr kumimoji="0" lang="zh-CN" altLang="en-US" sz="2933" b="0"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链</a:t>
            </a:r>
          </a:p>
          <a:p>
            <a:pPr marL="861473" marR="0" lvl="1" indent="-457200" algn="l" defTabSz="914400" rtl="0" eaLnBrk="1" fontAlgn="auto" latinLnBrk="0" hangingPunct="1">
              <a:lnSpc>
                <a:spcPts val="4000"/>
              </a:lnSpc>
              <a:spcBef>
                <a:spcPct val="20000"/>
              </a:spcBef>
              <a:spcAft>
                <a:spcPts val="0"/>
              </a:spcAft>
              <a:buClrTx/>
              <a:buSzPct val="100000"/>
              <a:tabLst/>
              <a:defRPr/>
            </a:pPr>
            <a:endParaRPr kumimoji="0" lang="zh-CN" altLang="en-US" sz="2933" b="0" i="0" u="none" strike="noStrike" kern="1200" cap="none" spc="0" normalizeH="0" baseline="0" noProof="0" dirty="0">
              <a:ln>
                <a:noFill/>
              </a:ln>
              <a:solidFill>
                <a:prstClr val="black"/>
              </a:solidFill>
              <a:effectLst/>
              <a:uLnTx/>
              <a:uFillTx/>
              <a:latin typeface="Times New Roman" panose="02020603050405020304" pitchFamily="18" charset="0"/>
              <a:ea typeface="华文楷体" panose="02010600040101010101" pitchFamily="2" charset="-122"/>
              <a:cs typeface="Times New Roman" panose="02020603050405020304" pitchFamily="18" charset="0"/>
            </a:endParaRPr>
          </a:p>
          <a:p>
            <a:pPr lvl="1"/>
            <a:endParaRPr lang="zh-CN" altLang="en-US" sz="2200" dirty="0">
              <a:solidFill>
                <a:srgbClr val="C00000"/>
              </a:solidFill>
            </a:endParaRPr>
          </a:p>
        </p:txBody>
      </p:sp>
      <p:sp>
        <p:nvSpPr>
          <p:cNvPr id="5" name="Rectangle 22">
            <a:extLst>
              <a:ext uri="{FF2B5EF4-FFF2-40B4-BE49-F238E27FC236}">
                <a16:creationId xmlns:a16="http://schemas.microsoft.com/office/drawing/2014/main" id="{3949BEBB-D2C4-0D56-2ABE-96C5F22478B3}"/>
              </a:ext>
            </a:extLst>
          </p:cNvPr>
          <p:cNvSpPr>
            <a:spLocks noChangeArrowheads="1"/>
          </p:cNvSpPr>
          <p:nvPr/>
        </p:nvSpPr>
        <p:spPr bwMode="auto">
          <a:xfrm>
            <a:off x="8978830" y="3595672"/>
            <a:ext cx="2559049" cy="2849033"/>
          </a:xfrm>
          <a:prstGeom prst="rect">
            <a:avLst/>
          </a:prstGeom>
          <a:solidFill>
            <a:schemeClr val="accent5">
              <a:lumMod val="20000"/>
              <a:lumOff val="80000"/>
            </a:schemeClr>
          </a:solidFill>
          <a:ln w="9525">
            <a:solidFill>
              <a:schemeClr val="tx1"/>
            </a:solidFill>
            <a:miter lim="800000"/>
            <a:headEnd/>
            <a:tailEnd/>
          </a:ln>
        </p:spPr>
        <p:txBody>
          <a:bodyPr lIns="91440" tIns="45720" rIns="91440" bIns="45720"/>
          <a:lstStyle>
            <a:lvl1pPr marL="257175" indent="-257175">
              <a:defRPr b="1">
                <a:solidFill>
                  <a:schemeClr val="tx1"/>
                </a:solidFill>
                <a:latin typeface="Tahoma" charset="0"/>
                <a:ea typeface="宋体" charset="0"/>
              </a:defRPr>
            </a:lvl1pPr>
            <a:lvl2pPr marL="742950" indent="-285750">
              <a:defRPr b="1">
                <a:solidFill>
                  <a:schemeClr val="tx1"/>
                </a:solidFill>
                <a:latin typeface="Tahoma" charset="0"/>
                <a:ea typeface="宋体" charset="0"/>
              </a:defRPr>
            </a:lvl2pPr>
            <a:lvl3pPr marL="1143000" indent="-228600">
              <a:defRPr b="1">
                <a:solidFill>
                  <a:schemeClr val="tx1"/>
                </a:solidFill>
                <a:latin typeface="Tahoma" charset="0"/>
                <a:ea typeface="宋体" charset="0"/>
              </a:defRPr>
            </a:lvl3pPr>
            <a:lvl4pPr marL="1600200" indent="-228600">
              <a:defRPr b="1">
                <a:solidFill>
                  <a:schemeClr val="tx1"/>
                </a:solidFill>
                <a:latin typeface="Tahoma" charset="0"/>
                <a:ea typeface="宋体" charset="0"/>
              </a:defRPr>
            </a:lvl4pPr>
            <a:lvl5pPr marL="2057400" indent="-228600">
              <a:defRPr b="1">
                <a:solidFill>
                  <a:schemeClr val="tx1"/>
                </a:solidFill>
                <a:latin typeface="Tahoma" charset="0"/>
                <a:ea typeface="宋体" charset="0"/>
              </a:defRPr>
            </a:lvl5pPr>
            <a:lvl6pPr marL="2514600" indent="-228600" eaLnBrk="0" fontAlgn="base" hangingPunct="0">
              <a:spcBef>
                <a:spcPct val="0"/>
              </a:spcBef>
              <a:spcAft>
                <a:spcPct val="0"/>
              </a:spcAft>
              <a:defRPr b="1">
                <a:solidFill>
                  <a:schemeClr val="tx1"/>
                </a:solidFill>
                <a:latin typeface="Tahoma" charset="0"/>
                <a:ea typeface="宋体" charset="0"/>
              </a:defRPr>
            </a:lvl6pPr>
            <a:lvl7pPr marL="2971800" indent="-228600" eaLnBrk="0" fontAlgn="base" hangingPunct="0">
              <a:spcBef>
                <a:spcPct val="0"/>
              </a:spcBef>
              <a:spcAft>
                <a:spcPct val="0"/>
              </a:spcAft>
              <a:defRPr b="1">
                <a:solidFill>
                  <a:schemeClr val="tx1"/>
                </a:solidFill>
                <a:latin typeface="Tahoma" charset="0"/>
                <a:ea typeface="宋体" charset="0"/>
              </a:defRPr>
            </a:lvl7pPr>
            <a:lvl8pPr marL="3429000" indent="-228600" eaLnBrk="0" fontAlgn="base" hangingPunct="0">
              <a:spcBef>
                <a:spcPct val="0"/>
              </a:spcBef>
              <a:spcAft>
                <a:spcPct val="0"/>
              </a:spcAft>
              <a:defRPr b="1">
                <a:solidFill>
                  <a:schemeClr val="tx1"/>
                </a:solidFill>
                <a:latin typeface="Tahoma" charset="0"/>
                <a:ea typeface="宋体" charset="0"/>
              </a:defRPr>
            </a:lvl8pPr>
            <a:lvl9pPr marL="3886200" indent="-228600" eaLnBrk="0" fontAlgn="base" hangingPunct="0">
              <a:spcBef>
                <a:spcPct val="0"/>
              </a:spcBef>
              <a:spcAft>
                <a:spcPct val="0"/>
              </a:spcAft>
              <a:defRPr b="1">
                <a:solidFill>
                  <a:schemeClr val="tx1"/>
                </a:solidFill>
                <a:latin typeface="Tahoma" charset="0"/>
                <a:ea typeface="宋体" charset="0"/>
              </a:defRPr>
            </a:lvl9pPr>
          </a:lstStyle>
          <a:p>
            <a:pPr algn="ctr">
              <a:lnSpc>
                <a:spcPts val="2400"/>
              </a:lnSpc>
              <a:spcBef>
                <a:spcPct val="20000"/>
              </a:spcBef>
              <a:buClr>
                <a:srgbClr val="5EAEFF"/>
              </a:buClr>
              <a:buSzPct val="60000"/>
              <a:defRPr/>
            </a:pPr>
            <a:r>
              <a:rPr kumimoji="1" lang="en-US" altLang="zh-CN" sz="3200" dirty="0">
                <a:latin typeface="Times New Roman" charset="0"/>
              </a:rPr>
              <a:t>···</a:t>
            </a:r>
            <a:endParaRPr kumimoji="1" lang="en-US" altLang="zh-CN" sz="3200" dirty="0">
              <a:solidFill>
                <a:prstClr val="black"/>
              </a:solidFill>
              <a:latin typeface="Times New Roman" charset="0"/>
            </a:endParaRPr>
          </a:p>
          <a:p>
            <a:pPr>
              <a:lnSpc>
                <a:spcPts val="2400"/>
              </a:lnSpc>
              <a:spcBef>
                <a:spcPct val="20000"/>
              </a:spcBef>
              <a:buClr>
                <a:srgbClr val="5EAEFF"/>
              </a:buClr>
              <a:buSzPct val="60000"/>
              <a:defRPr/>
            </a:pPr>
            <a:r>
              <a:rPr kumimoji="1" lang="en-US" altLang="zh-CN" sz="3200" i="1" dirty="0">
                <a:solidFill>
                  <a:srgbClr val="FF0000"/>
                </a:solidFill>
                <a:latin typeface="Times New Roman" charset="0"/>
              </a:rPr>
              <a:t>d</a:t>
            </a:r>
            <a:r>
              <a:rPr kumimoji="1" lang="en-US" altLang="zh-CN" sz="3200" dirty="0">
                <a:solidFill>
                  <a:srgbClr val="FF0000"/>
                </a:solidFill>
                <a:latin typeface="Times New Roman" charset="0"/>
              </a:rPr>
              <a:t>: </a:t>
            </a:r>
            <a:r>
              <a:rPr kumimoji="1" lang="en-US" altLang="zh-CN" sz="3200" i="1" dirty="0">
                <a:solidFill>
                  <a:srgbClr val="FF0000"/>
                </a:solidFill>
                <a:latin typeface="Times New Roman" charset="0"/>
              </a:rPr>
              <a:t>x =</a:t>
            </a:r>
            <a:r>
              <a:rPr kumimoji="1" lang="en-US" altLang="zh-CN" sz="3200" dirty="0">
                <a:solidFill>
                  <a:srgbClr val="FF0000"/>
                </a:solidFill>
                <a:latin typeface="Times New Roman" charset="0"/>
              </a:rPr>
              <a:t> ···</a:t>
            </a:r>
          </a:p>
          <a:p>
            <a:pPr algn="ctr">
              <a:lnSpc>
                <a:spcPts val="2400"/>
              </a:lnSpc>
              <a:spcBef>
                <a:spcPct val="20000"/>
              </a:spcBef>
              <a:buClr>
                <a:srgbClr val="5EAEFF"/>
              </a:buClr>
              <a:buSzPct val="60000"/>
              <a:defRPr/>
            </a:pPr>
            <a:r>
              <a:rPr kumimoji="1" lang="en-US" altLang="zh-CN" sz="3200" dirty="0">
                <a:latin typeface="Times New Roman" charset="0"/>
              </a:rPr>
              <a:t>···</a:t>
            </a:r>
            <a:endParaRPr kumimoji="1" lang="en-US" altLang="zh-CN" sz="3200" dirty="0">
              <a:solidFill>
                <a:prstClr val="black"/>
              </a:solidFill>
              <a:latin typeface="Times New Roman" charset="0"/>
            </a:endParaRPr>
          </a:p>
          <a:p>
            <a:pPr algn="ctr">
              <a:lnSpc>
                <a:spcPts val="2400"/>
              </a:lnSpc>
              <a:spcBef>
                <a:spcPct val="20000"/>
              </a:spcBef>
              <a:buClr>
                <a:srgbClr val="5EAEFF"/>
              </a:buClr>
              <a:buSzPct val="60000"/>
              <a:defRPr/>
            </a:pPr>
            <a:r>
              <a:rPr kumimoji="1" lang="en-US" altLang="zh-CN" sz="3200" dirty="0">
                <a:solidFill>
                  <a:srgbClr val="FF0000"/>
                </a:solidFill>
                <a:latin typeface="Times New Roman" charset="0"/>
              </a:rPr>
              <a:t>··· </a:t>
            </a:r>
            <a:r>
              <a:rPr kumimoji="1" lang="en-US" altLang="zh-CN" sz="3200" i="1" dirty="0">
                <a:solidFill>
                  <a:srgbClr val="FF0000"/>
                </a:solidFill>
                <a:latin typeface="Times New Roman" charset="0"/>
              </a:rPr>
              <a:t>= </a:t>
            </a:r>
            <a:r>
              <a:rPr kumimoji="1" lang="en-US" altLang="zh-CN" sz="3200" dirty="0">
                <a:solidFill>
                  <a:srgbClr val="FF0000"/>
                </a:solidFill>
                <a:latin typeface="Times New Roman" charset="0"/>
              </a:rPr>
              <a:t>··· </a:t>
            </a:r>
            <a:r>
              <a:rPr kumimoji="1" lang="en-US" altLang="zh-CN" sz="3200" i="1" dirty="0">
                <a:solidFill>
                  <a:srgbClr val="FF0000"/>
                </a:solidFill>
                <a:latin typeface="Times New Roman" charset="0"/>
              </a:rPr>
              <a:t>x</a:t>
            </a:r>
            <a:r>
              <a:rPr kumimoji="1" lang="en-US" altLang="zh-CN" sz="3200" dirty="0">
                <a:solidFill>
                  <a:srgbClr val="FF0000"/>
                </a:solidFill>
                <a:latin typeface="Times New Roman" charset="0"/>
              </a:rPr>
              <a:t> ···</a:t>
            </a:r>
            <a:endParaRPr kumimoji="1" lang="en-US" altLang="zh-CN" sz="3200" i="1" dirty="0">
              <a:solidFill>
                <a:srgbClr val="FF0000"/>
              </a:solidFill>
              <a:latin typeface="Times New Roman" charset="0"/>
            </a:endParaRPr>
          </a:p>
          <a:p>
            <a:pPr algn="ctr">
              <a:lnSpc>
                <a:spcPts val="2400"/>
              </a:lnSpc>
              <a:spcBef>
                <a:spcPct val="20000"/>
              </a:spcBef>
              <a:buClr>
                <a:srgbClr val="5EAEFF"/>
              </a:buClr>
              <a:buSzPct val="60000"/>
              <a:defRPr/>
            </a:pPr>
            <a:r>
              <a:rPr kumimoji="1" lang="en-US" altLang="zh-CN" sz="3200" dirty="0">
                <a:latin typeface="Times New Roman" charset="0"/>
              </a:rPr>
              <a:t>···</a:t>
            </a:r>
            <a:endParaRPr kumimoji="1" lang="en-US" altLang="zh-CN" sz="3200" dirty="0">
              <a:solidFill>
                <a:prstClr val="black"/>
              </a:solidFill>
              <a:latin typeface="Times New Roman" charset="0"/>
            </a:endParaRPr>
          </a:p>
          <a:p>
            <a:pPr>
              <a:lnSpc>
                <a:spcPts val="2400"/>
              </a:lnSpc>
              <a:spcBef>
                <a:spcPct val="20000"/>
              </a:spcBef>
              <a:buClr>
                <a:srgbClr val="5EAEFF"/>
              </a:buClr>
              <a:buSzPct val="60000"/>
              <a:defRPr/>
            </a:pPr>
            <a:endParaRPr kumimoji="1" lang="zh-CN" altLang="en-US" sz="3200" dirty="0">
              <a:solidFill>
                <a:prstClr val="black"/>
              </a:solidFill>
              <a:latin typeface="Times New Roman" charset="0"/>
            </a:endParaRPr>
          </a:p>
        </p:txBody>
      </p:sp>
    </p:spTree>
    <p:custDataLst>
      <p:tags r:id="rId1"/>
    </p:custDataLst>
    <p:extLst>
      <p:ext uri="{BB962C8B-B14F-4D97-AF65-F5344CB8AC3E}">
        <p14:creationId xmlns:p14="http://schemas.microsoft.com/office/powerpoint/2010/main" val="3240196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xit" presetSubtype="32" fill="hold" nodeType="clickEffect">
                                  <p:stCondLst>
                                    <p:cond delay="0"/>
                                  </p:stCondLst>
                                  <p:childTnLst>
                                    <p:anim calcmode="lin" valueType="num">
                                      <p:cBhvr>
                                        <p:cTn id="13" dur="500"/>
                                        <p:tgtEl>
                                          <p:spTgt spid="5"/>
                                        </p:tgtEl>
                                        <p:attrNameLst>
                                          <p:attrName>ppt_w</p:attrName>
                                        </p:attrNameLst>
                                      </p:cBhvr>
                                      <p:tavLst>
                                        <p:tav tm="0">
                                          <p:val>
                                            <p:strVal val="ppt_w"/>
                                          </p:val>
                                        </p:tav>
                                        <p:tav tm="100000">
                                          <p:val>
                                            <p:fltVal val="0"/>
                                          </p:val>
                                        </p:tav>
                                      </p:tavLst>
                                    </p:anim>
                                    <p:anim calcmode="lin" valueType="num">
                                      <p:cBhvr>
                                        <p:cTn id="14" dur="500"/>
                                        <p:tgtEl>
                                          <p:spTgt spid="5"/>
                                        </p:tgtEl>
                                        <p:attrNameLst>
                                          <p:attrName>ppt_h</p:attrName>
                                        </p:attrNameLst>
                                      </p:cBhvr>
                                      <p:tavLst>
                                        <p:tav tm="0">
                                          <p:val>
                                            <p:strVal val="ppt_h"/>
                                          </p:val>
                                        </p:tav>
                                        <p:tav tm="100000">
                                          <p:val>
                                            <p:fltVal val="0"/>
                                          </p:val>
                                        </p:tav>
                                      </p:tavLst>
                                    </p:anim>
                                    <p:animEffect transition="out" filter="fade">
                                      <p:cBhvr>
                                        <p:cTn id="15" dur="500"/>
                                        <p:tgtEl>
                                          <p:spTgt spid="5"/>
                                        </p:tgtEl>
                                      </p:cBhvr>
                                    </p:animEffect>
                                    <p:set>
                                      <p:cBhvr>
                                        <p:cTn id="16"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267BF3-AA5B-0777-3AC3-1253C78380B1}"/>
              </a:ext>
            </a:extLst>
          </p:cNvPr>
          <p:cNvSpPr>
            <a:spLocks noGrp="1"/>
          </p:cNvSpPr>
          <p:nvPr>
            <p:ph type="title"/>
          </p:nvPr>
        </p:nvSpPr>
        <p:spPr/>
        <p:txBody>
          <a:bodyPr/>
          <a:lstStyle/>
          <a:p>
            <a:r>
              <a:rPr lang="en-US" altLang="zh-CN" dirty="0"/>
              <a:t>10. 3   </a:t>
            </a:r>
            <a:r>
              <a:rPr lang="zh-CN" altLang="en-US" dirty="0"/>
              <a:t>数据流分析基础</a:t>
            </a:r>
          </a:p>
        </p:txBody>
      </p:sp>
      <p:sp>
        <p:nvSpPr>
          <p:cNvPr id="3" name="内容占位符 2">
            <a:extLst>
              <a:ext uri="{FF2B5EF4-FFF2-40B4-BE49-F238E27FC236}">
                <a16:creationId xmlns:a16="http://schemas.microsoft.com/office/drawing/2014/main" id="{E7B46414-9145-61AA-C3C4-98E6231CAF7A}"/>
              </a:ext>
            </a:extLst>
          </p:cNvPr>
          <p:cNvSpPr>
            <a:spLocks noGrp="1"/>
          </p:cNvSpPr>
          <p:nvPr>
            <p:ph idx="1"/>
          </p:nvPr>
        </p:nvSpPr>
        <p:spPr>
          <a:xfrm>
            <a:off x="453746" y="767348"/>
            <a:ext cx="2522006" cy="751456"/>
          </a:xfrm>
        </p:spPr>
        <p:txBody>
          <a:bodyPr>
            <a:normAutofit/>
          </a:bodyPr>
          <a:lstStyle/>
          <a:p>
            <a:pPr marL="0" indent="0">
              <a:buNone/>
            </a:pPr>
            <a:r>
              <a:rPr lang="en-US" altLang="zh-CN" sz="2800" dirty="0">
                <a:solidFill>
                  <a:srgbClr val="C00000"/>
                </a:solidFill>
              </a:rPr>
              <a:t>[</a:t>
            </a:r>
            <a:r>
              <a:rPr lang="zh-CN" altLang="en-US" sz="2800" dirty="0">
                <a:solidFill>
                  <a:srgbClr val="C00000"/>
                </a:solidFill>
              </a:rPr>
              <a:t>例</a:t>
            </a:r>
            <a:r>
              <a:rPr lang="en-US" altLang="zh-CN" sz="2800" dirty="0">
                <a:solidFill>
                  <a:srgbClr val="C00000"/>
                </a:solidFill>
              </a:rPr>
              <a:t>] DU</a:t>
            </a:r>
            <a:r>
              <a:rPr lang="zh-CN" altLang="en-US" sz="2800" dirty="0">
                <a:solidFill>
                  <a:srgbClr val="C00000"/>
                </a:solidFill>
              </a:rPr>
              <a:t>链</a:t>
            </a:r>
          </a:p>
          <a:p>
            <a:endParaRPr lang="en-US" altLang="zh-CN" sz="2800" dirty="0"/>
          </a:p>
          <a:p>
            <a:endParaRPr lang="zh-CN" altLang="en-US" sz="2800" dirty="0"/>
          </a:p>
        </p:txBody>
      </p:sp>
      <p:grpSp>
        <p:nvGrpSpPr>
          <p:cNvPr id="45" name="组合 44">
            <a:extLst>
              <a:ext uri="{FF2B5EF4-FFF2-40B4-BE49-F238E27FC236}">
                <a16:creationId xmlns:a16="http://schemas.microsoft.com/office/drawing/2014/main" id="{411325AA-36BD-ADD7-4C2A-555051C1282C}"/>
              </a:ext>
            </a:extLst>
          </p:cNvPr>
          <p:cNvGrpSpPr/>
          <p:nvPr/>
        </p:nvGrpSpPr>
        <p:grpSpPr>
          <a:xfrm>
            <a:off x="359064" y="1379274"/>
            <a:ext cx="3310829" cy="5137079"/>
            <a:chOff x="699146" y="1212350"/>
            <a:chExt cx="3310829" cy="5137079"/>
          </a:xfrm>
        </p:grpSpPr>
        <p:sp>
          <p:nvSpPr>
            <p:cNvPr id="5" name="文本框 4">
              <a:extLst>
                <a:ext uri="{FF2B5EF4-FFF2-40B4-BE49-F238E27FC236}">
                  <a16:creationId xmlns:a16="http://schemas.microsoft.com/office/drawing/2014/main" id="{9379E509-0202-01F0-B47D-3456EC7EC7F0}"/>
                </a:ext>
              </a:extLst>
            </p:cNvPr>
            <p:cNvSpPr txBox="1"/>
            <p:nvPr/>
          </p:nvSpPr>
          <p:spPr>
            <a:xfrm>
              <a:off x="1887020" y="1622895"/>
              <a:ext cx="1684962" cy="646331"/>
            </a:xfrm>
            <a:prstGeom prst="rect">
              <a:avLst/>
            </a:prstGeom>
            <a:noFill/>
            <a:ln w="25400">
              <a:solidFill>
                <a:schemeClr val="tx1"/>
              </a:solidFill>
            </a:ln>
          </p:spPr>
          <p:txBody>
            <a:bodyPr wrap="square" rtlCol="0">
              <a:spAutoFit/>
            </a:bodyPr>
            <a:lstStyle/>
            <a:p>
              <a:r>
                <a:rPr lang="en-US" altLang="zh-CN" dirty="0" err="1"/>
                <a:t>i</a:t>
              </a:r>
              <a:r>
                <a:rPr lang="en-US" altLang="zh-CN" dirty="0"/>
                <a:t> = 2</a:t>
              </a:r>
            </a:p>
            <a:p>
              <a:r>
                <a:rPr lang="en-US" altLang="zh-CN" dirty="0"/>
                <a:t>j = </a:t>
              </a:r>
              <a:r>
                <a:rPr lang="en-US" altLang="zh-CN" dirty="0" err="1"/>
                <a:t>i</a:t>
              </a:r>
              <a:r>
                <a:rPr lang="en-US" altLang="zh-CN" dirty="0"/>
                <a:t> + 1</a:t>
              </a:r>
            </a:p>
          </p:txBody>
        </p:sp>
        <p:sp>
          <p:nvSpPr>
            <p:cNvPr id="6" name="文本框 5">
              <a:extLst>
                <a:ext uri="{FF2B5EF4-FFF2-40B4-BE49-F238E27FC236}">
                  <a16:creationId xmlns:a16="http://schemas.microsoft.com/office/drawing/2014/main" id="{C08D151D-695A-0729-FBF1-8C5A13EC8963}"/>
                </a:ext>
              </a:extLst>
            </p:cNvPr>
            <p:cNvSpPr txBox="1"/>
            <p:nvPr/>
          </p:nvSpPr>
          <p:spPr>
            <a:xfrm>
              <a:off x="1868184" y="3879287"/>
              <a:ext cx="1684962" cy="369332"/>
            </a:xfrm>
            <a:prstGeom prst="rect">
              <a:avLst/>
            </a:prstGeom>
            <a:noFill/>
            <a:ln w="25400">
              <a:solidFill>
                <a:schemeClr val="tx1"/>
              </a:solidFill>
            </a:ln>
          </p:spPr>
          <p:txBody>
            <a:bodyPr wrap="square" rtlCol="0">
              <a:spAutoFit/>
            </a:bodyPr>
            <a:lstStyle/>
            <a:p>
              <a:r>
                <a:rPr lang="en-US" altLang="zh-CN" dirty="0"/>
                <a:t>j = j + 1</a:t>
              </a:r>
            </a:p>
          </p:txBody>
        </p:sp>
        <p:sp>
          <p:nvSpPr>
            <p:cNvPr id="7" name="文本框 6">
              <a:extLst>
                <a:ext uri="{FF2B5EF4-FFF2-40B4-BE49-F238E27FC236}">
                  <a16:creationId xmlns:a16="http://schemas.microsoft.com/office/drawing/2014/main" id="{CF26D3BC-3409-BA5D-6C83-2542CBB297D2}"/>
                </a:ext>
              </a:extLst>
            </p:cNvPr>
            <p:cNvSpPr txBox="1"/>
            <p:nvPr/>
          </p:nvSpPr>
          <p:spPr>
            <a:xfrm>
              <a:off x="1887020" y="2705431"/>
              <a:ext cx="1684962" cy="369332"/>
            </a:xfrm>
            <a:prstGeom prst="rect">
              <a:avLst/>
            </a:prstGeom>
            <a:noFill/>
            <a:ln w="25400">
              <a:solidFill>
                <a:schemeClr val="tx1"/>
              </a:solidFill>
            </a:ln>
          </p:spPr>
          <p:txBody>
            <a:bodyPr wrap="square" rtlCol="0">
              <a:spAutoFit/>
            </a:bodyPr>
            <a:lstStyle/>
            <a:p>
              <a:r>
                <a:rPr lang="en-US" altLang="zh-CN" dirty="0" err="1"/>
                <a:t>i</a:t>
              </a:r>
              <a:r>
                <a:rPr lang="en-US" altLang="zh-CN" dirty="0"/>
                <a:t> = 1</a:t>
              </a:r>
            </a:p>
          </p:txBody>
        </p:sp>
        <p:sp>
          <p:nvSpPr>
            <p:cNvPr id="8" name="文本框 7">
              <a:extLst>
                <a:ext uri="{FF2B5EF4-FFF2-40B4-BE49-F238E27FC236}">
                  <a16:creationId xmlns:a16="http://schemas.microsoft.com/office/drawing/2014/main" id="{693814EB-BA33-A98E-C40F-3D202CEAC646}"/>
                </a:ext>
              </a:extLst>
            </p:cNvPr>
            <p:cNvSpPr txBox="1"/>
            <p:nvPr/>
          </p:nvSpPr>
          <p:spPr>
            <a:xfrm>
              <a:off x="1083724" y="4684824"/>
              <a:ext cx="1176591" cy="369332"/>
            </a:xfrm>
            <a:prstGeom prst="rect">
              <a:avLst/>
            </a:prstGeom>
            <a:noFill/>
            <a:ln w="25400">
              <a:solidFill>
                <a:schemeClr val="tx1"/>
              </a:solidFill>
            </a:ln>
          </p:spPr>
          <p:txBody>
            <a:bodyPr wrap="square" rtlCol="0">
              <a:spAutoFit/>
            </a:bodyPr>
            <a:lstStyle/>
            <a:p>
              <a:r>
                <a:rPr lang="en-US" altLang="zh-CN" dirty="0"/>
                <a:t>j = j - 4</a:t>
              </a:r>
            </a:p>
          </p:txBody>
        </p:sp>
        <p:sp>
          <p:nvSpPr>
            <p:cNvPr id="9" name="文本框 8">
              <a:extLst>
                <a:ext uri="{FF2B5EF4-FFF2-40B4-BE49-F238E27FC236}">
                  <a16:creationId xmlns:a16="http://schemas.microsoft.com/office/drawing/2014/main" id="{1A18CA15-E725-BE2D-9384-C747ECEC891E}"/>
                </a:ext>
              </a:extLst>
            </p:cNvPr>
            <p:cNvSpPr txBox="1"/>
            <p:nvPr/>
          </p:nvSpPr>
          <p:spPr>
            <a:xfrm>
              <a:off x="1868184" y="5391565"/>
              <a:ext cx="1684962" cy="646331"/>
            </a:xfrm>
            <a:prstGeom prst="rect">
              <a:avLst/>
            </a:prstGeom>
            <a:noFill/>
            <a:ln w="25400">
              <a:solidFill>
                <a:schemeClr val="tx1"/>
              </a:solidFill>
            </a:ln>
          </p:spPr>
          <p:txBody>
            <a:bodyPr wrap="square" rtlCol="0">
              <a:spAutoFit/>
            </a:bodyPr>
            <a:lstStyle/>
            <a:p>
              <a:r>
                <a:rPr lang="en-US" altLang="zh-CN" dirty="0"/>
                <a:t>a = </a:t>
              </a:r>
              <a:r>
                <a:rPr lang="en-US" altLang="zh-CN" dirty="0" err="1"/>
                <a:t>i</a:t>
              </a:r>
              <a:endParaRPr lang="en-US" altLang="zh-CN" dirty="0"/>
            </a:p>
            <a:p>
              <a:r>
                <a:rPr lang="en-US" altLang="zh-CN" dirty="0"/>
                <a:t>b = j</a:t>
              </a:r>
            </a:p>
          </p:txBody>
        </p:sp>
        <p:cxnSp>
          <p:nvCxnSpPr>
            <p:cNvPr id="11" name="直接箭头连接符 10">
              <a:extLst>
                <a:ext uri="{FF2B5EF4-FFF2-40B4-BE49-F238E27FC236}">
                  <a16:creationId xmlns:a16="http://schemas.microsoft.com/office/drawing/2014/main" id="{1E1AEF48-DF73-3643-3C3B-FA80B31D9129}"/>
                </a:ext>
              </a:extLst>
            </p:cNvPr>
            <p:cNvCxnSpPr/>
            <p:nvPr/>
          </p:nvCxnSpPr>
          <p:spPr>
            <a:xfrm>
              <a:off x="2260315" y="1212350"/>
              <a:ext cx="0" cy="38915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连接符: 肘形 12">
              <a:extLst>
                <a:ext uri="{FF2B5EF4-FFF2-40B4-BE49-F238E27FC236}">
                  <a16:creationId xmlns:a16="http://schemas.microsoft.com/office/drawing/2014/main" id="{AF965D50-406D-B0AC-57D7-66D4557B296C}"/>
                </a:ext>
              </a:extLst>
            </p:cNvPr>
            <p:cNvCxnSpPr>
              <a:stCxn id="7" idx="2"/>
              <a:endCxn id="5" idx="0"/>
            </p:cNvCxnSpPr>
            <p:nvPr/>
          </p:nvCxnSpPr>
          <p:spPr>
            <a:xfrm rot="5400000" flipH="1">
              <a:off x="2003567" y="2348829"/>
              <a:ext cx="1451868" cy="12700"/>
            </a:xfrm>
            <a:prstGeom prst="bentConnector5">
              <a:avLst>
                <a:gd name="adj1" fmla="val -15745"/>
                <a:gd name="adj2" fmla="val -11548315"/>
                <a:gd name="adj3" fmla="val 133436"/>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连接符: 肘形 17">
              <a:extLst>
                <a:ext uri="{FF2B5EF4-FFF2-40B4-BE49-F238E27FC236}">
                  <a16:creationId xmlns:a16="http://schemas.microsoft.com/office/drawing/2014/main" id="{51558D6E-1528-580A-563A-522C18915CB1}"/>
                </a:ext>
              </a:extLst>
            </p:cNvPr>
            <p:cNvCxnSpPr>
              <a:stCxn id="9" idx="2"/>
              <a:endCxn id="7" idx="0"/>
            </p:cNvCxnSpPr>
            <p:nvPr/>
          </p:nvCxnSpPr>
          <p:spPr>
            <a:xfrm rot="5400000" flipH="1" flipV="1">
              <a:off x="1053850" y="4362246"/>
              <a:ext cx="3332465" cy="18836"/>
            </a:xfrm>
            <a:prstGeom prst="bentConnector5">
              <a:avLst>
                <a:gd name="adj1" fmla="val -6860"/>
                <a:gd name="adj2" fmla="val -10904529"/>
                <a:gd name="adj3" fmla="val 106860"/>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a:extLst>
                <a:ext uri="{FF2B5EF4-FFF2-40B4-BE49-F238E27FC236}">
                  <a16:creationId xmlns:a16="http://schemas.microsoft.com/office/drawing/2014/main" id="{9B33798A-A194-D9A4-5275-E26156DBB2B1}"/>
                </a:ext>
              </a:extLst>
            </p:cNvPr>
            <p:cNvCxnSpPr/>
            <p:nvPr/>
          </p:nvCxnSpPr>
          <p:spPr>
            <a:xfrm>
              <a:off x="3030876" y="6037896"/>
              <a:ext cx="0" cy="31153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a:extLst>
                <a:ext uri="{FF2B5EF4-FFF2-40B4-BE49-F238E27FC236}">
                  <a16:creationId xmlns:a16="http://schemas.microsoft.com/office/drawing/2014/main" id="{7329EFBC-18D4-0B1A-DC78-1A83DB4011C1}"/>
                </a:ext>
              </a:extLst>
            </p:cNvPr>
            <p:cNvCxnSpPr>
              <a:cxnSpLocks/>
            </p:cNvCxnSpPr>
            <p:nvPr/>
          </p:nvCxnSpPr>
          <p:spPr>
            <a:xfrm>
              <a:off x="3018885" y="4248619"/>
              <a:ext cx="0" cy="114294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连接符: 肘形 27">
              <a:extLst>
                <a:ext uri="{FF2B5EF4-FFF2-40B4-BE49-F238E27FC236}">
                  <a16:creationId xmlns:a16="http://schemas.microsoft.com/office/drawing/2014/main" id="{F4581462-BD2C-66F5-DCF1-470D6674F881}"/>
                </a:ext>
              </a:extLst>
            </p:cNvPr>
            <p:cNvCxnSpPr>
              <a:stCxn id="8" idx="3"/>
              <a:endCxn id="9" idx="0"/>
            </p:cNvCxnSpPr>
            <p:nvPr/>
          </p:nvCxnSpPr>
          <p:spPr>
            <a:xfrm>
              <a:off x="2260315" y="4869490"/>
              <a:ext cx="450350" cy="522075"/>
            </a:xfrm>
            <a:prstGeom prst="bentConnector2">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a:extLst>
                <a:ext uri="{FF2B5EF4-FFF2-40B4-BE49-F238E27FC236}">
                  <a16:creationId xmlns:a16="http://schemas.microsoft.com/office/drawing/2014/main" id="{56F8DFE2-2EE5-B0DD-B866-8868E3EB1D8E}"/>
                </a:ext>
              </a:extLst>
            </p:cNvPr>
            <p:cNvCxnSpPr/>
            <p:nvPr/>
          </p:nvCxnSpPr>
          <p:spPr>
            <a:xfrm>
              <a:off x="2054831" y="4248619"/>
              <a:ext cx="0" cy="43620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a:extLst>
                <a:ext uri="{FF2B5EF4-FFF2-40B4-BE49-F238E27FC236}">
                  <a16:creationId xmlns:a16="http://schemas.microsoft.com/office/drawing/2014/main" id="{A6DD5B1E-E4C9-AE51-BBDC-ACC4017BEE7C}"/>
                </a:ext>
              </a:extLst>
            </p:cNvPr>
            <p:cNvCxnSpPr/>
            <p:nvPr/>
          </p:nvCxnSpPr>
          <p:spPr>
            <a:xfrm>
              <a:off x="2383604" y="3074763"/>
              <a:ext cx="0" cy="80452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33">
              <a:extLst>
                <a:ext uri="{FF2B5EF4-FFF2-40B4-BE49-F238E27FC236}">
                  <a16:creationId xmlns:a16="http://schemas.microsoft.com/office/drawing/2014/main" id="{067DAAFC-FFAD-B343-6ED6-F834A578AF94}"/>
                </a:ext>
              </a:extLst>
            </p:cNvPr>
            <p:cNvCxnSpPr/>
            <p:nvPr/>
          </p:nvCxnSpPr>
          <p:spPr>
            <a:xfrm>
              <a:off x="3030876" y="2269226"/>
              <a:ext cx="0" cy="43620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文本框 34">
              <a:extLst>
                <a:ext uri="{FF2B5EF4-FFF2-40B4-BE49-F238E27FC236}">
                  <a16:creationId xmlns:a16="http://schemas.microsoft.com/office/drawing/2014/main" id="{555F3A6F-C77F-3E41-7208-3710BB8604CB}"/>
                </a:ext>
              </a:extLst>
            </p:cNvPr>
            <p:cNvSpPr txBox="1"/>
            <p:nvPr/>
          </p:nvSpPr>
          <p:spPr>
            <a:xfrm>
              <a:off x="1483506" y="2705431"/>
              <a:ext cx="377026" cy="369332"/>
            </a:xfrm>
            <a:prstGeom prst="rect">
              <a:avLst/>
            </a:prstGeom>
            <a:noFill/>
          </p:spPr>
          <p:txBody>
            <a:bodyPr wrap="none" rtlCol="0">
              <a:spAutoFit/>
            </a:bodyPr>
            <a:lstStyle/>
            <a:p>
              <a:r>
                <a:rPr lang="en-US" altLang="zh-CN" i="1" dirty="0">
                  <a:latin typeface="Times New Roman" panose="02020603050405020304" pitchFamily="18" charset="0"/>
                  <a:cs typeface="Times New Roman" panose="02020603050405020304" pitchFamily="18" charset="0"/>
                </a:rPr>
                <a:t>d</a:t>
              </a:r>
              <a:r>
                <a:rPr lang="en-US" altLang="zh-CN" baseline="-25000" dirty="0">
                  <a:latin typeface="Times New Roman" panose="02020603050405020304" pitchFamily="18" charset="0"/>
                  <a:cs typeface="Times New Roman" panose="02020603050405020304" pitchFamily="18" charset="0"/>
                </a:rPr>
                <a:t>3</a:t>
              </a:r>
              <a:endParaRPr lang="zh-CN" altLang="en-US" baseline="-25000" dirty="0">
                <a:latin typeface="Times New Roman" panose="02020603050405020304" pitchFamily="18" charset="0"/>
                <a:cs typeface="Times New Roman" panose="02020603050405020304" pitchFamily="18" charset="0"/>
              </a:endParaRPr>
            </a:p>
          </p:txBody>
        </p:sp>
        <p:sp>
          <p:nvSpPr>
            <p:cNvPr id="36" name="文本框 35">
              <a:extLst>
                <a:ext uri="{FF2B5EF4-FFF2-40B4-BE49-F238E27FC236}">
                  <a16:creationId xmlns:a16="http://schemas.microsoft.com/office/drawing/2014/main" id="{DAEC37D2-3B53-BC6E-4597-B63F2B4F5CF7}"/>
                </a:ext>
              </a:extLst>
            </p:cNvPr>
            <p:cNvSpPr txBox="1"/>
            <p:nvPr/>
          </p:nvSpPr>
          <p:spPr>
            <a:xfrm>
              <a:off x="1459433" y="3893728"/>
              <a:ext cx="377026" cy="369332"/>
            </a:xfrm>
            <a:prstGeom prst="rect">
              <a:avLst/>
            </a:prstGeom>
            <a:noFill/>
          </p:spPr>
          <p:txBody>
            <a:bodyPr wrap="none" rtlCol="0">
              <a:spAutoFit/>
            </a:bodyPr>
            <a:lstStyle/>
            <a:p>
              <a:r>
                <a:rPr lang="en-US" altLang="zh-CN" i="1" dirty="0">
                  <a:latin typeface="Times New Roman" panose="02020603050405020304" pitchFamily="18" charset="0"/>
                  <a:cs typeface="Times New Roman" panose="02020603050405020304" pitchFamily="18" charset="0"/>
                </a:rPr>
                <a:t>d</a:t>
              </a:r>
              <a:r>
                <a:rPr lang="en-US" altLang="zh-CN" baseline="-25000" dirty="0">
                  <a:latin typeface="Times New Roman" panose="02020603050405020304" pitchFamily="18" charset="0"/>
                  <a:cs typeface="Times New Roman" panose="02020603050405020304" pitchFamily="18" charset="0"/>
                </a:rPr>
                <a:t>4</a:t>
              </a:r>
              <a:endParaRPr lang="zh-CN" altLang="en-US" baseline="-25000" dirty="0">
                <a:latin typeface="Times New Roman" panose="02020603050405020304" pitchFamily="18" charset="0"/>
                <a:cs typeface="Times New Roman" panose="02020603050405020304" pitchFamily="18" charset="0"/>
              </a:endParaRPr>
            </a:p>
          </p:txBody>
        </p:sp>
        <p:sp>
          <p:nvSpPr>
            <p:cNvPr id="37" name="文本框 36">
              <a:extLst>
                <a:ext uri="{FF2B5EF4-FFF2-40B4-BE49-F238E27FC236}">
                  <a16:creationId xmlns:a16="http://schemas.microsoft.com/office/drawing/2014/main" id="{9B86FD15-A73D-C694-3FC9-54D94282DA90}"/>
                </a:ext>
              </a:extLst>
            </p:cNvPr>
            <p:cNvSpPr txBox="1"/>
            <p:nvPr/>
          </p:nvSpPr>
          <p:spPr>
            <a:xfrm>
              <a:off x="699146" y="4684824"/>
              <a:ext cx="377026" cy="369332"/>
            </a:xfrm>
            <a:prstGeom prst="rect">
              <a:avLst/>
            </a:prstGeom>
            <a:noFill/>
          </p:spPr>
          <p:txBody>
            <a:bodyPr wrap="none" rtlCol="0">
              <a:spAutoFit/>
            </a:bodyPr>
            <a:lstStyle/>
            <a:p>
              <a:r>
                <a:rPr lang="en-US" altLang="zh-CN" i="1" dirty="0">
                  <a:latin typeface="Times New Roman" panose="02020603050405020304" pitchFamily="18" charset="0"/>
                  <a:cs typeface="Times New Roman" panose="02020603050405020304" pitchFamily="18" charset="0"/>
                </a:rPr>
                <a:t>d</a:t>
              </a:r>
              <a:r>
                <a:rPr lang="en-US" altLang="zh-CN" baseline="-25000" dirty="0">
                  <a:latin typeface="Times New Roman" panose="02020603050405020304" pitchFamily="18" charset="0"/>
                  <a:cs typeface="Times New Roman" panose="02020603050405020304" pitchFamily="18" charset="0"/>
                </a:rPr>
                <a:t>5</a:t>
              </a:r>
              <a:endParaRPr lang="zh-CN" altLang="en-US" baseline="-25000" dirty="0">
                <a:latin typeface="Times New Roman" panose="02020603050405020304" pitchFamily="18" charset="0"/>
                <a:cs typeface="Times New Roman" panose="02020603050405020304" pitchFamily="18" charset="0"/>
              </a:endParaRPr>
            </a:p>
          </p:txBody>
        </p:sp>
        <p:sp>
          <p:nvSpPr>
            <p:cNvPr id="38" name="文本框 37">
              <a:extLst>
                <a:ext uri="{FF2B5EF4-FFF2-40B4-BE49-F238E27FC236}">
                  <a16:creationId xmlns:a16="http://schemas.microsoft.com/office/drawing/2014/main" id="{FDD9A692-5DEC-C4B5-E83C-C36CF13D12E7}"/>
                </a:ext>
              </a:extLst>
            </p:cNvPr>
            <p:cNvSpPr txBox="1"/>
            <p:nvPr/>
          </p:nvSpPr>
          <p:spPr>
            <a:xfrm>
              <a:off x="1503751" y="1622895"/>
              <a:ext cx="377026" cy="646331"/>
            </a:xfrm>
            <a:prstGeom prst="rect">
              <a:avLst/>
            </a:prstGeom>
            <a:noFill/>
          </p:spPr>
          <p:txBody>
            <a:bodyPr wrap="none" rtlCol="0">
              <a:spAutoFit/>
            </a:bodyPr>
            <a:lstStyle/>
            <a:p>
              <a:r>
                <a:rPr lang="en-US" altLang="zh-CN" i="1" dirty="0">
                  <a:latin typeface="Times New Roman" panose="02020603050405020304" pitchFamily="18" charset="0"/>
                  <a:cs typeface="Times New Roman" panose="02020603050405020304" pitchFamily="18" charset="0"/>
                </a:rPr>
                <a:t>d</a:t>
              </a:r>
              <a:r>
                <a:rPr lang="en-US" altLang="zh-CN" baseline="-25000" dirty="0">
                  <a:latin typeface="Times New Roman" panose="02020603050405020304" pitchFamily="18" charset="0"/>
                  <a:cs typeface="Times New Roman" panose="02020603050405020304" pitchFamily="18" charset="0"/>
                </a:rPr>
                <a:t>1</a:t>
              </a:r>
            </a:p>
            <a:p>
              <a:r>
                <a:rPr lang="en-US" altLang="zh-CN" i="1" dirty="0">
                  <a:latin typeface="Times New Roman" panose="02020603050405020304" pitchFamily="18" charset="0"/>
                  <a:cs typeface="Times New Roman" panose="02020603050405020304" pitchFamily="18" charset="0"/>
                </a:rPr>
                <a:t>d</a:t>
              </a:r>
              <a:r>
                <a:rPr lang="en-US" altLang="zh-CN" baseline="-25000" dirty="0">
                  <a:latin typeface="Times New Roman" panose="02020603050405020304" pitchFamily="18" charset="0"/>
                  <a:cs typeface="Times New Roman" panose="02020603050405020304" pitchFamily="18" charset="0"/>
                </a:rPr>
                <a:t>2</a:t>
              </a:r>
              <a:endParaRPr lang="zh-CN" altLang="en-US" baseline="-25000" dirty="0">
                <a:latin typeface="Times New Roman" panose="02020603050405020304" pitchFamily="18" charset="0"/>
                <a:cs typeface="Times New Roman" panose="02020603050405020304" pitchFamily="18" charset="0"/>
              </a:endParaRPr>
            </a:p>
          </p:txBody>
        </p:sp>
        <p:sp>
          <p:nvSpPr>
            <p:cNvPr id="39" name="文本框 38">
              <a:extLst>
                <a:ext uri="{FF2B5EF4-FFF2-40B4-BE49-F238E27FC236}">
                  <a16:creationId xmlns:a16="http://schemas.microsoft.com/office/drawing/2014/main" id="{8F77BC1F-0B26-C8AD-2860-0E1B00449E23}"/>
                </a:ext>
              </a:extLst>
            </p:cNvPr>
            <p:cNvSpPr txBox="1"/>
            <p:nvPr/>
          </p:nvSpPr>
          <p:spPr>
            <a:xfrm>
              <a:off x="1459433" y="5360762"/>
              <a:ext cx="377026" cy="646331"/>
            </a:xfrm>
            <a:prstGeom prst="rect">
              <a:avLst/>
            </a:prstGeom>
            <a:noFill/>
          </p:spPr>
          <p:txBody>
            <a:bodyPr wrap="none" rtlCol="0">
              <a:spAutoFit/>
            </a:bodyPr>
            <a:lstStyle/>
            <a:p>
              <a:r>
                <a:rPr lang="en-US" altLang="zh-CN" i="1" dirty="0">
                  <a:latin typeface="Times New Roman" panose="02020603050405020304" pitchFamily="18" charset="0"/>
                  <a:cs typeface="Times New Roman" panose="02020603050405020304" pitchFamily="18" charset="0"/>
                </a:rPr>
                <a:t>d</a:t>
              </a:r>
              <a:r>
                <a:rPr lang="en-US" altLang="zh-CN" baseline="-25000" dirty="0">
                  <a:latin typeface="Times New Roman" panose="02020603050405020304" pitchFamily="18" charset="0"/>
                  <a:cs typeface="Times New Roman" panose="02020603050405020304" pitchFamily="18" charset="0"/>
                </a:rPr>
                <a:t>6</a:t>
              </a:r>
            </a:p>
            <a:p>
              <a:r>
                <a:rPr lang="en-US" altLang="zh-CN" i="1" dirty="0">
                  <a:latin typeface="Times New Roman" panose="02020603050405020304" pitchFamily="18" charset="0"/>
                  <a:cs typeface="Times New Roman" panose="02020603050405020304" pitchFamily="18" charset="0"/>
                </a:rPr>
                <a:t>d</a:t>
              </a:r>
              <a:r>
                <a:rPr lang="en-US" altLang="zh-CN" baseline="-25000" dirty="0">
                  <a:latin typeface="Times New Roman" panose="02020603050405020304" pitchFamily="18" charset="0"/>
                  <a:cs typeface="Times New Roman" panose="02020603050405020304" pitchFamily="18" charset="0"/>
                </a:rPr>
                <a:t>7</a:t>
              </a:r>
              <a:endParaRPr lang="zh-CN" altLang="en-US" baseline="-25000" dirty="0">
                <a:latin typeface="Times New Roman" panose="02020603050405020304" pitchFamily="18" charset="0"/>
                <a:cs typeface="Times New Roman" panose="02020603050405020304" pitchFamily="18" charset="0"/>
              </a:endParaRPr>
            </a:p>
          </p:txBody>
        </p:sp>
        <p:sp>
          <p:nvSpPr>
            <p:cNvPr id="40" name="文本框 39">
              <a:extLst>
                <a:ext uri="{FF2B5EF4-FFF2-40B4-BE49-F238E27FC236}">
                  <a16:creationId xmlns:a16="http://schemas.microsoft.com/office/drawing/2014/main" id="{07926415-1BC5-AFA6-0402-434811D3BBD4}"/>
                </a:ext>
              </a:extLst>
            </p:cNvPr>
            <p:cNvSpPr txBox="1"/>
            <p:nvPr/>
          </p:nvSpPr>
          <p:spPr>
            <a:xfrm>
              <a:off x="3598470" y="1761394"/>
              <a:ext cx="402674" cy="369332"/>
            </a:xfrm>
            <a:prstGeom prst="rect">
              <a:avLst/>
            </a:prstGeom>
            <a:noFill/>
          </p:spPr>
          <p:txBody>
            <a:bodyPr wrap="none" rtlCol="0">
              <a:spAutoFit/>
            </a:bodyPr>
            <a:lstStyle/>
            <a:p>
              <a:r>
                <a:rPr lang="en-US" altLang="zh-CN" i="1" dirty="0">
                  <a:latin typeface="Times New Roman" panose="02020603050405020304" pitchFamily="18" charset="0"/>
                  <a:cs typeface="Times New Roman" panose="02020603050405020304" pitchFamily="18" charset="0"/>
                </a:rPr>
                <a:t>B</a:t>
              </a:r>
              <a:r>
                <a:rPr lang="en-US" altLang="zh-CN" baseline="-25000" dirty="0">
                  <a:latin typeface="Times New Roman" panose="02020603050405020304" pitchFamily="18" charset="0"/>
                  <a:cs typeface="Times New Roman" panose="02020603050405020304" pitchFamily="18" charset="0"/>
                </a:rPr>
                <a:t>1</a:t>
              </a:r>
              <a:endParaRPr lang="zh-CN" altLang="en-US" baseline="-25000" dirty="0">
                <a:latin typeface="Times New Roman" panose="02020603050405020304" pitchFamily="18" charset="0"/>
                <a:cs typeface="Times New Roman" panose="02020603050405020304" pitchFamily="18" charset="0"/>
              </a:endParaRPr>
            </a:p>
          </p:txBody>
        </p:sp>
        <p:sp>
          <p:nvSpPr>
            <p:cNvPr id="41" name="文本框 40">
              <a:extLst>
                <a:ext uri="{FF2B5EF4-FFF2-40B4-BE49-F238E27FC236}">
                  <a16:creationId xmlns:a16="http://schemas.microsoft.com/office/drawing/2014/main" id="{40469E49-2343-B8EB-44E2-C2A67758760E}"/>
                </a:ext>
              </a:extLst>
            </p:cNvPr>
            <p:cNvSpPr txBox="1"/>
            <p:nvPr/>
          </p:nvSpPr>
          <p:spPr>
            <a:xfrm>
              <a:off x="3607301" y="2711781"/>
              <a:ext cx="402674" cy="369332"/>
            </a:xfrm>
            <a:prstGeom prst="rect">
              <a:avLst/>
            </a:prstGeom>
            <a:noFill/>
          </p:spPr>
          <p:txBody>
            <a:bodyPr wrap="none" rtlCol="0">
              <a:spAutoFit/>
            </a:bodyPr>
            <a:lstStyle/>
            <a:p>
              <a:r>
                <a:rPr lang="en-US" altLang="zh-CN" i="1" dirty="0">
                  <a:latin typeface="Times New Roman" panose="02020603050405020304" pitchFamily="18" charset="0"/>
                  <a:cs typeface="Times New Roman" panose="02020603050405020304" pitchFamily="18" charset="0"/>
                </a:rPr>
                <a:t>B</a:t>
              </a:r>
              <a:r>
                <a:rPr lang="en-US" altLang="zh-CN" baseline="-25000" dirty="0">
                  <a:latin typeface="Times New Roman" panose="02020603050405020304" pitchFamily="18" charset="0"/>
                  <a:cs typeface="Times New Roman" panose="02020603050405020304" pitchFamily="18" charset="0"/>
                </a:rPr>
                <a:t>2</a:t>
              </a:r>
              <a:endParaRPr lang="zh-CN" altLang="en-US" baseline="-25000" dirty="0">
                <a:latin typeface="Times New Roman" panose="02020603050405020304" pitchFamily="18" charset="0"/>
                <a:cs typeface="Times New Roman" panose="02020603050405020304" pitchFamily="18" charset="0"/>
              </a:endParaRPr>
            </a:p>
          </p:txBody>
        </p:sp>
        <p:sp>
          <p:nvSpPr>
            <p:cNvPr id="42" name="文本框 41">
              <a:extLst>
                <a:ext uri="{FF2B5EF4-FFF2-40B4-BE49-F238E27FC236}">
                  <a16:creationId xmlns:a16="http://schemas.microsoft.com/office/drawing/2014/main" id="{0536A41A-0894-9D1F-7357-49C2B10EBE62}"/>
                </a:ext>
              </a:extLst>
            </p:cNvPr>
            <p:cNvSpPr txBox="1"/>
            <p:nvPr/>
          </p:nvSpPr>
          <p:spPr>
            <a:xfrm>
              <a:off x="3538456" y="3893728"/>
              <a:ext cx="402674" cy="369332"/>
            </a:xfrm>
            <a:prstGeom prst="rect">
              <a:avLst/>
            </a:prstGeom>
            <a:noFill/>
          </p:spPr>
          <p:txBody>
            <a:bodyPr wrap="none" rtlCol="0">
              <a:spAutoFit/>
            </a:bodyPr>
            <a:lstStyle/>
            <a:p>
              <a:r>
                <a:rPr lang="en-US" altLang="zh-CN" i="1" dirty="0">
                  <a:latin typeface="Times New Roman" panose="02020603050405020304" pitchFamily="18" charset="0"/>
                  <a:cs typeface="Times New Roman" panose="02020603050405020304" pitchFamily="18" charset="0"/>
                </a:rPr>
                <a:t>B</a:t>
              </a:r>
              <a:r>
                <a:rPr lang="en-US" altLang="zh-CN" baseline="-25000" dirty="0">
                  <a:latin typeface="Times New Roman" panose="02020603050405020304" pitchFamily="18" charset="0"/>
                  <a:cs typeface="Times New Roman" panose="02020603050405020304" pitchFamily="18" charset="0"/>
                </a:rPr>
                <a:t>3</a:t>
              </a:r>
              <a:endParaRPr lang="zh-CN" altLang="en-US" baseline="-25000" dirty="0">
                <a:latin typeface="Times New Roman" panose="02020603050405020304" pitchFamily="18" charset="0"/>
                <a:cs typeface="Times New Roman" panose="02020603050405020304" pitchFamily="18" charset="0"/>
              </a:endParaRPr>
            </a:p>
          </p:txBody>
        </p:sp>
        <p:sp>
          <p:nvSpPr>
            <p:cNvPr id="43" name="文本框 42">
              <a:extLst>
                <a:ext uri="{FF2B5EF4-FFF2-40B4-BE49-F238E27FC236}">
                  <a16:creationId xmlns:a16="http://schemas.microsoft.com/office/drawing/2014/main" id="{F5C8E385-A919-C174-D137-9B5C51C8CFCC}"/>
                </a:ext>
              </a:extLst>
            </p:cNvPr>
            <p:cNvSpPr txBox="1"/>
            <p:nvPr/>
          </p:nvSpPr>
          <p:spPr>
            <a:xfrm>
              <a:off x="2301995" y="4433285"/>
              <a:ext cx="402674" cy="369332"/>
            </a:xfrm>
            <a:prstGeom prst="rect">
              <a:avLst/>
            </a:prstGeom>
            <a:noFill/>
          </p:spPr>
          <p:txBody>
            <a:bodyPr wrap="none" rtlCol="0">
              <a:spAutoFit/>
            </a:bodyPr>
            <a:lstStyle/>
            <a:p>
              <a:r>
                <a:rPr lang="en-US" altLang="zh-CN" i="1" dirty="0">
                  <a:latin typeface="Times New Roman" panose="02020603050405020304" pitchFamily="18" charset="0"/>
                  <a:cs typeface="Times New Roman" panose="02020603050405020304" pitchFamily="18" charset="0"/>
                </a:rPr>
                <a:t>B</a:t>
              </a:r>
              <a:r>
                <a:rPr lang="en-US" altLang="zh-CN" baseline="-25000" dirty="0">
                  <a:latin typeface="Times New Roman" panose="02020603050405020304" pitchFamily="18" charset="0"/>
                  <a:cs typeface="Times New Roman" panose="02020603050405020304" pitchFamily="18" charset="0"/>
                </a:rPr>
                <a:t>4</a:t>
              </a:r>
              <a:endParaRPr lang="zh-CN" altLang="en-US" baseline="-25000" dirty="0">
                <a:latin typeface="Times New Roman" panose="02020603050405020304" pitchFamily="18" charset="0"/>
                <a:cs typeface="Times New Roman" panose="02020603050405020304" pitchFamily="18" charset="0"/>
              </a:endParaRPr>
            </a:p>
          </p:txBody>
        </p:sp>
        <p:sp>
          <p:nvSpPr>
            <p:cNvPr id="44" name="文本框 43">
              <a:extLst>
                <a:ext uri="{FF2B5EF4-FFF2-40B4-BE49-F238E27FC236}">
                  <a16:creationId xmlns:a16="http://schemas.microsoft.com/office/drawing/2014/main" id="{7EAB5721-2CCE-3CBA-230E-3C609ACCC2E4}"/>
                </a:ext>
              </a:extLst>
            </p:cNvPr>
            <p:cNvSpPr txBox="1"/>
            <p:nvPr/>
          </p:nvSpPr>
          <p:spPr>
            <a:xfrm>
              <a:off x="3562294" y="5499261"/>
              <a:ext cx="402674" cy="369332"/>
            </a:xfrm>
            <a:prstGeom prst="rect">
              <a:avLst/>
            </a:prstGeom>
            <a:noFill/>
          </p:spPr>
          <p:txBody>
            <a:bodyPr wrap="none" rtlCol="0">
              <a:spAutoFit/>
            </a:bodyPr>
            <a:lstStyle/>
            <a:p>
              <a:r>
                <a:rPr lang="en-US" altLang="zh-CN" i="1" dirty="0">
                  <a:latin typeface="Times New Roman" panose="02020603050405020304" pitchFamily="18" charset="0"/>
                  <a:cs typeface="Times New Roman" panose="02020603050405020304" pitchFamily="18" charset="0"/>
                </a:rPr>
                <a:t>B</a:t>
              </a:r>
              <a:r>
                <a:rPr lang="en-US" altLang="zh-CN" baseline="-25000" dirty="0">
                  <a:latin typeface="Times New Roman" panose="02020603050405020304" pitchFamily="18" charset="0"/>
                  <a:cs typeface="Times New Roman" panose="02020603050405020304" pitchFamily="18" charset="0"/>
                </a:rPr>
                <a:t>5</a:t>
              </a:r>
              <a:endParaRPr lang="zh-CN" altLang="en-US" baseline="-25000" dirty="0">
                <a:latin typeface="Times New Roman" panose="02020603050405020304" pitchFamily="18" charset="0"/>
                <a:cs typeface="Times New Roman" panose="02020603050405020304" pitchFamily="18" charset="0"/>
              </a:endParaRPr>
            </a:p>
          </p:txBody>
        </p:sp>
      </p:grpSp>
      <p:sp>
        <p:nvSpPr>
          <p:cNvPr id="47" name="内容占位符 2">
            <a:extLst>
              <a:ext uri="{FF2B5EF4-FFF2-40B4-BE49-F238E27FC236}">
                <a16:creationId xmlns:a16="http://schemas.microsoft.com/office/drawing/2014/main" id="{82AA7B5C-F65B-4AB0-F719-F802D16C75D2}"/>
              </a:ext>
            </a:extLst>
          </p:cNvPr>
          <p:cNvSpPr txBox="1">
            <a:spLocks/>
          </p:cNvSpPr>
          <p:nvPr/>
        </p:nvSpPr>
        <p:spPr>
          <a:xfrm>
            <a:off x="3999011" y="1465562"/>
            <a:ext cx="3990401" cy="3755518"/>
          </a:xfrm>
          <a:prstGeom prst="rect">
            <a:avLst/>
          </a:prstGeom>
        </p:spPr>
        <p:txBody>
          <a:bodyPr vert="horz" lIns="91440" tIns="45720" rIns="91440" bIns="45720" rtlCol="0">
            <a:normAutofit/>
          </a:bodyPr>
          <a:lstStyle>
            <a:lvl1pPr marL="342900" indent="-342900" algn="just" defTabSz="914400" rtl="0" eaLnBrk="1" latinLnBrk="0" hangingPunct="1">
              <a:lnSpc>
                <a:spcPct val="120000"/>
              </a:lnSpc>
              <a:spcBef>
                <a:spcPts val="1000"/>
              </a:spcBef>
              <a:buClr>
                <a:srgbClr val="FFC000"/>
              </a:buClr>
              <a:buFont typeface="Wingdings" panose="05000000000000000000" pitchFamily="2" charset="2"/>
              <a:buChar char="n"/>
              <a:defRPr sz="2600" kern="1200">
                <a:solidFill>
                  <a:schemeClr val="tx1"/>
                </a:solidFill>
                <a:latin typeface="微软雅黑" panose="020B0503020204020204" pitchFamily="34" charset="-122"/>
                <a:ea typeface="微软雅黑" panose="020B0503020204020204" pitchFamily="34" charset="-122"/>
                <a:cs typeface="+mn-cs"/>
              </a:defRPr>
            </a:lvl1pPr>
            <a:lvl2pPr marL="812800" indent="-355600" algn="just" defTabSz="914400" rtl="0" eaLnBrk="1" latinLnBrk="0" hangingPunct="1">
              <a:lnSpc>
                <a:spcPct val="120000"/>
              </a:lnSpc>
              <a:spcBef>
                <a:spcPts val="500"/>
              </a:spcBef>
              <a:buClr>
                <a:srgbClr val="FFC000"/>
              </a:buClr>
              <a:buFont typeface="Wingdings" panose="05000000000000000000" pitchFamily="2" charset="2"/>
              <a:buChar char="p"/>
              <a:defRPr sz="2000" kern="1200">
                <a:solidFill>
                  <a:srgbClr val="C00000"/>
                </a:solidFill>
                <a:latin typeface="微软雅黑" panose="020B0503020204020204" pitchFamily="34" charset="-122"/>
                <a:ea typeface="微软雅黑" panose="020B0503020204020204" pitchFamily="34" charset="-122"/>
                <a:cs typeface="+mn-cs"/>
              </a:defRPr>
            </a:lvl2pPr>
            <a:lvl3pPr marL="1143000" indent="-228600" algn="just" defTabSz="914400" rtl="0" eaLnBrk="1" latinLnBrk="0" hangingPunct="1">
              <a:lnSpc>
                <a:spcPct val="120000"/>
              </a:lnSpc>
              <a:spcBef>
                <a:spcPts val="500"/>
              </a:spcBef>
              <a:buClr>
                <a:srgbClr val="FFC000"/>
              </a:buClr>
              <a:buFont typeface="Wingdings" panose="05000000000000000000" pitchFamily="2" charset="2"/>
              <a:buChar char="u"/>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just"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just"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anose="05000000000000000000" pitchFamily="2" charset="2"/>
              <a:buNone/>
            </a:pPr>
            <a:r>
              <a:rPr lang="en-US" altLang="zh-CN" sz="2000" dirty="0" err="1"/>
              <a:t>i</a:t>
            </a:r>
            <a:r>
              <a:rPr lang="zh-CN" altLang="en-US" sz="2000" dirty="0"/>
              <a:t>在定值点</a:t>
            </a:r>
            <a:r>
              <a:rPr lang="en-US" altLang="zh-CN" sz="2000" dirty="0"/>
              <a:t>d</a:t>
            </a:r>
            <a:r>
              <a:rPr lang="en-US" altLang="zh-CN" sz="2000" baseline="-25000" dirty="0"/>
              <a:t>1</a:t>
            </a:r>
            <a:r>
              <a:rPr lang="zh-CN" altLang="en-US" sz="2000" dirty="0"/>
              <a:t>的</a:t>
            </a:r>
            <a:r>
              <a:rPr lang="en-US" altLang="zh-CN" sz="2000" dirty="0"/>
              <a:t>DU</a:t>
            </a:r>
            <a:r>
              <a:rPr lang="zh-CN" altLang="en-US" sz="2000" dirty="0"/>
              <a:t>链为</a:t>
            </a:r>
            <a:r>
              <a:rPr lang="en-US" altLang="zh-CN" sz="2000" dirty="0"/>
              <a:t>{d</a:t>
            </a:r>
            <a:r>
              <a:rPr lang="en-US" altLang="zh-CN" sz="2000" baseline="-25000" dirty="0"/>
              <a:t>2</a:t>
            </a:r>
            <a:r>
              <a:rPr lang="en-US" altLang="zh-CN" sz="2000" dirty="0"/>
              <a:t>};</a:t>
            </a:r>
          </a:p>
          <a:p>
            <a:pPr marL="0" indent="0">
              <a:buFont typeface="Wingdings" panose="05000000000000000000" pitchFamily="2" charset="2"/>
              <a:buNone/>
            </a:pPr>
            <a:r>
              <a:rPr lang="en-US" altLang="zh-CN" sz="2000" dirty="0"/>
              <a:t>j</a:t>
            </a:r>
            <a:r>
              <a:rPr lang="zh-CN" altLang="en-US" sz="2000" dirty="0"/>
              <a:t>在定值点</a:t>
            </a:r>
            <a:r>
              <a:rPr lang="en-US" altLang="zh-CN" sz="2000" dirty="0"/>
              <a:t>d</a:t>
            </a:r>
            <a:r>
              <a:rPr lang="en-US" altLang="zh-CN" sz="2000" baseline="-25000" dirty="0"/>
              <a:t>2</a:t>
            </a:r>
            <a:r>
              <a:rPr lang="zh-CN" altLang="en-US" sz="2000" dirty="0"/>
              <a:t>的</a:t>
            </a:r>
            <a:r>
              <a:rPr lang="en-US" altLang="zh-CN" sz="2000" dirty="0"/>
              <a:t>DU</a:t>
            </a:r>
            <a:r>
              <a:rPr lang="zh-CN" altLang="en-US" sz="2000" dirty="0"/>
              <a:t>链为</a:t>
            </a:r>
            <a:r>
              <a:rPr lang="en-US" altLang="zh-CN" sz="2000" dirty="0"/>
              <a:t>{d</a:t>
            </a:r>
            <a:r>
              <a:rPr lang="en-US" altLang="zh-CN" sz="2000" baseline="-25000" dirty="0"/>
              <a:t>4</a:t>
            </a:r>
            <a:r>
              <a:rPr lang="en-US" altLang="zh-CN" sz="2000" dirty="0"/>
              <a:t>}</a:t>
            </a:r>
          </a:p>
          <a:p>
            <a:pPr marL="0" indent="0">
              <a:buFont typeface="Wingdings" panose="05000000000000000000" pitchFamily="2" charset="2"/>
              <a:buNone/>
            </a:pPr>
            <a:r>
              <a:rPr lang="en-US" altLang="zh-CN" sz="2000" dirty="0" err="1"/>
              <a:t>i</a:t>
            </a:r>
            <a:r>
              <a:rPr lang="zh-CN" altLang="en-US" sz="2000" dirty="0"/>
              <a:t>在定值点</a:t>
            </a:r>
            <a:r>
              <a:rPr lang="en-US" altLang="zh-CN" sz="2000" dirty="0"/>
              <a:t>d</a:t>
            </a:r>
            <a:r>
              <a:rPr lang="en-US" altLang="zh-CN" sz="2000" baseline="-25000" dirty="0"/>
              <a:t>3</a:t>
            </a:r>
            <a:r>
              <a:rPr lang="zh-CN" altLang="en-US" sz="2000" dirty="0"/>
              <a:t>的</a:t>
            </a:r>
            <a:r>
              <a:rPr lang="en-US" altLang="zh-CN" sz="2000" dirty="0"/>
              <a:t>DU</a:t>
            </a:r>
            <a:r>
              <a:rPr lang="zh-CN" altLang="en-US" sz="2000" dirty="0"/>
              <a:t>链为</a:t>
            </a:r>
            <a:r>
              <a:rPr lang="en-US" altLang="zh-CN" sz="2000" dirty="0"/>
              <a:t>{d</a:t>
            </a:r>
            <a:r>
              <a:rPr lang="en-US" altLang="zh-CN" sz="2000" baseline="-25000" dirty="0"/>
              <a:t>6</a:t>
            </a:r>
            <a:r>
              <a:rPr lang="en-US" altLang="zh-CN" sz="2000" dirty="0"/>
              <a:t>}</a:t>
            </a:r>
          </a:p>
          <a:p>
            <a:pPr marL="0" indent="0">
              <a:buFont typeface="Wingdings" panose="05000000000000000000" pitchFamily="2" charset="2"/>
              <a:buNone/>
            </a:pPr>
            <a:r>
              <a:rPr lang="en-US" altLang="zh-CN" sz="2000" dirty="0"/>
              <a:t>j</a:t>
            </a:r>
            <a:r>
              <a:rPr lang="zh-CN" altLang="en-US" sz="2000" dirty="0"/>
              <a:t>在定值点</a:t>
            </a:r>
            <a:r>
              <a:rPr lang="en-US" altLang="zh-CN" sz="2000" dirty="0"/>
              <a:t>d</a:t>
            </a:r>
            <a:r>
              <a:rPr lang="en-US" altLang="zh-CN" sz="2000" baseline="-25000" dirty="0"/>
              <a:t>4</a:t>
            </a:r>
            <a:r>
              <a:rPr lang="zh-CN" altLang="en-US" sz="2000" dirty="0"/>
              <a:t>的</a:t>
            </a:r>
            <a:r>
              <a:rPr lang="en-US" altLang="zh-CN" sz="2000" dirty="0"/>
              <a:t>DU</a:t>
            </a:r>
            <a:r>
              <a:rPr lang="zh-CN" altLang="en-US" sz="2000" dirty="0"/>
              <a:t>链为</a:t>
            </a:r>
            <a:r>
              <a:rPr lang="en-US" altLang="zh-CN" sz="2000" dirty="0"/>
              <a:t>{d</a:t>
            </a:r>
            <a:r>
              <a:rPr lang="en-US" altLang="zh-CN" sz="2000" baseline="-25000" dirty="0"/>
              <a:t>4,</a:t>
            </a:r>
            <a:r>
              <a:rPr lang="en-US" altLang="zh-CN" sz="2000" dirty="0"/>
              <a:t> d</a:t>
            </a:r>
            <a:r>
              <a:rPr lang="en-US" altLang="zh-CN" sz="2000" baseline="-25000" dirty="0"/>
              <a:t>5 ,</a:t>
            </a:r>
            <a:r>
              <a:rPr lang="en-US" altLang="zh-CN" sz="2000" dirty="0"/>
              <a:t> d</a:t>
            </a:r>
            <a:r>
              <a:rPr lang="en-US" altLang="zh-CN" sz="2000" baseline="-25000" dirty="0"/>
              <a:t>7</a:t>
            </a:r>
            <a:r>
              <a:rPr lang="en-US" altLang="zh-CN" sz="2000" dirty="0"/>
              <a:t>}</a:t>
            </a:r>
          </a:p>
          <a:p>
            <a:pPr marL="0" indent="0">
              <a:buFont typeface="Wingdings" panose="05000000000000000000" pitchFamily="2" charset="2"/>
              <a:buNone/>
            </a:pPr>
            <a:r>
              <a:rPr lang="en-US" altLang="zh-CN" sz="2000" dirty="0"/>
              <a:t>j</a:t>
            </a:r>
            <a:r>
              <a:rPr lang="zh-CN" altLang="en-US" sz="2000" dirty="0"/>
              <a:t>在定值点</a:t>
            </a:r>
            <a:r>
              <a:rPr lang="en-US" altLang="zh-CN" sz="2000" dirty="0"/>
              <a:t>d</a:t>
            </a:r>
            <a:r>
              <a:rPr lang="en-US" altLang="zh-CN" sz="2000" baseline="-25000" dirty="0"/>
              <a:t>5</a:t>
            </a:r>
            <a:r>
              <a:rPr lang="zh-CN" altLang="en-US" sz="2000" dirty="0"/>
              <a:t>的</a:t>
            </a:r>
            <a:r>
              <a:rPr lang="en-US" altLang="zh-CN" sz="2000" dirty="0"/>
              <a:t>DU</a:t>
            </a:r>
            <a:r>
              <a:rPr lang="zh-CN" altLang="en-US" sz="2000" dirty="0"/>
              <a:t>链为</a:t>
            </a:r>
            <a:r>
              <a:rPr lang="en-US" altLang="zh-CN" sz="2000" dirty="0"/>
              <a:t>{d</a:t>
            </a:r>
            <a:r>
              <a:rPr lang="en-US" altLang="zh-CN" sz="2000" baseline="-25000" dirty="0"/>
              <a:t>4</a:t>
            </a:r>
            <a:r>
              <a:rPr lang="en-US" altLang="zh-CN" sz="2000" dirty="0"/>
              <a:t>,d</a:t>
            </a:r>
            <a:r>
              <a:rPr lang="en-US" altLang="zh-CN" sz="2000" baseline="-25000" dirty="0"/>
              <a:t>7</a:t>
            </a:r>
            <a:r>
              <a:rPr lang="en-US" altLang="zh-CN" sz="2000" dirty="0"/>
              <a:t>}</a:t>
            </a:r>
          </a:p>
          <a:p>
            <a:pPr marL="0" indent="0">
              <a:buNone/>
            </a:pPr>
            <a:r>
              <a:rPr lang="en-US" altLang="zh-CN" sz="2000" dirty="0"/>
              <a:t>a</a:t>
            </a:r>
            <a:r>
              <a:rPr lang="zh-CN" altLang="en-US" sz="2000" dirty="0"/>
              <a:t>在定值点</a:t>
            </a:r>
            <a:r>
              <a:rPr lang="en-US" altLang="zh-CN" sz="2000" dirty="0"/>
              <a:t>d</a:t>
            </a:r>
            <a:r>
              <a:rPr lang="en-US" altLang="zh-CN" sz="2000" baseline="-25000" dirty="0"/>
              <a:t>6</a:t>
            </a:r>
            <a:r>
              <a:rPr lang="zh-CN" altLang="en-US" sz="2000" dirty="0"/>
              <a:t>的</a:t>
            </a:r>
            <a:r>
              <a:rPr lang="en-US" altLang="zh-CN" sz="2000" dirty="0"/>
              <a:t>DU</a:t>
            </a:r>
            <a:r>
              <a:rPr lang="zh-CN" altLang="en-US" sz="2000" dirty="0"/>
              <a:t>链为</a:t>
            </a:r>
            <a:r>
              <a:rPr lang="el-GR" altLang="zh-CN" sz="2000" dirty="0"/>
              <a:t>Φ</a:t>
            </a:r>
            <a:endParaRPr lang="en-US" altLang="zh-CN" sz="2000" dirty="0"/>
          </a:p>
          <a:p>
            <a:pPr marL="0" indent="0">
              <a:buNone/>
            </a:pPr>
            <a:r>
              <a:rPr lang="en-US" altLang="zh-CN" sz="2000" dirty="0"/>
              <a:t>b</a:t>
            </a:r>
            <a:r>
              <a:rPr lang="zh-CN" altLang="en-US" sz="2000" dirty="0"/>
              <a:t>在定值点</a:t>
            </a:r>
            <a:r>
              <a:rPr lang="en-US" altLang="zh-CN" sz="2000" dirty="0"/>
              <a:t>d</a:t>
            </a:r>
            <a:r>
              <a:rPr lang="en-US" altLang="zh-CN" sz="2000" baseline="-25000" dirty="0"/>
              <a:t>7</a:t>
            </a:r>
            <a:r>
              <a:rPr lang="zh-CN" altLang="en-US" sz="2000" dirty="0"/>
              <a:t>的</a:t>
            </a:r>
            <a:r>
              <a:rPr lang="en-US" altLang="zh-CN" sz="2000" dirty="0"/>
              <a:t>DU</a:t>
            </a:r>
            <a:r>
              <a:rPr lang="zh-CN" altLang="en-US" sz="2000" dirty="0"/>
              <a:t>链为</a:t>
            </a:r>
            <a:r>
              <a:rPr lang="el-GR" altLang="zh-CN" sz="2000" dirty="0"/>
              <a:t>Φ</a:t>
            </a:r>
            <a:endParaRPr lang="en-US" altLang="zh-CN" sz="2000" dirty="0"/>
          </a:p>
          <a:p>
            <a:pPr marL="0" indent="0">
              <a:buFont typeface="Wingdings" panose="05000000000000000000" pitchFamily="2" charset="2"/>
              <a:buNone/>
            </a:pPr>
            <a:endParaRPr lang="en-US" altLang="zh-CN" sz="2000" dirty="0"/>
          </a:p>
          <a:p>
            <a:pPr marL="0" indent="0">
              <a:buFont typeface="Wingdings" panose="05000000000000000000" pitchFamily="2" charset="2"/>
              <a:buNone/>
            </a:pPr>
            <a:endParaRPr lang="zh-CN" altLang="en-US" sz="2000" dirty="0"/>
          </a:p>
          <a:p>
            <a:endParaRPr lang="en-US" altLang="zh-CN" sz="2000" dirty="0"/>
          </a:p>
          <a:p>
            <a:endParaRPr lang="zh-CN" altLang="en-US" sz="2000" dirty="0"/>
          </a:p>
        </p:txBody>
      </p:sp>
      <p:sp>
        <p:nvSpPr>
          <p:cNvPr id="10" name="文本框 9">
            <a:extLst>
              <a:ext uri="{FF2B5EF4-FFF2-40B4-BE49-F238E27FC236}">
                <a16:creationId xmlns:a16="http://schemas.microsoft.com/office/drawing/2014/main" id="{3D8922BE-A9F7-8793-8EE9-6FB59E9E335A}"/>
              </a:ext>
            </a:extLst>
          </p:cNvPr>
          <p:cNvSpPr txBox="1"/>
          <p:nvPr/>
        </p:nvSpPr>
        <p:spPr>
          <a:xfrm>
            <a:off x="2281703" y="2422743"/>
            <a:ext cx="470000" cy="369332"/>
          </a:xfrm>
          <a:prstGeom prst="rect">
            <a:avLst/>
          </a:prstGeom>
          <a:noFill/>
        </p:spPr>
        <p:txBody>
          <a:bodyPr wrap="none" rtlCol="0">
            <a:spAutoFit/>
          </a:bodyPr>
          <a:lstStyle/>
          <a:p>
            <a:r>
              <a:rPr lang="en-US" altLang="zh-CN" dirty="0">
                <a:solidFill>
                  <a:srgbClr val="C00000"/>
                </a:solidFill>
                <a:latin typeface="Times New Roman" panose="02020603050405020304" pitchFamily="18" charset="0"/>
                <a:cs typeface="Times New Roman" panose="02020603050405020304" pitchFamily="18" charset="0"/>
              </a:rPr>
              <a:t>{j}</a:t>
            </a:r>
            <a:endParaRPr lang="zh-CN" altLang="en-US" dirty="0">
              <a:solidFill>
                <a:srgbClr val="C00000"/>
              </a:solidFill>
              <a:latin typeface="Times New Roman" panose="02020603050405020304" pitchFamily="18" charset="0"/>
              <a:cs typeface="Times New Roman" panose="02020603050405020304" pitchFamily="18" charset="0"/>
            </a:endParaRPr>
          </a:p>
        </p:txBody>
      </p:sp>
      <p:sp>
        <p:nvSpPr>
          <p:cNvPr id="12" name="文本框 11">
            <a:extLst>
              <a:ext uri="{FF2B5EF4-FFF2-40B4-BE49-F238E27FC236}">
                <a16:creationId xmlns:a16="http://schemas.microsoft.com/office/drawing/2014/main" id="{F915EC8B-5E9F-47DC-87C5-A10A46F74B72}"/>
              </a:ext>
            </a:extLst>
          </p:cNvPr>
          <p:cNvSpPr txBox="1"/>
          <p:nvPr/>
        </p:nvSpPr>
        <p:spPr>
          <a:xfrm>
            <a:off x="1986440" y="1429985"/>
            <a:ext cx="405880" cy="369332"/>
          </a:xfrm>
          <a:prstGeom prst="rect">
            <a:avLst/>
          </a:prstGeom>
          <a:noFill/>
        </p:spPr>
        <p:txBody>
          <a:bodyPr wrap="none" rtlCol="0">
            <a:spAutoFit/>
          </a:bodyPr>
          <a:lstStyle/>
          <a:p>
            <a:r>
              <a:rPr lang="en-US" altLang="zh-CN" dirty="0">
                <a:solidFill>
                  <a:srgbClr val="C00000"/>
                </a:solidFill>
                <a:latin typeface="Times New Roman" panose="02020603050405020304" pitchFamily="18" charset="0"/>
                <a:cs typeface="Times New Roman" panose="02020603050405020304" pitchFamily="18" charset="0"/>
              </a:rPr>
              <a:t>{}</a:t>
            </a:r>
            <a:endParaRPr lang="zh-CN" altLang="en-US" dirty="0">
              <a:solidFill>
                <a:srgbClr val="C00000"/>
              </a:solidFill>
              <a:latin typeface="Times New Roman" panose="02020603050405020304" pitchFamily="18" charset="0"/>
              <a:cs typeface="Times New Roman" panose="02020603050405020304" pitchFamily="18" charset="0"/>
            </a:endParaRPr>
          </a:p>
        </p:txBody>
      </p:sp>
      <p:sp>
        <p:nvSpPr>
          <p:cNvPr id="14" name="文本框 13">
            <a:extLst>
              <a:ext uri="{FF2B5EF4-FFF2-40B4-BE49-F238E27FC236}">
                <a16:creationId xmlns:a16="http://schemas.microsoft.com/office/drawing/2014/main" id="{73AB5C15-52E4-BF96-0DD3-628989F0F6C4}"/>
              </a:ext>
            </a:extLst>
          </p:cNvPr>
          <p:cNvSpPr txBox="1"/>
          <p:nvPr/>
        </p:nvSpPr>
        <p:spPr>
          <a:xfrm>
            <a:off x="1924875" y="3318058"/>
            <a:ext cx="591829" cy="369332"/>
          </a:xfrm>
          <a:prstGeom prst="rect">
            <a:avLst/>
          </a:prstGeom>
          <a:noFill/>
        </p:spPr>
        <p:txBody>
          <a:bodyPr wrap="none" rtlCol="0">
            <a:spAutoFit/>
          </a:bodyPr>
          <a:lstStyle/>
          <a:p>
            <a:r>
              <a:rPr lang="en-US" altLang="zh-CN" dirty="0">
                <a:solidFill>
                  <a:srgbClr val="C00000"/>
                </a:solidFill>
                <a:latin typeface="Times New Roman" panose="02020603050405020304" pitchFamily="18" charset="0"/>
                <a:cs typeface="Times New Roman" panose="02020603050405020304" pitchFamily="18" charset="0"/>
              </a:rPr>
              <a:t>{</a:t>
            </a:r>
            <a:r>
              <a:rPr lang="en-US" altLang="zh-CN" dirty="0" err="1">
                <a:solidFill>
                  <a:srgbClr val="C00000"/>
                </a:solidFill>
                <a:latin typeface="Times New Roman" panose="02020603050405020304" pitchFamily="18" charset="0"/>
                <a:cs typeface="Times New Roman" panose="02020603050405020304" pitchFamily="18" charset="0"/>
              </a:rPr>
              <a:t>i,j</a:t>
            </a:r>
            <a:r>
              <a:rPr lang="en-US" altLang="zh-CN" dirty="0">
                <a:solidFill>
                  <a:srgbClr val="C00000"/>
                </a:solidFill>
                <a:latin typeface="Times New Roman" panose="02020603050405020304" pitchFamily="18" charset="0"/>
                <a:cs typeface="Times New Roman" panose="02020603050405020304" pitchFamily="18" charset="0"/>
              </a:rPr>
              <a:t>}</a:t>
            </a:r>
            <a:endParaRPr lang="zh-CN" altLang="en-US" dirty="0">
              <a:solidFill>
                <a:srgbClr val="C00000"/>
              </a:solidFill>
              <a:latin typeface="Times New Roman" panose="02020603050405020304" pitchFamily="18" charset="0"/>
              <a:cs typeface="Times New Roman" panose="02020603050405020304" pitchFamily="18" charset="0"/>
            </a:endParaRPr>
          </a:p>
        </p:txBody>
      </p:sp>
      <p:sp>
        <p:nvSpPr>
          <p:cNvPr id="16" name="文本框 15">
            <a:extLst>
              <a:ext uri="{FF2B5EF4-FFF2-40B4-BE49-F238E27FC236}">
                <a16:creationId xmlns:a16="http://schemas.microsoft.com/office/drawing/2014/main" id="{73944BB4-339C-F183-875A-1C7C40A49DA5}"/>
              </a:ext>
            </a:extLst>
          </p:cNvPr>
          <p:cNvSpPr txBox="1"/>
          <p:nvPr/>
        </p:nvSpPr>
        <p:spPr>
          <a:xfrm>
            <a:off x="1956600" y="3665078"/>
            <a:ext cx="591829" cy="369332"/>
          </a:xfrm>
          <a:prstGeom prst="rect">
            <a:avLst/>
          </a:prstGeom>
          <a:noFill/>
        </p:spPr>
        <p:txBody>
          <a:bodyPr wrap="none" rtlCol="0">
            <a:spAutoFit/>
          </a:bodyPr>
          <a:lstStyle/>
          <a:p>
            <a:r>
              <a:rPr lang="en-US" altLang="zh-CN" dirty="0">
                <a:solidFill>
                  <a:srgbClr val="C00000"/>
                </a:solidFill>
                <a:latin typeface="Times New Roman" panose="02020603050405020304" pitchFamily="18" charset="0"/>
                <a:cs typeface="Times New Roman" panose="02020603050405020304" pitchFamily="18" charset="0"/>
              </a:rPr>
              <a:t>{</a:t>
            </a:r>
            <a:r>
              <a:rPr lang="en-US" altLang="zh-CN" dirty="0" err="1">
                <a:solidFill>
                  <a:srgbClr val="C00000"/>
                </a:solidFill>
                <a:latin typeface="Times New Roman" panose="02020603050405020304" pitchFamily="18" charset="0"/>
                <a:cs typeface="Times New Roman" panose="02020603050405020304" pitchFamily="18" charset="0"/>
              </a:rPr>
              <a:t>i,j</a:t>
            </a:r>
            <a:r>
              <a:rPr lang="en-US" altLang="zh-CN" dirty="0">
                <a:solidFill>
                  <a:srgbClr val="C00000"/>
                </a:solidFill>
                <a:latin typeface="Times New Roman" panose="02020603050405020304" pitchFamily="18" charset="0"/>
                <a:cs typeface="Times New Roman" panose="02020603050405020304" pitchFamily="18" charset="0"/>
              </a:rPr>
              <a:t>}</a:t>
            </a:r>
            <a:endParaRPr lang="zh-CN" altLang="en-US" dirty="0">
              <a:solidFill>
                <a:srgbClr val="C00000"/>
              </a:solidFill>
              <a:latin typeface="Times New Roman" panose="02020603050405020304" pitchFamily="18" charset="0"/>
              <a:cs typeface="Times New Roman" panose="02020603050405020304" pitchFamily="18" charset="0"/>
            </a:endParaRPr>
          </a:p>
        </p:txBody>
      </p:sp>
      <p:sp>
        <p:nvSpPr>
          <p:cNvPr id="17" name="文本框 16">
            <a:extLst>
              <a:ext uri="{FF2B5EF4-FFF2-40B4-BE49-F238E27FC236}">
                <a16:creationId xmlns:a16="http://schemas.microsoft.com/office/drawing/2014/main" id="{AF3B7295-06E2-169B-75A0-A1B73E624297}"/>
              </a:ext>
            </a:extLst>
          </p:cNvPr>
          <p:cNvSpPr txBox="1"/>
          <p:nvPr/>
        </p:nvSpPr>
        <p:spPr>
          <a:xfrm>
            <a:off x="1956599" y="4343832"/>
            <a:ext cx="591829" cy="369332"/>
          </a:xfrm>
          <a:prstGeom prst="rect">
            <a:avLst/>
          </a:prstGeom>
          <a:noFill/>
        </p:spPr>
        <p:txBody>
          <a:bodyPr wrap="none" rtlCol="0">
            <a:spAutoFit/>
          </a:bodyPr>
          <a:lstStyle/>
          <a:p>
            <a:r>
              <a:rPr lang="en-US" altLang="zh-CN" dirty="0">
                <a:solidFill>
                  <a:srgbClr val="C00000"/>
                </a:solidFill>
                <a:latin typeface="Times New Roman" panose="02020603050405020304" pitchFamily="18" charset="0"/>
                <a:cs typeface="Times New Roman" panose="02020603050405020304" pitchFamily="18" charset="0"/>
              </a:rPr>
              <a:t>{</a:t>
            </a:r>
            <a:r>
              <a:rPr lang="en-US" altLang="zh-CN" dirty="0" err="1">
                <a:solidFill>
                  <a:srgbClr val="C00000"/>
                </a:solidFill>
                <a:latin typeface="Times New Roman" panose="02020603050405020304" pitchFamily="18" charset="0"/>
                <a:cs typeface="Times New Roman" panose="02020603050405020304" pitchFamily="18" charset="0"/>
              </a:rPr>
              <a:t>i,j</a:t>
            </a:r>
            <a:r>
              <a:rPr lang="en-US" altLang="zh-CN" dirty="0">
                <a:solidFill>
                  <a:srgbClr val="C00000"/>
                </a:solidFill>
                <a:latin typeface="Times New Roman" panose="02020603050405020304" pitchFamily="18" charset="0"/>
                <a:cs typeface="Times New Roman" panose="02020603050405020304" pitchFamily="18" charset="0"/>
              </a:rPr>
              <a:t>}</a:t>
            </a:r>
            <a:endParaRPr lang="zh-CN" altLang="en-US" dirty="0">
              <a:solidFill>
                <a:srgbClr val="C00000"/>
              </a:solidFill>
              <a:latin typeface="Times New Roman" panose="02020603050405020304" pitchFamily="18" charset="0"/>
              <a:cs typeface="Times New Roman" panose="02020603050405020304" pitchFamily="18" charset="0"/>
            </a:endParaRPr>
          </a:p>
        </p:txBody>
      </p:sp>
      <p:sp>
        <p:nvSpPr>
          <p:cNvPr id="19" name="文本框 18">
            <a:extLst>
              <a:ext uri="{FF2B5EF4-FFF2-40B4-BE49-F238E27FC236}">
                <a16:creationId xmlns:a16="http://schemas.microsoft.com/office/drawing/2014/main" id="{B1D9BAA2-64B6-CBA3-D15C-A323B92D860C}"/>
              </a:ext>
            </a:extLst>
          </p:cNvPr>
          <p:cNvSpPr txBox="1"/>
          <p:nvPr/>
        </p:nvSpPr>
        <p:spPr>
          <a:xfrm>
            <a:off x="822846" y="4469602"/>
            <a:ext cx="591829" cy="369332"/>
          </a:xfrm>
          <a:prstGeom prst="rect">
            <a:avLst/>
          </a:prstGeom>
          <a:noFill/>
        </p:spPr>
        <p:txBody>
          <a:bodyPr wrap="none" rtlCol="0">
            <a:spAutoFit/>
          </a:bodyPr>
          <a:lstStyle/>
          <a:p>
            <a:r>
              <a:rPr lang="en-US" altLang="zh-CN" dirty="0">
                <a:solidFill>
                  <a:srgbClr val="C00000"/>
                </a:solidFill>
                <a:latin typeface="Times New Roman" panose="02020603050405020304" pitchFamily="18" charset="0"/>
                <a:cs typeface="Times New Roman" panose="02020603050405020304" pitchFamily="18" charset="0"/>
              </a:rPr>
              <a:t>{</a:t>
            </a:r>
            <a:r>
              <a:rPr lang="en-US" altLang="zh-CN" dirty="0" err="1">
                <a:solidFill>
                  <a:srgbClr val="C00000"/>
                </a:solidFill>
                <a:latin typeface="Times New Roman" panose="02020603050405020304" pitchFamily="18" charset="0"/>
                <a:cs typeface="Times New Roman" panose="02020603050405020304" pitchFamily="18" charset="0"/>
              </a:rPr>
              <a:t>i,j</a:t>
            </a:r>
            <a:r>
              <a:rPr lang="en-US" altLang="zh-CN" dirty="0">
                <a:solidFill>
                  <a:srgbClr val="C00000"/>
                </a:solidFill>
                <a:latin typeface="Times New Roman" panose="02020603050405020304" pitchFamily="18" charset="0"/>
                <a:cs typeface="Times New Roman" panose="02020603050405020304" pitchFamily="18" charset="0"/>
              </a:rPr>
              <a:t>}</a:t>
            </a:r>
            <a:endParaRPr lang="zh-CN" altLang="en-US" dirty="0">
              <a:solidFill>
                <a:srgbClr val="C00000"/>
              </a:solidFill>
              <a:latin typeface="Times New Roman" panose="02020603050405020304" pitchFamily="18" charset="0"/>
              <a:cs typeface="Times New Roman" panose="02020603050405020304" pitchFamily="18" charset="0"/>
            </a:endParaRPr>
          </a:p>
        </p:txBody>
      </p:sp>
      <p:sp>
        <p:nvSpPr>
          <p:cNvPr id="20" name="文本框 19">
            <a:extLst>
              <a:ext uri="{FF2B5EF4-FFF2-40B4-BE49-F238E27FC236}">
                <a16:creationId xmlns:a16="http://schemas.microsoft.com/office/drawing/2014/main" id="{299496D5-1626-4352-CFE2-342F0AFA0F85}"/>
              </a:ext>
            </a:extLst>
          </p:cNvPr>
          <p:cNvSpPr txBox="1"/>
          <p:nvPr/>
        </p:nvSpPr>
        <p:spPr>
          <a:xfrm>
            <a:off x="822846" y="5149280"/>
            <a:ext cx="591829" cy="369332"/>
          </a:xfrm>
          <a:prstGeom prst="rect">
            <a:avLst/>
          </a:prstGeom>
          <a:noFill/>
        </p:spPr>
        <p:txBody>
          <a:bodyPr wrap="none" rtlCol="0">
            <a:spAutoFit/>
          </a:bodyPr>
          <a:lstStyle/>
          <a:p>
            <a:r>
              <a:rPr lang="en-US" altLang="zh-CN" dirty="0">
                <a:solidFill>
                  <a:srgbClr val="C00000"/>
                </a:solidFill>
                <a:latin typeface="Times New Roman" panose="02020603050405020304" pitchFamily="18" charset="0"/>
                <a:cs typeface="Times New Roman" panose="02020603050405020304" pitchFamily="18" charset="0"/>
              </a:rPr>
              <a:t>{</a:t>
            </a:r>
            <a:r>
              <a:rPr lang="en-US" altLang="zh-CN" dirty="0" err="1">
                <a:solidFill>
                  <a:srgbClr val="C00000"/>
                </a:solidFill>
                <a:latin typeface="Times New Roman" panose="02020603050405020304" pitchFamily="18" charset="0"/>
                <a:cs typeface="Times New Roman" panose="02020603050405020304" pitchFamily="18" charset="0"/>
              </a:rPr>
              <a:t>i,j</a:t>
            </a:r>
            <a:r>
              <a:rPr lang="en-US" altLang="zh-CN" dirty="0">
                <a:solidFill>
                  <a:srgbClr val="C00000"/>
                </a:solidFill>
                <a:latin typeface="Times New Roman" panose="02020603050405020304" pitchFamily="18" charset="0"/>
                <a:cs typeface="Times New Roman" panose="02020603050405020304" pitchFamily="18" charset="0"/>
              </a:rPr>
              <a:t>}</a:t>
            </a:r>
            <a:endParaRPr lang="zh-CN" altLang="en-US" dirty="0">
              <a:solidFill>
                <a:srgbClr val="C00000"/>
              </a:solidFill>
              <a:latin typeface="Times New Roman" panose="02020603050405020304" pitchFamily="18" charset="0"/>
              <a:cs typeface="Times New Roman" panose="02020603050405020304" pitchFamily="18" charset="0"/>
            </a:endParaRPr>
          </a:p>
        </p:txBody>
      </p:sp>
      <p:sp>
        <p:nvSpPr>
          <p:cNvPr id="23" name="文本框 22">
            <a:extLst>
              <a:ext uri="{FF2B5EF4-FFF2-40B4-BE49-F238E27FC236}">
                <a16:creationId xmlns:a16="http://schemas.microsoft.com/office/drawing/2014/main" id="{8B4174A2-30CE-EB49-7088-42C892A58B83}"/>
              </a:ext>
            </a:extLst>
          </p:cNvPr>
          <p:cNvSpPr txBox="1"/>
          <p:nvPr/>
        </p:nvSpPr>
        <p:spPr>
          <a:xfrm>
            <a:off x="2220789" y="5162915"/>
            <a:ext cx="591829" cy="369332"/>
          </a:xfrm>
          <a:prstGeom prst="rect">
            <a:avLst/>
          </a:prstGeom>
          <a:noFill/>
        </p:spPr>
        <p:txBody>
          <a:bodyPr wrap="none" rtlCol="0">
            <a:spAutoFit/>
          </a:bodyPr>
          <a:lstStyle/>
          <a:p>
            <a:r>
              <a:rPr lang="en-US" altLang="zh-CN" dirty="0">
                <a:solidFill>
                  <a:srgbClr val="C00000"/>
                </a:solidFill>
                <a:latin typeface="Times New Roman" panose="02020603050405020304" pitchFamily="18" charset="0"/>
                <a:cs typeface="Times New Roman" panose="02020603050405020304" pitchFamily="18" charset="0"/>
              </a:rPr>
              <a:t>{</a:t>
            </a:r>
            <a:r>
              <a:rPr lang="en-US" altLang="zh-CN" dirty="0" err="1">
                <a:solidFill>
                  <a:srgbClr val="C00000"/>
                </a:solidFill>
                <a:latin typeface="Times New Roman" panose="02020603050405020304" pitchFamily="18" charset="0"/>
                <a:cs typeface="Times New Roman" panose="02020603050405020304" pitchFamily="18" charset="0"/>
              </a:rPr>
              <a:t>i,j</a:t>
            </a:r>
            <a:r>
              <a:rPr lang="en-US" altLang="zh-CN" dirty="0">
                <a:solidFill>
                  <a:srgbClr val="C00000"/>
                </a:solidFill>
                <a:latin typeface="Times New Roman" panose="02020603050405020304" pitchFamily="18" charset="0"/>
                <a:cs typeface="Times New Roman" panose="02020603050405020304" pitchFamily="18" charset="0"/>
              </a:rPr>
              <a:t>}</a:t>
            </a:r>
            <a:endParaRPr lang="zh-CN" altLang="en-US" dirty="0">
              <a:solidFill>
                <a:srgbClr val="C00000"/>
              </a:solidFill>
              <a:latin typeface="Times New Roman" panose="02020603050405020304" pitchFamily="18" charset="0"/>
              <a:cs typeface="Times New Roman" panose="02020603050405020304" pitchFamily="18" charset="0"/>
            </a:endParaRPr>
          </a:p>
        </p:txBody>
      </p:sp>
      <p:sp>
        <p:nvSpPr>
          <p:cNvPr id="25" name="文本框 24">
            <a:extLst>
              <a:ext uri="{FF2B5EF4-FFF2-40B4-BE49-F238E27FC236}">
                <a16:creationId xmlns:a16="http://schemas.microsoft.com/office/drawing/2014/main" id="{7FA2867E-F89B-82F9-CD28-52CEBF5A6C2E}"/>
              </a:ext>
            </a:extLst>
          </p:cNvPr>
          <p:cNvSpPr txBox="1"/>
          <p:nvPr/>
        </p:nvSpPr>
        <p:spPr>
          <a:xfrm>
            <a:off x="2078428" y="6433887"/>
            <a:ext cx="470000" cy="369332"/>
          </a:xfrm>
          <a:prstGeom prst="rect">
            <a:avLst/>
          </a:prstGeom>
          <a:noFill/>
        </p:spPr>
        <p:txBody>
          <a:bodyPr wrap="none" rtlCol="0">
            <a:spAutoFit/>
          </a:bodyPr>
          <a:lstStyle/>
          <a:p>
            <a:r>
              <a:rPr lang="en-US" altLang="zh-CN" dirty="0">
                <a:solidFill>
                  <a:srgbClr val="C00000"/>
                </a:solidFill>
                <a:latin typeface="Times New Roman" panose="02020603050405020304" pitchFamily="18" charset="0"/>
                <a:cs typeface="Times New Roman" panose="02020603050405020304" pitchFamily="18" charset="0"/>
              </a:rPr>
              <a:t>{j}</a:t>
            </a:r>
            <a:endParaRPr lang="zh-CN" altLang="en-US" dirty="0">
              <a:solidFill>
                <a:srgbClr val="C00000"/>
              </a:solidFill>
              <a:latin typeface="Times New Roman" panose="02020603050405020304" pitchFamily="18" charset="0"/>
              <a:cs typeface="Times New Roman" panose="02020603050405020304" pitchFamily="18" charset="0"/>
            </a:endParaRPr>
          </a:p>
        </p:txBody>
      </p:sp>
      <p:grpSp>
        <p:nvGrpSpPr>
          <p:cNvPr id="27" name="组合 26">
            <a:extLst>
              <a:ext uri="{FF2B5EF4-FFF2-40B4-BE49-F238E27FC236}">
                <a16:creationId xmlns:a16="http://schemas.microsoft.com/office/drawing/2014/main" id="{E361682F-1144-7313-D187-6F551D48665A}"/>
              </a:ext>
            </a:extLst>
          </p:cNvPr>
          <p:cNvGrpSpPr/>
          <p:nvPr/>
        </p:nvGrpSpPr>
        <p:grpSpPr>
          <a:xfrm>
            <a:off x="8183303" y="1214617"/>
            <a:ext cx="3310829" cy="5137079"/>
            <a:chOff x="699146" y="1212350"/>
            <a:chExt cx="3310829" cy="5137079"/>
          </a:xfrm>
        </p:grpSpPr>
        <p:sp>
          <p:nvSpPr>
            <p:cNvPr id="29" name="文本框 28">
              <a:extLst>
                <a:ext uri="{FF2B5EF4-FFF2-40B4-BE49-F238E27FC236}">
                  <a16:creationId xmlns:a16="http://schemas.microsoft.com/office/drawing/2014/main" id="{97B4EA0A-BE4A-DC78-FCC7-E1C386A74391}"/>
                </a:ext>
              </a:extLst>
            </p:cNvPr>
            <p:cNvSpPr txBox="1"/>
            <p:nvPr/>
          </p:nvSpPr>
          <p:spPr>
            <a:xfrm>
              <a:off x="1887020" y="1622895"/>
              <a:ext cx="1684962" cy="646331"/>
            </a:xfrm>
            <a:prstGeom prst="rect">
              <a:avLst/>
            </a:prstGeom>
            <a:noFill/>
            <a:ln w="25400">
              <a:solidFill>
                <a:schemeClr val="tx1"/>
              </a:solidFill>
            </a:ln>
          </p:spPr>
          <p:txBody>
            <a:bodyPr wrap="square" rtlCol="0">
              <a:spAutoFit/>
            </a:bodyPr>
            <a:lstStyle/>
            <a:p>
              <a:r>
                <a:rPr lang="en-US" altLang="zh-CN" dirty="0" err="1"/>
                <a:t>i</a:t>
              </a:r>
              <a:r>
                <a:rPr lang="en-US" altLang="zh-CN" dirty="0"/>
                <a:t> = 2</a:t>
              </a:r>
            </a:p>
            <a:p>
              <a:r>
                <a:rPr lang="en-US" altLang="zh-CN" dirty="0"/>
                <a:t>j = </a:t>
              </a:r>
              <a:r>
                <a:rPr lang="en-US" altLang="zh-CN" dirty="0" err="1"/>
                <a:t>i</a:t>
              </a:r>
              <a:r>
                <a:rPr lang="en-US" altLang="zh-CN" dirty="0"/>
                <a:t> + 1</a:t>
              </a:r>
            </a:p>
          </p:txBody>
        </p:sp>
        <p:sp>
          <p:nvSpPr>
            <p:cNvPr id="31" name="文本框 30">
              <a:extLst>
                <a:ext uri="{FF2B5EF4-FFF2-40B4-BE49-F238E27FC236}">
                  <a16:creationId xmlns:a16="http://schemas.microsoft.com/office/drawing/2014/main" id="{3006A3B2-2071-C9B1-E528-107B9CD3E263}"/>
                </a:ext>
              </a:extLst>
            </p:cNvPr>
            <p:cNvSpPr txBox="1"/>
            <p:nvPr/>
          </p:nvSpPr>
          <p:spPr>
            <a:xfrm>
              <a:off x="1868184" y="3879287"/>
              <a:ext cx="1684962" cy="369332"/>
            </a:xfrm>
            <a:prstGeom prst="rect">
              <a:avLst/>
            </a:prstGeom>
            <a:noFill/>
            <a:ln w="25400">
              <a:solidFill>
                <a:schemeClr val="tx1"/>
              </a:solidFill>
            </a:ln>
          </p:spPr>
          <p:txBody>
            <a:bodyPr wrap="square" rtlCol="0">
              <a:spAutoFit/>
            </a:bodyPr>
            <a:lstStyle/>
            <a:p>
              <a:r>
                <a:rPr lang="en-US" altLang="zh-CN" dirty="0"/>
                <a:t>j = j + 1</a:t>
              </a:r>
            </a:p>
          </p:txBody>
        </p:sp>
        <p:sp>
          <p:nvSpPr>
            <p:cNvPr id="33" name="文本框 32">
              <a:extLst>
                <a:ext uri="{FF2B5EF4-FFF2-40B4-BE49-F238E27FC236}">
                  <a16:creationId xmlns:a16="http://schemas.microsoft.com/office/drawing/2014/main" id="{86EE6012-6E17-7452-F479-F9A5A3ED1F72}"/>
                </a:ext>
              </a:extLst>
            </p:cNvPr>
            <p:cNvSpPr txBox="1"/>
            <p:nvPr/>
          </p:nvSpPr>
          <p:spPr>
            <a:xfrm>
              <a:off x="1887020" y="2705431"/>
              <a:ext cx="1684962" cy="369332"/>
            </a:xfrm>
            <a:prstGeom prst="rect">
              <a:avLst/>
            </a:prstGeom>
            <a:noFill/>
            <a:ln w="25400">
              <a:solidFill>
                <a:schemeClr val="tx1"/>
              </a:solidFill>
            </a:ln>
          </p:spPr>
          <p:txBody>
            <a:bodyPr wrap="square" rtlCol="0">
              <a:spAutoFit/>
            </a:bodyPr>
            <a:lstStyle/>
            <a:p>
              <a:r>
                <a:rPr lang="en-US" altLang="zh-CN" dirty="0" err="1"/>
                <a:t>i</a:t>
              </a:r>
              <a:r>
                <a:rPr lang="en-US" altLang="zh-CN" dirty="0"/>
                <a:t> = 1</a:t>
              </a:r>
            </a:p>
          </p:txBody>
        </p:sp>
        <p:sp>
          <p:nvSpPr>
            <p:cNvPr id="46" name="文本框 45">
              <a:extLst>
                <a:ext uri="{FF2B5EF4-FFF2-40B4-BE49-F238E27FC236}">
                  <a16:creationId xmlns:a16="http://schemas.microsoft.com/office/drawing/2014/main" id="{F0FE4C5C-1960-D061-DDAA-E4E2BFD13DE7}"/>
                </a:ext>
              </a:extLst>
            </p:cNvPr>
            <p:cNvSpPr txBox="1"/>
            <p:nvPr/>
          </p:nvSpPr>
          <p:spPr>
            <a:xfrm>
              <a:off x="1083724" y="4684824"/>
              <a:ext cx="1176591" cy="369332"/>
            </a:xfrm>
            <a:prstGeom prst="rect">
              <a:avLst/>
            </a:prstGeom>
            <a:noFill/>
            <a:ln w="25400">
              <a:solidFill>
                <a:schemeClr val="tx1"/>
              </a:solidFill>
            </a:ln>
          </p:spPr>
          <p:txBody>
            <a:bodyPr wrap="square" rtlCol="0">
              <a:spAutoFit/>
            </a:bodyPr>
            <a:lstStyle/>
            <a:p>
              <a:r>
                <a:rPr lang="en-US" altLang="zh-CN" dirty="0"/>
                <a:t>j = j - 4</a:t>
              </a:r>
            </a:p>
          </p:txBody>
        </p:sp>
        <p:sp>
          <p:nvSpPr>
            <p:cNvPr id="48" name="文本框 47">
              <a:extLst>
                <a:ext uri="{FF2B5EF4-FFF2-40B4-BE49-F238E27FC236}">
                  <a16:creationId xmlns:a16="http://schemas.microsoft.com/office/drawing/2014/main" id="{DD330084-794E-288A-C530-CE5D6B82F097}"/>
                </a:ext>
              </a:extLst>
            </p:cNvPr>
            <p:cNvSpPr txBox="1"/>
            <p:nvPr/>
          </p:nvSpPr>
          <p:spPr>
            <a:xfrm>
              <a:off x="1868184" y="5391565"/>
              <a:ext cx="1684962" cy="646331"/>
            </a:xfrm>
            <a:prstGeom prst="rect">
              <a:avLst/>
            </a:prstGeom>
            <a:noFill/>
            <a:ln w="25400">
              <a:solidFill>
                <a:schemeClr val="tx1"/>
              </a:solidFill>
            </a:ln>
          </p:spPr>
          <p:txBody>
            <a:bodyPr wrap="square" rtlCol="0">
              <a:spAutoFit/>
            </a:bodyPr>
            <a:lstStyle/>
            <a:p>
              <a:r>
                <a:rPr lang="en-US" altLang="zh-CN" dirty="0"/>
                <a:t>a = </a:t>
              </a:r>
              <a:r>
                <a:rPr lang="en-US" altLang="zh-CN" dirty="0" err="1"/>
                <a:t>i</a:t>
              </a:r>
              <a:endParaRPr lang="en-US" altLang="zh-CN" dirty="0"/>
            </a:p>
            <a:p>
              <a:r>
                <a:rPr lang="en-US" altLang="zh-CN" dirty="0"/>
                <a:t>b = j</a:t>
              </a:r>
            </a:p>
          </p:txBody>
        </p:sp>
        <p:cxnSp>
          <p:nvCxnSpPr>
            <p:cNvPr id="49" name="直接箭头连接符 48">
              <a:extLst>
                <a:ext uri="{FF2B5EF4-FFF2-40B4-BE49-F238E27FC236}">
                  <a16:creationId xmlns:a16="http://schemas.microsoft.com/office/drawing/2014/main" id="{D88296C2-5E32-AB7B-CEBC-62F77AFA302A}"/>
                </a:ext>
              </a:extLst>
            </p:cNvPr>
            <p:cNvCxnSpPr/>
            <p:nvPr/>
          </p:nvCxnSpPr>
          <p:spPr>
            <a:xfrm>
              <a:off x="2260315" y="1212350"/>
              <a:ext cx="0" cy="38915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连接符: 肘形 49">
              <a:extLst>
                <a:ext uri="{FF2B5EF4-FFF2-40B4-BE49-F238E27FC236}">
                  <a16:creationId xmlns:a16="http://schemas.microsoft.com/office/drawing/2014/main" id="{C208ECF5-AA2B-1652-209F-718C4EBEB9AE}"/>
                </a:ext>
              </a:extLst>
            </p:cNvPr>
            <p:cNvCxnSpPr>
              <a:stCxn id="33" idx="2"/>
              <a:endCxn id="29" idx="0"/>
            </p:cNvCxnSpPr>
            <p:nvPr/>
          </p:nvCxnSpPr>
          <p:spPr>
            <a:xfrm rot="5400000" flipH="1">
              <a:off x="2003567" y="2348829"/>
              <a:ext cx="1451868" cy="12700"/>
            </a:xfrm>
            <a:prstGeom prst="bentConnector5">
              <a:avLst>
                <a:gd name="adj1" fmla="val -15745"/>
                <a:gd name="adj2" fmla="val -11548315"/>
                <a:gd name="adj3" fmla="val 133436"/>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连接符: 肘形 50">
              <a:extLst>
                <a:ext uri="{FF2B5EF4-FFF2-40B4-BE49-F238E27FC236}">
                  <a16:creationId xmlns:a16="http://schemas.microsoft.com/office/drawing/2014/main" id="{E8AAFE82-8EC1-29B1-A061-D704961359E0}"/>
                </a:ext>
              </a:extLst>
            </p:cNvPr>
            <p:cNvCxnSpPr>
              <a:stCxn id="48" idx="2"/>
              <a:endCxn id="33" idx="0"/>
            </p:cNvCxnSpPr>
            <p:nvPr/>
          </p:nvCxnSpPr>
          <p:spPr>
            <a:xfrm rot="5400000" flipH="1" flipV="1">
              <a:off x="1053850" y="4362246"/>
              <a:ext cx="3332465" cy="18836"/>
            </a:xfrm>
            <a:prstGeom prst="bentConnector5">
              <a:avLst>
                <a:gd name="adj1" fmla="val -6860"/>
                <a:gd name="adj2" fmla="val -10904529"/>
                <a:gd name="adj3" fmla="val 106860"/>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直接箭头连接符 51">
              <a:extLst>
                <a:ext uri="{FF2B5EF4-FFF2-40B4-BE49-F238E27FC236}">
                  <a16:creationId xmlns:a16="http://schemas.microsoft.com/office/drawing/2014/main" id="{072DD040-13BE-D987-9D20-5BCABF695CAC}"/>
                </a:ext>
              </a:extLst>
            </p:cNvPr>
            <p:cNvCxnSpPr/>
            <p:nvPr/>
          </p:nvCxnSpPr>
          <p:spPr>
            <a:xfrm>
              <a:off x="3030876" y="6037896"/>
              <a:ext cx="0" cy="31153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直接箭头连接符 52">
              <a:extLst>
                <a:ext uri="{FF2B5EF4-FFF2-40B4-BE49-F238E27FC236}">
                  <a16:creationId xmlns:a16="http://schemas.microsoft.com/office/drawing/2014/main" id="{D38A6901-9C43-BF38-AFB1-B2F2E6769687}"/>
                </a:ext>
              </a:extLst>
            </p:cNvPr>
            <p:cNvCxnSpPr>
              <a:cxnSpLocks/>
            </p:cNvCxnSpPr>
            <p:nvPr/>
          </p:nvCxnSpPr>
          <p:spPr>
            <a:xfrm>
              <a:off x="3018885" y="4248619"/>
              <a:ext cx="0" cy="114294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连接符: 肘形 53">
              <a:extLst>
                <a:ext uri="{FF2B5EF4-FFF2-40B4-BE49-F238E27FC236}">
                  <a16:creationId xmlns:a16="http://schemas.microsoft.com/office/drawing/2014/main" id="{2E49912E-32AA-2D94-B8DB-CC024B83C669}"/>
                </a:ext>
              </a:extLst>
            </p:cNvPr>
            <p:cNvCxnSpPr>
              <a:stCxn id="46" idx="3"/>
              <a:endCxn id="48" idx="0"/>
            </p:cNvCxnSpPr>
            <p:nvPr/>
          </p:nvCxnSpPr>
          <p:spPr>
            <a:xfrm>
              <a:off x="2260315" y="4869490"/>
              <a:ext cx="450350" cy="522075"/>
            </a:xfrm>
            <a:prstGeom prst="bentConnector2">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直接箭头连接符 54">
              <a:extLst>
                <a:ext uri="{FF2B5EF4-FFF2-40B4-BE49-F238E27FC236}">
                  <a16:creationId xmlns:a16="http://schemas.microsoft.com/office/drawing/2014/main" id="{2F519CE7-19B6-B3FC-B243-D55973C35FA6}"/>
                </a:ext>
              </a:extLst>
            </p:cNvPr>
            <p:cNvCxnSpPr/>
            <p:nvPr/>
          </p:nvCxnSpPr>
          <p:spPr>
            <a:xfrm>
              <a:off x="2054831" y="4248619"/>
              <a:ext cx="0" cy="43620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直接箭头连接符 55">
              <a:extLst>
                <a:ext uri="{FF2B5EF4-FFF2-40B4-BE49-F238E27FC236}">
                  <a16:creationId xmlns:a16="http://schemas.microsoft.com/office/drawing/2014/main" id="{974CB63F-81BB-E97C-CB60-FF26CE7E9670}"/>
                </a:ext>
              </a:extLst>
            </p:cNvPr>
            <p:cNvCxnSpPr/>
            <p:nvPr/>
          </p:nvCxnSpPr>
          <p:spPr>
            <a:xfrm>
              <a:off x="2383604" y="3074763"/>
              <a:ext cx="0" cy="80452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直接箭头连接符 56">
              <a:extLst>
                <a:ext uri="{FF2B5EF4-FFF2-40B4-BE49-F238E27FC236}">
                  <a16:creationId xmlns:a16="http://schemas.microsoft.com/office/drawing/2014/main" id="{1EC9D6DA-C4F3-39F7-7B83-1F5893D670F2}"/>
                </a:ext>
              </a:extLst>
            </p:cNvPr>
            <p:cNvCxnSpPr/>
            <p:nvPr/>
          </p:nvCxnSpPr>
          <p:spPr>
            <a:xfrm>
              <a:off x="3030876" y="2269226"/>
              <a:ext cx="0" cy="43620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8" name="文本框 57">
              <a:extLst>
                <a:ext uri="{FF2B5EF4-FFF2-40B4-BE49-F238E27FC236}">
                  <a16:creationId xmlns:a16="http://schemas.microsoft.com/office/drawing/2014/main" id="{2F91A777-D02F-600D-C347-93D4001139EE}"/>
                </a:ext>
              </a:extLst>
            </p:cNvPr>
            <p:cNvSpPr txBox="1"/>
            <p:nvPr/>
          </p:nvSpPr>
          <p:spPr>
            <a:xfrm>
              <a:off x="1483506" y="2705431"/>
              <a:ext cx="377026" cy="369332"/>
            </a:xfrm>
            <a:prstGeom prst="rect">
              <a:avLst/>
            </a:prstGeom>
            <a:noFill/>
          </p:spPr>
          <p:txBody>
            <a:bodyPr wrap="none" rtlCol="0">
              <a:spAutoFit/>
            </a:bodyPr>
            <a:lstStyle/>
            <a:p>
              <a:r>
                <a:rPr lang="en-US" altLang="zh-CN" i="1" dirty="0">
                  <a:latin typeface="Times New Roman" panose="02020603050405020304" pitchFamily="18" charset="0"/>
                  <a:cs typeface="Times New Roman" panose="02020603050405020304" pitchFamily="18" charset="0"/>
                </a:rPr>
                <a:t>d</a:t>
              </a:r>
              <a:r>
                <a:rPr lang="en-US" altLang="zh-CN" baseline="-25000" dirty="0">
                  <a:latin typeface="Times New Roman" panose="02020603050405020304" pitchFamily="18" charset="0"/>
                  <a:cs typeface="Times New Roman" panose="02020603050405020304" pitchFamily="18" charset="0"/>
                </a:rPr>
                <a:t>3</a:t>
              </a:r>
              <a:endParaRPr lang="zh-CN" altLang="en-US" baseline="-25000" dirty="0">
                <a:latin typeface="Times New Roman" panose="02020603050405020304" pitchFamily="18" charset="0"/>
                <a:cs typeface="Times New Roman" panose="02020603050405020304" pitchFamily="18" charset="0"/>
              </a:endParaRPr>
            </a:p>
          </p:txBody>
        </p:sp>
        <p:sp>
          <p:nvSpPr>
            <p:cNvPr id="59" name="文本框 58">
              <a:extLst>
                <a:ext uri="{FF2B5EF4-FFF2-40B4-BE49-F238E27FC236}">
                  <a16:creationId xmlns:a16="http://schemas.microsoft.com/office/drawing/2014/main" id="{D2F72D41-9CAF-5BCD-9160-7E6954581A3E}"/>
                </a:ext>
              </a:extLst>
            </p:cNvPr>
            <p:cNvSpPr txBox="1"/>
            <p:nvPr/>
          </p:nvSpPr>
          <p:spPr>
            <a:xfrm>
              <a:off x="1459433" y="3893728"/>
              <a:ext cx="377026" cy="369332"/>
            </a:xfrm>
            <a:prstGeom prst="rect">
              <a:avLst/>
            </a:prstGeom>
            <a:noFill/>
          </p:spPr>
          <p:txBody>
            <a:bodyPr wrap="none" rtlCol="0">
              <a:spAutoFit/>
            </a:bodyPr>
            <a:lstStyle/>
            <a:p>
              <a:r>
                <a:rPr lang="en-US" altLang="zh-CN" i="1" dirty="0">
                  <a:latin typeface="Times New Roman" panose="02020603050405020304" pitchFamily="18" charset="0"/>
                  <a:cs typeface="Times New Roman" panose="02020603050405020304" pitchFamily="18" charset="0"/>
                </a:rPr>
                <a:t>d</a:t>
              </a:r>
              <a:r>
                <a:rPr lang="en-US" altLang="zh-CN" baseline="-25000" dirty="0">
                  <a:latin typeface="Times New Roman" panose="02020603050405020304" pitchFamily="18" charset="0"/>
                  <a:cs typeface="Times New Roman" panose="02020603050405020304" pitchFamily="18" charset="0"/>
                </a:rPr>
                <a:t>4</a:t>
              </a:r>
              <a:endParaRPr lang="zh-CN" altLang="en-US" baseline="-25000" dirty="0">
                <a:latin typeface="Times New Roman" panose="02020603050405020304" pitchFamily="18" charset="0"/>
                <a:cs typeface="Times New Roman" panose="02020603050405020304" pitchFamily="18" charset="0"/>
              </a:endParaRPr>
            </a:p>
          </p:txBody>
        </p:sp>
        <p:sp>
          <p:nvSpPr>
            <p:cNvPr id="60" name="文本框 59">
              <a:extLst>
                <a:ext uri="{FF2B5EF4-FFF2-40B4-BE49-F238E27FC236}">
                  <a16:creationId xmlns:a16="http://schemas.microsoft.com/office/drawing/2014/main" id="{02A41C5A-9047-615B-E22F-A8249F7FC1EF}"/>
                </a:ext>
              </a:extLst>
            </p:cNvPr>
            <p:cNvSpPr txBox="1"/>
            <p:nvPr/>
          </p:nvSpPr>
          <p:spPr>
            <a:xfrm>
              <a:off x="699146" y="4684824"/>
              <a:ext cx="377026" cy="369332"/>
            </a:xfrm>
            <a:prstGeom prst="rect">
              <a:avLst/>
            </a:prstGeom>
            <a:noFill/>
          </p:spPr>
          <p:txBody>
            <a:bodyPr wrap="none" rtlCol="0">
              <a:spAutoFit/>
            </a:bodyPr>
            <a:lstStyle/>
            <a:p>
              <a:r>
                <a:rPr lang="en-US" altLang="zh-CN" i="1" dirty="0">
                  <a:latin typeface="Times New Roman" panose="02020603050405020304" pitchFamily="18" charset="0"/>
                  <a:cs typeface="Times New Roman" panose="02020603050405020304" pitchFamily="18" charset="0"/>
                </a:rPr>
                <a:t>d</a:t>
              </a:r>
              <a:r>
                <a:rPr lang="en-US" altLang="zh-CN" baseline="-25000" dirty="0">
                  <a:latin typeface="Times New Roman" panose="02020603050405020304" pitchFamily="18" charset="0"/>
                  <a:cs typeface="Times New Roman" panose="02020603050405020304" pitchFamily="18" charset="0"/>
                </a:rPr>
                <a:t>5</a:t>
              </a:r>
              <a:endParaRPr lang="zh-CN" altLang="en-US" baseline="-25000" dirty="0">
                <a:latin typeface="Times New Roman" panose="02020603050405020304" pitchFamily="18" charset="0"/>
                <a:cs typeface="Times New Roman" panose="02020603050405020304" pitchFamily="18" charset="0"/>
              </a:endParaRPr>
            </a:p>
          </p:txBody>
        </p:sp>
        <p:sp>
          <p:nvSpPr>
            <p:cNvPr id="61" name="文本框 60">
              <a:extLst>
                <a:ext uri="{FF2B5EF4-FFF2-40B4-BE49-F238E27FC236}">
                  <a16:creationId xmlns:a16="http://schemas.microsoft.com/office/drawing/2014/main" id="{6F5549AB-6E66-7EB3-A44C-B8CB7F0F21BC}"/>
                </a:ext>
              </a:extLst>
            </p:cNvPr>
            <p:cNvSpPr txBox="1"/>
            <p:nvPr/>
          </p:nvSpPr>
          <p:spPr>
            <a:xfrm>
              <a:off x="1503751" y="1622895"/>
              <a:ext cx="377026" cy="646331"/>
            </a:xfrm>
            <a:prstGeom prst="rect">
              <a:avLst/>
            </a:prstGeom>
            <a:noFill/>
          </p:spPr>
          <p:txBody>
            <a:bodyPr wrap="none" rtlCol="0">
              <a:spAutoFit/>
            </a:bodyPr>
            <a:lstStyle/>
            <a:p>
              <a:r>
                <a:rPr lang="en-US" altLang="zh-CN" i="1" dirty="0">
                  <a:latin typeface="Times New Roman" panose="02020603050405020304" pitchFamily="18" charset="0"/>
                  <a:cs typeface="Times New Roman" panose="02020603050405020304" pitchFamily="18" charset="0"/>
                </a:rPr>
                <a:t>d</a:t>
              </a:r>
              <a:r>
                <a:rPr lang="en-US" altLang="zh-CN" baseline="-25000" dirty="0">
                  <a:latin typeface="Times New Roman" panose="02020603050405020304" pitchFamily="18" charset="0"/>
                  <a:cs typeface="Times New Roman" panose="02020603050405020304" pitchFamily="18" charset="0"/>
                </a:rPr>
                <a:t>1</a:t>
              </a:r>
            </a:p>
            <a:p>
              <a:r>
                <a:rPr lang="en-US" altLang="zh-CN" i="1" dirty="0">
                  <a:latin typeface="Times New Roman" panose="02020603050405020304" pitchFamily="18" charset="0"/>
                  <a:cs typeface="Times New Roman" panose="02020603050405020304" pitchFamily="18" charset="0"/>
                </a:rPr>
                <a:t>d</a:t>
              </a:r>
              <a:r>
                <a:rPr lang="en-US" altLang="zh-CN" baseline="-25000" dirty="0">
                  <a:latin typeface="Times New Roman" panose="02020603050405020304" pitchFamily="18" charset="0"/>
                  <a:cs typeface="Times New Roman" panose="02020603050405020304" pitchFamily="18" charset="0"/>
                </a:rPr>
                <a:t>2</a:t>
              </a:r>
              <a:endParaRPr lang="zh-CN" altLang="en-US" baseline="-25000" dirty="0">
                <a:latin typeface="Times New Roman" panose="02020603050405020304" pitchFamily="18" charset="0"/>
                <a:cs typeface="Times New Roman" panose="02020603050405020304" pitchFamily="18" charset="0"/>
              </a:endParaRPr>
            </a:p>
          </p:txBody>
        </p:sp>
        <p:sp>
          <p:nvSpPr>
            <p:cNvPr id="62" name="文本框 61">
              <a:extLst>
                <a:ext uri="{FF2B5EF4-FFF2-40B4-BE49-F238E27FC236}">
                  <a16:creationId xmlns:a16="http://schemas.microsoft.com/office/drawing/2014/main" id="{2291927E-AD6D-79E1-8A14-3337A74A809A}"/>
                </a:ext>
              </a:extLst>
            </p:cNvPr>
            <p:cNvSpPr txBox="1"/>
            <p:nvPr/>
          </p:nvSpPr>
          <p:spPr>
            <a:xfrm>
              <a:off x="1459433" y="5360762"/>
              <a:ext cx="377026" cy="646331"/>
            </a:xfrm>
            <a:prstGeom prst="rect">
              <a:avLst/>
            </a:prstGeom>
            <a:noFill/>
          </p:spPr>
          <p:txBody>
            <a:bodyPr wrap="none" rtlCol="0">
              <a:spAutoFit/>
            </a:bodyPr>
            <a:lstStyle/>
            <a:p>
              <a:r>
                <a:rPr lang="en-US" altLang="zh-CN" i="1" dirty="0">
                  <a:latin typeface="Times New Roman" panose="02020603050405020304" pitchFamily="18" charset="0"/>
                  <a:cs typeface="Times New Roman" panose="02020603050405020304" pitchFamily="18" charset="0"/>
                </a:rPr>
                <a:t>d</a:t>
              </a:r>
              <a:r>
                <a:rPr lang="en-US" altLang="zh-CN" baseline="-25000" dirty="0">
                  <a:latin typeface="Times New Roman" panose="02020603050405020304" pitchFamily="18" charset="0"/>
                  <a:cs typeface="Times New Roman" panose="02020603050405020304" pitchFamily="18" charset="0"/>
                </a:rPr>
                <a:t>6</a:t>
              </a:r>
            </a:p>
            <a:p>
              <a:r>
                <a:rPr lang="en-US" altLang="zh-CN" i="1" dirty="0">
                  <a:latin typeface="Times New Roman" panose="02020603050405020304" pitchFamily="18" charset="0"/>
                  <a:cs typeface="Times New Roman" panose="02020603050405020304" pitchFamily="18" charset="0"/>
                </a:rPr>
                <a:t>d</a:t>
              </a:r>
              <a:r>
                <a:rPr lang="en-US" altLang="zh-CN" baseline="-25000" dirty="0">
                  <a:latin typeface="Times New Roman" panose="02020603050405020304" pitchFamily="18" charset="0"/>
                  <a:cs typeface="Times New Roman" panose="02020603050405020304" pitchFamily="18" charset="0"/>
                </a:rPr>
                <a:t>7</a:t>
              </a:r>
              <a:endParaRPr lang="zh-CN" altLang="en-US" baseline="-25000" dirty="0">
                <a:latin typeface="Times New Roman" panose="02020603050405020304" pitchFamily="18" charset="0"/>
                <a:cs typeface="Times New Roman" panose="02020603050405020304" pitchFamily="18" charset="0"/>
              </a:endParaRPr>
            </a:p>
          </p:txBody>
        </p:sp>
        <p:sp>
          <p:nvSpPr>
            <p:cNvPr id="63" name="文本框 62">
              <a:extLst>
                <a:ext uri="{FF2B5EF4-FFF2-40B4-BE49-F238E27FC236}">
                  <a16:creationId xmlns:a16="http://schemas.microsoft.com/office/drawing/2014/main" id="{9B95526F-016D-420D-6913-0F4CB73ECB7E}"/>
                </a:ext>
              </a:extLst>
            </p:cNvPr>
            <p:cNvSpPr txBox="1"/>
            <p:nvPr/>
          </p:nvSpPr>
          <p:spPr>
            <a:xfrm>
              <a:off x="3598470" y="1761394"/>
              <a:ext cx="402674" cy="369332"/>
            </a:xfrm>
            <a:prstGeom prst="rect">
              <a:avLst/>
            </a:prstGeom>
            <a:noFill/>
          </p:spPr>
          <p:txBody>
            <a:bodyPr wrap="none" rtlCol="0">
              <a:spAutoFit/>
            </a:bodyPr>
            <a:lstStyle/>
            <a:p>
              <a:r>
                <a:rPr lang="en-US" altLang="zh-CN" i="1" dirty="0">
                  <a:latin typeface="Times New Roman" panose="02020603050405020304" pitchFamily="18" charset="0"/>
                  <a:cs typeface="Times New Roman" panose="02020603050405020304" pitchFamily="18" charset="0"/>
                </a:rPr>
                <a:t>B</a:t>
              </a:r>
              <a:r>
                <a:rPr lang="en-US" altLang="zh-CN" baseline="-25000" dirty="0">
                  <a:latin typeface="Times New Roman" panose="02020603050405020304" pitchFamily="18" charset="0"/>
                  <a:cs typeface="Times New Roman" panose="02020603050405020304" pitchFamily="18" charset="0"/>
                </a:rPr>
                <a:t>1</a:t>
              </a:r>
              <a:endParaRPr lang="zh-CN" altLang="en-US" baseline="-25000" dirty="0">
                <a:latin typeface="Times New Roman" panose="02020603050405020304" pitchFamily="18" charset="0"/>
                <a:cs typeface="Times New Roman" panose="02020603050405020304" pitchFamily="18" charset="0"/>
              </a:endParaRPr>
            </a:p>
          </p:txBody>
        </p:sp>
        <p:sp>
          <p:nvSpPr>
            <p:cNvPr id="64" name="文本框 63">
              <a:extLst>
                <a:ext uri="{FF2B5EF4-FFF2-40B4-BE49-F238E27FC236}">
                  <a16:creationId xmlns:a16="http://schemas.microsoft.com/office/drawing/2014/main" id="{5B26316A-F670-FB1A-4FD2-FD49AFD6640A}"/>
                </a:ext>
              </a:extLst>
            </p:cNvPr>
            <p:cNvSpPr txBox="1"/>
            <p:nvPr/>
          </p:nvSpPr>
          <p:spPr>
            <a:xfrm>
              <a:off x="3607301" y="2711781"/>
              <a:ext cx="402674" cy="369332"/>
            </a:xfrm>
            <a:prstGeom prst="rect">
              <a:avLst/>
            </a:prstGeom>
            <a:noFill/>
          </p:spPr>
          <p:txBody>
            <a:bodyPr wrap="none" rtlCol="0">
              <a:spAutoFit/>
            </a:bodyPr>
            <a:lstStyle/>
            <a:p>
              <a:r>
                <a:rPr lang="en-US" altLang="zh-CN" i="1" dirty="0">
                  <a:latin typeface="Times New Roman" panose="02020603050405020304" pitchFamily="18" charset="0"/>
                  <a:cs typeface="Times New Roman" panose="02020603050405020304" pitchFamily="18" charset="0"/>
                </a:rPr>
                <a:t>B</a:t>
              </a:r>
              <a:r>
                <a:rPr lang="en-US" altLang="zh-CN" baseline="-25000" dirty="0">
                  <a:latin typeface="Times New Roman" panose="02020603050405020304" pitchFamily="18" charset="0"/>
                  <a:cs typeface="Times New Roman" panose="02020603050405020304" pitchFamily="18" charset="0"/>
                </a:rPr>
                <a:t>2</a:t>
              </a:r>
              <a:endParaRPr lang="zh-CN" altLang="en-US" baseline="-25000" dirty="0">
                <a:latin typeface="Times New Roman" panose="02020603050405020304" pitchFamily="18" charset="0"/>
                <a:cs typeface="Times New Roman" panose="02020603050405020304" pitchFamily="18" charset="0"/>
              </a:endParaRPr>
            </a:p>
          </p:txBody>
        </p:sp>
        <p:sp>
          <p:nvSpPr>
            <p:cNvPr id="65" name="文本框 64">
              <a:extLst>
                <a:ext uri="{FF2B5EF4-FFF2-40B4-BE49-F238E27FC236}">
                  <a16:creationId xmlns:a16="http://schemas.microsoft.com/office/drawing/2014/main" id="{7C225401-465F-3939-9B99-91FEDFEB8247}"/>
                </a:ext>
              </a:extLst>
            </p:cNvPr>
            <p:cNvSpPr txBox="1"/>
            <p:nvPr/>
          </p:nvSpPr>
          <p:spPr>
            <a:xfrm>
              <a:off x="3538456" y="3893728"/>
              <a:ext cx="402674" cy="369332"/>
            </a:xfrm>
            <a:prstGeom prst="rect">
              <a:avLst/>
            </a:prstGeom>
            <a:noFill/>
          </p:spPr>
          <p:txBody>
            <a:bodyPr wrap="none" rtlCol="0">
              <a:spAutoFit/>
            </a:bodyPr>
            <a:lstStyle/>
            <a:p>
              <a:r>
                <a:rPr lang="en-US" altLang="zh-CN" i="1" dirty="0">
                  <a:latin typeface="Times New Roman" panose="02020603050405020304" pitchFamily="18" charset="0"/>
                  <a:cs typeface="Times New Roman" panose="02020603050405020304" pitchFamily="18" charset="0"/>
                </a:rPr>
                <a:t>B</a:t>
              </a:r>
              <a:r>
                <a:rPr lang="en-US" altLang="zh-CN" baseline="-25000" dirty="0">
                  <a:latin typeface="Times New Roman" panose="02020603050405020304" pitchFamily="18" charset="0"/>
                  <a:cs typeface="Times New Roman" panose="02020603050405020304" pitchFamily="18" charset="0"/>
                </a:rPr>
                <a:t>3</a:t>
              </a:r>
              <a:endParaRPr lang="zh-CN" altLang="en-US" baseline="-25000" dirty="0">
                <a:latin typeface="Times New Roman" panose="02020603050405020304" pitchFamily="18" charset="0"/>
                <a:cs typeface="Times New Roman" panose="02020603050405020304" pitchFamily="18" charset="0"/>
              </a:endParaRPr>
            </a:p>
          </p:txBody>
        </p:sp>
        <p:sp>
          <p:nvSpPr>
            <p:cNvPr id="66" name="文本框 65">
              <a:extLst>
                <a:ext uri="{FF2B5EF4-FFF2-40B4-BE49-F238E27FC236}">
                  <a16:creationId xmlns:a16="http://schemas.microsoft.com/office/drawing/2014/main" id="{8E517C15-5000-7FCD-3E3F-68A96E5B2A33}"/>
                </a:ext>
              </a:extLst>
            </p:cNvPr>
            <p:cNvSpPr txBox="1"/>
            <p:nvPr/>
          </p:nvSpPr>
          <p:spPr>
            <a:xfrm>
              <a:off x="2301995" y="4433285"/>
              <a:ext cx="402674" cy="369332"/>
            </a:xfrm>
            <a:prstGeom prst="rect">
              <a:avLst/>
            </a:prstGeom>
            <a:noFill/>
          </p:spPr>
          <p:txBody>
            <a:bodyPr wrap="none" rtlCol="0">
              <a:spAutoFit/>
            </a:bodyPr>
            <a:lstStyle/>
            <a:p>
              <a:r>
                <a:rPr lang="en-US" altLang="zh-CN" i="1" dirty="0">
                  <a:latin typeface="Times New Roman" panose="02020603050405020304" pitchFamily="18" charset="0"/>
                  <a:cs typeface="Times New Roman" panose="02020603050405020304" pitchFamily="18" charset="0"/>
                </a:rPr>
                <a:t>B</a:t>
              </a:r>
              <a:r>
                <a:rPr lang="en-US" altLang="zh-CN" baseline="-25000" dirty="0">
                  <a:latin typeface="Times New Roman" panose="02020603050405020304" pitchFamily="18" charset="0"/>
                  <a:cs typeface="Times New Roman" panose="02020603050405020304" pitchFamily="18" charset="0"/>
                </a:rPr>
                <a:t>4</a:t>
              </a:r>
              <a:endParaRPr lang="zh-CN" altLang="en-US" baseline="-25000" dirty="0">
                <a:latin typeface="Times New Roman" panose="02020603050405020304" pitchFamily="18" charset="0"/>
                <a:cs typeface="Times New Roman" panose="02020603050405020304" pitchFamily="18" charset="0"/>
              </a:endParaRPr>
            </a:p>
          </p:txBody>
        </p:sp>
        <p:sp>
          <p:nvSpPr>
            <p:cNvPr id="67" name="文本框 66">
              <a:extLst>
                <a:ext uri="{FF2B5EF4-FFF2-40B4-BE49-F238E27FC236}">
                  <a16:creationId xmlns:a16="http://schemas.microsoft.com/office/drawing/2014/main" id="{C83A4F66-6B0E-62C0-7006-B342F9EA4544}"/>
                </a:ext>
              </a:extLst>
            </p:cNvPr>
            <p:cNvSpPr txBox="1"/>
            <p:nvPr/>
          </p:nvSpPr>
          <p:spPr>
            <a:xfrm>
              <a:off x="3562294" y="5499261"/>
              <a:ext cx="402674" cy="369332"/>
            </a:xfrm>
            <a:prstGeom prst="rect">
              <a:avLst/>
            </a:prstGeom>
            <a:noFill/>
          </p:spPr>
          <p:txBody>
            <a:bodyPr wrap="none" rtlCol="0">
              <a:spAutoFit/>
            </a:bodyPr>
            <a:lstStyle/>
            <a:p>
              <a:r>
                <a:rPr lang="en-US" altLang="zh-CN" i="1" dirty="0">
                  <a:latin typeface="Times New Roman" panose="02020603050405020304" pitchFamily="18" charset="0"/>
                  <a:cs typeface="Times New Roman" panose="02020603050405020304" pitchFamily="18" charset="0"/>
                </a:rPr>
                <a:t>B</a:t>
              </a:r>
              <a:r>
                <a:rPr lang="en-US" altLang="zh-CN" baseline="-25000" dirty="0">
                  <a:latin typeface="Times New Roman" panose="02020603050405020304" pitchFamily="18" charset="0"/>
                  <a:cs typeface="Times New Roman" panose="02020603050405020304" pitchFamily="18" charset="0"/>
                </a:rPr>
                <a:t>5</a:t>
              </a:r>
              <a:endParaRPr lang="zh-CN" altLang="en-US" baseline="-25000" dirty="0">
                <a:latin typeface="Times New Roman" panose="02020603050405020304" pitchFamily="18" charset="0"/>
                <a:cs typeface="Times New Roman" panose="02020603050405020304" pitchFamily="18" charset="0"/>
              </a:endParaRPr>
            </a:p>
          </p:txBody>
        </p:sp>
      </p:grpSp>
      <p:sp>
        <p:nvSpPr>
          <p:cNvPr id="68" name="文本框 67">
            <a:extLst>
              <a:ext uri="{FF2B5EF4-FFF2-40B4-BE49-F238E27FC236}">
                <a16:creationId xmlns:a16="http://schemas.microsoft.com/office/drawing/2014/main" id="{47090FA5-183F-C700-132D-B2926724FE35}"/>
              </a:ext>
            </a:extLst>
          </p:cNvPr>
          <p:cNvSpPr txBox="1"/>
          <p:nvPr/>
        </p:nvSpPr>
        <p:spPr>
          <a:xfrm>
            <a:off x="10107214" y="1216211"/>
            <a:ext cx="1386918" cy="369332"/>
          </a:xfrm>
          <a:prstGeom prst="rect">
            <a:avLst/>
          </a:prstGeom>
          <a:noFill/>
        </p:spPr>
        <p:txBody>
          <a:bodyPr wrap="none" rtlCol="0">
            <a:spAutoFit/>
          </a:bodyPr>
          <a:lstStyle/>
          <a:p>
            <a:r>
              <a:rPr lang="en-US" altLang="zh-CN" dirty="0">
                <a:solidFill>
                  <a:srgbClr val="C00000"/>
                </a:solidFill>
                <a:latin typeface="Times New Roman" panose="02020603050405020304" pitchFamily="18" charset="0"/>
                <a:cs typeface="Times New Roman" panose="02020603050405020304" pitchFamily="18" charset="0"/>
              </a:rPr>
              <a:t>{d</a:t>
            </a:r>
            <a:r>
              <a:rPr lang="en-US" altLang="zh-CN" baseline="-25000" dirty="0">
                <a:solidFill>
                  <a:srgbClr val="C00000"/>
                </a:solidFill>
                <a:latin typeface="Times New Roman" panose="02020603050405020304" pitchFamily="18" charset="0"/>
                <a:cs typeface="Times New Roman" panose="02020603050405020304" pitchFamily="18" charset="0"/>
              </a:rPr>
              <a:t>2</a:t>
            </a:r>
            <a:r>
              <a:rPr lang="en-US" altLang="zh-CN" dirty="0">
                <a:solidFill>
                  <a:srgbClr val="C00000"/>
                </a:solidFill>
                <a:latin typeface="Times New Roman" panose="02020603050405020304" pitchFamily="18" charset="0"/>
                <a:cs typeface="Times New Roman" panose="02020603050405020304" pitchFamily="18" charset="0"/>
              </a:rPr>
              <a:t>,d</a:t>
            </a:r>
            <a:r>
              <a:rPr lang="en-US" altLang="zh-CN" baseline="-25000" dirty="0">
                <a:solidFill>
                  <a:srgbClr val="C00000"/>
                </a:solidFill>
                <a:latin typeface="Times New Roman" panose="02020603050405020304" pitchFamily="18" charset="0"/>
                <a:cs typeface="Times New Roman" panose="02020603050405020304" pitchFamily="18" charset="0"/>
              </a:rPr>
              <a:t>3</a:t>
            </a:r>
            <a:r>
              <a:rPr lang="en-US" altLang="zh-CN" dirty="0">
                <a:solidFill>
                  <a:srgbClr val="C00000"/>
                </a:solidFill>
                <a:latin typeface="Times New Roman" panose="02020603050405020304" pitchFamily="18" charset="0"/>
                <a:cs typeface="Times New Roman" panose="02020603050405020304" pitchFamily="18" charset="0"/>
              </a:rPr>
              <a:t>,d</a:t>
            </a:r>
            <a:r>
              <a:rPr lang="en-US" altLang="zh-CN" baseline="-25000" dirty="0">
                <a:solidFill>
                  <a:srgbClr val="C00000"/>
                </a:solidFill>
                <a:latin typeface="Times New Roman" panose="02020603050405020304" pitchFamily="18" charset="0"/>
                <a:cs typeface="Times New Roman" panose="02020603050405020304" pitchFamily="18" charset="0"/>
              </a:rPr>
              <a:t>4</a:t>
            </a:r>
            <a:r>
              <a:rPr lang="en-US" altLang="zh-CN" dirty="0">
                <a:solidFill>
                  <a:srgbClr val="C00000"/>
                </a:solidFill>
                <a:latin typeface="Times New Roman" panose="02020603050405020304" pitchFamily="18" charset="0"/>
                <a:cs typeface="Times New Roman" panose="02020603050405020304" pitchFamily="18" charset="0"/>
              </a:rPr>
              <a:t>,d</a:t>
            </a:r>
            <a:r>
              <a:rPr lang="en-US" altLang="zh-CN" baseline="-25000" dirty="0">
                <a:solidFill>
                  <a:srgbClr val="C00000"/>
                </a:solidFill>
                <a:latin typeface="Times New Roman" panose="02020603050405020304" pitchFamily="18" charset="0"/>
                <a:cs typeface="Times New Roman" panose="02020603050405020304" pitchFamily="18" charset="0"/>
              </a:rPr>
              <a:t>5</a:t>
            </a:r>
            <a:r>
              <a:rPr lang="en-US" altLang="zh-CN" dirty="0">
                <a:solidFill>
                  <a:srgbClr val="C00000"/>
                </a:solidFill>
                <a:latin typeface="Times New Roman" panose="02020603050405020304" pitchFamily="18" charset="0"/>
                <a:cs typeface="Times New Roman" panose="02020603050405020304" pitchFamily="18" charset="0"/>
              </a:rPr>
              <a:t>}</a:t>
            </a:r>
            <a:endParaRPr lang="zh-CN" altLang="en-US" dirty="0">
              <a:solidFill>
                <a:srgbClr val="C00000"/>
              </a:solidFill>
              <a:latin typeface="Times New Roman" panose="02020603050405020304" pitchFamily="18" charset="0"/>
              <a:cs typeface="Times New Roman" panose="02020603050405020304" pitchFamily="18" charset="0"/>
            </a:endParaRPr>
          </a:p>
        </p:txBody>
      </p:sp>
      <p:sp>
        <p:nvSpPr>
          <p:cNvPr id="69" name="文本框 68">
            <a:extLst>
              <a:ext uri="{FF2B5EF4-FFF2-40B4-BE49-F238E27FC236}">
                <a16:creationId xmlns:a16="http://schemas.microsoft.com/office/drawing/2014/main" id="{DBB0D4ED-85FA-D61A-A19D-63C0315B7699}"/>
              </a:ext>
            </a:extLst>
          </p:cNvPr>
          <p:cNvSpPr txBox="1"/>
          <p:nvPr/>
        </p:nvSpPr>
        <p:spPr>
          <a:xfrm>
            <a:off x="10645823" y="2202522"/>
            <a:ext cx="848309" cy="369332"/>
          </a:xfrm>
          <a:prstGeom prst="rect">
            <a:avLst/>
          </a:prstGeom>
          <a:noFill/>
        </p:spPr>
        <p:txBody>
          <a:bodyPr wrap="none" rtlCol="0">
            <a:spAutoFit/>
          </a:bodyPr>
          <a:lstStyle/>
          <a:p>
            <a:r>
              <a:rPr lang="en-US" altLang="zh-CN" dirty="0">
                <a:solidFill>
                  <a:srgbClr val="C00000"/>
                </a:solidFill>
                <a:latin typeface="Times New Roman" panose="02020603050405020304" pitchFamily="18" charset="0"/>
                <a:cs typeface="Times New Roman" panose="02020603050405020304" pitchFamily="18" charset="0"/>
              </a:rPr>
              <a:t>{d</a:t>
            </a:r>
            <a:r>
              <a:rPr lang="en-US" altLang="zh-CN" baseline="-25000" dirty="0">
                <a:solidFill>
                  <a:srgbClr val="C00000"/>
                </a:solidFill>
                <a:latin typeface="Times New Roman" panose="02020603050405020304" pitchFamily="18" charset="0"/>
                <a:cs typeface="Times New Roman" panose="02020603050405020304" pitchFamily="18" charset="0"/>
              </a:rPr>
              <a:t>1</a:t>
            </a:r>
            <a:r>
              <a:rPr lang="en-US" altLang="zh-CN" dirty="0">
                <a:solidFill>
                  <a:srgbClr val="C00000"/>
                </a:solidFill>
                <a:latin typeface="Times New Roman" panose="02020603050405020304" pitchFamily="18" charset="0"/>
                <a:cs typeface="Times New Roman" panose="02020603050405020304" pitchFamily="18" charset="0"/>
              </a:rPr>
              <a:t>,d</a:t>
            </a:r>
            <a:r>
              <a:rPr lang="en-US" altLang="zh-CN" baseline="-25000" dirty="0">
                <a:solidFill>
                  <a:srgbClr val="C00000"/>
                </a:solidFill>
                <a:latin typeface="Times New Roman" panose="02020603050405020304" pitchFamily="18" charset="0"/>
                <a:cs typeface="Times New Roman" panose="02020603050405020304" pitchFamily="18" charset="0"/>
              </a:rPr>
              <a:t>2</a:t>
            </a:r>
            <a:r>
              <a:rPr lang="en-US" altLang="zh-CN" dirty="0">
                <a:solidFill>
                  <a:srgbClr val="C00000"/>
                </a:solidFill>
                <a:latin typeface="Times New Roman" panose="02020603050405020304" pitchFamily="18" charset="0"/>
                <a:cs typeface="Times New Roman" panose="02020603050405020304" pitchFamily="18" charset="0"/>
              </a:rPr>
              <a:t>}</a:t>
            </a:r>
            <a:endParaRPr lang="zh-CN" altLang="en-US" dirty="0">
              <a:solidFill>
                <a:srgbClr val="C00000"/>
              </a:solidFill>
              <a:latin typeface="Times New Roman" panose="02020603050405020304" pitchFamily="18" charset="0"/>
              <a:cs typeface="Times New Roman" panose="02020603050405020304" pitchFamily="18" charset="0"/>
            </a:endParaRPr>
          </a:p>
        </p:txBody>
      </p:sp>
      <p:sp>
        <p:nvSpPr>
          <p:cNvPr id="70" name="文本框 69">
            <a:extLst>
              <a:ext uri="{FF2B5EF4-FFF2-40B4-BE49-F238E27FC236}">
                <a16:creationId xmlns:a16="http://schemas.microsoft.com/office/drawing/2014/main" id="{3685859A-BC17-31E7-9DC3-5AE6CCF30179}"/>
              </a:ext>
            </a:extLst>
          </p:cNvPr>
          <p:cNvSpPr txBox="1"/>
          <p:nvPr/>
        </p:nvSpPr>
        <p:spPr>
          <a:xfrm>
            <a:off x="9323685" y="2364283"/>
            <a:ext cx="1656223" cy="369332"/>
          </a:xfrm>
          <a:prstGeom prst="rect">
            <a:avLst/>
          </a:prstGeom>
          <a:noFill/>
        </p:spPr>
        <p:txBody>
          <a:bodyPr wrap="none" rtlCol="0">
            <a:spAutoFit/>
          </a:bodyPr>
          <a:lstStyle/>
          <a:p>
            <a:r>
              <a:rPr lang="en-US" altLang="zh-CN" dirty="0">
                <a:solidFill>
                  <a:srgbClr val="C00000"/>
                </a:solidFill>
                <a:latin typeface="Times New Roman" panose="02020603050405020304" pitchFamily="18" charset="0"/>
                <a:cs typeface="Times New Roman" panose="02020603050405020304" pitchFamily="18" charset="0"/>
              </a:rPr>
              <a:t>{d</a:t>
            </a:r>
            <a:r>
              <a:rPr lang="en-US" altLang="zh-CN" baseline="-25000" dirty="0">
                <a:solidFill>
                  <a:srgbClr val="C00000"/>
                </a:solidFill>
                <a:latin typeface="Times New Roman" panose="02020603050405020304" pitchFamily="18" charset="0"/>
                <a:cs typeface="Times New Roman" panose="02020603050405020304" pitchFamily="18" charset="0"/>
              </a:rPr>
              <a:t>1</a:t>
            </a:r>
            <a:r>
              <a:rPr lang="en-US" altLang="zh-CN" dirty="0">
                <a:solidFill>
                  <a:srgbClr val="C00000"/>
                </a:solidFill>
                <a:latin typeface="Times New Roman" panose="02020603050405020304" pitchFamily="18" charset="0"/>
                <a:cs typeface="Times New Roman" panose="02020603050405020304" pitchFamily="18" charset="0"/>
              </a:rPr>
              <a:t>,d</a:t>
            </a:r>
            <a:r>
              <a:rPr lang="en-US" altLang="zh-CN" baseline="-25000" dirty="0">
                <a:solidFill>
                  <a:srgbClr val="C00000"/>
                </a:solidFill>
                <a:latin typeface="Times New Roman" panose="02020603050405020304" pitchFamily="18" charset="0"/>
                <a:cs typeface="Times New Roman" panose="02020603050405020304" pitchFamily="18" charset="0"/>
              </a:rPr>
              <a:t>2</a:t>
            </a:r>
            <a:r>
              <a:rPr lang="en-US" altLang="zh-CN" dirty="0">
                <a:solidFill>
                  <a:srgbClr val="C00000"/>
                </a:solidFill>
                <a:latin typeface="Times New Roman" panose="02020603050405020304" pitchFamily="18" charset="0"/>
                <a:cs typeface="Times New Roman" panose="02020603050405020304" pitchFamily="18" charset="0"/>
              </a:rPr>
              <a:t>,d</a:t>
            </a:r>
            <a:r>
              <a:rPr lang="en-US" altLang="zh-CN" baseline="-25000" dirty="0">
                <a:solidFill>
                  <a:srgbClr val="C00000"/>
                </a:solidFill>
                <a:latin typeface="Times New Roman" panose="02020603050405020304" pitchFamily="18" charset="0"/>
                <a:cs typeface="Times New Roman" panose="02020603050405020304" pitchFamily="18" charset="0"/>
              </a:rPr>
              <a:t>3</a:t>
            </a:r>
            <a:r>
              <a:rPr lang="en-US" altLang="zh-CN" dirty="0">
                <a:solidFill>
                  <a:srgbClr val="C00000"/>
                </a:solidFill>
                <a:latin typeface="Times New Roman" panose="02020603050405020304" pitchFamily="18" charset="0"/>
                <a:cs typeface="Times New Roman" panose="02020603050405020304" pitchFamily="18" charset="0"/>
              </a:rPr>
              <a:t>,d</a:t>
            </a:r>
            <a:r>
              <a:rPr lang="en-US" altLang="zh-CN" baseline="-25000" dirty="0">
                <a:solidFill>
                  <a:srgbClr val="C00000"/>
                </a:solidFill>
                <a:latin typeface="Times New Roman" panose="02020603050405020304" pitchFamily="18" charset="0"/>
                <a:cs typeface="Times New Roman" panose="02020603050405020304" pitchFamily="18" charset="0"/>
              </a:rPr>
              <a:t>4</a:t>
            </a:r>
            <a:r>
              <a:rPr lang="en-US" altLang="zh-CN" dirty="0">
                <a:solidFill>
                  <a:srgbClr val="C00000"/>
                </a:solidFill>
                <a:latin typeface="Times New Roman" panose="02020603050405020304" pitchFamily="18" charset="0"/>
                <a:cs typeface="Times New Roman" panose="02020603050405020304" pitchFamily="18" charset="0"/>
              </a:rPr>
              <a:t>,d</a:t>
            </a:r>
            <a:r>
              <a:rPr lang="en-US" altLang="zh-CN" baseline="-25000" dirty="0">
                <a:solidFill>
                  <a:srgbClr val="C00000"/>
                </a:solidFill>
                <a:latin typeface="Times New Roman" panose="02020603050405020304" pitchFamily="18" charset="0"/>
                <a:cs typeface="Times New Roman" panose="02020603050405020304" pitchFamily="18" charset="0"/>
              </a:rPr>
              <a:t>5</a:t>
            </a:r>
            <a:r>
              <a:rPr lang="en-US" altLang="zh-CN" dirty="0">
                <a:solidFill>
                  <a:srgbClr val="C00000"/>
                </a:solidFill>
                <a:latin typeface="Times New Roman" panose="02020603050405020304" pitchFamily="18" charset="0"/>
                <a:cs typeface="Times New Roman" panose="02020603050405020304" pitchFamily="18" charset="0"/>
              </a:rPr>
              <a:t>}</a:t>
            </a:r>
            <a:endParaRPr lang="zh-CN" altLang="en-US" dirty="0">
              <a:solidFill>
                <a:srgbClr val="C00000"/>
              </a:solidFill>
              <a:latin typeface="Times New Roman" panose="02020603050405020304" pitchFamily="18" charset="0"/>
              <a:cs typeface="Times New Roman" panose="02020603050405020304" pitchFamily="18" charset="0"/>
            </a:endParaRPr>
          </a:p>
        </p:txBody>
      </p:sp>
      <p:sp>
        <p:nvSpPr>
          <p:cNvPr id="71" name="文本框 70">
            <a:extLst>
              <a:ext uri="{FF2B5EF4-FFF2-40B4-BE49-F238E27FC236}">
                <a16:creationId xmlns:a16="http://schemas.microsoft.com/office/drawing/2014/main" id="{4507438A-923D-91A1-34B8-09F104BBB0B7}"/>
              </a:ext>
            </a:extLst>
          </p:cNvPr>
          <p:cNvSpPr txBox="1"/>
          <p:nvPr/>
        </p:nvSpPr>
        <p:spPr>
          <a:xfrm>
            <a:off x="9174302" y="3362682"/>
            <a:ext cx="1386918" cy="369332"/>
          </a:xfrm>
          <a:prstGeom prst="rect">
            <a:avLst/>
          </a:prstGeom>
          <a:noFill/>
        </p:spPr>
        <p:txBody>
          <a:bodyPr wrap="none" rtlCol="0">
            <a:spAutoFit/>
          </a:bodyPr>
          <a:lstStyle/>
          <a:p>
            <a:r>
              <a:rPr lang="en-US" altLang="zh-CN" dirty="0">
                <a:solidFill>
                  <a:srgbClr val="C00000"/>
                </a:solidFill>
                <a:latin typeface="Times New Roman" panose="02020603050405020304" pitchFamily="18" charset="0"/>
                <a:cs typeface="Times New Roman" panose="02020603050405020304" pitchFamily="18" charset="0"/>
              </a:rPr>
              <a:t>{d</a:t>
            </a:r>
            <a:r>
              <a:rPr lang="en-US" altLang="zh-CN" baseline="-25000" dirty="0">
                <a:solidFill>
                  <a:srgbClr val="C00000"/>
                </a:solidFill>
                <a:latin typeface="Times New Roman" panose="02020603050405020304" pitchFamily="18" charset="0"/>
                <a:cs typeface="Times New Roman" panose="02020603050405020304" pitchFamily="18" charset="0"/>
              </a:rPr>
              <a:t>2</a:t>
            </a:r>
            <a:r>
              <a:rPr lang="en-US" altLang="zh-CN" dirty="0">
                <a:solidFill>
                  <a:srgbClr val="C00000"/>
                </a:solidFill>
                <a:latin typeface="Times New Roman" panose="02020603050405020304" pitchFamily="18" charset="0"/>
                <a:cs typeface="Times New Roman" panose="02020603050405020304" pitchFamily="18" charset="0"/>
              </a:rPr>
              <a:t>,d</a:t>
            </a:r>
            <a:r>
              <a:rPr lang="en-US" altLang="zh-CN" baseline="-25000" dirty="0">
                <a:solidFill>
                  <a:srgbClr val="C00000"/>
                </a:solidFill>
                <a:latin typeface="Times New Roman" panose="02020603050405020304" pitchFamily="18" charset="0"/>
                <a:cs typeface="Times New Roman" panose="02020603050405020304" pitchFamily="18" charset="0"/>
              </a:rPr>
              <a:t>3</a:t>
            </a:r>
            <a:r>
              <a:rPr lang="en-US" altLang="zh-CN" dirty="0">
                <a:solidFill>
                  <a:srgbClr val="C00000"/>
                </a:solidFill>
                <a:latin typeface="Times New Roman" panose="02020603050405020304" pitchFamily="18" charset="0"/>
                <a:cs typeface="Times New Roman" panose="02020603050405020304" pitchFamily="18" charset="0"/>
              </a:rPr>
              <a:t>,d</a:t>
            </a:r>
            <a:r>
              <a:rPr lang="en-US" altLang="zh-CN" baseline="-25000" dirty="0">
                <a:solidFill>
                  <a:srgbClr val="C00000"/>
                </a:solidFill>
                <a:latin typeface="Times New Roman" panose="02020603050405020304" pitchFamily="18" charset="0"/>
                <a:cs typeface="Times New Roman" panose="02020603050405020304" pitchFamily="18" charset="0"/>
              </a:rPr>
              <a:t>4</a:t>
            </a:r>
            <a:r>
              <a:rPr lang="en-US" altLang="zh-CN" dirty="0">
                <a:solidFill>
                  <a:srgbClr val="C00000"/>
                </a:solidFill>
                <a:latin typeface="Times New Roman" panose="02020603050405020304" pitchFamily="18" charset="0"/>
                <a:cs typeface="Times New Roman" panose="02020603050405020304" pitchFamily="18" charset="0"/>
              </a:rPr>
              <a:t>,d</a:t>
            </a:r>
            <a:r>
              <a:rPr lang="en-US" altLang="zh-CN" baseline="-25000" dirty="0">
                <a:solidFill>
                  <a:srgbClr val="C00000"/>
                </a:solidFill>
                <a:latin typeface="Times New Roman" panose="02020603050405020304" pitchFamily="18" charset="0"/>
                <a:cs typeface="Times New Roman" panose="02020603050405020304" pitchFamily="18" charset="0"/>
              </a:rPr>
              <a:t>5</a:t>
            </a:r>
            <a:r>
              <a:rPr lang="en-US" altLang="zh-CN" dirty="0">
                <a:solidFill>
                  <a:srgbClr val="C00000"/>
                </a:solidFill>
                <a:latin typeface="Times New Roman" panose="02020603050405020304" pitchFamily="18" charset="0"/>
                <a:cs typeface="Times New Roman" panose="02020603050405020304" pitchFamily="18" charset="0"/>
              </a:rPr>
              <a:t>}</a:t>
            </a:r>
            <a:endParaRPr lang="zh-CN" altLang="en-US" dirty="0">
              <a:solidFill>
                <a:srgbClr val="C00000"/>
              </a:solidFill>
              <a:latin typeface="Times New Roman" panose="02020603050405020304" pitchFamily="18" charset="0"/>
              <a:cs typeface="Times New Roman" panose="02020603050405020304" pitchFamily="18" charset="0"/>
            </a:endParaRPr>
          </a:p>
        </p:txBody>
      </p:sp>
      <p:sp>
        <p:nvSpPr>
          <p:cNvPr id="72" name="文本框 71">
            <a:extLst>
              <a:ext uri="{FF2B5EF4-FFF2-40B4-BE49-F238E27FC236}">
                <a16:creationId xmlns:a16="http://schemas.microsoft.com/office/drawing/2014/main" id="{5BF39AFB-508A-DB60-B3DB-3979753E3322}"/>
              </a:ext>
            </a:extLst>
          </p:cNvPr>
          <p:cNvSpPr txBox="1"/>
          <p:nvPr/>
        </p:nvSpPr>
        <p:spPr>
          <a:xfrm>
            <a:off x="9881781" y="4201040"/>
            <a:ext cx="848309" cy="369332"/>
          </a:xfrm>
          <a:prstGeom prst="rect">
            <a:avLst/>
          </a:prstGeom>
          <a:noFill/>
        </p:spPr>
        <p:txBody>
          <a:bodyPr wrap="none" rtlCol="0">
            <a:spAutoFit/>
          </a:bodyPr>
          <a:lstStyle/>
          <a:p>
            <a:r>
              <a:rPr lang="en-US" altLang="zh-CN" dirty="0">
                <a:solidFill>
                  <a:srgbClr val="C00000"/>
                </a:solidFill>
                <a:latin typeface="Times New Roman" panose="02020603050405020304" pitchFamily="18" charset="0"/>
                <a:cs typeface="Times New Roman" panose="02020603050405020304" pitchFamily="18" charset="0"/>
              </a:rPr>
              <a:t>{d</a:t>
            </a:r>
            <a:r>
              <a:rPr lang="en-US" altLang="zh-CN" baseline="-25000" dirty="0">
                <a:solidFill>
                  <a:srgbClr val="C00000"/>
                </a:solidFill>
                <a:latin typeface="Times New Roman" panose="02020603050405020304" pitchFamily="18" charset="0"/>
                <a:cs typeface="Times New Roman" panose="02020603050405020304" pitchFamily="18" charset="0"/>
              </a:rPr>
              <a:t>3</a:t>
            </a:r>
            <a:r>
              <a:rPr lang="en-US" altLang="zh-CN" dirty="0">
                <a:solidFill>
                  <a:srgbClr val="C00000"/>
                </a:solidFill>
                <a:latin typeface="Times New Roman" panose="02020603050405020304" pitchFamily="18" charset="0"/>
                <a:cs typeface="Times New Roman" panose="02020603050405020304" pitchFamily="18" charset="0"/>
              </a:rPr>
              <a:t>,d</a:t>
            </a:r>
            <a:r>
              <a:rPr lang="en-US" altLang="zh-CN" baseline="-25000" dirty="0">
                <a:solidFill>
                  <a:srgbClr val="C00000"/>
                </a:solidFill>
                <a:latin typeface="Times New Roman" panose="02020603050405020304" pitchFamily="18" charset="0"/>
                <a:cs typeface="Times New Roman" panose="02020603050405020304" pitchFamily="18" charset="0"/>
              </a:rPr>
              <a:t>4</a:t>
            </a:r>
            <a:r>
              <a:rPr lang="en-US" altLang="zh-CN" dirty="0">
                <a:solidFill>
                  <a:srgbClr val="C00000"/>
                </a:solidFill>
                <a:latin typeface="Times New Roman" panose="02020603050405020304" pitchFamily="18" charset="0"/>
                <a:cs typeface="Times New Roman" panose="02020603050405020304" pitchFamily="18" charset="0"/>
              </a:rPr>
              <a:t>}</a:t>
            </a:r>
            <a:endParaRPr lang="zh-CN" altLang="en-US" dirty="0">
              <a:solidFill>
                <a:srgbClr val="C00000"/>
              </a:solidFill>
              <a:latin typeface="Times New Roman" panose="02020603050405020304" pitchFamily="18" charset="0"/>
              <a:cs typeface="Times New Roman" panose="02020603050405020304" pitchFamily="18" charset="0"/>
            </a:endParaRPr>
          </a:p>
        </p:txBody>
      </p:sp>
      <p:sp>
        <p:nvSpPr>
          <p:cNvPr id="73" name="文本框 72">
            <a:extLst>
              <a:ext uri="{FF2B5EF4-FFF2-40B4-BE49-F238E27FC236}">
                <a16:creationId xmlns:a16="http://schemas.microsoft.com/office/drawing/2014/main" id="{C6AA2F8D-5848-E239-70CE-4593A04AEE48}"/>
              </a:ext>
            </a:extLst>
          </p:cNvPr>
          <p:cNvSpPr txBox="1"/>
          <p:nvPr/>
        </p:nvSpPr>
        <p:spPr>
          <a:xfrm>
            <a:off x="8092143" y="4306220"/>
            <a:ext cx="848309" cy="369332"/>
          </a:xfrm>
          <a:prstGeom prst="rect">
            <a:avLst/>
          </a:prstGeom>
          <a:noFill/>
        </p:spPr>
        <p:txBody>
          <a:bodyPr wrap="none" rtlCol="0">
            <a:spAutoFit/>
          </a:bodyPr>
          <a:lstStyle/>
          <a:p>
            <a:r>
              <a:rPr lang="en-US" altLang="zh-CN" dirty="0">
                <a:solidFill>
                  <a:srgbClr val="C00000"/>
                </a:solidFill>
                <a:latin typeface="Times New Roman" panose="02020603050405020304" pitchFamily="18" charset="0"/>
                <a:cs typeface="Times New Roman" panose="02020603050405020304" pitchFamily="18" charset="0"/>
              </a:rPr>
              <a:t>{d</a:t>
            </a:r>
            <a:r>
              <a:rPr lang="en-US" altLang="zh-CN" baseline="-25000" dirty="0">
                <a:solidFill>
                  <a:srgbClr val="C00000"/>
                </a:solidFill>
                <a:latin typeface="Times New Roman" panose="02020603050405020304" pitchFamily="18" charset="0"/>
                <a:cs typeface="Times New Roman" panose="02020603050405020304" pitchFamily="18" charset="0"/>
              </a:rPr>
              <a:t>3</a:t>
            </a:r>
            <a:r>
              <a:rPr lang="en-US" altLang="zh-CN" dirty="0">
                <a:solidFill>
                  <a:srgbClr val="C00000"/>
                </a:solidFill>
                <a:latin typeface="Times New Roman" panose="02020603050405020304" pitchFamily="18" charset="0"/>
                <a:cs typeface="Times New Roman" panose="02020603050405020304" pitchFamily="18" charset="0"/>
              </a:rPr>
              <a:t>,d</a:t>
            </a:r>
            <a:r>
              <a:rPr lang="en-US" altLang="zh-CN" baseline="-25000" dirty="0">
                <a:solidFill>
                  <a:srgbClr val="C00000"/>
                </a:solidFill>
                <a:latin typeface="Times New Roman" panose="02020603050405020304" pitchFamily="18" charset="0"/>
                <a:cs typeface="Times New Roman" panose="02020603050405020304" pitchFamily="18" charset="0"/>
              </a:rPr>
              <a:t>4</a:t>
            </a:r>
            <a:r>
              <a:rPr lang="en-US" altLang="zh-CN" dirty="0">
                <a:solidFill>
                  <a:srgbClr val="C00000"/>
                </a:solidFill>
                <a:latin typeface="Times New Roman" panose="02020603050405020304" pitchFamily="18" charset="0"/>
                <a:cs typeface="Times New Roman" panose="02020603050405020304" pitchFamily="18" charset="0"/>
              </a:rPr>
              <a:t>}</a:t>
            </a:r>
            <a:endParaRPr lang="zh-CN" altLang="en-US" dirty="0">
              <a:solidFill>
                <a:srgbClr val="C00000"/>
              </a:solidFill>
              <a:latin typeface="Times New Roman" panose="02020603050405020304" pitchFamily="18" charset="0"/>
              <a:cs typeface="Times New Roman" panose="02020603050405020304" pitchFamily="18" charset="0"/>
            </a:endParaRPr>
          </a:p>
        </p:txBody>
      </p:sp>
      <p:sp>
        <p:nvSpPr>
          <p:cNvPr id="74" name="文本框 73">
            <a:extLst>
              <a:ext uri="{FF2B5EF4-FFF2-40B4-BE49-F238E27FC236}">
                <a16:creationId xmlns:a16="http://schemas.microsoft.com/office/drawing/2014/main" id="{32CE1E3E-852A-6492-EF55-E728B2046461}"/>
              </a:ext>
            </a:extLst>
          </p:cNvPr>
          <p:cNvSpPr txBox="1"/>
          <p:nvPr/>
        </p:nvSpPr>
        <p:spPr>
          <a:xfrm>
            <a:off x="8080168" y="4943851"/>
            <a:ext cx="848309" cy="369332"/>
          </a:xfrm>
          <a:prstGeom prst="rect">
            <a:avLst/>
          </a:prstGeom>
          <a:noFill/>
        </p:spPr>
        <p:txBody>
          <a:bodyPr wrap="none" rtlCol="0">
            <a:spAutoFit/>
          </a:bodyPr>
          <a:lstStyle/>
          <a:p>
            <a:r>
              <a:rPr lang="en-US" altLang="zh-CN" dirty="0">
                <a:solidFill>
                  <a:srgbClr val="C00000"/>
                </a:solidFill>
                <a:latin typeface="Times New Roman" panose="02020603050405020304" pitchFamily="18" charset="0"/>
                <a:cs typeface="Times New Roman" panose="02020603050405020304" pitchFamily="18" charset="0"/>
              </a:rPr>
              <a:t>{d</a:t>
            </a:r>
            <a:r>
              <a:rPr lang="en-US" altLang="zh-CN" baseline="-25000" dirty="0">
                <a:solidFill>
                  <a:srgbClr val="C00000"/>
                </a:solidFill>
                <a:latin typeface="Times New Roman" panose="02020603050405020304" pitchFamily="18" charset="0"/>
                <a:cs typeface="Times New Roman" panose="02020603050405020304" pitchFamily="18" charset="0"/>
              </a:rPr>
              <a:t>3</a:t>
            </a:r>
            <a:r>
              <a:rPr lang="en-US" altLang="zh-CN" dirty="0">
                <a:solidFill>
                  <a:srgbClr val="C00000"/>
                </a:solidFill>
                <a:latin typeface="Times New Roman" panose="02020603050405020304" pitchFamily="18" charset="0"/>
                <a:cs typeface="Times New Roman" panose="02020603050405020304" pitchFamily="18" charset="0"/>
              </a:rPr>
              <a:t>,d</a:t>
            </a:r>
            <a:r>
              <a:rPr lang="en-US" altLang="zh-CN" baseline="-25000" dirty="0">
                <a:solidFill>
                  <a:srgbClr val="C00000"/>
                </a:solidFill>
                <a:latin typeface="Times New Roman" panose="02020603050405020304" pitchFamily="18" charset="0"/>
                <a:cs typeface="Times New Roman" panose="02020603050405020304" pitchFamily="18" charset="0"/>
              </a:rPr>
              <a:t>5</a:t>
            </a:r>
            <a:r>
              <a:rPr lang="en-US" altLang="zh-CN" dirty="0">
                <a:solidFill>
                  <a:srgbClr val="C00000"/>
                </a:solidFill>
                <a:latin typeface="Times New Roman" panose="02020603050405020304" pitchFamily="18" charset="0"/>
                <a:cs typeface="Times New Roman" panose="02020603050405020304" pitchFamily="18" charset="0"/>
              </a:rPr>
              <a:t>}</a:t>
            </a:r>
            <a:endParaRPr lang="zh-CN" altLang="en-US" dirty="0">
              <a:solidFill>
                <a:srgbClr val="C00000"/>
              </a:solidFill>
              <a:latin typeface="Times New Roman" panose="02020603050405020304" pitchFamily="18" charset="0"/>
              <a:cs typeface="Times New Roman" panose="02020603050405020304" pitchFamily="18" charset="0"/>
            </a:endParaRPr>
          </a:p>
        </p:txBody>
      </p:sp>
      <p:sp>
        <p:nvSpPr>
          <p:cNvPr id="75" name="文本框 74">
            <a:extLst>
              <a:ext uri="{FF2B5EF4-FFF2-40B4-BE49-F238E27FC236}">
                <a16:creationId xmlns:a16="http://schemas.microsoft.com/office/drawing/2014/main" id="{EB4BCD4E-2D2C-BE50-202F-2ABA536757E8}"/>
              </a:ext>
            </a:extLst>
          </p:cNvPr>
          <p:cNvSpPr txBox="1"/>
          <p:nvPr/>
        </p:nvSpPr>
        <p:spPr>
          <a:xfrm>
            <a:off x="9840447" y="4950942"/>
            <a:ext cx="1098378" cy="369332"/>
          </a:xfrm>
          <a:prstGeom prst="rect">
            <a:avLst/>
          </a:prstGeom>
          <a:noFill/>
        </p:spPr>
        <p:txBody>
          <a:bodyPr wrap="none" rtlCol="0">
            <a:spAutoFit/>
          </a:bodyPr>
          <a:lstStyle/>
          <a:p>
            <a:r>
              <a:rPr lang="en-US" altLang="zh-CN" dirty="0">
                <a:solidFill>
                  <a:srgbClr val="C00000"/>
                </a:solidFill>
                <a:latin typeface="Times New Roman" panose="02020603050405020304" pitchFamily="18" charset="0"/>
                <a:cs typeface="Times New Roman" panose="02020603050405020304" pitchFamily="18" charset="0"/>
              </a:rPr>
              <a:t>{d</a:t>
            </a:r>
            <a:r>
              <a:rPr lang="en-US" altLang="zh-CN" baseline="-25000" dirty="0">
                <a:solidFill>
                  <a:srgbClr val="C00000"/>
                </a:solidFill>
                <a:latin typeface="Times New Roman" panose="02020603050405020304" pitchFamily="18" charset="0"/>
                <a:cs typeface="Times New Roman" panose="02020603050405020304" pitchFamily="18" charset="0"/>
              </a:rPr>
              <a:t>3</a:t>
            </a:r>
            <a:r>
              <a:rPr lang="en-US" altLang="zh-CN" dirty="0">
                <a:solidFill>
                  <a:srgbClr val="C00000"/>
                </a:solidFill>
                <a:latin typeface="Times New Roman" panose="02020603050405020304" pitchFamily="18" charset="0"/>
                <a:cs typeface="Times New Roman" panose="02020603050405020304" pitchFamily="18" charset="0"/>
              </a:rPr>
              <a:t>,d</a:t>
            </a:r>
            <a:r>
              <a:rPr lang="en-US" altLang="zh-CN" baseline="-25000" dirty="0">
                <a:solidFill>
                  <a:srgbClr val="C00000"/>
                </a:solidFill>
                <a:latin typeface="Times New Roman" panose="02020603050405020304" pitchFamily="18" charset="0"/>
                <a:cs typeface="Times New Roman" panose="02020603050405020304" pitchFamily="18" charset="0"/>
              </a:rPr>
              <a:t>4</a:t>
            </a:r>
            <a:r>
              <a:rPr lang="en-US" altLang="zh-CN" dirty="0">
                <a:solidFill>
                  <a:srgbClr val="C00000"/>
                </a:solidFill>
                <a:latin typeface="Times New Roman" panose="02020603050405020304" pitchFamily="18" charset="0"/>
                <a:cs typeface="Times New Roman" panose="02020603050405020304" pitchFamily="18" charset="0"/>
              </a:rPr>
              <a:t>,d</a:t>
            </a:r>
            <a:r>
              <a:rPr lang="en-US" altLang="zh-CN" baseline="-25000" dirty="0">
                <a:solidFill>
                  <a:srgbClr val="C00000"/>
                </a:solidFill>
                <a:latin typeface="Times New Roman" panose="02020603050405020304" pitchFamily="18" charset="0"/>
                <a:cs typeface="Times New Roman" panose="02020603050405020304" pitchFamily="18" charset="0"/>
              </a:rPr>
              <a:t>5</a:t>
            </a:r>
            <a:r>
              <a:rPr lang="en-US" altLang="zh-CN" dirty="0">
                <a:solidFill>
                  <a:srgbClr val="C00000"/>
                </a:solidFill>
                <a:latin typeface="Times New Roman" panose="02020603050405020304" pitchFamily="18" charset="0"/>
                <a:cs typeface="Times New Roman" panose="02020603050405020304" pitchFamily="18" charset="0"/>
              </a:rPr>
              <a:t>}</a:t>
            </a:r>
            <a:endParaRPr lang="zh-CN" altLang="en-US" dirty="0">
              <a:solidFill>
                <a:srgbClr val="C00000"/>
              </a:solidFill>
              <a:latin typeface="Times New Roman" panose="02020603050405020304" pitchFamily="18" charset="0"/>
              <a:cs typeface="Times New Roman" panose="02020603050405020304" pitchFamily="18" charset="0"/>
            </a:endParaRPr>
          </a:p>
        </p:txBody>
      </p:sp>
      <p:sp>
        <p:nvSpPr>
          <p:cNvPr id="76" name="文本框 75">
            <a:extLst>
              <a:ext uri="{FF2B5EF4-FFF2-40B4-BE49-F238E27FC236}">
                <a16:creationId xmlns:a16="http://schemas.microsoft.com/office/drawing/2014/main" id="{3829CD2D-6592-4C9E-0D5E-55A85808D223}"/>
              </a:ext>
            </a:extLst>
          </p:cNvPr>
          <p:cNvSpPr txBox="1"/>
          <p:nvPr/>
        </p:nvSpPr>
        <p:spPr>
          <a:xfrm>
            <a:off x="9837450" y="6249496"/>
            <a:ext cx="1098378" cy="369332"/>
          </a:xfrm>
          <a:prstGeom prst="rect">
            <a:avLst/>
          </a:prstGeom>
          <a:noFill/>
        </p:spPr>
        <p:txBody>
          <a:bodyPr wrap="none" rtlCol="0">
            <a:spAutoFit/>
          </a:bodyPr>
          <a:lstStyle/>
          <a:p>
            <a:r>
              <a:rPr lang="en-US" altLang="zh-CN" dirty="0">
                <a:solidFill>
                  <a:srgbClr val="C00000"/>
                </a:solidFill>
                <a:latin typeface="Times New Roman" panose="02020603050405020304" pitchFamily="18" charset="0"/>
                <a:cs typeface="Times New Roman" panose="02020603050405020304" pitchFamily="18" charset="0"/>
              </a:rPr>
              <a:t>{d</a:t>
            </a:r>
            <a:r>
              <a:rPr lang="en-US" altLang="zh-CN" baseline="-25000" dirty="0">
                <a:solidFill>
                  <a:srgbClr val="C00000"/>
                </a:solidFill>
                <a:latin typeface="Times New Roman" panose="02020603050405020304" pitchFamily="18" charset="0"/>
                <a:cs typeface="Times New Roman" panose="02020603050405020304" pitchFamily="18" charset="0"/>
              </a:rPr>
              <a:t>3</a:t>
            </a:r>
            <a:r>
              <a:rPr lang="en-US" altLang="zh-CN" dirty="0">
                <a:solidFill>
                  <a:srgbClr val="C00000"/>
                </a:solidFill>
                <a:latin typeface="Times New Roman" panose="02020603050405020304" pitchFamily="18" charset="0"/>
                <a:cs typeface="Times New Roman" panose="02020603050405020304" pitchFamily="18" charset="0"/>
              </a:rPr>
              <a:t>,d</a:t>
            </a:r>
            <a:r>
              <a:rPr lang="en-US" altLang="zh-CN" baseline="-25000" dirty="0">
                <a:solidFill>
                  <a:srgbClr val="C00000"/>
                </a:solidFill>
                <a:latin typeface="Times New Roman" panose="02020603050405020304" pitchFamily="18" charset="0"/>
                <a:cs typeface="Times New Roman" panose="02020603050405020304" pitchFamily="18" charset="0"/>
              </a:rPr>
              <a:t>4</a:t>
            </a:r>
            <a:r>
              <a:rPr lang="en-US" altLang="zh-CN" dirty="0">
                <a:solidFill>
                  <a:srgbClr val="C00000"/>
                </a:solidFill>
                <a:latin typeface="Times New Roman" panose="02020603050405020304" pitchFamily="18" charset="0"/>
                <a:cs typeface="Times New Roman" panose="02020603050405020304" pitchFamily="18" charset="0"/>
              </a:rPr>
              <a:t>,d</a:t>
            </a:r>
            <a:r>
              <a:rPr lang="en-US" altLang="zh-CN" baseline="-25000" dirty="0">
                <a:solidFill>
                  <a:srgbClr val="C00000"/>
                </a:solidFill>
                <a:latin typeface="Times New Roman" panose="02020603050405020304" pitchFamily="18" charset="0"/>
                <a:cs typeface="Times New Roman" panose="02020603050405020304" pitchFamily="18" charset="0"/>
              </a:rPr>
              <a:t>5</a:t>
            </a:r>
            <a:r>
              <a:rPr lang="en-US" altLang="zh-CN" dirty="0">
                <a:solidFill>
                  <a:srgbClr val="C00000"/>
                </a:solidFill>
                <a:latin typeface="Times New Roman" panose="02020603050405020304" pitchFamily="18" charset="0"/>
                <a:cs typeface="Times New Roman" panose="02020603050405020304" pitchFamily="18" charset="0"/>
              </a:rPr>
              <a:t>}</a:t>
            </a:r>
            <a:endParaRPr lang="zh-CN" altLang="en-US" dirty="0">
              <a:solidFill>
                <a:srgbClr val="C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3811412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DCD25D-6723-E386-2764-C3BE177257E7}"/>
              </a:ext>
            </a:extLst>
          </p:cNvPr>
          <p:cNvSpPr>
            <a:spLocks noGrp="1"/>
          </p:cNvSpPr>
          <p:nvPr>
            <p:ph type="title"/>
          </p:nvPr>
        </p:nvSpPr>
        <p:spPr/>
        <p:txBody>
          <a:bodyPr/>
          <a:lstStyle/>
          <a:p>
            <a:r>
              <a:rPr lang="en-US" altLang="zh-CN" dirty="0"/>
              <a:t>10. 3   </a:t>
            </a:r>
            <a:r>
              <a:rPr lang="zh-CN" altLang="en-US" dirty="0"/>
              <a:t>数据流分析基础</a:t>
            </a:r>
          </a:p>
        </p:txBody>
      </p:sp>
      <p:sp>
        <p:nvSpPr>
          <p:cNvPr id="3" name="内容占位符 2">
            <a:extLst>
              <a:ext uri="{FF2B5EF4-FFF2-40B4-BE49-F238E27FC236}">
                <a16:creationId xmlns:a16="http://schemas.microsoft.com/office/drawing/2014/main" id="{43616E5B-E1F0-447E-741F-1D13FB968AE7}"/>
              </a:ext>
            </a:extLst>
          </p:cNvPr>
          <p:cNvSpPr>
            <a:spLocks noGrp="1"/>
          </p:cNvSpPr>
          <p:nvPr>
            <p:ph idx="1"/>
          </p:nvPr>
        </p:nvSpPr>
        <p:spPr>
          <a:xfrm>
            <a:off x="487822" y="942764"/>
            <a:ext cx="11442240" cy="5637024"/>
          </a:xfrm>
        </p:spPr>
        <p:txBody>
          <a:bodyPr>
            <a:normAutofit/>
          </a:bodyPr>
          <a:lstStyle/>
          <a:p>
            <a:pPr marL="0" indent="0">
              <a:buNone/>
            </a:pPr>
            <a:r>
              <a:rPr lang="zh-CN" altLang="en-US" sz="3200" dirty="0">
                <a:solidFill>
                  <a:srgbClr val="C00000"/>
                </a:solidFill>
              </a:rPr>
              <a:t>可用表达式分析</a:t>
            </a:r>
            <a:endParaRPr lang="en-US" altLang="zh-CN" sz="3200" dirty="0">
              <a:solidFill>
                <a:srgbClr val="C00000"/>
              </a:solidFill>
            </a:endParaRPr>
          </a:p>
          <a:p>
            <a:pPr>
              <a:lnSpc>
                <a:spcPts val="4267"/>
              </a:lnSpc>
              <a:defRPr/>
            </a:pPr>
            <a:r>
              <a:rPr lang="zh-CN" altLang="en-US" sz="2800" dirty="0">
                <a:solidFill>
                  <a:srgbClr val="FF0000"/>
                </a:solidFill>
                <a:cs typeface="Times New Roman" panose="02020603050405020304" pitchFamily="18" charset="0"/>
              </a:rPr>
              <a:t>可用表达式</a:t>
            </a:r>
            <a:endParaRPr lang="en-US" altLang="zh-CN" sz="2800" dirty="0">
              <a:solidFill>
                <a:srgbClr val="FF0000"/>
              </a:solidFill>
              <a:cs typeface="Times New Roman" panose="02020603050405020304" pitchFamily="18" charset="0"/>
            </a:endParaRPr>
          </a:p>
          <a:p>
            <a:pPr lvl="1">
              <a:lnSpc>
                <a:spcPts val="4267"/>
              </a:lnSpc>
              <a:defRPr/>
            </a:pPr>
            <a:r>
              <a:rPr lang="zh-CN" altLang="en-US" sz="2800" dirty="0">
                <a:solidFill>
                  <a:schemeClr val="tx1"/>
                </a:solidFill>
                <a:cs typeface="Times New Roman" panose="02020603050405020304" pitchFamily="18" charset="0"/>
              </a:rPr>
              <a:t>如果从流图的</a:t>
            </a:r>
            <a:r>
              <a:rPr lang="zh-CN" altLang="en-US" sz="2800" dirty="0">
                <a:solidFill>
                  <a:srgbClr val="2D83F4"/>
                </a:solidFill>
                <a:cs typeface="Times New Roman" panose="02020603050405020304" pitchFamily="18" charset="0"/>
              </a:rPr>
              <a:t>入口节点</a:t>
            </a:r>
            <a:r>
              <a:rPr lang="zh-CN" altLang="en-US" sz="2800" dirty="0">
                <a:solidFill>
                  <a:schemeClr val="tx1"/>
                </a:solidFill>
                <a:cs typeface="Times New Roman" panose="02020603050405020304" pitchFamily="18" charset="0"/>
              </a:rPr>
              <a:t>到达程序点 </a:t>
            </a:r>
            <a:r>
              <a:rPr lang="en-US" altLang="zh-CN" sz="2800" dirty="0">
                <a:solidFill>
                  <a:srgbClr val="2D83F4"/>
                </a:solidFill>
                <a:cs typeface="Times New Roman" panose="02020603050405020304" pitchFamily="18" charset="0"/>
              </a:rPr>
              <a:t>p</a:t>
            </a:r>
            <a:r>
              <a:rPr lang="zh-CN" altLang="en-US" sz="2800" dirty="0">
                <a:solidFill>
                  <a:schemeClr val="tx1"/>
                </a:solidFill>
                <a:cs typeface="Times New Roman" panose="02020603050405020304" pitchFamily="18" charset="0"/>
              </a:rPr>
              <a:t>的</a:t>
            </a:r>
            <a:r>
              <a:rPr lang="zh-CN" altLang="en-US" sz="2800" dirty="0">
                <a:solidFill>
                  <a:srgbClr val="FF0000"/>
                </a:solidFill>
                <a:cs typeface="Times New Roman" panose="02020603050405020304" pitchFamily="18" charset="0"/>
              </a:rPr>
              <a:t>每条</a:t>
            </a:r>
            <a:r>
              <a:rPr lang="zh-CN" altLang="en-US" sz="2800" dirty="0">
                <a:solidFill>
                  <a:srgbClr val="2D83F4"/>
                </a:solidFill>
                <a:cs typeface="Times New Roman" panose="02020603050405020304" pitchFamily="18" charset="0"/>
              </a:rPr>
              <a:t>路径</a:t>
            </a:r>
            <a:r>
              <a:rPr lang="zh-CN" altLang="en-US" sz="2800" dirty="0">
                <a:solidFill>
                  <a:schemeClr val="tx1"/>
                </a:solidFill>
                <a:cs typeface="Times New Roman" panose="02020603050405020304" pitchFamily="18" charset="0"/>
              </a:rPr>
              <a:t>都对表达式</a:t>
            </a:r>
            <a:r>
              <a:rPr lang="en-US" altLang="zh-CN" sz="2800" dirty="0">
                <a:solidFill>
                  <a:srgbClr val="2D83F4"/>
                </a:solidFill>
                <a:cs typeface="Times New Roman" panose="02020603050405020304" pitchFamily="18" charset="0"/>
              </a:rPr>
              <a:t>x op y</a:t>
            </a:r>
            <a:r>
              <a:rPr lang="zh-CN" altLang="en-US" sz="2800" dirty="0">
                <a:solidFill>
                  <a:schemeClr val="tx1"/>
                </a:solidFill>
                <a:cs typeface="Times New Roman" panose="02020603050405020304" pitchFamily="18" charset="0"/>
              </a:rPr>
              <a:t>进行计算，并且从最后一个这样的计算到点</a:t>
            </a:r>
            <a:r>
              <a:rPr lang="en-US" altLang="zh-CN" sz="2800" dirty="0">
                <a:solidFill>
                  <a:schemeClr val="tx1"/>
                </a:solidFill>
                <a:cs typeface="Times New Roman" panose="02020603050405020304" pitchFamily="18" charset="0"/>
              </a:rPr>
              <a:t>p</a:t>
            </a:r>
            <a:r>
              <a:rPr lang="zh-CN" altLang="en-US" sz="2800" dirty="0">
                <a:solidFill>
                  <a:schemeClr val="tx1"/>
                </a:solidFill>
                <a:cs typeface="Times New Roman" panose="02020603050405020304" pitchFamily="18" charset="0"/>
              </a:rPr>
              <a:t>之间</a:t>
            </a:r>
            <a:r>
              <a:rPr lang="zh-CN" altLang="en-US" sz="2800" dirty="0">
                <a:solidFill>
                  <a:srgbClr val="2D83F4"/>
                </a:solidFill>
                <a:cs typeface="Times New Roman" panose="02020603050405020304" pitchFamily="18" charset="0"/>
              </a:rPr>
              <a:t>没有再次对</a:t>
            </a:r>
            <a:r>
              <a:rPr lang="en-US" altLang="zh-CN" sz="2800" dirty="0">
                <a:solidFill>
                  <a:srgbClr val="2D83F4"/>
                </a:solidFill>
                <a:cs typeface="Times New Roman" panose="02020603050405020304" pitchFamily="18" charset="0"/>
              </a:rPr>
              <a:t>x</a:t>
            </a:r>
            <a:r>
              <a:rPr lang="zh-CN" altLang="en-US" sz="2800" dirty="0">
                <a:solidFill>
                  <a:srgbClr val="2D83F4"/>
                </a:solidFill>
                <a:cs typeface="Times New Roman" panose="02020603050405020304" pitchFamily="18" charset="0"/>
              </a:rPr>
              <a:t>或</a:t>
            </a:r>
            <a:r>
              <a:rPr lang="en-US" altLang="zh-CN" sz="2800" dirty="0">
                <a:solidFill>
                  <a:srgbClr val="2D83F4"/>
                </a:solidFill>
                <a:cs typeface="Times New Roman" panose="02020603050405020304" pitchFamily="18" charset="0"/>
              </a:rPr>
              <a:t>y</a:t>
            </a:r>
            <a:r>
              <a:rPr lang="zh-CN" altLang="en-US" sz="2800" dirty="0">
                <a:solidFill>
                  <a:srgbClr val="2D83F4"/>
                </a:solidFill>
                <a:cs typeface="Times New Roman" panose="02020603050405020304" pitchFamily="18" charset="0"/>
              </a:rPr>
              <a:t>定值</a:t>
            </a:r>
            <a:r>
              <a:rPr lang="zh-CN" altLang="en-US" sz="2800" dirty="0">
                <a:solidFill>
                  <a:schemeClr val="tx1"/>
                </a:solidFill>
                <a:cs typeface="Times New Roman" panose="02020603050405020304" pitchFamily="18" charset="0"/>
              </a:rPr>
              <a:t>，那么表达式</a:t>
            </a:r>
            <a:r>
              <a:rPr lang="en-US" altLang="zh-CN" sz="2800" dirty="0">
                <a:solidFill>
                  <a:srgbClr val="2D83F4"/>
                </a:solidFill>
                <a:cs typeface="Times New Roman" panose="02020603050405020304" pitchFamily="18" charset="0"/>
              </a:rPr>
              <a:t>x op y</a:t>
            </a:r>
            <a:r>
              <a:rPr lang="zh-CN" altLang="en-US" sz="2800" dirty="0">
                <a:solidFill>
                  <a:schemeClr val="tx1"/>
                </a:solidFill>
                <a:cs typeface="Times New Roman" panose="02020603050405020304" pitchFamily="18" charset="0"/>
              </a:rPr>
              <a:t>在点 </a:t>
            </a:r>
            <a:r>
              <a:rPr lang="en-US" altLang="zh-CN" sz="2800" dirty="0">
                <a:solidFill>
                  <a:srgbClr val="2D83F4"/>
                </a:solidFill>
                <a:cs typeface="Times New Roman" panose="02020603050405020304" pitchFamily="18" charset="0"/>
              </a:rPr>
              <a:t>p</a:t>
            </a:r>
            <a:r>
              <a:rPr lang="zh-CN" altLang="en-US" sz="2800" dirty="0">
                <a:solidFill>
                  <a:schemeClr val="tx1"/>
                </a:solidFill>
                <a:cs typeface="Times New Roman" panose="02020603050405020304" pitchFamily="18" charset="0"/>
              </a:rPr>
              <a:t>是</a:t>
            </a:r>
            <a:r>
              <a:rPr lang="zh-CN" altLang="en-US" sz="2800" dirty="0">
                <a:solidFill>
                  <a:srgbClr val="FF0000"/>
                </a:solidFill>
                <a:cs typeface="Times New Roman" panose="02020603050405020304" pitchFamily="18" charset="0"/>
              </a:rPr>
              <a:t>可用</a:t>
            </a:r>
            <a:r>
              <a:rPr lang="zh-CN" altLang="en-US" sz="2800" dirty="0">
                <a:solidFill>
                  <a:schemeClr val="tx1"/>
                </a:solidFill>
                <a:cs typeface="Times New Roman" panose="02020603050405020304" pitchFamily="18" charset="0"/>
              </a:rPr>
              <a:t>的</a:t>
            </a:r>
            <a:r>
              <a:rPr lang="en-US" altLang="zh-CN" sz="2800" dirty="0">
                <a:solidFill>
                  <a:schemeClr val="tx1"/>
                </a:solidFill>
                <a:cs typeface="Times New Roman" panose="02020603050405020304" pitchFamily="18" charset="0"/>
              </a:rPr>
              <a:t>(available)</a:t>
            </a:r>
          </a:p>
          <a:p>
            <a:pPr>
              <a:lnSpc>
                <a:spcPts val="4267"/>
              </a:lnSpc>
              <a:defRPr/>
            </a:pPr>
            <a:r>
              <a:rPr lang="zh-CN" altLang="en-US" sz="2800" dirty="0">
                <a:cs typeface="Times New Roman" panose="02020603050405020304" pitchFamily="18" charset="0"/>
              </a:rPr>
              <a:t>表达式可用的</a:t>
            </a:r>
            <a:r>
              <a:rPr lang="zh-CN" altLang="en-US" sz="2800" dirty="0">
                <a:solidFill>
                  <a:srgbClr val="FF0000"/>
                </a:solidFill>
                <a:cs typeface="Times New Roman" panose="02020603050405020304" pitchFamily="18" charset="0"/>
              </a:rPr>
              <a:t>直观意义</a:t>
            </a:r>
            <a:endParaRPr lang="en-US" altLang="zh-CN" sz="2800" dirty="0">
              <a:solidFill>
                <a:srgbClr val="FF0000"/>
              </a:solidFill>
              <a:cs typeface="Times New Roman" panose="02020603050405020304" pitchFamily="18" charset="0"/>
            </a:endParaRPr>
          </a:p>
          <a:p>
            <a:pPr lvl="1">
              <a:lnSpc>
                <a:spcPts val="4267"/>
              </a:lnSpc>
              <a:defRPr/>
            </a:pPr>
            <a:r>
              <a:rPr lang="zh-CN" altLang="en-US" sz="2800" dirty="0">
                <a:solidFill>
                  <a:schemeClr val="tx1"/>
                </a:solidFill>
                <a:cs typeface="Times New Roman" panose="02020603050405020304" pitchFamily="18" charset="0"/>
              </a:rPr>
              <a:t>在点 </a:t>
            </a:r>
            <a:r>
              <a:rPr lang="en-US" altLang="zh-CN" sz="2800" dirty="0">
                <a:solidFill>
                  <a:schemeClr val="tx1"/>
                </a:solidFill>
                <a:cs typeface="Times New Roman" panose="02020603050405020304" pitchFamily="18" charset="0"/>
              </a:rPr>
              <a:t>p</a:t>
            </a:r>
            <a:r>
              <a:rPr lang="zh-CN" altLang="en-US" sz="2800" dirty="0">
                <a:solidFill>
                  <a:schemeClr val="tx1"/>
                </a:solidFill>
                <a:cs typeface="Times New Roman" panose="02020603050405020304" pitchFamily="18" charset="0"/>
              </a:rPr>
              <a:t>，</a:t>
            </a:r>
            <a:r>
              <a:rPr lang="en-US" altLang="zh-CN" sz="2800" dirty="0">
                <a:solidFill>
                  <a:schemeClr val="tx1"/>
                </a:solidFill>
                <a:cs typeface="Times New Roman" panose="02020603050405020304" pitchFamily="18" charset="0"/>
              </a:rPr>
              <a:t>x op y</a:t>
            </a:r>
            <a:r>
              <a:rPr lang="zh-CN" altLang="en-US" sz="2800" dirty="0">
                <a:solidFill>
                  <a:schemeClr val="tx1"/>
                </a:solidFill>
                <a:cs typeface="Times New Roman" panose="02020603050405020304" pitchFamily="18" charset="0"/>
              </a:rPr>
              <a:t>已经在</a:t>
            </a:r>
            <a:r>
              <a:rPr lang="zh-CN" altLang="en-US" sz="2800" dirty="0">
                <a:solidFill>
                  <a:srgbClr val="FF0000"/>
                </a:solidFill>
                <a:cs typeface="Times New Roman" panose="02020603050405020304" pitchFamily="18" charset="0"/>
              </a:rPr>
              <a:t>之前被计算过</a:t>
            </a:r>
            <a:r>
              <a:rPr lang="zh-CN" altLang="en-US" sz="2800" dirty="0">
                <a:solidFill>
                  <a:schemeClr val="tx1"/>
                </a:solidFill>
                <a:cs typeface="Times New Roman" panose="02020603050405020304" pitchFamily="18" charset="0"/>
              </a:rPr>
              <a:t>，不需要重新计算</a:t>
            </a:r>
          </a:p>
          <a:p>
            <a:endParaRPr lang="zh-CN" altLang="en-US" sz="3200" dirty="0">
              <a:solidFill>
                <a:srgbClr val="C00000"/>
              </a:solidFill>
            </a:endParaRPr>
          </a:p>
        </p:txBody>
      </p:sp>
    </p:spTree>
    <p:extLst>
      <p:ext uri="{BB962C8B-B14F-4D97-AF65-F5344CB8AC3E}">
        <p14:creationId xmlns:p14="http://schemas.microsoft.com/office/powerpoint/2010/main" val="255351413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3108EB-6117-51ED-6D79-8CCC1E83A4CC}"/>
              </a:ext>
            </a:extLst>
          </p:cNvPr>
          <p:cNvSpPr>
            <a:spLocks noGrp="1"/>
          </p:cNvSpPr>
          <p:nvPr>
            <p:ph type="title"/>
          </p:nvPr>
        </p:nvSpPr>
        <p:spPr/>
        <p:txBody>
          <a:bodyPr/>
          <a:lstStyle/>
          <a:p>
            <a:r>
              <a:rPr lang="en-US" altLang="zh-CN" dirty="0"/>
              <a:t>10. 3   </a:t>
            </a:r>
            <a:r>
              <a:rPr lang="zh-CN" altLang="en-US" dirty="0"/>
              <a:t>数据流分析基础</a:t>
            </a:r>
          </a:p>
        </p:txBody>
      </p:sp>
      <p:sp>
        <p:nvSpPr>
          <p:cNvPr id="3" name="内容占位符 2">
            <a:extLst>
              <a:ext uri="{FF2B5EF4-FFF2-40B4-BE49-F238E27FC236}">
                <a16:creationId xmlns:a16="http://schemas.microsoft.com/office/drawing/2014/main" id="{7BED74D3-D9D2-8871-1D2F-72F2A9D73904}"/>
              </a:ext>
            </a:extLst>
          </p:cNvPr>
          <p:cNvSpPr>
            <a:spLocks noGrp="1"/>
          </p:cNvSpPr>
          <p:nvPr>
            <p:ph idx="1"/>
          </p:nvPr>
        </p:nvSpPr>
        <p:spPr>
          <a:xfrm>
            <a:off x="487822" y="942764"/>
            <a:ext cx="10515599" cy="2139483"/>
          </a:xfrm>
        </p:spPr>
        <p:txBody>
          <a:bodyPr>
            <a:normAutofit/>
          </a:bodyPr>
          <a:lstStyle/>
          <a:p>
            <a:pPr marL="0" indent="0">
              <a:buNone/>
            </a:pPr>
            <a:r>
              <a:rPr lang="zh-CN" altLang="en-US" sz="3200" dirty="0">
                <a:solidFill>
                  <a:srgbClr val="FF0000"/>
                </a:solidFill>
              </a:rPr>
              <a:t>可用表达式信息的用途</a:t>
            </a:r>
            <a:endParaRPr lang="en-US" altLang="zh-CN" sz="3200" dirty="0">
              <a:solidFill>
                <a:srgbClr val="FF0000"/>
              </a:solidFill>
            </a:endParaRPr>
          </a:p>
          <a:p>
            <a:r>
              <a:rPr lang="zh-CN" altLang="en-US" sz="2800" dirty="0">
                <a:solidFill>
                  <a:srgbClr val="FF0000"/>
                </a:solidFill>
              </a:rPr>
              <a:t>消除全局公共子表达式</a:t>
            </a:r>
          </a:p>
          <a:p>
            <a:endParaRPr lang="zh-CN" altLang="en-US" sz="3200" dirty="0">
              <a:solidFill>
                <a:srgbClr val="FF0000"/>
              </a:solidFill>
            </a:endParaRPr>
          </a:p>
        </p:txBody>
      </p:sp>
      <p:grpSp>
        <p:nvGrpSpPr>
          <p:cNvPr id="5" name="组合 17">
            <a:extLst>
              <a:ext uri="{FF2B5EF4-FFF2-40B4-BE49-F238E27FC236}">
                <a16:creationId xmlns:a16="http://schemas.microsoft.com/office/drawing/2014/main" id="{8B6DAC26-7D55-FC50-54E2-879A1FEC1AD5}"/>
              </a:ext>
            </a:extLst>
          </p:cNvPr>
          <p:cNvGrpSpPr>
            <a:grpSpLocks/>
          </p:cNvGrpSpPr>
          <p:nvPr/>
        </p:nvGrpSpPr>
        <p:grpSpPr bwMode="auto">
          <a:xfrm>
            <a:off x="1756457" y="3135853"/>
            <a:ext cx="4000500" cy="2110317"/>
            <a:chOff x="428596" y="3140079"/>
            <a:chExt cx="3000415" cy="1582744"/>
          </a:xfrm>
        </p:grpSpPr>
        <p:sp>
          <p:nvSpPr>
            <p:cNvPr id="6" name="Line 31">
              <a:extLst>
                <a:ext uri="{FF2B5EF4-FFF2-40B4-BE49-F238E27FC236}">
                  <a16:creationId xmlns:a16="http://schemas.microsoft.com/office/drawing/2014/main" id="{9CD919AD-D28F-55A4-46D2-1D673A9767C8}"/>
                </a:ext>
              </a:extLst>
            </p:cNvPr>
            <p:cNvSpPr>
              <a:spLocks noChangeShapeType="1"/>
            </p:cNvSpPr>
            <p:nvPr/>
          </p:nvSpPr>
          <p:spPr bwMode="auto">
            <a:xfrm>
              <a:off x="2132850" y="3681417"/>
              <a:ext cx="0" cy="647999"/>
            </a:xfrm>
            <a:prstGeom prst="line">
              <a:avLst/>
            </a:prstGeom>
            <a:noFill/>
            <a:ln w="25400">
              <a:solidFill>
                <a:schemeClr val="tx1"/>
              </a:solidFill>
              <a:round/>
              <a:headEnd/>
              <a:tailEnd type="stealth" w="lg" len="lg"/>
            </a:ln>
            <a:extLst>
              <a:ext uri="{909E8E84-426E-40DD-AFC4-6F175D3DCCD1}">
                <a14:hiddenFill xmlns:a14="http://schemas.microsoft.com/office/drawing/2010/main">
                  <a:noFill/>
                </a14:hiddenFill>
              </a:ext>
            </a:extLst>
          </p:spPr>
          <p:txBody>
            <a:bodyPr lIns="91440" tIns="45720" rIns="91440" bIns="45720"/>
            <a:lstStyle/>
            <a:p>
              <a:endParaRPr lang="zh-CN" altLang="en-US" sz="2400"/>
            </a:p>
          </p:txBody>
        </p:sp>
        <p:sp>
          <p:nvSpPr>
            <p:cNvPr id="7" name="Rectangle 30">
              <a:extLst>
                <a:ext uri="{FF2B5EF4-FFF2-40B4-BE49-F238E27FC236}">
                  <a16:creationId xmlns:a16="http://schemas.microsoft.com/office/drawing/2014/main" id="{C7F23435-96EA-68FE-E1A3-7A50C23F1B4B}"/>
                </a:ext>
              </a:extLst>
            </p:cNvPr>
            <p:cNvSpPr>
              <a:spLocks noChangeArrowheads="1"/>
            </p:cNvSpPr>
            <p:nvPr/>
          </p:nvSpPr>
          <p:spPr bwMode="auto">
            <a:xfrm>
              <a:off x="1514460" y="3181354"/>
              <a:ext cx="1271605" cy="469902"/>
            </a:xfrm>
            <a:prstGeom prst="rect">
              <a:avLst/>
            </a:prstGeom>
            <a:solidFill>
              <a:schemeClr val="accent5">
                <a:lumMod val="40000"/>
                <a:lumOff val="60000"/>
              </a:schemeClr>
            </a:solidFill>
            <a:ln w="25400">
              <a:solidFill>
                <a:schemeClr val="tx1"/>
              </a:solidFill>
              <a:miter lim="800000"/>
              <a:headEnd/>
              <a:tailEnd/>
            </a:ln>
          </p:spPr>
          <p:txBody>
            <a:bodyPr lIns="90000" tIns="0" rIns="0" bIns="0" anchor="ctr"/>
            <a:lstStyle>
              <a:lvl1pPr>
                <a:defRPr b="1">
                  <a:solidFill>
                    <a:schemeClr val="tx1"/>
                  </a:solidFill>
                  <a:latin typeface="Tahoma" charset="0"/>
                  <a:ea typeface="宋体" charset="0"/>
                </a:defRPr>
              </a:lvl1pPr>
              <a:lvl2pPr marL="742950" indent="-285750">
                <a:defRPr b="1">
                  <a:solidFill>
                    <a:schemeClr val="tx1"/>
                  </a:solidFill>
                  <a:latin typeface="Tahoma" charset="0"/>
                  <a:ea typeface="宋体" charset="0"/>
                </a:defRPr>
              </a:lvl2pPr>
              <a:lvl3pPr marL="1143000" indent="-228600">
                <a:defRPr b="1">
                  <a:solidFill>
                    <a:schemeClr val="tx1"/>
                  </a:solidFill>
                  <a:latin typeface="Tahoma" charset="0"/>
                  <a:ea typeface="宋体" charset="0"/>
                </a:defRPr>
              </a:lvl3pPr>
              <a:lvl4pPr marL="1600200" indent="-228600">
                <a:defRPr b="1">
                  <a:solidFill>
                    <a:schemeClr val="tx1"/>
                  </a:solidFill>
                  <a:latin typeface="Tahoma" charset="0"/>
                  <a:ea typeface="宋体" charset="0"/>
                </a:defRPr>
              </a:lvl4pPr>
              <a:lvl5pPr marL="2057400" indent="-228600">
                <a:defRPr b="1">
                  <a:solidFill>
                    <a:schemeClr val="tx1"/>
                  </a:solidFill>
                  <a:latin typeface="Tahoma" charset="0"/>
                  <a:ea typeface="宋体" charset="0"/>
                </a:defRPr>
              </a:lvl5pPr>
              <a:lvl6pPr marL="2514600" indent="-228600" eaLnBrk="0" fontAlgn="base" hangingPunct="0">
                <a:spcBef>
                  <a:spcPct val="0"/>
                </a:spcBef>
                <a:spcAft>
                  <a:spcPct val="0"/>
                </a:spcAft>
                <a:defRPr b="1">
                  <a:solidFill>
                    <a:schemeClr val="tx1"/>
                  </a:solidFill>
                  <a:latin typeface="Tahoma" charset="0"/>
                  <a:ea typeface="宋体" charset="0"/>
                </a:defRPr>
              </a:lvl6pPr>
              <a:lvl7pPr marL="2971800" indent="-228600" eaLnBrk="0" fontAlgn="base" hangingPunct="0">
                <a:spcBef>
                  <a:spcPct val="0"/>
                </a:spcBef>
                <a:spcAft>
                  <a:spcPct val="0"/>
                </a:spcAft>
                <a:defRPr b="1">
                  <a:solidFill>
                    <a:schemeClr val="tx1"/>
                  </a:solidFill>
                  <a:latin typeface="Tahoma" charset="0"/>
                  <a:ea typeface="宋体" charset="0"/>
                </a:defRPr>
              </a:lvl7pPr>
              <a:lvl8pPr marL="3429000" indent="-228600" eaLnBrk="0" fontAlgn="base" hangingPunct="0">
                <a:spcBef>
                  <a:spcPct val="0"/>
                </a:spcBef>
                <a:spcAft>
                  <a:spcPct val="0"/>
                </a:spcAft>
                <a:defRPr b="1">
                  <a:solidFill>
                    <a:schemeClr val="tx1"/>
                  </a:solidFill>
                  <a:latin typeface="Tahoma" charset="0"/>
                  <a:ea typeface="宋体" charset="0"/>
                </a:defRPr>
              </a:lvl8pPr>
              <a:lvl9pPr marL="3886200" indent="-228600" eaLnBrk="0" fontAlgn="base" hangingPunct="0">
                <a:spcBef>
                  <a:spcPct val="0"/>
                </a:spcBef>
                <a:spcAft>
                  <a:spcPct val="0"/>
                </a:spcAft>
                <a:defRPr b="1">
                  <a:solidFill>
                    <a:schemeClr val="tx1"/>
                  </a:solidFill>
                  <a:latin typeface="Tahoma" charset="0"/>
                  <a:ea typeface="宋体" charset="0"/>
                </a:defRPr>
              </a:lvl9pPr>
            </a:lstStyle>
            <a:p>
              <a:pPr algn="just">
                <a:lnSpc>
                  <a:spcPts val="2533"/>
                </a:lnSpc>
                <a:defRPr/>
              </a:pPr>
              <a:r>
                <a:rPr lang="en-US" altLang="zh-CN" sz="3333" i="1" dirty="0">
                  <a:solidFill>
                    <a:prstClr val="black"/>
                  </a:solidFill>
                  <a:latin typeface="Times New Roman" charset="0"/>
                </a:rPr>
                <a:t>t</a:t>
              </a:r>
              <a:r>
                <a:rPr lang="en-US" altLang="zh-CN" sz="3333" i="1" baseline="-25000" dirty="0">
                  <a:solidFill>
                    <a:prstClr val="black"/>
                  </a:solidFill>
                  <a:latin typeface="Times New Roman" charset="0"/>
                </a:rPr>
                <a:t>1</a:t>
              </a:r>
              <a:r>
                <a:rPr lang="en-US" altLang="zh-CN" sz="3333" dirty="0">
                  <a:solidFill>
                    <a:prstClr val="black"/>
                  </a:solidFill>
                  <a:latin typeface="Times New Roman" charset="0"/>
                </a:rPr>
                <a:t> </a:t>
              </a:r>
              <a:r>
                <a:rPr lang="en-US" altLang="zh-CN" sz="3333" i="1" dirty="0">
                  <a:solidFill>
                    <a:prstClr val="black"/>
                  </a:solidFill>
                  <a:latin typeface="Times New Roman" charset="0"/>
                </a:rPr>
                <a:t>= 4 </a:t>
              </a:r>
              <a:r>
                <a:rPr kumimoji="1" lang="en-US" altLang="zh-CN" sz="3333" i="1" dirty="0">
                  <a:solidFill>
                    <a:prstClr val="black"/>
                  </a:solidFill>
                  <a:latin typeface="Times New Roman" pitchFamily="18" charset="0"/>
                </a:rPr>
                <a:t>* </a:t>
              </a:r>
              <a:r>
                <a:rPr lang="en-US" altLang="zh-CN" sz="3333" i="1" dirty="0">
                  <a:solidFill>
                    <a:prstClr val="black"/>
                  </a:solidFill>
                  <a:latin typeface="Times New Roman" charset="0"/>
                </a:rPr>
                <a:t>i</a:t>
              </a:r>
              <a:endParaRPr lang="en-US" altLang="zh-CN" sz="3333" i="1" baseline="-25000" dirty="0">
                <a:solidFill>
                  <a:prstClr val="black"/>
                </a:solidFill>
                <a:latin typeface="Times New Roman" charset="0"/>
              </a:endParaRPr>
            </a:p>
          </p:txBody>
        </p:sp>
        <p:sp>
          <p:nvSpPr>
            <p:cNvPr id="8" name="Rectangle 30">
              <a:extLst>
                <a:ext uri="{FF2B5EF4-FFF2-40B4-BE49-F238E27FC236}">
                  <a16:creationId xmlns:a16="http://schemas.microsoft.com/office/drawing/2014/main" id="{E1B1BE1F-5C84-0240-87EC-EA8058288931}"/>
                </a:ext>
              </a:extLst>
            </p:cNvPr>
            <p:cNvSpPr>
              <a:spLocks noChangeArrowheads="1"/>
            </p:cNvSpPr>
            <p:nvPr/>
          </p:nvSpPr>
          <p:spPr bwMode="auto">
            <a:xfrm>
              <a:off x="1514460" y="4324358"/>
              <a:ext cx="1271605" cy="398465"/>
            </a:xfrm>
            <a:prstGeom prst="rect">
              <a:avLst/>
            </a:prstGeom>
            <a:solidFill>
              <a:schemeClr val="accent5">
                <a:lumMod val="40000"/>
                <a:lumOff val="60000"/>
              </a:schemeClr>
            </a:solidFill>
            <a:ln w="25400">
              <a:solidFill>
                <a:schemeClr val="tx1"/>
              </a:solidFill>
              <a:miter lim="800000"/>
              <a:headEnd/>
              <a:tailEnd/>
            </a:ln>
          </p:spPr>
          <p:txBody>
            <a:bodyPr lIns="90000" tIns="0" rIns="0" bIns="0" anchor="ctr"/>
            <a:lstStyle>
              <a:lvl1pPr>
                <a:defRPr b="1">
                  <a:solidFill>
                    <a:schemeClr val="tx1"/>
                  </a:solidFill>
                  <a:latin typeface="Tahoma" charset="0"/>
                  <a:ea typeface="宋体" charset="0"/>
                </a:defRPr>
              </a:lvl1pPr>
              <a:lvl2pPr marL="742950" indent="-285750">
                <a:defRPr b="1">
                  <a:solidFill>
                    <a:schemeClr val="tx1"/>
                  </a:solidFill>
                  <a:latin typeface="Tahoma" charset="0"/>
                  <a:ea typeface="宋体" charset="0"/>
                </a:defRPr>
              </a:lvl2pPr>
              <a:lvl3pPr marL="1143000" indent="-228600">
                <a:defRPr b="1">
                  <a:solidFill>
                    <a:schemeClr val="tx1"/>
                  </a:solidFill>
                  <a:latin typeface="Tahoma" charset="0"/>
                  <a:ea typeface="宋体" charset="0"/>
                </a:defRPr>
              </a:lvl3pPr>
              <a:lvl4pPr marL="1600200" indent="-228600">
                <a:defRPr b="1">
                  <a:solidFill>
                    <a:schemeClr val="tx1"/>
                  </a:solidFill>
                  <a:latin typeface="Tahoma" charset="0"/>
                  <a:ea typeface="宋体" charset="0"/>
                </a:defRPr>
              </a:lvl4pPr>
              <a:lvl5pPr marL="2057400" indent="-228600">
                <a:defRPr b="1">
                  <a:solidFill>
                    <a:schemeClr val="tx1"/>
                  </a:solidFill>
                  <a:latin typeface="Tahoma" charset="0"/>
                  <a:ea typeface="宋体" charset="0"/>
                </a:defRPr>
              </a:lvl5pPr>
              <a:lvl6pPr marL="2514600" indent="-228600" eaLnBrk="0" fontAlgn="base" hangingPunct="0">
                <a:spcBef>
                  <a:spcPct val="0"/>
                </a:spcBef>
                <a:spcAft>
                  <a:spcPct val="0"/>
                </a:spcAft>
                <a:defRPr b="1">
                  <a:solidFill>
                    <a:schemeClr val="tx1"/>
                  </a:solidFill>
                  <a:latin typeface="Tahoma" charset="0"/>
                  <a:ea typeface="宋体" charset="0"/>
                </a:defRPr>
              </a:lvl6pPr>
              <a:lvl7pPr marL="2971800" indent="-228600" eaLnBrk="0" fontAlgn="base" hangingPunct="0">
                <a:spcBef>
                  <a:spcPct val="0"/>
                </a:spcBef>
                <a:spcAft>
                  <a:spcPct val="0"/>
                </a:spcAft>
                <a:defRPr b="1">
                  <a:solidFill>
                    <a:schemeClr val="tx1"/>
                  </a:solidFill>
                  <a:latin typeface="Tahoma" charset="0"/>
                  <a:ea typeface="宋体" charset="0"/>
                </a:defRPr>
              </a:lvl7pPr>
              <a:lvl8pPr marL="3429000" indent="-228600" eaLnBrk="0" fontAlgn="base" hangingPunct="0">
                <a:spcBef>
                  <a:spcPct val="0"/>
                </a:spcBef>
                <a:spcAft>
                  <a:spcPct val="0"/>
                </a:spcAft>
                <a:defRPr b="1">
                  <a:solidFill>
                    <a:schemeClr val="tx1"/>
                  </a:solidFill>
                  <a:latin typeface="Tahoma" charset="0"/>
                  <a:ea typeface="宋体" charset="0"/>
                </a:defRPr>
              </a:lvl8pPr>
              <a:lvl9pPr marL="3886200" indent="-228600" eaLnBrk="0" fontAlgn="base" hangingPunct="0">
                <a:spcBef>
                  <a:spcPct val="0"/>
                </a:spcBef>
                <a:spcAft>
                  <a:spcPct val="0"/>
                </a:spcAft>
                <a:defRPr b="1">
                  <a:solidFill>
                    <a:schemeClr val="tx1"/>
                  </a:solidFill>
                  <a:latin typeface="Tahoma" charset="0"/>
                  <a:ea typeface="宋体" charset="0"/>
                </a:defRPr>
              </a:lvl9pPr>
            </a:lstStyle>
            <a:p>
              <a:pPr algn="just">
                <a:lnSpc>
                  <a:spcPts val="2533"/>
                </a:lnSpc>
                <a:defRPr/>
              </a:pPr>
              <a:r>
                <a:rPr lang="en-US" altLang="zh-CN" sz="3333" i="1" dirty="0">
                  <a:solidFill>
                    <a:prstClr val="black"/>
                  </a:solidFill>
                  <a:latin typeface="Times New Roman" charset="0"/>
                </a:rPr>
                <a:t>t</a:t>
              </a:r>
              <a:r>
                <a:rPr lang="en-US" altLang="zh-CN" sz="3333" i="1" baseline="-25000" dirty="0">
                  <a:solidFill>
                    <a:prstClr val="black"/>
                  </a:solidFill>
                  <a:latin typeface="Times New Roman" charset="0"/>
                </a:rPr>
                <a:t>2</a:t>
              </a:r>
              <a:r>
                <a:rPr lang="en-US" altLang="zh-CN" sz="3333" dirty="0">
                  <a:solidFill>
                    <a:prstClr val="black"/>
                  </a:solidFill>
                  <a:latin typeface="Times New Roman" charset="0"/>
                </a:rPr>
                <a:t> </a:t>
              </a:r>
              <a:r>
                <a:rPr lang="en-US" altLang="zh-CN" sz="3333" i="1" dirty="0">
                  <a:solidFill>
                    <a:prstClr val="black"/>
                  </a:solidFill>
                  <a:latin typeface="Times New Roman" charset="0"/>
                </a:rPr>
                <a:t>= 4 </a:t>
              </a:r>
              <a:r>
                <a:rPr kumimoji="1" lang="en-US" altLang="zh-CN" sz="3333" i="1" dirty="0">
                  <a:solidFill>
                    <a:prstClr val="black"/>
                  </a:solidFill>
                  <a:latin typeface="Times New Roman" pitchFamily="18" charset="0"/>
                </a:rPr>
                <a:t>* </a:t>
              </a:r>
              <a:r>
                <a:rPr lang="en-US" altLang="zh-CN" sz="3333" i="1" dirty="0">
                  <a:solidFill>
                    <a:prstClr val="black"/>
                  </a:solidFill>
                  <a:latin typeface="Times New Roman" charset="0"/>
                </a:rPr>
                <a:t>i</a:t>
              </a:r>
              <a:endParaRPr lang="en-US" altLang="zh-CN" sz="3333" i="1" baseline="-25000" dirty="0">
                <a:solidFill>
                  <a:prstClr val="black"/>
                </a:solidFill>
                <a:latin typeface="Times New Roman" charset="0"/>
              </a:endParaRPr>
            </a:p>
          </p:txBody>
        </p:sp>
        <p:sp>
          <p:nvSpPr>
            <p:cNvPr id="9" name="Rectangle 34">
              <a:extLst>
                <a:ext uri="{FF2B5EF4-FFF2-40B4-BE49-F238E27FC236}">
                  <a16:creationId xmlns:a16="http://schemas.microsoft.com/office/drawing/2014/main" id="{B46261F8-E529-822A-DA50-842187080B31}"/>
                </a:ext>
              </a:extLst>
            </p:cNvPr>
            <p:cNvSpPr>
              <a:spLocks noChangeArrowheads="1"/>
            </p:cNvSpPr>
            <p:nvPr/>
          </p:nvSpPr>
          <p:spPr bwMode="auto">
            <a:xfrm>
              <a:off x="2800281" y="4252923"/>
              <a:ext cx="628729" cy="3270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91440" tIns="45720" rIns="91440" bIns="45720"/>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just"/>
              <a:r>
                <a:rPr lang="en-US" altLang="zh-CN" sz="2667" i="1">
                  <a:solidFill>
                    <a:srgbClr val="000000"/>
                  </a:solidFill>
                  <a:latin typeface="Times New Roman" panose="02020603050405020304" pitchFamily="18" charset="0"/>
                </a:rPr>
                <a:t>B</a:t>
              </a:r>
              <a:r>
                <a:rPr lang="en-US" altLang="zh-CN" sz="2667" baseline="-25000">
                  <a:solidFill>
                    <a:srgbClr val="000000"/>
                  </a:solidFill>
                  <a:latin typeface="Times New Roman" panose="02020603050405020304" pitchFamily="18" charset="0"/>
                </a:rPr>
                <a:t>3</a:t>
              </a:r>
              <a:endParaRPr lang="en-US" altLang="zh-CN" sz="2667">
                <a:solidFill>
                  <a:srgbClr val="000000"/>
                </a:solidFill>
                <a:latin typeface="Times New Roman" panose="02020603050405020304" pitchFamily="18" charset="0"/>
              </a:endParaRPr>
            </a:p>
          </p:txBody>
        </p:sp>
        <p:sp>
          <p:nvSpPr>
            <p:cNvPr id="10" name="Rectangle 34">
              <a:extLst>
                <a:ext uri="{FF2B5EF4-FFF2-40B4-BE49-F238E27FC236}">
                  <a16:creationId xmlns:a16="http://schemas.microsoft.com/office/drawing/2014/main" id="{9874B5D4-AF67-6BC2-985B-6B59C51BDED5}"/>
                </a:ext>
              </a:extLst>
            </p:cNvPr>
            <p:cNvSpPr>
              <a:spLocks noChangeArrowheads="1"/>
            </p:cNvSpPr>
            <p:nvPr/>
          </p:nvSpPr>
          <p:spPr bwMode="auto">
            <a:xfrm>
              <a:off x="2800282" y="3140079"/>
              <a:ext cx="628729" cy="3270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91440" tIns="45720" rIns="91440" bIns="45720"/>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just"/>
              <a:r>
                <a:rPr lang="en-US" altLang="zh-CN" sz="2667" i="1">
                  <a:solidFill>
                    <a:srgbClr val="000000"/>
                  </a:solidFill>
                  <a:latin typeface="Times New Roman" panose="02020603050405020304" pitchFamily="18" charset="0"/>
                </a:rPr>
                <a:t>B</a:t>
              </a:r>
              <a:r>
                <a:rPr lang="en-US" altLang="zh-CN" sz="2667" baseline="-25000">
                  <a:solidFill>
                    <a:srgbClr val="000000"/>
                  </a:solidFill>
                  <a:latin typeface="Times New Roman" panose="02020603050405020304" pitchFamily="18" charset="0"/>
                </a:rPr>
                <a:t>1</a:t>
              </a:r>
              <a:endParaRPr lang="en-US" altLang="zh-CN" sz="2667">
                <a:solidFill>
                  <a:srgbClr val="000000"/>
                </a:solidFill>
                <a:latin typeface="Times New Roman" panose="02020603050405020304" pitchFamily="18" charset="0"/>
              </a:endParaRPr>
            </a:p>
          </p:txBody>
        </p:sp>
        <p:sp>
          <p:nvSpPr>
            <p:cNvPr id="11" name="Rectangle 30">
              <a:extLst>
                <a:ext uri="{FF2B5EF4-FFF2-40B4-BE49-F238E27FC236}">
                  <a16:creationId xmlns:a16="http://schemas.microsoft.com/office/drawing/2014/main" id="{DF69895E-C48D-B467-E14B-733D5916D11E}"/>
                </a:ext>
              </a:extLst>
            </p:cNvPr>
            <p:cNvSpPr>
              <a:spLocks noChangeArrowheads="1"/>
            </p:cNvSpPr>
            <p:nvPr/>
          </p:nvSpPr>
          <p:spPr bwMode="auto">
            <a:xfrm>
              <a:off x="428596" y="3929070"/>
              <a:ext cx="928700" cy="285751"/>
            </a:xfrm>
            <a:prstGeom prst="rect">
              <a:avLst/>
            </a:prstGeom>
            <a:solidFill>
              <a:schemeClr val="accent5">
                <a:lumMod val="40000"/>
                <a:lumOff val="60000"/>
              </a:schemeClr>
            </a:solidFill>
            <a:ln w="25400">
              <a:solidFill>
                <a:schemeClr val="tx1"/>
              </a:solidFill>
              <a:miter lim="800000"/>
              <a:headEnd/>
              <a:tailEnd/>
            </a:ln>
          </p:spPr>
          <p:txBody>
            <a:bodyPr lIns="90000" tIns="0" rIns="0" bIns="0" anchor="ctr"/>
            <a:lstStyle>
              <a:lvl1pPr>
                <a:defRPr b="1">
                  <a:solidFill>
                    <a:schemeClr val="tx1"/>
                  </a:solidFill>
                  <a:latin typeface="Tahoma" charset="0"/>
                  <a:ea typeface="宋体" charset="0"/>
                </a:defRPr>
              </a:lvl1pPr>
              <a:lvl2pPr marL="742950" indent="-285750">
                <a:defRPr b="1">
                  <a:solidFill>
                    <a:schemeClr val="tx1"/>
                  </a:solidFill>
                  <a:latin typeface="Tahoma" charset="0"/>
                  <a:ea typeface="宋体" charset="0"/>
                </a:defRPr>
              </a:lvl2pPr>
              <a:lvl3pPr marL="1143000" indent="-228600">
                <a:defRPr b="1">
                  <a:solidFill>
                    <a:schemeClr val="tx1"/>
                  </a:solidFill>
                  <a:latin typeface="Tahoma" charset="0"/>
                  <a:ea typeface="宋体" charset="0"/>
                </a:defRPr>
              </a:lvl3pPr>
              <a:lvl4pPr marL="1600200" indent="-228600">
                <a:defRPr b="1">
                  <a:solidFill>
                    <a:schemeClr val="tx1"/>
                  </a:solidFill>
                  <a:latin typeface="Tahoma" charset="0"/>
                  <a:ea typeface="宋体" charset="0"/>
                </a:defRPr>
              </a:lvl4pPr>
              <a:lvl5pPr marL="2057400" indent="-228600">
                <a:defRPr b="1">
                  <a:solidFill>
                    <a:schemeClr val="tx1"/>
                  </a:solidFill>
                  <a:latin typeface="Tahoma" charset="0"/>
                  <a:ea typeface="宋体" charset="0"/>
                </a:defRPr>
              </a:lvl5pPr>
              <a:lvl6pPr marL="2514600" indent="-228600" eaLnBrk="0" fontAlgn="base" hangingPunct="0">
                <a:spcBef>
                  <a:spcPct val="0"/>
                </a:spcBef>
                <a:spcAft>
                  <a:spcPct val="0"/>
                </a:spcAft>
                <a:defRPr b="1">
                  <a:solidFill>
                    <a:schemeClr val="tx1"/>
                  </a:solidFill>
                  <a:latin typeface="Tahoma" charset="0"/>
                  <a:ea typeface="宋体" charset="0"/>
                </a:defRPr>
              </a:lvl6pPr>
              <a:lvl7pPr marL="2971800" indent="-228600" eaLnBrk="0" fontAlgn="base" hangingPunct="0">
                <a:spcBef>
                  <a:spcPct val="0"/>
                </a:spcBef>
                <a:spcAft>
                  <a:spcPct val="0"/>
                </a:spcAft>
                <a:defRPr b="1">
                  <a:solidFill>
                    <a:schemeClr val="tx1"/>
                  </a:solidFill>
                  <a:latin typeface="Tahoma" charset="0"/>
                  <a:ea typeface="宋体" charset="0"/>
                </a:defRPr>
              </a:lvl7pPr>
              <a:lvl8pPr marL="3429000" indent="-228600" eaLnBrk="0" fontAlgn="base" hangingPunct="0">
                <a:spcBef>
                  <a:spcPct val="0"/>
                </a:spcBef>
                <a:spcAft>
                  <a:spcPct val="0"/>
                </a:spcAft>
                <a:defRPr b="1">
                  <a:solidFill>
                    <a:schemeClr val="tx1"/>
                  </a:solidFill>
                  <a:latin typeface="Tahoma" charset="0"/>
                  <a:ea typeface="宋体" charset="0"/>
                </a:defRPr>
              </a:lvl8pPr>
              <a:lvl9pPr marL="3886200" indent="-228600" eaLnBrk="0" fontAlgn="base" hangingPunct="0">
                <a:spcBef>
                  <a:spcPct val="0"/>
                </a:spcBef>
                <a:spcAft>
                  <a:spcPct val="0"/>
                </a:spcAft>
                <a:defRPr b="1">
                  <a:solidFill>
                    <a:schemeClr val="tx1"/>
                  </a:solidFill>
                  <a:latin typeface="Tahoma" charset="0"/>
                  <a:ea typeface="宋体" charset="0"/>
                </a:defRPr>
              </a:lvl9pPr>
            </a:lstStyle>
            <a:p>
              <a:pPr algn="ctr">
                <a:lnSpc>
                  <a:spcPts val="2533"/>
                </a:lnSpc>
                <a:defRPr/>
              </a:pPr>
              <a:r>
                <a:rPr lang="en-US" altLang="zh-CN" sz="2667" dirty="0">
                  <a:solidFill>
                    <a:prstClr val="black"/>
                  </a:solidFill>
                  <a:latin typeface="Times New Roman" charset="0"/>
                </a:rPr>
                <a:t>?</a:t>
              </a:r>
              <a:endParaRPr lang="en-US" altLang="zh-CN" sz="2000" i="1" baseline="-25000" dirty="0">
                <a:solidFill>
                  <a:prstClr val="black"/>
                </a:solidFill>
                <a:latin typeface="Times New Roman" charset="0"/>
              </a:endParaRPr>
            </a:p>
          </p:txBody>
        </p:sp>
        <p:sp>
          <p:nvSpPr>
            <p:cNvPr id="12" name="Line 31">
              <a:extLst>
                <a:ext uri="{FF2B5EF4-FFF2-40B4-BE49-F238E27FC236}">
                  <a16:creationId xmlns:a16="http://schemas.microsoft.com/office/drawing/2014/main" id="{6FADC046-D617-E620-AE51-155AFAE70728}"/>
                </a:ext>
              </a:extLst>
            </p:cNvPr>
            <p:cNvSpPr>
              <a:spLocks noChangeShapeType="1"/>
            </p:cNvSpPr>
            <p:nvPr/>
          </p:nvSpPr>
          <p:spPr bwMode="auto">
            <a:xfrm flipH="1">
              <a:off x="928662" y="3571882"/>
              <a:ext cx="571504" cy="357190"/>
            </a:xfrm>
            <a:prstGeom prst="line">
              <a:avLst/>
            </a:prstGeom>
            <a:noFill/>
            <a:ln w="25400">
              <a:solidFill>
                <a:schemeClr val="tx1"/>
              </a:solidFill>
              <a:round/>
              <a:headEnd/>
              <a:tailEnd type="stealth" w="lg" len="lg"/>
            </a:ln>
          </p:spPr>
          <p:txBody>
            <a:bodyPr lIns="91440" tIns="45720" rIns="91440" bIns="45720"/>
            <a:lstStyle/>
            <a:p>
              <a:endParaRPr lang="zh-CN" altLang="en-US" sz="2400"/>
            </a:p>
          </p:txBody>
        </p:sp>
        <p:sp>
          <p:nvSpPr>
            <p:cNvPr id="13" name="Line 31">
              <a:extLst>
                <a:ext uri="{FF2B5EF4-FFF2-40B4-BE49-F238E27FC236}">
                  <a16:creationId xmlns:a16="http://schemas.microsoft.com/office/drawing/2014/main" id="{0CFABC5A-2887-9CCE-CD48-46E142BFBA0D}"/>
                </a:ext>
              </a:extLst>
            </p:cNvPr>
            <p:cNvSpPr>
              <a:spLocks noChangeShapeType="1"/>
            </p:cNvSpPr>
            <p:nvPr/>
          </p:nvSpPr>
          <p:spPr bwMode="auto">
            <a:xfrm flipH="1" flipV="1">
              <a:off x="928662" y="4214824"/>
              <a:ext cx="571504" cy="285752"/>
            </a:xfrm>
            <a:prstGeom prst="line">
              <a:avLst/>
            </a:prstGeom>
            <a:noFill/>
            <a:ln w="25400">
              <a:solidFill>
                <a:schemeClr val="tx1"/>
              </a:solidFill>
              <a:round/>
              <a:headEnd type="stealth" w="lg" len="lg"/>
              <a:tailEnd type="none" w="lg" len="lg"/>
            </a:ln>
            <a:extLst>
              <a:ext uri="{909E8E84-426E-40DD-AFC4-6F175D3DCCD1}">
                <a14:hiddenFill xmlns:a14="http://schemas.microsoft.com/office/drawing/2010/main">
                  <a:noFill/>
                </a14:hiddenFill>
              </a:ext>
            </a:extLst>
          </p:spPr>
          <p:txBody>
            <a:bodyPr lIns="91440" tIns="45720" rIns="91440" bIns="45720"/>
            <a:lstStyle/>
            <a:p>
              <a:endParaRPr lang="zh-CN" altLang="en-US" sz="2400"/>
            </a:p>
          </p:txBody>
        </p:sp>
        <p:sp>
          <p:nvSpPr>
            <p:cNvPr id="14" name="Rectangle 34">
              <a:extLst>
                <a:ext uri="{FF2B5EF4-FFF2-40B4-BE49-F238E27FC236}">
                  <a16:creationId xmlns:a16="http://schemas.microsoft.com/office/drawing/2014/main" id="{AD49C57D-1287-1049-CCA6-C7B1A43F7086}"/>
                </a:ext>
              </a:extLst>
            </p:cNvPr>
            <p:cNvSpPr>
              <a:spLocks noChangeArrowheads="1"/>
            </p:cNvSpPr>
            <p:nvPr/>
          </p:nvSpPr>
          <p:spPr bwMode="auto">
            <a:xfrm>
              <a:off x="1371503" y="3824295"/>
              <a:ext cx="628729" cy="3270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91440" tIns="45720" rIns="91440" bIns="45720"/>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just"/>
              <a:r>
                <a:rPr lang="en-US" altLang="zh-CN" sz="2667" i="1">
                  <a:solidFill>
                    <a:srgbClr val="000000"/>
                  </a:solidFill>
                  <a:latin typeface="Times New Roman" panose="02020603050405020304" pitchFamily="18" charset="0"/>
                </a:rPr>
                <a:t>B</a:t>
              </a:r>
              <a:r>
                <a:rPr lang="en-US" altLang="zh-CN" sz="2667" baseline="-25000">
                  <a:solidFill>
                    <a:srgbClr val="000000"/>
                  </a:solidFill>
                  <a:latin typeface="Times New Roman" panose="02020603050405020304" pitchFamily="18" charset="0"/>
                </a:rPr>
                <a:t>2</a:t>
              </a:r>
              <a:endParaRPr lang="en-US" altLang="zh-CN" sz="2667">
                <a:solidFill>
                  <a:srgbClr val="000000"/>
                </a:solidFill>
                <a:latin typeface="Times New Roman" panose="02020603050405020304" pitchFamily="18" charset="0"/>
              </a:endParaRPr>
            </a:p>
          </p:txBody>
        </p:sp>
      </p:grpSp>
      <p:grpSp>
        <p:nvGrpSpPr>
          <p:cNvPr id="15" name="组合 4">
            <a:extLst>
              <a:ext uri="{FF2B5EF4-FFF2-40B4-BE49-F238E27FC236}">
                <a16:creationId xmlns:a16="http://schemas.microsoft.com/office/drawing/2014/main" id="{6922AB52-42BE-B424-8ED5-146FB20373D4}"/>
              </a:ext>
            </a:extLst>
          </p:cNvPr>
          <p:cNvGrpSpPr>
            <a:grpSpLocks/>
          </p:cNvGrpSpPr>
          <p:nvPr/>
        </p:nvGrpSpPr>
        <p:grpSpPr bwMode="auto">
          <a:xfrm>
            <a:off x="6042707" y="3097753"/>
            <a:ext cx="4648200" cy="2150533"/>
            <a:chOff x="4786313" y="1534914"/>
            <a:chExt cx="3486150" cy="1612900"/>
          </a:xfrm>
        </p:grpSpPr>
        <p:sp>
          <p:nvSpPr>
            <p:cNvPr id="16" name="Line 31">
              <a:extLst>
                <a:ext uri="{FF2B5EF4-FFF2-40B4-BE49-F238E27FC236}">
                  <a16:creationId xmlns:a16="http://schemas.microsoft.com/office/drawing/2014/main" id="{A7EE6831-B980-DAEF-34B0-87D43EA8555D}"/>
                </a:ext>
              </a:extLst>
            </p:cNvPr>
            <p:cNvSpPr>
              <a:spLocks noChangeShapeType="1"/>
            </p:cNvSpPr>
            <p:nvPr/>
          </p:nvSpPr>
          <p:spPr bwMode="auto">
            <a:xfrm>
              <a:off x="6876256" y="2076249"/>
              <a:ext cx="0" cy="647995"/>
            </a:xfrm>
            <a:prstGeom prst="line">
              <a:avLst/>
            </a:prstGeom>
            <a:noFill/>
            <a:ln w="25400">
              <a:solidFill>
                <a:schemeClr val="tx1"/>
              </a:solidFill>
              <a:round/>
              <a:headEnd/>
              <a:tailEnd type="stealth" w="lg" len="lg"/>
            </a:ln>
            <a:extLst>
              <a:ext uri="{909E8E84-426E-40DD-AFC4-6F175D3DCCD1}">
                <a14:hiddenFill xmlns:a14="http://schemas.microsoft.com/office/drawing/2010/main">
                  <a:noFill/>
                </a14:hiddenFill>
              </a:ext>
            </a:extLst>
          </p:spPr>
          <p:txBody>
            <a:bodyPr lIns="91440" tIns="45720" rIns="91440" bIns="45720"/>
            <a:lstStyle/>
            <a:p>
              <a:endParaRPr lang="zh-CN" altLang="en-US" sz="2400"/>
            </a:p>
          </p:txBody>
        </p:sp>
        <p:sp>
          <p:nvSpPr>
            <p:cNvPr id="17" name="Rectangle 30">
              <a:extLst>
                <a:ext uri="{FF2B5EF4-FFF2-40B4-BE49-F238E27FC236}">
                  <a16:creationId xmlns:a16="http://schemas.microsoft.com/office/drawing/2014/main" id="{F86E5F22-A3EE-A8BB-4BCC-80A8BD43A236}"/>
                </a:ext>
              </a:extLst>
            </p:cNvPr>
            <p:cNvSpPr>
              <a:spLocks noChangeArrowheads="1"/>
            </p:cNvSpPr>
            <p:nvPr/>
          </p:nvSpPr>
          <p:spPr bwMode="auto">
            <a:xfrm>
              <a:off x="6300788" y="1647627"/>
              <a:ext cx="1271587" cy="428625"/>
            </a:xfrm>
            <a:prstGeom prst="rect">
              <a:avLst/>
            </a:prstGeom>
            <a:solidFill>
              <a:schemeClr val="accent5">
                <a:lumMod val="40000"/>
                <a:lumOff val="60000"/>
              </a:schemeClr>
            </a:solidFill>
            <a:ln w="25400">
              <a:solidFill>
                <a:schemeClr val="tx1"/>
              </a:solidFill>
              <a:miter lim="800000"/>
              <a:headEnd/>
              <a:tailEnd/>
            </a:ln>
          </p:spPr>
          <p:txBody>
            <a:bodyPr lIns="90000" tIns="0" rIns="0" bIns="0" anchor="ctr"/>
            <a:lstStyle>
              <a:lvl1pPr>
                <a:defRPr b="1">
                  <a:solidFill>
                    <a:schemeClr val="tx1"/>
                  </a:solidFill>
                  <a:latin typeface="Tahoma" charset="0"/>
                  <a:ea typeface="宋体" charset="0"/>
                </a:defRPr>
              </a:lvl1pPr>
              <a:lvl2pPr marL="742950" indent="-285750">
                <a:defRPr b="1">
                  <a:solidFill>
                    <a:schemeClr val="tx1"/>
                  </a:solidFill>
                  <a:latin typeface="Tahoma" charset="0"/>
                  <a:ea typeface="宋体" charset="0"/>
                </a:defRPr>
              </a:lvl2pPr>
              <a:lvl3pPr marL="1143000" indent="-228600">
                <a:defRPr b="1">
                  <a:solidFill>
                    <a:schemeClr val="tx1"/>
                  </a:solidFill>
                  <a:latin typeface="Tahoma" charset="0"/>
                  <a:ea typeface="宋体" charset="0"/>
                </a:defRPr>
              </a:lvl3pPr>
              <a:lvl4pPr marL="1600200" indent="-228600">
                <a:defRPr b="1">
                  <a:solidFill>
                    <a:schemeClr val="tx1"/>
                  </a:solidFill>
                  <a:latin typeface="Tahoma" charset="0"/>
                  <a:ea typeface="宋体" charset="0"/>
                </a:defRPr>
              </a:lvl4pPr>
              <a:lvl5pPr marL="2057400" indent="-228600">
                <a:defRPr b="1">
                  <a:solidFill>
                    <a:schemeClr val="tx1"/>
                  </a:solidFill>
                  <a:latin typeface="Tahoma" charset="0"/>
                  <a:ea typeface="宋体" charset="0"/>
                </a:defRPr>
              </a:lvl5pPr>
              <a:lvl6pPr marL="2514600" indent="-228600" eaLnBrk="0" fontAlgn="base" hangingPunct="0">
                <a:spcBef>
                  <a:spcPct val="0"/>
                </a:spcBef>
                <a:spcAft>
                  <a:spcPct val="0"/>
                </a:spcAft>
                <a:defRPr b="1">
                  <a:solidFill>
                    <a:schemeClr val="tx1"/>
                  </a:solidFill>
                  <a:latin typeface="Tahoma" charset="0"/>
                  <a:ea typeface="宋体" charset="0"/>
                </a:defRPr>
              </a:lvl6pPr>
              <a:lvl7pPr marL="2971800" indent="-228600" eaLnBrk="0" fontAlgn="base" hangingPunct="0">
                <a:spcBef>
                  <a:spcPct val="0"/>
                </a:spcBef>
                <a:spcAft>
                  <a:spcPct val="0"/>
                </a:spcAft>
                <a:defRPr b="1">
                  <a:solidFill>
                    <a:schemeClr val="tx1"/>
                  </a:solidFill>
                  <a:latin typeface="Tahoma" charset="0"/>
                  <a:ea typeface="宋体" charset="0"/>
                </a:defRPr>
              </a:lvl7pPr>
              <a:lvl8pPr marL="3429000" indent="-228600" eaLnBrk="0" fontAlgn="base" hangingPunct="0">
                <a:spcBef>
                  <a:spcPct val="0"/>
                </a:spcBef>
                <a:spcAft>
                  <a:spcPct val="0"/>
                </a:spcAft>
                <a:defRPr b="1">
                  <a:solidFill>
                    <a:schemeClr val="tx1"/>
                  </a:solidFill>
                  <a:latin typeface="Tahoma" charset="0"/>
                  <a:ea typeface="宋体" charset="0"/>
                </a:defRPr>
              </a:lvl8pPr>
              <a:lvl9pPr marL="3886200" indent="-228600" eaLnBrk="0" fontAlgn="base" hangingPunct="0">
                <a:spcBef>
                  <a:spcPct val="0"/>
                </a:spcBef>
                <a:spcAft>
                  <a:spcPct val="0"/>
                </a:spcAft>
                <a:defRPr b="1">
                  <a:solidFill>
                    <a:schemeClr val="tx1"/>
                  </a:solidFill>
                  <a:latin typeface="Tahoma" charset="0"/>
                  <a:ea typeface="宋体" charset="0"/>
                </a:defRPr>
              </a:lvl9pPr>
            </a:lstStyle>
            <a:p>
              <a:pPr algn="just">
                <a:lnSpc>
                  <a:spcPts val="2533"/>
                </a:lnSpc>
                <a:defRPr/>
              </a:pPr>
              <a:r>
                <a:rPr lang="en-US" altLang="zh-CN" sz="3333" i="1" dirty="0">
                  <a:solidFill>
                    <a:prstClr val="black"/>
                  </a:solidFill>
                  <a:latin typeface="Times New Roman" charset="0"/>
                </a:rPr>
                <a:t>t</a:t>
              </a:r>
              <a:r>
                <a:rPr lang="en-US" altLang="zh-CN" sz="3333" i="1" baseline="-25000" dirty="0">
                  <a:solidFill>
                    <a:prstClr val="black"/>
                  </a:solidFill>
                  <a:latin typeface="Times New Roman" charset="0"/>
                </a:rPr>
                <a:t>1</a:t>
              </a:r>
              <a:r>
                <a:rPr lang="en-US" altLang="zh-CN" sz="3333" dirty="0">
                  <a:solidFill>
                    <a:prstClr val="black"/>
                  </a:solidFill>
                  <a:latin typeface="Times New Roman" charset="0"/>
                </a:rPr>
                <a:t> </a:t>
              </a:r>
              <a:r>
                <a:rPr lang="en-US" altLang="zh-CN" sz="3333" i="1" dirty="0">
                  <a:solidFill>
                    <a:prstClr val="black"/>
                  </a:solidFill>
                  <a:latin typeface="Times New Roman" charset="0"/>
                </a:rPr>
                <a:t>= 4 </a:t>
              </a:r>
              <a:r>
                <a:rPr kumimoji="1" lang="en-US" altLang="zh-CN" sz="3333" i="1" dirty="0">
                  <a:solidFill>
                    <a:prstClr val="black"/>
                  </a:solidFill>
                  <a:latin typeface="Times New Roman" pitchFamily="18" charset="0"/>
                </a:rPr>
                <a:t>* </a:t>
              </a:r>
              <a:r>
                <a:rPr lang="en-US" altLang="zh-CN" sz="3333" i="1" dirty="0">
                  <a:solidFill>
                    <a:prstClr val="black"/>
                  </a:solidFill>
                  <a:latin typeface="Times New Roman" charset="0"/>
                </a:rPr>
                <a:t>i</a:t>
              </a:r>
              <a:endParaRPr lang="en-US" altLang="zh-CN" sz="3333" i="1" baseline="-25000" dirty="0">
                <a:solidFill>
                  <a:prstClr val="black"/>
                </a:solidFill>
                <a:latin typeface="Times New Roman" charset="0"/>
              </a:endParaRPr>
            </a:p>
          </p:txBody>
        </p:sp>
        <p:sp>
          <p:nvSpPr>
            <p:cNvPr id="18" name="Rectangle 30">
              <a:extLst>
                <a:ext uri="{FF2B5EF4-FFF2-40B4-BE49-F238E27FC236}">
                  <a16:creationId xmlns:a16="http://schemas.microsoft.com/office/drawing/2014/main" id="{9F072D68-952C-ADC3-FCCC-9E99636AFE2C}"/>
                </a:ext>
              </a:extLst>
            </p:cNvPr>
            <p:cNvSpPr>
              <a:spLocks noChangeArrowheads="1"/>
            </p:cNvSpPr>
            <p:nvPr/>
          </p:nvSpPr>
          <p:spPr bwMode="auto">
            <a:xfrm>
              <a:off x="6300788" y="2719189"/>
              <a:ext cx="1271587" cy="428625"/>
            </a:xfrm>
            <a:prstGeom prst="rect">
              <a:avLst/>
            </a:prstGeom>
            <a:solidFill>
              <a:schemeClr val="accent5">
                <a:lumMod val="40000"/>
                <a:lumOff val="60000"/>
              </a:schemeClr>
            </a:solidFill>
            <a:ln w="25400">
              <a:solidFill>
                <a:schemeClr val="tx1"/>
              </a:solidFill>
              <a:miter lim="800000"/>
              <a:headEnd/>
              <a:tailEnd/>
            </a:ln>
          </p:spPr>
          <p:txBody>
            <a:bodyPr lIns="90000" tIns="0" rIns="0" bIns="0" anchor="ctr"/>
            <a:lstStyle>
              <a:lvl1pPr>
                <a:defRPr b="1">
                  <a:solidFill>
                    <a:schemeClr val="tx1"/>
                  </a:solidFill>
                  <a:latin typeface="Tahoma" charset="0"/>
                  <a:ea typeface="宋体" charset="0"/>
                </a:defRPr>
              </a:lvl1pPr>
              <a:lvl2pPr marL="742950" indent="-285750">
                <a:defRPr b="1">
                  <a:solidFill>
                    <a:schemeClr val="tx1"/>
                  </a:solidFill>
                  <a:latin typeface="Tahoma" charset="0"/>
                  <a:ea typeface="宋体" charset="0"/>
                </a:defRPr>
              </a:lvl2pPr>
              <a:lvl3pPr marL="1143000" indent="-228600">
                <a:defRPr b="1">
                  <a:solidFill>
                    <a:schemeClr val="tx1"/>
                  </a:solidFill>
                  <a:latin typeface="Tahoma" charset="0"/>
                  <a:ea typeface="宋体" charset="0"/>
                </a:defRPr>
              </a:lvl3pPr>
              <a:lvl4pPr marL="1600200" indent="-228600">
                <a:defRPr b="1">
                  <a:solidFill>
                    <a:schemeClr val="tx1"/>
                  </a:solidFill>
                  <a:latin typeface="Tahoma" charset="0"/>
                  <a:ea typeface="宋体" charset="0"/>
                </a:defRPr>
              </a:lvl4pPr>
              <a:lvl5pPr marL="2057400" indent="-228600">
                <a:defRPr b="1">
                  <a:solidFill>
                    <a:schemeClr val="tx1"/>
                  </a:solidFill>
                  <a:latin typeface="Tahoma" charset="0"/>
                  <a:ea typeface="宋体" charset="0"/>
                </a:defRPr>
              </a:lvl5pPr>
              <a:lvl6pPr marL="2514600" indent="-228600" eaLnBrk="0" fontAlgn="base" hangingPunct="0">
                <a:spcBef>
                  <a:spcPct val="0"/>
                </a:spcBef>
                <a:spcAft>
                  <a:spcPct val="0"/>
                </a:spcAft>
                <a:defRPr b="1">
                  <a:solidFill>
                    <a:schemeClr val="tx1"/>
                  </a:solidFill>
                  <a:latin typeface="Tahoma" charset="0"/>
                  <a:ea typeface="宋体" charset="0"/>
                </a:defRPr>
              </a:lvl6pPr>
              <a:lvl7pPr marL="2971800" indent="-228600" eaLnBrk="0" fontAlgn="base" hangingPunct="0">
                <a:spcBef>
                  <a:spcPct val="0"/>
                </a:spcBef>
                <a:spcAft>
                  <a:spcPct val="0"/>
                </a:spcAft>
                <a:defRPr b="1">
                  <a:solidFill>
                    <a:schemeClr val="tx1"/>
                  </a:solidFill>
                  <a:latin typeface="Tahoma" charset="0"/>
                  <a:ea typeface="宋体" charset="0"/>
                </a:defRPr>
              </a:lvl7pPr>
              <a:lvl8pPr marL="3429000" indent="-228600" eaLnBrk="0" fontAlgn="base" hangingPunct="0">
                <a:spcBef>
                  <a:spcPct val="0"/>
                </a:spcBef>
                <a:spcAft>
                  <a:spcPct val="0"/>
                </a:spcAft>
                <a:defRPr b="1">
                  <a:solidFill>
                    <a:schemeClr val="tx1"/>
                  </a:solidFill>
                  <a:latin typeface="Tahoma" charset="0"/>
                  <a:ea typeface="宋体" charset="0"/>
                </a:defRPr>
              </a:lvl8pPr>
              <a:lvl9pPr marL="3886200" indent="-228600" eaLnBrk="0" fontAlgn="base" hangingPunct="0">
                <a:spcBef>
                  <a:spcPct val="0"/>
                </a:spcBef>
                <a:spcAft>
                  <a:spcPct val="0"/>
                </a:spcAft>
                <a:defRPr b="1">
                  <a:solidFill>
                    <a:schemeClr val="tx1"/>
                  </a:solidFill>
                  <a:latin typeface="Tahoma" charset="0"/>
                  <a:ea typeface="宋体" charset="0"/>
                </a:defRPr>
              </a:lvl9pPr>
            </a:lstStyle>
            <a:p>
              <a:pPr algn="just">
                <a:lnSpc>
                  <a:spcPts val="2533"/>
                </a:lnSpc>
                <a:defRPr/>
              </a:pPr>
              <a:r>
                <a:rPr lang="en-US" altLang="zh-CN" sz="3333" i="1" dirty="0">
                  <a:solidFill>
                    <a:prstClr val="black"/>
                  </a:solidFill>
                  <a:latin typeface="Times New Roman" charset="0"/>
                </a:rPr>
                <a:t>t</a:t>
              </a:r>
              <a:r>
                <a:rPr lang="en-US" altLang="zh-CN" sz="3333" i="1" baseline="-25000" dirty="0">
                  <a:solidFill>
                    <a:prstClr val="black"/>
                  </a:solidFill>
                  <a:latin typeface="Times New Roman" charset="0"/>
                </a:rPr>
                <a:t>2</a:t>
              </a:r>
              <a:r>
                <a:rPr lang="en-US" altLang="zh-CN" sz="3333" dirty="0">
                  <a:solidFill>
                    <a:prstClr val="black"/>
                  </a:solidFill>
                  <a:latin typeface="Times New Roman" charset="0"/>
                </a:rPr>
                <a:t> </a:t>
              </a:r>
              <a:r>
                <a:rPr lang="en-US" altLang="zh-CN" sz="3333" i="1" dirty="0">
                  <a:solidFill>
                    <a:prstClr val="black"/>
                  </a:solidFill>
                  <a:latin typeface="Times New Roman" charset="0"/>
                </a:rPr>
                <a:t>= 4 </a:t>
              </a:r>
              <a:r>
                <a:rPr kumimoji="1" lang="en-US" altLang="zh-CN" sz="3333" i="1" dirty="0">
                  <a:solidFill>
                    <a:prstClr val="black"/>
                  </a:solidFill>
                  <a:latin typeface="Times New Roman" pitchFamily="18" charset="0"/>
                </a:rPr>
                <a:t>* </a:t>
              </a:r>
              <a:r>
                <a:rPr lang="en-US" altLang="zh-CN" sz="3333" i="1" dirty="0">
                  <a:solidFill>
                    <a:prstClr val="black"/>
                  </a:solidFill>
                  <a:latin typeface="Times New Roman" charset="0"/>
                </a:rPr>
                <a:t>i</a:t>
              </a:r>
              <a:endParaRPr lang="en-US" altLang="zh-CN" sz="3333" i="1" baseline="-25000" dirty="0">
                <a:solidFill>
                  <a:prstClr val="black"/>
                </a:solidFill>
                <a:latin typeface="Times New Roman" charset="0"/>
              </a:endParaRPr>
            </a:p>
          </p:txBody>
        </p:sp>
        <p:sp>
          <p:nvSpPr>
            <p:cNvPr id="19" name="Rectangle 34">
              <a:extLst>
                <a:ext uri="{FF2B5EF4-FFF2-40B4-BE49-F238E27FC236}">
                  <a16:creationId xmlns:a16="http://schemas.microsoft.com/office/drawing/2014/main" id="{F93FBDAA-595A-4580-689A-01E61F8D086F}"/>
                </a:ext>
              </a:extLst>
            </p:cNvPr>
            <p:cNvSpPr>
              <a:spLocks noChangeArrowheads="1"/>
            </p:cNvSpPr>
            <p:nvPr/>
          </p:nvSpPr>
          <p:spPr bwMode="auto">
            <a:xfrm>
              <a:off x="7643756" y="2606479"/>
              <a:ext cx="628707" cy="327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91440" tIns="45720" rIns="91440" bIns="45720"/>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just"/>
              <a:r>
                <a:rPr lang="en-US" altLang="zh-CN" sz="2667" i="1">
                  <a:solidFill>
                    <a:srgbClr val="000000"/>
                  </a:solidFill>
                  <a:latin typeface="Times New Roman" panose="02020603050405020304" pitchFamily="18" charset="0"/>
                </a:rPr>
                <a:t>B</a:t>
              </a:r>
              <a:r>
                <a:rPr lang="en-US" altLang="zh-CN" sz="2667" baseline="-25000">
                  <a:solidFill>
                    <a:srgbClr val="000000"/>
                  </a:solidFill>
                  <a:latin typeface="Times New Roman" panose="02020603050405020304" pitchFamily="18" charset="0"/>
                </a:rPr>
                <a:t>3</a:t>
              </a:r>
              <a:endParaRPr lang="en-US" altLang="zh-CN" sz="2667">
                <a:solidFill>
                  <a:srgbClr val="000000"/>
                </a:solidFill>
                <a:latin typeface="Times New Roman" panose="02020603050405020304" pitchFamily="18" charset="0"/>
              </a:endParaRPr>
            </a:p>
          </p:txBody>
        </p:sp>
        <p:sp>
          <p:nvSpPr>
            <p:cNvPr id="20" name="Rectangle 34">
              <a:extLst>
                <a:ext uri="{FF2B5EF4-FFF2-40B4-BE49-F238E27FC236}">
                  <a16:creationId xmlns:a16="http://schemas.microsoft.com/office/drawing/2014/main" id="{5AC8643F-459B-B2B7-6A1D-A862799CB067}"/>
                </a:ext>
              </a:extLst>
            </p:cNvPr>
            <p:cNvSpPr>
              <a:spLocks noChangeArrowheads="1"/>
            </p:cNvSpPr>
            <p:nvPr/>
          </p:nvSpPr>
          <p:spPr bwMode="auto">
            <a:xfrm>
              <a:off x="7643756" y="1534914"/>
              <a:ext cx="628707" cy="327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91440" tIns="45720" rIns="91440" bIns="45720"/>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just"/>
              <a:r>
                <a:rPr lang="en-US" altLang="zh-CN" sz="2667" i="1">
                  <a:solidFill>
                    <a:srgbClr val="000000"/>
                  </a:solidFill>
                  <a:latin typeface="Times New Roman" panose="02020603050405020304" pitchFamily="18" charset="0"/>
                </a:rPr>
                <a:t>B</a:t>
              </a:r>
              <a:r>
                <a:rPr lang="en-US" altLang="zh-CN" sz="2667" baseline="-25000">
                  <a:solidFill>
                    <a:srgbClr val="000000"/>
                  </a:solidFill>
                  <a:latin typeface="Times New Roman" panose="02020603050405020304" pitchFamily="18" charset="0"/>
                </a:rPr>
                <a:t>1</a:t>
              </a:r>
              <a:endParaRPr lang="en-US" altLang="zh-CN" sz="2667">
                <a:solidFill>
                  <a:srgbClr val="000000"/>
                </a:solidFill>
                <a:latin typeface="Times New Roman" panose="02020603050405020304" pitchFamily="18" charset="0"/>
              </a:endParaRPr>
            </a:p>
          </p:txBody>
        </p:sp>
        <p:sp>
          <p:nvSpPr>
            <p:cNvPr id="21" name="Rectangle 30">
              <a:extLst>
                <a:ext uri="{FF2B5EF4-FFF2-40B4-BE49-F238E27FC236}">
                  <a16:creationId xmlns:a16="http://schemas.microsoft.com/office/drawing/2014/main" id="{D84ABF07-359A-F9C1-B60E-A26AB2316215}"/>
                </a:ext>
              </a:extLst>
            </p:cNvPr>
            <p:cNvSpPr>
              <a:spLocks noChangeArrowheads="1"/>
            </p:cNvSpPr>
            <p:nvPr/>
          </p:nvSpPr>
          <p:spPr bwMode="auto">
            <a:xfrm>
              <a:off x="4786313" y="2155627"/>
              <a:ext cx="1214437" cy="635000"/>
            </a:xfrm>
            <a:prstGeom prst="rect">
              <a:avLst/>
            </a:prstGeom>
            <a:solidFill>
              <a:schemeClr val="accent5">
                <a:lumMod val="40000"/>
                <a:lumOff val="60000"/>
              </a:schemeClr>
            </a:solidFill>
            <a:ln w="25400">
              <a:solidFill>
                <a:schemeClr val="tx1"/>
              </a:solidFill>
              <a:miter lim="800000"/>
              <a:headEnd/>
              <a:tailEnd/>
            </a:ln>
          </p:spPr>
          <p:txBody>
            <a:bodyPr lIns="90000" tIns="0" rIns="0" bIns="0" anchor="ctr"/>
            <a:lstStyle>
              <a:lvl1pPr>
                <a:defRPr b="1">
                  <a:solidFill>
                    <a:schemeClr val="tx1"/>
                  </a:solidFill>
                  <a:latin typeface="Tahoma" charset="0"/>
                  <a:ea typeface="宋体" charset="0"/>
                </a:defRPr>
              </a:lvl1pPr>
              <a:lvl2pPr marL="742950" indent="-285750">
                <a:defRPr b="1">
                  <a:solidFill>
                    <a:schemeClr val="tx1"/>
                  </a:solidFill>
                  <a:latin typeface="Tahoma" charset="0"/>
                  <a:ea typeface="宋体" charset="0"/>
                </a:defRPr>
              </a:lvl2pPr>
              <a:lvl3pPr marL="1143000" indent="-228600">
                <a:defRPr b="1">
                  <a:solidFill>
                    <a:schemeClr val="tx1"/>
                  </a:solidFill>
                  <a:latin typeface="Tahoma" charset="0"/>
                  <a:ea typeface="宋体" charset="0"/>
                </a:defRPr>
              </a:lvl3pPr>
              <a:lvl4pPr marL="1600200" indent="-228600">
                <a:defRPr b="1">
                  <a:solidFill>
                    <a:schemeClr val="tx1"/>
                  </a:solidFill>
                  <a:latin typeface="Tahoma" charset="0"/>
                  <a:ea typeface="宋体" charset="0"/>
                </a:defRPr>
              </a:lvl4pPr>
              <a:lvl5pPr marL="2057400" indent="-228600">
                <a:defRPr b="1">
                  <a:solidFill>
                    <a:schemeClr val="tx1"/>
                  </a:solidFill>
                  <a:latin typeface="Tahoma" charset="0"/>
                  <a:ea typeface="宋体" charset="0"/>
                </a:defRPr>
              </a:lvl5pPr>
              <a:lvl6pPr marL="2514600" indent="-228600" eaLnBrk="0" fontAlgn="base" hangingPunct="0">
                <a:spcBef>
                  <a:spcPct val="0"/>
                </a:spcBef>
                <a:spcAft>
                  <a:spcPct val="0"/>
                </a:spcAft>
                <a:defRPr b="1">
                  <a:solidFill>
                    <a:schemeClr val="tx1"/>
                  </a:solidFill>
                  <a:latin typeface="Tahoma" charset="0"/>
                  <a:ea typeface="宋体" charset="0"/>
                </a:defRPr>
              </a:lvl6pPr>
              <a:lvl7pPr marL="2971800" indent="-228600" eaLnBrk="0" fontAlgn="base" hangingPunct="0">
                <a:spcBef>
                  <a:spcPct val="0"/>
                </a:spcBef>
                <a:spcAft>
                  <a:spcPct val="0"/>
                </a:spcAft>
                <a:defRPr b="1">
                  <a:solidFill>
                    <a:schemeClr val="tx1"/>
                  </a:solidFill>
                  <a:latin typeface="Tahoma" charset="0"/>
                  <a:ea typeface="宋体" charset="0"/>
                </a:defRPr>
              </a:lvl7pPr>
              <a:lvl8pPr marL="3429000" indent="-228600" eaLnBrk="0" fontAlgn="base" hangingPunct="0">
                <a:spcBef>
                  <a:spcPct val="0"/>
                </a:spcBef>
                <a:spcAft>
                  <a:spcPct val="0"/>
                </a:spcAft>
                <a:defRPr b="1">
                  <a:solidFill>
                    <a:schemeClr val="tx1"/>
                  </a:solidFill>
                  <a:latin typeface="Tahoma" charset="0"/>
                  <a:ea typeface="宋体" charset="0"/>
                </a:defRPr>
              </a:lvl8pPr>
              <a:lvl9pPr marL="3886200" indent="-228600" eaLnBrk="0" fontAlgn="base" hangingPunct="0">
                <a:spcBef>
                  <a:spcPct val="0"/>
                </a:spcBef>
                <a:spcAft>
                  <a:spcPct val="0"/>
                </a:spcAft>
                <a:defRPr b="1">
                  <a:solidFill>
                    <a:schemeClr val="tx1"/>
                  </a:solidFill>
                  <a:latin typeface="Tahoma" charset="0"/>
                  <a:ea typeface="宋体" charset="0"/>
                </a:defRPr>
              </a:lvl9pPr>
            </a:lstStyle>
            <a:p>
              <a:pPr algn="just">
                <a:lnSpc>
                  <a:spcPts val="2667"/>
                </a:lnSpc>
                <a:defRPr/>
              </a:pPr>
              <a:r>
                <a:rPr lang="en-US" altLang="zh-CN" sz="3333" i="1" dirty="0">
                  <a:solidFill>
                    <a:prstClr val="black"/>
                  </a:solidFill>
                  <a:latin typeface="Times New Roman" charset="0"/>
                </a:rPr>
                <a:t>i  =</a:t>
              </a:r>
            </a:p>
            <a:p>
              <a:pPr algn="just">
                <a:lnSpc>
                  <a:spcPts val="2667"/>
                </a:lnSpc>
                <a:defRPr/>
              </a:pPr>
              <a:r>
                <a:rPr lang="en-US" altLang="zh-CN" sz="3333" i="1" dirty="0">
                  <a:solidFill>
                    <a:prstClr val="black"/>
                  </a:solidFill>
                  <a:latin typeface="Times New Roman" charset="0"/>
                </a:rPr>
                <a:t>t</a:t>
              </a:r>
              <a:r>
                <a:rPr lang="en-US" altLang="zh-CN" sz="3333" i="1" baseline="-25000" dirty="0">
                  <a:solidFill>
                    <a:prstClr val="black"/>
                  </a:solidFill>
                  <a:latin typeface="Times New Roman" charset="0"/>
                </a:rPr>
                <a:t>0</a:t>
              </a:r>
              <a:r>
                <a:rPr lang="en-US" altLang="zh-CN" sz="3333" dirty="0">
                  <a:solidFill>
                    <a:prstClr val="black"/>
                  </a:solidFill>
                  <a:latin typeface="Times New Roman" charset="0"/>
                </a:rPr>
                <a:t> </a:t>
              </a:r>
              <a:r>
                <a:rPr lang="en-US" altLang="zh-CN" sz="3333" i="1" dirty="0">
                  <a:solidFill>
                    <a:prstClr val="black"/>
                  </a:solidFill>
                  <a:latin typeface="Times New Roman" charset="0"/>
                </a:rPr>
                <a:t>= 4 </a:t>
              </a:r>
              <a:r>
                <a:rPr kumimoji="1" lang="en-US" altLang="zh-CN" sz="3333" i="1" dirty="0">
                  <a:solidFill>
                    <a:prstClr val="black"/>
                  </a:solidFill>
                  <a:latin typeface="Times New Roman" pitchFamily="18" charset="0"/>
                </a:rPr>
                <a:t>* </a:t>
              </a:r>
              <a:r>
                <a:rPr lang="en-US" altLang="zh-CN" sz="3333" i="1" dirty="0">
                  <a:solidFill>
                    <a:prstClr val="black"/>
                  </a:solidFill>
                  <a:latin typeface="Times New Roman" charset="0"/>
                </a:rPr>
                <a:t>i</a:t>
              </a:r>
              <a:endParaRPr lang="en-US" altLang="zh-CN" sz="3333" i="1" baseline="-25000" dirty="0">
                <a:solidFill>
                  <a:prstClr val="black"/>
                </a:solidFill>
                <a:latin typeface="Times New Roman" charset="0"/>
              </a:endParaRPr>
            </a:p>
          </p:txBody>
        </p:sp>
        <p:sp>
          <p:nvSpPr>
            <p:cNvPr id="22" name="Line 31">
              <a:extLst>
                <a:ext uri="{FF2B5EF4-FFF2-40B4-BE49-F238E27FC236}">
                  <a16:creationId xmlns:a16="http://schemas.microsoft.com/office/drawing/2014/main" id="{BB50C2F8-0FE8-329D-8F3E-D97D2F1D9FA6}"/>
                </a:ext>
              </a:extLst>
            </p:cNvPr>
            <p:cNvSpPr>
              <a:spLocks noChangeShapeType="1"/>
            </p:cNvSpPr>
            <p:nvPr/>
          </p:nvSpPr>
          <p:spPr bwMode="auto">
            <a:xfrm flipH="1">
              <a:off x="5500674" y="1933374"/>
              <a:ext cx="785796" cy="214313"/>
            </a:xfrm>
            <a:prstGeom prst="line">
              <a:avLst/>
            </a:prstGeom>
            <a:noFill/>
            <a:ln w="25400">
              <a:solidFill>
                <a:schemeClr val="tx1"/>
              </a:solidFill>
              <a:round/>
              <a:headEnd/>
              <a:tailEnd type="stealth" w="lg" len="lg"/>
            </a:ln>
            <a:extLst>
              <a:ext uri="{909E8E84-426E-40DD-AFC4-6F175D3DCCD1}">
                <a14:hiddenFill xmlns:a14="http://schemas.microsoft.com/office/drawing/2010/main">
                  <a:noFill/>
                </a14:hiddenFill>
              </a:ext>
            </a:extLst>
          </p:spPr>
          <p:txBody>
            <a:bodyPr lIns="91440" tIns="45720" rIns="91440" bIns="45720"/>
            <a:lstStyle/>
            <a:p>
              <a:endParaRPr lang="zh-CN" altLang="en-US" sz="2400"/>
            </a:p>
          </p:txBody>
        </p:sp>
        <p:sp>
          <p:nvSpPr>
            <p:cNvPr id="23" name="Line 31">
              <a:extLst>
                <a:ext uri="{FF2B5EF4-FFF2-40B4-BE49-F238E27FC236}">
                  <a16:creationId xmlns:a16="http://schemas.microsoft.com/office/drawing/2014/main" id="{BF7347A5-DC4C-46F1-BB64-08D13EC4AEF2}"/>
                </a:ext>
              </a:extLst>
            </p:cNvPr>
            <p:cNvSpPr>
              <a:spLocks noChangeShapeType="1"/>
            </p:cNvSpPr>
            <p:nvPr/>
          </p:nvSpPr>
          <p:spPr bwMode="auto">
            <a:xfrm flipH="1" flipV="1">
              <a:off x="5572108" y="2790625"/>
              <a:ext cx="714358" cy="214312"/>
            </a:xfrm>
            <a:prstGeom prst="line">
              <a:avLst/>
            </a:prstGeom>
            <a:noFill/>
            <a:ln w="25400">
              <a:solidFill>
                <a:schemeClr val="tx1"/>
              </a:solidFill>
              <a:round/>
              <a:headEnd type="stealth" w="lg" len="lg"/>
              <a:tailEnd type="none" w="lg" len="lg"/>
            </a:ln>
            <a:extLst>
              <a:ext uri="{909E8E84-426E-40DD-AFC4-6F175D3DCCD1}">
                <a14:hiddenFill xmlns:a14="http://schemas.microsoft.com/office/drawing/2010/main">
                  <a:noFill/>
                </a14:hiddenFill>
              </a:ext>
            </a:extLst>
          </p:spPr>
          <p:txBody>
            <a:bodyPr lIns="91440" tIns="45720" rIns="91440" bIns="45720"/>
            <a:lstStyle/>
            <a:p>
              <a:endParaRPr lang="zh-CN" altLang="en-US" sz="2400"/>
            </a:p>
          </p:txBody>
        </p:sp>
        <p:sp>
          <p:nvSpPr>
            <p:cNvPr id="24" name="Rectangle 34">
              <a:extLst>
                <a:ext uri="{FF2B5EF4-FFF2-40B4-BE49-F238E27FC236}">
                  <a16:creationId xmlns:a16="http://schemas.microsoft.com/office/drawing/2014/main" id="{BA37288A-B0CA-2197-6425-DB8E1196AC1E}"/>
                </a:ext>
              </a:extLst>
            </p:cNvPr>
            <p:cNvSpPr>
              <a:spLocks noChangeArrowheads="1"/>
            </p:cNvSpPr>
            <p:nvPr/>
          </p:nvSpPr>
          <p:spPr bwMode="auto">
            <a:xfrm>
              <a:off x="6000726" y="2106415"/>
              <a:ext cx="628707" cy="327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91440" tIns="45720" rIns="91440" bIns="45720"/>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just"/>
              <a:r>
                <a:rPr lang="en-US" altLang="zh-CN" sz="2667" i="1">
                  <a:solidFill>
                    <a:srgbClr val="000000"/>
                  </a:solidFill>
                  <a:latin typeface="Times New Roman" panose="02020603050405020304" pitchFamily="18" charset="0"/>
                </a:rPr>
                <a:t>B</a:t>
              </a:r>
              <a:r>
                <a:rPr lang="en-US" altLang="zh-CN" sz="2667" baseline="-25000">
                  <a:solidFill>
                    <a:srgbClr val="000000"/>
                  </a:solidFill>
                  <a:latin typeface="Times New Roman" panose="02020603050405020304" pitchFamily="18" charset="0"/>
                </a:rPr>
                <a:t>2</a:t>
              </a:r>
              <a:endParaRPr lang="en-US" altLang="zh-CN" sz="2667">
                <a:solidFill>
                  <a:srgbClr val="000000"/>
                </a:solidFill>
                <a:latin typeface="Times New Roman" panose="02020603050405020304" pitchFamily="18" charset="0"/>
              </a:endParaRPr>
            </a:p>
          </p:txBody>
        </p:sp>
        <p:sp>
          <p:nvSpPr>
            <p:cNvPr id="25" name="Rectangle 7">
              <a:extLst>
                <a:ext uri="{FF2B5EF4-FFF2-40B4-BE49-F238E27FC236}">
                  <a16:creationId xmlns:a16="http://schemas.microsoft.com/office/drawing/2014/main" id="{21A61DC0-E452-7A8F-DCD2-DDDD91FFD63E}"/>
                </a:ext>
              </a:extLst>
            </p:cNvPr>
            <p:cNvSpPr>
              <a:spLocks noChangeArrowheads="1"/>
            </p:cNvSpPr>
            <p:nvPr/>
          </p:nvSpPr>
          <p:spPr bwMode="auto">
            <a:xfrm>
              <a:off x="5357813" y="2171502"/>
              <a:ext cx="377825"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40" tIns="45720" rIns="91440" bIns="45720" anchor="ct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ctr" eaLnBrk="1" hangingPunct="1"/>
              <a:r>
                <a:rPr lang="en-US" altLang="zh-CN" sz="2400">
                  <a:solidFill>
                    <a:srgbClr val="000000"/>
                  </a:solidFill>
                  <a:latin typeface="Arial" panose="020B0604020202020204" pitchFamily="34" charset="0"/>
                  <a:ea typeface="楷体_GB2312" pitchFamily="49" charset="-122"/>
                </a:rPr>
                <a:t>…</a:t>
              </a:r>
              <a:endParaRPr lang="en-US" altLang="zh-CN" sz="2400">
                <a:solidFill>
                  <a:srgbClr val="000000"/>
                </a:solidFill>
                <a:ea typeface="楷体_GB2312" pitchFamily="49" charset="-122"/>
              </a:endParaRPr>
            </a:p>
          </p:txBody>
        </p:sp>
      </p:grpSp>
    </p:spTree>
    <p:custDataLst>
      <p:tags r:id="rId1"/>
    </p:custDataLst>
    <p:extLst>
      <p:ext uri="{BB962C8B-B14F-4D97-AF65-F5344CB8AC3E}">
        <p14:creationId xmlns:p14="http://schemas.microsoft.com/office/powerpoint/2010/main" val="1696866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53" presetClass="entr" presetSubtype="16" fill="hold" nodeType="withEffect">
                                  <p:stCondLst>
                                    <p:cond delay="0"/>
                                  </p:stCondLst>
                                  <p:childTnLst>
                                    <p:set>
                                      <p:cBhvr>
                                        <p:cTn id="8" dur="1" fill="hold">
                                          <p:stCondLst>
                                            <p:cond delay="0"/>
                                          </p:stCondLst>
                                        </p:cTn>
                                        <p:tgtEl>
                                          <p:spTgt spid="5"/>
                                        </p:tgtEl>
                                        <p:attrNameLst>
                                          <p:attrName>style.visibility</p:attrName>
                                        </p:attrNameLst>
                                      </p:cBhvr>
                                      <p:to>
                                        <p:strVal val="visible"/>
                                      </p:to>
                                    </p:set>
                                    <p:anim calcmode="lin" valueType="num">
                                      <p:cBhvr>
                                        <p:cTn id="9" dur="500" fill="hold"/>
                                        <p:tgtEl>
                                          <p:spTgt spid="5"/>
                                        </p:tgtEl>
                                        <p:attrNameLst>
                                          <p:attrName>ppt_w</p:attrName>
                                        </p:attrNameLst>
                                      </p:cBhvr>
                                      <p:tavLst>
                                        <p:tav tm="0">
                                          <p:val>
                                            <p:fltVal val="0"/>
                                          </p:val>
                                        </p:tav>
                                        <p:tav tm="100000">
                                          <p:val>
                                            <p:strVal val="#ppt_w"/>
                                          </p:val>
                                        </p:tav>
                                      </p:tavLst>
                                    </p:anim>
                                    <p:anim calcmode="lin" valueType="num">
                                      <p:cBhvr>
                                        <p:cTn id="10" dur="500" fill="hold"/>
                                        <p:tgtEl>
                                          <p:spTgt spid="5"/>
                                        </p:tgtEl>
                                        <p:attrNameLst>
                                          <p:attrName>ppt_h</p:attrName>
                                        </p:attrNameLst>
                                      </p:cBhvr>
                                      <p:tavLst>
                                        <p:tav tm="0">
                                          <p:val>
                                            <p:fltVal val="0"/>
                                          </p:val>
                                        </p:tav>
                                        <p:tav tm="100000">
                                          <p:val>
                                            <p:strVal val="#ppt_h"/>
                                          </p:val>
                                        </p:tav>
                                      </p:tavLst>
                                    </p:anim>
                                    <p:animEffect transition="in" filter="fade">
                                      <p:cBhvr>
                                        <p:cTn id="11" dur="5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53" presetClass="entr" presetSubtype="16" fill="hold" nodeType="clickEffect">
                                  <p:stCondLst>
                                    <p:cond delay="0"/>
                                  </p:stCondLst>
                                  <p:childTnLst>
                                    <p:set>
                                      <p:cBhvr>
                                        <p:cTn id="15" dur="1" fill="hold">
                                          <p:stCondLst>
                                            <p:cond delay="0"/>
                                          </p:stCondLst>
                                        </p:cTn>
                                        <p:tgtEl>
                                          <p:spTgt spid="15"/>
                                        </p:tgtEl>
                                        <p:attrNameLst>
                                          <p:attrName>style.visibility</p:attrName>
                                        </p:attrNameLst>
                                      </p:cBhvr>
                                      <p:to>
                                        <p:strVal val="visible"/>
                                      </p:to>
                                    </p:set>
                                    <p:anim calcmode="lin" valueType="num">
                                      <p:cBhvr>
                                        <p:cTn id="16" dur="500" fill="hold"/>
                                        <p:tgtEl>
                                          <p:spTgt spid="15"/>
                                        </p:tgtEl>
                                        <p:attrNameLst>
                                          <p:attrName>ppt_w</p:attrName>
                                        </p:attrNameLst>
                                      </p:cBhvr>
                                      <p:tavLst>
                                        <p:tav tm="0">
                                          <p:val>
                                            <p:fltVal val="0"/>
                                          </p:val>
                                        </p:tav>
                                        <p:tav tm="100000">
                                          <p:val>
                                            <p:strVal val="#ppt_w"/>
                                          </p:val>
                                        </p:tav>
                                      </p:tavLst>
                                    </p:anim>
                                    <p:anim calcmode="lin" valueType="num">
                                      <p:cBhvr>
                                        <p:cTn id="17" dur="500" fill="hold"/>
                                        <p:tgtEl>
                                          <p:spTgt spid="15"/>
                                        </p:tgtEl>
                                        <p:attrNameLst>
                                          <p:attrName>ppt_h</p:attrName>
                                        </p:attrNameLst>
                                      </p:cBhvr>
                                      <p:tavLst>
                                        <p:tav tm="0">
                                          <p:val>
                                            <p:fltVal val="0"/>
                                          </p:val>
                                        </p:tav>
                                        <p:tav tm="100000">
                                          <p:val>
                                            <p:strVal val="#ppt_h"/>
                                          </p:val>
                                        </p:tav>
                                      </p:tavLst>
                                    </p:anim>
                                    <p:animEffect transition="in" filter="fade">
                                      <p:cBhvr>
                                        <p:cTn id="18" dur="500"/>
                                        <p:tgtEl>
                                          <p:spTgt spid="15"/>
                                        </p:tgtEl>
                                      </p:cBhvr>
                                    </p:animEffect>
                                  </p:childTnLst>
                                </p:cTn>
                              </p:par>
                            </p:childTnLst>
                          </p:cTn>
                        </p:par>
                      </p:childTnLst>
                    </p:cTn>
                  </p:par>
                  <p:par>
                    <p:cTn id="19" fill="hold">
                      <p:stCondLst>
                        <p:cond delay="indefinite"/>
                      </p:stCondLst>
                      <p:childTnLst>
                        <p:par>
                          <p:cTn id="20" fill="hold">
                            <p:stCondLst>
                              <p:cond delay="0"/>
                            </p:stCondLst>
                            <p:childTnLst>
                              <p:par>
                                <p:cTn id="21" presetID="53" presetClass="exit" presetSubtype="32" fill="hold" nodeType="clickEffect">
                                  <p:stCondLst>
                                    <p:cond delay="0"/>
                                  </p:stCondLst>
                                  <p:childTnLst>
                                    <p:anim calcmode="lin" valueType="num">
                                      <p:cBhvr>
                                        <p:cTn id="22" dur="500"/>
                                        <p:tgtEl>
                                          <p:spTgt spid="5"/>
                                        </p:tgtEl>
                                        <p:attrNameLst>
                                          <p:attrName>ppt_w</p:attrName>
                                        </p:attrNameLst>
                                      </p:cBhvr>
                                      <p:tavLst>
                                        <p:tav tm="0">
                                          <p:val>
                                            <p:strVal val="ppt_w"/>
                                          </p:val>
                                        </p:tav>
                                        <p:tav tm="100000">
                                          <p:val>
                                            <p:fltVal val="0"/>
                                          </p:val>
                                        </p:tav>
                                      </p:tavLst>
                                    </p:anim>
                                    <p:anim calcmode="lin" valueType="num">
                                      <p:cBhvr>
                                        <p:cTn id="23" dur="500"/>
                                        <p:tgtEl>
                                          <p:spTgt spid="5"/>
                                        </p:tgtEl>
                                        <p:attrNameLst>
                                          <p:attrName>ppt_h</p:attrName>
                                        </p:attrNameLst>
                                      </p:cBhvr>
                                      <p:tavLst>
                                        <p:tav tm="0">
                                          <p:val>
                                            <p:strVal val="ppt_h"/>
                                          </p:val>
                                        </p:tav>
                                        <p:tav tm="100000">
                                          <p:val>
                                            <p:fltVal val="0"/>
                                          </p:val>
                                        </p:tav>
                                      </p:tavLst>
                                    </p:anim>
                                    <p:animEffect transition="out" filter="fade">
                                      <p:cBhvr>
                                        <p:cTn id="24" dur="500"/>
                                        <p:tgtEl>
                                          <p:spTgt spid="5"/>
                                        </p:tgtEl>
                                      </p:cBhvr>
                                    </p:animEffect>
                                    <p:set>
                                      <p:cBhvr>
                                        <p:cTn id="25" dur="1" fill="hold">
                                          <p:stCondLst>
                                            <p:cond delay="499"/>
                                          </p:stCondLst>
                                        </p:cTn>
                                        <p:tgtEl>
                                          <p:spTgt spid="5"/>
                                        </p:tgtEl>
                                        <p:attrNameLst>
                                          <p:attrName>style.visibility</p:attrName>
                                        </p:attrNameLst>
                                      </p:cBhvr>
                                      <p:to>
                                        <p:strVal val="hidden"/>
                                      </p:to>
                                    </p:set>
                                  </p:childTnLst>
                                </p:cTn>
                              </p:par>
                              <p:par>
                                <p:cTn id="26" presetID="53" presetClass="exit" presetSubtype="32" fill="hold" nodeType="withEffect">
                                  <p:stCondLst>
                                    <p:cond delay="0"/>
                                  </p:stCondLst>
                                  <p:childTnLst>
                                    <p:anim calcmode="lin" valueType="num">
                                      <p:cBhvr>
                                        <p:cTn id="27" dur="500"/>
                                        <p:tgtEl>
                                          <p:spTgt spid="15"/>
                                        </p:tgtEl>
                                        <p:attrNameLst>
                                          <p:attrName>ppt_w</p:attrName>
                                        </p:attrNameLst>
                                      </p:cBhvr>
                                      <p:tavLst>
                                        <p:tav tm="0">
                                          <p:val>
                                            <p:strVal val="ppt_w"/>
                                          </p:val>
                                        </p:tav>
                                        <p:tav tm="100000">
                                          <p:val>
                                            <p:fltVal val="0"/>
                                          </p:val>
                                        </p:tav>
                                      </p:tavLst>
                                    </p:anim>
                                    <p:anim calcmode="lin" valueType="num">
                                      <p:cBhvr>
                                        <p:cTn id="28" dur="500"/>
                                        <p:tgtEl>
                                          <p:spTgt spid="15"/>
                                        </p:tgtEl>
                                        <p:attrNameLst>
                                          <p:attrName>ppt_h</p:attrName>
                                        </p:attrNameLst>
                                      </p:cBhvr>
                                      <p:tavLst>
                                        <p:tav tm="0">
                                          <p:val>
                                            <p:strVal val="ppt_h"/>
                                          </p:val>
                                        </p:tav>
                                        <p:tav tm="100000">
                                          <p:val>
                                            <p:fltVal val="0"/>
                                          </p:val>
                                        </p:tav>
                                      </p:tavLst>
                                    </p:anim>
                                    <p:animEffect transition="out" filter="fade">
                                      <p:cBhvr>
                                        <p:cTn id="29" dur="500"/>
                                        <p:tgtEl>
                                          <p:spTgt spid="15"/>
                                        </p:tgtEl>
                                      </p:cBhvr>
                                    </p:animEffect>
                                    <p:set>
                                      <p:cBhvr>
                                        <p:cTn id="30" dur="1" fill="hold">
                                          <p:stCondLst>
                                            <p:cond delay="4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3108EB-6117-51ED-6D79-8CCC1E83A4CC}"/>
              </a:ext>
            </a:extLst>
          </p:cNvPr>
          <p:cNvSpPr>
            <a:spLocks noGrp="1"/>
          </p:cNvSpPr>
          <p:nvPr>
            <p:ph type="title"/>
          </p:nvPr>
        </p:nvSpPr>
        <p:spPr/>
        <p:txBody>
          <a:bodyPr/>
          <a:lstStyle/>
          <a:p>
            <a:r>
              <a:rPr lang="en-US" altLang="zh-CN" dirty="0"/>
              <a:t>10. 3   </a:t>
            </a:r>
            <a:r>
              <a:rPr lang="zh-CN" altLang="en-US" dirty="0"/>
              <a:t>数据流分析基础</a:t>
            </a:r>
          </a:p>
        </p:txBody>
      </p:sp>
      <p:sp>
        <p:nvSpPr>
          <p:cNvPr id="3" name="内容占位符 2">
            <a:extLst>
              <a:ext uri="{FF2B5EF4-FFF2-40B4-BE49-F238E27FC236}">
                <a16:creationId xmlns:a16="http://schemas.microsoft.com/office/drawing/2014/main" id="{7BED74D3-D9D2-8871-1D2F-72F2A9D73904}"/>
              </a:ext>
            </a:extLst>
          </p:cNvPr>
          <p:cNvSpPr>
            <a:spLocks noGrp="1"/>
          </p:cNvSpPr>
          <p:nvPr>
            <p:ph idx="1"/>
          </p:nvPr>
        </p:nvSpPr>
        <p:spPr>
          <a:xfrm>
            <a:off x="487823" y="942764"/>
            <a:ext cx="5810235" cy="2139483"/>
          </a:xfrm>
        </p:spPr>
        <p:txBody>
          <a:bodyPr>
            <a:normAutofit fontScale="92500" lnSpcReduction="10000"/>
          </a:bodyPr>
          <a:lstStyle/>
          <a:p>
            <a:pPr marL="0" indent="0">
              <a:buNone/>
            </a:pPr>
            <a:r>
              <a:rPr lang="zh-CN" altLang="en-US" sz="3200" dirty="0">
                <a:solidFill>
                  <a:srgbClr val="FF0000"/>
                </a:solidFill>
              </a:rPr>
              <a:t>可用表达式信息的用途</a:t>
            </a:r>
            <a:endParaRPr lang="en-US" altLang="zh-CN" sz="3200" dirty="0">
              <a:solidFill>
                <a:srgbClr val="FF0000"/>
              </a:solidFill>
            </a:endParaRPr>
          </a:p>
          <a:p>
            <a:r>
              <a:rPr lang="zh-CN" altLang="en-US" sz="2800" dirty="0">
                <a:solidFill>
                  <a:srgbClr val="FF0000"/>
                </a:solidFill>
              </a:rPr>
              <a:t>消除全局公共子表达式</a:t>
            </a:r>
          </a:p>
          <a:p>
            <a:r>
              <a:rPr lang="zh-CN" altLang="en-US" sz="2800" dirty="0">
                <a:solidFill>
                  <a:srgbClr val="FF0000"/>
                </a:solidFill>
              </a:rPr>
              <a:t>进行复制传播</a:t>
            </a:r>
          </a:p>
          <a:p>
            <a:endParaRPr lang="zh-CN" altLang="en-US" sz="3200" dirty="0">
              <a:solidFill>
                <a:srgbClr val="FF0000"/>
              </a:solidFill>
            </a:endParaRPr>
          </a:p>
        </p:txBody>
      </p:sp>
      <p:grpSp>
        <p:nvGrpSpPr>
          <p:cNvPr id="18" name="组合 17">
            <a:extLst>
              <a:ext uri="{FF2B5EF4-FFF2-40B4-BE49-F238E27FC236}">
                <a16:creationId xmlns:a16="http://schemas.microsoft.com/office/drawing/2014/main" id="{A07F3F10-9E0A-0CDC-1A8D-8591601ADE50}"/>
              </a:ext>
            </a:extLst>
          </p:cNvPr>
          <p:cNvGrpSpPr/>
          <p:nvPr/>
        </p:nvGrpSpPr>
        <p:grpSpPr>
          <a:xfrm>
            <a:off x="6235519" y="858862"/>
            <a:ext cx="1677369" cy="1520053"/>
            <a:chOff x="6235519" y="942764"/>
            <a:chExt cx="1677369" cy="1520053"/>
          </a:xfrm>
        </p:grpSpPr>
        <p:sp>
          <p:nvSpPr>
            <p:cNvPr id="5" name="椭圆 4">
              <a:extLst>
                <a:ext uri="{FF2B5EF4-FFF2-40B4-BE49-F238E27FC236}">
                  <a16:creationId xmlns:a16="http://schemas.microsoft.com/office/drawing/2014/main" id="{DFFA1995-64AD-64C7-FB76-4297D0F150D4}"/>
                </a:ext>
              </a:extLst>
            </p:cNvPr>
            <p:cNvSpPr/>
            <p:nvPr/>
          </p:nvSpPr>
          <p:spPr>
            <a:xfrm>
              <a:off x="6770073" y="942764"/>
              <a:ext cx="617641" cy="617641"/>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altLang="zh-CN" dirty="0">
                  <a:solidFill>
                    <a:schemeClr val="tx1"/>
                  </a:solidFill>
                </a:rPr>
                <a:t>op</a:t>
              </a:r>
              <a:endParaRPr lang="zh-CN" altLang="en-US" dirty="0">
                <a:solidFill>
                  <a:schemeClr val="tx1"/>
                </a:solidFill>
              </a:endParaRPr>
            </a:p>
          </p:txBody>
        </p:sp>
        <p:sp>
          <p:nvSpPr>
            <p:cNvPr id="6" name="椭圆 5">
              <a:extLst>
                <a:ext uri="{FF2B5EF4-FFF2-40B4-BE49-F238E27FC236}">
                  <a16:creationId xmlns:a16="http://schemas.microsoft.com/office/drawing/2014/main" id="{95576B52-5BDA-6DF9-21CF-5B8F48F2A2E7}"/>
                </a:ext>
              </a:extLst>
            </p:cNvPr>
            <p:cNvSpPr/>
            <p:nvPr/>
          </p:nvSpPr>
          <p:spPr>
            <a:xfrm>
              <a:off x="6235519" y="1845176"/>
              <a:ext cx="617641" cy="617641"/>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altLang="zh-CN" dirty="0">
                  <a:solidFill>
                    <a:schemeClr val="tx1"/>
                  </a:solidFill>
                </a:rPr>
                <a:t>x</a:t>
              </a:r>
              <a:endParaRPr lang="zh-CN" altLang="en-US" dirty="0">
                <a:solidFill>
                  <a:schemeClr val="tx1"/>
                </a:solidFill>
              </a:endParaRPr>
            </a:p>
          </p:txBody>
        </p:sp>
        <p:sp>
          <p:nvSpPr>
            <p:cNvPr id="7" name="椭圆 6">
              <a:extLst>
                <a:ext uri="{FF2B5EF4-FFF2-40B4-BE49-F238E27FC236}">
                  <a16:creationId xmlns:a16="http://schemas.microsoft.com/office/drawing/2014/main" id="{4BEB118B-577C-AF68-E5ED-4A8584287556}"/>
                </a:ext>
              </a:extLst>
            </p:cNvPr>
            <p:cNvSpPr/>
            <p:nvPr/>
          </p:nvSpPr>
          <p:spPr>
            <a:xfrm>
              <a:off x="7295247" y="1840484"/>
              <a:ext cx="617641" cy="617641"/>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altLang="zh-CN" dirty="0">
                  <a:solidFill>
                    <a:schemeClr val="tx1"/>
                  </a:solidFill>
                </a:rPr>
                <a:t>y</a:t>
              </a:r>
              <a:endParaRPr lang="zh-CN" altLang="en-US" dirty="0">
                <a:solidFill>
                  <a:schemeClr val="tx1"/>
                </a:solidFill>
              </a:endParaRPr>
            </a:p>
          </p:txBody>
        </p:sp>
        <p:cxnSp>
          <p:nvCxnSpPr>
            <p:cNvPr id="9" name="直接连接符 8">
              <a:extLst>
                <a:ext uri="{FF2B5EF4-FFF2-40B4-BE49-F238E27FC236}">
                  <a16:creationId xmlns:a16="http://schemas.microsoft.com/office/drawing/2014/main" id="{A97FBF19-A77A-EEFF-3F1E-AD4267B5D4F2}"/>
                </a:ext>
              </a:extLst>
            </p:cNvPr>
            <p:cNvCxnSpPr>
              <a:cxnSpLocks/>
              <a:stCxn id="5" idx="4"/>
              <a:endCxn id="6" idx="7"/>
            </p:cNvCxnSpPr>
            <p:nvPr/>
          </p:nvCxnSpPr>
          <p:spPr>
            <a:xfrm flipH="1">
              <a:off x="6762709" y="1560405"/>
              <a:ext cx="316185" cy="37522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197791D9-A07E-6DBB-0B1D-0E68E9C8ABBF}"/>
                </a:ext>
              </a:extLst>
            </p:cNvPr>
            <p:cNvCxnSpPr>
              <a:cxnSpLocks/>
              <a:stCxn id="5" idx="4"/>
              <a:endCxn id="7" idx="1"/>
            </p:cNvCxnSpPr>
            <p:nvPr/>
          </p:nvCxnSpPr>
          <p:spPr>
            <a:xfrm>
              <a:off x="7078894" y="1560405"/>
              <a:ext cx="306804" cy="37053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9" name="组合 18">
            <a:extLst>
              <a:ext uri="{FF2B5EF4-FFF2-40B4-BE49-F238E27FC236}">
                <a16:creationId xmlns:a16="http://schemas.microsoft.com/office/drawing/2014/main" id="{2C790512-947A-429F-9892-272A48BDBE04}"/>
              </a:ext>
            </a:extLst>
          </p:cNvPr>
          <p:cNvGrpSpPr/>
          <p:nvPr/>
        </p:nvGrpSpPr>
        <p:grpSpPr>
          <a:xfrm>
            <a:off x="8504395" y="858862"/>
            <a:ext cx="1677369" cy="1520053"/>
            <a:chOff x="8504395" y="858862"/>
            <a:chExt cx="1677369" cy="1520053"/>
          </a:xfrm>
        </p:grpSpPr>
        <p:sp>
          <p:nvSpPr>
            <p:cNvPr id="13" name="椭圆 12">
              <a:extLst>
                <a:ext uri="{FF2B5EF4-FFF2-40B4-BE49-F238E27FC236}">
                  <a16:creationId xmlns:a16="http://schemas.microsoft.com/office/drawing/2014/main" id="{5D4ADADA-C901-5987-4965-CEE7569A162A}"/>
                </a:ext>
              </a:extLst>
            </p:cNvPr>
            <p:cNvSpPr/>
            <p:nvPr/>
          </p:nvSpPr>
          <p:spPr>
            <a:xfrm>
              <a:off x="9038949" y="858862"/>
              <a:ext cx="617641" cy="617641"/>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altLang="zh-CN" dirty="0">
                  <a:solidFill>
                    <a:schemeClr val="tx1"/>
                  </a:solidFill>
                </a:rPr>
                <a:t>=</a:t>
              </a:r>
              <a:endParaRPr lang="zh-CN" altLang="en-US" dirty="0">
                <a:solidFill>
                  <a:schemeClr val="tx1"/>
                </a:solidFill>
              </a:endParaRPr>
            </a:p>
          </p:txBody>
        </p:sp>
        <p:sp>
          <p:nvSpPr>
            <p:cNvPr id="14" name="椭圆 13">
              <a:extLst>
                <a:ext uri="{FF2B5EF4-FFF2-40B4-BE49-F238E27FC236}">
                  <a16:creationId xmlns:a16="http://schemas.microsoft.com/office/drawing/2014/main" id="{5BA01CC3-FAB9-DB15-70A4-EF043C35C231}"/>
                </a:ext>
              </a:extLst>
            </p:cNvPr>
            <p:cNvSpPr/>
            <p:nvPr/>
          </p:nvSpPr>
          <p:spPr>
            <a:xfrm>
              <a:off x="8504395" y="1761274"/>
              <a:ext cx="617641" cy="617641"/>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altLang="zh-CN" dirty="0">
                  <a:solidFill>
                    <a:schemeClr val="tx1"/>
                  </a:solidFill>
                </a:rPr>
                <a:t>x</a:t>
              </a:r>
              <a:endParaRPr lang="zh-CN" altLang="en-US" dirty="0">
                <a:solidFill>
                  <a:schemeClr val="tx1"/>
                </a:solidFill>
              </a:endParaRPr>
            </a:p>
          </p:txBody>
        </p:sp>
        <p:sp>
          <p:nvSpPr>
            <p:cNvPr id="15" name="椭圆 14">
              <a:extLst>
                <a:ext uri="{FF2B5EF4-FFF2-40B4-BE49-F238E27FC236}">
                  <a16:creationId xmlns:a16="http://schemas.microsoft.com/office/drawing/2014/main" id="{DD518E28-487D-5BE3-60F9-AA2EAD727AD6}"/>
                </a:ext>
              </a:extLst>
            </p:cNvPr>
            <p:cNvSpPr/>
            <p:nvPr/>
          </p:nvSpPr>
          <p:spPr>
            <a:xfrm>
              <a:off x="9564123" y="1756582"/>
              <a:ext cx="617641" cy="617641"/>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altLang="zh-CN" dirty="0">
                  <a:solidFill>
                    <a:schemeClr val="tx1"/>
                  </a:solidFill>
                </a:rPr>
                <a:t>y</a:t>
              </a:r>
              <a:endParaRPr lang="zh-CN" altLang="en-US" dirty="0">
                <a:solidFill>
                  <a:schemeClr val="tx1"/>
                </a:solidFill>
              </a:endParaRPr>
            </a:p>
          </p:txBody>
        </p:sp>
        <p:cxnSp>
          <p:nvCxnSpPr>
            <p:cNvPr id="16" name="直接连接符 15">
              <a:extLst>
                <a:ext uri="{FF2B5EF4-FFF2-40B4-BE49-F238E27FC236}">
                  <a16:creationId xmlns:a16="http://schemas.microsoft.com/office/drawing/2014/main" id="{42B1E3AF-7719-BA26-A937-66DF58FD527F}"/>
                </a:ext>
              </a:extLst>
            </p:cNvPr>
            <p:cNvCxnSpPr>
              <a:stCxn id="13" idx="4"/>
              <a:endCxn id="14" idx="7"/>
            </p:cNvCxnSpPr>
            <p:nvPr/>
          </p:nvCxnSpPr>
          <p:spPr>
            <a:xfrm flipH="1">
              <a:off x="9031585" y="1476503"/>
              <a:ext cx="316185" cy="37522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0C5D72A2-5926-2018-F390-24943639C71E}"/>
                </a:ext>
              </a:extLst>
            </p:cNvPr>
            <p:cNvCxnSpPr>
              <a:cxnSpLocks/>
              <a:stCxn id="13" idx="4"/>
              <a:endCxn id="15" idx="1"/>
            </p:cNvCxnSpPr>
            <p:nvPr/>
          </p:nvCxnSpPr>
          <p:spPr>
            <a:xfrm>
              <a:off x="9347770" y="1476503"/>
              <a:ext cx="306804" cy="37053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1" name="Line 9">
            <a:extLst>
              <a:ext uri="{FF2B5EF4-FFF2-40B4-BE49-F238E27FC236}">
                <a16:creationId xmlns:a16="http://schemas.microsoft.com/office/drawing/2014/main" id="{B62145BB-6FBE-905E-667C-6056A5AF663C}"/>
              </a:ext>
            </a:extLst>
          </p:cNvPr>
          <p:cNvSpPr>
            <a:spLocks noChangeShapeType="1"/>
          </p:cNvSpPr>
          <p:nvPr/>
        </p:nvSpPr>
        <p:spPr bwMode="auto">
          <a:xfrm>
            <a:off x="5810251" y="3143251"/>
            <a:ext cx="825500" cy="34713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lIns="91440" tIns="45720" rIns="91440" bIns="45720"/>
          <a:lstStyle/>
          <a:p>
            <a:endParaRPr lang="zh-CN" altLang="en-US" sz="2400"/>
          </a:p>
        </p:txBody>
      </p:sp>
      <p:sp>
        <p:nvSpPr>
          <p:cNvPr id="22" name="Line 12">
            <a:extLst>
              <a:ext uri="{FF2B5EF4-FFF2-40B4-BE49-F238E27FC236}">
                <a16:creationId xmlns:a16="http://schemas.microsoft.com/office/drawing/2014/main" id="{67B5D30E-632C-4835-F179-C9A2A33F8FB7}"/>
              </a:ext>
            </a:extLst>
          </p:cNvPr>
          <p:cNvSpPr>
            <a:spLocks noChangeShapeType="1"/>
          </p:cNvSpPr>
          <p:nvPr/>
        </p:nvSpPr>
        <p:spPr bwMode="auto">
          <a:xfrm flipH="1">
            <a:off x="7239001" y="3143251"/>
            <a:ext cx="952500" cy="381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lIns="91440" tIns="45720" rIns="91440" bIns="45720"/>
          <a:lstStyle/>
          <a:p>
            <a:endParaRPr lang="zh-CN" altLang="en-US" sz="2400"/>
          </a:p>
        </p:txBody>
      </p:sp>
      <p:sp>
        <p:nvSpPr>
          <p:cNvPr id="23" name="Text Box 5">
            <a:extLst>
              <a:ext uri="{FF2B5EF4-FFF2-40B4-BE49-F238E27FC236}">
                <a16:creationId xmlns:a16="http://schemas.microsoft.com/office/drawing/2014/main" id="{D0EC3FFD-AE80-6D13-A3CF-E64E26864A01}"/>
              </a:ext>
            </a:extLst>
          </p:cNvPr>
          <p:cNvSpPr txBox="1">
            <a:spLocks noChangeArrowheads="1"/>
          </p:cNvSpPr>
          <p:nvPr/>
        </p:nvSpPr>
        <p:spPr bwMode="auto">
          <a:xfrm>
            <a:off x="2825751" y="3594101"/>
            <a:ext cx="2133600" cy="502766"/>
          </a:xfrm>
          <a:prstGeom prst="rect">
            <a:avLst/>
          </a:prstGeom>
          <a:solidFill>
            <a:schemeClr val="bg1"/>
          </a:solidFill>
          <a:ln w="9525">
            <a:solidFill>
              <a:schemeClr val="tx1"/>
            </a:solidFill>
            <a:miter lim="800000"/>
            <a:headEnd/>
            <a:tailEnd/>
          </a:ln>
          <a:effectLst>
            <a:outerShdw blurRad="50800" dist="38100" dir="2700000" algn="ctr" rotWithShape="0">
              <a:schemeClr val="tx1">
                <a:alpha val="51000"/>
              </a:schemeClr>
            </a:outerShdw>
          </a:effectLst>
        </p:spPr>
        <p:txBody>
          <a:bodyPr lIns="91440" tIns="45720" rIns="91440" bIns="45720">
            <a:spAutoFit/>
          </a:bodyPr>
          <a:lstStyle/>
          <a:p>
            <a:pPr algn="ctr">
              <a:spcBef>
                <a:spcPct val="50000"/>
              </a:spcBef>
              <a:defRPr/>
            </a:pPr>
            <a:r>
              <a:rPr kumimoji="1" lang="en-US" altLang="zh-CN" sz="2667" i="1" dirty="0">
                <a:solidFill>
                  <a:prstClr val="black"/>
                </a:solidFill>
                <a:latin typeface="Times New Roman" pitchFamily="18" charset="0"/>
              </a:rPr>
              <a:t>t</a:t>
            </a:r>
            <a:r>
              <a:rPr kumimoji="1" lang="en-US" altLang="zh-CN" sz="2667" i="1" baseline="-25000" dirty="0">
                <a:solidFill>
                  <a:prstClr val="black"/>
                </a:solidFill>
                <a:latin typeface="Times New Roman" pitchFamily="18" charset="0"/>
              </a:rPr>
              <a:t>1</a:t>
            </a:r>
            <a:r>
              <a:rPr kumimoji="1" lang="en-US" altLang="zh-CN" sz="2667" dirty="0">
                <a:solidFill>
                  <a:prstClr val="black"/>
                </a:solidFill>
                <a:latin typeface="Times New Roman" pitchFamily="18" charset="0"/>
              </a:rPr>
              <a:t> = </a:t>
            </a:r>
            <a:r>
              <a:rPr kumimoji="1" lang="en-US" altLang="zh-CN" sz="2667" i="1" dirty="0">
                <a:solidFill>
                  <a:prstClr val="black"/>
                </a:solidFill>
                <a:latin typeface="Times New Roman" pitchFamily="18" charset="0"/>
              </a:rPr>
              <a:t>x </a:t>
            </a:r>
            <a:r>
              <a:rPr kumimoji="1" lang="en-US" altLang="zh-CN" sz="2667" dirty="0">
                <a:solidFill>
                  <a:prstClr val="black"/>
                </a:solidFill>
                <a:latin typeface="Times New Roman" pitchFamily="18" charset="0"/>
              </a:rPr>
              <a:t>* 2</a:t>
            </a:r>
          </a:p>
        </p:txBody>
      </p:sp>
      <p:sp>
        <p:nvSpPr>
          <p:cNvPr id="24" name="Line 7">
            <a:extLst>
              <a:ext uri="{FF2B5EF4-FFF2-40B4-BE49-F238E27FC236}">
                <a16:creationId xmlns:a16="http://schemas.microsoft.com/office/drawing/2014/main" id="{A0873B4D-D7F9-D86D-2EEB-F2F584A290BA}"/>
              </a:ext>
            </a:extLst>
          </p:cNvPr>
          <p:cNvSpPr>
            <a:spLocks noChangeShapeType="1"/>
          </p:cNvSpPr>
          <p:nvPr/>
        </p:nvSpPr>
        <p:spPr bwMode="auto">
          <a:xfrm flipH="1">
            <a:off x="4349751" y="3143251"/>
            <a:ext cx="889000" cy="34713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lIns="91440" tIns="45720" rIns="91440" bIns="45720"/>
          <a:lstStyle/>
          <a:p>
            <a:endParaRPr lang="zh-CN" altLang="en-US" sz="2400"/>
          </a:p>
        </p:txBody>
      </p:sp>
      <p:sp>
        <p:nvSpPr>
          <p:cNvPr id="25" name="Text Box 8">
            <a:extLst>
              <a:ext uri="{FF2B5EF4-FFF2-40B4-BE49-F238E27FC236}">
                <a16:creationId xmlns:a16="http://schemas.microsoft.com/office/drawing/2014/main" id="{388E166D-F07B-0A2C-0736-8D4C9B13E0E8}"/>
              </a:ext>
            </a:extLst>
          </p:cNvPr>
          <p:cNvSpPr txBox="1">
            <a:spLocks noChangeArrowheads="1"/>
          </p:cNvSpPr>
          <p:nvPr/>
        </p:nvSpPr>
        <p:spPr bwMode="auto">
          <a:xfrm>
            <a:off x="4713817" y="2667001"/>
            <a:ext cx="2133600" cy="502766"/>
          </a:xfrm>
          <a:prstGeom prst="rect">
            <a:avLst/>
          </a:prstGeom>
          <a:solidFill>
            <a:schemeClr val="bg1"/>
          </a:solidFill>
          <a:ln w="9525">
            <a:solidFill>
              <a:schemeClr val="tx1"/>
            </a:solidFill>
            <a:miter lim="800000"/>
            <a:headEnd/>
            <a:tailEnd/>
          </a:ln>
          <a:effectLst>
            <a:outerShdw blurRad="50800" dist="38100" dir="2700000" algn="ctr" rotWithShape="0">
              <a:schemeClr val="tx1">
                <a:alpha val="51000"/>
              </a:schemeClr>
            </a:outerShdw>
          </a:effectLst>
        </p:spPr>
        <p:txBody>
          <a:bodyPr lIns="91440" tIns="45720" rIns="91440" bIns="45720">
            <a:spAutoFit/>
          </a:bodyPr>
          <a:lstStyle/>
          <a:p>
            <a:pPr algn="ctr">
              <a:spcBef>
                <a:spcPct val="50000"/>
              </a:spcBef>
              <a:defRPr/>
            </a:pPr>
            <a:r>
              <a:rPr kumimoji="1" lang="en-US" altLang="zh-CN" sz="2667" i="1" dirty="0">
                <a:solidFill>
                  <a:prstClr val="black"/>
                </a:solidFill>
                <a:latin typeface="Times New Roman" pitchFamily="18" charset="0"/>
              </a:rPr>
              <a:t>x</a:t>
            </a:r>
            <a:r>
              <a:rPr kumimoji="1" lang="en-US" altLang="zh-CN" sz="2667" dirty="0">
                <a:solidFill>
                  <a:prstClr val="black"/>
                </a:solidFill>
                <a:latin typeface="Times New Roman" pitchFamily="18" charset="0"/>
              </a:rPr>
              <a:t> = </a:t>
            </a:r>
            <a:r>
              <a:rPr kumimoji="1" lang="en-US" altLang="zh-CN" sz="2667" i="1" dirty="0">
                <a:solidFill>
                  <a:prstClr val="black"/>
                </a:solidFill>
                <a:latin typeface="Times New Roman" pitchFamily="18" charset="0"/>
              </a:rPr>
              <a:t>y</a:t>
            </a:r>
          </a:p>
        </p:txBody>
      </p:sp>
      <p:sp>
        <p:nvSpPr>
          <p:cNvPr id="26" name="Text Box 10">
            <a:extLst>
              <a:ext uri="{FF2B5EF4-FFF2-40B4-BE49-F238E27FC236}">
                <a16:creationId xmlns:a16="http://schemas.microsoft.com/office/drawing/2014/main" id="{A6E6B405-D7ED-F3D3-2823-70B500848C20}"/>
              </a:ext>
            </a:extLst>
          </p:cNvPr>
          <p:cNvSpPr txBox="1">
            <a:spLocks noChangeArrowheads="1"/>
          </p:cNvSpPr>
          <p:nvPr/>
        </p:nvSpPr>
        <p:spPr bwMode="auto">
          <a:xfrm>
            <a:off x="5721351" y="3594101"/>
            <a:ext cx="2362200" cy="502766"/>
          </a:xfrm>
          <a:prstGeom prst="rect">
            <a:avLst/>
          </a:prstGeom>
          <a:solidFill>
            <a:schemeClr val="bg1"/>
          </a:solidFill>
          <a:ln w="9525">
            <a:solidFill>
              <a:schemeClr val="tx1"/>
            </a:solidFill>
            <a:miter lim="800000"/>
            <a:headEnd/>
            <a:tailEnd/>
          </a:ln>
          <a:effectLst>
            <a:outerShdw blurRad="50800" dist="38100" dir="2700000" algn="ctr" rotWithShape="0">
              <a:schemeClr val="tx1">
                <a:alpha val="51000"/>
              </a:schemeClr>
            </a:outerShdw>
          </a:effectLst>
        </p:spPr>
        <p:txBody>
          <a:bodyPr lIns="91440" tIns="45720" rIns="91440" bIns="45720">
            <a:spAutoFit/>
          </a:bodyPr>
          <a:lstStyle/>
          <a:p>
            <a:pPr algn="ctr">
              <a:spcBef>
                <a:spcPct val="50000"/>
              </a:spcBef>
              <a:defRPr/>
            </a:pPr>
            <a:r>
              <a:rPr kumimoji="1" lang="en-US" altLang="zh-CN" sz="2667" i="1" dirty="0">
                <a:solidFill>
                  <a:prstClr val="black"/>
                </a:solidFill>
                <a:latin typeface="Times New Roman" pitchFamily="18" charset="0"/>
              </a:rPr>
              <a:t>t</a:t>
            </a:r>
            <a:r>
              <a:rPr kumimoji="1" lang="en-US" altLang="zh-CN" sz="2667" i="1" baseline="-25000" dirty="0">
                <a:solidFill>
                  <a:prstClr val="black"/>
                </a:solidFill>
                <a:latin typeface="Times New Roman" pitchFamily="18" charset="0"/>
              </a:rPr>
              <a:t>2</a:t>
            </a:r>
            <a:r>
              <a:rPr kumimoji="1" lang="en-US" altLang="zh-CN" sz="2667" dirty="0">
                <a:solidFill>
                  <a:prstClr val="black"/>
                </a:solidFill>
                <a:latin typeface="Times New Roman" pitchFamily="18" charset="0"/>
              </a:rPr>
              <a:t> = </a:t>
            </a:r>
            <a:r>
              <a:rPr kumimoji="1" lang="en-US" altLang="zh-CN" sz="2667" i="1" dirty="0">
                <a:solidFill>
                  <a:prstClr val="black"/>
                </a:solidFill>
                <a:latin typeface="Times New Roman" pitchFamily="18" charset="0"/>
              </a:rPr>
              <a:t>x</a:t>
            </a:r>
            <a:r>
              <a:rPr kumimoji="1" lang="en-US" altLang="zh-CN" sz="2667" dirty="0">
                <a:solidFill>
                  <a:prstClr val="black"/>
                </a:solidFill>
                <a:latin typeface="Times New Roman" pitchFamily="18" charset="0"/>
              </a:rPr>
              <a:t> * 3</a:t>
            </a:r>
          </a:p>
        </p:txBody>
      </p:sp>
      <p:sp>
        <p:nvSpPr>
          <p:cNvPr id="27" name="Text Box 11">
            <a:extLst>
              <a:ext uri="{FF2B5EF4-FFF2-40B4-BE49-F238E27FC236}">
                <a16:creationId xmlns:a16="http://schemas.microsoft.com/office/drawing/2014/main" id="{94B1BA11-1389-6B3B-1BDA-0A865F9BCDBE}"/>
              </a:ext>
            </a:extLst>
          </p:cNvPr>
          <p:cNvSpPr txBox="1">
            <a:spLocks noChangeArrowheads="1"/>
          </p:cNvSpPr>
          <p:nvPr/>
        </p:nvSpPr>
        <p:spPr bwMode="auto">
          <a:xfrm>
            <a:off x="7450667" y="2667001"/>
            <a:ext cx="2133600" cy="502766"/>
          </a:xfrm>
          <a:prstGeom prst="rect">
            <a:avLst/>
          </a:prstGeom>
          <a:solidFill>
            <a:schemeClr val="bg1"/>
          </a:solidFill>
          <a:ln w="9525">
            <a:solidFill>
              <a:schemeClr val="tx1"/>
            </a:solidFill>
            <a:miter lim="800000"/>
            <a:headEnd/>
            <a:tailEnd/>
          </a:ln>
          <a:effectLst>
            <a:outerShdw blurRad="50800" dist="38100" dir="2700000" algn="ctr" rotWithShape="0">
              <a:schemeClr val="tx1">
                <a:alpha val="51000"/>
              </a:schemeClr>
            </a:outerShdw>
          </a:effectLst>
        </p:spPr>
        <p:txBody>
          <a:bodyPr lIns="91440" tIns="45720" rIns="91440" bIns="45720">
            <a:spAutoFit/>
          </a:bodyPr>
          <a:lstStyle/>
          <a:p>
            <a:pPr algn="ctr">
              <a:spcBef>
                <a:spcPct val="50000"/>
              </a:spcBef>
              <a:defRPr/>
            </a:pPr>
            <a:r>
              <a:rPr kumimoji="1" lang="en-US" altLang="zh-CN" sz="2667" i="1" dirty="0">
                <a:solidFill>
                  <a:prstClr val="black"/>
                </a:solidFill>
                <a:latin typeface="Times New Roman" pitchFamily="18" charset="0"/>
              </a:rPr>
              <a:t>x</a:t>
            </a:r>
            <a:r>
              <a:rPr kumimoji="1" lang="en-US" altLang="zh-CN" sz="2667" dirty="0">
                <a:solidFill>
                  <a:prstClr val="black"/>
                </a:solidFill>
                <a:latin typeface="Times New Roman" pitchFamily="18" charset="0"/>
              </a:rPr>
              <a:t> = </a:t>
            </a:r>
            <a:r>
              <a:rPr kumimoji="1" lang="en-US" altLang="zh-CN" sz="2667" i="1" dirty="0">
                <a:solidFill>
                  <a:prstClr val="black"/>
                </a:solidFill>
                <a:latin typeface="Times New Roman" pitchFamily="18" charset="0"/>
              </a:rPr>
              <a:t>y</a:t>
            </a:r>
            <a:r>
              <a:rPr kumimoji="1" lang="en-US" altLang="zh-CN" sz="2667" dirty="0">
                <a:solidFill>
                  <a:prstClr val="black"/>
                </a:solidFill>
                <a:latin typeface="Times New Roman" pitchFamily="18" charset="0"/>
              </a:rPr>
              <a:t> + 1</a:t>
            </a:r>
          </a:p>
        </p:txBody>
      </p:sp>
      <p:sp>
        <p:nvSpPr>
          <p:cNvPr id="28" name="Rectangle 14">
            <a:extLst>
              <a:ext uri="{FF2B5EF4-FFF2-40B4-BE49-F238E27FC236}">
                <a16:creationId xmlns:a16="http://schemas.microsoft.com/office/drawing/2014/main" id="{6ECACBA0-9D30-C442-5C0D-2B18A6324E91}"/>
              </a:ext>
            </a:extLst>
          </p:cNvPr>
          <p:cNvSpPr>
            <a:spLocks noChangeArrowheads="1"/>
          </p:cNvSpPr>
          <p:nvPr/>
        </p:nvSpPr>
        <p:spPr bwMode="auto">
          <a:xfrm>
            <a:off x="6297084" y="4178301"/>
            <a:ext cx="1513416" cy="2603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40" tIns="45720" rIns="91440" bIns="45720" anchor="ct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ctr" eaLnBrk="1" hangingPunct="1"/>
            <a:endParaRPr lang="zh-CN" altLang="en-US" sz="2400">
              <a:solidFill>
                <a:srgbClr val="0000FF"/>
              </a:solidFill>
              <a:latin typeface="楷体" panose="02010609060101010101" pitchFamily="49" charset="-122"/>
              <a:ea typeface="楷体" panose="02010609060101010101" pitchFamily="49" charset="-122"/>
              <a:cs typeface="Times New Roman" panose="02020603050405020304" pitchFamily="18" charset="0"/>
            </a:endParaRPr>
          </a:p>
        </p:txBody>
      </p:sp>
      <p:sp>
        <p:nvSpPr>
          <p:cNvPr id="29" name="矩形 28">
            <a:extLst>
              <a:ext uri="{FF2B5EF4-FFF2-40B4-BE49-F238E27FC236}">
                <a16:creationId xmlns:a16="http://schemas.microsoft.com/office/drawing/2014/main" id="{14C99B45-9AA1-A030-28C4-C3033DAA7E44}"/>
              </a:ext>
            </a:extLst>
          </p:cNvPr>
          <p:cNvSpPr/>
          <p:nvPr/>
        </p:nvSpPr>
        <p:spPr>
          <a:xfrm>
            <a:off x="552451" y="4993218"/>
            <a:ext cx="11341100" cy="1446743"/>
          </a:xfrm>
          <a:prstGeom prst="rect">
            <a:avLst/>
          </a:prstGeom>
          <a:solidFill>
            <a:schemeClr val="accent5">
              <a:lumMod val="60000"/>
              <a:lumOff val="40000"/>
            </a:schemeClr>
          </a:solidFill>
          <a:ln>
            <a:solidFill>
              <a:schemeClr val="tx1"/>
            </a:solidFill>
          </a:ln>
        </p:spPr>
        <p:txBody>
          <a:bodyPr>
            <a:spAutoFit/>
          </a:bodyPr>
          <a:lstStyle/>
          <a:p>
            <a:pPr marL="0" lvl="1">
              <a:spcBef>
                <a:spcPct val="30000"/>
              </a:spcBef>
              <a:defRPr/>
            </a:pPr>
            <a:r>
              <a:rPr lang="zh-CN" altLang="en-US" sz="2667"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在</a:t>
            </a:r>
            <a:r>
              <a:rPr lang="en-US" altLang="zh-CN" sz="2667" i="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x</a:t>
            </a:r>
            <a:r>
              <a:rPr lang="zh-CN" altLang="en-US" sz="2667"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的引用点</a:t>
            </a:r>
            <a:r>
              <a:rPr lang="en-US" altLang="zh-CN" sz="2667" i="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u</a:t>
            </a:r>
            <a:r>
              <a:rPr lang="zh-CN" altLang="en-US" sz="2667"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可以用</a:t>
            </a:r>
            <a:r>
              <a:rPr lang="en-US" altLang="zh-CN" sz="2667" i="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y</a:t>
            </a:r>
            <a:r>
              <a:rPr lang="zh-CN" altLang="en-US" sz="2667"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代替</a:t>
            </a:r>
            <a:r>
              <a:rPr lang="en-US" altLang="zh-CN" sz="2667" i="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x</a:t>
            </a:r>
            <a:r>
              <a:rPr lang="zh-CN" altLang="en-US" sz="2667"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的条件：</a:t>
            </a:r>
            <a:endParaRPr lang="en-US" altLang="zh-CN" sz="2667"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endParaRPr>
          </a:p>
          <a:p>
            <a:pPr marL="0" lvl="1">
              <a:spcBef>
                <a:spcPct val="30000"/>
              </a:spcBef>
              <a:defRPr/>
            </a:pPr>
            <a:r>
              <a:rPr lang="zh-CN" altLang="en-US" sz="2667"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从流图的</a:t>
            </a:r>
            <a:r>
              <a:rPr lang="zh-CN" altLang="en-US" sz="2667" dirty="0">
                <a:solidFill>
                  <a:srgbClr val="0000FF"/>
                </a:solidFill>
                <a:latin typeface="华文楷体" panose="02010600040101010101" pitchFamily="2" charset="-122"/>
                <a:ea typeface="华文楷体" panose="02010600040101010101" pitchFamily="2" charset="-122"/>
                <a:cs typeface="Times New Roman" panose="02020603050405020304" pitchFamily="18" charset="0"/>
              </a:rPr>
              <a:t>入口节点</a:t>
            </a:r>
            <a:r>
              <a:rPr lang="zh-CN" altLang="en-US" sz="2667"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到达</a:t>
            </a:r>
            <a:r>
              <a:rPr lang="en-US" altLang="zh-CN" sz="2667" i="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u</a:t>
            </a:r>
            <a:r>
              <a:rPr lang="zh-CN" altLang="en-US" sz="2667"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的</a:t>
            </a:r>
            <a:r>
              <a:rPr lang="zh-CN" altLang="en-US" sz="2667" dirty="0">
                <a:solidFill>
                  <a:srgbClr val="C00000"/>
                </a:solidFill>
                <a:latin typeface="华文楷体" panose="02010600040101010101" pitchFamily="2" charset="-122"/>
                <a:ea typeface="华文楷体" panose="02010600040101010101" pitchFamily="2" charset="-122"/>
                <a:cs typeface="Times New Roman" panose="02020603050405020304" pitchFamily="18" charset="0"/>
              </a:rPr>
              <a:t>每条</a:t>
            </a:r>
            <a:r>
              <a:rPr lang="zh-CN" altLang="en-US" sz="2667" dirty="0">
                <a:solidFill>
                  <a:srgbClr val="0000FF"/>
                </a:solidFill>
                <a:latin typeface="华文楷体" panose="02010600040101010101" pitchFamily="2" charset="-122"/>
                <a:ea typeface="华文楷体" panose="02010600040101010101" pitchFamily="2" charset="-122"/>
                <a:cs typeface="Times New Roman" panose="02020603050405020304" pitchFamily="18" charset="0"/>
              </a:rPr>
              <a:t>路径</a:t>
            </a:r>
            <a:r>
              <a:rPr lang="zh-CN" altLang="en-US" sz="2667"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都存在</a:t>
            </a:r>
            <a:r>
              <a:rPr lang="zh-CN" altLang="en-US" sz="2667" dirty="0">
                <a:solidFill>
                  <a:prstClr val="black"/>
                </a:solidFill>
                <a:latin typeface="华文楷体" panose="02010600040101010101" pitchFamily="2" charset="-122"/>
                <a:ea typeface="华文楷体" panose="02010600040101010101" pitchFamily="2" charset="-122"/>
                <a:cs typeface="Times New Roman" panose="02020603050405020304" pitchFamily="18" charset="0"/>
              </a:rPr>
              <a:t>复制语句</a:t>
            </a:r>
            <a:r>
              <a:rPr lang="en-US" altLang="zh-CN" sz="2667" i="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x = y</a:t>
            </a:r>
            <a:r>
              <a:rPr lang="zh-CN" altLang="en-US" sz="2667" i="1" dirty="0">
                <a:solidFill>
                  <a:prstClr val="black"/>
                </a:solidFill>
                <a:latin typeface="华文楷体" panose="02010600040101010101" pitchFamily="2" charset="-122"/>
                <a:ea typeface="华文楷体" panose="02010600040101010101" pitchFamily="2" charset="-122"/>
                <a:cs typeface="Times New Roman" panose="02020603050405020304" pitchFamily="18" charset="0"/>
              </a:rPr>
              <a:t>，</a:t>
            </a:r>
            <a:r>
              <a:rPr lang="zh-CN" altLang="en-US" sz="2667"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并且从最后一条</a:t>
            </a:r>
            <a:r>
              <a:rPr lang="zh-CN" altLang="en-US" sz="2667" dirty="0">
                <a:solidFill>
                  <a:prstClr val="black"/>
                </a:solidFill>
                <a:latin typeface="华文楷体" panose="02010600040101010101" pitchFamily="2" charset="-122"/>
                <a:ea typeface="华文楷体" panose="02010600040101010101" pitchFamily="2" charset="-122"/>
                <a:cs typeface="Times New Roman" panose="02020603050405020304" pitchFamily="18" charset="0"/>
              </a:rPr>
              <a:t>复制语句</a:t>
            </a:r>
            <a:r>
              <a:rPr lang="en-US" altLang="zh-CN" sz="2667" i="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x = y</a:t>
            </a:r>
            <a:r>
              <a:rPr lang="zh-CN" altLang="en-US" sz="2667"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到点</a:t>
            </a:r>
            <a:r>
              <a:rPr lang="en-US" altLang="zh-CN" sz="2667" i="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u</a:t>
            </a:r>
            <a:r>
              <a:rPr lang="zh-CN" altLang="en-US" sz="2667"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之间</a:t>
            </a:r>
            <a:r>
              <a:rPr lang="zh-CN" altLang="en-US" sz="2667" dirty="0">
                <a:solidFill>
                  <a:srgbClr val="0000FF"/>
                </a:solidFill>
                <a:latin typeface="华文楷体" panose="02010600040101010101" pitchFamily="2" charset="-122"/>
                <a:ea typeface="华文楷体" panose="02010600040101010101" pitchFamily="2" charset="-122"/>
                <a:cs typeface="Times New Roman" panose="02020603050405020304" pitchFamily="18" charset="0"/>
              </a:rPr>
              <a:t>没有再次对</a:t>
            </a:r>
            <a:r>
              <a:rPr lang="en-US" altLang="zh-CN" sz="2667" i="1" dirty="0">
                <a:solidFill>
                  <a:srgbClr val="0000FF"/>
                </a:solidFill>
                <a:latin typeface="Times New Roman" panose="02020603050405020304" pitchFamily="18" charset="0"/>
                <a:ea typeface="华文楷体" panose="02010600040101010101" pitchFamily="2" charset="-122"/>
                <a:cs typeface="Times New Roman" panose="02020603050405020304" pitchFamily="18" charset="0"/>
              </a:rPr>
              <a:t>x</a:t>
            </a:r>
            <a:r>
              <a:rPr lang="zh-CN" altLang="en-US" sz="2667" dirty="0">
                <a:solidFill>
                  <a:srgbClr val="0000FF"/>
                </a:solidFill>
                <a:latin typeface="华文楷体" panose="02010600040101010101" pitchFamily="2" charset="-122"/>
                <a:ea typeface="华文楷体" panose="02010600040101010101" pitchFamily="2" charset="-122"/>
                <a:cs typeface="Times New Roman" panose="02020603050405020304" pitchFamily="18" charset="0"/>
              </a:rPr>
              <a:t>或</a:t>
            </a:r>
            <a:r>
              <a:rPr lang="en-US" altLang="zh-CN" sz="2667" i="1" dirty="0">
                <a:solidFill>
                  <a:srgbClr val="0000FF"/>
                </a:solidFill>
                <a:latin typeface="Times New Roman" panose="02020603050405020304" pitchFamily="18" charset="0"/>
                <a:ea typeface="华文楷体" panose="02010600040101010101" pitchFamily="2" charset="-122"/>
                <a:cs typeface="Times New Roman" panose="02020603050405020304" pitchFamily="18" charset="0"/>
              </a:rPr>
              <a:t>y</a:t>
            </a:r>
            <a:r>
              <a:rPr lang="zh-CN" altLang="en-US" sz="2667" dirty="0">
                <a:solidFill>
                  <a:srgbClr val="0000FF"/>
                </a:solidFill>
                <a:latin typeface="华文楷体" panose="02010600040101010101" pitchFamily="2" charset="-122"/>
                <a:ea typeface="华文楷体" panose="02010600040101010101" pitchFamily="2" charset="-122"/>
                <a:cs typeface="Times New Roman" panose="02020603050405020304" pitchFamily="18" charset="0"/>
              </a:rPr>
              <a:t>定值</a:t>
            </a:r>
            <a:endParaRPr lang="en-US" altLang="zh-CN" sz="2667" dirty="0">
              <a:solidFill>
                <a:srgbClr val="0000FF"/>
              </a:solidFill>
              <a:latin typeface="华文楷体" panose="02010600040101010101" pitchFamily="2" charset="-122"/>
              <a:ea typeface="华文楷体" panose="02010600040101010101" pitchFamily="2" charset="-122"/>
              <a:cs typeface="Times New Roman" panose="02020603050405020304" pitchFamily="18" charset="0"/>
            </a:endParaRPr>
          </a:p>
        </p:txBody>
      </p:sp>
      <p:grpSp>
        <p:nvGrpSpPr>
          <p:cNvPr id="30" name="组合 7">
            <a:extLst>
              <a:ext uri="{FF2B5EF4-FFF2-40B4-BE49-F238E27FC236}">
                <a16:creationId xmlns:a16="http://schemas.microsoft.com/office/drawing/2014/main" id="{DB64CF72-F378-47FF-76E5-2C6AEBBB0BD8}"/>
              </a:ext>
            </a:extLst>
          </p:cNvPr>
          <p:cNvGrpSpPr>
            <a:grpSpLocks/>
          </p:cNvGrpSpPr>
          <p:nvPr/>
        </p:nvGrpSpPr>
        <p:grpSpPr bwMode="auto">
          <a:xfrm>
            <a:off x="2390537" y="4091522"/>
            <a:ext cx="2040943" cy="783116"/>
            <a:chOff x="1331934" y="3067914"/>
            <a:chExt cx="1530431" cy="588644"/>
          </a:xfrm>
        </p:grpSpPr>
        <p:sp>
          <p:nvSpPr>
            <p:cNvPr id="31" name="矩形 4">
              <a:extLst>
                <a:ext uri="{FF2B5EF4-FFF2-40B4-BE49-F238E27FC236}">
                  <a16:creationId xmlns:a16="http://schemas.microsoft.com/office/drawing/2014/main" id="{F9ABA4D8-7191-3B99-8740-39496B03C382}"/>
                </a:ext>
              </a:extLst>
            </p:cNvPr>
            <p:cNvSpPr>
              <a:spLocks noChangeArrowheads="1"/>
            </p:cNvSpPr>
            <p:nvPr/>
          </p:nvSpPr>
          <p:spPr bwMode="auto">
            <a:xfrm>
              <a:off x="1331934" y="3309539"/>
              <a:ext cx="1530431" cy="3470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ctr" eaLnBrk="1" hangingPunct="1"/>
              <a:r>
                <a:rPr lang="zh-CN" altLang="en-US" sz="2400">
                  <a:solidFill>
                    <a:srgbClr val="FF0000"/>
                  </a:solidFill>
                  <a:latin typeface="楷体" panose="02010609060101010101" pitchFamily="49" charset="-122"/>
                  <a:ea typeface="楷体" panose="02010609060101010101" pitchFamily="49" charset="-122"/>
                  <a:cs typeface="Times New Roman" panose="02020603050405020304" pitchFamily="18" charset="0"/>
                </a:rPr>
                <a:t>可以复制传播</a:t>
              </a:r>
              <a:endParaRPr lang="zh-CN" altLang="en-US" sz="2400" b="0">
                <a:solidFill>
                  <a:srgbClr val="FF0000"/>
                </a:solidFill>
                <a:latin typeface="Arial" panose="020B0604020202020204" pitchFamily="34" charset="0"/>
                <a:ea typeface="楷体" panose="02010609060101010101" pitchFamily="49" charset="-122"/>
                <a:cs typeface="Times New Roman" panose="02020603050405020304" pitchFamily="18" charset="0"/>
              </a:endParaRPr>
            </a:p>
          </p:txBody>
        </p:sp>
        <p:cxnSp>
          <p:nvCxnSpPr>
            <p:cNvPr id="32" name="直接连接符 31">
              <a:extLst>
                <a:ext uri="{FF2B5EF4-FFF2-40B4-BE49-F238E27FC236}">
                  <a16:creationId xmlns:a16="http://schemas.microsoft.com/office/drawing/2014/main" id="{0AB6788C-A12F-5AF6-E892-6EBA5969F17D}"/>
                </a:ext>
              </a:extLst>
            </p:cNvPr>
            <p:cNvCxnSpPr/>
            <p:nvPr/>
          </p:nvCxnSpPr>
          <p:spPr>
            <a:xfrm flipH="1">
              <a:off x="2037628" y="3067914"/>
              <a:ext cx="401566" cy="303887"/>
            </a:xfrm>
            <a:prstGeom prst="line">
              <a:avLst/>
            </a:prstGeom>
            <a:ln w="38100">
              <a:solidFill>
                <a:srgbClr val="FF0000"/>
              </a:solidFill>
              <a:headEnd type="stealth"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33" name="组合 21">
            <a:extLst>
              <a:ext uri="{FF2B5EF4-FFF2-40B4-BE49-F238E27FC236}">
                <a16:creationId xmlns:a16="http://schemas.microsoft.com/office/drawing/2014/main" id="{14609625-3A2F-D325-062C-892603C3D345}"/>
              </a:ext>
            </a:extLst>
          </p:cNvPr>
          <p:cNvGrpSpPr>
            <a:grpSpLocks/>
          </p:cNvGrpSpPr>
          <p:nvPr/>
        </p:nvGrpSpPr>
        <p:grpSpPr bwMode="auto">
          <a:xfrm>
            <a:off x="7114117" y="4110567"/>
            <a:ext cx="2902159" cy="726989"/>
            <a:chOff x="2223894" y="3038506"/>
            <a:chExt cx="2176727" cy="545242"/>
          </a:xfrm>
        </p:grpSpPr>
        <p:sp>
          <p:nvSpPr>
            <p:cNvPr id="34" name="矩形 22">
              <a:extLst>
                <a:ext uri="{FF2B5EF4-FFF2-40B4-BE49-F238E27FC236}">
                  <a16:creationId xmlns:a16="http://schemas.microsoft.com/office/drawing/2014/main" id="{8244CC4C-D836-D1A9-575C-F75D8290AB61}"/>
                </a:ext>
              </a:extLst>
            </p:cNvPr>
            <p:cNvSpPr>
              <a:spLocks noChangeArrowheads="1"/>
            </p:cNvSpPr>
            <p:nvPr/>
          </p:nvSpPr>
          <p:spPr bwMode="auto">
            <a:xfrm>
              <a:off x="2637792" y="3237499"/>
              <a:ext cx="1762829" cy="346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ctr" eaLnBrk="1" hangingPunct="1"/>
              <a:r>
                <a:rPr lang="zh-CN" altLang="en-US" sz="2400">
                  <a:solidFill>
                    <a:srgbClr val="FF0000"/>
                  </a:solidFill>
                  <a:latin typeface="楷体" panose="02010609060101010101" pitchFamily="49" charset="-122"/>
                  <a:ea typeface="楷体" panose="02010609060101010101" pitchFamily="49" charset="-122"/>
                  <a:cs typeface="Times New Roman" panose="02020603050405020304" pitchFamily="18" charset="0"/>
                </a:rPr>
                <a:t>不可以复制传播</a:t>
              </a:r>
              <a:endParaRPr lang="zh-CN" altLang="en-US" sz="2400" b="0">
                <a:solidFill>
                  <a:srgbClr val="FF0000"/>
                </a:solidFill>
                <a:latin typeface="Arial" panose="020B0604020202020204" pitchFamily="34" charset="0"/>
                <a:ea typeface="楷体" panose="02010609060101010101" pitchFamily="49" charset="-122"/>
                <a:cs typeface="Times New Roman" panose="02020603050405020304" pitchFamily="18" charset="0"/>
              </a:endParaRPr>
            </a:p>
          </p:txBody>
        </p:sp>
        <p:cxnSp>
          <p:nvCxnSpPr>
            <p:cNvPr id="35" name="直接连接符 34">
              <a:extLst>
                <a:ext uri="{FF2B5EF4-FFF2-40B4-BE49-F238E27FC236}">
                  <a16:creationId xmlns:a16="http://schemas.microsoft.com/office/drawing/2014/main" id="{2DAFD26C-46DF-963C-33EC-3CEAFB1DFC4E}"/>
                </a:ext>
              </a:extLst>
            </p:cNvPr>
            <p:cNvCxnSpPr/>
            <p:nvPr/>
          </p:nvCxnSpPr>
          <p:spPr>
            <a:xfrm>
              <a:off x="2223894" y="3038506"/>
              <a:ext cx="419121" cy="284163"/>
            </a:xfrm>
            <a:prstGeom prst="line">
              <a:avLst/>
            </a:prstGeom>
            <a:ln w="38100">
              <a:solidFill>
                <a:srgbClr val="FF0000"/>
              </a:solidFill>
              <a:headEnd type="stealth" w="lg" len="med"/>
            </a:ln>
          </p:spPr>
          <p:style>
            <a:lnRef idx="1">
              <a:schemeClr val="accent1"/>
            </a:lnRef>
            <a:fillRef idx="0">
              <a:schemeClr val="accent1"/>
            </a:fillRef>
            <a:effectRef idx="0">
              <a:schemeClr val="accent1"/>
            </a:effectRef>
            <a:fontRef idx="minor">
              <a:schemeClr val="tx1"/>
            </a:fontRef>
          </p:style>
        </p:cxnSp>
      </p:grpSp>
      <p:sp>
        <p:nvSpPr>
          <p:cNvPr id="36" name="矩形 35">
            <a:extLst>
              <a:ext uri="{FF2B5EF4-FFF2-40B4-BE49-F238E27FC236}">
                <a16:creationId xmlns:a16="http://schemas.microsoft.com/office/drawing/2014/main" id="{93D66338-DA6B-1BE4-8A9A-1EB23DBB59FE}"/>
              </a:ext>
            </a:extLst>
          </p:cNvPr>
          <p:cNvSpPr/>
          <p:nvPr/>
        </p:nvSpPr>
        <p:spPr>
          <a:xfrm>
            <a:off x="6074834" y="5054600"/>
            <a:ext cx="4817344" cy="502766"/>
          </a:xfrm>
          <a:prstGeom prst="rect">
            <a:avLst/>
          </a:prstGeom>
          <a:solidFill>
            <a:schemeClr val="accent2">
              <a:lumMod val="40000"/>
              <a:lumOff val="60000"/>
            </a:schemeClr>
          </a:solidFill>
        </p:spPr>
        <p:txBody>
          <a:bodyPr wrap="none">
            <a:spAutoFit/>
          </a:bodyPr>
          <a:lstStyle/>
          <a:p>
            <a:pPr marL="0" lvl="1">
              <a:spcBef>
                <a:spcPct val="30000"/>
              </a:spcBef>
              <a:defRPr/>
            </a:pPr>
            <a:r>
              <a:rPr lang="zh-CN" altLang="en-US" sz="2667" dirty="0">
                <a:solidFill>
                  <a:prstClr val="black"/>
                </a:solidFill>
                <a:latin typeface="华文楷体" panose="02010600040101010101" pitchFamily="2" charset="-122"/>
                <a:ea typeface="华文楷体" panose="02010600040101010101" pitchFamily="2" charset="-122"/>
                <a:cs typeface="Times New Roman" panose="02020603050405020304" pitchFamily="18" charset="0"/>
              </a:rPr>
              <a:t>复制语句</a:t>
            </a:r>
            <a:r>
              <a:rPr lang="en-US" altLang="zh-CN" sz="2667" i="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x = y</a:t>
            </a:r>
            <a:r>
              <a:rPr lang="zh-CN" altLang="en-US" sz="2667"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在</a:t>
            </a:r>
            <a:r>
              <a:rPr lang="zh-CN" altLang="en-US" sz="2667"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引用点</a:t>
            </a:r>
            <a:r>
              <a:rPr lang="en-US" altLang="zh-CN" sz="2667" i="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u</a:t>
            </a:r>
            <a:r>
              <a:rPr lang="zh-CN" altLang="en-US" sz="2667"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处</a:t>
            </a:r>
            <a:r>
              <a:rPr lang="zh-CN" altLang="en-US" sz="2667" dirty="0">
                <a:solidFill>
                  <a:srgbClr val="0000FF"/>
                </a:solidFill>
                <a:latin typeface="华文楷体" panose="02010600040101010101" pitchFamily="2" charset="-122"/>
                <a:ea typeface="华文楷体" panose="02010600040101010101" pitchFamily="2" charset="-122"/>
                <a:cs typeface="Times New Roman" panose="02020603050405020304" pitchFamily="18" charset="0"/>
              </a:rPr>
              <a:t>可用</a:t>
            </a:r>
            <a:endParaRPr lang="en-US" altLang="zh-CN" sz="2667" dirty="0">
              <a:solidFill>
                <a:srgbClr val="0000FF"/>
              </a:solidFill>
              <a:latin typeface="华文楷体" panose="02010600040101010101" pitchFamily="2" charset="-122"/>
              <a:ea typeface="华文楷体" panose="02010600040101010101" pitchFamily="2" charset="-122"/>
              <a:cs typeface="Times New Roman" panose="02020603050405020304" pitchFamily="18" charset="0"/>
            </a:endParaRPr>
          </a:p>
        </p:txBody>
      </p:sp>
    </p:spTree>
    <p:custDataLst>
      <p:tags r:id="rId1"/>
    </p:custDataLst>
    <p:extLst>
      <p:ext uri="{BB962C8B-B14F-4D97-AF65-F5344CB8AC3E}">
        <p14:creationId xmlns:p14="http://schemas.microsoft.com/office/powerpoint/2010/main" val="3740487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53" presetClass="entr" presetSubtype="0" fill="hold" nodeType="clickEffect">
                                  <p:stCondLst>
                                    <p:cond delay="0"/>
                                  </p:stCondLst>
                                  <p:childTnLst>
                                    <p:set>
                                      <p:cBhvr>
                                        <p:cTn id="14" dur="1" fill="hold">
                                          <p:stCondLst>
                                            <p:cond delay="0"/>
                                          </p:stCondLst>
                                        </p:cTn>
                                        <p:tgtEl>
                                          <p:spTgt spid="23"/>
                                        </p:tgtEl>
                                        <p:attrNameLst>
                                          <p:attrName>style.visibility</p:attrName>
                                        </p:attrNameLst>
                                      </p:cBhvr>
                                      <p:to>
                                        <p:strVal val="visible"/>
                                      </p:to>
                                    </p:set>
                                    <p:anim calcmode="lin" valueType="num">
                                      <p:cBhvr>
                                        <p:cTn id="15" dur="500" fill="hold"/>
                                        <p:tgtEl>
                                          <p:spTgt spid="23"/>
                                        </p:tgtEl>
                                        <p:attrNameLst>
                                          <p:attrName>ppt_w</p:attrName>
                                        </p:attrNameLst>
                                      </p:cBhvr>
                                      <p:tavLst>
                                        <p:tav tm="0">
                                          <p:val>
                                            <p:fltVal val="0"/>
                                          </p:val>
                                        </p:tav>
                                        <p:tav tm="100000">
                                          <p:val>
                                            <p:strVal val="#ppt_w"/>
                                          </p:val>
                                        </p:tav>
                                      </p:tavLst>
                                    </p:anim>
                                    <p:anim calcmode="lin" valueType="num">
                                      <p:cBhvr>
                                        <p:cTn id="16" dur="500" fill="hold"/>
                                        <p:tgtEl>
                                          <p:spTgt spid="23"/>
                                        </p:tgtEl>
                                        <p:attrNameLst>
                                          <p:attrName>ppt_h</p:attrName>
                                        </p:attrNameLst>
                                      </p:cBhvr>
                                      <p:tavLst>
                                        <p:tav tm="0">
                                          <p:val>
                                            <p:fltVal val="0"/>
                                          </p:val>
                                        </p:tav>
                                        <p:tav tm="100000">
                                          <p:val>
                                            <p:strVal val="#ppt_h"/>
                                          </p:val>
                                        </p:tav>
                                      </p:tavLst>
                                    </p:anim>
                                    <p:animEffect transition="in" filter="fade">
                                      <p:cBhvr>
                                        <p:cTn id="17" dur="500"/>
                                        <p:tgtEl>
                                          <p:spTgt spid="23"/>
                                        </p:tgtEl>
                                      </p:cBhvr>
                                    </p:animEffect>
                                  </p:childTnLst>
                                </p:cTn>
                              </p:par>
                              <p:par>
                                <p:cTn id="18" presetID="53" presetClass="entr" presetSubtype="0" fill="hold" nodeType="withEffect">
                                  <p:stCondLst>
                                    <p:cond delay="0"/>
                                  </p:stCondLst>
                                  <p:childTnLst>
                                    <p:set>
                                      <p:cBhvr>
                                        <p:cTn id="19" dur="1" fill="hold">
                                          <p:stCondLst>
                                            <p:cond delay="0"/>
                                          </p:stCondLst>
                                        </p:cTn>
                                        <p:tgtEl>
                                          <p:spTgt spid="24"/>
                                        </p:tgtEl>
                                        <p:attrNameLst>
                                          <p:attrName>style.visibility</p:attrName>
                                        </p:attrNameLst>
                                      </p:cBhvr>
                                      <p:to>
                                        <p:strVal val="visible"/>
                                      </p:to>
                                    </p:set>
                                    <p:anim calcmode="lin" valueType="num">
                                      <p:cBhvr>
                                        <p:cTn id="20" dur="500" fill="hold"/>
                                        <p:tgtEl>
                                          <p:spTgt spid="24"/>
                                        </p:tgtEl>
                                        <p:attrNameLst>
                                          <p:attrName>ppt_w</p:attrName>
                                        </p:attrNameLst>
                                      </p:cBhvr>
                                      <p:tavLst>
                                        <p:tav tm="0">
                                          <p:val>
                                            <p:fltVal val="0"/>
                                          </p:val>
                                        </p:tav>
                                        <p:tav tm="100000">
                                          <p:val>
                                            <p:strVal val="#ppt_w"/>
                                          </p:val>
                                        </p:tav>
                                      </p:tavLst>
                                    </p:anim>
                                    <p:anim calcmode="lin" valueType="num">
                                      <p:cBhvr>
                                        <p:cTn id="21" dur="500" fill="hold"/>
                                        <p:tgtEl>
                                          <p:spTgt spid="24"/>
                                        </p:tgtEl>
                                        <p:attrNameLst>
                                          <p:attrName>ppt_h</p:attrName>
                                        </p:attrNameLst>
                                      </p:cBhvr>
                                      <p:tavLst>
                                        <p:tav tm="0">
                                          <p:val>
                                            <p:fltVal val="0"/>
                                          </p:val>
                                        </p:tav>
                                        <p:tav tm="100000">
                                          <p:val>
                                            <p:strVal val="#ppt_h"/>
                                          </p:val>
                                        </p:tav>
                                      </p:tavLst>
                                    </p:anim>
                                    <p:animEffect transition="in" filter="fade">
                                      <p:cBhvr>
                                        <p:cTn id="22" dur="500"/>
                                        <p:tgtEl>
                                          <p:spTgt spid="24"/>
                                        </p:tgtEl>
                                      </p:cBhvr>
                                    </p:animEffect>
                                  </p:childTnLst>
                                </p:cTn>
                              </p:par>
                              <p:par>
                                <p:cTn id="23" presetID="53" presetClass="entr" presetSubtype="0" fill="hold" nodeType="withEffect">
                                  <p:stCondLst>
                                    <p:cond delay="0"/>
                                  </p:stCondLst>
                                  <p:childTnLst>
                                    <p:set>
                                      <p:cBhvr>
                                        <p:cTn id="24" dur="1" fill="hold">
                                          <p:stCondLst>
                                            <p:cond delay="0"/>
                                          </p:stCondLst>
                                        </p:cTn>
                                        <p:tgtEl>
                                          <p:spTgt spid="25"/>
                                        </p:tgtEl>
                                        <p:attrNameLst>
                                          <p:attrName>style.visibility</p:attrName>
                                        </p:attrNameLst>
                                      </p:cBhvr>
                                      <p:to>
                                        <p:strVal val="visible"/>
                                      </p:to>
                                    </p:set>
                                    <p:anim calcmode="lin" valueType="num">
                                      <p:cBhvr>
                                        <p:cTn id="25" dur="500" fill="hold"/>
                                        <p:tgtEl>
                                          <p:spTgt spid="25"/>
                                        </p:tgtEl>
                                        <p:attrNameLst>
                                          <p:attrName>ppt_w</p:attrName>
                                        </p:attrNameLst>
                                      </p:cBhvr>
                                      <p:tavLst>
                                        <p:tav tm="0">
                                          <p:val>
                                            <p:fltVal val="0"/>
                                          </p:val>
                                        </p:tav>
                                        <p:tav tm="100000">
                                          <p:val>
                                            <p:strVal val="#ppt_w"/>
                                          </p:val>
                                        </p:tav>
                                      </p:tavLst>
                                    </p:anim>
                                    <p:anim calcmode="lin" valueType="num">
                                      <p:cBhvr>
                                        <p:cTn id="26" dur="500" fill="hold"/>
                                        <p:tgtEl>
                                          <p:spTgt spid="25"/>
                                        </p:tgtEl>
                                        <p:attrNameLst>
                                          <p:attrName>ppt_h</p:attrName>
                                        </p:attrNameLst>
                                      </p:cBhvr>
                                      <p:tavLst>
                                        <p:tav tm="0">
                                          <p:val>
                                            <p:fltVal val="0"/>
                                          </p:val>
                                        </p:tav>
                                        <p:tav tm="100000">
                                          <p:val>
                                            <p:strVal val="#ppt_h"/>
                                          </p:val>
                                        </p:tav>
                                      </p:tavLst>
                                    </p:anim>
                                    <p:animEffect transition="in" filter="fade">
                                      <p:cBhvr>
                                        <p:cTn id="27" dur="500"/>
                                        <p:tgtEl>
                                          <p:spTgt spid="25"/>
                                        </p:tgtEl>
                                      </p:cBhvr>
                                    </p:animEffect>
                                  </p:childTnLst>
                                </p:cTn>
                              </p:par>
                              <p:par>
                                <p:cTn id="28" presetID="53" presetClass="entr" presetSubtype="0" fill="hold" nodeType="withEffect">
                                  <p:stCondLst>
                                    <p:cond delay="0"/>
                                  </p:stCondLst>
                                  <p:childTnLst>
                                    <p:set>
                                      <p:cBhvr>
                                        <p:cTn id="29" dur="1" fill="hold">
                                          <p:stCondLst>
                                            <p:cond delay="0"/>
                                          </p:stCondLst>
                                        </p:cTn>
                                        <p:tgtEl>
                                          <p:spTgt spid="21"/>
                                        </p:tgtEl>
                                        <p:attrNameLst>
                                          <p:attrName>style.visibility</p:attrName>
                                        </p:attrNameLst>
                                      </p:cBhvr>
                                      <p:to>
                                        <p:strVal val="visible"/>
                                      </p:to>
                                    </p:set>
                                    <p:anim calcmode="lin" valueType="num">
                                      <p:cBhvr>
                                        <p:cTn id="30" dur="500" fill="hold"/>
                                        <p:tgtEl>
                                          <p:spTgt spid="21"/>
                                        </p:tgtEl>
                                        <p:attrNameLst>
                                          <p:attrName>ppt_w</p:attrName>
                                        </p:attrNameLst>
                                      </p:cBhvr>
                                      <p:tavLst>
                                        <p:tav tm="0">
                                          <p:val>
                                            <p:fltVal val="0"/>
                                          </p:val>
                                        </p:tav>
                                        <p:tav tm="100000">
                                          <p:val>
                                            <p:strVal val="#ppt_w"/>
                                          </p:val>
                                        </p:tav>
                                      </p:tavLst>
                                    </p:anim>
                                    <p:anim calcmode="lin" valueType="num">
                                      <p:cBhvr>
                                        <p:cTn id="31" dur="500" fill="hold"/>
                                        <p:tgtEl>
                                          <p:spTgt spid="21"/>
                                        </p:tgtEl>
                                        <p:attrNameLst>
                                          <p:attrName>ppt_h</p:attrName>
                                        </p:attrNameLst>
                                      </p:cBhvr>
                                      <p:tavLst>
                                        <p:tav tm="0">
                                          <p:val>
                                            <p:fltVal val="0"/>
                                          </p:val>
                                        </p:tav>
                                        <p:tav tm="100000">
                                          <p:val>
                                            <p:strVal val="#ppt_h"/>
                                          </p:val>
                                        </p:tav>
                                      </p:tavLst>
                                    </p:anim>
                                    <p:animEffect transition="in" filter="fade">
                                      <p:cBhvr>
                                        <p:cTn id="32" dur="500"/>
                                        <p:tgtEl>
                                          <p:spTgt spid="21"/>
                                        </p:tgtEl>
                                      </p:cBhvr>
                                    </p:animEffect>
                                  </p:childTnLst>
                                </p:cTn>
                              </p:par>
                              <p:par>
                                <p:cTn id="33" presetID="53" presetClass="entr" presetSubtype="0" fill="hold" nodeType="withEffect">
                                  <p:stCondLst>
                                    <p:cond delay="0"/>
                                  </p:stCondLst>
                                  <p:childTnLst>
                                    <p:set>
                                      <p:cBhvr>
                                        <p:cTn id="34" dur="1" fill="hold">
                                          <p:stCondLst>
                                            <p:cond delay="0"/>
                                          </p:stCondLst>
                                        </p:cTn>
                                        <p:tgtEl>
                                          <p:spTgt spid="26"/>
                                        </p:tgtEl>
                                        <p:attrNameLst>
                                          <p:attrName>style.visibility</p:attrName>
                                        </p:attrNameLst>
                                      </p:cBhvr>
                                      <p:to>
                                        <p:strVal val="visible"/>
                                      </p:to>
                                    </p:set>
                                    <p:anim calcmode="lin" valueType="num">
                                      <p:cBhvr>
                                        <p:cTn id="35" dur="500" fill="hold"/>
                                        <p:tgtEl>
                                          <p:spTgt spid="26"/>
                                        </p:tgtEl>
                                        <p:attrNameLst>
                                          <p:attrName>ppt_w</p:attrName>
                                        </p:attrNameLst>
                                      </p:cBhvr>
                                      <p:tavLst>
                                        <p:tav tm="0">
                                          <p:val>
                                            <p:fltVal val="0"/>
                                          </p:val>
                                        </p:tav>
                                        <p:tav tm="100000">
                                          <p:val>
                                            <p:strVal val="#ppt_w"/>
                                          </p:val>
                                        </p:tav>
                                      </p:tavLst>
                                    </p:anim>
                                    <p:anim calcmode="lin" valueType="num">
                                      <p:cBhvr>
                                        <p:cTn id="36" dur="500" fill="hold"/>
                                        <p:tgtEl>
                                          <p:spTgt spid="26"/>
                                        </p:tgtEl>
                                        <p:attrNameLst>
                                          <p:attrName>ppt_h</p:attrName>
                                        </p:attrNameLst>
                                      </p:cBhvr>
                                      <p:tavLst>
                                        <p:tav tm="0">
                                          <p:val>
                                            <p:fltVal val="0"/>
                                          </p:val>
                                        </p:tav>
                                        <p:tav tm="100000">
                                          <p:val>
                                            <p:strVal val="#ppt_h"/>
                                          </p:val>
                                        </p:tav>
                                      </p:tavLst>
                                    </p:anim>
                                    <p:animEffect transition="in" filter="fade">
                                      <p:cBhvr>
                                        <p:cTn id="37" dur="500"/>
                                        <p:tgtEl>
                                          <p:spTgt spid="26"/>
                                        </p:tgtEl>
                                      </p:cBhvr>
                                    </p:animEffect>
                                  </p:childTnLst>
                                </p:cTn>
                              </p:par>
                              <p:par>
                                <p:cTn id="38" presetID="53" presetClass="entr" presetSubtype="0" fill="hold" nodeType="withEffect">
                                  <p:stCondLst>
                                    <p:cond delay="0"/>
                                  </p:stCondLst>
                                  <p:childTnLst>
                                    <p:set>
                                      <p:cBhvr>
                                        <p:cTn id="39" dur="1" fill="hold">
                                          <p:stCondLst>
                                            <p:cond delay="0"/>
                                          </p:stCondLst>
                                        </p:cTn>
                                        <p:tgtEl>
                                          <p:spTgt spid="27"/>
                                        </p:tgtEl>
                                        <p:attrNameLst>
                                          <p:attrName>style.visibility</p:attrName>
                                        </p:attrNameLst>
                                      </p:cBhvr>
                                      <p:to>
                                        <p:strVal val="visible"/>
                                      </p:to>
                                    </p:set>
                                    <p:anim calcmode="lin" valueType="num">
                                      <p:cBhvr>
                                        <p:cTn id="40" dur="500" fill="hold"/>
                                        <p:tgtEl>
                                          <p:spTgt spid="27"/>
                                        </p:tgtEl>
                                        <p:attrNameLst>
                                          <p:attrName>ppt_w</p:attrName>
                                        </p:attrNameLst>
                                      </p:cBhvr>
                                      <p:tavLst>
                                        <p:tav tm="0">
                                          <p:val>
                                            <p:fltVal val="0"/>
                                          </p:val>
                                        </p:tav>
                                        <p:tav tm="100000">
                                          <p:val>
                                            <p:strVal val="#ppt_w"/>
                                          </p:val>
                                        </p:tav>
                                      </p:tavLst>
                                    </p:anim>
                                    <p:anim calcmode="lin" valueType="num">
                                      <p:cBhvr>
                                        <p:cTn id="41" dur="500" fill="hold"/>
                                        <p:tgtEl>
                                          <p:spTgt spid="27"/>
                                        </p:tgtEl>
                                        <p:attrNameLst>
                                          <p:attrName>ppt_h</p:attrName>
                                        </p:attrNameLst>
                                      </p:cBhvr>
                                      <p:tavLst>
                                        <p:tav tm="0">
                                          <p:val>
                                            <p:fltVal val="0"/>
                                          </p:val>
                                        </p:tav>
                                        <p:tav tm="100000">
                                          <p:val>
                                            <p:strVal val="#ppt_h"/>
                                          </p:val>
                                        </p:tav>
                                      </p:tavLst>
                                    </p:anim>
                                    <p:animEffect transition="in" filter="fade">
                                      <p:cBhvr>
                                        <p:cTn id="42" dur="500"/>
                                        <p:tgtEl>
                                          <p:spTgt spid="27"/>
                                        </p:tgtEl>
                                      </p:cBhvr>
                                    </p:animEffect>
                                  </p:childTnLst>
                                </p:cTn>
                              </p:par>
                              <p:par>
                                <p:cTn id="43" presetID="53" presetClass="entr" presetSubtype="0" fill="hold" nodeType="withEffect">
                                  <p:stCondLst>
                                    <p:cond delay="0"/>
                                  </p:stCondLst>
                                  <p:childTnLst>
                                    <p:set>
                                      <p:cBhvr>
                                        <p:cTn id="44" dur="1" fill="hold">
                                          <p:stCondLst>
                                            <p:cond delay="0"/>
                                          </p:stCondLst>
                                        </p:cTn>
                                        <p:tgtEl>
                                          <p:spTgt spid="22"/>
                                        </p:tgtEl>
                                        <p:attrNameLst>
                                          <p:attrName>style.visibility</p:attrName>
                                        </p:attrNameLst>
                                      </p:cBhvr>
                                      <p:to>
                                        <p:strVal val="visible"/>
                                      </p:to>
                                    </p:set>
                                    <p:anim calcmode="lin" valueType="num">
                                      <p:cBhvr>
                                        <p:cTn id="45" dur="500" fill="hold"/>
                                        <p:tgtEl>
                                          <p:spTgt spid="22"/>
                                        </p:tgtEl>
                                        <p:attrNameLst>
                                          <p:attrName>ppt_w</p:attrName>
                                        </p:attrNameLst>
                                      </p:cBhvr>
                                      <p:tavLst>
                                        <p:tav tm="0">
                                          <p:val>
                                            <p:fltVal val="0"/>
                                          </p:val>
                                        </p:tav>
                                        <p:tav tm="100000">
                                          <p:val>
                                            <p:strVal val="#ppt_w"/>
                                          </p:val>
                                        </p:tav>
                                      </p:tavLst>
                                    </p:anim>
                                    <p:anim calcmode="lin" valueType="num">
                                      <p:cBhvr>
                                        <p:cTn id="46" dur="500" fill="hold"/>
                                        <p:tgtEl>
                                          <p:spTgt spid="22"/>
                                        </p:tgtEl>
                                        <p:attrNameLst>
                                          <p:attrName>ppt_h</p:attrName>
                                        </p:attrNameLst>
                                      </p:cBhvr>
                                      <p:tavLst>
                                        <p:tav tm="0">
                                          <p:val>
                                            <p:fltVal val="0"/>
                                          </p:val>
                                        </p:tav>
                                        <p:tav tm="100000">
                                          <p:val>
                                            <p:strVal val="#ppt_h"/>
                                          </p:val>
                                        </p:tav>
                                      </p:tavLst>
                                    </p:anim>
                                    <p:animEffect transition="in" filter="fade">
                                      <p:cBhvr>
                                        <p:cTn id="47" dur="500"/>
                                        <p:tgtEl>
                                          <p:spTgt spid="22"/>
                                        </p:tgtEl>
                                      </p:cBhvr>
                                    </p:animEffect>
                                  </p:childTnLst>
                                </p:cTn>
                              </p:par>
                            </p:childTnLst>
                          </p:cTn>
                        </p:par>
                      </p:childTnLst>
                    </p:cTn>
                  </p:par>
                  <p:par>
                    <p:cTn id="48" fill="hold">
                      <p:stCondLst>
                        <p:cond delay="indefinite"/>
                      </p:stCondLst>
                      <p:childTnLst>
                        <p:par>
                          <p:cTn id="49" fill="hold">
                            <p:stCondLst>
                              <p:cond delay="0"/>
                            </p:stCondLst>
                            <p:childTnLst>
                              <p:par>
                                <p:cTn id="50" presetID="53" presetClass="entr" presetSubtype="16" fill="hold" nodeType="clickEffect">
                                  <p:stCondLst>
                                    <p:cond delay="0"/>
                                  </p:stCondLst>
                                  <p:childTnLst>
                                    <p:set>
                                      <p:cBhvr>
                                        <p:cTn id="51" dur="1" fill="hold">
                                          <p:stCondLst>
                                            <p:cond delay="0"/>
                                          </p:stCondLst>
                                        </p:cTn>
                                        <p:tgtEl>
                                          <p:spTgt spid="30"/>
                                        </p:tgtEl>
                                        <p:attrNameLst>
                                          <p:attrName>style.visibility</p:attrName>
                                        </p:attrNameLst>
                                      </p:cBhvr>
                                      <p:to>
                                        <p:strVal val="visible"/>
                                      </p:to>
                                    </p:set>
                                    <p:anim calcmode="lin" valueType="num">
                                      <p:cBhvr>
                                        <p:cTn id="52" dur="500" fill="hold"/>
                                        <p:tgtEl>
                                          <p:spTgt spid="30"/>
                                        </p:tgtEl>
                                        <p:attrNameLst>
                                          <p:attrName>ppt_w</p:attrName>
                                        </p:attrNameLst>
                                      </p:cBhvr>
                                      <p:tavLst>
                                        <p:tav tm="0">
                                          <p:val>
                                            <p:fltVal val="0"/>
                                          </p:val>
                                        </p:tav>
                                        <p:tav tm="100000">
                                          <p:val>
                                            <p:strVal val="#ppt_w"/>
                                          </p:val>
                                        </p:tav>
                                      </p:tavLst>
                                    </p:anim>
                                    <p:anim calcmode="lin" valueType="num">
                                      <p:cBhvr>
                                        <p:cTn id="53" dur="500" fill="hold"/>
                                        <p:tgtEl>
                                          <p:spTgt spid="30"/>
                                        </p:tgtEl>
                                        <p:attrNameLst>
                                          <p:attrName>ppt_h</p:attrName>
                                        </p:attrNameLst>
                                      </p:cBhvr>
                                      <p:tavLst>
                                        <p:tav tm="0">
                                          <p:val>
                                            <p:fltVal val="0"/>
                                          </p:val>
                                        </p:tav>
                                        <p:tav tm="100000">
                                          <p:val>
                                            <p:strVal val="#ppt_h"/>
                                          </p:val>
                                        </p:tav>
                                      </p:tavLst>
                                    </p:anim>
                                    <p:animEffect transition="in" filter="fade">
                                      <p:cBhvr>
                                        <p:cTn id="54" dur="500"/>
                                        <p:tgtEl>
                                          <p:spTgt spid="30"/>
                                        </p:tgtEl>
                                      </p:cBhvr>
                                    </p:animEffect>
                                  </p:childTnLst>
                                </p:cTn>
                              </p:par>
                            </p:childTnLst>
                          </p:cTn>
                        </p:par>
                      </p:childTnLst>
                    </p:cTn>
                  </p:par>
                  <p:par>
                    <p:cTn id="55" fill="hold">
                      <p:stCondLst>
                        <p:cond delay="indefinite"/>
                      </p:stCondLst>
                      <p:childTnLst>
                        <p:par>
                          <p:cTn id="56" fill="hold">
                            <p:stCondLst>
                              <p:cond delay="0"/>
                            </p:stCondLst>
                            <p:childTnLst>
                              <p:par>
                                <p:cTn id="57" presetID="53" presetClass="entr" presetSubtype="16" fill="hold" nodeType="clickEffect">
                                  <p:stCondLst>
                                    <p:cond delay="0"/>
                                  </p:stCondLst>
                                  <p:childTnLst>
                                    <p:set>
                                      <p:cBhvr>
                                        <p:cTn id="58" dur="1" fill="hold">
                                          <p:stCondLst>
                                            <p:cond delay="0"/>
                                          </p:stCondLst>
                                        </p:cTn>
                                        <p:tgtEl>
                                          <p:spTgt spid="33"/>
                                        </p:tgtEl>
                                        <p:attrNameLst>
                                          <p:attrName>style.visibility</p:attrName>
                                        </p:attrNameLst>
                                      </p:cBhvr>
                                      <p:to>
                                        <p:strVal val="visible"/>
                                      </p:to>
                                    </p:set>
                                    <p:anim calcmode="lin" valueType="num">
                                      <p:cBhvr>
                                        <p:cTn id="59" dur="500" fill="hold"/>
                                        <p:tgtEl>
                                          <p:spTgt spid="33"/>
                                        </p:tgtEl>
                                        <p:attrNameLst>
                                          <p:attrName>ppt_w</p:attrName>
                                        </p:attrNameLst>
                                      </p:cBhvr>
                                      <p:tavLst>
                                        <p:tav tm="0">
                                          <p:val>
                                            <p:fltVal val="0"/>
                                          </p:val>
                                        </p:tav>
                                        <p:tav tm="100000">
                                          <p:val>
                                            <p:strVal val="#ppt_w"/>
                                          </p:val>
                                        </p:tav>
                                      </p:tavLst>
                                    </p:anim>
                                    <p:anim calcmode="lin" valueType="num">
                                      <p:cBhvr>
                                        <p:cTn id="60" dur="500" fill="hold"/>
                                        <p:tgtEl>
                                          <p:spTgt spid="33"/>
                                        </p:tgtEl>
                                        <p:attrNameLst>
                                          <p:attrName>ppt_h</p:attrName>
                                        </p:attrNameLst>
                                      </p:cBhvr>
                                      <p:tavLst>
                                        <p:tav tm="0">
                                          <p:val>
                                            <p:fltVal val="0"/>
                                          </p:val>
                                        </p:tav>
                                        <p:tav tm="100000">
                                          <p:val>
                                            <p:strVal val="#ppt_h"/>
                                          </p:val>
                                        </p:tav>
                                      </p:tavLst>
                                    </p:anim>
                                    <p:animEffect transition="in" filter="fade">
                                      <p:cBhvr>
                                        <p:cTn id="61" dur="500"/>
                                        <p:tgtEl>
                                          <p:spTgt spid="33"/>
                                        </p:tgtEl>
                                      </p:cBhvr>
                                    </p:animEffect>
                                  </p:childTnLst>
                                </p:cTn>
                              </p:par>
                            </p:childTnLst>
                          </p:cTn>
                        </p:par>
                      </p:childTnLst>
                    </p:cTn>
                  </p:par>
                  <p:par>
                    <p:cTn id="62" fill="hold">
                      <p:stCondLst>
                        <p:cond delay="indefinite"/>
                      </p:stCondLst>
                      <p:childTnLst>
                        <p:par>
                          <p:cTn id="63" fill="hold">
                            <p:stCondLst>
                              <p:cond delay="0"/>
                            </p:stCondLst>
                            <p:childTnLst>
                              <p:par>
                                <p:cTn id="64" presetID="53" presetClass="entr" presetSubtype="16" fill="hold" nodeType="clickEffect">
                                  <p:stCondLst>
                                    <p:cond delay="0"/>
                                  </p:stCondLst>
                                  <p:childTnLst>
                                    <p:set>
                                      <p:cBhvr>
                                        <p:cTn id="65" dur="1" fill="hold">
                                          <p:stCondLst>
                                            <p:cond delay="0"/>
                                          </p:stCondLst>
                                        </p:cTn>
                                        <p:tgtEl>
                                          <p:spTgt spid="29"/>
                                        </p:tgtEl>
                                        <p:attrNameLst>
                                          <p:attrName>style.visibility</p:attrName>
                                        </p:attrNameLst>
                                      </p:cBhvr>
                                      <p:to>
                                        <p:strVal val="visible"/>
                                      </p:to>
                                    </p:set>
                                    <p:anim calcmode="lin" valueType="num">
                                      <p:cBhvr>
                                        <p:cTn id="66" dur="500" fill="hold"/>
                                        <p:tgtEl>
                                          <p:spTgt spid="29"/>
                                        </p:tgtEl>
                                        <p:attrNameLst>
                                          <p:attrName>ppt_w</p:attrName>
                                        </p:attrNameLst>
                                      </p:cBhvr>
                                      <p:tavLst>
                                        <p:tav tm="0">
                                          <p:val>
                                            <p:fltVal val="0"/>
                                          </p:val>
                                        </p:tav>
                                        <p:tav tm="100000">
                                          <p:val>
                                            <p:strVal val="#ppt_w"/>
                                          </p:val>
                                        </p:tav>
                                      </p:tavLst>
                                    </p:anim>
                                    <p:anim calcmode="lin" valueType="num">
                                      <p:cBhvr>
                                        <p:cTn id="67" dur="500" fill="hold"/>
                                        <p:tgtEl>
                                          <p:spTgt spid="29"/>
                                        </p:tgtEl>
                                        <p:attrNameLst>
                                          <p:attrName>ppt_h</p:attrName>
                                        </p:attrNameLst>
                                      </p:cBhvr>
                                      <p:tavLst>
                                        <p:tav tm="0">
                                          <p:val>
                                            <p:fltVal val="0"/>
                                          </p:val>
                                        </p:tav>
                                        <p:tav tm="100000">
                                          <p:val>
                                            <p:strVal val="#ppt_h"/>
                                          </p:val>
                                        </p:tav>
                                      </p:tavLst>
                                    </p:anim>
                                    <p:animEffect transition="in" filter="fade">
                                      <p:cBhvr>
                                        <p:cTn id="68" dur="500"/>
                                        <p:tgtEl>
                                          <p:spTgt spid="29"/>
                                        </p:tgtEl>
                                      </p:cBhvr>
                                    </p:animEffect>
                                  </p:childTnLst>
                                </p:cTn>
                              </p:par>
                            </p:childTnLst>
                          </p:cTn>
                        </p:par>
                      </p:childTnLst>
                    </p:cTn>
                  </p:par>
                  <p:par>
                    <p:cTn id="69" fill="hold">
                      <p:stCondLst>
                        <p:cond delay="indefinite"/>
                      </p:stCondLst>
                      <p:childTnLst>
                        <p:par>
                          <p:cTn id="70" fill="hold">
                            <p:stCondLst>
                              <p:cond delay="0"/>
                            </p:stCondLst>
                            <p:childTnLst>
                              <p:par>
                                <p:cTn id="71" presetID="53" presetClass="entr" presetSubtype="16" fill="hold" nodeType="clickEffect">
                                  <p:stCondLst>
                                    <p:cond delay="0"/>
                                  </p:stCondLst>
                                  <p:childTnLst>
                                    <p:set>
                                      <p:cBhvr>
                                        <p:cTn id="72" dur="1" fill="hold">
                                          <p:stCondLst>
                                            <p:cond delay="0"/>
                                          </p:stCondLst>
                                        </p:cTn>
                                        <p:tgtEl>
                                          <p:spTgt spid="36"/>
                                        </p:tgtEl>
                                        <p:attrNameLst>
                                          <p:attrName>style.visibility</p:attrName>
                                        </p:attrNameLst>
                                      </p:cBhvr>
                                      <p:to>
                                        <p:strVal val="visible"/>
                                      </p:to>
                                    </p:set>
                                    <p:anim calcmode="lin" valueType="num">
                                      <p:cBhvr>
                                        <p:cTn id="73" dur="500" fill="hold"/>
                                        <p:tgtEl>
                                          <p:spTgt spid="36"/>
                                        </p:tgtEl>
                                        <p:attrNameLst>
                                          <p:attrName>ppt_w</p:attrName>
                                        </p:attrNameLst>
                                      </p:cBhvr>
                                      <p:tavLst>
                                        <p:tav tm="0">
                                          <p:val>
                                            <p:fltVal val="0"/>
                                          </p:val>
                                        </p:tav>
                                        <p:tav tm="100000">
                                          <p:val>
                                            <p:strVal val="#ppt_w"/>
                                          </p:val>
                                        </p:tav>
                                      </p:tavLst>
                                    </p:anim>
                                    <p:anim calcmode="lin" valueType="num">
                                      <p:cBhvr>
                                        <p:cTn id="74" dur="500" fill="hold"/>
                                        <p:tgtEl>
                                          <p:spTgt spid="36"/>
                                        </p:tgtEl>
                                        <p:attrNameLst>
                                          <p:attrName>ppt_h</p:attrName>
                                        </p:attrNameLst>
                                      </p:cBhvr>
                                      <p:tavLst>
                                        <p:tav tm="0">
                                          <p:val>
                                            <p:fltVal val="0"/>
                                          </p:val>
                                        </p:tav>
                                        <p:tav tm="100000">
                                          <p:val>
                                            <p:strVal val="#ppt_h"/>
                                          </p:val>
                                        </p:tav>
                                      </p:tavLst>
                                    </p:anim>
                                    <p:animEffect transition="in" filter="fade">
                                      <p:cBhvr>
                                        <p:cTn id="75"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5" grpId="0" animBg="1"/>
      <p:bldP spid="26" grpId="0" animBg="1"/>
      <p:bldP spid="27" grpId="0" animBg="1"/>
      <p:bldP spid="28" grpId="0"/>
      <p:bldP spid="29" grpId="0" animBg="1"/>
      <p:bldP spid="36" grpId="0" animBg="1"/>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B60AB8-68C1-312F-0B14-204454741234}"/>
              </a:ext>
            </a:extLst>
          </p:cNvPr>
          <p:cNvSpPr>
            <a:spLocks noGrp="1"/>
          </p:cNvSpPr>
          <p:nvPr>
            <p:ph type="title"/>
          </p:nvPr>
        </p:nvSpPr>
        <p:spPr/>
        <p:txBody>
          <a:bodyPr/>
          <a:lstStyle/>
          <a:p>
            <a:r>
              <a:rPr lang="en-US" altLang="zh-CN" dirty="0"/>
              <a:t>10. 3   </a:t>
            </a:r>
            <a:r>
              <a:rPr lang="zh-CN" altLang="en-US" dirty="0"/>
              <a:t>数据流分析基础</a:t>
            </a:r>
          </a:p>
        </p:txBody>
      </p:sp>
      <p:sp>
        <p:nvSpPr>
          <p:cNvPr id="3" name="内容占位符 2">
            <a:extLst>
              <a:ext uri="{FF2B5EF4-FFF2-40B4-BE49-F238E27FC236}">
                <a16:creationId xmlns:a16="http://schemas.microsoft.com/office/drawing/2014/main" id="{CF69848F-B899-DDD5-CC63-A190EA3963F6}"/>
              </a:ext>
            </a:extLst>
          </p:cNvPr>
          <p:cNvSpPr>
            <a:spLocks noGrp="1"/>
          </p:cNvSpPr>
          <p:nvPr>
            <p:ph idx="1"/>
          </p:nvPr>
        </p:nvSpPr>
        <p:spPr>
          <a:xfrm>
            <a:off x="487822" y="942764"/>
            <a:ext cx="10515599" cy="617641"/>
          </a:xfrm>
        </p:spPr>
        <p:txBody>
          <a:bodyPr/>
          <a:lstStyle/>
          <a:p>
            <a:r>
              <a:rPr lang="zh-CN" altLang="en-US" dirty="0"/>
              <a:t>可用表达式的转移函数</a:t>
            </a:r>
          </a:p>
        </p:txBody>
      </p:sp>
      <p:sp>
        <p:nvSpPr>
          <p:cNvPr id="5" name="文本框 4">
            <a:extLst>
              <a:ext uri="{FF2B5EF4-FFF2-40B4-BE49-F238E27FC236}">
                <a16:creationId xmlns:a16="http://schemas.microsoft.com/office/drawing/2014/main" id="{BD46FC1B-95EA-C04B-DD7C-769B42D49FDC}"/>
              </a:ext>
            </a:extLst>
          </p:cNvPr>
          <p:cNvSpPr txBox="1"/>
          <p:nvPr/>
        </p:nvSpPr>
        <p:spPr>
          <a:xfrm>
            <a:off x="965771" y="2126750"/>
            <a:ext cx="1425390" cy="461665"/>
          </a:xfrm>
          <a:prstGeom prst="rect">
            <a:avLst/>
          </a:prstGeom>
          <a:noFill/>
          <a:ln>
            <a:solidFill>
              <a:schemeClr val="tx1"/>
            </a:solidFill>
          </a:ln>
          <a:effectLst>
            <a:outerShdw blurRad="63500" sx="102000" sy="102000" algn="ctr" rotWithShape="0">
              <a:prstClr val="black">
                <a:alpha val="40000"/>
              </a:prstClr>
            </a:outerShdw>
          </a:effectLst>
        </p:spPr>
        <p:txBody>
          <a:bodyPr wrap="none" rtlCol="0">
            <a:spAutoFit/>
          </a:bodyPr>
          <a:lstStyle/>
          <a:p>
            <a:r>
              <a:rPr lang="en-US" altLang="zh-CN" sz="2400" dirty="0">
                <a:effectLst>
                  <a:outerShdw blurRad="38100" dist="38100" dir="2700000" algn="tl">
                    <a:srgbClr val="000000">
                      <a:alpha val="43137"/>
                    </a:srgbClr>
                  </a:outerShdw>
                </a:effectLst>
              </a:rPr>
              <a:t>a</a:t>
            </a:r>
            <a:r>
              <a:rPr lang="zh-CN" altLang="en-US" sz="2400" dirty="0">
                <a:effectLst>
                  <a:outerShdw blurRad="38100" dist="38100" dir="2700000" algn="tl">
                    <a:srgbClr val="000000">
                      <a:alpha val="43137"/>
                    </a:srgbClr>
                  </a:outerShdw>
                </a:effectLst>
              </a:rPr>
              <a:t> </a:t>
            </a:r>
            <a:r>
              <a:rPr lang="en-US" altLang="zh-CN" sz="2400" dirty="0">
                <a:effectLst>
                  <a:outerShdw blurRad="38100" dist="38100" dir="2700000" algn="tl">
                    <a:srgbClr val="000000">
                      <a:alpha val="43137"/>
                    </a:srgbClr>
                  </a:outerShdw>
                </a:effectLst>
              </a:rPr>
              <a:t>=</a:t>
            </a:r>
            <a:r>
              <a:rPr lang="zh-CN" altLang="en-US" sz="2400" dirty="0">
                <a:effectLst>
                  <a:outerShdw blurRad="38100" dist="38100" dir="2700000" algn="tl">
                    <a:srgbClr val="000000">
                      <a:alpha val="43137"/>
                    </a:srgbClr>
                  </a:outerShdw>
                </a:effectLst>
              </a:rPr>
              <a:t> </a:t>
            </a:r>
            <a:r>
              <a:rPr lang="en-US" altLang="zh-CN" sz="2400" dirty="0">
                <a:effectLst>
                  <a:outerShdw blurRad="38100" dist="38100" dir="2700000" algn="tl">
                    <a:srgbClr val="000000">
                      <a:alpha val="43137"/>
                    </a:srgbClr>
                  </a:outerShdw>
                </a:effectLst>
              </a:rPr>
              <a:t>b</a:t>
            </a:r>
            <a:r>
              <a:rPr lang="zh-CN" altLang="en-US" sz="2400" dirty="0">
                <a:effectLst>
                  <a:outerShdw blurRad="38100" dist="38100" dir="2700000" algn="tl">
                    <a:srgbClr val="000000">
                      <a:alpha val="43137"/>
                    </a:srgbClr>
                  </a:outerShdw>
                </a:effectLst>
              </a:rPr>
              <a:t> </a:t>
            </a:r>
            <a:r>
              <a:rPr lang="en-US" altLang="zh-CN" sz="2400" dirty="0">
                <a:effectLst>
                  <a:outerShdw blurRad="38100" dist="38100" dir="2700000" algn="tl">
                    <a:srgbClr val="000000">
                      <a:alpha val="43137"/>
                    </a:srgbClr>
                  </a:outerShdw>
                </a:effectLst>
              </a:rPr>
              <a:t>+</a:t>
            </a:r>
            <a:r>
              <a:rPr lang="zh-CN" altLang="en-US" sz="2400" dirty="0">
                <a:effectLst>
                  <a:outerShdw blurRad="38100" dist="38100" dir="2700000" algn="tl">
                    <a:srgbClr val="000000">
                      <a:alpha val="43137"/>
                    </a:srgbClr>
                  </a:outerShdw>
                </a:effectLst>
              </a:rPr>
              <a:t> </a:t>
            </a:r>
            <a:r>
              <a:rPr lang="en-US" altLang="zh-CN" sz="2400" dirty="0">
                <a:effectLst>
                  <a:outerShdw blurRad="38100" dist="38100" dir="2700000" algn="tl">
                    <a:srgbClr val="000000">
                      <a:alpha val="43137"/>
                    </a:srgbClr>
                  </a:outerShdw>
                </a:effectLst>
              </a:rPr>
              <a:t>c</a:t>
            </a:r>
            <a:endParaRPr lang="zh-CN" altLang="en-US" sz="2400" dirty="0">
              <a:effectLst>
                <a:outerShdw blurRad="38100" dist="38100" dir="2700000" algn="tl">
                  <a:srgbClr val="000000">
                    <a:alpha val="43137"/>
                  </a:srgbClr>
                </a:outerShdw>
              </a:effectLst>
            </a:endParaRPr>
          </a:p>
        </p:txBody>
      </p:sp>
      <p:sp>
        <p:nvSpPr>
          <p:cNvPr id="6" name="文本框 5">
            <a:extLst>
              <a:ext uri="{FF2B5EF4-FFF2-40B4-BE49-F238E27FC236}">
                <a16:creationId xmlns:a16="http://schemas.microsoft.com/office/drawing/2014/main" id="{6DFE6F96-1118-CD84-DB39-2E9543917EE6}"/>
              </a:ext>
            </a:extLst>
          </p:cNvPr>
          <p:cNvSpPr txBox="1"/>
          <p:nvPr/>
        </p:nvSpPr>
        <p:spPr>
          <a:xfrm>
            <a:off x="965771" y="3040145"/>
            <a:ext cx="1425600" cy="461665"/>
          </a:xfrm>
          <a:prstGeom prst="rect">
            <a:avLst/>
          </a:prstGeom>
          <a:noFill/>
          <a:ln>
            <a:solidFill>
              <a:schemeClr val="tx1"/>
            </a:solidFill>
          </a:ln>
          <a:effectLst>
            <a:outerShdw blurRad="63500" sx="102000" sy="102000" algn="ctr" rotWithShape="0">
              <a:prstClr val="black">
                <a:alpha val="40000"/>
              </a:prstClr>
            </a:outerShdw>
          </a:effectLst>
        </p:spPr>
        <p:txBody>
          <a:bodyPr wrap="none" rtlCol="0">
            <a:spAutoFit/>
          </a:bodyPr>
          <a:lstStyle/>
          <a:p>
            <a:r>
              <a:rPr lang="en-US" altLang="zh-CN" sz="2400" dirty="0">
                <a:effectLst>
                  <a:outerShdw blurRad="38100" dist="38100" dir="2700000" algn="tl">
                    <a:srgbClr val="000000">
                      <a:alpha val="43137"/>
                    </a:srgbClr>
                  </a:outerShdw>
                </a:effectLst>
              </a:rPr>
              <a:t>b</a:t>
            </a:r>
            <a:r>
              <a:rPr lang="zh-CN" altLang="en-US" sz="2400" dirty="0">
                <a:effectLst>
                  <a:outerShdw blurRad="38100" dist="38100" dir="2700000" algn="tl">
                    <a:srgbClr val="000000">
                      <a:alpha val="43137"/>
                    </a:srgbClr>
                  </a:outerShdw>
                </a:effectLst>
              </a:rPr>
              <a:t> </a:t>
            </a:r>
            <a:r>
              <a:rPr lang="en-US" altLang="zh-CN" sz="2400" dirty="0">
                <a:effectLst>
                  <a:outerShdw blurRad="38100" dist="38100" dir="2700000" algn="tl">
                    <a:srgbClr val="000000">
                      <a:alpha val="43137"/>
                    </a:srgbClr>
                  </a:outerShdw>
                </a:effectLst>
              </a:rPr>
              <a:t>=</a:t>
            </a:r>
            <a:r>
              <a:rPr lang="zh-CN" altLang="en-US" sz="2400" dirty="0">
                <a:effectLst>
                  <a:outerShdw blurRad="38100" dist="38100" dir="2700000" algn="tl">
                    <a:srgbClr val="000000">
                      <a:alpha val="43137"/>
                    </a:srgbClr>
                  </a:outerShdw>
                </a:effectLst>
              </a:rPr>
              <a:t> </a:t>
            </a:r>
            <a:r>
              <a:rPr lang="en-US" altLang="zh-CN" sz="2400" dirty="0">
                <a:effectLst>
                  <a:outerShdw blurRad="38100" dist="38100" dir="2700000" algn="tl">
                    <a:srgbClr val="000000">
                      <a:alpha val="43137"/>
                    </a:srgbClr>
                  </a:outerShdw>
                </a:effectLst>
              </a:rPr>
              <a:t>a</a:t>
            </a:r>
            <a:r>
              <a:rPr lang="zh-CN" altLang="en-US" sz="2400" dirty="0">
                <a:effectLst>
                  <a:outerShdw blurRad="38100" dist="38100" dir="2700000" algn="tl">
                    <a:srgbClr val="000000">
                      <a:alpha val="43137"/>
                    </a:srgbClr>
                  </a:outerShdw>
                </a:effectLst>
              </a:rPr>
              <a:t> </a:t>
            </a:r>
            <a:r>
              <a:rPr lang="en-US" altLang="zh-CN" sz="2400" dirty="0">
                <a:effectLst>
                  <a:outerShdw blurRad="38100" dist="38100" dir="2700000" algn="tl">
                    <a:srgbClr val="000000">
                      <a:alpha val="43137"/>
                    </a:srgbClr>
                  </a:outerShdw>
                </a:effectLst>
              </a:rPr>
              <a:t>-</a:t>
            </a:r>
            <a:r>
              <a:rPr lang="zh-CN" altLang="en-US" sz="2400" dirty="0">
                <a:effectLst>
                  <a:outerShdw blurRad="38100" dist="38100" dir="2700000" algn="tl">
                    <a:srgbClr val="000000">
                      <a:alpha val="43137"/>
                    </a:srgbClr>
                  </a:outerShdw>
                </a:effectLst>
              </a:rPr>
              <a:t> </a:t>
            </a:r>
            <a:r>
              <a:rPr lang="en-US" altLang="zh-CN" sz="2400" dirty="0">
                <a:effectLst>
                  <a:outerShdw blurRad="38100" dist="38100" dir="2700000" algn="tl">
                    <a:srgbClr val="000000">
                      <a:alpha val="43137"/>
                    </a:srgbClr>
                  </a:outerShdw>
                </a:effectLst>
              </a:rPr>
              <a:t>d</a:t>
            </a:r>
            <a:endParaRPr lang="zh-CN" altLang="en-US" sz="2400" dirty="0">
              <a:effectLst>
                <a:outerShdw blurRad="38100" dist="38100" dir="2700000" algn="tl">
                  <a:srgbClr val="000000">
                    <a:alpha val="43137"/>
                  </a:srgbClr>
                </a:outerShdw>
              </a:effectLst>
            </a:endParaRPr>
          </a:p>
        </p:txBody>
      </p:sp>
      <p:sp>
        <p:nvSpPr>
          <p:cNvPr id="7" name="文本框 6">
            <a:extLst>
              <a:ext uri="{FF2B5EF4-FFF2-40B4-BE49-F238E27FC236}">
                <a16:creationId xmlns:a16="http://schemas.microsoft.com/office/drawing/2014/main" id="{0D5C3632-B76C-06D5-326A-48883CDC62B5}"/>
              </a:ext>
            </a:extLst>
          </p:cNvPr>
          <p:cNvSpPr txBox="1"/>
          <p:nvPr/>
        </p:nvSpPr>
        <p:spPr>
          <a:xfrm>
            <a:off x="965771" y="3953540"/>
            <a:ext cx="1425600" cy="461665"/>
          </a:xfrm>
          <a:prstGeom prst="rect">
            <a:avLst/>
          </a:prstGeom>
          <a:noFill/>
          <a:ln>
            <a:solidFill>
              <a:schemeClr val="tx1"/>
            </a:solidFill>
          </a:ln>
          <a:effectLst>
            <a:outerShdw blurRad="63500" sx="102000" sy="102000" algn="ctr" rotWithShape="0">
              <a:prstClr val="black">
                <a:alpha val="40000"/>
              </a:prstClr>
            </a:outerShdw>
          </a:effectLst>
        </p:spPr>
        <p:txBody>
          <a:bodyPr wrap="none" rtlCol="0">
            <a:spAutoFit/>
          </a:bodyPr>
          <a:lstStyle/>
          <a:p>
            <a:r>
              <a:rPr lang="en-US" altLang="zh-CN" sz="2400" dirty="0">
                <a:effectLst>
                  <a:outerShdw blurRad="38100" dist="38100" dir="2700000" algn="tl">
                    <a:srgbClr val="000000">
                      <a:alpha val="43137"/>
                    </a:srgbClr>
                  </a:outerShdw>
                </a:effectLst>
              </a:rPr>
              <a:t>c</a:t>
            </a:r>
            <a:r>
              <a:rPr lang="zh-CN" altLang="en-US" sz="2400" dirty="0">
                <a:effectLst>
                  <a:outerShdw blurRad="38100" dist="38100" dir="2700000" algn="tl">
                    <a:srgbClr val="000000">
                      <a:alpha val="43137"/>
                    </a:srgbClr>
                  </a:outerShdw>
                </a:effectLst>
              </a:rPr>
              <a:t> </a:t>
            </a:r>
            <a:r>
              <a:rPr lang="en-US" altLang="zh-CN" sz="2400" dirty="0">
                <a:effectLst>
                  <a:outerShdw blurRad="38100" dist="38100" dir="2700000" algn="tl">
                    <a:srgbClr val="000000">
                      <a:alpha val="43137"/>
                    </a:srgbClr>
                  </a:outerShdw>
                </a:effectLst>
              </a:rPr>
              <a:t>=</a:t>
            </a:r>
            <a:r>
              <a:rPr lang="zh-CN" altLang="en-US" sz="2400" dirty="0">
                <a:effectLst>
                  <a:outerShdw blurRad="38100" dist="38100" dir="2700000" algn="tl">
                    <a:srgbClr val="000000">
                      <a:alpha val="43137"/>
                    </a:srgbClr>
                  </a:outerShdw>
                </a:effectLst>
              </a:rPr>
              <a:t> </a:t>
            </a:r>
            <a:r>
              <a:rPr lang="en-US" altLang="zh-CN" sz="2400" dirty="0">
                <a:effectLst>
                  <a:outerShdw blurRad="38100" dist="38100" dir="2700000" algn="tl">
                    <a:srgbClr val="000000">
                      <a:alpha val="43137"/>
                    </a:srgbClr>
                  </a:outerShdw>
                </a:effectLst>
              </a:rPr>
              <a:t>b</a:t>
            </a:r>
            <a:r>
              <a:rPr lang="zh-CN" altLang="en-US" sz="2400" dirty="0">
                <a:effectLst>
                  <a:outerShdw blurRad="38100" dist="38100" dir="2700000" algn="tl">
                    <a:srgbClr val="000000">
                      <a:alpha val="43137"/>
                    </a:srgbClr>
                  </a:outerShdw>
                </a:effectLst>
              </a:rPr>
              <a:t> </a:t>
            </a:r>
            <a:r>
              <a:rPr lang="en-US" altLang="zh-CN" sz="2400" dirty="0">
                <a:effectLst>
                  <a:outerShdw blurRad="38100" dist="38100" dir="2700000" algn="tl">
                    <a:srgbClr val="000000">
                      <a:alpha val="43137"/>
                    </a:srgbClr>
                  </a:outerShdw>
                </a:effectLst>
              </a:rPr>
              <a:t>+</a:t>
            </a:r>
            <a:r>
              <a:rPr lang="zh-CN" altLang="en-US" sz="2400" dirty="0">
                <a:effectLst>
                  <a:outerShdw blurRad="38100" dist="38100" dir="2700000" algn="tl">
                    <a:srgbClr val="000000">
                      <a:alpha val="43137"/>
                    </a:srgbClr>
                  </a:outerShdw>
                </a:effectLst>
              </a:rPr>
              <a:t> </a:t>
            </a:r>
            <a:r>
              <a:rPr lang="en-US" altLang="zh-CN" sz="2400" dirty="0">
                <a:effectLst>
                  <a:outerShdw blurRad="38100" dist="38100" dir="2700000" algn="tl">
                    <a:srgbClr val="000000">
                      <a:alpha val="43137"/>
                    </a:srgbClr>
                  </a:outerShdw>
                </a:effectLst>
              </a:rPr>
              <a:t>c</a:t>
            </a:r>
            <a:endParaRPr lang="zh-CN" altLang="en-US" sz="2400" dirty="0">
              <a:effectLst>
                <a:outerShdw blurRad="38100" dist="38100" dir="2700000" algn="tl">
                  <a:srgbClr val="000000">
                    <a:alpha val="43137"/>
                  </a:srgbClr>
                </a:outerShdw>
              </a:effectLst>
            </a:endParaRPr>
          </a:p>
        </p:txBody>
      </p:sp>
      <p:sp>
        <p:nvSpPr>
          <p:cNvPr id="8" name="文本框 7">
            <a:extLst>
              <a:ext uri="{FF2B5EF4-FFF2-40B4-BE49-F238E27FC236}">
                <a16:creationId xmlns:a16="http://schemas.microsoft.com/office/drawing/2014/main" id="{10C3F579-87A6-89E4-197B-224F41A7FA47}"/>
              </a:ext>
            </a:extLst>
          </p:cNvPr>
          <p:cNvSpPr txBox="1"/>
          <p:nvPr/>
        </p:nvSpPr>
        <p:spPr>
          <a:xfrm>
            <a:off x="965771" y="4866935"/>
            <a:ext cx="1425600" cy="461665"/>
          </a:xfrm>
          <a:prstGeom prst="rect">
            <a:avLst/>
          </a:prstGeom>
          <a:noFill/>
          <a:ln>
            <a:solidFill>
              <a:schemeClr val="tx1"/>
            </a:solidFill>
          </a:ln>
          <a:effectLst>
            <a:outerShdw blurRad="63500" sx="102000" sy="102000" algn="ctr" rotWithShape="0">
              <a:prstClr val="black">
                <a:alpha val="40000"/>
              </a:prstClr>
            </a:outerShdw>
          </a:effectLst>
        </p:spPr>
        <p:txBody>
          <a:bodyPr wrap="none" rtlCol="0">
            <a:spAutoFit/>
          </a:bodyPr>
          <a:lstStyle/>
          <a:p>
            <a:r>
              <a:rPr lang="en-US" altLang="zh-CN" sz="2400" dirty="0">
                <a:effectLst>
                  <a:outerShdw blurRad="38100" dist="38100" dir="2700000" algn="tl">
                    <a:srgbClr val="000000">
                      <a:alpha val="43137"/>
                    </a:srgbClr>
                  </a:outerShdw>
                </a:effectLst>
              </a:rPr>
              <a:t>d</a:t>
            </a:r>
            <a:r>
              <a:rPr lang="zh-CN" altLang="en-US" sz="2400" dirty="0">
                <a:effectLst>
                  <a:outerShdw blurRad="38100" dist="38100" dir="2700000" algn="tl">
                    <a:srgbClr val="000000">
                      <a:alpha val="43137"/>
                    </a:srgbClr>
                  </a:outerShdw>
                </a:effectLst>
              </a:rPr>
              <a:t> </a:t>
            </a:r>
            <a:r>
              <a:rPr lang="en-US" altLang="zh-CN" sz="2400" dirty="0">
                <a:effectLst>
                  <a:outerShdw blurRad="38100" dist="38100" dir="2700000" algn="tl">
                    <a:srgbClr val="000000">
                      <a:alpha val="43137"/>
                    </a:srgbClr>
                  </a:outerShdw>
                </a:effectLst>
              </a:rPr>
              <a:t>=</a:t>
            </a:r>
            <a:r>
              <a:rPr lang="zh-CN" altLang="en-US" sz="2400" dirty="0">
                <a:effectLst>
                  <a:outerShdw blurRad="38100" dist="38100" dir="2700000" algn="tl">
                    <a:srgbClr val="000000">
                      <a:alpha val="43137"/>
                    </a:srgbClr>
                  </a:outerShdw>
                </a:effectLst>
              </a:rPr>
              <a:t> </a:t>
            </a:r>
            <a:r>
              <a:rPr lang="en-US" altLang="zh-CN" sz="2400" dirty="0">
                <a:effectLst>
                  <a:outerShdw blurRad="38100" dist="38100" dir="2700000" algn="tl">
                    <a:srgbClr val="000000">
                      <a:alpha val="43137"/>
                    </a:srgbClr>
                  </a:outerShdw>
                </a:effectLst>
              </a:rPr>
              <a:t>a</a:t>
            </a:r>
            <a:r>
              <a:rPr lang="zh-CN" altLang="en-US" sz="2400" dirty="0">
                <a:effectLst>
                  <a:outerShdw blurRad="38100" dist="38100" dir="2700000" algn="tl">
                    <a:srgbClr val="000000">
                      <a:alpha val="43137"/>
                    </a:srgbClr>
                  </a:outerShdw>
                </a:effectLst>
              </a:rPr>
              <a:t> </a:t>
            </a:r>
            <a:r>
              <a:rPr lang="en-US" altLang="zh-CN" sz="2400" dirty="0">
                <a:effectLst>
                  <a:outerShdw blurRad="38100" dist="38100" dir="2700000" algn="tl">
                    <a:srgbClr val="000000">
                      <a:alpha val="43137"/>
                    </a:srgbClr>
                  </a:outerShdw>
                </a:effectLst>
              </a:rPr>
              <a:t>-</a:t>
            </a:r>
            <a:r>
              <a:rPr lang="zh-CN" altLang="en-US" sz="2400" dirty="0">
                <a:effectLst>
                  <a:outerShdw blurRad="38100" dist="38100" dir="2700000" algn="tl">
                    <a:srgbClr val="000000">
                      <a:alpha val="43137"/>
                    </a:srgbClr>
                  </a:outerShdw>
                </a:effectLst>
              </a:rPr>
              <a:t> </a:t>
            </a:r>
            <a:r>
              <a:rPr lang="en-US" altLang="zh-CN" sz="2400" dirty="0">
                <a:effectLst>
                  <a:outerShdw blurRad="38100" dist="38100" dir="2700000" algn="tl">
                    <a:srgbClr val="000000">
                      <a:alpha val="43137"/>
                    </a:srgbClr>
                  </a:outerShdw>
                </a:effectLst>
              </a:rPr>
              <a:t>d</a:t>
            </a:r>
            <a:endParaRPr lang="zh-CN" altLang="en-US" sz="2400" dirty="0">
              <a:effectLst>
                <a:outerShdw blurRad="38100" dist="38100" dir="2700000" algn="tl">
                  <a:srgbClr val="000000">
                    <a:alpha val="43137"/>
                  </a:srgbClr>
                </a:outerShdw>
              </a:effectLst>
            </a:endParaRPr>
          </a:p>
        </p:txBody>
      </p:sp>
      <p:cxnSp>
        <p:nvCxnSpPr>
          <p:cNvPr id="10" name="直接箭头连接符 9">
            <a:extLst>
              <a:ext uri="{FF2B5EF4-FFF2-40B4-BE49-F238E27FC236}">
                <a16:creationId xmlns:a16="http://schemas.microsoft.com/office/drawing/2014/main" id="{455BB3C1-33C9-32BF-AE8E-F5B93C8F857C}"/>
              </a:ext>
            </a:extLst>
          </p:cNvPr>
          <p:cNvCxnSpPr>
            <a:cxnSpLocks/>
            <a:endCxn id="5" idx="0"/>
          </p:cNvCxnSpPr>
          <p:nvPr/>
        </p:nvCxnSpPr>
        <p:spPr>
          <a:xfrm>
            <a:off x="1678466" y="1710013"/>
            <a:ext cx="0" cy="41673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a:extLst>
              <a:ext uri="{FF2B5EF4-FFF2-40B4-BE49-F238E27FC236}">
                <a16:creationId xmlns:a16="http://schemas.microsoft.com/office/drawing/2014/main" id="{0624F475-AB45-3057-2AF2-BF1DF733BA0D}"/>
              </a:ext>
            </a:extLst>
          </p:cNvPr>
          <p:cNvCxnSpPr>
            <a:cxnSpLocks/>
            <a:stCxn id="5" idx="2"/>
            <a:endCxn id="6" idx="0"/>
          </p:cNvCxnSpPr>
          <p:nvPr/>
        </p:nvCxnSpPr>
        <p:spPr>
          <a:xfrm>
            <a:off x="1678466" y="2588415"/>
            <a:ext cx="105" cy="45173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a:extLst>
              <a:ext uri="{FF2B5EF4-FFF2-40B4-BE49-F238E27FC236}">
                <a16:creationId xmlns:a16="http://schemas.microsoft.com/office/drawing/2014/main" id="{9D7AB40E-C76F-BCBB-1534-6735C8957E40}"/>
              </a:ext>
            </a:extLst>
          </p:cNvPr>
          <p:cNvCxnSpPr>
            <a:cxnSpLocks/>
            <a:stCxn id="6" idx="2"/>
            <a:endCxn id="7" idx="0"/>
          </p:cNvCxnSpPr>
          <p:nvPr/>
        </p:nvCxnSpPr>
        <p:spPr>
          <a:xfrm>
            <a:off x="1678571" y="3501810"/>
            <a:ext cx="0" cy="45173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0C9AEE59-A6A3-6AC5-E4C0-A46BF026F27F}"/>
              </a:ext>
            </a:extLst>
          </p:cNvPr>
          <p:cNvCxnSpPr>
            <a:cxnSpLocks/>
            <a:stCxn id="7" idx="2"/>
            <a:endCxn id="8" idx="0"/>
          </p:cNvCxnSpPr>
          <p:nvPr/>
        </p:nvCxnSpPr>
        <p:spPr>
          <a:xfrm>
            <a:off x="1678571" y="4415205"/>
            <a:ext cx="0" cy="45173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接箭头连接符 22">
            <a:extLst>
              <a:ext uri="{FF2B5EF4-FFF2-40B4-BE49-F238E27FC236}">
                <a16:creationId xmlns:a16="http://schemas.microsoft.com/office/drawing/2014/main" id="{5D366DA5-DFD7-D789-840F-AA6088D9AF07}"/>
              </a:ext>
            </a:extLst>
          </p:cNvPr>
          <p:cNvCxnSpPr>
            <a:cxnSpLocks/>
            <a:stCxn id="8" idx="2"/>
          </p:cNvCxnSpPr>
          <p:nvPr/>
        </p:nvCxnSpPr>
        <p:spPr>
          <a:xfrm flipH="1">
            <a:off x="1678466" y="5328600"/>
            <a:ext cx="105" cy="45760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文本框 24">
            <a:extLst>
              <a:ext uri="{FF2B5EF4-FFF2-40B4-BE49-F238E27FC236}">
                <a16:creationId xmlns:a16="http://schemas.microsoft.com/office/drawing/2014/main" id="{5683CD35-D1FF-E318-1F02-51106E204F74}"/>
              </a:ext>
            </a:extLst>
          </p:cNvPr>
          <p:cNvSpPr txBox="1"/>
          <p:nvPr/>
        </p:nvSpPr>
        <p:spPr>
          <a:xfrm>
            <a:off x="2391159" y="1681778"/>
            <a:ext cx="1063112" cy="461665"/>
          </a:xfrm>
          <a:prstGeom prst="rect">
            <a:avLst/>
          </a:prstGeom>
          <a:noFill/>
        </p:spPr>
        <p:txBody>
          <a:bodyPr wrap="none" rtlCol="0">
            <a:spAutoFit/>
          </a:bodyPr>
          <a:lstStyle/>
          <a:p>
            <a:r>
              <a:rPr lang="en-US" altLang="zh-CN" sz="2400" dirty="0">
                <a:solidFill>
                  <a:srgbClr val="FF0000"/>
                </a:solidFill>
              </a:rPr>
              <a:t>IN = {}</a:t>
            </a:r>
            <a:endParaRPr lang="zh-CN" altLang="en-US" sz="2400" dirty="0">
              <a:solidFill>
                <a:srgbClr val="FF0000"/>
              </a:solidFill>
            </a:endParaRPr>
          </a:p>
        </p:txBody>
      </p:sp>
      <p:sp>
        <p:nvSpPr>
          <p:cNvPr id="27" name="文本框 26">
            <a:extLst>
              <a:ext uri="{FF2B5EF4-FFF2-40B4-BE49-F238E27FC236}">
                <a16:creationId xmlns:a16="http://schemas.microsoft.com/office/drawing/2014/main" id="{83DD0650-E73A-E9D2-FA9C-9BE4B2EB0333}"/>
              </a:ext>
            </a:extLst>
          </p:cNvPr>
          <p:cNvSpPr txBox="1"/>
          <p:nvPr/>
        </p:nvSpPr>
        <p:spPr>
          <a:xfrm>
            <a:off x="2391159" y="2607363"/>
            <a:ext cx="1890261" cy="461665"/>
          </a:xfrm>
          <a:prstGeom prst="rect">
            <a:avLst/>
          </a:prstGeom>
          <a:noFill/>
        </p:spPr>
        <p:txBody>
          <a:bodyPr wrap="none" rtlCol="0">
            <a:spAutoFit/>
          </a:bodyPr>
          <a:lstStyle/>
          <a:p>
            <a:r>
              <a:rPr lang="en-US" altLang="zh-CN" sz="2400" dirty="0">
                <a:solidFill>
                  <a:srgbClr val="FF0000"/>
                </a:solidFill>
              </a:rPr>
              <a:t>OUT = {</a:t>
            </a:r>
            <a:r>
              <a:rPr lang="en-US" altLang="zh-CN" sz="2400" dirty="0" err="1">
                <a:solidFill>
                  <a:srgbClr val="FF0000"/>
                </a:solidFill>
              </a:rPr>
              <a:t>b+c</a:t>
            </a:r>
            <a:r>
              <a:rPr lang="en-US" altLang="zh-CN" sz="2400" dirty="0">
                <a:solidFill>
                  <a:srgbClr val="FF0000"/>
                </a:solidFill>
              </a:rPr>
              <a:t>}</a:t>
            </a:r>
            <a:endParaRPr lang="zh-CN" altLang="en-US" sz="2400" dirty="0">
              <a:solidFill>
                <a:srgbClr val="FF0000"/>
              </a:solidFill>
            </a:endParaRPr>
          </a:p>
        </p:txBody>
      </p:sp>
      <p:sp>
        <p:nvSpPr>
          <p:cNvPr id="28" name="文本框 27">
            <a:extLst>
              <a:ext uri="{FF2B5EF4-FFF2-40B4-BE49-F238E27FC236}">
                <a16:creationId xmlns:a16="http://schemas.microsoft.com/office/drawing/2014/main" id="{8A888724-6432-DD06-401B-559D5FAB11E7}"/>
              </a:ext>
            </a:extLst>
          </p:cNvPr>
          <p:cNvSpPr txBox="1"/>
          <p:nvPr/>
        </p:nvSpPr>
        <p:spPr>
          <a:xfrm>
            <a:off x="2409995" y="3520047"/>
            <a:ext cx="1818126" cy="461665"/>
          </a:xfrm>
          <a:prstGeom prst="rect">
            <a:avLst/>
          </a:prstGeom>
          <a:noFill/>
        </p:spPr>
        <p:txBody>
          <a:bodyPr wrap="none" rtlCol="0">
            <a:spAutoFit/>
          </a:bodyPr>
          <a:lstStyle/>
          <a:p>
            <a:r>
              <a:rPr lang="en-US" altLang="zh-CN" sz="2400" dirty="0">
                <a:solidFill>
                  <a:srgbClr val="FF0000"/>
                </a:solidFill>
              </a:rPr>
              <a:t>OUT = {a-d}</a:t>
            </a:r>
            <a:endParaRPr lang="zh-CN" altLang="en-US" sz="2400" dirty="0">
              <a:solidFill>
                <a:srgbClr val="FF0000"/>
              </a:solidFill>
            </a:endParaRPr>
          </a:p>
        </p:txBody>
      </p:sp>
      <p:sp>
        <p:nvSpPr>
          <p:cNvPr id="29" name="文本框 28">
            <a:extLst>
              <a:ext uri="{FF2B5EF4-FFF2-40B4-BE49-F238E27FC236}">
                <a16:creationId xmlns:a16="http://schemas.microsoft.com/office/drawing/2014/main" id="{873952CA-A56F-5849-B3E9-7A6D1876E224}"/>
              </a:ext>
            </a:extLst>
          </p:cNvPr>
          <p:cNvSpPr txBox="1"/>
          <p:nvPr/>
        </p:nvSpPr>
        <p:spPr>
          <a:xfrm>
            <a:off x="2409995" y="2119656"/>
            <a:ext cx="497252" cy="461665"/>
          </a:xfrm>
          <a:prstGeom prst="rect">
            <a:avLst/>
          </a:prstGeom>
          <a:noFill/>
        </p:spPr>
        <p:txBody>
          <a:bodyPr wrap="none" rtlCol="0">
            <a:spAutoFit/>
          </a:bodyPr>
          <a:lstStyle/>
          <a:p>
            <a:r>
              <a:rPr lang="en-US" altLang="zh-CN" sz="2400" dirty="0">
                <a:latin typeface="+mn-ea"/>
              </a:rPr>
              <a:t>B</a:t>
            </a:r>
            <a:r>
              <a:rPr lang="en-US" altLang="zh-CN" sz="2400" baseline="-25000" dirty="0">
                <a:latin typeface="+mn-ea"/>
              </a:rPr>
              <a:t>1</a:t>
            </a:r>
            <a:endParaRPr lang="zh-CN" altLang="en-US" sz="2400" baseline="-25000" dirty="0">
              <a:latin typeface="+mn-ea"/>
            </a:endParaRPr>
          </a:p>
        </p:txBody>
      </p:sp>
      <p:sp>
        <p:nvSpPr>
          <p:cNvPr id="30" name="文本框 29">
            <a:extLst>
              <a:ext uri="{FF2B5EF4-FFF2-40B4-BE49-F238E27FC236}">
                <a16:creationId xmlns:a16="http://schemas.microsoft.com/office/drawing/2014/main" id="{07DD3D79-6D78-A860-5F94-64EC9DA953BC}"/>
              </a:ext>
            </a:extLst>
          </p:cNvPr>
          <p:cNvSpPr txBox="1"/>
          <p:nvPr/>
        </p:nvSpPr>
        <p:spPr>
          <a:xfrm>
            <a:off x="2409995" y="3029473"/>
            <a:ext cx="497252" cy="461665"/>
          </a:xfrm>
          <a:prstGeom prst="rect">
            <a:avLst/>
          </a:prstGeom>
          <a:noFill/>
        </p:spPr>
        <p:txBody>
          <a:bodyPr wrap="none" rtlCol="0">
            <a:spAutoFit/>
          </a:bodyPr>
          <a:lstStyle/>
          <a:p>
            <a:r>
              <a:rPr lang="en-US" altLang="zh-CN" sz="2400" dirty="0">
                <a:latin typeface="+mn-ea"/>
              </a:rPr>
              <a:t>B</a:t>
            </a:r>
            <a:r>
              <a:rPr lang="en-US" altLang="zh-CN" sz="2400" baseline="-25000" dirty="0">
                <a:latin typeface="+mn-ea"/>
              </a:rPr>
              <a:t>2</a:t>
            </a:r>
            <a:endParaRPr lang="zh-CN" altLang="en-US" sz="2400" baseline="-25000" dirty="0">
              <a:latin typeface="+mn-ea"/>
            </a:endParaRPr>
          </a:p>
        </p:txBody>
      </p:sp>
      <p:sp>
        <p:nvSpPr>
          <p:cNvPr id="31" name="文本框 30">
            <a:extLst>
              <a:ext uri="{FF2B5EF4-FFF2-40B4-BE49-F238E27FC236}">
                <a16:creationId xmlns:a16="http://schemas.microsoft.com/office/drawing/2014/main" id="{AFD0E3B9-6176-1818-8340-8672CD55D5FA}"/>
              </a:ext>
            </a:extLst>
          </p:cNvPr>
          <p:cNvSpPr txBox="1"/>
          <p:nvPr/>
        </p:nvSpPr>
        <p:spPr>
          <a:xfrm>
            <a:off x="2405871" y="3953539"/>
            <a:ext cx="497252" cy="461665"/>
          </a:xfrm>
          <a:prstGeom prst="rect">
            <a:avLst/>
          </a:prstGeom>
          <a:noFill/>
        </p:spPr>
        <p:txBody>
          <a:bodyPr wrap="none" rtlCol="0">
            <a:spAutoFit/>
          </a:bodyPr>
          <a:lstStyle/>
          <a:p>
            <a:r>
              <a:rPr lang="en-US" altLang="zh-CN" sz="2400" dirty="0">
                <a:latin typeface="+mn-ea"/>
              </a:rPr>
              <a:t>B</a:t>
            </a:r>
            <a:r>
              <a:rPr lang="en-US" altLang="zh-CN" sz="2400" baseline="-25000" dirty="0">
                <a:latin typeface="+mn-ea"/>
              </a:rPr>
              <a:t>3</a:t>
            </a:r>
            <a:endParaRPr lang="zh-CN" altLang="en-US" sz="2400" baseline="-25000" dirty="0">
              <a:latin typeface="+mn-ea"/>
            </a:endParaRPr>
          </a:p>
        </p:txBody>
      </p:sp>
      <p:sp>
        <p:nvSpPr>
          <p:cNvPr id="32" name="文本框 31">
            <a:extLst>
              <a:ext uri="{FF2B5EF4-FFF2-40B4-BE49-F238E27FC236}">
                <a16:creationId xmlns:a16="http://schemas.microsoft.com/office/drawing/2014/main" id="{516B0CDA-1AE1-2328-7741-A3303CD19A30}"/>
              </a:ext>
            </a:extLst>
          </p:cNvPr>
          <p:cNvSpPr txBox="1"/>
          <p:nvPr/>
        </p:nvSpPr>
        <p:spPr>
          <a:xfrm>
            <a:off x="2401433" y="4877605"/>
            <a:ext cx="497252" cy="461665"/>
          </a:xfrm>
          <a:prstGeom prst="rect">
            <a:avLst/>
          </a:prstGeom>
          <a:noFill/>
        </p:spPr>
        <p:txBody>
          <a:bodyPr wrap="none" rtlCol="0">
            <a:spAutoFit/>
          </a:bodyPr>
          <a:lstStyle/>
          <a:p>
            <a:r>
              <a:rPr lang="en-US" altLang="zh-CN" sz="2400" dirty="0">
                <a:latin typeface="+mn-ea"/>
              </a:rPr>
              <a:t>B</a:t>
            </a:r>
            <a:r>
              <a:rPr lang="en-US" altLang="zh-CN" sz="2400" baseline="-25000" dirty="0">
                <a:latin typeface="+mn-ea"/>
              </a:rPr>
              <a:t>4</a:t>
            </a:r>
            <a:endParaRPr lang="zh-CN" altLang="en-US" sz="2400" baseline="-25000" dirty="0">
              <a:latin typeface="+mn-ea"/>
            </a:endParaRPr>
          </a:p>
        </p:txBody>
      </p:sp>
      <p:sp>
        <p:nvSpPr>
          <p:cNvPr id="33" name="文本框 32">
            <a:extLst>
              <a:ext uri="{FF2B5EF4-FFF2-40B4-BE49-F238E27FC236}">
                <a16:creationId xmlns:a16="http://schemas.microsoft.com/office/drawing/2014/main" id="{922AD3F7-5EB2-940D-CE6C-FABD2C092D54}"/>
              </a:ext>
            </a:extLst>
          </p:cNvPr>
          <p:cNvSpPr txBox="1"/>
          <p:nvPr/>
        </p:nvSpPr>
        <p:spPr>
          <a:xfrm>
            <a:off x="2391159" y="4413684"/>
            <a:ext cx="1818126" cy="461665"/>
          </a:xfrm>
          <a:prstGeom prst="rect">
            <a:avLst/>
          </a:prstGeom>
          <a:noFill/>
        </p:spPr>
        <p:txBody>
          <a:bodyPr wrap="none" rtlCol="0">
            <a:spAutoFit/>
          </a:bodyPr>
          <a:lstStyle/>
          <a:p>
            <a:r>
              <a:rPr lang="en-US" altLang="zh-CN" sz="2400" dirty="0">
                <a:solidFill>
                  <a:srgbClr val="FF0000"/>
                </a:solidFill>
              </a:rPr>
              <a:t>OUT = {a-d}</a:t>
            </a:r>
            <a:endParaRPr lang="zh-CN" altLang="en-US" sz="2400" dirty="0">
              <a:solidFill>
                <a:srgbClr val="FF0000"/>
              </a:solidFill>
            </a:endParaRPr>
          </a:p>
        </p:txBody>
      </p:sp>
      <p:sp>
        <p:nvSpPr>
          <p:cNvPr id="34" name="文本框 33">
            <a:extLst>
              <a:ext uri="{FF2B5EF4-FFF2-40B4-BE49-F238E27FC236}">
                <a16:creationId xmlns:a16="http://schemas.microsoft.com/office/drawing/2014/main" id="{09825BC8-35D5-1DE8-0567-926ED061D953}"/>
              </a:ext>
            </a:extLst>
          </p:cNvPr>
          <p:cNvSpPr txBox="1"/>
          <p:nvPr/>
        </p:nvSpPr>
        <p:spPr>
          <a:xfrm>
            <a:off x="2391159" y="5336230"/>
            <a:ext cx="1356462" cy="461665"/>
          </a:xfrm>
          <a:prstGeom prst="rect">
            <a:avLst/>
          </a:prstGeom>
          <a:noFill/>
        </p:spPr>
        <p:txBody>
          <a:bodyPr wrap="none" rtlCol="0">
            <a:spAutoFit/>
          </a:bodyPr>
          <a:lstStyle/>
          <a:p>
            <a:r>
              <a:rPr lang="en-US" altLang="zh-CN" sz="2400" dirty="0">
                <a:solidFill>
                  <a:srgbClr val="FF0000"/>
                </a:solidFill>
              </a:rPr>
              <a:t>OUT = {}</a:t>
            </a:r>
            <a:endParaRPr lang="zh-CN" altLang="en-US" sz="2400" dirty="0">
              <a:solidFill>
                <a:srgbClr val="FF0000"/>
              </a:solidFill>
            </a:endParaRPr>
          </a:p>
        </p:txBody>
      </p:sp>
      <p:sp>
        <p:nvSpPr>
          <p:cNvPr id="35" name="文本框 34">
            <a:extLst>
              <a:ext uri="{FF2B5EF4-FFF2-40B4-BE49-F238E27FC236}">
                <a16:creationId xmlns:a16="http://schemas.microsoft.com/office/drawing/2014/main" id="{46A634A0-0863-F5D0-0DC8-355CD96F2B9A}"/>
              </a:ext>
            </a:extLst>
          </p:cNvPr>
          <p:cNvSpPr txBox="1"/>
          <p:nvPr/>
        </p:nvSpPr>
        <p:spPr>
          <a:xfrm>
            <a:off x="3319058" y="3049618"/>
            <a:ext cx="4972836" cy="461665"/>
          </a:xfrm>
          <a:prstGeom prst="rect">
            <a:avLst/>
          </a:prstGeom>
          <a:noFill/>
        </p:spPr>
        <p:txBody>
          <a:bodyPr wrap="none" rtlCol="0">
            <a:spAutoFit/>
          </a:bodyPr>
          <a:lstStyle/>
          <a:p>
            <a:r>
              <a:rPr lang="en-US" altLang="zh-CN" sz="2400" dirty="0">
                <a:latin typeface="+mn-ea"/>
              </a:rPr>
              <a:t>B</a:t>
            </a:r>
            <a:r>
              <a:rPr lang="en-US" altLang="zh-CN" sz="2400" baseline="-25000" dirty="0">
                <a:latin typeface="+mn-ea"/>
              </a:rPr>
              <a:t>2</a:t>
            </a:r>
            <a:r>
              <a:rPr lang="zh-CN" altLang="en-US" sz="2400" dirty="0">
                <a:latin typeface="+mn-ea"/>
              </a:rPr>
              <a:t>产生</a:t>
            </a:r>
            <a:r>
              <a:rPr lang="en-US" altLang="zh-CN" sz="2400" dirty="0">
                <a:latin typeface="+mn-ea"/>
              </a:rPr>
              <a:t>(gen)</a:t>
            </a:r>
            <a:r>
              <a:rPr lang="zh-CN" altLang="en-US" sz="2400" dirty="0">
                <a:latin typeface="+mn-ea"/>
              </a:rPr>
              <a:t>了</a:t>
            </a:r>
            <a:r>
              <a:rPr lang="en-US" altLang="zh-CN" sz="2400" dirty="0">
                <a:latin typeface="+mn-ea"/>
              </a:rPr>
              <a:t>a-d, </a:t>
            </a:r>
            <a:r>
              <a:rPr lang="zh-CN" altLang="en-US" sz="2400" dirty="0">
                <a:latin typeface="+mn-ea"/>
              </a:rPr>
              <a:t>杀死</a:t>
            </a:r>
            <a:r>
              <a:rPr lang="en-US" altLang="zh-CN" sz="2400" dirty="0">
                <a:latin typeface="+mn-ea"/>
              </a:rPr>
              <a:t>(kill)</a:t>
            </a:r>
            <a:r>
              <a:rPr lang="zh-CN" altLang="en-US" sz="2400" dirty="0">
                <a:latin typeface="+mn-ea"/>
              </a:rPr>
              <a:t>了</a:t>
            </a:r>
            <a:r>
              <a:rPr lang="en-US" altLang="zh-CN" sz="2400" dirty="0" err="1">
                <a:latin typeface="+mn-ea"/>
              </a:rPr>
              <a:t>b+c</a:t>
            </a:r>
            <a:endParaRPr lang="zh-CN" altLang="en-US" sz="2400" dirty="0">
              <a:latin typeface="+mn-ea"/>
            </a:endParaRPr>
          </a:p>
        </p:txBody>
      </p:sp>
      <p:sp>
        <p:nvSpPr>
          <p:cNvPr id="36" name="文本框 35">
            <a:extLst>
              <a:ext uri="{FF2B5EF4-FFF2-40B4-BE49-F238E27FC236}">
                <a16:creationId xmlns:a16="http://schemas.microsoft.com/office/drawing/2014/main" id="{1B20092E-42CC-6052-9AEB-0A992DD5296D}"/>
              </a:ext>
            </a:extLst>
          </p:cNvPr>
          <p:cNvSpPr txBox="1"/>
          <p:nvPr/>
        </p:nvSpPr>
        <p:spPr>
          <a:xfrm>
            <a:off x="3336289" y="2131243"/>
            <a:ext cx="2765501" cy="461665"/>
          </a:xfrm>
          <a:prstGeom prst="rect">
            <a:avLst/>
          </a:prstGeom>
          <a:noFill/>
        </p:spPr>
        <p:txBody>
          <a:bodyPr wrap="none" rtlCol="0">
            <a:spAutoFit/>
          </a:bodyPr>
          <a:lstStyle/>
          <a:p>
            <a:r>
              <a:rPr lang="en-US" altLang="zh-CN" sz="2400" dirty="0">
                <a:latin typeface="+mn-ea"/>
              </a:rPr>
              <a:t>B</a:t>
            </a:r>
            <a:r>
              <a:rPr lang="en-US" altLang="zh-CN" sz="2400" baseline="-25000" dirty="0">
                <a:latin typeface="+mn-ea"/>
              </a:rPr>
              <a:t>1</a:t>
            </a:r>
            <a:r>
              <a:rPr lang="zh-CN" altLang="en-US" sz="2400" dirty="0">
                <a:latin typeface="+mn-ea"/>
              </a:rPr>
              <a:t>产生</a:t>
            </a:r>
            <a:r>
              <a:rPr lang="en-US" altLang="zh-CN" sz="2400" dirty="0">
                <a:latin typeface="+mn-ea"/>
              </a:rPr>
              <a:t>(gen)</a:t>
            </a:r>
            <a:r>
              <a:rPr lang="zh-CN" altLang="en-US" sz="2400" dirty="0">
                <a:latin typeface="+mn-ea"/>
              </a:rPr>
              <a:t>了</a:t>
            </a:r>
            <a:r>
              <a:rPr lang="en-US" altLang="zh-CN" sz="2400" dirty="0" err="1">
                <a:latin typeface="+mn-ea"/>
              </a:rPr>
              <a:t>b+c</a:t>
            </a:r>
            <a:endParaRPr lang="zh-CN" altLang="en-US" sz="2400" dirty="0">
              <a:latin typeface="+mn-ea"/>
            </a:endParaRPr>
          </a:p>
        </p:txBody>
      </p:sp>
      <p:sp>
        <p:nvSpPr>
          <p:cNvPr id="38" name="文本框 37">
            <a:extLst>
              <a:ext uri="{FF2B5EF4-FFF2-40B4-BE49-F238E27FC236}">
                <a16:creationId xmlns:a16="http://schemas.microsoft.com/office/drawing/2014/main" id="{A64F6618-CAD9-0864-A543-4F3DD837D463}"/>
              </a:ext>
            </a:extLst>
          </p:cNvPr>
          <p:cNvSpPr txBox="1"/>
          <p:nvPr/>
        </p:nvSpPr>
        <p:spPr>
          <a:xfrm>
            <a:off x="4281420" y="3934989"/>
            <a:ext cx="6097712" cy="1281761"/>
          </a:xfrm>
          <a:prstGeom prst="rect">
            <a:avLst/>
          </a:prstGeom>
          <a:noFill/>
        </p:spPr>
        <p:txBody>
          <a:bodyPr wrap="square">
            <a:spAutoFit/>
          </a:bodyPr>
          <a:lstStyle/>
          <a:p>
            <a:pPr marL="457200" marR="0" lvl="1" indent="0" algn="just" defTabSz="914400" rtl="0" eaLnBrk="1" fontAlgn="auto" latinLnBrk="0" hangingPunct="1">
              <a:lnSpc>
                <a:spcPct val="120000"/>
              </a:lnSpc>
              <a:spcBef>
                <a:spcPts val="500"/>
              </a:spcBef>
              <a:spcAft>
                <a:spcPts val="0"/>
              </a:spcAft>
              <a:buClr>
                <a:srgbClr val="FFC000"/>
              </a:buClr>
              <a:buSzTx/>
              <a:buFont typeface="Wingdings" panose="05000000000000000000" pitchFamily="2" charset="2"/>
              <a:buNone/>
              <a:tabLst/>
              <a:defRPr/>
            </a:pPr>
            <a:r>
              <a:rPr kumimoji="0" lang="en-US" altLang="zh-CN" sz="3200" i="1"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 </a:t>
            </a:r>
            <a:r>
              <a:rPr kumimoji="0" lang="en-CN" altLang="zh-CN" sz="3200" i="1" u="none" strike="noStrike" kern="1200" cap="none" spc="0" normalizeH="0" baseline="0" noProof="0" dirty="0">
                <a:ln>
                  <a:noFill/>
                </a:ln>
                <a:solidFill>
                  <a:srgbClr val="0000FF"/>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f</a:t>
            </a:r>
            <a:r>
              <a:rPr kumimoji="0" lang="en-US" altLang="zh-CN" sz="3200" i="1" u="none" strike="noStrike" kern="1200" cap="none" spc="0" normalizeH="0" baseline="-25000" noProof="0" dirty="0">
                <a:ln>
                  <a:noFill/>
                </a:ln>
                <a:solidFill>
                  <a:srgbClr val="0000FF"/>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B </a:t>
            </a:r>
            <a:r>
              <a:rPr kumimoji="0" lang="en-US" altLang="zh-CN" sz="3200" i="0" u="none" strike="noStrike" kern="1200" cap="none" spc="0" normalizeH="0" baseline="0" noProof="0" dirty="0">
                <a:ln>
                  <a:noFill/>
                </a:ln>
                <a:solidFill>
                  <a:srgbClr val="0000FF"/>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0" lang="en-US" altLang="zh-CN" sz="3200" i="1" u="none" strike="noStrike" kern="1200" cap="none" spc="0" normalizeH="0" baseline="0" noProof="0" dirty="0">
                <a:ln>
                  <a:noFill/>
                </a:ln>
                <a:solidFill>
                  <a:srgbClr val="0000FF"/>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x</a:t>
            </a:r>
            <a:r>
              <a:rPr kumimoji="0" lang="en-US" altLang="zh-CN" sz="3200" i="0" u="none" strike="noStrike" kern="1200" cap="none" spc="0" normalizeH="0" baseline="0" noProof="0" dirty="0">
                <a:ln>
                  <a:noFill/>
                </a:ln>
                <a:solidFill>
                  <a:srgbClr val="0000FF"/>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 = </a:t>
            </a:r>
            <a:r>
              <a:rPr kumimoji="0" lang="en-US" altLang="zh-CN" sz="3200" i="0" u="none" strike="noStrike" kern="1200" cap="none" spc="0" normalizeH="0" baseline="0" noProof="0" dirty="0" err="1">
                <a:ln>
                  <a:noFill/>
                </a:ln>
                <a:solidFill>
                  <a:srgbClr val="0000FF"/>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gen</a:t>
            </a:r>
            <a:r>
              <a:rPr kumimoji="0" lang="en-US" altLang="zh-CN" sz="3200" i="0" u="none" strike="noStrike" kern="1200" cap="none" spc="0" normalizeH="0" baseline="-25000" noProof="0" dirty="0" err="1">
                <a:ln>
                  <a:noFill/>
                </a:ln>
                <a:solidFill>
                  <a:srgbClr val="0000FF"/>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B</a:t>
            </a:r>
            <a:r>
              <a:rPr kumimoji="0" lang="en-US" altLang="zh-CN" sz="3200" i="0" u="none" strike="noStrike" kern="1200" cap="none" spc="0" normalizeH="0" baseline="0" noProof="0" dirty="0">
                <a:ln>
                  <a:noFill/>
                </a:ln>
                <a:solidFill>
                  <a:srgbClr val="0000FF"/>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0" lang="en-US" altLang="zh-CN" sz="3200" i="1" u="none" strike="noStrike" kern="1200" cap="none" spc="0" normalizeH="0" baseline="0" noProof="0" dirty="0">
                <a:ln>
                  <a:noFill/>
                </a:ln>
                <a:solidFill>
                  <a:srgbClr val="0000FF"/>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x</a:t>
            </a:r>
            <a:r>
              <a:rPr kumimoji="0" lang="en-US" altLang="zh-CN" sz="3200" i="0" u="none" strike="noStrike" kern="1200" cap="none" spc="0" normalizeH="0" baseline="0" noProof="0" dirty="0">
                <a:ln>
                  <a:noFill/>
                </a:ln>
                <a:solidFill>
                  <a:srgbClr val="0000FF"/>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0" lang="en-US" altLang="zh-CN" sz="3200" i="0" u="none" strike="noStrike" kern="1200" cap="none" spc="0" normalizeH="0" baseline="0" noProof="0" dirty="0" err="1">
                <a:ln>
                  <a:noFill/>
                </a:ln>
                <a:solidFill>
                  <a:srgbClr val="0000FF"/>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kill</a:t>
            </a:r>
            <a:r>
              <a:rPr kumimoji="0" lang="en-US" altLang="zh-CN" sz="3200" i="0" u="none" strike="noStrike" kern="1200" cap="none" spc="0" normalizeH="0" baseline="-25000" noProof="0" dirty="0" err="1">
                <a:ln>
                  <a:noFill/>
                </a:ln>
                <a:solidFill>
                  <a:srgbClr val="0000FF"/>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B</a:t>
            </a:r>
            <a:r>
              <a:rPr kumimoji="0" lang="en-US" altLang="zh-CN" sz="3200" i="0" u="none" strike="noStrike" kern="1200" cap="none" spc="0" normalizeH="0" baseline="0" noProof="0" dirty="0">
                <a:ln>
                  <a:noFill/>
                </a:ln>
                <a:solidFill>
                  <a:srgbClr val="0000FF"/>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p>
          <a:p>
            <a:pPr marL="457200" marR="0" lvl="1" indent="0" algn="just" defTabSz="914400" rtl="0" eaLnBrk="1" fontAlgn="auto" latinLnBrk="0" hangingPunct="1">
              <a:lnSpc>
                <a:spcPct val="120000"/>
              </a:lnSpc>
              <a:spcBef>
                <a:spcPts val="500"/>
              </a:spcBef>
              <a:spcAft>
                <a:spcPts val="0"/>
              </a:spcAft>
              <a:buClr>
                <a:srgbClr val="FFC000"/>
              </a:buClr>
              <a:buSzTx/>
              <a:buFont typeface="Wingdings" panose="05000000000000000000" pitchFamily="2" charset="2"/>
              <a:buNone/>
              <a:tabLst/>
              <a:defRPr/>
            </a:pPr>
            <a:r>
              <a:rPr kumimoji="0" lang="en-US" altLang="zh-CN" sz="320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 </a:t>
            </a:r>
            <a:r>
              <a:rPr kumimoji="0" lang="en-US" altLang="zh-CN" sz="3200" i="0" u="none" strike="noStrike" kern="1200" cap="none" spc="0" normalizeH="0" baseline="0" noProof="0" dirty="0">
                <a:ln>
                  <a:noFill/>
                </a:ln>
                <a:solidFill>
                  <a:srgbClr val="0000FF"/>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out[B] =</a:t>
            </a:r>
            <a:r>
              <a:rPr kumimoji="0" lang="en-US" altLang="zh-CN" sz="3200" i="1" u="none" strike="noStrike" kern="1200" cap="none" spc="0" normalizeH="0" baseline="0" noProof="0" dirty="0">
                <a:ln>
                  <a:noFill/>
                </a:ln>
                <a:solidFill>
                  <a:srgbClr val="0000FF"/>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 </a:t>
            </a:r>
            <a:r>
              <a:rPr kumimoji="0" lang="en-US" altLang="zh-CN" sz="3200" i="0" u="none" strike="noStrike" kern="1200" cap="none" spc="0" normalizeH="0" baseline="0" noProof="0" dirty="0" err="1">
                <a:ln>
                  <a:noFill/>
                </a:ln>
                <a:solidFill>
                  <a:srgbClr val="0000FF"/>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gen</a:t>
            </a:r>
            <a:r>
              <a:rPr kumimoji="0" lang="en-US" altLang="zh-CN" sz="3200" i="0" u="none" strike="noStrike" kern="1200" cap="none" spc="0" normalizeH="0" baseline="-25000" noProof="0" dirty="0" err="1">
                <a:ln>
                  <a:noFill/>
                </a:ln>
                <a:solidFill>
                  <a:srgbClr val="0000FF"/>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B</a:t>
            </a:r>
            <a:r>
              <a:rPr kumimoji="0" lang="en-US" altLang="zh-CN" sz="3200" i="0" u="none" strike="noStrike" kern="1200" cap="none" spc="0" normalizeH="0" baseline="0" noProof="0" dirty="0">
                <a:ln>
                  <a:noFill/>
                </a:ln>
                <a:solidFill>
                  <a:srgbClr val="0000FF"/>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∪(in[B]-</a:t>
            </a:r>
            <a:r>
              <a:rPr kumimoji="0" lang="en-US" altLang="zh-CN" sz="3200" i="0" u="none" strike="noStrike" kern="1200" cap="none" spc="0" normalizeH="0" baseline="0" noProof="0" dirty="0" err="1">
                <a:ln>
                  <a:noFill/>
                </a:ln>
                <a:solidFill>
                  <a:srgbClr val="0000FF"/>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kill</a:t>
            </a:r>
            <a:r>
              <a:rPr kumimoji="0" lang="en-US" altLang="zh-CN" sz="3200" i="0" u="none" strike="noStrike" kern="1200" cap="none" spc="0" normalizeH="0" baseline="-25000" noProof="0" dirty="0" err="1">
                <a:ln>
                  <a:noFill/>
                </a:ln>
                <a:solidFill>
                  <a:srgbClr val="0000FF"/>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B</a:t>
            </a:r>
            <a:r>
              <a:rPr kumimoji="0" lang="en-US" altLang="zh-CN" sz="3200" i="0" u="none" strike="noStrike" kern="1200" cap="none" spc="0" normalizeH="0" baseline="0" noProof="0" dirty="0">
                <a:ln>
                  <a:noFill/>
                </a:ln>
                <a:solidFill>
                  <a:srgbClr val="0000FF"/>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p>
        </p:txBody>
      </p:sp>
    </p:spTree>
    <p:custDataLst>
      <p:tags r:id="rId1"/>
    </p:custDataLst>
    <p:extLst>
      <p:ext uri="{BB962C8B-B14F-4D97-AF65-F5344CB8AC3E}">
        <p14:creationId xmlns:p14="http://schemas.microsoft.com/office/powerpoint/2010/main" val="1955284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55" presetClass="exit" presetSubtype="0" fill="hold" grpId="1" nodeType="clickEffect">
                                  <p:stCondLst>
                                    <p:cond delay="0"/>
                                  </p:stCondLst>
                                  <p:childTnLst>
                                    <p:anim calcmode="lin" valueType="num">
                                      <p:cBhvr>
                                        <p:cTn id="34" dur="1000"/>
                                        <p:tgtEl>
                                          <p:spTgt spid="36"/>
                                        </p:tgtEl>
                                        <p:attrNameLst>
                                          <p:attrName>ppt_w</p:attrName>
                                        </p:attrNameLst>
                                      </p:cBhvr>
                                      <p:tavLst>
                                        <p:tav tm="0">
                                          <p:val>
                                            <p:strVal val="ppt_w"/>
                                          </p:val>
                                        </p:tav>
                                        <p:tav tm="100000">
                                          <p:val>
                                            <p:strVal val="ppt_w*0.70"/>
                                          </p:val>
                                        </p:tav>
                                      </p:tavLst>
                                    </p:anim>
                                    <p:anim calcmode="lin" valueType="num">
                                      <p:cBhvr>
                                        <p:cTn id="35" dur="1000"/>
                                        <p:tgtEl>
                                          <p:spTgt spid="36"/>
                                        </p:tgtEl>
                                        <p:attrNameLst>
                                          <p:attrName>ppt_h</p:attrName>
                                        </p:attrNameLst>
                                      </p:cBhvr>
                                      <p:tavLst>
                                        <p:tav tm="0">
                                          <p:val>
                                            <p:strVal val="ppt_h"/>
                                          </p:val>
                                        </p:tav>
                                        <p:tav tm="100000">
                                          <p:val>
                                            <p:strVal val="ppt_h"/>
                                          </p:val>
                                        </p:tav>
                                      </p:tavLst>
                                    </p:anim>
                                    <p:animEffect transition="out" filter="fade">
                                      <p:cBhvr>
                                        <p:cTn id="36" dur="1000"/>
                                        <p:tgtEl>
                                          <p:spTgt spid="36"/>
                                        </p:tgtEl>
                                      </p:cBhvr>
                                    </p:animEffect>
                                    <p:set>
                                      <p:cBhvr>
                                        <p:cTn id="37" dur="1" fill="hold">
                                          <p:stCondLst>
                                            <p:cond delay="999"/>
                                          </p:stCondLst>
                                        </p:cTn>
                                        <p:tgtEl>
                                          <p:spTgt spid="36"/>
                                        </p:tgtEl>
                                        <p:attrNameLst>
                                          <p:attrName>style.visibility</p:attrName>
                                        </p:attrNameLst>
                                      </p:cBhvr>
                                      <p:to>
                                        <p:strVal val="hidden"/>
                                      </p:to>
                                    </p:set>
                                  </p:childTnLst>
                                </p:cTn>
                              </p:par>
                              <p:par>
                                <p:cTn id="38" presetID="55" presetClass="exit" presetSubtype="0" fill="hold" grpId="1" nodeType="withEffect">
                                  <p:stCondLst>
                                    <p:cond delay="0"/>
                                  </p:stCondLst>
                                  <p:childTnLst>
                                    <p:anim calcmode="lin" valueType="num">
                                      <p:cBhvr>
                                        <p:cTn id="39" dur="1000"/>
                                        <p:tgtEl>
                                          <p:spTgt spid="35"/>
                                        </p:tgtEl>
                                        <p:attrNameLst>
                                          <p:attrName>ppt_w</p:attrName>
                                        </p:attrNameLst>
                                      </p:cBhvr>
                                      <p:tavLst>
                                        <p:tav tm="0">
                                          <p:val>
                                            <p:strVal val="ppt_w"/>
                                          </p:val>
                                        </p:tav>
                                        <p:tav tm="100000">
                                          <p:val>
                                            <p:strVal val="ppt_w*0.70"/>
                                          </p:val>
                                        </p:tav>
                                      </p:tavLst>
                                    </p:anim>
                                    <p:anim calcmode="lin" valueType="num">
                                      <p:cBhvr>
                                        <p:cTn id="40" dur="1000"/>
                                        <p:tgtEl>
                                          <p:spTgt spid="35"/>
                                        </p:tgtEl>
                                        <p:attrNameLst>
                                          <p:attrName>ppt_h</p:attrName>
                                        </p:attrNameLst>
                                      </p:cBhvr>
                                      <p:tavLst>
                                        <p:tav tm="0">
                                          <p:val>
                                            <p:strVal val="ppt_h"/>
                                          </p:val>
                                        </p:tav>
                                        <p:tav tm="100000">
                                          <p:val>
                                            <p:strVal val="ppt_h"/>
                                          </p:val>
                                        </p:tav>
                                      </p:tavLst>
                                    </p:anim>
                                    <p:animEffect transition="out" filter="fade">
                                      <p:cBhvr>
                                        <p:cTn id="41" dur="1000"/>
                                        <p:tgtEl>
                                          <p:spTgt spid="35"/>
                                        </p:tgtEl>
                                      </p:cBhvr>
                                    </p:animEffect>
                                    <p:set>
                                      <p:cBhvr>
                                        <p:cTn id="42" dur="1" fill="hold">
                                          <p:stCondLst>
                                            <p:cond delay="999"/>
                                          </p:stCondLst>
                                        </p:cTn>
                                        <p:tgtEl>
                                          <p:spTgt spid="35"/>
                                        </p:tgtEl>
                                        <p:attrNameLst>
                                          <p:attrName>style.visibility</p:attrName>
                                        </p:attrNameLst>
                                      </p:cBhvr>
                                      <p:to>
                                        <p:strVal val="hidden"/>
                                      </p:to>
                                    </p:set>
                                  </p:childTnLst>
                                </p:cTn>
                              </p:par>
                              <p:par>
                                <p:cTn id="43" presetID="1" presetClass="entr" presetSubtype="0" fill="hold" grpId="0" nodeType="withEffect">
                                  <p:stCondLst>
                                    <p:cond delay="0"/>
                                  </p:stCondLst>
                                  <p:childTnLst>
                                    <p:set>
                                      <p:cBhvr>
                                        <p:cTn id="44"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7" grpId="0"/>
      <p:bldP spid="28" grpId="0"/>
      <p:bldP spid="33" grpId="0"/>
      <p:bldP spid="34" grpId="0"/>
      <p:bldP spid="35" grpId="0"/>
      <p:bldP spid="35" grpId="1"/>
      <p:bldP spid="36" grpId="0"/>
      <p:bldP spid="36" grpId="1"/>
      <p:bldP spid="38" grpId="0"/>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B60AB8-68C1-312F-0B14-204454741234}"/>
              </a:ext>
            </a:extLst>
          </p:cNvPr>
          <p:cNvSpPr>
            <a:spLocks noGrp="1"/>
          </p:cNvSpPr>
          <p:nvPr>
            <p:ph type="title"/>
          </p:nvPr>
        </p:nvSpPr>
        <p:spPr/>
        <p:txBody>
          <a:bodyPr/>
          <a:lstStyle/>
          <a:p>
            <a:r>
              <a:rPr lang="en-US" altLang="zh-CN" dirty="0"/>
              <a:t>10. 3   </a:t>
            </a:r>
            <a:r>
              <a:rPr lang="zh-CN" altLang="en-US" dirty="0"/>
              <a:t>数据流分析基础</a:t>
            </a:r>
          </a:p>
        </p:txBody>
      </p:sp>
      <p:sp>
        <p:nvSpPr>
          <p:cNvPr id="3" name="内容占位符 2">
            <a:extLst>
              <a:ext uri="{FF2B5EF4-FFF2-40B4-BE49-F238E27FC236}">
                <a16:creationId xmlns:a16="http://schemas.microsoft.com/office/drawing/2014/main" id="{CF69848F-B899-DDD5-CC63-A190EA3963F6}"/>
              </a:ext>
            </a:extLst>
          </p:cNvPr>
          <p:cNvSpPr>
            <a:spLocks noGrp="1"/>
          </p:cNvSpPr>
          <p:nvPr>
            <p:ph idx="1"/>
          </p:nvPr>
        </p:nvSpPr>
        <p:spPr>
          <a:xfrm>
            <a:off x="487823" y="942764"/>
            <a:ext cx="5091044" cy="617641"/>
          </a:xfrm>
        </p:spPr>
        <p:txBody>
          <a:bodyPr/>
          <a:lstStyle/>
          <a:p>
            <a:r>
              <a:rPr lang="zh-CN" altLang="en-US" dirty="0"/>
              <a:t>可用表达式的转移函数</a:t>
            </a:r>
          </a:p>
        </p:txBody>
      </p:sp>
      <p:sp>
        <p:nvSpPr>
          <p:cNvPr id="5" name="文本框 4">
            <a:extLst>
              <a:ext uri="{FF2B5EF4-FFF2-40B4-BE49-F238E27FC236}">
                <a16:creationId xmlns:a16="http://schemas.microsoft.com/office/drawing/2014/main" id="{BD46FC1B-95EA-C04B-DD7C-769B42D49FDC}"/>
              </a:ext>
            </a:extLst>
          </p:cNvPr>
          <p:cNvSpPr txBox="1"/>
          <p:nvPr/>
        </p:nvSpPr>
        <p:spPr>
          <a:xfrm>
            <a:off x="965771" y="2126750"/>
            <a:ext cx="1425390" cy="461665"/>
          </a:xfrm>
          <a:prstGeom prst="rect">
            <a:avLst/>
          </a:prstGeom>
          <a:noFill/>
          <a:ln>
            <a:solidFill>
              <a:schemeClr val="tx1"/>
            </a:solidFill>
          </a:ln>
          <a:effectLst>
            <a:outerShdw blurRad="63500" sx="102000" sy="102000" algn="ctr" rotWithShape="0">
              <a:prstClr val="black">
                <a:alpha val="40000"/>
              </a:prstClr>
            </a:outerShdw>
          </a:effectLst>
        </p:spPr>
        <p:txBody>
          <a:bodyPr wrap="none" rtlCol="0">
            <a:spAutoFit/>
          </a:bodyPr>
          <a:lstStyle/>
          <a:p>
            <a:r>
              <a:rPr lang="en-US" altLang="zh-CN" sz="2400" dirty="0">
                <a:effectLst>
                  <a:outerShdw blurRad="38100" dist="38100" dir="2700000" algn="tl">
                    <a:srgbClr val="000000">
                      <a:alpha val="43137"/>
                    </a:srgbClr>
                  </a:outerShdw>
                </a:effectLst>
              </a:rPr>
              <a:t>a</a:t>
            </a:r>
            <a:r>
              <a:rPr lang="zh-CN" altLang="en-US" sz="2400" dirty="0">
                <a:effectLst>
                  <a:outerShdw blurRad="38100" dist="38100" dir="2700000" algn="tl">
                    <a:srgbClr val="000000">
                      <a:alpha val="43137"/>
                    </a:srgbClr>
                  </a:outerShdw>
                </a:effectLst>
              </a:rPr>
              <a:t> </a:t>
            </a:r>
            <a:r>
              <a:rPr lang="en-US" altLang="zh-CN" sz="2400" dirty="0">
                <a:effectLst>
                  <a:outerShdw blurRad="38100" dist="38100" dir="2700000" algn="tl">
                    <a:srgbClr val="000000">
                      <a:alpha val="43137"/>
                    </a:srgbClr>
                  </a:outerShdw>
                </a:effectLst>
              </a:rPr>
              <a:t>=</a:t>
            </a:r>
            <a:r>
              <a:rPr lang="zh-CN" altLang="en-US" sz="2400" dirty="0">
                <a:effectLst>
                  <a:outerShdw blurRad="38100" dist="38100" dir="2700000" algn="tl">
                    <a:srgbClr val="000000">
                      <a:alpha val="43137"/>
                    </a:srgbClr>
                  </a:outerShdw>
                </a:effectLst>
              </a:rPr>
              <a:t> </a:t>
            </a:r>
            <a:r>
              <a:rPr lang="en-US" altLang="zh-CN" sz="2400" dirty="0">
                <a:effectLst>
                  <a:outerShdw blurRad="38100" dist="38100" dir="2700000" algn="tl">
                    <a:srgbClr val="000000">
                      <a:alpha val="43137"/>
                    </a:srgbClr>
                  </a:outerShdw>
                </a:effectLst>
              </a:rPr>
              <a:t>b</a:t>
            </a:r>
            <a:r>
              <a:rPr lang="zh-CN" altLang="en-US" sz="2400" dirty="0">
                <a:effectLst>
                  <a:outerShdw blurRad="38100" dist="38100" dir="2700000" algn="tl">
                    <a:srgbClr val="000000">
                      <a:alpha val="43137"/>
                    </a:srgbClr>
                  </a:outerShdw>
                </a:effectLst>
              </a:rPr>
              <a:t> </a:t>
            </a:r>
            <a:r>
              <a:rPr lang="en-US" altLang="zh-CN" sz="2400" dirty="0">
                <a:effectLst>
                  <a:outerShdw blurRad="38100" dist="38100" dir="2700000" algn="tl">
                    <a:srgbClr val="000000">
                      <a:alpha val="43137"/>
                    </a:srgbClr>
                  </a:outerShdw>
                </a:effectLst>
              </a:rPr>
              <a:t>+</a:t>
            </a:r>
            <a:r>
              <a:rPr lang="zh-CN" altLang="en-US" sz="2400" dirty="0">
                <a:effectLst>
                  <a:outerShdw blurRad="38100" dist="38100" dir="2700000" algn="tl">
                    <a:srgbClr val="000000">
                      <a:alpha val="43137"/>
                    </a:srgbClr>
                  </a:outerShdw>
                </a:effectLst>
              </a:rPr>
              <a:t> </a:t>
            </a:r>
            <a:r>
              <a:rPr lang="en-US" altLang="zh-CN" sz="2400" dirty="0">
                <a:effectLst>
                  <a:outerShdw blurRad="38100" dist="38100" dir="2700000" algn="tl">
                    <a:srgbClr val="000000">
                      <a:alpha val="43137"/>
                    </a:srgbClr>
                  </a:outerShdw>
                </a:effectLst>
              </a:rPr>
              <a:t>c</a:t>
            </a:r>
            <a:endParaRPr lang="zh-CN" altLang="en-US" sz="2400" dirty="0">
              <a:effectLst>
                <a:outerShdw blurRad="38100" dist="38100" dir="2700000" algn="tl">
                  <a:srgbClr val="000000">
                    <a:alpha val="43137"/>
                  </a:srgbClr>
                </a:outerShdw>
              </a:effectLst>
            </a:endParaRPr>
          </a:p>
        </p:txBody>
      </p:sp>
      <p:sp>
        <p:nvSpPr>
          <p:cNvPr id="6" name="文本框 5">
            <a:extLst>
              <a:ext uri="{FF2B5EF4-FFF2-40B4-BE49-F238E27FC236}">
                <a16:creationId xmlns:a16="http://schemas.microsoft.com/office/drawing/2014/main" id="{6DFE6F96-1118-CD84-DB39-2E9543917EE6}"/>
              </a:ext>
            </a:extLst>
          </p:cNvPr>
          <p:cNvSpPr txBox="1"/>
          <p:nvPr/>
        </p:nvSpPr>
        <p:spPr>
          <a:xfrm>
            <a:off x="965771" y="3040145"/>
            <a:ext cx="1425600" cy="461665"/>
          </a:xfrm>
          <a:prstGeom prst="rect">
            <a:avLst/>
          </a:prstGeom>
          <a:noFill/>
          <a:ln>
            <a:solidFill>
              <a:schemeClr val="tx1"/>
            </a:solidFill>
          </a:ln>
          <a:effectLst>
            <a:outerShdw blurRad="63500" sx="102000" sy="102000" algn="ctr" rotWithShape="0">
              <a:prstClr val="black">
                <a:alpha val="40000"/>
              </a:prstClr>
            </a:outerShdw>
          </a:effectLst>
        </p:spPr>
        <p:txBody>
          <a:bodyPr wrap="none" rtlCol="0">
            <a:spAutoFit/>
          </a:bodyPr>
          <a:lstStyle/>
          <a:p>
            <a:r>
              <a:rPr lang="en-US" altLang="zh-CN" sz="2400" dirty="0">
                <a:effectLst>
                  <a:outerShdw blurRad="38100" dist="38100" dir="2700000" algn="tl">
                    <a:srgbClr val="000000">
                      <a:alpha val="43137"/>
                    </a:srgbClr>
                  </a:outerShdw>
                </a:effectLst>
              </a:rPr>
              <a:t>b</a:t>
            </a:r>
            <a:r>
              <a:rPr lang="zh-CN" altLang="en-US" sz="2400" dirty="0">
                <a:effectLst>
                  <a:outerShdw blurRad="38100" dist="38100" dir="2700000" algn="tl">
                    <a:srgbClr val="000000">
                      <a:alpha val="43137"/>
                    </a:srgbClr>
                  </a:outerShdw>
                </a:effectLst>
              </a:rPr>
              <a:t> </a:t>
            </a:r>
            <a:r>
              <a:rPr lang="en-US" altLang="zh-CN" sz="2400" dirty="0">
                <a:effectLst>
                  <a:outerShdw blurRad="38100" dist="38100" dir="2700000" algn="tl">
                    <a:srgbClr val="000000">
                      <a:alpha val="43137"/>
                    </a:srgbClr>
                  </a:outerShdw>
                </a:effectLst>
              </a:rPr>
              <a:t>=</a:t>
            </a:r>
            <a:r>
              <a:rPr lang="zh-CN" altLang="en-US" sz="2400" dirty="0">
                <a:effectLst>
                  <a:outerShdw blurRad="38100" dist="38100" dir="2700000" algn="tl">
                    <a:srgbClr val="000000">
                      <a:alpha val="43137"/>
                    </a:srgbClr>
                  </a:outerShdw>
                </a:effectLst>
              </a:rPr>
              <a:t> </a:t>
            </a:r>
            <a:r>
              <a:rPr lang="en-US" altLang="zh-CN" sz="2400" dirty="0">
                <a:effectLst>
                  <a:outerShdw blurRad="38100" dist="38100" dir="2700000" algn="tl">
                    <a:srgbClr val="000000">
                      <a:alpha val="43137"/>
                    </a:srgbClr>
                  </a:outerShdw>
                </a:effectLst>
              </a:rPr>
              <a:t>a</a:t>
            </a:r>
            <a:r>
              <a:rPr lang="zh-CN" altLang="en-US" sz="2400" dirty="0">
                <a:effectLst>
                  <a:outerShdw blurRad="38100" dist="38100" dir="2700000" algn="tl">
                    <a:srgbClr val="000000">
                      <a:alpha val="43137"/>
                    </a:srgbClr>
                  </a:outerShdw>
                </a:effectLst>
              </a:rPr>
              <a:t> </a:t>
            </a:r>
            <a:r>
              <a:rPr lang="en-US" altLang="zh-CN" sz="2400" dirty="0">
                <a:effectLst>
                  <a:outerShdw blurRad="38100" dist="38100" dir="2700000" algn="tl">
                    <a:srgbClr val="000000">
                      <a:alpha val="43137"/>
                    </a:srgbClr>
                  </a:outerShdw>
                </a:effectLst>
              </a:rPr>
              <a:t>-</a:t>
            </a:r>
            <a:r>
              <a:rPr lang="zh-CN" altLang="en-US" sz="2400" dirty="0">
                <a:effectLst>
                  <a:outerShdw blurRad="38100" dist="38100" dir="2700000" algn="tl">
                    <a:srgbClr val="000000">
                      <a:alpha val="43137"/>
                    </a:srgbClr>
                  </a:outerShdw>
                </a:effectLst>
              </a:rPr>
              <a:t> </a:t>
            </a:r>
            <a:r>
              <a:rPr lang="en-US" altLang="zh-CN" sz="2400" dirty="0">
                <a:effectLst>
                  <a:outerShdw blurRad="38100" dist="38100" dir="2700000" algn="tl">
                    <a:srgbClr val="000000">
                      <a:alpha val="43137"/>
                    </a:srgbClr>
                  </a:outerShdw>
                </a:effectLst>
              </a:rPr>
              <a:t>d</a:t>
            </a:r>
            <a:endParaRPr lang="zh-CN" altLang="en-US" sz="2400" dirty="0">
              <a:effectLst>
                <a:outerShdw blurRad="38100" dist="38100" dir="2700000" algn="tl">
                  <a:srgbClr val="000000">
                    <a:alpha val="43137"/>
                  </a:srgbClr>
                </a:outerShdw>
              </a:effectLst>
            </a:endParaRPr>
          </a:p>
        </p:txBody>
      </p:sp>
      <p:sp>
        <p:nvSpPr>
          <p:cNvPr id="7" name="文本框 6">
            <a:extLst>
              <a:ext uri="{FF2B5EF4-FFF2-40B4-BE49-F238E27FC236}">
                <a16:creationId xmlns:a16="http://schemas.microsoft.com/office/drawing/2014/main" id="{0D5C3632-B76C-06D5-326A-48883CDC62B5}"/>
              </a:ext>
            </a:extLst>
          </p:cNvPr>
          <p:cNvSpPr txBox="1"/>
          <p:nvPr/>
        </p:nvSpPr>
        <p:spPr>
          <a:xfrm>
            <a:off x="965771" y="3953540"/>
            <a:ext cx="1425600" cy="461665"/>
          </a:xfrm>
          <a:prstGeom prst="rect">
            <a:avLst/>
          </a:prstGeom>
          <a:noFill/>
          <a:ln>
            <a:solidFill>
              <a:schemeClr val="tx1"/>
            </a:solidFill>
          </a:ln>
          <a:effectLst>
            <a:outerShdw blurRad="63500" sx="102000" sy="102000" algn="ctr" rotWithShape="0">
              <a:prstClr val="black">
                <a:alpha val="40000"/>
              </a:prstClr>
            </a:outerShdw>
          </a:effectLst>
        </p:spPr>
        <p:txBody>
          <a:bodyPr wrap="none" rtlCol="0">
            <a:spAutoFit/>
          </a:bodyPr>
          <a:lstStyle/>
          <a:p>
            <a:r>
              <a:rPr lang="en-US" altLang="zh-CN" sz="2400" dirty="0">
                <a:effectLst>
                  <a:outerShdw blurRad="38100" dist="38100" dir="2700000" algn="tl">
                    <a:srgbClr val="000000">
                      <a:alpha val="43137"/>
                    </a:srgbClr>
                  </a:outerShdw>
                </a:effectLst>
              </a:rPr>
              <a:t>c</a:t>
            </a:r>
            <a:r>
              <a:rPr lang="zh-CN" altLang="en-US" sz="2400" dirty="0">
                <a:effectLst>
                  <a:outerShdw blurRad="38100" dist="38100" dir="2700000" algn="tl">
                    <a:srgbClr val="000000">
                      <a:alpha val="43137"/>
                    </a:srgbClr>
                  </a:outerShdw>
                </a:effectLst>
              </a:rPr>
              <a:t> </a:t>
            </a:r>
            <a:r>
              <a:rPr lang="en-US" altLang="zh-CN" sz="2400" dirty="0">
                <a:effectLst>
                  <a:outerShdw blurRad="38100" dist="38100" dir="2700000" algn="tl">
                    <a:srgbClr val="000000">
                      <a:alpha val="43137"/>
                    </a:srgbClr>
                  </a:outerShdw>
                </a:effectLst>
              </a:rPr>
              <a:t>=</a:t>
            </a:r>
            <a:r>
              <a:rPr lang="zh-CN" altLang="en-US" sz="2400" dirty="0">
                <a:effectLst>
                  <a:outerShdw blurRad="38100" dist="38100" dir="2700000" algn="tl">
                    <a:srgbClr val="000000">
                      <a:alpha val="43137"/>
                    </a:srgbClr>
                  </a:outerShdw>
                </a:effectLst>
              </a:rPr>
              <a:t> </a:t>
            </a:r>
            <a:r>
              <a:rPr lang="en-US" altLang="zh-CN" sz="2400" dirty="0">
                <a:effectLst>
                  <a:outerShdw blurRad="38100" dist="38100" dir="2700000" algn="tl">
                    <a:srgbClr val="000000">
                      <a:alpha val="43137"/>
                    </a:srgbClr>
                  </a:outerShdw>
                </a:effectLst>
              </a:rPr>
              <a:t>b</a:t>
            </a:r>
            <a:r>
              <a:rPr lang="zh-CN" altLang="en-US" sz="2400" dirty="0">
                <a:effectLst>
                  <a:outerShdw blurRad="38100" dist="38100" dir="2700000" algn="tl">
                    <a:srgbClr val="000000">
                      <a:alpha val="43137"/>
                    </a:srgbClr>
                  </a:outerShdw>
                </a:effectLst>
              </a:rPr>
              <a:t> </a:t>
            </a:r>
            <a:r>
              <a:rPr lang="en-US" altLang="zh-CN" sz="2400" dirty="0">
                <a:effectLst>
                  <a:outerShdw blurRad="38100" dist="38100" dir="2700000" algn="tl">
                    <a:srgbClr val="000000">
                      <a:alpha val="43137"/>
                    </a:srgbClr>
                  </a:outerShdw>
                </a:effectLst>
              </a:rPr>
              <a:t>+</a:t>
            </a:r>
            <a:r>
              <a:rPr lang="zh-CN" altLang="en-US" sz="2400" dirty="0">
                <a:effectLst>
                  <a:outerShdw blurRad="38100" dist="38100" dir="2700000" algn="tl">
                    <a:srgbClr val="000000">
                      <a:alpha val="43137"/>
                    </a:srgbClr>
                  </a:outerShdw>
                </a:effectLst>
              </a:rPr>
              <a:t> </a:t>
            </a:r>
            <a:r>
              <a:rPr lang="en-US" altLang="zh-CN" sz="2400" dirty="0">
                <a:effectLst>
                  <a:outerShdw blurRad="38100" dist="38100" dir="2700000" algn="tl">
                    <a:srgbClr val="000000">
                      <a:alpha val="43137"/>
                    </a:srgbClr>
                  </a:outerShdw>
                </a:effectLst>
              </a:rPr>
              <a:t>c</a:t>
            </a:r>
            <a:endParaRPr lang="zh-CN" altLang="en-US" sz="2400" dirty="0">
              <a:effectLst>
                <a:outerShdw blurRad="38100" dist="38100" dir="2700000" algn="tl">
                  <a:srgbClr val="000000">
                    <a:alpha val="43137"/>
                  </a:srgbClr>
                </a:outerShdw>
              </a:effectLst>
            </a:endParaRPr>
          </a:p>
        </p:txBody>
      </p:sp>
      <p:sp>
        <p:nvSpPr>
          <p:cNvPr id="8" name="文本框 7">
            <a:extLst>
              <a:ext uri="{FF2B5EF4-FFF2-40B4-BE49-F238E27FC236}">
                <a16:creationId xmlns:a16="http://schemas.microsoft.com/office/drawing/2014/main" id="{10C3F579-87A6-89E4-197B-224F41A7FA47}"/>
              </a:ext>
            </a:extLst>
          </p:cNvPr>
          <p:cNvSpPr txBox="1"/>
          <p:nvPr/>
        </p:nvSpPr>
        <p:spPr>
          <a:xfrm>
            <a:off x="965771" y="4866935"/>
            <a:ext cx="1425600" cy="461665"/>
          </a:xfrm>
          <a:prstGeom prst="rect">
            <a:avLst/>
          </a:prstGeom>
          <a:noFill/>
          <a:ln>
            <a:solidFill>
              <a:schemeClr val="tx1"/>
            </a:solidFill>
          </a:ln>
          <a:effectLst>
            <a:outerShdw blurRad="63500" sx="102000" sy="102000" algn="ctr" rotWithShape="0">
              <a:prstClr val="black">
                <a:alpha val="40000"/>
              </a:prstClr>
            </a:outerShdw>
          </a:effectLst>
        </p:spPr>
        <p:txBody>
          <a:bodyPr wrap="none" rtlCol="0">
            <a:spAutoFit/>
          </a:bodyPr>
          <a:lstStyle/>
          <a:p>
            <a:r>
              <a:rPr lang="en-US" altLang="zh-CN" sz="2400" dirty="0">
                <a:effectLst>
                  <a:outerShdw blurRad="38100" dist="38100" dir="2700000" algn="tl">
                    <a:srgbClr val="000000">
                      <a:alpha val="43137"/>
                    </a:srgbClr>
                  </a:outerShdw>
                </a:effectLst>
              </a:rPr>
              <a:t>d</a:t>
            </a:r>
            <a:r>
              <a:rPr lang="zh-CN" altLang="en-US" sz="2400" dirty="0">
                <a:effectLst>
                  <a:outerShdw blurRad="38100" dist="38100" dir="2700000" algn="tl">
                    <a:srgbClr val="000000">
                      <a:alpha val="43137"/>
                    </a:srgbClr>
                  </a:outerShdw>
                </a:effectLst>
              </a:rPr>
              <a:t> </a:t>
            </a:r>
            <a:r>
              <a:rPr lang="en-US" altLang="zh-CN" sz="2400" dirty="0">
                <a:effectLst>
                  <a:outerShdw blurRad="38100" dist="38100" dir="2700000" algn="tl">
                    <a:srgbClr val="000000">
                      <a:alpha val="43137"/>
                    </a:srgbClr>
                  </a:outerShdw>
                </a:effectLst>
              </a:rPr>
              <a:t>=</a:t>
            </a:r>
            <a:r>
              <a:rPr lang="zh-CN" altLang="en-US" sz="2400" dirty="0">
                <a:effectLst>
                  <a:outerShdw blurRad="38100" dist="38100" dir="2700000" algn="tl">
                    <a:srgbClr val="000000">
                      <a:alpha val="43137"/>
                    </a:srgbClr>
                  </a:outerShdw>
                </a:effectLst>
              </a:rPr>
              <a:t> </a:t>
            </a:r>
            <a:r>
              <a:rPr lang="en-US" altLang="zh-CN" sz="2400" dirty="0">
                <a:effectLst>
                  <a:outerShdw blurRad="38100" dist="38100" dir="2700000" algn="tl">
                    <a:srgbClr val="000000">
                      <a:alpha val="43137"/>
                    </a:srgbClr>
                  </a:outerShdw>
                </a:effectLst>
              </a:rPr>
              <a:t>a</a:t>
            </a:r>
            <a:r>
              <a:rPr lang="zh-CN" altLang="en-US" sz="2400" dirty="0">
                <a:effectLst>
                  <a:outerShdw blurRad="38100" dist="38100" dir="2700000" algn="tl">
                    <a:srgbClr val="000000">
                      <a:alpha val="43137"/>
                    </a:srgbClr>
                  </a:outerShdw>
                </a:effectLst>
              </a:rPr>
              <a:t> </a:t>
            </a:r>
            <a:r>
              <a:rPr lang="en-US" altLang="zh-CN" sz="2400" dirty="0">
                <a:effectLst>
                  <a:outerShdw blurRad="38100" dist="38100" dir="2700000" algn="tl">
                    <a:srgbClr val="000000">
                      <a:alpha val="43137"/>
                    </a:srgbClr>
                  </a:outerShdw>
                </a:effectLst>
              </a:rPr>
              <a:t>-</a:t>
            </a:r>
            <a:r>
              <a:rPr lang="zh-CN" altLang="en-US" sz="2400" dirty="0">
                <a:effectLst>
                  <a:outerShdw blurRad="38100" dist="38100" dir="2700000" algn="tl">
                    <a:srgbClr val="000000">
                      <a:alpha val="43137"/>
                    </a:srgbClr>
                  </a:outerShdw>
                </a:effectLst>
              </a:rPr>
              <a:t> </a:t>
            </a:r>
            <a:r>
              <a:rPr lang="en-US" altLang="zh-CN" sz="2400" dirty="0">
                <a:effectLst>
                  <a:outerShdw blurRad="38100" dist="38100" dir="2700000" algn="tl">
                    <a:srgbClr val="000000">
                      <a:alpha val="43137"/>
                    </a:srgbClr>
                  </a:outerShdw>
                </a:effectLst>
              </a:rPr>
              <a:t>d</a:t>
            </a:r>
            <a:endParaRPr lang="zh-CN" altLang="en-US" sz="2400" dirty="0">
              <a:effectLst>
                <a:outerShdw blurRad="38100" dist="38100" dir="2700000" algn="tl">
                  <a:srgbClr val="000000">
                    <a:alpha val="43137"/>
                  </a:srgbClr>
                </a:outerShdw>
              </a:effectLst>
            </a:endParaRPr>
          </a:p>
        </p:txBody>
      </p:sp>
      <p:cxnSp>
        <p:nvCxnSpPr>
          <p:cNvPr id="10" name="直接箭头连接符 9">
            <a:extLst>
              <a:ext uri="{FF2B5EF4-FFF2-40B4-BE49-F238E27FC236}">
                <a16:creationId xmlns:a16="http://schemas.microsoft.com/office/drawing/2014/main" id="{455BB3C1-33C9-32BF-AE8E-F5B93C8F857C}"/>
              </a:ext>
            </a:extLst>
          </p:cNvPr>
          <p:cNvCxnSpPr>
            <a:cxnSpLocks/>
            <a:endCxn id="5" idx="0"/>
          </p:cNvCxnSpPr>
          <p:nvPr/>
        </p:nvCxnSpPr>
        <p:spPr>
          <a:xfrm>
            <a:off x="1678466" y="1710013"/>
            <a:ext cx="0" cy="41673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a:extLst>
              <a:ext uri="{FF2B5EF4-FFF2-40B4-BE49-F238E27FC236}">
                <a16:creationId xmlns:a16="http://schemas.microsoft.com/office/drawing/2014/main" id="{0624F475-AB45-3057-2AF2-BF1DF733BA0D}"/>
              </a:ext>
            </a:extLst>
          </p:cNvPr>
          <p:cNvCxnSpPr>
            <a:cxnSpLocks/>
            <a:stCxn id="5" idx="2"/>
            <a:endCxn id="6" idx="0"/>
          </p:cNvCxnSpPr>
          <p:nvPr/>
        </p:nvCxnSpPr>
        <p:spPr>
          <a:xfrm>
            <a:off x="1678466" y="2588415"/>
            <a:ext cx="105" cy="45173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a:extLst>
              <a:ext uri="{FF2B5EF4-FFF2-40B4-BE49-F238E27FC236}">
                <a16:creationId xmlns:a16="http://schemas.microsoft.com/office/drawing/2014/main" id="{9D7AB40E-C76F-BCBB-1534-6735C8957E40}"/>
              </a:ext>
            </a:extLst>
          </p:cNvPr>
          <p:cNvCxnSpPr>
            <a:cxnSpLocks/>
            <a:stCxn id="6" idx="2"/>
            <a:endCxn id="7" idx="0"/>
          </p:cNvCxnSpPr>
          <p:nvPr/>
        </p:nvCxnSpPr>
        <p:spPr>
          <a:xfrm>
            <a:off x="1678571" y="3501810"/>
            <a:ext cx="0" cy="45173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0C9AEE59-A6A3-6AC5-E4C0-A46BF026F27F}"/>
              </a:ext>
            </a:extLst>
          </p:cNvPr>
          <p:cNvCxnSpPr>
            <a:cxnSpLocks/>
            <a:stCxn id="7" idx="2"/>
            <a:endCxn id="8" idx="0"/>
          </p:cNvCxnSpPr>
          <p:nvPr/>
        </p:nvCxnSpPr>
        <p:spPr>
          <a:xfrm>
            <a:off x="1678571" y="4415205"/>
            <a:ext cx="0" cy="45173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接箭头连接符 22">
            <a:extLst>
              <a:ext uri="{FF2B5EF4-FFF2-40B4-BE49-F238E27FC236}">
                <a16:creationId xmlns:a16="http://schemas.microsoft.com/office/drawing/2014/main" id="{5D366DA5-DFD7-D789-840F-AA6088D9AF07}"/>
              </a:ext>
            </a:extLst>
          </p:cNvPr>
          <p:cNvCxnSpPr>
            <a:cxnSpLocks/>
            <a:stCxn id="8" idx="2"/>
          </p:cNvCxnSpPr>
          <p:nvPr/>
        </p:nvCxnSpPr>
        <p:spPr>
          <a:xfrm flipH="1">
            <a:off x="1678466" y="5328600"/>
            <a:ext cx="105" cy="45760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文本框 24">
            <a:extLst>
              <a:ext uri="{FF2B5EF4-FFF2-40B4-BE49-F238E27FC236}">
                <a16:creationId xmlns:a16="http://schemas.microsoft.com/office/drawing/2014/main" id="{5683CD35-D1FF-E318-1F02-51106E204F74}"/>
              </a:ext>
            </a:extLst>
          </p:cNvPr>
          <p:cNvSpPr txBox="1"/>
          <p:nvPr/>
        </p:nvSpPr>
        <p:spPr>
          <a:xfrm>
            <a:off x="2391159" y="1681778"/>
            <a:ext cx="1063112" cy="461665"/>
          </a:xfrm>
          <a:prstGeom prst="rect">
            <a:avLst/>
          </a:prstGeom>
          <a:noFill/>
        </p:spPr>
        <p:txBody>
          <a:bodyPr wrap="none" rtlCol="0">
            <a:spAutoFit/>
          </a:bodyPr>
          <a:lstStyle/>
          <a:p>
            <a:r>
              <a:rPr lang="en-US" altLang="zh-CN" sz="2400" dirty="0">
                <a:solidFill>
                  <a:srgbClr val="FF0000"/>
                </a:solidFill>
              </a:rPr>
              <a:t>IN = {}</a:t>
            </a:r>
            <a:endParaRPr lang="zh-CN" altLang="en-US" sz="2400" dirty="0">
              <a:solidFill>
                <a:srgbClr val="FF0000"/>
              </a:solidFill>
            </a:endParaRPr>
          </a:p>
        </p:txBody>
      </p:sp>
      <p:sp>
        <p:nvSpPr>
          <p:cNvPr id="27" name="文本框 26">
            <a:extLst>
              <a:ext uri="{FF2B5EF4-FFF2-40B4-BE49-F238E27FC236}">
                <a16:creationId xmlns:a16="http://schemas.microsoft.com/office/drawing/2014/main" id="{83DD0650-E73A-E9D2-FA9C-9BE4B2EB0333}"/>
              </a:ext>
            </a:extLst>
          </p:cNvPr>
          <p:cNvSpPr txBox="1"/>
          <p:nvPr/>
        </p:nvSpPr>
        <p:spPr>
          <a:xfrm>
            <a:off x="2391159" y="2607363"/>
            <a:ext cx="1890261" cy="461665"/>
          </a:xfrm>
          <a:prstGeom prst="rect">
            <a:avLst/>
          </a:prstGeom>
          <a:noFill/>
        </p:spPr>
        <p:txBody>
          <a:bodyPr wrap="none" rtlCol="0">
            <a:spAutoFit/>
          </a:bodyPr>
          <a:lstStyle/>
          <a:p>
            <a:r>
              <a:rPr lang="en-US" altLang="zh-CN" sz="2400" dirty="0">
                <a:solidFill>
                  <a:srgbClr val="FF0000"/>
                </a:solidFill>
              </a:rPr>
              <a:t>OUT = {</a:t>
            </a:r>
            <a:r>
              <a:rPr lang="en-US" altLang="zh-CN" sz="2400" dirty="0" err="1">
                <a:solidFill>
                  <a:srgbClr val="FF0000"/>
                </a:solidFill>
              </a:rPr>
              <a:t>b+c</a:t>
            </a:r>
            <a:r>
              <a:rPr lang="en-US" altLang="zh-CN" sz="2400" dirty="0">
                <a:solidFill>
                  <a:srgbClr val="FF0000"/>
                </a:solidFill>
              </a:rPr>
              <a:t>}</a:t>
            </a:r>
            <a:endParaRPr lang="zh-CN" altLang="en-US" sz="2400" dirty="0">
              <a:solidFill>
                <a:srgbClr val="FF0000"/>
              </a:solidFill>
            </a:endParaRPr>
          </a:p>
        </p:txBody>
      </p:sp>
      <p:sp>
        <p:nvSpPr>
          <p:cNvPr id="28" name="文本框 27">
            <a:extLst>
              <a:ext uri="{FF2B5EF4-FFF2-40B4-BE49-F238E27FC236}">
                <a16:creationId xmlns:a16="http://schemas.microsoft.com/office/drawing/2014/main" id="{8A888724-6432-DD06-401B-559D5FAB11E7}"/>
              </a:ext>
            </a:extLst>
          </p:cNvPr>
          <p:cNvSpPr txBox="1"/>
          <p:nvPr/>
        </p:nvSpPr>
        <p:spPr>
          <a:xfrm>
            <a:off x="2409995" y="3520047"/>
            <a:ext cx="1818126" cy="461665"/>
          </a:xfrm>
          <a:prstGeom prst="rect">
            <a:avLst/>
          </a:prstGeom>
          <a:noFill/>
        </p:spPr>
        <p:txBody>
          <a:bodyPr wrap="none" rtlCol="0">
            <a:spAutoFit/>
          </a:bodyPr>
          <a:lstStyle/>
          <a:p>
            <a:r>
              <a:rPr lang="en-US" altLang="zh-CN" sz="2400" dirty="0">
                <a:solidFill>
                  <a:srgbClr val="FF0000"/>
                </a:solidFill>
              </a:rPr>
              <a:t>OUT = {a-d}</a:t>
            </a:r>
            <a:endParaRPr lang="zh-CN" altLang="en-US" sz="2400" dirty="0">
              <a:solidFill>
                <a:srgbClr val="FF0000"/>
              </a:solidFill>
            </a:endParaRPr>
          </a:p>
        </p:txBody>
      </p:sp>
      <p:sp>
        <p:nvSpPr>
          <p:cNvPr id="30" name="文本框 29">
            <a:extLst>
              <a:ext uri="{FF2B5EF4-FFF2-40B4-BE49-F238E27FC236}">
                <a16:creationId xmlns:a16="http://schemas.microsoft.com/office/drawing/2014/main" id="{07DD3D79-6D78-A860-5F94-64EC9DA953BC}"/>
              </a:ext>
            </a:extLst>
          </p:cNvPr>
          <p:cNvSpPr txBox="1"/>
          <p:nvPr/>
        </p:nvSpPr>
        <p:spPr>
          <a:xfrm>
            <a:off x="2409995" y="3029473"/>
            <a:ext cx="497252" cy="461665"/>
          </a:xfrm>
          <a:prstGeom prst="rect">
            <a:avLst/>
          </a:prstGeom>
          <a:noFill/>
        </p:spPr>
        <p:txBody>
          <a:bodyPr wrap="none" rtlCol="0">
            <a:spAutoFit/>
          </a:bodyPr>
          <a:lstStyle/>
          <a:p>
            <a:r>
              <a:rPr lang="en-US" altLang="zh-CN" sz="2400" dirty="0">
                <a:latin typeface="+mn-ea"/>
              </a:rPr>
              <a:t>B</a:t>
            </a:r>
            <a:r>
              <a:rPr lang="en-US" altLang="zh-CN" sz="2400" baseline="-25000" dirty="0">
                <a:latin typeface="+mn-ea"/>
              </a:rPr>
              <a:t>2</a:t>
            </a:r>
            <a:endParaRPr lang="zh-CN" altLang="en-US" sz="2400" baseline="-25000" dirty="0">
              <a:latin typeface="+mn-ea"/>
            </a:endParaRPr>
          </a:p>
        </p:txBody>
      </p:sp>
      <p:sp>
        <p:nvSpPr>
          <p:cNvPr id="31" name="文本框 30">
            <a:extLst>
              <a:ext uri="{FF2B5EF4-FFF2-40B4-BE49-F238E27FC236}">
                <a16:creationId xmlns:a16="http://schemas.microsoft.com/office/drawing/2014/main" id="{AFD0E3B9-6176-1818-8340-8672CD55D5FA}"/>
              </a:ext>
            </a:extLst>
          </p:cNvPr>
          <p:cNvSpPr txBox="1"/>
          <p:nvPr/>
        </p:nvSpPr>
        <p:spPr>
          <a:xfrm>
            <a:off x="2405871" y="3953539"/>
            <a:ext cx="497252" cy="461665"/>
          </a:xfrm>
          <a:prstGeom prst="rect">
            <a:avLst/>
          </a:prstGeom>
          <a:noFill/>
        </p:spPr>
        <p:txBody>
          <a:bodyPr wrap="none" rtlCol="0">
            <a:spAutoFit/>
          </a:bodyPr>
          <a:lstStyle/>
          <a:p>
            <a:r>
              <a:rPr lang="en-US" altLang="zh-CN" sz="2400" dirty="0">
                <a:latin typeface="+mn-ea"/>
              </a:rPr>
              <a:t>B</a:t>
            </a:r>
            <a:r>
              <a:rPr lang="en-US" altLang="zh-CN" sz="2400" baseline="-25000" dirty="0">
                <a:latin typeface="+mn-ea"/>
              </a:rPr>
              <a:t>3</a:t>
            </a:r>
            <a:endParaRPr lang="zh-CN" altLang="en-US" sz="2400" baseline="-25000" dirty="0">
              <a:latin typeface="+mn-ea"/>
            </a:endParaRPr>
          </a:p>
        </p:txBody>
      </p:sp>
      <p:sp>
        <p:nvSpPr>
          <p:cNvPr id="32" name="文本框 31">
            <a:extLst>
              <a:ext uri="{FF2B5EF4-FFF2-40B4-BE49-F238E27FC236}">
                <a16:creationId xmlns:a16="http://schemas.microsoft.com/office/drawing/2014/main" id="{516B0CDA-1AE1-2328-7741-A3303CD19A30}"/>
              </a:ext>
            </a:extLst>
          </p:cNvPr>
          <p:cNvSpPr txBox="1"/>
          <p:nvPr/>
        </p:nvSpPr>
        <p:spPr>
          <a:xfrm>
            <a:off x="2401433" y="4877605"/>
            <a:ext cx="497252" cy="461665"/>
          </a:xfrm>
          <a:prstGeom prst="rect">
            <a:avLst/>
          </a:prstGeom>
          <a:noFill/>
        </p:spPr>
        <p:txBody>
          <a:bodyPr wrap="none" rtlCol="0">
            <a:spAutoFit/>
          </a:bodyPr>
          <a:lstStyle/>
          <a:p>
            <a:r>
              <a:rPr lang="en-US" altLang="zh-CN" sz="2400" dirty="0">
                <a:latin typeface="+mn-ea"/>
              </a:rPr>
              <a:t>B</a:t>
            </a:r>
            <a:r>
              <a:rPr lang="en-US" altLang="zh-CN" sz="2400" baseline="-25000" dirty="0">
                <a:latin typeface="+mn-ea"/>
              </a:rPr>
              <a:t>4</a:t>
            </a:r>
            <a:endParaRPr lang="zh-CN" altLang="en-US" sz="2400" baseline="-25000" dirty="0">
              <a:latin typeface="+mn-ea"/>
            </a:endParaRPr>
          </a:p>
        </p:txBody>
      </p:sp>
      <p:sp>
        <p:nvSpPr>
          <p:cNvPr id="33" name="文本框 32">
            <a:extLst>
              <a:ext uri="{FF2B5EF4-FFF2-40B4-BE49-F238E27FC236}">
                <a16:creationId xmlns:a16="http://schemas.microsoft.com/office/drawing/2014/main" id="{922AD3F7-5EB2-940D-CE6C-FABD2C092D54}"/>
              </a:ext>
            </a:extLst>
          </p:cNvPr>
          <p:cNvSpPr txBox="1"/>
          <p:nvPr/>
        </p:nvSpPr>
        <p:spPr>
          <a:xfrm>
            <a:off x="2391159" y="4413684"/>
            <a:ext cx="1818126" cy="461665"/>
          </a:xfrm>
          <a:prstGeom prst="rect">
            <a:avLst/>
          </a:prstGeom>
          <a:noFill/>
        </p:spPr>
        <p:txBody>
          <a:bodyPr wrap="none" rtlCol="0">
            <a:spAutoFit/>
          </a:bodyPr>
          <a:lstStyle/>
          <a:p>
            <a:r>
              <a:rPr lang="en-US" altLang="zh-CN" sz="2400" dirty="0">
                <a:solidFill>
                  <a:srgbClr val="FF0000"/>
                </a:solidFill>
              </a:rPr>
              <a:t>OUT = {a-d}</a:t>
            </a:r>
            <a:endParaRPr lang="zh-CN" altLang="en-US" sz="2400" dirty="0">
              <a:solidFill>
                <a:srgbClr val="FF0000"/>
              </a:solidFill>
            </a:endParaRPr>
          </a:p>
        </p:txBody>
      </p:sp>
      <p:sp>
        <p:nvSpPr>
          <p:cNvPr id="34" name="文本框 33">
            <a:extLst>
              <a:ext uri="{FF2B5EF4-FFF2-40B4-BE49-F238E27FC236}">
                <a16:creationId xmlns:a16="http://schemas.microsoft.com/office/drawing/2014/main" id="{09825BC8-35D5-1DE8-0567-926ED061D953}"/>
              </a:ext>
            </a:extLst>
          </p:cNvPr>
          <p:cNvSpPr txBox="1"/>
          <p:nvPr/>
        </p:nvSpPr>
        <p:spPr>
          <a:xfrm>
            <a:off x="2391159" y="5336230"/>
            <a:ext cx="1356462" cy="461665"/>
          </a:xfrm>
          <a:prstGeom prst="rect">
            <a:avLst/>
          </a:prstGeom>
          <a:noFill/>
        </p:spPr>
        <p:txBody>
          <a:bodyPr wrap="none" rtlCol="0">
            <a:spAutoFit/>
          </a:bodyPr>
          <a:lstStyle/>
          <a:p>
            <a:r>
              <a:rPr lang="en-US" altLang="zh-CN" sz="2400" dirty="0">
                <a:solidFill>
                  <a:srgbClr val="FF0000"/>
                </a:solidFill>
              </a:rPr>
              <a:t>OUT = {}</a:t>
            </a:r>
            <a:endParaRPr lang="zh-CN" altLang="en-US" sz="2400" dirty="0">
              <a:solidFill>
                <a:srgbClr val="FF0000"/>
              </a:solidFill>
            </a:endParaRPr>
          </a:p>
        </p:txBody>
      </p:sp>
      <p:sp>
        <p:nvSpPr>
          <p:cNvPr id="38" name="文本框 37">
            <a:extLst>
              <a:ext uri="{FF2B5EF4-FFF2-40B4-BE49-F238E27FC236}">
                <a16:creationId xmlns:a16="http://schemas.microsoft.com/office/drawing/2014/main" id="{A64F6618-CAD9-0864-A543-4F3DD837D463}"/>
              </a:ext>
            </a:extLst>
          </p:cNvPr>
          <p:cNvSpPr txBox="1"/>
          <p:nvPr/>
        </p:nvSpPr>
        <p:spPr>
          <a:xfrm>
            <a:off x="4281420" y="3934989"/>
            <a:ext cx="6097712" cy="1281761"/>
          </a:xfrm>
          <a:prstGeom prst="rect">
            <a:avLst/>
          </a:prstGeom>
          <a:noFill/>
        </p:spPr>
        <p:txBody>
          <a:bodyPr wrap="square">
            <a:spAutoFit/>
          </a:bodyPr>
          <a:lstStyle/>
          <a:p>
            <a:pPr marL="457200" marR="0" lvl="1" indent="0" algn="just" defTabSz="914400" rtl="0" eaLnBrk="1" fontAlgn="auto" latinLnBrk="0" hangingPunct="1">
              <a:lnSpc>
                <a:spcPct val="120000"/>
              </a:lnSpc>
              <a:spcBef>
                <a:spcPts val="500"/>
              </a:spcBef>
              <a:spcAft>
                <a:spcPts val="0"/>
              </a:spcAft>
              <a:buClr>
                <a:srgbClr val="FFC000"/>
              </a:buClr>
              <a:buSzTx/>
              <a:buFont typeface="Wingdings" panose="05000000000000000000" pitchFamily="2" charset="2"/>
              <a:buNone/>
              <a:tabLst/>
              <a:defRPr/>
            </a:pPr>
            <a:r>
              <a:rPr kumimoji="0" lang="en-US" altLang="zh-CN" sz="3200" i="1"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 </a:t>
            </a:r>
            <a:r>
              <a:rPr kumimoji="0" lang="en-CN" altLang="zh-CN" sz="3200" i="1" u="none" strike="noStrike" kern="1200" cap="none" spc="0" normalizeH="0" baseline="0" noProof="0" dirty="0">
                <a:ln>
                  <a:noFill/>
                </a:ln>
                <a:solidFill>
                  <a:srgbClr val="0000FF"/>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f</a:t>
            </a:r>
            <a:r>
              <a:rPr kumimoji="0" lang="en-US" altLang="zh-CN" sz="3200" i="1" u="none" strike="noStrike" kern="1200" cap="none" spc="0" normalizeH="0" baseline="-25000" noProof="0" dirty="0">
                <a:ln>
                  <a:noFill/>
                </a:ln>
                <a:solidFill>
                  <a:srgbClr val="0000FF"/>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B </a:t>
            </a:r>
            <a:r>
              <a:rPr kumimoji="0" lang="en-US" altLang="zh-CN" sz="3200" i="0" u="none" strike="noStrike" kern="1200" cap="none" spc="0" normalizeH="0" baseline="0" noProof="0" dirty="0">
                <a:ln>
                  <a:noFill/>
                </a:ln>
                <a:solidFill>
                  <a:srgbClr val="0000FF"/>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0" lang="en-US" altLang="zh-CN" sz="3200" i="1" u="none" strike="noStrike" kern="1200" cap="none" spc="0" normalizeH="0" baseline="0" noProof="0" dirty="0">
                <a:ln>
                  <a:noFill/>
                </a:ln>
                <a:solidFill>
                  <a:srgbClr val="0000FF"/>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x</a:t>
            </a:r>
            <a:r>
              <a:rPr kumimoji="0" lang="en-US" altLang="zh-CN" sz="3200" i="0" u="none" strike="noStrike" kern="1200" cap="none" spc="0" normalizeH="0" baseline="0" noProof="0" dirty="0">
                <a:ln>
                  <a:noFill/>
                </a:ln>
                <a:solidFill>
                  <a:srgbClr val="0000FF"/>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 = </a:t>
            </a:r>
            <a:r>
              <a:rPr kumimoji="0" lang="en-US" altLang="zh-CN" sz="3200" i="0" u="none" strike="noStrike" kern="1200" cap="none" spc="0" normalizeH="0" baseline="0" noProof="0" dirty="0" err="1">
                <a:ln>
                  <a:noFill/>
                </a:ln>
                <a:solidFill>
                  <a:srgbClr val="0000FF"/>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gen</a:t>
            </a:r>
            <a:r>
              <a:rPr kumimoji="0" lang="en-US" altLang="zh-CN" sz="3200" i="0" u="none" strike="noStrike" kern="1200" cap="none" spc="0" normalizeH="0" baseline="-25000" noProof="0" dirty="0" err="1">
                <a:ln>
                  <a:noFill/>
                </a:ln>
                <a:solidFill>
                  <a:srgbClr val="0000FF"/>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B</a:t>
            </a:r>
            <a:r>
              <a:rPr kumimoji="0" lang="en-US" altLang="zh-CN" sz="3200" i="0" u="none" strike="noStrike" kern="1200" cap="none" spc="0" normalizeH="0" baseline="0" noProof="0" dirty="0">
                <a:ln>
                  <a:noFill/>
                </a:ln>
                <a:solidFill>
                  <a:srgbClr val="0000FF"/>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0" lang="en-US" altLang="zh-CN" sz="3200" i="1" u="none" strike="noStrike" kern="1200" cap="none" spc="0" normalizeH="0" baseline="0" noProof="0" dirty="0">
                <a:ln>
                  <a:noFill/>
                </a:ln>
                <a:solidFill>
                  <a:srgbClr val="0000FF"/>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x</a:t>
            </a:r>
            <a:r>
              <a:rPr kumimoji="0" lang="en-US" altLang="zh-CN" sz="3200" i="0" u="none" strike="noStrike" kern="1200" cap="none" spc="0" normalizeH="0" baseline="0" noProof="0" dirty="0">
                <a:ln>
                  <a:noFill/>
                </a:ln>
                <a:solidFill>
                  <a:srgbClr val="0000FF"/>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0" lang="en-US" altLang="zh-CN" sz="3200" i="0" u="none" strike="noStrike" kern="1200" cap="none" spc="0" normalizeH="0" baseline="0" noProof="0" dirty="0" err="1">
                <a:ln>
                  <a:noFill/>
                </a:ln>
                <a:solidFill>
                  <a:srgbClr val="0000FF"/>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kill</a:t>
            </a:r>
            <a:r>
              <a:rPr kumimoji="0" lang="en-US" altLang="zh-CN" sz="3200" i="0" u="none" strike="noStrike" kern="1200" cap="none" spc="0" normalizeH="0" baseline="-25000" noProof="0" dirty="0" err="1">
                <a:ln>
                  <a:noFill/>
                </a:ln>
                <a:solidFill>
                  <a:srgbClr val="0000FF"/>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B</a:t>
            </a:r>
            <a:r>
              <a:rPr kumimoji="0" lang="en-US" altLang="zh-CN" sz="3200" i="0" u="none" strike="noStrike" kern="1200" cap="none" spc="0" normalizeH="0" baseline="0" noProof="0" dirty="0">
                <a:ln>
                  <a:noFill/>
                </a:ln>
                <a:solidFill>
                  <a:srgbClr val="0000FF"/>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p>
          <a:p>
            <a:pPr marL="457200" marR="0" lvl="1" indent="0" algn="just" defTabSz="914400" rtl="0" eaLnBrk="1" fontAlgn="auto" latinLnBrk="0" hangingPunct="1">
              <a:lnSpc>
                <a:spcPct val="120000"/>
              </a:lnSpc>
              <a:spcBef>
                <a:spcPts val="500"/>
              </a:spcBef>
              <a:spcAft>
                <a:spcPts val="0"/>
              </a:spcAft>
              <a:buClr>
                <a:srgbClr val="FFC000"/>
              </a:buClr>
              <a:buSzTx/>
              <a:buFont typeface="Wingdings" panose="05000000000000000000" pitchFamily="2" charset="2"/>
              <a:buNone/>
              <a:tabLst/>
              <a:defRPr/>
            </a:pPr>
            <a:r>
              <a:rPr kumimoji="0" lang="en-US" altLang="zh-CN" sz="320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 </a:t>
            </a:r>
            <a:r>
              <a:rPr kumimoji="0" lang="en-US" altLang="zh-CN" sz="3200" i="0" u="none" strike="noStrike" kern="1200" cap="none" spc="0" normalizeH="0" baseline="0" noProof="0" dirty="0">
                <a:ln>
                  <a:noFill/>
                </a:ln>
                <a:solidFill>
                  <a:srgbClr val="0000FF"/>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out[B] =</a:t>
            </a:r>
            <a:r>
              <a:rPr kumimoji="0" lang="en-US" altLang="zh-CN" sz="3200" i="1" u="none" strike="noStrike" kern="1200" cap="none" spc="0" normalizeH="0" baseline="0" noProof="0" dirty="0">
                <a:ln>
                  <a:noFill/>
                </a:ln>
                <a:solidFill>
                  <a:srgbClr val="0000FF"/>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 </a:t>
            </a:r>
            <a:r>
              <a:rPr kumimoji="0" lang="en-US" altLang="zh-CN" sz="3200" i="0" u="none" strike="noStrike" kern="1200" cap="none" spc="0" normalizeH="0" baseline="0" noProof="0" dirty="0" err="1">
                <a:ln>
                  <a:noFill/>
                </a:ln>
                <a:solidFill>
                  <a:srgbClr val="0000FF"/>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gen</a:t>
            </a:r>
            <a:r>
              <a:rPr kumimoji="0" lang="en-US" altLang="zh-CN" sz="3200" i="0" u="none" strike="noStrike" kern="1200" cap="none" spc="0" normalizeH="0" baseline="-25000" noProof="0" dirty="0" err="1">
                <a:ln>
                  <a:noFill/>
                </a:ln>
                <a:solidFill>
                  <a:srgbClr val="0000FF"/>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B</a:t>
            </a:r>
            <a:r>
              <a:rPr kumimoji="0" lang="en-US" altLang="zh-CN" sz="3200" i="0" u="none" strike="noStrike" kern="1200" cap="none" spc="0" normalizeH="0" baseline="0" noProof="0" dirty="0">
                <a:ln>
                  <a:noFill/>
                </a:ln>
                <a:solidFill>
                  <a:srgbClr val="0000FF"/>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∪(in[B]-</a:t>
            </a:r>
            <a:r>
              <a:rPr kumimoji="0" lang="en-US" altLang="zh-CN" sz="3200" i="0" u="none" strike="noStrike" kern="1200" cap="none" spc="0" normalizeH="0" baseline="0" noProof="0" dirty="0" err="1">
                <a:ln>
                  <a:noFill/>
                </a:ln>
                <a:solidFill>
                  <a:srgbClr val="0000FF"/>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kill</a:t>
            </a:r>
            <a:r>
              <a:rPr kumimoji="0" lang="en-US" altLang="zh-CN" sz="3200" i="0" u="none" strike="noStrike" kern="1200" cap="none" spc="0" normalizeH="0" baseline="-25000" noProof="0" dirty="0" err="1">
                <a:ln>
                  <a:noFill/>
                </a:ln>
                <a:solidFill>
                  <a:srgbClr val="0000FF"/>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B</a:t>
            </a:r>
            <a:r>
              <a:rPr kumimoji="0" lang="en-US" altLang="zh-CN" sz="3200" i="0" u="none" strike="noStrike" kern="1200" cap="none" spc="0" normalizeH="0" baseline="0" noProof="0" dirty="0">
                <a:ln>
                  <a:noFill/>
                </a:ln>
                <a:solidFill>
                  <a:srgbClr val="0000FF"/>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p>
        </p:txBody>
      </p:sp>
      <p:sp>
        <p:nvSpPr>
          <p:cNvPr id="39" name="文本框 38">
            <a:extLst>
              <a:ext uri="{FF2B5EF4-FFF2-40B4-BE49-F238E27FC236}">
                <a16:creationId xmlns:a16="http://schemas.microsoft.com/office/drawing/2014/main" id="{22A4DB7D-1DEE-C2AB-2F43-B16D2323B8FB}"/>
              </a:ext>
            </a:extLst>
          </p:cNvPr>
          <p:cNvSpPr txBox="1"/>
          <p:nvPr/>
        </p:nvSpPr>
        <p:spPr>
          <a:xfrm>
            <a:off x="2409995" y="2119656"/>
            <a:ext cx="497252" cy="461665"/>
          </a:xfrm>
          <a:prstGeom prst="rect">
            <a:avLst/>
          </a:prstGeom>
          <a:noFill/>
        </p:spPr>
        <p:txBody>
          <a:bodyPr wrap="none" rtlCol="0">
            <a:spAutoFit/>
          </a:bodyPr>
          <a:lstStyle/>
          <a:p>
            <a:r>
              <a:rPr lang="en-US" altLang="zh-CN" sz="2400" dirty="0">
                <a:latin typeface="+mn-ea"/>
              </a:rPr>
              <a:t>B</a:t>
            </a:r>
            <a:r>
              <a:rPr lang="en-US" altLang="zh-CN" sz="2400" baseline="-25000" dirty="0">
                <a:latin typeface="+mn-ea"/>
              </a:rPr>
              <a:t>1</a:t>
            </a:r>
            <a:endParaRPr lang="zh-CN" altLang="en-US" sz="2400" baseline="-25000" dirty="0">
              <a:latin typeface="+mn-ea"/>
            </a:endParaRPr>
          </a:p>
        </p:txBody>
      </p:sp>
      <p:grpSp>
        <p:nvGrpSpPr>
          <p:cNvPr id="43" name="组合 42">
            <a:extLst>
              <a:ext uri="{FF2B5EF4-FFF2-40B4-BE49-F238E27FC236}">
                <a16:creationId xmlns:a16="http://schemas.microsoft.com/office/drawing/2014/main" id="{ED8844D5-BCF6-FD93-62FE-66A532125772}"/>
              </a:ext>
            </a:extLst>
          </p:cNvPr>
          <p:cNvGrpSpPr/>
          <p:nvPr/>
        </p:nvGrpSpPr>
        <p:grpSpPr>
          <a:xfrm>
            <a:off x="5383200" y="1329572"/>
            <a:ext cx="3453116" cy="2605417"/>
            <a:chOff x="5383200" y="1329572"/>
            <a:chExt cx="3453116" cy="2605417"/>
          </a:xfrm>
        </p:grpSpPr>
        <p:sp>
          <p:nvSpPr>
            <p:cNvPr id="29" name="文本框 28">
              <a:extLst>
                <a:ext uri="{FF2B5EF4-FFF2-40B4-BE49-F238E27FC236}">
                  <a16:creationId xmlns:a16="http://schemas.microsoft.com/office/drawing/2014/main" id="{873952CA-A56F-5849-B3E9-7A6D1876E224}"/>
                </a:ext>
              </a:extLst>
            </p:cNvPr>
            <p:cNvSpPr txBox="1"/>
            <p:nvPr/>
          </p:nvSpPr>
          <p:spPr>
            <a:xfrm>
              <a:off x="8339064" y="1359487"/>
              <a:ext cx="497252" cy="461665"/>
            </a:xfrm>
            <a:prstGeom prst="rect">
              <a:avLst/>
            </a:prstGeom>
            <a:noFill/>
          </p:spPr>
          <p:txBody>
            <a:bodyPr wrap="none" rtlCol="0">
              <a:spAutoFit/>
            </a:bodyPr>
            <a:lstStyle/>
            <a:p>
              <a:r>
                <a:rPr lang="en-US" altLang="zh-CN" sz="2400" dirty="0">
                  <a:latin typeface="+mn-ea"/>
                </a:rPr>
                <a:t>B</a:t>
              </a:r>
              <a:r>
                <a:rPr lang="en-US" altLang="zh-CN" sz="2400" baseline="-25000" dirty="0">
                  <a:latin typeface="+mn-ea"/>
                </a:rPr>
                <a:t>1</a:t>
              </a:r>
              <a:endParaRPr lang="zh-CN" altLang="en-US" sz="2400" baseline="-25000" dirty="0">
                <a:latin typeface="+mn-ea"/>
              </a:endParaRPr>
            </a:p>
          </p:txBody>
        </p:sp>
        <p:sp>
          <p:nvSpPr>
            <p:cNvPr id="9" name="文本框 8">
              <a:extLst>
                <a:ext uri="{FF2B5EF4-FFF2-40B4-BE49-F238E27FC236}">
                  <a16:creationId xmlns:a16="http://schemas.microsoft.com/office/drawing/2014/main" id="{084E6000-0A65-2838-547A-6563CB169F2C}"/>
                </a:ext>
              </a:extLst>
            </p:cNvPr>
            <p:cNvSpPr txBox="1"/>
            <p:nvPr/>
          </p:nvSpPr>
          <p:spPr>
            <a:xfrm>
              <a:off x="6810054" y="1329572"/>
              <a:ext cx="1425390" cy="461665"/>
            </a:xfrm>
            <a:prstGeom prst="rect">
              <a:avLst/>
            </a:prstGeom>
            <a:noFill/>
            <a:ln>
              <a:solidFill>
                <a:schemeClr val="tx1"/>
              </a:solidFill>
            </a:ln>
            <a:effectLst>
              <a:outerShdw blurRad="63500" sx="102000" sy="102000" algn="ctr" rotWithShape="0">
                <a:prstClr val="black">
                  <a:alpha val="40000"/>
                </a:prstClr>
              </a:outerShdw>
            </a:effectLst>
          </p:spPr>
          <p:txBody>
            <a:bodyPr wrap="none" rtlCol="0">
              <a:spAutoFit/>
            </a:bodyPr>
            <a:lstStyle/>
            <a:p>
              <a:r>
                <a:rPr lang="en-US" altLang="zh-CN" sz="2400" dirty="0">
                  <a:effectLst>
                    <a:outerShdw blurRad="38100" dist="38100" dir="2700000" algn="tl">
                      <a:srgbClr val="000000">
                        <a:alpha val="43137"/>
                      </a:srgbClr>
                    </a:outerShdw>
                  </a:effectLst>
                </a:rPr>
                <a:t>a</a:t>
              </a:r>
              <a:r>
                <a:rPr lang="zh-CN" altLang="en-US" sz="2400" dirty="0">
                  <a:effectLst>
                    <a:outerShdw blurRad="38100" dist="38100" dir="2700000" algn="tl">
                      <a:srgbClr val="000000">
                        <a:alpha val="43137"/>
                      </a:srgbClr>
                    </a:outerShdw>
                  </a:effectLst>
                </a:rPr>
                <a:t> </a:t>
              </a:r>
              <a:r>
                <a:rPr lang="en-US" altLang="zh-CN" sz="2400" dirty="0">
                  <a:effectLst>
                    <a:outerShdw blurRad="38100" dist="38100" dir="2700000" algn="tl">
                      <a:srgbClr val="000000">
                        <a:alpha val="43137"/>
                      </a:srgbClr>
                    </a:outerShdw>
                  </a:effectLst>
                </a:rPr>
                <a:t>=</a:t>
              </a:r>
              <a:r>
                <a:rPr lang="zh-CN" altLang="en-US" sz="2400" dirty="0">
                  <a:effectLst>
                    <a:outerShdw blurRad="38100" dist="38100" dir="2700000" algn="tl">
                      <a:srgbClr val="000000">
                        <a:alpha val="43137"/>
                      </a:srgbClr>
                    </a:outerShdw>
                  </a:effectLst>
                </a:rPr>
                <a:t> </a:t>
              </a:r>
              <a:r>
                <a:rPr lang="en-US" altLang="zh-CN" sz="2400" dirty="0">
                  <a:effectLst>
                    <a:outerShdw blurRad="38100" dist="38100" dir="2700000" algn="tl">
                      <a:srgbClr val="000000">
                        <a:alpha val="43137"/>
                      </a:srgbClr>
                    </a:outerShdw>
                  </a:effectLst>
                </a:rPr>
                <a:t>b</a:t>
              </a:r>
              <a:r>
                <a:rPr lang="zh-CN" altLang="en-US" sz="2400" dirty="0">
                  <a:effectLst>
                    <a:outerShdw blurRad="38100" dist="38100" dir="2700000" algn="tl">
                      <a:srgbClr val="000000">
                        <a:alpha val="43137"/>
                      </a:srgbClr>
                    </a:outerShdw>
                  </a:effectLst>
                </a:rPr>
                <a:t> </a:t>
              </a:r>
              <a:r>
                <a:rPr lang="en-US" altLang="zh-CN" sz="2400" dirty="0">
                  <a:effectLst>
                    <a:outerShdw blurRad="38100" dist="38100" dir="2700000" algn="tl">
                      <a:srgbClr val="000000">
                        <a:alpha val="43137"/>
                      </a:srgbClr>
                    </a:outerShdw>
                  </a:effectLst>
                </a:rPr>
                <a:t>+</a:t>
              </a:r>
              <a:r>
                <a:rPr lang="zh-CN" altLang="en-US" sz="2400" dirty="0">
                  <a:effectLst>
                    <a:outerShdw blurRad="38100" dist="38100" dir="2700000" algn="tl">
                      <a:srgbClr val="000000">
                        <a:alpha val="43137"/>
                      </a:srgbClr>
                    </a:outerShdw>
                  </a:effectLst>
                </a:rPr>
                <a:t> </a:t>
              </a:r>
              <a:r>
                <a:rPr lang="en-US" altLang="zh-CN" sz="2400" dirty="0">
                  <a:effectLst>
                    <a:outerShdw blurRad="38100" dist="38100" dir="2700000" algn="tl">
                      <a:srgbClr val="000000">
                        <a:alpha val="43137"/>
                      </a:srgbClr>
                    </a:outerShdw>
                  </a:effectLst>
                </a:rPr>
                <a:t>c</a:t>
              </a:r>
              <a:endParaRPr lang="zh-CN" altLang="en-US" sz="2400" dirty="0">
                <a:effectLst>
                  <a:outerShdw blurRad="38100" dist="38100" dir="2700000" algn="tl">
                    <a:srgbClr val="000000">
                      <a:alpha val="43137"/>
                    </a:srgbClr>
                  </a:outerShdw>
                </a:effectLst>
              </a:endParaRPr>
            </a:p>
          </p:txBody>
        </p:sp>
        <p:sp>
          <p:nvSpPr>
            <p:cNvPr id="11" name="文本框 10">
              <a:extLst>
                <a:ext uri="{FF2B5EF4-FFF2-40B4-BE49-F238E27FC236}">
                  <a16:creationId xmlns:a16="http://schemas.microsoft.com/office/drawing/2014/main" id="{EB4B7FB5-87B7-9C7B-DC17-EA10805238C7}"/>
                </a:ext>
              </a:extLst>
            </p:cNvPr>
            <p:cNvSpPr txBox="1"/>
            <p:nvPr/>
          </p:nvSpPr>
          <p:spPr>
            <a:xfrm>
              <a:off x="5383200" y="2305384"/>
              <a:ext cx="1425600" cy="461665"/>
            </a:xfrm>
            <a:prstGeom prst="rect">
              <a:avLst/>
            </a:prstGeom>
            <a:noFill/>
            <a:ln>
              <a:solidFill>
                <a:schemeClr val="tx1"/>
              </a:solidFill>
            </a:ln>
            <a:effectLst>
              <a:outerShdw blurRad="63500" sx="102000" sy="102000" algn="ctr" rotWithShape="0">
                <a:prstClr val="black">
                  <a:alpha val="40000"/>
                </a:prstClr>
              </a:outerShdw>
            </a:effectLst>
          </p:spPr>
          <p:txBody>
            <a:bodyPr wrap="none" rtlCol="0">
              <a:spAutoFit/>
            </a:bodyPr>
            <a:lstStyle/>
            <a:p>
              <a:r>
                <a:rPr lang="en-US" altLang="zh-CN" sz="2400" dirty="0">
                  <a:effectLst>
                    <a:outerShdw blurRad="38100" dist="38100" dir="2700000" algn="tl">
                      <a:srgbClr val="000000">
                        <a:alpha val="43137"/>
                      </a:srgbClr>
                    </a:outerShdw>
                  </a:effectLst>
                </a:rPr>
                <a:t>b</a:t>
              </a:r>
              <a:r>
                <a:rPr lang="zh-CN" altLang="en-US" sz="2400" dirty="0">
                  <a:effectLst>
                    <a:outerShdw blurRad="38100" dist="38100" dir="2700000" algn="tl">
                      <a:srgbClr val="000000">
                        <a:alpha val="43137"/>
                      </a:srgbClr>
                    </a:outerShdw>
                  </a:effectLst>
                </a:rPr>
                <a:t> </a:t>
              </a:r>
              <a:r>
                <a:rPr lang="en-US" altLang="zh-CN" sz="2400" dirty="0">
                  <a:effectLst>
                    <a:outerShdw blurRad="38100" dist="38100" dir="2700000" algn="tl">
                      <a:srgbClr val="000000">
                        <a:alpha val="43137"/>
                      </a:srgbClr>
                    </a:outerShdw>
                  </a:effectLst>
                </a:rPr>
                <a:t>=</a:t>
              </a:r>
              <a:r>
                <a:rPr lang="zh-CN" altLang="en-US" sz="2400" dirty="0">
                  <a:effectLst>
                    <a:outerShdw blurRad="38100" dist="38100" dir="2700000" algn="tl">
                      <a:srgbClr val="000000">
                        <a:alpha val="43137"/>
                      </a:srgbClr>
                    </a:outerShdw>
                  </a:effectLst>
                </a:rPr>
                <a:t> </a:t>
              </a:r>
              <a:r>
                <a:rPr lang="en-US" altLang="zh-CN" sz="2400" dirty="0">
                  <a:effectLst>
                    <a:outerShdw blurRad="38100" dist="38100" dir="2700000" algn="tl">
                      <a:srgbClr val="000000">
                        <a:alpha val="43137"/>
                      </a:srgbClr>
                    </a:outerShdw>
                  </a:effectLst>
                </a:rPr>
                <a:t>a</a:t>
              </a:r>
              <a:r>
                <a:rPr lang="zh-CN" altLang="en-US" sz="2400" dirty="0">
                  <a:effectLst>
                    <a:outerShdw blurRad="38100" dist="38100" dir="2700000" algn="tl">
                      <a:srgbClr val="000000">
                        <a:alpha val="43137"/>
                      </a:srgbClr>
                    </a:outerShdw>
                  </a:effectLst>
                </a:rPr>
                <a:t> </a:t>
              </a:r>
              <a:r>
                <a:rPr lang="en-US" altLang="zh-CN" sz="2400" dirty="0">
                  <a:effectLst>
                    <a:outerShdw blurRad="38100" dist="38100" dir="2700000" algn="tl">
                      <a:srgbClr val="000000">
                        <a:alpha val="43137"/>
                      </a:srgbClr>
                    </a:outerShdw>
                  </a:effectLst>
                </a:rPr>
                <a:t>-</a:t>
              </a:r>
              <a:r>
                <a:rPr lang="zh-CN" altLang="en-US" sz="2400" dirty="0">
                  <a:effectLst>
                    <a:outerShdw blurRad="38100" dist="38100" dir="2700000" algn="tl">
                      <a:srgbClr val="000000">
                        <a:alpha val="43137"/>
                      </a:srgbClr>
                    </a:outerShdw>
                  </a:effectLst>
                </a:rPr>
                <a:t> </a:t>
              </a:r>
              <a:r>
                <a:rPr lang="en-US" altLang="zh-CN" sz="2400" dirty="0">
                  <a:effectLst>
                    <a:outerShdw blurRad="38100" dist="38100" dir="2700000" algn="tl">
                      <a:srgbClr val="000000">
                        <a:alpha val="43137"/>
                      </a:srgbClr>
                    </a:outerShdw>
                  </a:effectLst>
                </a:rPr>
                <a:t>d</a:t>
              </a:r>
              <a:endParaRPr lang="zh-CN" altLang="en-US" sz="2400" dirty="0">
                <a:effectLst>
                  <a:outerShdw blurRad="38100" dist="38100" dir="2700000" algn="tl">
                    <a:srgbClr val="000000">
                      <a:alpha val="43137"/>
                    </a:srgbClr>
                  </a:outerShdw>
                </a:effectLst>
              </a:endParaRPr>
            </a:p>
          </p:txBody>
        </p:sp>
        <p:sp>
          <p:nvSpPr>
            <p:cNvPr id="13" name="文本框 12">
              <a:extLst>
                <a:ext uri="{FF2B5EF4-FFF2-40B4-BE49-F238E27FC236}">
                  <a16:creationId xmlns:a16="http://schemas.microsoft.com/office/drawing/2014/main" id="{CF28AD5C-046B-74F9-9874-080763B56212}"/>
                </a:ext>
              </a:extLst>
            </p:cNvPr>
            <p:cNvSpPr txBox="1"/>
            <p:nvPr/>
          </p:nvSpPr>
          <p:spPr>
            <a:xfrm>
              <a:off x="6810054" y="3156362"/>
              <a:ext cx="1425600" cy="461665"/>
            </a:xfrm>
            <a:prstGeom prst="rect">
              <a:avLst/>
            </a:prstGeom>
            <a:noFill/>
            <a:ln>
              <a:solidFill>
                <a:schemeClr val="tx1"/>
              </a:solidFill>
            </a:ln>
            <a:effectLst>
              <a:outerShdw blurRad="63500" sx="102000" sy="102000" algn="ctr" rotWithShape="0">
                <a:prstClr val="black">
                  <a:alpha val="40000"/>
                </a:prstClr>
              </a:outerShdw>
            </a:effectLst>
          </p:spPr>
          <p:txBody>
            <a:bodyPr wrap="none" rtlCol="0">
              <a:spAutoFit/>
            </a:bodyPr>
            <a:lstStyle/>
            <a:p>
              <a:r>
                <a:rPr lang="en-US" altLang="zh-CN" sz="2400" dirty="0">
                  <a:effectLst>
                    <a:outerShdw blurRad="38100" dist="38100" dir="2700000" algn="tl">
                      <a:srgbClr val="000000">
                        <a:alpha val="43137"/>
                      </a:srgbClr>
                    </a:outerShdw>
                  </a:effectLst>
                </a:rPr>
                <a:t>c</a:t>
              </a:r>
              <a:r>
                <a:rPr lang="zh-CN" altLang="en-US" sz="2400" dirty="0">
                  <a:effectLst>
                    <a:outerShdw blurRad="38100" dist="38100" dir="2700000" algn="tl">
                      <a:srgbClr val="000000">
                        <a:alpha val="43137"/>
                      </a:srgbClr>
                    </a:outerShdw>
                  </a:effectLst>
                </a:rPr>
                <a:t> </a:t>
              </a:r>
              <a:r>
                <a:rPr lang="en-US" altLang="zh-CN" sz="2400" dirty="0">
                  <a:effectLst>
                    <a:outerShdw blurRad="38100" dist="38100" dir="2700000" algn="tl">
                      <a:srgbClr val="000000">
                        <a:alpha val="43137"/>
                      </a:srgbClr>
                    </a:outerShdw>
                  </a:effectLst>
                </a:rPr>
                <a:t>=</a:t>
              </a:r>
              <a:r>
                <a:rPr lang="zh-CN" altLang="en-US" sz="2400" dirty="0">
                  <a:effectLst>
                    <a:outerShdw blurRad="38100" dist="38100" dir="2700000" algn="tl">
                      <a:srgbClr val="000000">
                        <a:alpha val="43137"/>
                      </a:srgbClr>
                    </a:outerShdw>
                  </a:effectLst>
                </a:rPr>
                <a:t> </a:t>
              </a:r>
              <a:r>
                <a:rPr lang="en-US" altLang="zh-CN" sz="2400" dirty="0">
                  <a:effectLst>
                    <a:outerShdw blurRad="38100" dist="38100" dir="2700000" algn="tl">
                      <a:srgbClr val="000000">
                        <a:alpha val="43137"/>
                      </a:srgbClr>
                    </a:outerShdw>
                  </a:effectLst>
                </a:rPr>
                <a:t>b</a:t>
              </a:r>
              <a:r>
                <a:rPr lang="zh-CN" altLang="en-US" sz="2400" dirty="0">
                  <a:effectLst>
                    <a:outerShdw blurRad="38100" dist="38100" dir="2700000" algn="tl">
                      <a:srgbClr val="000000">
                        <a:alpha val="43137"/>
                      </a:srgbClr>
                    </a:outerShdw>
                  </a:effectLst>
                </a:rPr>
                <a:t> </a:t>
              </a:r>
              <a:r>
                <a:rPr lang="en-US" altLang="zh-CN" sz="2400" dirty="0">
                  <a:effectLst>
                    <a:outerShdw blurRad="38100" dist="38100" dir="2700000" algn="tl">
                      <a:srgbClr val="000000">
                        <a:alpha val="43137"/>
                      </a:srgbClr>
                    </a:outerShdw>
                  </a:effectLst>
                </a:rPr>
                <a:t>+</a:t>
              </a:r>
              <a:r>
                <a:rPr lang="zh-CN" altLang="en-US" sz="2400" dirty="0">
                  <a:effectLst>
                    <a:outerShdw blurRad="38100" dist="38100" dir="2700000" algn="tl">
                      <a:srgbClr val="000000">
                        <a:alpha val="43137"/>
                      </a:srgbClr>
                    </a:outerShdw>
                  </a:effectLst>
                </a:rPr>
                <a:t> </a:t>
              </a:r>
              <a:r>
                <a:rPr lang="en-US" altLang="zh-CN" sz="2400" dirty="0">
                  <a:effectLst>
                    <a:outerShdw blurRad="38100" dist="38100" dir="2700000" algn="tl">
                      <a:srgbClr val="000000">
                        <a:alpha val="43137"/>
                      </a:srgbClr>
                    </a:outerShdw>
                  </a:effectLst>
                </a:rPr>
                <a:t>c</a:t>
              </a:r>
              <a:endParaRPr lang="zh-CN" altLang="en-US" sz="2400" dirty="0">
                <a:effectLst>
                  <a:outerShdw blurRad="38100" dist="38100" dir="2700000" algn="tl">
                    <a:srgbClr val="000000">
                      <a:alpha val="43137"/>
                    </a:srgbClr>
                  </a:outerShdw>
                </a:effectLst>
              </a:endParaRPr>
            </a:p>
          </p:txBody>
        </p:sp>
        <p:cxnSp>
          <p:nvCxnSpPr>
            <p:cNvPr id="14" name="直接箭头连接符 13">
              <a:extLst>
                <a:ext uri="{FF2B5EF4-FFF2-40B4-BE49-F238E27FC236}">
                  <a16:creationId xmlns:a16="http://schemas.microsoft.com/office/drawing/2014/main" id="{721583E0-BB91-967C-4526-E405C1057AD6}"/>
                </a:ext>
              </a:extLst>
            </p:cNvPr>
            <p:cNvCxnSpPr>
              <a:cxnSpLocks/>
              <a:stCxn id="9" idx="2"/>
              <a:endCxn id="11" idx="0"/>
            </p:cNvCxnSpPr>
            <p:nvPr/>
          </p:nvCxnSpPr>
          <p:spPr>
            <a:xfrm flipH="1">
              <a:off x="6096000" y="1791237"/>
              <a:ext cx="1426749" cy="51414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a:extLst>
                <a:ext uri="{FF2B5EF4-FFF2-40B4-BE49-F238E27FC236}">
                  <a16:creationId xmlns:a16="http://schemas.microsoft.com/office/drawing/2014/main" id="{4DF6272D-78E4-5BF1-DED1-19EFF49837D7}"/>
                </a:ext>
              </a:extLst>
            </p:cNvPr>
            <p:cNvCxnSpPr>
              <a:cxnSpLocks/>
              <a:stCxn id="11" idx="2"/>
              <a:endCxn id="13" idx="0"/>
            </p:cNvCxnSpPr>
            <p:nvPr/>
          </p:nvCxnSpPr>
          <p:spPr>
            <a:xfrm>
              <a:off x="6096000" y="2767049"/>
              <a:ext cx="1426854" cy="38931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a:extLst>
                <a:ext uri="{FF2B5EF4-FFF2-40B4-BE49-F238E27FC236}">
                  <a16:creationId xmlns:a16="http://schemas.microsoft.com/office/drawing/2014/main" id="{6F637E8E-AF2F-C532-0DC8-200C4BA479D4}"/>
                </a:ext>
              </a:extLst>
            </p:cNvPr>
            <p:cNvCxnSpPr>
              <a:cxnSpLocks/>
              <a:stCxn id="13" idx="2"/>
            </p:cNvCxnSpPr>
            <p:nvPr/>
          </p:nvCxnSpPr>
          <p:spPr>
            <a:xfrm flipH="1">
              <a:off x="7522749" y="3618027"/>
              <a:ext cx="105" cy="31696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a:extLst>
                <a:ext uri="{FF2B5EF4-FFF2-40B4-BE49-F238E27FC236}">
                  <a16:creationId xmlns:a16="http://schemas.microsoft.com/office/drawing/2014/main" id="{0E941BE2-A182-D71D-1000-1CBE8EF32E02}"/>
                </a:ext>
              </a:extLst>
            </p:cNvPr>
            <p:cNvCxnSpPr>
              <a:cxnSpLocks/>
            </p:cNvCxnSpPr>
            <p:nvPr/>
          </p:nvCxnSpPr>
          <p:spPr>
            <a:xfrm>
              <a:off x="7666585" y="1791237"/>
              <a:ext cx="105" cy="136512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文本框 39">
              <a:extLst>
                <a:ext uri="{FF2B5EF4-FFF2-40B4-BE49-F238E27FC236}">
                  <a16:creationId xmlns:a16="http://schemas.microsoft.com/office/drawing/2014/main" id="{BBAE01B2-74B2-81DB-7138-330C3376E05B}"/>
                </a:ext>
              </a:extLst>
            </p:cNvPr>
            <p:cNvSpPr txBox="1"/>
            <p:nvPr/>
          </p:nvSpPr>
          <p:spPr>
            <a:xfrm>
              <a:off x="6833024" y="2309163"/>
              <a:ext cx="497252" cy="461665"/>
            </a:xfrm>
            <a:prstGeom prst="rect">
              <a:avLst/>
            </a:prstGeom>
            <a:noFill/>
          </p:spPr>
          <p:txBody>
            <a:bodyPr wrap="none" rtlCol="0">
              <a:spAutoFit/>
            </a:bodyPr>
            <a:lstStyle/>
            <a:p>
              <a:r>
                <a:rPr lang="en-US" altLang="zh-CN" sz="2400" dirty="0">
                  <a:latin typeface="+mn-ea"/>
                </a:rPr>
                <a:t>B</a:t>
              </a:r>
              <a:r>
                <a:rPr lang="en-US" altLang="zh-CN" sz="2400" baseline="-25000" dirty="0">
                  <a:latin typeface="+mn-ea"/>
                </a:rPr>
                <a:t>2</a:t>
              </a:r>
              <a:endParaRPr lang="zh-CN" altLang="en-US" sz="2400" baseline="-25000" dirty="0">
                <a:latin typeface="+mn-ea"/>
              </a:endParaRPr>
            </a:p>
          </p:txBody>
        </p:sp>
        <p:sp>
          <p:nvSpPr>
            <p:cNvPr id="41" name="文本框 40">
              <a:extLst>
                <a:ext uri="{FF2B5EF4-FFF2-40B4-BE49-F238E27FC236}">
                  <a16:creationId xmlns:a16="http://schemas.microsoft.com/office/drawing/2014/main" id="{E396734C-FB3C-FA94-4200-9CFE7E2C5E24}"/>
                </a:ext>
              </a:extLst>
            </p:cNvPr>
            <p:cNvSpPr txBox="1"/>
            <p:nvPr/>
          </p:nvSpPr>
          <p:spPr>
            <a:xfrm>
              <a:off x="8336534" y="3164886"/>
              <a:ext cx="497252" cy="461665"/>
            </a:xfrm>
            <a:prstGeom prst="rect">
              <a:avLst/>
            </a:prstGeom>
            <a:noFill/>
          </p:spPr>
          <p:txBody>
            <a:bodyPr wrap="none" rtlCol="0">
              <a:spAutoFit/>
            </a:bodyPr>
            <a:lstStyle/>
            <a:p>
              <a:r>
                <a:rPr lang="en-US" altLang="zh-CN" sz="2400" dirty="0">
                  <a:latin typeface="+mn-ea"/>
                </a:rPr>
                <a:t>B</a:t>
              </a:r>
              <a:r>
                <a:rPr lang="en-US" altLang="zh-CN" sz="2400" baseline="-25000" dirty="0">
                  <a:latin typeface="+mn-ea"/>
                </a:rPr>
                <a:t>3</a:t>
              </a:r>
              <a:endParaRPr lang="zh-CN" altLang="en-US" sz="2400" baseline="-25000" dirty="0">
                <a:latin typeface="+mn-ea"/>
              </a:endParaRPr>
            </a:p>
          </p:txBody>
        </p:sp>
      </p:grpSp>
      <p:sp>
        <p:nvSpPr>
          <p:cNvPr id="42" name="文本框 41">
            <a:extLst>
              <a:ext uri="{FF2B5EF4-FFF2-40B4-BE49-F238E27FC236}">
                <a16:creationId xmlns:a16="http://schemas.microsoft.com/office/drawing/2014/main" id="{81CD1DD3-2228-A580-1012-354A29521BD7}"/>
              </a:ext>
            </a:extLst>
          </p:cNvPr>
          <p:cNvSpPr txBox="1"/>
          <p:nvPr/>
        </p:nvSpPr>
        <p:spPr>
          <a:xfrm>
            <a:off x="7859163" y="2491876"/>
            <a:ext cx="4087979" cy="461665"/>
          </a:xfrm>
          <a:prstGeom prst="rect">
            <a:avLst/>
          </a:prstGeom>
          <a:noFill/>
        </p:spPr>
        <p:txBody>
          <a:bodyPr wrap="none" rtlCol="0">
            <a:spAutoFit/>
          </a:bodyPr>
          <a:lstStyle/>
          <a:p>
            <a:r>
              <a:rPr lang="en-US" altLang="zh-CN" sz="2400" dirty="0">
                <a:solidFill>
                  <a:srgbClr val="0000FF"/>
                </a:solidFill>
                <a:latin typeface="+mn-ea"/>
              </a:rPr>
              <a:t>in[B3] = out[B1] </a:t>
            </a:r>
            <a:r>
              <a:rPr lang="en-US" altLang="zh-CN" sz="2400" dirty="0">
                <a:solidFill>
                  <a:srgbClr val="FF0000"/>
                </a:solidFill>
                <a:latin typeface="+mn-ea"/>
              </a:rPr>
              <a:t>∩</a:t>
            </a:r>
            <a:r>
              <a:rPr lang="en-US" altLang="zh-CN" sz="2400" dirty="0">
                <a:solidFill>
                  <a:srgbClr val="0000FF"/>
                </a:solidFill>
                <a:latin typeface="+mn-ea"/>
              </a:rPr>
              <a:t> out[B2]</a:t>
            </a:r>
            <a:endParaRPr lang="zh-CN" altLang="en-US" sz="2400" dirty="0">
              <a:solidFill>
                <a:srgbClr val="0000FF"/>
              </a:solidFill>
              <a:latin typeface="+mn-ea"/>
            </a:endParaRPr>
          </a:p>
        </p:txBody>
      </p:sp>
    </p:spTree>
    <p:custDataLst>
      <p:tags r:id="rId1"/>
    </p:custDataLst>
    <p:extLst>
      <p:ext uri="{BB962C8B-B14F-4D97-AF65-F5344CB8AC3E}">
        <p14:creationId xmlns:p14="http://schemas.microsoft.com/office/powerpoint/2010/main" val="1518886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412B5555-2F21-48E3-AD7F-CC99057FB01F}"/>
              </a:ext>
            </a:extLst>
          </p:cNvPr>
          <p:cNvSpPr>
            <a:spLocks noGrp="1"/>
          </p:cNvSpPr>
          <p:nvPr>
            <p:ph idx="1"/>
          </p:nvPr>
        </p:nvSpPr>
        <p:spPr/>
        <p:txBody>
          <a:bodyPr>
            <a:normAutofit fontScale="92500" lnSpcReduction="10000"/>
          </a:bodyPr>
          <a:lstStyle/>
          <a:p>
            <a:r>
              <a:rPr lang="zh-CN" altLang="en-US" dirty="0"/>
              <a:t>思路</a:t>
            </a:r>
            <a:r>
              <a:rPr lang="en-US" altLang="zh-CN" dirty="0"/>
              <a:t>3</a:t>
            </a:r>
            <a:r>
              <a:rPr lang="zh-CN" altLang="en-US" dirty="0"/>
              <a:t>：消除重复的计算</a:t>
            </a:r>
            <a:r>
              <a:rPr lang="en-US" altLang="zh-CN" dirty="0"/>
              <a:t>(</a:t>
            </a:r>
            <a:r>
              <a:rPr lang="zh-CN" altLang="en-US" dirty="0"/>
              <a:t>续</a:t>
            </a:r>
            <a:r>
              <a:rPr lang="en-US" altLang="zh-CN" dirty="0"/>
              <a:t>)</a:t>
            </a:r>
          </a:p>
          <a:p>
            <a:pPr lvl="1"/>
            <a:r>
              <a:rPr lang="zh-CN" altLang="en-US" sz="2600" dirty="0"/>
              <a:t>部分冗余消除</a:t>
            </a:r>
            <a:r>
              <a:rPr lang="en-US" altLang="zh-CN" sz="2600" dirty="0"/>
              <a:t>(Partial Redundancy Elimination</a:t>
            </a:r>
            <a:r>
              <a:rPr lang="zh-CN" altLang="en-US" sz="2600" dirty="0"/>
              <a:t>，</a:t>
            </a:r>
            <a:r>
              <a:rPr lang="en-US" altLang="zh-CN" sz="2600" dirty="0"/>
              <a:t>PRE)</a:t>
            </a:r>
          </a:p>
          <a:p>
            <a:pPr marL="457200" lvl="1" indent="0">
              <a:buNone/>
            </a:pPr>
            <a:r>
              <a:rPr lang="en-US" altLang="zh-CN" dirty="0">
                <a:solidFill>
                  <a:schemeClr val="tx1"/>
                </a:solidFill>
              </a:rPr>
              <a:t>if (</a:t>
            </a:r>
            <a:r>
              <a:rPr lang="en-US" altLang="zh-CN" dirty="0" err="1">
                <a:solidFill>
                  <a:schemeClr val="tx1"/>
                </a:solidFill>
              </a:rPr>
              <a:t>some_condition</a:t>
            </a:r>
            <a:r>
              <a:rPr lang="en-US" altLang="zh-CN" dirty="0">
                <a:solidFill>
                  <a:schemeClr val="tx1"/>
                </a:solidFill>
              </a:rPr>
              <a:t>) {</a:t>
            </a:r>
          </a:p>
          <a:p>
            <a:pPr marL="457200" lvl="1" indent="0">
              <a:buNone/>
            </a:pPr>
            <a:r>
              <a:rPr lang="en-US" altLang="zh-CN" dirty="0">
                <a:solidFill>
                  <a:schemeClr val="tx1"/>
                </a:solidFill>
              </a:rPr>
              <a:t>   // some code that does not alter x</a:t>
            </a:r>
          </a:p>
          <a:p>
            <a:pPr marL="457200" lvl="1" indent="0">
              <a:buNone/>
            </a:pPr>
            <a:r>
              <a:rPr lang="en-US" altLang="zh-CN" dirty="0">
                <a:solidFill>
                  <a:schemeClr val="tx1"/>
                </a:solidFill>
              </a:rPr>
              <a:t>   y = x + 4;</a:t>
            </a:r>
          </a:p>
          <a:p>
            <a:pPr marL="457200" lvl="1" indent="0">
              <a:buNone/>
            </a:pPr>
            <a:r>
              <a:rPr lang="en-US" altLang="zh-CN" dirty="0">
                <a:solidFill>
                  <a:schemeClr val="tx1"/>
                </a:solidFill>
              </a:rPr>
              <a:t> }</a:t>
            </a:r>
          </a:p>
          <a:p>
            <a:pPr marL="457200" lvl="1" indent="0">
              <a:buNone/>
            </a:pPr>
            <a:r>
              <a:rPr lang="en-US" altLang="zh-CN" dirty="0">
                <a:solidFill>
                  <a:schemeClr val="tx1"/>
                </a:solidFill>
              </a:rPr>
              <a:t> else {</a:t>
            </a:r>
          </a:p>
          <a:p>
            <a:pPr marL="457200" lvl="1" indent="0">
              <a:buNone/>
            </a:pPr>
            <a:r>
              <a:rPr lang="en-US" altLang="zh-CN" dirty="0">
                <a:solidFill>
                  <a:schemeClr val="tx1"/>
                </a:solidFill>
              </a:rPr>
              <a:t>   // other code that does not alter x</a:t>
            </a:r>
          </a:p>
          <a:p>
            <a:pPr marL="457200" lvl="1" indent="0">
              <a:buNone/>
            </a:pPr>
            <a:r>
              <a:rPr lang="en-US" altLang="zh-CN" dirty="0">
                <a:solidFill>
                  <a:schemeClr val="tx1"/>
                </a:solidFill>
              </a:rPr>
              <a:t> }</a:t>
            </a:r>
          </a:p>
          <a:p>
            <a:pPr marL="457200" lvl="1" indent="0">
              <a:buNone/>
            </a:pPr>
            <a:r>
              <a:rPr lang="en-US" altLang="zh-CN" dirty="0">
                <a:solidFill>
                  <a:schemeClr val="tx1"/>
                </a:solidFill>
              </a:rPr>
              <a:t> z = x + 4;</a:t>
            </a:r>
            <a:endParaRPr lang="zh-CN" altLang="en-US" dirty="0">
              <a:solidFill>
                <a:schemeClr val="tx1"/>
              </a:solidFill>
            </a:endParaRPr>
          </a:p>
        </p:txBody>
      </p:sp>
      <p:sp>
        <p:nvSpPr>
          <p:cNvPr id="2" name="标题 1">
            <a:extLst>
              <a:ext uri="{FF2B5EF4-FFF2-40B4-BE49-F238E27FC236}">
                <a16:creationId xmlns:a16="http://schemas.microsoft.com/office/drawing/2014/main" id="{698C5979-34C0-4D9B-B9B5-F67D78A8FFB0}"/>
              </a:ext>
            </a:extLst>
          </p:cNvPr>
          <p:cNvSpPr>
            <a:spLocks noGrp="1"/>
          </p:cNvSpPr>
          <p:nvPr>
            <p:ph type="title"/>
          </p:nvPr>
        </p:nvSpPr>
        <p:spPr/>
        <p:txBody>
          <a:bodyPr/>
          <a:lstStyle/>
          <a:p>
            <a:r>
              <a:rPr lang="en-US" altLang="zh-CN" dirty="0"/>
              <a:t>10.1.2</a:t>
            </a:r>
            <a:r>
              <a:rPr lang="zh-CN" altLang="en-US" dirty="0"/>
              <a:t>　优化的思路</a:t>
            </a:r>
          </a:p>
        </p:txBody>
      </p:sp>
      <p:sp>
        <p:nvSpPr>
          <p:cNvPr id="6" name="文本框 5">
            <a:extLst>
              <a:ext uri="{FF2B5EF4-FFF2-40B4-BE49-F238E27FC236}">
                <a16:creationId xmlns:a16="http://schemas.microsoft.com/office/drawing/2014/main" id="{DE1D3268-C388-4CF1-BFD2-50A315F5302B}"/>
              </a:ext>
            </a:extLst>
          </p:cNvPr>
          <p:cNvSpPr txBox="1"/>
          <p:nvPr/>
        </p:nvSpPr>
        <p:spPr>
          <a:xfrm>
            <a:off x="6672468" y="2001849"/>
            <a:ext cx="5031710" cy="3754361"/>
          </a:xfrm>
          <a:prstGeom prst="rect">
            <a:avLst/>
          </a:prstGeom>
          <a:noFill/>
        </p:spPr>
        <p:txBody>
          <a:bodyPr wrap="square">
            <a:spAutoFit/>
          </a:bodyPr>
          <a:lstStyle/>
          <a:p>
            <a:pPr>
              <a:lnSpc>
                <a:spcPct val="120000"/>
              </a:lnSpc>
            </a:pPr>
            <a:r>
              <a:rPr lang="en-US" altLang="zh-CN" sz="2000" dirty="0">
                <a:latin typeface="+mn-ea"/>
              </a:rPr>
              <a:t>if (</a:t>
            </a:r>
            <a:r>
              <a:rPr lang="en-US" altLang="zh-CN" sz="2000" dirty="0" err="1">
                <a:latin typeface="+mn-ea"/>
              </a:rPr>
              <a:t>some_condition</a:t>
            </a:r>
            <a:r>
              <a:rPr lang="en-US" altLang="zh-CN" sz="2000" dirty="0">
                <a:latin typeface="+mn-ea"/>
              </a:rPr>
              <a:t>) {</a:t>
            </a:r>
          </a:p>
          <a:p>
            <a:pPr>
              <a:lnSpc>
                <a:spcPct val="120000"/>
              </a:lnSpc>
            </a:pPr>
            <a:r>
              <a:rPr lang="en-US" altLang="zh-CN" sz="2000" dirty="0">
                <a:latin typeface="+mn-ea"/>
              </a:rPr>
              <a:t>   // some code that does not alter x</a:t>
            </a:r>
          </a:p>
          <a:p>
            <a:pPr>
              <a:lnSpc>
                <a:spcPct val="120000"/>
              </a:lnSpc>
            </a:pPr>
            <a:r>
              <a:rPr lang="en-US" altLang="zh-CN" sz="2000" dirty="0">
                <a:latin typeface="+mn-ea"/>
              </a:rPr>
              <a:t>   </a:t>
            </a:r>
            <a:r>
              <a:rPr lang="en-US" altLang="zh-CN" sz="2000" dirty="0">
                <a:solidFill>
                  <a:srgbClr val="0000FF"/>
                </a:solidFill>
                <a:latin typeface="+mn-ea"/>
              </a:rPr>
              <a:t>t = x + 4;</a:t>
            </a:r>
          </a:p>
          <a:p>
            <a:pPr>
              <a:lnSpc>
                <a:spcPct val="120000"/>
              </a:lnSpc>
            </a:pPr>
            <a:r>
              <a:rPr lang="en-US" altLang="zh-CN" sz="2000" dirty="0">
                <a:solidFill>
                  <a:srgbClr val="0000FF"/>
                </a:solidFill>
                <a:latin typeface="+mn-ea"/>
              </a:rPr>
              <a:t>   y = t;</a:t>
            </a:r>
          </a:p>
          <a:p>
            <a:pPr>
              <a:lnSpc>
                <a:spcPct val="120000"/>
              </a:lnSpc>
            </a:pPr>
            <a:r>
              <a:rPr lang="en-US" altLang="zh-CN" sz="2000" dirty="0">
                <a:latin typeface="+mn-ea"/>
              </a:rPr>
              <a:t> }</a:t>
            </a:r>
          </a:p>
          <a:p>
            <a:pPr>
              <a:lnSpc>
                <a:spcPct val="120000"/>
              </a:lnSpc>
            </a:pPr>
            <a:r>
              <a:rPr lang="en-US" altLang="zh-CN" sz="2000" dirty="0">
                <a:latin typeface="+mn-ea"/>
              </a:rPr>
              <a:t> else {</a:t>
            </a:r>
          </a:p>
          <a:p>
            <a:pPr>
              <a:lnSpc>
                <a:spcPct val="120000"/>
              </a:lnSpc>
            </a:pPr>
            <a:r>
              <a:rPr lang="en-US" altLang="zh-CN" sz="2000" dirty="0">
                <a:latin typeface="+mn-ea"/>
              </a:rPr>
              <a:t>   // other code that does not alter x</a:t>
            </a:r>
          </a:p>
          <a:p>
            <a:pPr>
              <a:lnSpc>
                <a:spcPct val="120000"/>
              </a:lnSpc>
            </a:pPr>
            <a:r>
              <a:rPr lang="en-US" altLang="zh-CN" sz="2000" dirty="0">
                <a:latin typeface="+mn-ea"/>
              </a:rPr>
              <a:t>   </a:t>
            </a:r>
            <a:r>
              <a:rPr lang="en-US" altLang="zh-CN" sz="2000" dirty="0">
                <a:solidFill>
                  <a:srgbClr val="0000FF"/>
                </a:solidFill>
                <a:latin typeface="+mn-ea"/>
              </a:rPr>
              <a:t>t = x + 4;</a:t>
            </a:r>
          </a:p>
          <a:p>
            <a:pPr>
              <a:lnSpc>
                <a:spcPct val="120000"/>
              </a:lnSpc>
            </a:pPr>
            <a:r>
              <a:rPr lang="en-US" altLang="zh-CN" sz="2000" dirty="0">
                <a:latin typeface="+mn-ea"/>
              </a:rPr>
              <a:t> }</a:t>
            </a:r>
          </a:p>
          <a:p>
            <a:pPr>
              <a:lnSpc>
                <a:spcPct val="120000"/>
              </a:lnSpc>
            </a:pPr>
            <a:r>
              <a:rPr lang="en-US" altLang="zh-CN" sz="2000" dirty="0">
                <a:latin typeface="+mn-ea"/>
              </a:rPr>
              <a:t> </a:t>
            </a:r>
            <a:r>
              <a:rPr lang="en-US" altLang="zh-CN" sz="2000" dirty="0">
                <a:solidFill>
                  <a:srgbClr val="0000FF"/>
                </a:solidFill>
                <a:latin typeface="+mn-ea"/>
              </a:rPr>
              <a:t>z = t;</a:t>
            </a:r>
            <a:endParaRPr lang="pl-PL" altLang="zh-CN" sz="2000" dirty="0">
              <a:solidFill>
                <a:srgbClr val="0000FF"/>
              </a:solidFill>
              <a:latin typeface="+mn-ea"/>
            </a:endParaRPr>
          </a:p>
        </p:txBody>
      </p:sp>
    </p:spTree>
    <p:extLst>
      <p:ext uri="{BB962C8B-B14F-4D97-AF65-F5344CB8AC3E}">
        <p14:creationId xmlns:p14="http://schemas.microsoft.com/office/powerpoint/2010/main" val="810724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D45DFB-BF60-177B-28D3-55068A67D828}"/>
              </a:ext>
            </a:extLst>
          </p:cNvPr>
          <p:cNvSpPr>
            <a:spLocks noGrp="1"/>
          </p:cNvSpPr>
          <p:nvPr>
            <p:ph type="title"/>
          </p:nvPr>
        </p:nvSpPr>
        <p:spPr/>
        <p:txBody>
          <a:bodyPr/>
          <a:lstStyle/>
          <a:p>
            <a:r>
              <a:rPr lang="en-US" altLang="zh-CN" dirty="0"/>
              <a:t>10. 3   </a:t>
            </a:r>
            <a:r>
              <a:rPr lang="zh-CN" altLang="en-US" dirty="0"/>
              <a:t>数据流分析基础</a:t>
            </a:r>
          </a:p>
        </p:txBody>
      </p:sp>
      <p:sp>
        <p:nvSpPr>
          <p:cNvPr id="3" name="内容占位符 2">
            <a:extLst>
              <a:ext uri="{FF2B5EF4-FFF2-40B4-BE49-F238E27FC236}">
                <a16:creationId xmlns:a16="http://schemas.microsoft.com/office/drawing/2014/main" id="{1C265C3F-592D-B5E8-28AB-82F094DE3DBE}"/>
              </a:ext>
            </a:extLst>
          </p:cNvPr>
          <p:cNvSpPr>
            <a:spLocks noGrp="1"/>
          </p:cNvSpPr>
          <p:nvPr>
            <p:ph idx="1"/>
          </p:nvPr>
        </p:nvSpPr>
        <p:spPr>
          <a:xfrm>
            <a:off x="487822" y="942764"/>
            <a:ext cx="10515599" cy="5657622"/>
          </a:xfrm>
        </p:spPr>
        <p:txBody>
          <a:bodyPr>
            <a:normAutofit/>
          </a:bodyPr>
          <a:lstStyle/>
          <a:p>
            <a:r>
              <a:rPr lang="zh-CN" altLang="en-US" sz="3200" dirty="0">
                <a:solidFill>
                  <a:srgbClr val="C00000"/>
                </a:solidFill>
              </a:rPr>
              <a:t>可用表达式的数据流方程</a:t>
            </a:r>
            <a:endParaRPr lang="en-US" altLang="zh-CN" sz="3200" dirty="0">
              <a:solidFill>
                <a:srgbClr val="C00000"/>
              </a:solidFill>
            </a:endParaRPr>
          </a:p>
          <a:p>
            <a:endParaRPr lang="en-US" altLang="zh-CN" sz="3200" dirty="0">
              <a:solidFill>
                <a:srgbClr val="C00000"/>
              </a:solidFill>
            </a:endParaRPr>
          </a:p>
          <a:p>
            <a:pPr marL="0" indent="0">
              <a:spcBef>
                <a:spcPct val="20000"/>
              </a:spcBef>
              <a:buClr>
                <a:srgbClr val="31B6FD"/>
              </a:buClr>
              <a:buSzPct val="100000"/>
              <a:buNone/>
              <a:defRPr/>
            </a:pPr>
            <a:r>
              <a:rPr lang="en-US" altLang="zh-CN" sz="2800" dirty="0">
                <a:solidFill>
                  <a:prstClr val="black"/>
                </a:solidFill>
                <a:latin typeface="+mn-ea"/>
                <a:ea typeface="+mn-ea"/>
                <a:cs typeface="Times New Roman" panose="02020603050405020304" pitchFamily="18" charset="0"/>
              </a:rPr>
              <a:t>              in[B]= </a:t>
            </a:r>
            <a:r>
              <a:rPr lang="en-US" altLang="zh-CN" sz="2800" dirty="0">
                <a:solidFill>
                  <a:srgbClr val="FF0000"/>
                </a:solidFill>
                <a:latin typeface="+mn-ea"/>
                <a:ea typeface="+mn-ea"/>
                <a:cs typeface="Times New Roman" panose="02020603050405020304" pitchFamily="18" charset="0"/>
              </a:rPr>
              <a:t>∩</a:t>
            </a:r>
            <a:r>
              <a:rPr lang="en-US" altLang="zh-CN" sz="2800" baseline="-30000" dirty="0" err="1">
                <a:solidFill>
                  <a:prstClr val="black"/>
                </a:solidFill>
                <a:latin typeface="+mn-ea"/>
                <a:ea typeface="+mn-ea"/>
                <a:cs typeface="Times New Roman" panose="02020603050405020304" pitchFamily="18" charset="0"/>
              </a:rPr>
              <a:t>P</a:t>
            </a:r>
            <a:r>
              <a:rPr lang="en-US" altLang="zh-CN" sz="2800" baseline="-30000" dirty="0" err="1">
                <a:solidFill>
                  <a:prstClr val="black"/>
                </a:solidFill>
                <a:latin typeface="Microsoft YaHei" panose="020B0503020204020204" pitchFamily="34" charset="-122"/>
                <a:ea typeface="Microsoft YaHei" panose="020B0503020204020204" pitchFamily="34" charset="-122"/>
                <a:cs typeface="Times New Roman" panose="02020603050405020304" pitchFamily="18" charset="0"/>
              </a:rPr>
              <a:t>∈pred</a:t>
            </a:r>
            <a:r>
              <a:rPr lang="en-US" altLang="zh-CN" sz="2800" baseline="-30000" dirty="0">
                <a:solidFill>
                  <a:prstClr val="black"/>
                </a:solidFill>
                <a:latin typeface="Microsoft YaHei" panose="020B0503020204020204" pitchFamily="34" charset="-122"/>
                <a:ea typeface="Microsoft YaHei" panose="020B0503020204020204" pitchFamily="34" charset="-122"/>
                <a:cs typeface="Times New Roman" panose="02020603050405020304" pitchFamily="18" charset="0"/>
              </a:rPr>
              <a:t>(B)</a:t>
            </a:r>
            <a:r>
              <a:rPr lang="en-US" altLang="zh-CN" sz="2800" dirty="0">
                <a:solidFill>
                  <a:prstClr val="black"/>
                </a:solidFill>
                <a:latin typeface="+mn-ea"/>
                <a:ea typeface="+mn-ea"/>
                <a:cs typeface="Times New Roman" panose="02020603050405020304" pitchFamily="18" charset="0"/>
              </a:rPr>
              <a:t>out[P] </a:t>
            </a:r>
          </a:p>
          <a:p>
            <a:pPr marL="0" lvl="1" indent="0">
              <a:spcBef>
                <a:spcPct val="20000"/>
              </a:spcBef>
              <a:buClr>
                <a:srgbClr val="5EAEFF"/>
              </a:buClr>
              <a:buSzPct val="60000"/>
              <a:buNone/>
              <a:defRPr/>
            </a:pPr>
            <a:r>
              <a:rPr lang="en-US" altLang="zh-CN" sz="2800" dirty="0">
                <a:solidFill>
                  <a:prstClr val="black"/>
                </a:solidFill>
                <a:latin typeface="+mn-ea"/>
                <a:ea typeface="+mn-ea"/>
                <a:cs typeface="Times New Roman" panose="02020603050405020304" pitchFamily="18" charset="0"/>
              </a:rPr>
              <a:t>              out[B]= </a:t>
            </a:r>
            <a:r>
              <a:rPr lang="en-US" altLang="zh-CN" sz="2800" dirty="0" err="1">
                <a:solidFill>
                  <a:srgbClr val="0000FF"/>
                </a:solidFill>
                <a:latin typeface="+mn-ea"/>
                <a:ea typeface="+mn-ea"/>
                <a:cs typeface="Times New Roman" panose="02020603050405020304" pitchFamily="18" charset="0"/>
              </a:rPr>
              <a:t>gen</a:t>
            </a:r>
            <a:r>
              <a:rPr lang="en-US" altLang="zh-CN" sz="2800" baseline="-30000" dirty="0" err="1">
                <a:solidFill>
                  <a:srgbClr val="0000FF"/>
                </a:solidFill>
                <a:latin typeface="+mn-ea"/>
                <a:ea typeface="+mn-ea"/>
                <a:cs typeface="Times New Roman" panose="02020603050405020304" pitchFamily="18" charset="0"/>
              </a:rPr>
              <a:t>B</a:t>
            </a:r>
            <a:r>
              <a:rPr lang="en-US" altLang="zh-CN" sz="2800" dirty="0">
                <a:solidFill>
                  <a:prstClr val="black"/>
                </a:solidFill>
                <a:latin typeface="+mn-ea"/>
                <a:ea typeface="+mn-ea"/>
                <a:cs typeface="Times New Roman" panose="02020603050405020304" pitchFamily="18" charset="0"/>
              </a:rPr>
              <a:t> ∪(in[B]- </a:t>
            </a:r>
            <a:r>
              <a:rPr lang="en-US" altLang="zh-CN" sz="2800" dirty="0" err="1">
                <a:solidFill>
                  <a:srgbClr val="0000FF"/>
                </a:solidFill>
                <a:latin typeface="+mn-ea"/>
                <a:ea typeface="+mn-ea"/>
                <a:cs typeface="Times New Roman" panose="02020603050405020304" pitchFamily="18" charset="0"/>
              </a:rPr>
              <a:t>kill</a:t>
            </a:r>
            <a:r>
              <a:rPr lang="en-US" altLang="zh-CN" sz="2800" baseline="-30000" dirty="0" err="1">
                <a:solidFill>
                  <a:srgbClr val="0000FF"/>
                </a:solidFill>
                <a:latin typeface="+mn-ea"/>
                <a:ea typeface="+mn-ea"/>
                <a:cs typeface="Times New Roman" panose="02020603050405020304" pitchFamily="18" charset="0"/>
              </a:rPr>
              <a:t>B</a:t>
            </a:r>
            <a:r>
              <a:rPr lang="en-US" altLang="zh-CN" sz="2800" dirty="0">
                <a:solidFill>
                  <a:prstClr val="black"/>
                </a:solidFill>
                <a:latin typeface="+mn-ea"/>
                <a:ea typeface="+mn-ea"/>
                <a:cs typeface="Times New Roman" panose="02020603050405020304" pitchFamily="18" charset="0"/>
              </a:rPr>
              <a:t>)</a:t>
            </a:r>
          </a:p>
          <a:p>
            <a:pPr marL="0" lvl="1" indent="0">
              <a:spcBef>
                <a:spcPct val="20000"/>
              </a:spcBef>
              <a:buClr>
                <a:srgbClr val="5EAEFF"/>
              </a:buClr>
              <a:buSzPct val="60000"/>
              <a:buNone/>
              <a:defRPr/>
            </a:pPr>
            <a:endParaRPr lang="en-US" altLang="zh-CN" sz="2800" dirty="0">
              <a:solidFill>
                <a:prstClr val="black"/>
              </a:solidFill>
              <a:latin typeface="+mn-ea"/>
              <a:ea typeface="+mn-ea"/>
              <a:cs typeface="Times New Roman" panose="02020603050405020304" pitchFamily="18" charset="0"/>
            </a:endParaRPr>
          </a:p>
          <a:p>
            <a:pPr marL="0" lvl="1" indent="0">
              <a:spcBef>
                <a:spcPct val="20000"/>
              </a:spcBef>
              <a:buClr>
                <a:srgbClr val="5EAEFF"/>
              </a:buClr>
              <a:buSzPct val="60000"/>
              <a:buNone/>
              <a:defRPr/>
            </a:pPr>
            <a:r>
              <a:rPr lang="en-US" altLang="zh-CN" sz="2800" dirty="0">
                <a:solidFill>
                  <a:prstClr val="black"/>
                </a:solidFill>
                <a:latin typeface="+mn-ea"/>
                <a:ea typeface="+mn-ea"/>
                <a:cs typeface="Times New Roman" panose="02020603050405020304" pitchFamily="18" charset="0"/>
              </a:rPr>
              <a:t>              </a:t>
            </a:r>
            <a:r>
              <a:rPr lang="zh-CN" altLang="en-US" sz="2800" dirty="0">
                <a:solidFill>
                  <a:prstClr val="black"/>
                </a:solidFill>
                <a:latin typeface="+mn-ea"/>
                <a:ea typeface="+mn-ea"/>
                <a:cs typeface="Times New Roman" panose="02020603050405020304" pitchFamily="18" charset="0"/>
              </a:rPr>
              <a:t>初始条件</a:t>
            </a:r>
            <a:r>
              <a:rPr lang="en-US" altLang="zh-CN" sz="2800" dirty="0">
                <a:solidFill>
                  <a:prstClr val="black"/>
                </a:solidFill>
                <a:latin typeface="+mn-ea"/>
                <a:ea typeface="+mn-ea"/>
                <a:cs typeface="Times New Roman" panose="02020603050405020304" pitchFamily="18" charset="0"/>
              </a:rPr>
              <a:t>: out[ENTRY] = </a:t>
            </a:r>
            <a:r>
              <a:rPr lang="en-US" altLang="zh-CN" sz="2800" b="0" i="0" dirty="0">
                <a:solidFill>
                  <a:srgbClr val="333333"/>
                </a:solidFill>
                <a:effectLst/>
                <a:latin typeface="Arial" panose="020B0604020202020204" pitchFamily="34" charset="0"/>
              </a:rPr>
              <a:t>Ø</a:t>
            </a:r>
            <a:endParaRPr lang="zh-CN" altLang="en-US" sz="2800" dirty="0">
              <a:solidFill>
                <a:srgbClr val="C00000"/>
              </a:solidFill>
              <a:latin typeface="+mn-ea"/>
              <a:ea typeface="+mn-ea"/>
            </a:endParaRPr>
          </a:p>
        </p:txBody>
      </p:sp>
    </p:spTree>
    <p:extLst>
      <p:ext uri="{BB962C8B-B14F-4D97-AF65-F5344CB8AC3E}">
        <p14:creationId xmlns:p14="http://schemas.microsoft.com/office/powerpoint/2010/main" val="220046762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EC9850-BDDE-3D42-A8FD-3A814296F9F1}"/>
              </a:ext>
            </a:extLst>
          </p:cNvPr>
          <p:cNvSpPr>
            <a:spLocks noGrp="1"/>
          </p:cNvSpPr>
          <p:nvPr>
            <p:ph type="title"/>
          </p:nvPr>
        </p:nvSpPr>
        <p:spPr/>
        <p:txBody>
          <a:bodyPr/>
          <a:lstStyle/>
          <a:p>
            <a:r>
              <a:rPr lang="en-US" altLang="zh-CN" dirty="0"/>
              <a:t>10. 3   </a:t>
            </a:r>
            <a:r>
              <a:rPr lang="zh-CN" altLang="en-US" dirty="0"/>
              <a:t>数据流分析基础</a:t>
            </a:r>
          </a:p>
        </p:txBody>
      </p:sp>
      <p:sp>
        <p:nvSpPr>
          <p:cNvPr id="3" name="内容占位符 2">
            <a:extLst>
              <a:ext uri="{FF2B5EF4-FFF2-40B4-BE49-F238E27FC236}">
                <a16:creationId xmlns:a16="http://schemas.microsoft.com/office/drawing/2014/main" id="{D9E5C84A-533B-FF67-D8F9-F101D7DDB6A2}"/>
              </a:ext>
            </a:extLst>
          </p:cNvPr>
          <p:cNvSpPr>
            <a:spLocks noGrp="1"/>
          </p:cNvSpPr>
          <p:nvPr>
            <p:ph idx="1"/>
          </p:nvPr>
        </p:nvSpPr>
        <p:spPr>
          <a:xfrm>
            <a:off x="487822" y="942764"/>
            <a:ext cx="11265814" cy="2221676"/>
          </a:xfrm>
        </p:spPr>
        <p:txBody>
          <a:bodyPr>
            <a:normAutofit/>
          </a:bodyPr>
          <a:lstStyle/>
          <a:p>
            <a:pPr marL="0" indent="0">
              <a:lnSpc>
                <a:spcPct val="100000"/>
              </a:lnSpc>
              <a:buNone/>
            </a:pPr>
            <a:r>
              <a:rPr lang="zh-CN" altLang="en-US" sz="3200" dirty="0">
                <a:solidFill>
                  <a:srgbClr val="C00000"/>
                </a:solidFill>
              </a:rPr>
              <a:t>计算可用表达式的迭代算法</a:t>
            </a:r>
            <a:endParaRPr lang="en-US" altLang="zh-CN" sz="3200" dirty="0">
              <a:solidFill>
                <a:srgbClr val="C00000"/>
              </a:solidFill>
            </a:endParaRPr>
          </a:p>
          <a:p>
            <a:pPr>
              <a:lnSpc>
                <a:spcPct val="100000"/>
              </a:lnSpc>
            </a:pPr>
            <a:r>
              <a:rPr lang="zh-CN" altLang="en-US" dirty="0">
                <a:solidFill>
                  <a:srgbClr val="C00000"/>
                </a:solidFill>
              </a:rPr>
              <a:t>输入</a:t>
            </a:r>
            <a:r>
              <a:rPr lang="zh-CN" altLang="en-US" dirty="0"/>
              <a:t>：流图</a:t>
            </a:r>
            <a:r>
              <a:rPr lang="en-US" altLang="zh-CN" dirty="0"/>
              <a:t>G</a:t>
            </a:r>
            <a:r>
              <a:rPr lang="zh-CN" altLang="en-US" dirty="0"/>
              <a:t>， ∀ </a:t>
            </a:r>
            <a:r>
              <a:rPr lang="en-US" altLang="zh-CN" dirty="0"/>
              <a:t>B</a:t>
            </a:r>
            <a:r>
              <a:rPr lang="zh-CN" altLang="en-US" dirty="0"/>
              <a:t>，</a:t>
            </a:r>
            <a:r>
              <a:rPr lang="en-US" altLang="zh-CN" dirty="0" err="1"/>
              <a:t>gen</a:t>
            </a:r>
            <a:r>
              <a:rPr lang="en-US" altLang="zh-CN" baseline="-25000" dirty="0" err="1"/>
              <a:t>B</a:t>
            </a:r>
            <a:r>
              <a:rPr lang="en-US" altLang="zh-CN" dirty="0"/>
              <a:t> /</a:t>
            </a:r>
            <a:r>
              <a:rPr lang="en-US" altLang="zh-CN" dirty="0" err="1"/>
              <a:t>kill</a:t>
            </a:r>
            <a:r>
              <a:rPr lang="en-US" altLang="zh-CN" baseline="-25000" dirty="0" err="1"/>
              <a:t>B</a:t>
            </a:r>
            <a:r>
              <a:rPr lang="zh-CN" altLang="en-US" dirty="0"/>
              <a:t>已算出</a:t>
            </a:r>
          </a:p>
          <a:p>
            <a:pPr>
              <a:lnSpc>
                <a:spcPct val="100000"/>
              </a:lnSpc>
            </a:pPr>
            <a:r>
              <a:rPr lang="zh-CN" altLang="en-US" dirty="0">
                <a:solidFill>
                  <a:srgbClr val="C00000"/>
                </a:solidFill>
              </a:rPr>
              <a:t>输出</a:t>
            </a:r>
            <a:r>
              <a:rPr lang="zh-CN" altLang="en-US" dirty="0"/>
              <a:t>：</a:t>
            </a:r>
            <a:r>
              <a:rPr lang="en-US" altLang="zh-CN" dirty="0"/>
              <a:t>in[B]</a:t>
            </a:r>
            <a:r>
              <a:rPr lang="zh-CN" altLang="en-US" dirty="0"/>
              <a:t>和</a:t>
            </a:r>
            <a:r>
              <a:rPr lang="en-US" altLang="zh-CN" dirty="0"/>
              <a:t>out[B]</a:t>
            </a:r>
          </a:p>
          <a:p>
            <a:pPr>
              <a:lnSpc>
                <a:spcPct val="100000"/>
              </a:lnSpc>
            </a:pPr>
            <a:r>
              <a:rPr lang="zh-CN" altLang="en-US" dirty="0">
                <a:solidFill>
                  <a:srgbClr val="C00000"/>
                </a:solidFill>
              </a:rPr>
              <a:t>算法</a:t>
            </a:r>
            <a:r>
              <a:rPr lang="zh-CN" altLang="en-US" dirty="0"/>
              <a:t>： </a:t>
            </a:r>
          </a:p>
          <a:p>
            <a:pPr>
              <a:lnSpc>
                <a:spcPct val="100000"/>
              </a:lnSpc>
            </a:pPr>
            <a:endParaRPr lang="zh-CN" altLang="en-US" dirty="0"/>
          </a:p>
        </p:txBody>
      </p:sp>
      <p:sp>
        <p:nvSpPr>
          <p:cNvPr id="5" name="矩形 4">
            <a:extLst>
              <a:ext uri="{FF2B5EF4-FFF2-40B4-BE49-F238E27FC236}">
                <a16:creationId xmlns:a16="http://schemas.microsoft.com/office/drawing/2014/main" id="{63F467F1-3656-8ADC-76FE-D1DC014CB1C5}"/>
              </a:ext>
            </a:extLst>
          </p:cNvPr>
          <p:cNvSpPr/>
          <p:nvPr/>
        </p:nvSpPr>
        <p:spPr>
          <a:xfrm>
            <a:off x="2007588" y="2695137"/>
            <a:ext cx="7476067" cy="3469357"/>
          </a:xfrm>
          <a:prstGeom prst="rect">
            <a:avLst/>
          </a:prstGeom>
          <a:solidFill>
            <a:schemeClr val="bg1">
              <a:lumMod val="9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t" anchorCtr="0"/>
          <a:lstStyle>
            <a:lvl1pPr marL="271463" indent="-271463">
              <a:defRPr b="1">
                <a:solidFill>
                  <a:schemeClr val="tx1"/>
                </a:solidFill>
                <a:latin typeface="Tahoma" panose="020B0604030504040204" pitchFamily="34" charset="0"/>
                <a:ea typeface="宋体" panose="02010600030101010101" pitchFamily="2" charset="-122"/>
              </a:defRPr>
            </a:lvl1pPr>
            <a:lvl2pPr>
              <a:defRPr b="1">
                <a:solidFill>
                  <a:schemeClr val="tx1"/>
                </a:solidFill>
                <a:latin typeface="Tahoma" panose="020B0604030504040204" pitchFamily="34" charset="0"/>
                <a:ea typeface="宋体" panose="02010600030101010101" pitchFamily="2" charset="-122"/>
              </a:defRPr>
            </a:lvl2pPr>
            <a:lvl3pPr>
              <a:defRPr b="1">
                <a:solidFill>
                  <a:schemeClr val="tx1"/>
                </a:solidFill>
                <a:latin typeface="Tahoma" panose="020B0604030504040204" pitchFamily="34" charset="0"/>
                <a:ea typeface="宋体" panose="02010600030101010101" pitchFamily="2" charset="-122"/>
              </a:defRPr>
            </a:lvl3pPr>
            <a:lvl4pPr>
              <a:defRPr b="1">
                <a:solidFill>
                  <a:schemeClr val="tx1"/>
                </a:solidFill>
                <a:latin typeface="Tahoma" panose="020B0604030504040204" pitchFamily="34" charset="0"/>
                <a:ea typeface="宋体" panose="02010600030101010101" pitchFamily="2" charset="-122"/>
              </a:defRPr>
            </a:lvl4pPr>
            <a:lvl5pPr>
              <a:defRPr b="1">
                <a:solidFill>
                  <a:schemeClr val="tx1"/>
                </a:solidFill>
                <a:latin typeface="Tahoma" panose="020B0604030504040204" pitchFamily="34" charset="0"/>
                <a:ea typeface="宋体" panose="02010600030101010101" pitchFamily="2" charset="-122"/>
              </a:defRPr>
            </a:lvl5pPr>
            <a:lvl6pPr marL="1828800" indent="457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286000" indent="457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2743200" indent="457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200400" indent="457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marL="0" lvl="1">
              <a:lnSpc>
                <a:spcPts val="3200"/>
              </a:lnSpc>
              <a:spcBef>
                <a:spcPct val="20000"/>
              </a:spcBef>
              <a:buClr>
                <a:srgbClr val="5EAEFF"/>
              </a:buClr>
              <a:buSzPct val="60000"/>
              <a:defRPr/>
            </a:pPr>
            <a:r>
              <a:rPr lang="en-US" altLang="zh-CN" sz="2400" b="0" dirty="0">
                <a:solidFill>
                  <a:srgbClr val="000000"/>
                </a:solidFill>
                <a:latin typeface="Times New Roman" panose="02020603050405020304" pitchFamily="18" charset="0"/>
                <a:ea typeface="+mn-ea"/>
                <a:cs typeface="Times New Roman" panose="02020603050405020304" pitchFamily="18" charset="0"/>
              </a:rPr>
              <a:t>out[ENTRY] = </a:t>
            </a:r>
            <a:r>
              <a:rPr lang="en-US" altLang="zh-CN" sz="2400" b="0" dirty="0">
                <a:solidFill>
                  <a:srgbClr val="333333"/>
                </a:solidFill>
                <a:latin typeface="Times New Roman" panose="02020603050405020304" pitchFamily="18" charset="0"/>
                <a:cs typeface="Times New Roman" panose="02020603050405020304" pitchFamily="18" charset="0"/>
              </a:rPr>
              <a:t>Ø</a:t>
            </a:r>
            <a:r>
              <a:rPr lang="en-US" altLang="zh-CN" sz="2400" b="0" dirty="0">
                <a:solidFill>
                  <a:srgbClr val="000000"/>
                </a:solidFill>
                <a:latin typeface="Times New Roman" panose="02020603050405020304" pitchFamily="18" charset="0"/>
                <a:ea typeface="+mn-ea"/>
                <a:cs typeface="Times New Roman" panose="02020603050405020304" pitchFamily="18" charset="0"/>
              </a:rPr>
              <a:t>;</a:t>
            </a:r>
          </a:p>
          <a:p>
            <a:pPr marL="0" lvl="1">
              <a:lnSpc>
                <a:spcPts val="3200"/>
              </a:lnSpc>
              <a:spcBef>
                <a:spcPct val="20000"/>
              </a:spcBef>
              <a:buClr>
                <a:srgbClr val="FF0000"/>
              </a:buClr>
              <a:buSzPct val="100000"/>
              <a:defRPr/>
            </a:pPr>
            <a:r>
              <a:rPr lang="en-US" altLang="zh-CN" sz="2400" b="0" dirty="0">
                <a:solidFill>
                  <a:srgbClr val="0000FF"/>
                </a:solidFill>
                <a:latin typeface="Times New Roman" panose="02020603050405020304" pitchFamily="18" charset="0"/>
                <a:ea typeface="+mn-ea"/>
                <a:cs typeface="Times New Roman" panose="02020603050405020304" pitchFamily="18" charset="0"/>
              </a:rPr>
              <a:t>for</a:t>
            </a:r>
            <a:r>
              <a:rPr lang="en-US" altLang="zh-CN" sz="2400" b="0" dirty="0">
                <a:solidFill>
                  <a:srgbClr val="2D83F4"/>
                </a:solidFill>
                <a:latin typeface="Times New Roman" panose="02020603050405020304" pitchFamily="18" charset="0"/>
                <a:ea typeface="+mn-ea"/>
                <a:cs typeface="Times New Roman" panose="02020603050405020304" pitchFamily="18" charset="0"/>
              </a:rPr>
              <a:t> </a:t>
            </a:r>
            <a:r>
              <a:rPr lang="en-US" altLang="zh-CN" sz="2400" b="0" dirty="0">
                <a:solidFill>
                  <a:srgbClr val="000000"/>
                </a:solidFill>
                <a:latin typeface="Times New Roman" panose="02020603050405020304" pitchFamily="18" charset="0"/>
                <a:ea typeface="+mn-ea"/>
                <a:cs typeface="Times New Roman" panose="02020603050405020304" pitchFamily="18" charset="0"/>
              </a:rPr>
              <a:t>(</a:t>
            </a:r>
            <a:r>
              <a:rPr lang="zh-CN" altLang="en-US" sz="2400" b="0" dirty="0">
                <a:solidFill>
                  <a:srgbClr val="000000"/>
                </a:solidFill>
                <a:latin typeface="Times New Roman" panose="02020603050405020304" pitchFamily="18" charset="0"/>
                <a:ea typeface="+mn-ea"/>
                <a:cs typeface="Times New Roman" panose="02020603050405020304" pitchFamily="18" charset="0"/>
              </a:rPr>
              <a:t>除</a:t>
            </a:r>
            <a:r>
              <a:rPr lang="en-US" altLang="zh-CN" sz="2400" b="0" dirty="0">
                <a:solidFill>
                  <a:srgbClr val="000000"/>
                </a:solidFill>
                <a:latin typeface="Times New Roman" panose="02020603050405020304" pitchFamily="18" charset="0"/>
                <a:ea typeface="+mn-ea"/>
                <a:cs typeface="Times New Roman" panose="02020603050405020304" pitchFamily="18" charset="0"/>
              </a:rPr>
              <a:t>ENTRY</a:t>
            </a:r>
            <a:r>
              <a:rPr lang="zh-CN" altLang="en-US" sz="2400" b="0" dirty="0">
                <a:solidFill>
                  <a:srgbClr val="000000"/>
                </a:solidFill>
                <a:latin typeface="Times New Roman" panose="02020603050405020304" pitchFamily="18" charset="0"/>
                <a:ea typeface="+mn-ea"/>
                <a:cs typeface="Times New Roman" panose="02020603050405020304" pitchFamily="18" charset="0"/>
              </a:rPr>
              <a:t>之外的每个基本块</a:t>
            </a:r>
            <a:r>
              <a:rPr lang="en-US" altLang="zh-CN" sz="2400" b="0" dirty="0">
                <a:solidFill>
                  <a:srgbClr val="000000"/>
                </a:solidFill>
                <a:latin typeface="Times New Roman" panose="02020603050405020304" pitchFamily="18" charset="0"/>
                <a:ea typeface="+mn-ea"/>
                <a:cs typeface="Times New Roman" panose="02020603050405020304" pitchFamily="18" charset="0"/>
              </a:rPr>
              <a:t>B)  out[B] = </a:t>
            </a:r>
            <a:r>
              <a:rPr lang="en-US" altLang="zh-CN" sz="2400" b="0" dirty="0">
                <a:solidFill>
                  <a:srgbClr val="FF0000"/>
                </a:solidFill>
                <a:latin typeface="Times New Roman" panose="02020603050405020304" pitchFamily="18" charset="0"/>
                <a:ea typeface="+mn-ea"/>
                <a:cs typeface="Times New Roman" panose="02020603050405020304" pitchFamily="18" charset="0"/>
              </a:rPr>
              <a:t>U</a:t>
            </a:r>
            <a:r>
              <a:rPr lang="en-US" altLang="zh-CN" sz="2400" b="0" dirty="0">
                <a:solidFill>
                  <a:srgbClr val="000000"/>
                </a:solidFill>
                <a:latin typeface="Times New Roman" panose="02020603050405020304" pitchFamily="18" charset="0"/>
                <a:ea typeface="+mn-ea"/>
                <a:cs typeface="Times New Roman" panose="02020603050405020304" pitchFamily="18" charset="0"/>
              </a:rPr>
              <a:t>;</a:t>
            </a:r>
          </a:p>
          <a:p>
            <a:pPr eaLnBrk="1" hangingPunct="1">
              <a:lnSpc>
                <a:spcPts val="3200"/>
              </a:lnSpc>
              <a:spcBef>
                <a:spcPct val="20000"/>
              </a:spcBef>
              <a:buClr>
                <a:srgbClr val="31B6FD"/>
              </a:buClr>
              <a:buSzPct val="100000"/>
              <a:defRPr/>
            </a:pPr>
            <a:r>
              <a:rPr lang="en-US" altLang="zh-CN" sz="2400" b="0" dirty="0">
                <a:solidFill>
                  <a:srgbClr val="0000FF"/>
                </a:solidFill>
                <a:latin typeface="Times New Roman" panose="02020603050405020304" pitchFamily="18" charset="0"/>
                <a:ea typeface="+mn-ea"/>
                <a:cs typeface="Times New Roman" panose="02020603050405020304" pitchFamily="18" charset="0"/>
              </a:rPr>
              <a:t>while</a:t>
            </a:r>
            <a:r>
              <a:rPr lang="en-US" altLang="zh-CN" sz="2400" b="0" dirty="0">
                <a:solidFill>
                  <a:srgbClr val="000000"/>
                </a:solidFill>
                <a:latin typeface="Times New Roman" panose="02020603050405020304" pitchFamily="18" charset="0"/>
                <a:ea typeface="+mn-ea"/>
                <a:cs typeface="Times New Roman" panose="02020603050405020304" pitchFamily="18" charset="0"/>
              </a:rPr>
              <a:t> (</a:t>
            </a:r>
            <a:r>
              <a:rPr lang="zh-CN" altLang="en-US" sz="2400" b="0" dirty="0">
                <a:solidFill>
                  <a:srgbClr val="000000"/>
                </a:solidFill>
                <a:latin typeface="Times New Roman" panose="02020603050405020304" pitchFamily="18" charset="0"/>
                <a:ea typeface="+mn-ea"/>
                <a:cs typeface="Times New Roman" panose="02020603050405020304" pitchFamily="18" charset="0"/>
              </a:rPr>
              <a:t>某个</a:t>
            </a:r>
            <a:r>
              <a:rPr lang="en-US" altLang="zh-CN" sz="2400" b="0" dirty="0">
                <a:solidFill>
                  <a:srgbClr val="000000"/>
                </a:solidFill>
                <a:latin typeface="Times New Roman" panose="02020603050405020304" pitchFamily="18" charset="0"/>
                <a:ea typeface="+mn-ea"/>
                <a:cs typeface="Times New Roman" panose="02020603050405020304" pitchFamily="18" charset="0"/>
              </a:rPr>
              <a:t>out</a:t>
            </a:r>
            <a:r>
              <a:rPr lang="zh-CN" altLang="en-US" sz="2400" b="0" dirty="0">
                <a:solidFill>
                  <a:srgbClr val="000000"/>
                </a:solidFill>
                <a:latin typeface="Times New Roman" panose="02020603050405020304" pitchFamily="18" charset="0"/>
                <a:ea typeface="+mn-ea"/>
                <a:cs typeface="Times New Roman" panose="02020603050405020304" pitchFamily="18" charset="0"/>
              </a:rPr>
              <a:t>值发生了改变</a:t>
            </a:r>
            <a:r>
              <a:rPr lang="en-US" altLang="zh-CN" sz="2400" b="0" dirty="0">
                <a:solidFill>
                  <a:srgbClr val="000000"/>
                </a:solidFill>
                <a:latin typeface="Times New Roman" panose="02020603050405020304" pitchFamily="18" charset="0"/>
                <a:ea typeface="+mn-ea"/>
                <a:cs typeface="Times New Roman" panose="02020603050405020304" pitchFamily="18" charset="0"/>
              </a:rPr>
              <a:t>)</a:t>
            </a:r>
          </a:p>
          <a:p>
            <a:pPr eaLnBrk="1" hangingPunct="1">
              <a:lnSpc>
                <a:spcPts val="3200"/>
              </a:lnSpc>
              <a:spcBef>
                <a:spcPct val="20000"/>
              </a:spcBef>
              <a:buClr>
                <a:srgbClr val="31B6FD"/>
              </a:buClr>
              <a:buSzPct val="100000"/>
              <a:defRPr/>
            </a:pPr>
            <a:r>
              <a:rPr lang="en-US" altLang="zh-CN" sz="2400" b="0" dirty="0">
                <a:solidFill>
                  <a:srgbClr val="0000FF"/>
                </a:solidFill>
                <a:latin typeface="Times New Roman" panose="02020603050405020304" pitchFamily="18" charset="0"/>
                <a:ea typeface="+mn-ea"/>
                <a:cs typeface="Times New Roman" panose="02020603050405020304" pitchFamily="18" charset="0"/>
              </a:rPr>
              <a:t>	for</a:t>
            </a:r>
            <a:r>
              <a:rPr lang="en-US" altLang="zh-CN" sz="2400" b="0" dirty="0">
                <a:solidFill>
                  <a:srgbClr val="2D83F4"/>
                </a:solidFill>
                <a:latin typeface="Times New Roman" panose="02020603050405020304" pitchFamily="18" charset="0"/>
                <a:ea typeface="+mn-ea"/>
                <a:cs typeface="Times New Roman" panose="02020603050405020304" pitchFamily="18" charset="0"/>
              </a:rPr>
              <a:t> </a:t>
            </a:r>
            <a:r>
              <a:rPr lang="en-US" altLang="zh-CN" sz="2400" b="0" dirty="0">
                <a:solidFill>
                  <a:srgbClr val="000000"/>
                </a:solidFill>
                <a:latin typeface="Times New Roman" panose="02020603050405020304" pitchFamily="18" charset="0"/>
                <a:ea typeface="+mn-ea"/>
                <a:cs typeface="Times New Roman" panose="02020603050405020304" pitchFamily="18" charset="0"/>
              </a:rPr>
              <a:t>(</a:t>
            </a:r>
            <a:r>
              <a:rPr lang="zh-CN" altLang="en-US" sz="2400" b="0" dirty="0">
                <a:solidFill>
                  <a:srgbClr val="000000"/>
                </a:solidFill>
                <a:latin typeface="Times New Roman" panose="02020603050405020304" pitchFamily="18" charset="0"/>
                <a:ea typeface="+mn-ea"/>
                <a:cs typeface="Times New Roman" panose="02020603050405020304" pitchFamily="18" charset="0"/>
              </a:rPr>
              <a:t>除</a:t>
            </a:r>
            <a:r>
              <a:rPr lang="en-US" altLang="zh-CN" sz="2400" b="0" dirty="0">
                <a:solidFill>
                  <a:srgbClr val="000000"/>
                </a:solidFill>
                <a:latin typeface="Times New Roman" panose="02020603050405020304" pitchFamily="18" charset="0"/>
                <a:ea typeface="+mn-ea"/>
                <a:cs typeface="Times New Roman" panose="02020603050405020304" pitchFamily="18" charset="0"/>
              </a:rPr>
              <a:t>ENTRY</a:t>
            </a:r>
            <a:r>
              <a:rPr lang="zh-CN" altLang="en-US" sz="2400" b="0" dirty="0">
                <a:solidFill>
                  <a:srgbClr val="000000"/>
                </a:solidFill>
                <a:latin typeface="Times New Roman" panose="02020603050405020304" pitchFamily="18" charset="0"/>
                <a:ea typeface="+mn-ea"/>
                <a:cs typeface="Times New Roman" panose="02020603050405020304" pitchFamily="18" charset="0"/>
              </a:rPr>
              <a:t>之外的每个基本块</a:t>
            </a:r>
            <a:r>
              <a:rPr lang="en-US" altLang="zh-CN" sz="2400" b="0" dirty="0">
                <a:solidFill>
                  <a:srgbClr val="000000"/>
                </a:solidFill>
                <a:latin typeface="Times New Roman" panose="02020603050405020304" pitchFamily="18" charset="0"/>
                <a:ea typeface="+mn-ea"/>
                <a:cs typeface="Times New Roman" panose="02020603050405020304" pitchFamily="18" charset="0"/>
              </a:rPr>
              <a:t>B) {</a:t>
            </a:r>
          </a:p>
          <a:p>
            <a:pPr eaLnBrk="1" hangingPunct="1">
              <a:lnSpc>
                <a:spcPts val="3200"/>
              </a:lnSpc>
              <a:spcBef>
                <a:spcPct val="20000"/>
              </a:spcBef>
              <a:buClr>
                <a:srgbClr val="31B6FD"/>
              </a:buClr>
              <a:buSzPct val="100000"/>
              <a:defRPr/>
            </a:pPr>
            <a:r>
              <a:rPr lang="en-US" altLang="zh-CN" sz="2400" b="0" dirty="0">
                <a:solidFill>
                  <a:srgbClr val="000000"/>
                </a:solidFill>
                <a:latin typeface="Times New Roman" panose="02020603050405020304" pitchFamily="18" charset="0"/>
                <a:ea typeface="+mn-ea"/>
                <a:cs typeface="Times New Roman" panose="02020603050405020304" pitchFamily="18" charset="0"/>
              </a:rPr>
              <a:t>		in[B] = </a:t>
            </a:r>
            <a:r>
              <a:rPr lang="en-US" altLang="zh-CN" sz="2400" dirty="0">
                <a:solidFill>
                  <a:srgbClr val="FF0000"/>
                </a:solidFill>
                <a:latin typeface="Times New Roman" panose="02020603050405020304" pitchFamily="18" charset="0"/>
                <a:ea typeface="+mn-ea"/>
                <a:cs typeface="Times New Roman" panose="02020603050405020304" pitchFamily="18" charset="0"/>
              </a:rPr>
              <a:t>∩</a:t>
            </a:r>
            <a:r>
              <a:rPr kumimoji="0" lang="en-US" altLang="zh-CN" sz="2400" b="0" i="0" u="none" strike="noStrike" kern="1200" cap="none" spc="0" normalizeH="0" baseline="-25000" noProof="0" dirty="0">
                <a:ln>
                  <a:noFill/>
                </a:ln>
                <a:solidFill>
                  <a:prstClr val="black"/>
                </a:solidFill>
                <a:effectLst/>
                <a:uLnTx/>
                <a:uFillTx/>
                <a:latin typeface="Times New Roman" panose="02020603050405020304" pitchFamily="18" charset="0"/>
                <a:ea typeface="微软雅黑"/>
                <a:cs typeface="Times New Roman" panose="02020603050405020304" pitchFamily="18" charset="0"/>
              </a:rPr>
              <a:t> </a:t>
            </a:r>
            <a:r>
              <a:rPr kumimoji="0" lang="en-US" altLang="zh-CN" sz="2400" b="0" i="0" u="none" strike="noStrike" kern="1200" cap="none" spc="0" normalizeH="0" baseline="-25000" noProof="0" dirty="0" err="1">
                <a:ln>
                  <a:noFill/>
                </a:ln>
                <a:solidFill>
                  <a:prstClr val="black"/>
                </a:solidFill>
                <a:effectLst/>
                <a:uLnTx/>
                <a:uFillTx/>
                <a:latin typeface="Times New Roman" panose="02020603050405020304" pitchFamily="18" charset="0"/>
                <a:ea typeface="微软雅黑"/>
                <a:cs typeface="Times New Roman" panose="02020603050405020304" pitchFamily="18" charset="0"/>
              </a:rPr>
              <a:t>P∈pred</a:t>
            </a:r>
            <a:r>
              <a:rPr kumimoji="0" lang="en-US" altLang="zh-CN" sz="2400" b="0" i="0" u="none" strike="noStrike" kern="1200" cap="none" spc="0" normalizeH="0" baseline="-25000" noProof="0" dirty="0">
                <a:ln>
                  <a:noFill/>
                </a:ln>
                <a:solidFill>
                  <a:prstClr val="black"/>
                </a:solidFill>
                <a:effectLst/>
                <a:uLnTx/>
                <a:uFillTx/>
                <a:latin typeface="Times New Roman" panose="02020603050405020304" pitchFamily="18" charset="0"/>
                <a:ea typeface="微软雅黑"/>
                <a:cs typeface="Times New Roman" panose="02020603050405020304" pitchFamily="18" charset="0"/>
              </a:rPr>
              <a:t>(B)</a:t>
            </a:r>
            <a:r>
              <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a:cs typeface="Times New Roman" panose="02020603050405020304" pitchFamily="18" charset="0"/>
              </a:rPr>
              <a:t> out</a:t>
            </a:r>
            <a:r>
              <a:rPr lang="en-US" altLang="zh-CN" sz="2400" b="0" dirty="0">
                <a:solidFill>
                  <a:srgbClr val="000000"/>
                </a:solidFill>
                <a:latin typeface="Times New Roman" panose="02020603050405020304" pitchFamily="18" charset="0"/>
                <a:ea typeface="+mn-ea"/>
                <a:cs typeface="Times New Roman" panose="02020603050405020304" pitchFamily="18" charset="0"/>
              </a:rPr>
              <a:t>[P];</a:t>
            </a:r>
          </a:p>
          <a:p>
            <a:pPr eaLnBrk="1" hangingPunct="1">
              <a:lnSpc>
                <a:spcPts val="3200"/>
              </a:lnSpc>
              <a:spcBef>
                <a:spcPct val="20000"/>
              </a:spcBef>
              <a:buClr>
                <a:srgbClr val="31B6FD"/>
              </a:buClr>
              <a:buSzPct val="100000"/>
              <a:defRPr/>
            </a:pPr>
            <a:r>
              <a:rPr lang="en-US" altLang="zh-CN" sz="2400" b="0" dirty="0">
                <a:solidFill>
                  <a:srgbClr val="000000"/>
                </a:solidFill>
                <a:latin typeface="Times New Roman" panose="02020603050405020304" pitchFamily="18" charset="0"/>
                <a:ea typeface="+mn-ea"/>
                <a:cs typeface="Times New Roman" panose="02020603050405020304" pitchFamily="18" charset="0"/>
              </a:rPr>
              <a:t>		out[B] = </a:t>
            </a:r>
            <a:r>
              <a:rPr lang="en-US" altLang="zh-CN" sz="2400" b="0" dirty="0" err="1">
                <a:solidFill>
                  <a:srgbClr val="000000"/>
                </a:solidFill>
                <a:latin typeface="Times New Roman" panose="02020603050405020304" pitchFamily="18" charset="0"/>
                <a:ea typeface="+mn-ea"/>
                <a:cs typeface="Times New Roman" panose="02020603050405020304" pitchFamily="18" charset="0"/>
              </a:rPr>
              <a:t>gen</a:t>
            </a:r>
            <a:r>
              <a:rPr lang="en-US" altLang="zh-CN" sz="2400" b="0" baseline="-30000" dirty="0" err="1">
                <a:solidFill>
                  <a:srgbClr val="000000"/>
                </a:solidFill>
                <a:latin typeface="Times New Roman" panose="02020603050405020304" pitchFamily="18" charset="0"/>
                <a:ea typeface="+mn-ea"/>
                <a:cs typeface="Times New Roman" panose="02020603050405020304" pitchFamily="18" charset="0"/>
              </a:rPr>
              <a:t>B</a:t>
            </a:r>
            <a:r>
              <a:rPr lang="en-US" altLang="zh-CN" sz="2400" b="0" dirty="0">
                <a:solidFill>
                  <a:srgbClr val="000000"/>
                </a:solidFill>
                <a:latin typeface="Times New Roman" panose="02020603050405020304" pitchFamily="18" charset="0"/>
                <a:ea typeface="+mn-ea"/>
                <a:cs typeface="Times New Roman" panose="02020603050405020304" pitchFamily="18" charset="0"/>
              </a:rPr>
              <a:t> ∪ (in[B] - </a:t>
            </a:r>
            <a:r>
              <a:rPr lang="en-US" altLang="zh-CN" sz="2400" b="0" dirty="0" err="1">
                <a:solidFill>
                  <a:srgbClr val="000000"/>
                </a:solidFill>
                <a:latin typeface="Times New Roman" panose="02020603050405020304" pitchFamily="18" charset="0"/>
                <a:ea typeface="+mn-ea"/>
                <a:cs typeface="Times New Roman" panose="02020603050405020304" pitchFamily="18" charset="0"/>
              </a:rPr>
              <a:t>kill</a:t>
            </a:r>
            <a:r>
              <a:rPr lang="en-US" altLang="zh-CN" sz="2400" b="0" baseline="-30000" dirty="0" err="1">
                <a:solidFill>
                  <a:srgbClr val="000000"/>
                </a:solidFill>
                <a:latin typeface="Times New Roman" panose="02020603050405020304" pitchFamily="18" charset="0"/>
                <a:ea typeface="+mn-ea"/>
                <a:cs typeface="Times New Roman" panose="02020603050405020304" pitchFamily="18" charset="0"/>
              </a:rPr>
              <a:t>B</a:t>
            </a:r>
            <a:r>
              <a:rPr lang="en-US" altLang="zh-CN" sz="2400" b="0" dirty="0">
                <a:solidFill>
                  <a:srgbClr val="000000"/>
                </a:solidFill>
                <a:latin typeface="Times New Roman" panose="02020603050405020304" pitchFamily="18" charset="0"/>
                <a:ea typeface="+mn-ea"/>
                <a:cs typeface="Times New Roman" panose="02020603050405020304" pitchFamily="18" charset="0"/>
              </a:rPr>
              <a:t> );</a:t>
            </a:r>
          </a:p>
          <a:p>
            <a:pPr eaLnBrk="1" hangingPunct="1">
              <a:lnSpc>
                <a:spcPts val="3200"/>
              </a:lnSpc>
              <a:spcBef>
                <a:spcPct val="20000"/>
              </a:spcBef>
              <a:buClr>
                <a:srgbClr val="31B6FD"/>
              </a:buClr>
              <a:buSzPct val="100000"/>
              <a:defRPr/>
            </a:pPr>
            <a:r>
              <a:rPr lang="en-US" altLang="zh-CN" sz="2400" b="0" dirty="0">
                <a:solidFill>
                  <a:srgbClr val="000000"/>
                </a:solidFill>
                <a:latin typeface="Times New Roman" panose="02020603050405020304" pitchFamily="18" charset="0"/>
                <a:ea typeface="+mn-ea"/>
                <a:cs typeface="Times New Roman" panose="02020603050405020304" pitchFamily="18" charset="0"/>
              </a:rPr>
              <a:t> 	}</a:t>
            </a:r>
            <a:endParaRPr lang="zh-CN" altLang="en-US" sz="2400" b="0" dirty="0">
              <a:solidFill>
                <a:srgbClr val="FFFFFF"/>
              </a:solidFill>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304285885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1F9A17-3C8B-AB6A-87D2-626E00D635FD}"/>
              </a:ext>
            </a:extLst>
          </p:cNvPr>
          <p:cNvSpPr>
            <a:spLocks noGrp="1"/>
          </p:cNvSpPr>
          <p:nvPr>
            <p:ph type="title"/>
          </p:nvPr>
        </p:nvSpPr>
        <p:spPr/>
        <p:txBody>
          <a:bodyPr/>
          <a:lstStyle/>
          <a:p>
            <a:r>
              <a:rPr lang="en-US" altLang="zh-CN" dirty="0"/>
              <a:t>10. 3   </a:t>
            </a:r>
            <a:r>
              <a:rPr lang="zh-CN" altLang="en-US" dirty="0"/>
              <a:t>数据流分析基础</a:t>
            </a:r>
          </a:p>
        </p:txBody>
      </p:sp>
      <p:sp>
        <p:nvSpPr>
          <p:cNvPr id="3" name="内容占位符 2">
            <a:extLst>
              <a:ext uri="{FF2B5EF4-FFF2-40B4-BE49-F238E27FC236}">
                <a16:creationId xmlns:a16="http://schemas.microsoft.com/office/drawing/2014/main" id="{5AAF4551-8DF6-858F-AAA1-F3CD7E91C0F5}"/>
              </a:ext>
            </a:extLst>
          </p:cNvPr>
          <p:cNvSpPr>
            <a:spLocks noGrp="1"/>
          </p:cNvSpPr>
          <p:nvPr>
            <p:ph idx="1"/>
          </p:nvPr>
        </p:nvSpPr>
        <p:spPr>
          <a:xfrm>
            <a:off x="487823" y="942764"/>
            <a:ext cx="1875234" cy="593112"/>
          </a:xfrm>
        </p:spPr>
        <p:txBody>
          <a:bodyPr>
            <a:normAutofit lnSpcReduction="10000"/>
          </a:bodyPr>
          <a:lstStyle/>
          <a:p>
            <a:r>
              <a:rPr lang="en-US" altLang="zh-CN" dirty="0"/>
              <a:t>[</a:t>
            </a:r>
            <a:r>
              <a:rPr lang="zh-CN" altLang="en-US" dirty="0"/>
              <a:t>例</a:t>
            </a:r>
            <a:r>
              <a:rPr lang="en-US" altLang="zh-CN" dirty="0"/>
              <a:t>]</a:t>
            </a:r>
            <a:endParaRPr lang="zh-CN" altLang="en-US" dirty="0"/>
          </a:p>
        </p:txBody>
      </p:sp>
      <p:sp>
        <p:nvSpPr>
          <p:cNvPr id="5" name="文本框 4">
            <a:extLst>
              <a:ext uri="{FF2B5EF4-FFF2-40B4-BE49-F238E27FC236}">
                <a16:creationId xmlns:a16="http://schemas.microsoft.com/office/drawing/2014/main" id="{F8BD75E8-325C-30A8-AB3B-52668642169B}"/>
              </a:ext>
            </a:extLst>
          </p:cNvPr>
          <p:cNvSpPr txBox="1"/>
          <p:nvPr/>
        </p:nvSpPr>
        <p:spPr>
          <a:xfrm>
            <a:off x="1481388" y="2397054"/>
            <a:ext cx="1423788" cy="830997"/>
          </a:xfrm>
          <a:prstGeom prst="rect">
            <a:avLst/>
          </a:prstGeom>
          <a:noFill/>
          <a:ln>
            <a:solidFill>
              <a:schemeClr val="tx1"/>
            </a:solidFill>
          </a:ln>
          <a:effectLst>
            <a:outerShdw blurRad="63500" sx="102000" sy="102000" algn="ctr" rotWithShape="0">
              <a:prstClr val="black">
                <a:alpha val="40000"/>
              </a:prstClr>
            </a:outerShdw>
          </a:effectLst>
        </p:spPr>
        <p:txBody>
          <a:bodyPr wrap="none" rtlCol="0">
            <a:spAutoFit/>
          </a:bodyPr>
          <a:lstStyle/>
          <a:p>
            <a:r>
              <a:rPr lang="en-US" altLang="zh-CN" sz="2400" dirty="0">
                <a:effectLst>
                  <a:outerShdw blurRad="38100" dist="38100" dir="2700000" algn="tl">
                    <a:srgbClr val="000000">
                      <a:alpha val="43137"/>
                    </a:srgbClr>
                  </a:outerShdw>
                </a:effectLst>
              </a:rPr>
              <a:t>x</a:t>
            </a:r>
            <a:r>
              <a:rPr lang="zh-CN" altLang="en-US" sz="2400" dirty="0">
                <a:effectLst>
                  <a:outerShdw blurRad="38100" dist="38100" dir="2700000" algn="tl">
                    <a:srgbClr val="000000">
                      <a:alpha val="43137"/>
                    </a:srgbClr>
                  </a:outerShdw>
                </a:effectLst>
              </a:rPr>
              <a:t> </a:t>
            </a:r>
            <a:r>
              <a:rPr lang="en-US" altLang="zh-CN" sz="2400" dirty="0">
                <a:effectLst>
                  <a:outerShdw blurRad="38100" dist="38100" dir="2700000" algn="tl">
                    <a:srgbClr val="000000">
                      <a:alpha val="43137"/>
                    </a:srgbClr>
                  </a:outerShdw>
                </a:effectLst>
              </a:rPr>
              <a:t>=</a:t>
            </a:r>
            <a:r>
              <a:rPr lang="zh-CN" altLang="en-US" sz="2400" dirty="0">
                <a:effectLst>
                  <a:outerShdw blurRad="38100" dist="38100" dir="2700000" algn="tl">
                    <a:srgbClr val="000000">
                      <a:alpha val="43137"/>
                    </a:srgbClr>
                  </a:outerShdw>
                </a:effectLst>
              </a:rPr>
              <a:t> </a:t>
            </a:r>
            <a:r>
              <a:rPr lang="en-US" altLang="zh-CN" sz="2400" dirty="0">
                <a:effectLst>
                  <a:outerShdw blurRad="38100" dist="38100" dir="2700000" algn="tl">
                    <a:srgbClr val="000000">
                      <a:alpha val="43137"/>
                    </a:srgbClr>
                  </a:outerShdw>
                </a:effectLst>
              </a:rPr>
              <a:t>a</a:t>
            </a:r>
            <a:r>
              <a:rPr lang="zh-CN" altLang="en-US" sz="2400" dirty="0">
                <a:effectLst>
                  <a:outerShdw blurRad="38100" dist="38100" dir="2700000" algn="tl">
                    <a:srgbClr val="000000">
                      <a:alpha val="43137"/>
                    </a:srgbClr>
                  </a:outerShdw>
                </a:effectLst>
              </a:rPr>
              <a:t> </a:t>
            </a:r>
            <a:r>
              <a:rPr lang="en-US" altLang="zh-CN" sz="2400" dirty="0">
                <a:effectLst>
                  <a:outerShdw blurRad="38100" dist="38100" dir="2700000" algn="tl">
                    <a:srgbClr val="000000">
                      <a:alpha val="43137"/>
                    </a:srgbClr>
                  </a:outerShdw>
                </a:effectLst>
              </a:rPr>
              <a:t>+</a:t>
            </a:r>
            <a:r>
              <a:rPr lang="zh-CN" altLang="en-US" sz="2400" dirty="0">
                <a:effectLst>
                  <a:outerShdw blurRad="38100" dist="38100" dir="2700000" algn="tl">
                    <a:srgbClr val="000000">
                      <a:alpha val="43137"/>
                    </a:srgbClr>
                  </a:outerShdw>
                </a:effectLst>
              </a:rPr>
              <a:t> </a:t>
            </a:r>
            <a:r>
              <a:rPr lang="en-US" altLang="zh-CN" sz="2400" dirty="0">
                <a:effectLst>
                  <a:outerShdw blurRad="38100" dist="38100" dir="2700000" algn="tl">
                    <a:srgbClr val="000000">
                      <a:alpha val="43137"/>
                    </a:srgbClr>
                  </a:outerShdw>
                </a:effectLst>
              </a:rPr>
              <a:t>b</a:t>
            </a:r>
          </a:p>
          <a:p>
            <a:r>
              <a:rPr lang="en-US" altLang="zh-CN" sz="2400" dirty="0">
                <a:effectLst>
                  <a:outerShdw blurRad="38100" dist="38100" dir="2700000" algn="tl">
                    <a:srgbClr val="000000">
                      <a:alpha val="43137"/>
                    </a:srgbClr>
                  </a:outerShdw>
                </a:effectLst>
              </a:rPr>
              <a:t>y = a * b</a:t>
            </a:r>
            <a:endParaRPr lang="zh-CN" altLang="en-US" sz="2400" dirty="0">
              <a:effectLst>
                <a:outerShdw blurRad="38100" dist="38100" dir="2700000" algn="tl">
                  <a:srgbClr val="000000">
                    <a:alpha val="43137"/>
                  </a:srgbClr>
                </a:outerShdw>
              </a:effectLst>
            </a:endParaRPr>
          </a:p>
        </p:txBody>
      </p:sp>
      <p:sp>
        <p:nvSpPr>
          <p:cNvPr id="6" name="文本框 5">
            <a:extLst>
              <a:ext uri="{FF2B5EF4-FFF2-40B4-BE49-F238E27FC236}">
                <a16:creationId xmlns:a16="http://schemas.microsoft.com/office/drawing/2014/main" id="{9846C44E-6A2E-E526-C1E8-4BBA5C5589E5}"/>
              </a:ext>
            </a:extLst>
          </p:cNvPr>
          <p:cNvSpPr txBox="1"/>
          <p:nvPr/>
        </p:nvSpPr>
        <p:spPr>
          <a:xfrm>
            <a:off x="1038099" y="2174297"/>
            <a:ext cx="497252" cy="461665"/>
          </a:xfrm>
          <a:prstGeom prst="rect">
            <a:avLst/>
          </a:prstGeom>
          <a:noFill/>
        </p:spPr>
        <p:txBody>
          <a:bodyPr wrap="none" rtlCol="0">
            <a:spAutoFit/>
          </a:bodyPr>
          <a:lstStyle/>
          <a:p>
            <a:r>
              <a:rPr lang="en-US" altLang="zh-CN" sz="2400" dirty="0">
                <a:latin typeface="+mn-ea"/>
              </a:rPr>
              <a:t>B</a:t>
            </a:r>
            <a:r>
              <a:rPr lang="en-US" altLang="zh-CN" sz="2400" baseline="-25000" dirty="0">
                <a:latin typeface="+mn-ea"/>
              </a:rPr>
              <a:t>1</a:t>
            </a:r>
            <a:endParaRPr lang="zh-CN" altLang="en-US" sz="2400" baseline="-25000" dirty="0">
              <a:latin typeface="+mn-ea"/>
            </a:endParaRPr>
          </a:p>
        </p:txBody>
      </p:sp>
      <p:sp>
        <p:nvSpPr>
          <p:cNvPr id="7" name="文本框 6">
            <a:extLst>
              <a:ext uri="{FF2B5EF4-FFF2-40B4-BE49-F238E27FC236}">
                <a16:creationId xmlns:a16="http://schemas.microsoft.com/office/drawing/2014/main" id="{6991EE3E-5CFB-964C-5DBC-381CECC2AE3D}"/>
              </a:ext>
            </a:extLst>
          </p:cNvPr>
          <p:cNvSpPr txBox="1"/>
          <p:nvPr/>
        </p:nvSpPr>
        <p:spPr>
          <a:xfrm>
            <a:off x="1481387" y="1516693"/>
            <a:ext cx="1425389" cy="461665"/>
          </a:xfrm>
          <a:prstGeom prst="rect">
            <a:avLst/>
          </a:prstGeom>
          <a:noFill/>
          <a:ln>
            <a:solidFill>
              <a:schemeClr val="tx1"/>
            </a:solidFill>
          </a:ln>
          <a:effectLst>
            <a:outerShdw blurRad="63500" sx="102000" sy="102000" algn="ctr" rotWithShape="0">
              <a:prstClr val="black">
                <a:alpha val="40000"/>
              </a:prstClr>
            </a:outerShdw>
          </a:effectLst>
        </p:spPr>
        <p:txBody>
          <a:bodyPr wrap="square" rtlCol="0">
            <a:spAutoFit/>
          </a:bodyPr>
          <a:lstStyle/>
          <a:p>
            <a:pPr algn="ctr"/>
            <a:r>
              <a:rPr lang="en-US" altLang="zh-CN" sz="2400" dirty="0">
                <a:effectLst>
                  <a:outerShdw blurRad="38100" dist="38100" dir="2700000" algn="tl">
                    <a:srgbClr val="000000">
                      <a:alpha val="43137"/>
                    </a:srgbClr>
                  </a:outerShdw>
                </a:effectLst>
              </a:rPr>
              <a:t>ENTRY</a:t>
            </a:r>
            <a:endParaRPr lang="zh-CN" altLang="en-US" sz="2400" dirty="0">
              <a:effectLst>
                <a:outerShdw blurRad="38100" dist="38100" dir="2700000" algn="tl">
                  <a:srgbClr val="000000">
                    <a:alpha val="43137"/>
                  </a:srgbClr>
                </a:outerShdw>
              </a:effectLst>
            </a:endParaRPr>
          </a:p>
        </p:txBody>
      </p:sp>
      <p:sp>
        <p:nvSpPr>
          <p:cNvPr id="8" name="文本框 7">
            <a:extLst>
              <a:ext uri="{FF2B5EF4-FFF2-40B4-BE49-F238E27FC236}">
                <a16:creationId xmlns:a16="http://schemas.microsoft.com/office/drawing/2014/main" id="{428DE51C-2AD5-1F17-26FC-29C018D3DD70}"/>
              </a:ext>
            </a:extLst>
          </p:cNvPr>
          <p:cNvSpPr txBox="1"/>
          <p:nvPr/>
        </p:nvSpPr>
        <p:spPr>
          <a:xfrm>
            <a:off x="1481387" y="4076692"/>
            <a:ext cx="1423788" cy="461665"/>
          </a:xfrm>
          <a:prstGeom prst="rect">
            <a:avLst/>
          </a:prstGeom>
          <a:noFill/>
          <a:ln>
            <a:solidFill>
              <a:schemeClr val="tx1"/>
            </a:solidFill>
          </a:ln>
          <a:effectLst>
            <a:outerShdw blurRad="63500" sx="102000" sy="102000" algn="ctr" rotWithShape="0">
              <a:prstClr val="black">
                <a:alpha val="40000"/>
              </a:prstClr>
            </a:outerShdw>
          </a:effectLst>
        </p:spPr>
        <p:txBody>
          <a:bodyPr wrap="square" rtlCol="0">
            <a:spAutoFit/>
          </a:bodyPr>
          <a:lstStyle/>
          <a:p>
            <a:pPr algn="ctr"/>
            <a:r>
              <a:rPr lang="en-US" altLang="zh-CN" sz="2400" dirty="0">
                <a:effectLst>
                  <a:outerShdw blurRad="38100" dist="38100" dir="2700000" algn="tl">
                    <a:srgbClr val="000000">
                      <a:alpha val="43137"/>
                    </a:srgbClr>
                  </a:outerShdw>
                </a:effectLst>
              </a:rPr>
              <a:t>y &gt; a ?</a:t>
            </a:r>
            <a:endParaRPr lang="zh-CN" altLang="en-US" sz="2400" dirty="0">
              <a:effectLst>
                <a:outerShdw blurRad="38100" dist="38100" dir="2700000" algn="tl">
                  <a:srgbClr val="000000">
                    <a:alpha val="43137"/>
                  </a:srgbClr>
                </a:outerShdw>
              </a:effectLst>
            </a:endParaRPr>
          </a:p>
        </p:txBody>
      </p:sp>
      <p:sp>
        <p:nvSpPr>
          <p:cNvPr id="9" name="文本框 8">
            <a:extLst>
              <a:ext uri="{FF2B5EF4-FFF2-40B4-BE49-F238E27FC236}">
                <a16:creationId xmlns:a16="http://schemas.microsoft.com/office/drawing/2014/main" id="{33B8EAD2-FD63-519A-8D3B-9CCC5BCFAB71}"/>
              </a:ext>
            </a:extLst>
          </p:cNvPr>
          <p:cNvSpPr txBox="1"/>
          <p:nvPr/>
        </p:nvSpPr>
        <p:spPr>
          <a:xfrm>
            <a:off x="1481387" y="5081176"/>
            <a:ext cx="1439818" cy="830997"/>
          </a:xfrm>
          <a:prstGeom prst="rect">
            <a:avLst/>
          </a:prstGeom>
          <a:noFill/>
          <a:ln>
            <a:solidFill>
              <a:schemeClr val="tx1"/>
            </a:solidFill>
          </a:ln>
          <a:effectLst>
            <a:outerShdw blurRad="63500" sx="102000" sy="102000" algn="ctr" rotWithShape="0">
              <a:prstClr val="black">
                <a:alpha val="40000"/>
              </a:prstClr>
            </a:outerShdw>
          </a:effectLst>
        </p:spPr>
        <p:txBody>
          <a:bodyPr wrap="none" rtlCol="0">
            <a:spAutoFit/>
          </a:bodyPr>
          <a:lstStyle/>
          <a:p>
            <a:r>
              <a:rPr lang="en-US" altLang="zh-CN" sz="2400" dirty="0">
                <a:effectLst>
                  <a:outerShdw blurRad="38100" dist="38100" dir="2700000" algn="tl">
                    <a:srgbClr val="000000">
                      <a:alpha val="43137"/>
                    </a:srgbClr>
                  </a:outerShdw>
                </a:effectLst>
              </a:rPr>
              <a:t>a</a:t>
            </a:r>
            <a:r>
              <a:rPr lang="zh-CN" altLang="en-US" sz="2400" dirty="0">
                <a:effectLst>
                  <a:outerShdw blurRad="38100" dist="38100" dir="2700000" algn="tl">
                    <a:srgbClr val="000000">
                      <a:alpha val="43137"/>
                    </a:srgbClr>
                  </a:outerShdw>
                </a:effectLst>
              </a:rPr>
              <a:t> </a:t>
            </a:r>
            <a:r>
              <a:rPr lang="en-US" altLang="zh-CN" sz="2400" dirty="0">
                <a:effectLst>
                  <a:outerShdw blurRad="38100" dist="38100" dir="2700000" algn="tl">
                    <a:srgbClr val="000000">
                      <a:alpha val="43137"/>
                    </a:srgbClr>
                  </a:outerShdw>
                </a:effectLst>
              </a:rPr>
              <a:t>=</a:t>
            </a:r>
            <a:r>
              <a:rPr lang="zh-CN" altLang="en-US" sz="2400" dirty="0">
                <a:effectLst>
                  <a:outerShdw blurRad="38100" dist="38100" dir="2700000" algn="tl">
                    <a:srgbClr val="000000">
                      <a:alpha val="43137"/>
                    </a:srgbClr>
                  </a:outerShdw>
                </a:effectLst>
              </a:rPr>
              <a:t> </a:t>
            </a:r>
            <a:r>
              <a:rPr lang="en-US" altLang="zh-CN" sz="2400" dirty="0">
                <a:effectLst>
                  <a:outerShdw blurRad="38100" dist="38100" dir="2700000" algn="tl">
                    <a:srgbClr val="000000">
                      <a:alpha val="43137"/>
                    </a:srgbClr>
                  </a:outerShdw>
                </a:effectLst>
              </a:rPr>
              <a:t>a</a:t>
            </a:r>
            <a:r>
              <a:rPr lang="zh-CN" altLang="en-US" sz="2400" dirty="0">
                <a:effectLst>
                  <a:outerShdw blurRad="38100" dist="38100" dir="2700000" algn="tl">
                    <a:srgbClr val="000000">
                      <a:alpha val="43137"/>
                    </a:srgbClr>
                  </a:outerShdw>
                </a:effectLst>
              </a:rPr>
              <a:t> </a:t>
            </a:r>
            <a:r>
              <a:rPr lang="en-US" altLang="zh-CN" sz="2400" dirty="0">
                <a:effectLst>
                  <a:outerShdw blurRad="38100" dist="38100" dir="2700000" algn="tl">
                    <a:srgbClr val="000000">
                      <a:alpha val="43137"/>
                    </a:srgbClr>
                  </a:outerShdw>
                </a:effectLst>
              </a:rPr>
              <a:t>+</a:t>
            </a:r>
            <a:r>
              <a:rPr lang="zh-CN" altLang="en-US" sz="2400" dirty="0">
                <a:effectLst>
                  <a:outerShdw blurRad="38100" dist="38100" dir="2700000" algn="tl">
                    <a:srgbClr val="000000">
                      <a:alpha val="43137"/>
                    </a:srgbClr>
                  </a:outerShdw>
                </a:effectLst>
              </a:rPr>
              <a:t> </a:t>
            </a:r>
            <a:r>
              <a:rPr lang="en-US" altLang="zh-CN" sz="2400" dirty="0">
                <a:effectLst>
                  <a:outerShdw blurRad="38100" dist="38100" dir="2700000" algn="tl">
                    <a:srgbClr val="000000">
                      <a:alpha val="43137"/>
                    </a:srgbClr>
                  </a:outerShdw>
                </a:effectLst>
              </a:rPr>
              <a:t>1</a:t>
            </a:r>
          </a:p>
          <a:p>
            <a:r>
              <a:rPr lang="en-US" altLang="zh-CN" sz="2400" dirty="0">
                <a:effectLst>
                  <a:outerShdw blurRad="38100" dist="38100" dir="2700000" algn="tl">
                    <a:srgbClr val="000000">
                      <a:alpha val="43137"/>
                    </a:srgbClr>
                  </a:outerShdw>
                </a:effectLst>
              </a:rPr>
              <a:t>x = a + b</a:t>
            </a:r>
            <a:endParaRPr lang="zh-CN" altLang="en-US" sz="2400" dirty="0">
              <a:effectLst>
                <a:outerShdw blurRad="38100" dist="38100" dir="2700000" algn="tl">
                  <a:srgbClr val="000000">
                    <a:alpha val="43137"/>
                  </a:srgbClr>
                </a:outerShdw>
              </a:effectLst>
            </a:endParaRPr>
          </a:p>
        </p:txBody>
      </p:sp>
      <p:sp>
        <p:nvSpPr>
          <p:cNvPr id="10" name="文本框 9">
            <a:extLst>
              <a:ext uri="{FF2B5EF4-FFF2-40B4-BE49-F238E27FC236}">
                <a16:creationId xmlns:a16="http://schemas.microsoft.com/office/drawing/2014/main" id="{25EF66EE-E8E7-163B-2208-5786DE8A39F9}"/>
              </a:ext>
            </a:extLst>
          </p:cNvPr>
          <p:cNvSpPr txBox="1"/>
          <p:nvPr/>
        </p:nvSpPr>
        <p:spPr>
          <a:xfrm>
            <a:off x="994568" y="3713682"/>
            <a:ext cx="497252" cy="461665"/>
          </a:xfrm>
          <a:prstGeom prst="rect">
            <a:avLst/>
          </a:prstGeom>
          <a:noFill/>
        </p:spPr>
        <p:txBody>
          <a:bodyPr wrap="none" rtlCol="0">
            <a:spAutoFit/>
          </a:bodyPr>
          <a:lstStyle/>
          <a:p>
            <a:r>
              <a:rPr lang="en-US" altLang="zh-CN" sz="2400" dirty="0">
                <a:latin typeface="+mn-ea"/>
              </a:rPr>
              <a:t>B</a:t>
            </a:r>
            <a:r>
              <a:rPr lang="en-US" altLang="zh-CN" sz="2400" baseline="-25000" dirty="0">
                <a:latin typeface="+mn-ea"/>
              </a:rPr>
              <a:t>2</a:t>
            </a:r>
            <a:endParaRPr lang="zh-CN" altLang="en-US" sz="2400" baseline="-25000" dirty="0">
              <a:latin typeface="+mn-ea"/>
            </a:endParaRPr>
          </a:p>
        </p:txBody>
      </p:sp>
      <p:sp>
        <p:nvSpPr>
          <p:cNvPr id="11" name="文本框 10">
            <a:extLst>
              <a:ext uri="{FF2B5EF4-FFF2-40B4-BE49-F238E27FC236}">
                <a16:creationId xmlns:a16="http://schemas.microsoft.com/office/drawing/2014/main" id="{3C241E80-5281-0974-0AB9-2174D0FCF872}"/>
              </a:ext>
            </a:extLst>
          </p:cNvPr>
          <p:cNvSpPr txBox="1"/>
          <p:nvPr/>
        </p:nvSpPr>
        <p:spPr>
          <a:xfrm>
            <a:off x="994568" y="4762848"/>
            <a:ext cx="497252" cy="461665"/>
          </a:xfrm>
          <a:prstGeom prst="rect">
            <a:avLst/>
          </a:prstGeom>
          <a:noFill/>
        </p:spPr>
        <p:txBody>
          <a:bodyPr wrap="none" rtlCol="0">
            <a:spAutoFit/>
          </a:bodyPr>
          <a:lstStyle/>
          <a:p>
            <a:r>
              <a:rPr lang="en-US" altLang="zh-CN" sz="2400" dirty="0">
                <a:latin typeface="+mn-ea"/>
              </a:rPr>
              <a:t>B</a:t>
            </a:r>
            <a:r>
              <a:rPr lang="en-US" altLang="zh-CN" sz="2400" baseline="-25000" dirty="0">
                <a:latin typeface="+mn-ea"/>
              </a:rPr>
              <a:t>3</a:t>
            </a:r>
            <a:endParaRPr lang="zh-CN" altLang="en-US" sz="2400" baseline="-25000" dirty="0">
              <a:latin typeface="+mn-ea"/>
            </a:endParaRPr>
          </a:p>
        </p:txBody>
      </p:sp>
      <p:sp>
        <p:nvSpPr>
          <p:cNvPr id="12" name="文本框 11">
            <a:extLst>
              <a:ext uri="{FF2B5EF4-FFF2-40B4-BE49-F238E27FC236}">
                <a16:creationId xmlns:a16="http://schemas.microsoft.com/office/drawing/2014/main" id="{5FFAF7C7-8C2B-3E0C-2B88-6548C4AFEAF4}"/>
              </a:ext>
            </a:extLst>
          </p:cNvPr>
          <p:cNvSpPr txBox="1"/>
          <p:nvPr/>
        </p:nvSpPr>
        <p:spPr>
          <a:xfrm>
            <a:off x="1479786" y="6273681"/>
            <a:ext cx="1425389" cy="461665"/>
          </a:xfrm>
          <a:prstGeom prst="rect">
            <a:avLst/>
          </a:prstGeom>
          <a:noFill/>
          <a:ln>
            <a:solidFill>
              <a:schemeClr val="tx1"/>
            </a:solidFill>
          </a:ln>
          <a:effectLst>
            <a:outerShdw blurRad="63500" sx="102000" sy="102000" algn="ctr" rotWithShape="0">
              <a:prstClr val="black">
                <a:alpha val="40000"/>
              </a:prstClr>
            </a:outerShdw>
          </a:effectLst>
        </p:spPr>
        <p:txBody>
          <a:bodyPr wrap="square" rtlCol="0">
            <a:spAutoFit/>
          </a:bodyPr>
          <a:lstStyle/>
          <a:p>
            <a:pPr algn="ctr"/>
            <a:r>
              <a:rPr lang="en-US" altLang="zh-CN" sz="2400" dirty="0">
                <a:effectLst>
                  <a:outerShdw blurRad="38100" dist="38100" dir="2700000" algn="tl">
                    <a:srgbClr val="000000">
                      <a:alpha val="43137"/>
                    </a:srgbClr>
                  </a:outerShdw>
                </a:effectLst>
              </a:rPr>
              <a:t>EXIT</a:t>
            </a:r>
            <a:endParaRPr lang="zh-CN" altLang="en-US" sz="2400" dirty="0">
              <a:effectLst>
                <a:outerShdw blurRad="38100" dist="38100" dir="2700000" algn="tl">
                  <a:srgbClr val="000000">
                    <a:alpha val="43137"/>
                  </a:srgbClr>
                </a:outerShdw>
              </a:effectLst>
            </a:endParaRPr>
          </a:p>
        </p:txBody>
      </p:sp>
      <p:cxnSp>
        <p:nvCxnSpPr>
          <p:cNvPr id="13" name="直接箭头连接符 12">
            <a:extLst>
              <a:ext uri="{FF2B5EF4-FFF2-40B4-BE49-F238E27FC236}">
                <a16:creationId xmlns:a16="http://schemas.microsoft.com/office/drawing/2014/main" id="{C9AB25E8-6A77-0C83-B9F6-B658C0570461}"/>
              </a:ext>
            </a:extLst>
          </p:cNvPr>
          <p:cNvCxnSpPr>
            <a:cxnSpLocks/>
            <a:stCxn id="7" idx="2"/>
            <a:endCxn id="5" idx="0"/>
          </p:cNvCxnSpPr>
          <p:nvPr/>
        </p:nvCxnSpPr>
        <p:spPr>
          <a:xfrm flipH="1">
            <a:off x="2193282" y="1978358"/>
            <a:ext cx="800" cy="41869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a:extLst>
              <a:ext uri="{FF2B5EF4-FFF2-40B4-BE49-F238E27FC236}">
                <a16:creationId xmlns:a16="http://schemas.microsoft.com/office/drawing/2014/main" id="{946785A1-FE63-C16A-79A4-CEDC6EA18192}"/>
              </a:ext>
            </a:extLst>
          </p:cNvPr>
          <p:cNvCxnSpPr>
            <a:cxnSpLocks/>
            <a:stCxn id="5" idx="2"/>
            <a:endCxn id="8" idx="0"/>
          </p:cNvCxnSpPr>
          <p:nvPr/>
        </p:nvCxnSpPr>
        <p:spPr>
          <a:xfrm flipH="1">
            <a:off x="2193281" y="3228051"/>
            <a:ext cx="1" cy="84864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6F896F66-47BD-7969-8540-BA106878818F}"/>
              </a:ext>
            </a:extLst>
          </p:cNvPr>
          <p:cNvCxnSpPr>
            <a:cxnSpLocks/>
            <a:stCxn id="8" idx="2"/>
            <a:endCxn id="9" idx="0"/>
          </p:cNvCxnSpPr>
          <p:nvPr/>
        </p:nvCxnSpPr>
        <p:spPr>
          <a:xfrm>
            <a:off x="2193281" y="4538357"/>
            <a:ext cx="8015" cy="54281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连接符: 肘形 23">
            <a:extLst>
              <a:ext uri="{FF2B5EF4-FFF2-40B4-BE49-F238E27FC236}">
                <a16:creationId xmlns:a16="http://schemas.microsoft.com/office/drawing/2014/main" id="{F5C5B4C1-7E01-53CA-491D-74CB0E3EA113}"/>
              </a:ext>
            </a:extLst>
          </p:cNvPr>
          <p:cNvCxnSpPr>
            <a:stCxn id="8" idx="3"/>
            <a:endCxn id="12" idx="3"/>
          </p:cNvCxnSpPr>
          <p:nvPr/>
        </p:nvCxnSpPr>
        <p:spPr>
          <a:xfrm>
            <a:off x="2905175" y="4307525"/>
            <a:ext cx="12700" cy="2196989"/>
          </a:xfrm>
          <a:prstGeom prst="bentConnector3">
            <a:avLst>
              <a:gd name="adj1" fmla="val 4631465"/>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连接符: 肘形 26">
            <a:extLst>
              <a:ext uri="{FF2B5EF4-FFF2-40B4-BE49-F238E27FC236}">
                <a16:creationId xmlns:a16="http://schemas.microsoft.com/office/drawing/2014/main" id="{C412FE80-744F-3CDE-3299-97D8FA1FA9A0}"/>
              </a:ext>
            </a:extLst>
          </p:cNvPr>
          <p:cNvCxnSpPr>
            <a:stCxn id="9" idx="2"/>
            <a:endCxn id="8" idx="1"/>
          </p:cNvCxnSpPr>
          <p:nvPr/>
        </p:nvCxnSpPr>
        <p:spPr>
          <a:xfrm rot="5400000" flipH="1">
            <a:off x="1039018" y="4749895"/>
            <a:ext cx="1604648" cy="719909"/>
          </a:xfrm>
          <a:prstGeom prst="bentConnector4">
            <a:avLst>
              <a:gd name="adj1" fmla="val -14246"/>
              <a:gd name="adj2" fmla="val 167433"/>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文本框 30">
            <a:extLst>
              <a:ext uri="{FF2B5EF4-FFF2-40B4-BE49-F238E27FC236}">
                <a16:creationId xmlns:a16="http://schemas.microsoft.com/office/drawing/2014/main" id="{1DB1F6EE-8BCF-852C-3183-D67E99294311}"/>
              </a:ext>
            </a:extLst>
          </p:cNvPr>
          <p:cNvSpPr txBox="1"/>
          <p:nvPr/>
        </p:nvSpPr>
        <p:spPr>
          <a:xfrm>
            <a:off x="3900339" y="1155666"/>
            <a:ext cx="3805279" cy="830997"/>
          </a:xfrm>
          <a:prstGeom prst="rect">
            <a:avLst/>
          </a:prstGeom>
          <a:noFill/>
          <a:ln>
            <a:solidFill>
              <a:schemeClr val="tx1"/>
            </a:solidFill>
          </a:ln>
          <a:effectLst>
            <a:outerShdw blurRad="50800" dist="38100" dir="2700000" algn="tl" rotWithShape="0">
              <a:prstClr val="black">
                <a:alpha val="40000"/>
              </a:prstClr>
            </a:outerShdw>
          </a:effectLst>
        </p:spPr>
        <p:txBody>
          <a:bodyPr wrap="square" rtlCol="0">
            <a:spAutoFit/>
          </a:bodyPr>
          <a:lstStyle/>
          <a:p>
            <a:r>
              <a:rPr lang="en-US" altLang="zh-CN" sz="2400" dirty="0">
                <a:latin typeface="Arial" panose="020B0604020202020204" pitchFamily="34" charset="0"/>
                <a:cs typeface="Arial" panose="020B0604020202020204" pitchFamily="34" charset="0"/>
              </a:rPr>
              <a:t>U = {</a:t>
            </a:r>
            <a:r>
              <a:rPr lang="en-US" altLang="zh-CN" sz="2400" dirty="0" err="1">
                <a:latin typeface="Arial" panose="020B0604020202020204" pitchFamily="34" charset="0"/>
                <a:cs typeface="Arial" panose="020B0604020202020204" pitchFamily="34" charset="0"/>
              </a:rPr>
              <a:t>a+b</a:t>
            </a:r>
            <a:r>
              <a:rPr lang="en-US" altLang="zh-CN" sz="2400" dirty="0">
                <a:latin typeface="Arial" panose="020B0604020202020204" pitchFamily="34" charset="0"/>
                <a:cs typeface="Arial" panose="020B0604020202020204" pitchFamily="34" charset="0"/>
              </a:rPr>
              <a:t>, a*b, y &gt; a, a+1}</a:t>
            </a:r>
          </a:p>
          <a:p>
            <a:r>
              <a:rPr lang="zh-CN" altLang="en-US" sz="2400" dirty="0">
                <a:latin typeface="Arial" panose="020B0604020202020204" pitchFamily="34" charset="0"/>
                <a:cs typeface="Arial" panose="020B0604020202020204" pitchFamily="34" charset="0"/>
              </a:rPr>
              <a:t>          </a:t>
            </a:r>
            <a:r>
              <a:rPr lang="en-US" altLang="zh-CN" sz="2400" dirty="0">
                <a:latin typeface="Arial" panose="020B0604020202020204" pitchFamily="34" charset="0"/>
                <a:cs typeface="Arial" panose="020B0604020202020204" pitchFamily="34" charset="0"/>
              </a:rPr>
              <a:t>1       2     3      4</a:t>
            </a:r>
            <a:endParaRPr lang="zh-CN" altLang="en-US" sz="2400" dirty="0">
              <a:latin typeface="Arial" panose="020B0604020202020204" pitchFamily="34" charset="0"/>
              <a:cs typeface="Arial" panose="020B0604020202020204" pitchFamily="34" charset="0"/>
            </a:endParaRPr>
          </a:p>
        </p:txBody>
      </p:sp>
      <p:sp>
        <p:nvSpPr>
          <p:cNvPr id="32" name="文本框 31">
            <a:extLst>
              <a:ext uri="{FF2B5EF4-FFF2-40B4-BE49-F238E27FC236}">
                <a16:creationId xmlns:a16="http://schemas.microsoft.com/office/drawing/2014/main" id="{BABCEAB2-A76A-50AA-EBA4-8DE6B2D357A1}"/>
              </a:ext>
            </a:extLst>
          </p:cNvPr>
          <p:cNvSpPr txBox="1"/>
          <p:nvPr/>
        </p:nvSpPr>
        <p:spPr>
          <a:xfrm>
            <a:off x="3823545" y="3673969"/>
            <a:ext cx="1838965" cy="830997"/>
          </a:xfrm>
          <a:prstGeom prst="rect">
            <a:avLst/>
          </a:prstGeom>
          <a:noFill/>
        </p:spPr>
        <p:txBody>
          <a:bodyPr wrap="none" rtlCol="0">
            <a:spAutoFit/>
          </a:bodyPr>
          <a:lstStyle/>
          <a:p>
            <a:r>
              <a:rPr lang="en-US" altLang="zh-CN" sz="2400" dirty="0">
                <a:latin typeface="Arial" panose="020B0604020202020204" pitchFamily="34" charset="0"/>
                <a:cs typeface="Arial" panose="020B0604020202020204" pitchFamily="34" charset="0"/>
              </a:rPr>
              <a:t>gen</a:t>
            </a:r>
            <a:r>
              <a:rPr lang="en-US" altLang="zh-CN" sz="2400" baseline="-25000" dirty="0">
                <a:latin typeface="Arial" panose="020B0604020202020204" pitchFamily="34" charset="0"/>
                <a:cs typeface="Arial" panose="020B0604020202020204" pitchFamily="34" charset="0"/>
              </a:rPr>
              <a:t>B2</a:t>
            </a:r>
            <a:r>
              <a:rPr lang="en-US" altLang="zh-CN" sz="2400" dirty="0">
                <a:latin typeface="Arial" panose="020B0604020202020204" pitchFamily="34" charset="0"/>
                <a:cs typeface="Arial" panose="020B0604020202020204" pitchFamily="34" charset="0"/>
              </a:rPr>
              <a:t>={y&gt;a}</a:t>
            </a:r>
          </a:p>
          <a:p>
            <a:r>
              <a:rPr lang="en-US" altLang="zh-CN" sz="2400" dirty="0">
                <a:latin typeface="Arial" panose="020B0604020202020204" pitchFamily="34" charset="0"/>
                <a:cs typeface="Arial" panose="020B0604020202020204" pitchFamily="34" charset="0"/>
              </a:rPr>
              <a:t>kill</a:t>
            </a:r>
            <a:r>
              <a:rPr lang="en-US" altLang="zh-CN" sz="2400" baseline="-25000" dirty="0">
                <a:latin typeface="Arial" panose="020B0604020202020204" pitchFamily="34" charset="0"/>
                <a:cs typeface="Arial" panose="020B0604020202020204" pitchFamily="34" charset="0"/>
              </a:rPr>
              <a:t>B2</a:t>
            </a:r>
            <a:r>
              <a:rPr lang="en-US" altLang="zh-CN" sz="2400" dirty="0">
                <a:latin typeface="Arial" panose="020B0604020202020204" pitchFamily="34" charset="0"/>
                <a:cs typeface="Arial" panose="020B0604020202020204" pitchFamily="34" charset="0"/>
              </a:rPr>
              <a:t>={}</a:t>
            </a:r>
            <a:endParaRPr lang="zh-CN" altLang="en-US" sz="2400" dirty="0">
              <a:latin typeface="Arial" panose="020B0604020202020204" pitchFamily="34" charset="0"/>
              <a:cs typeface="Arial" panose="020B0604020202020204" pitchFamily="34" charset="0"/>
            </a:endParaRPr>
          </a:p>
        </p:txBody>
      </p:sp>
      <p:sp>
        <p:nvSpPr>
          <p:cNvPr id="33" name="文本框 32">
            <a:extLst>
              <a:ext uri="{FF2B5EF4-FFF2-40B4-BE49-F238E27FC236}">
                <a16:creationId xmlns:a16="http://schemas.microsoft.com/office/drawing/2014/main" id="{A6DC0D14-AFEB-E004-2F2C-8BC3555E5BCC}"/>
              </a:ext>
            </a:extLst>
          </p:cNvPr>
          <p:cNvSpPr txBox="1"/>
          <p:nvPr/>
        </p:nvSpPr>
        <p:spPr>
          <a:xfrm>
            <a:off x="3817604" y="5038182"/>
            <a:ext cx="2085827" cy="830997"/>
          </a:xfrm>
          <a:prstGeom prst="rect">
            <a:avLst/>
          </a:prstGeom>
          <a:noFill/>
        </p:spPr>
        <p:txBody>
          <a:bodyPr wrap="none" rtlCol="0">
            <a:spAutoFit/>
          </a:bodyPr>
          <a:lstStyle/>
          <a:p>
            <a:r>
              <a:rPr lang="en-US" altLang="zh-CN" sz="2400" dirty="0">
                <a:latin typeface="Arial" panose="020B0604020202020204" pitchFamily="34" charset="0"/>
                <a:cs typeface="Arial" panose="020B0604020202020204" pitchFamily="34" charset="0"/>
              </a:rPr>
              <a:t>gen</a:t>
            </a:r>
            <a:r>
              <a:rPr lang="en-US" altLang="zh-CN" sz="2400" baseline="-25000" dirty="0">
                <a:latin typeface="Arial" panose="020B0604020202020204" pitchFamily="34" charset="0"/>
                <a:cs typeface="Arial" panose="020B0604020202020204" pitchFamily="34" charset="0"/>
              </a:rPr>
              <a:t>B3</a:t>
            </a:r>
            <a:r>
              <a:rPr lang="en-US" altLang="zh-CN" sz="2400" dirty="0">
                <a:latin typeface="Arial" panose="020B0604020202020204" pitchFamily="34" charset="0"/>
                <a:cs typeface="Arial" panose="020B0604020202020204" pitchFamily="34" charset="0"/>
              </a:rPr>
              <a:t>={</a:t>
            </a:r>
            <a:r>
              <a:rPr lang="en-US" altLang="zh-CN" sz="2400" dirty="0" err="1">
                <a:latin typeface="Arial" panose="020B0604020202020204" pitchFamily="34" charset="0"/>
                <a:cs typeface="Arial" panose="020B0604020202020204" pitchFamily="34" charset="0"/>
              </a:rPr>
              <a:t>a+b</a:t>
            </a:r>
            <a:r>
              <a:rPr lang="en-US" altLang="zh-CN" sz="2400" dirty="0">
                <a:latin typeface="Arial" panose="020B0604020202020204" pitchFamily="34" charset="0"/>
                <a:cs typeface="Arial" panose="020B0604020202020204" pitchFamily="34" charset="0"/>
              </a:rPr>
              <a:t>}</a:t>
            </a:r>
          </a:p>
          <a:p>
            <a:r>
              <a:rPr lang="en-US" altLang="zh-CN" sz="2400" dirty="0">
                <a:latin typeface="Arial" panose="020B0604020202020204" pitchFamily="34" charset="0"/>
                <a:cs typeface="Arial" panose="020B0604020202020204" pitchFamily="34" charset="0"/>
              </a:rPr>
              <a:t>kill</a:t>
            </a:r>
            <a:r>
              <a:rPr lang="en-US" altLang="zh-CN" sz="2400" baseline="-25000" dirty="0">
                <a:latin typeface="Arial" panose="020B0604020202020204" pitchFamily="34" charset="0"/>
                <a:cs typeface="Arial" panose="020B0604020202020204" pitchFamily="34" charset="0"/>
              </a:rPr>
              <a:t>B3</a:t>
            </a:r>
            <a:r>
              <a:rPr lang="en-US" altLang="zh-CN" sz="2400" dirty="0">
                <a:latin typeface="Arial" panose="020B0604020202020204" pitchFamily="34" charset="0"/>
                <a:cs typeface="Arial" panose="020B0604020202020204" pitchFamily="34" charset="0"/>
              </a:rPr>
              <a:t>={</a:t>
            </a:r>
            <a:r>
              <a:rPr lang="en-US" altLang="zh-CN" sz="2400" dirty="0" err="1">
                <a:latin typeface="Arial" panose="020B0604020202020204" pitchFamily="34" charset="0"/>
                <a:cs typeface="Arial" panose="020B0604020202020204" pitchFamily="34" charset="0"/>
              </a:rPr>
              <a:t>Ea</a:t>
            </a:r>
            <a:r>
              <a:rPr lang="en-US" altLang="zh-CN" sz="2400" dirty="0">
                <a:latin typeface="Arial" panose="020B0604020202020204" pitchFamily="34" charset="0"/>
                <a:cs typeface="Arial" panose="020B0604020202020204" pitchFamily="34" charset="0"/>
              </a:rPr>
              <a:t>, Ex}</a:t>
            </a:r>
            <a:endParaRPr lang="zh-CN" altLang="en-US" sz="2400" dirty="0">
              <a:latin typeface="Arial" panose="020B0604020202020204" pitchFamily="34" charset="0"/>
              <a:cs typeface="Arial" panose="020B0604020202020204" pitchFamily="34" charset="0"/>
            </a:endParaRPr>
          </a:p>
        </p:txBody>
      </p:sp>
      <p:sp>
        <p:nvSpPr>
          <p:cNvPr id="34" name="文本框 33">
            <a:extLst>
              <a:ext uri="{FF2B5EF4-FFF2-40B4-BE49-F238E27FC236}">
                <a16:creationId xmlns:a16="http://schemas.microsoft.com/office/drawing/2014/main" id="{88EAE1B2-6C53-2478-71A9-F858FF96A33C}"/>
              </a:ext>
            </a:extLst>
          </p:cNvPr>
          <p:cNvSpPr txBox="1"/>
          <p:nvPr/>
        </p:nvSpPr>
        <p:spPr>
          <a:xfrm>
            <a:off x="2132367" y="3190706"/>
            <a:ext cx="1545616" cy="461665"/>
          </a:xfrm>
          <a:prstGeom prst="rect">
            <a:avLst/>
          </a:prstGeom>
          <a:noFill/>
        </p:spPr>
        <p:txBody>
          <a:bodyPr wrap="none" rtlCol="0">
            <a:spAutoFit/>
          </a:bodyPr>
          <a:lstStyle/>
          <a:p>
            <a:r>
              <a:rPr lang="en-US" altLang="zh-CN" sz="2400" dirty="0">
                <a:solidFill>
                  <a:srgbClr val="FF0000"/>
                </a:solidFill>
                <a:latin typeface="Arial" panose="020B0604020202020204" pitchFamily="34" charset="0"/>
                <a:cs typeface="Arial" panose="020B0604020202020204" pitchFamily="34" charset="0"/>
              </a:rPr>
              <a:t>{</a:t>
            </a:r>
            <a:r>
              <a:rPr lang="en-US" altLang="zh-CN" sz="2400" dirty="0" err="1">
                <a:solidFill>
                  <a:srgbClr val="FF0000"/>
                </a:solidFill>
                <a:latin typeface="Arial" panose="020B0604020202020204" pitchFamily="34" charset="0"/>
                <a:cs typeface="Arial" panose="020B0604020202020204" pitchFamily="34" charset="0"/>
              </a:rPr>
              <a:t>a+b</a:t>
            </a:r>
            <a:r>
              <a:rPr lang="en-US" altLang="zh-CN" sz="2400" dirty="0">
                <a:solidFill>
                  <a:srgbClr val="FF0000"/>
                </a:solidFill>
                <a:latin typeface="Arial" panose="020B0604020202020204" pitchFamily="34" charset="0"/>
                <a:cs typeface="Arial" panose="020B0604020202020204" pitchFamily="34" charset="0"/>
              </a:rPr>
              <a:t>, a*b}</a:t>
            </a:r>
          </a:p>
        </p:txBody>
      </p:sp>
      <p:sp>
        <p:nvSpPr>
          <p:cNvPr id="35" name="文本框 34">
            <a:extLst>
              <a:ext uri="{FF2B5EF4-FFF2-40B4-BE49-F238E27FC236}">
                <a16:creationId xmlns:a16="http://schemas.microsoft.com/office/drawing/2014/main" id="{B6FF205E-182D-F24D-1EE9-978B53227E78}"/>
              </a:ext>
            </a:extLst>
          </p:cNvPr>
          <p:cNvSpPr txBox="1"/>
          <p:nvPr/>
        </p:nvSpPr>
        <p:spPr>
          <a:xfrm>
            <a:off x="2168132" y="1948678"/>
            <a:ext cx="389850" cy="461665"/>
          </a:xfrm>
          <a:prstGeom prst="rect">
            <a:avLst/>
          </a:prstGeom>
          <a:noFill/>
        </p:spPr>
        <p:txBody>
          <a:bodyPr wrap="none" rtlCol="0">
            <a:spAutoFit/>
          </a:bodyPr>
          <a:lstStyle/>
          <a:p>
            <a:r>
              <a:rPr lang="en-US" altLang="zh-CN" sz="2400" dirty="0">
                <a:solidFill>
                  <a:srgbClr val="FF0000"/>
                </a:solidFill>
                <a:latin typeface="Arial" panose="020B0604020202020204" pitchFamily="34" charset="0"/>
                <a:cs typeface="Arial" panose="020B0604020202020204" pitchFamily="34" charset="0"/>
              </a:rPr>
              <a:t>{}</a:t>
            </a:r>
          </a:p>
        </p:txBody>
      </p:sp>
      <p:sp>
        <p:nvSpPr>
          <p:cNvPr id="36" name="文本框 35">
            <a:extLst>
              <a:ext uri="{FF2B5EF4-FFF2-40B4-BE49-F238E27FC236}">
                <a16:creationId xmlns:a16="http://schemas.microsoft.com/office/drawing/2014/main" id="{9882DF87-3C31-DB11-266A-7F8D5EB11D2B}"/>
              </a:ext>
            </a:extLst>
          </p:cNvPr>
          <p:cNvSpPr txBox="1"/>
          <p:nvPr/>
        </p:nvSpPr>
        <p:spPr>
          <a:xfrm>
            <a:off x="2117878" y="4565839"/>
            <a:ext cx="1587294" cy="461665"/>
          </a:xfrm>
          <a:prstGeom prst="rect">
            <a:avLst/>
          </a:prstGeom>
          <a:noFill/>
        </p:spPr>
        <p:txBody>
          <a:bodyPr wrap="none" rtlCol="0">
            <a:spAutoFit/>
          </a:bodyPr>
          <a:lstStyle/>
          <a:p>
            <a:r>
              <a:rPr lang="en-US" altLang="zh-CN" sz="2400" dirty="0">
                <a:solidFill>
                  <a:srgbClr val="FF0000"/>
                </a:solidFill>
                <a:latin typeface="Arial" panose="020B0604020202020204" pitchFamily="34" charset="0"/>
                <a:cs typeface="Arial" panose="020B0604020202020204" pitchFamily="34" charset="0"/>
              </a:rPr>
              <a:t>{</a:t>
            </a:r>
            <a:r>
              <a:rPr lang="en-US" altLang="zh-CN" sz="2400" dirty="0" err="1">
                <a:solidFill>
                  <a:srgbClr val="FF0000"/>
                </a:solidFill>
                <a:latin typeface="Arial" panose="020B0604020202020204" pitchFamily="34" charset="0"/>
                <a:cs typeface="Arial" panose="020B0604020202020204" pitchFamily="34" charset="0"/>
              </a:rPr>
              <a:t>a+b</a:t>
            </a:r>
            <a:r>
              <a:rPr lang="en-US" altLang="zh-CN" sz="2400" dirty="0">
                <a:solidFill>
                  <a:srgbClr val="FF0000"/>
                </a:solidFill>
                <a:latin typeface="Arial" panose="020B0604020202020204" pitchFamily="34" charset="0"/>
                <a:cs typeface="Arial" panose="020B0604020202020204" pitchFamily="34" charset="0"/>
              </a:rPr>
              <a:t>, y&gt;a}</a:t>
            </a:r>
          </a:p>
        </p:txBody>
      </p:sp>
      <p:sp>
        <p:nvSpPr>
          <p:cNvPr id="37" name="文本框 36">
            <a:extLst>
              <a:ext uri="{FF2B5EF4-FFF2-40B4-BE49-F238E27FC236}">
                <a16:creationId xmlns:a16="http://schemas.microsoft.com/office/drawing/2014/main" id="{D0FC47DD-9CD8-11CE-746F-CA1A516DA890}"/>
              </a:ext>
            </a:extLst>
          </p:cNvPr>
          <p:cNvSpPr txBox="1"/>
          <p:nvPr/>
        </p:nvSpPr>
        <p:spPr>
          <a:xfrm>
            <a:off x="2145809" y="5843768"/>
            <a:ext cx="912429" cy="461665"/>
          </a:xfrm>
          <a:prstGeom prst="rect">
            <a:avLst/>
          </a:prstGeom>
          <a:noFill/>
        </p:spPr>
        <p:txBody>
          <a:bodyPr wrap="none" rtlCol="0">
            <a:spAutoFit/>
          </a:bodyPr>
          <a:lstStyle/>
          <a:p>
            <a:r>
              <a:rPr lang="en-US" altLang="zh-CN" sz="2400" dirty="0">
                <a:solidFill>
                  <a:srgbClr val="FF0000"/>
                </a:solidFill>
                <a:latin typeface="Arial" panose="020B0604020202020204" pitchFamily="34" charset="0"/>
                <a:cs typeface="Arial" panose="020B0604020202020204" pitchFamily="34" charset="0"/>
              </a:rPr>
              <a:t>{</a:t>
            </a:r>
            <a:r>
              <a:rPr lang="en-US" altLang="zh-CN" sz="2400" dirty="0" err="1">
                <a:solidFill>
                  <a:srgbClr val="FF0000"/>
                </a:solidFill>
                <a:latin typeface="Arial" panose="020B0604020202020204" pitchFamily="34" charset="0"/>
                <a:cs typeface="Arial" panose="020B0604020202020204" pitchFamily="34" charset="0"/>
              </a:rPr>
              <a:t>a+b</a:t>
            </a:r>
            <a:r>
              <a:rPr lang="en-US" altLang="zh-CN" sz="2400" dirty="0">
                <a:solidFill>
                  <a:srgbClr val="FF0000"/>
                </a:solidFill>
                <a:latin typeface="Arial" panose="020B0604020202020204" pitchFamily="34" charset="0"/>
                <a:cs typeface="Arial" panose="020B0604020202020204" pitchFamily="34" charset="0"/>
              </a:rPr>
              <a:t>}</a:t>
            </a:r>
          </a:p>
        </p:txBody>
      </p:sp>
      <p:sp>
        <p:nvSpPr>
          <p:cNvPr id="39" name="文本框 38">
            <a:extLst>
              <a:ext uri="{FF2B5EF4-FFF2-40B4-BE49-F238E27FC236}">
                <a16:creationId xmlns:a16="http://schemas.microsoft.com/office/drawing/2014/main" id="{7EBAF70B-8816-EC66-72FF-FE25080AA595}"/>
              </a:ext>
            </a:extLst>
          </p:cNvPr>
          <p:cNvSpPr txBox="1"/>
          <p:nvPr/>
        </p:nvSpPr>
        <p:spPr>
          <a:xfrm>
            <a:off x="3823545" y="2263409"/>
            <a:ext cx="2489784" cy="830997"/>
          </a:xfrm>
          <a:prstGeom prst="rect">
            <a:avLst/>
          </a:prstGeom>
          <a:noFill/>
        </p:spPr>
        <p:txBody>
          <a:bodyPr wrap="none" rtlCol="0">
            <a:spAutoFit/>
          </a:bodyPr>
          <a:lstStyle/>
          <a:p>
            <a:r>
              <a:rPr lang="en-US" altLang="zh-CN" sz="2400" dirty="0">
                <a:latin typeface="Arial" panose="020B0604020202020204" pitchFamily="34" charset="0"/>
                <a:cs typeface="Arial" panose="020B0604020202020204" pitchFamily="34" charset="0"/>
              </a:rPr>
              <a:t>gen</a:t>
            </a:r>
            <a:r>
              <a:rPr lang="en-US" altLang="zh-CN" sz="2400" baseline="-25000" dirty="0">
                <a:latin typeface="Arial" panose="020B0604020202020204" pitchFamily="34" charset="0"/>
                <a:cs typeface="Arial" panose="020B0604020202020204" pitchFamily="34" charset="0"/>
              </a:rPr>
              <a:t>B1</a:t>
            </a:r>
            <a:r>
              <a:rPr lang="en-US" altLang="zh-CN" sz="2400" dirty="0">
                <a:latin typeface="Arial" panose="020B0604020202020204" pitchFamily="34" charset="0"/>
                <a:cs typeface="Arial" panose="020B0604020202020204" pitchFamily="34" charset="0"/>
              </a:rPr>
              <a:t>={</a:t>
            </a:r>
            <a:r>
              <a:rPr lang="en-US" altLang="zh-CN" sz="2400" dirty="0" err="1">
                <a:latin typeface="Arial" panose="020B0604020202020204" pitchFamily="34" charset="0"/>
                <a:cs typeface="Arial" panose="020B0604020202020204" pitchFamily="34" charset="0"/>
              </a:rPr>
              <a:t>a+b</a:t>
            </a:r>
            <a:r>
              <a:rPr lang="en-US" altLang="zh-CN" sz="2400" dirty="0">
                <a:latin typeface="Arial" panose="020B0604020202020204" pitchFamily="34" charset="0"/>
                <a:cs typeface="Arial" panose="020B0604020202020204" pitchFamily="34" charset="0"/>
              </a:rPr>
              <a:t>, a*b}</a:t>
            </a:r>
          </a:p>
          <a:p>
            <a:r>
              <a:rPr lang="en-US" altLang="zh-CN" sz="2400" dirty="0">
                <a:latin typeface="Arial" panose="020B0604020202020204" pitchFamily="34" charset="0"/>
                <a:cs typeface="Arial" panose="020B0604020202020204" pitchFamily="34" charset="0"/>
              </a:rPr>
              <a:t>kill</a:t>
            </a:r>
            <a:r>
              <a:rPr lang="en-US" altLang="zh-CN" sz="2400" baseline="-25000" dirty="0">
                <a:latin typeface="Arial" panose="020B0604020202020204" pitchFamily="34" charset="0"/>
                <a:cs typeface="Arial" panose="020B0604020202020204" pitchFamily="34" charset="0"/>
              </a:rPr>
              <a:t>B1</a:t>
            </a:r>
            <a:r>
              <a:rPr lang="en-US" altLang="zh-CN" sz="2400" dirty="0">
                <a:latin typeface="Arial" panose="020B0604020202020204" pitchFamily="34" charset="0"/>
                <a:cs typeface="Arial" panose="020B0604020202020204" pitchFamily="34" charset="0"/>
              </a:rPr>
              <a:t>={Ex, </a:t>
            </a:r>
            <a:r>
              <a:rPr lang="en-US" altLang="zh-CN" sz="2400" dirty="0" err="1">
                <a:latin typeface="Arial" panose="020B0604020202020204" pitchFamily="34" charset="0"/>
                <a:cs typeface="Arial" panose="020B0604020202020204" pitchFamily="34" charset="0"/>
              </a:rPr>
              <a:t>Ey</a:t>
            </a:r>
            <a:r>
              <a:rPr lang="en-US" altLang="zh-CN" sz="2400" dirty="0">
                <a:latin typeface="Arial" panose="020B0604020202020204" pitchFamily="34" charset="0"/>
                <a:cs typeface="Arial" panose="020B0604020202020204" pitchFamily="34" charset="0"/>
              </a:rPr>
              <a:t>}</a:t>
            </a:r>
            <a:endParaRPr lang="zh-CN" altLang="en-US" sz="2400" dirty="0">
              <a:latin typeface="Arial" panose="020B0604020202020204" pitchFamily="34" charset="0"/>
              <a:cs typeface="Arial" panose="020B0604020202020204" pitchFamily="34" charset="0"/>
            </a:endParaRPr>
          </a:p>
        </p:txBody>
      </p:sp>
      <p:sp>
        <p:nvSpPr>
          <p:cNvPr id="43" name="文本框 42">
            <a:extLst>
              <a:ext uri="{FF2B5EF4-FFF2-40B4-BE49-F238E27FC236}">
                <a16:creationId xmlns:a16="http://schemas.microsoft.com/office/drawing/2014/main" id="{89BAD22E-7848-924F-77F0-B12B2C22E4BE}"/>
              </a:ext>
            </a:extLst>
          </p:cNvPr>
          <p:cNvSpPr txBox="1"/>
          <p:nvPr/>
        </p:nvSpPr>
        <p:spPr>
          <a:xfrm>
            <a:off x="2136283" y="3600376"/>
            <a:ext cx="912429" cy="461665"/>
          </a:xfrm>
          <a:prstGeom prst="rect">
            <a:avLst/>
          </a:prstGeom>
          <a:noFill/>
        </p:spPr>
        <p:txBody>
          <a:bodyPr wrap="none" rtlCol="0">
            <a:spAutoFit/>
          </a:bodyPr>
          <a:lstStyle/>
          <a:p>
            <a:r>
              <a:rPr lang="en-US" altLang="zh-CN" sz="2400" dirty="0">
                <a:solidFill>
                  <a:srgbClr val="FF0000"/>
                </a:solidFill>
                <a:latin typeface="Arial" panose="020B0604020202020204" pitchFamily="34" charset="0"/>
                <a:cs typeface="Arial" panose="020B0604020202020204" pitchFamily="34" charset="0"/>
              </a:rPr>
              <a:t>{</a:t>
            </a:r>
            <a:r>
              <a:rPr lang="en-US" altLang="zh-CN" sz="2400" dirty="0" err="1">
                <a:solidFill>
                  <a:srgbClr val="FF0000"/>
                </a:solidFill>
                <a:latin typeface="Arial" panose="020B0604020202020204" pitchFamily="34" charset="0"/>
                <a:cs typeface="Arial" panose="020B0604020202020204" pitchFamily="34" charset="0"/>
              </a:rPr>
              <a:t>a+b</a:t>
            </a:r>
            <a:r>
              <a:rPr lang="en-US" altLang="zh-CN" sz="2400" dirty="0">
                <a:solidFill>
                  <a:srgbClr val="FF0000"/>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66760677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表格 4">
            <a:extLst>
              <a:ext uri="{FF2B5EF4-FFF2-40B4-BE49-F238E27FC236}">
                <a16:creationId xmlns:a16="http://schemas.microsoft.com/office/drawing/2014/main" id="{C2AA62FD-791D-30E8-2D6A-5A11470ADD2E}"/>
              </a:ext>
            </a:extLst>
          </p:cNvPr>
          <p:cNvGraphicFramePr>
            <a:graphicFrameLocks noGrp="1"/>
          </p:cNvGraphicFramePr>
          <p:nvPr/>
        </p:nvGraphicFramePr>
        <p:xfrm>
          <a:off x="9039547" y="5015992"/>
          <a:ext cx="2228055" cy="1600462"/>
        </p:xfrm>
        <a:graphic>
          <a:graphicData uri="http://schemas.openxmlformats.org/drawingml/2006/table">
            <a:tbl>
              <a:tblPr/>
              <a:tblGrid>
                <a:gridCol w="1008832">
                  <a:extLst>
                    <a:ext uri="{9D8B030D-6E8A-4147-A177-3AD203B41FA5}">
                      <a16:colId xmlns:a16="http://schemas.microsoft.com/office/drawing/2014/main" val="20000"/>
                    </a:ext>
                  </a:extLst>
                </a:gridCol>
                <a:gridCol w="1219223">
                  <a:extLst>
                    <a:ext uri="{9D8B030D-6E8A-4147-A177-3AD203B41FA5}">
                      <a16:colId xmlns:a16="http://schemas.microsoft.com/office/drawing/2014/main" val="20001"/>
                    </a:ext>
                  </a:extLst>
                </a:gridCol>
              </a:tblGrid>
              <a:tr h="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defRPr/>
                      </a:pPr>
                      <a:r>
                        <a:rPr kumimoji="0" lang="en-US" altLang="zh-CN" sz="21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IN</a:t>
                      </a:r>
                      <a:r>
                        <a:rPr kumimoji="0" lang="en-US" altLang="zh-CN" sz="21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a:t>
                      </a:r>
                      <a:r>
                        <a:rPr kumimoji="0" lang="en-US" altLang="zh-CN" sz="21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B</a:t>
                      </a:r>
                      <a:r>
                        <a:rPr kumimoji="0" lang="en-US" altLang="zh-CN" sz="21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a:t>
                      </a:r>
                      <a:r>
                        <a:rPr kumimoji="0" lang="en-US" altLang="zh-CN" sz="2100" b="1" i="0" u="none" strike="noStrike" kern="1200" cap="none" spc="0" normalizeH="0" baseline="30000" noProof="0" dirty="0">
                          <a:ln>
                            <a:noFill/>
                          </a:ln>
                          <a:solidFill>
                            <a:prstClr val="black"/>
                          </a:solidFill>
                          <a:effectLst/>
                          <a:uLnTx/>
                          <a:uFillTx/>
                          <a:latin typeface="Times New Roman" pitchFamily="18" charset="0"/>
                          <a:ea typeface="楷体_GB2312" pitchFamily="49" charset="-122"/>
                          <a:cs typeface="Times New Roman" pitchFamily="18" charset="0"/>
                        </a:rPr>
                        <a:t>3</a:t>
                      </a:r>
                      <a:endParaRPr kumimoji="0" lang="en-US" altLang="zh-CN" sz="13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392" marR="91392"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40000"/>
                        <a:lumOff val="60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defRPr/>
                      </a:pPr>
                      <a:r>
                        <a:rPr kumimoji="0" lang="en-US" altLang="zh-CN" sz="21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OUT</a:t>
                      </a:r>
                      <a:r>
                        <a:rPr kumimoji="0" lang="en-US" altLang="zh-CN" sz="21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a:t>
                      </a:r>
                      <a:r>
                        <a:rPr kumimoji="0" lang="en-US" altLang="zh-CN" sz="21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B</a:t>
                      </a:r>
                      <a:r>
                        <a:rPr kumimoji="0" lang="en-US" altLang="zh-CN" sz="21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a:t>
                      </a:r>
                      <a:r>
                        <a:rPr kumimoji="0" lang="en-US" altLang="zh-CN" sz="2100" b="1" i="0" u="none" strike="noStrike" kern="1200" cap="none" spc="0" normalizeH="0" baseline="30000" noProof="0" dirty="0">
                          <a:ln>
                            <a:noFill/>
                          </a:ln>
                          <a:solidFill>
                            <a:prstClr val="black"/>
                          </a:solidFill>
                          <a:effectLst/>
                          <a:uLnTx/>
                          <a:uFillTx/>
                          <a:latin typeface="Times New Roman" pitchFamily="18" charset="0"/>
                          <a:ea typeface="楷体_GB2312" pitchFamily="49" charset="-122"/>
                          <a:cs typeface="Times New Roman" pitchFamily="18" charset="0"/>
                        </a:rPr>
                        <a:t>3</a:t>
                      </a:r>
                      <a:endParaRPr kumimoji="0" lang="en-US" altLang="zh-CN" sz="13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392" marR="91392"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40000"/>
                        <a:lumOff val="60000"/>
                      </a:schemeClr>
                    </a:solidFill>
                  </a:tcPr>
                </a:tc>
                <a:extLst>
                  <a:ext uri="{0D108BD9-81ED-4DB2-BD59-A6C34878D82A}">
                    <a16:rowId xmlns:a16="http://schemas.microsoft.com/office/drawing/2014/main" val="10000"/>
                  </a:ext>
                </a:extLst>
              </a:tr>
              <a:tr h="39632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defRPr/>
                      </a:pPr>
                      <a:endParaRPr kumimoji="0" lang="zh-CN" altLang="en-US" sz="20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392" marR="91392"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0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392" marR="91392"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9632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0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392" marR="91392"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0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392" marR="91392"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9632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0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392" marR="91392"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0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392" marR="91392"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graphicFrame>
        <p:nvGraphicFramePr>
          <p:cNvPr id="7" name="表格 6">
            <a:extLst>
              <a:ext uri="{FF2B5EF4-FFF2-40B4-BE49-F238E27FC236}">
                <a16:creationId xmlns:a16="http://schemas.microsoft.com/office/drawing/2014/main" id="{68BE30E2-A2CC-1CE6-5919-67F8CA6EB82F}"/>
              </a:ext>
            </a:extLst>
          </p:cNvPr>
          <p:cNvGraphicFramePr>
            <a:graphicFrameLocks noGrp="1"/>
          </p:cNvGraphicFramePr>
          <p:nvPr/>
        </p:nvGraphicFramePr>
        <p:xfrm>
          <a:off x="4574853" y="5015992"/>
          <a:ext cx="2226150" cy="1605544"/>
        </p:xfrm>
        <a:graphic>
          <a:graphicData uri="http://schemas.openxmlformats.org/drawingml/2006/table">
            <a:tbl>
              <a:tblPr/>
              <a:tblGrid>
                <a:gridCol w="986466">
                  <a:extLst>
                    <a:ext uri="{9D8B030D-6E8A-4147-A177-3AD203B41FA5}">
                      <a16:colId xmlns:a16="http://schemas.microsoft.com/office/drawing/2014/main" val="20000"/>
                    </a:ext>
                  </a:extLst>
                </a:gridCol>
                <a:gridCol w="1239684">
                  <a:extLst>
                    <a:ext uri="{9D8B030D-6E8A-4147-A177-3AD203B41FA5}">
                      <a16:colId xmlns:a16="http://schemas.microsoft.com/office/drawing/2014/main" val="20001"/>
                    </a:ext>
                  </a:extLst>
                </a:gridCol>
              </a:tblGrid>
              <a:tr h="416581">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defRPr/>
                      </a:pPr>
                      <a:r>
                        <a:rPr kumimoji="0" lang="en-US" altLang="zh-CN" sz="21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IN</a:t>
                      </a:r>
                      <a:r>
                        <a:rPr kumimoji="0" lang="en-US" altLang="zh-CN" sz="21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a:t>
                      </a:r>
                      <a:r>
                        <a:rPr kumimoji="0" lang="en-US" altLang="zh-CN" sz="21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B</a:t>
                      </a:r>
                      <a:r>
                        <a:rPr kumimoji="0" lang="en-US" altLang="zh-CN" sz="21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a:t>
                      </a:r>
                      <a:r>
                        <a:rPr kumimoji="0" lang="en-US" altLang="zh-CN" sz="2100" b="1" i="0" u="none" strike="noStrike" kern="1200" cap="none" spc="0" normalizeH="0" baseline="30000" noProof="0" dirty="0">
                          <a:ln>
                            <a:noFill/>
                          </a:ln>
                          <a:solidFill>
                            <a:prstClr val="black"/>
                          </a:solidFill>
                          <a:effectLst/>
                          <a:uLnTx/>
                          <a:uFillTx/>
                          <a:latin typeface="Times New Roman" pitchFamily="18" charset="0"/>
                          <a:ea typeface="楷体_GB2312" pitchFamily="49" charset="-122"/>
                          <a:cs typeface="Times New Roman" pitchFamily="18" charset="0"/>
                        </a:rPr>
                        <a:t>1</a:t>
                      </a:r>
                      <a:endParaRPr kumimoji="0" lang="en-US" altLang="zh-CN" sz="13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65" marR="91465"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40000"/>
                        <a:lumOff val="60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defRPr/>
                      </a:pPr>
                      <a:r>
                        <a:rPr kumimoji="0" lang="en-US" altLang="zh-CN" sz="21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OUT</a:t>
                      </a:r>
                      <a:r>
                        <a:rPr kumimoji="0" lang="en-US" altLang="zh-CN" sz="21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a:t>
                      </a:r>
                      <a:r>
                        <a:rPr kumimoji="0" lang="en-US" altLang="zh-CN" sz="21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B</a:t>
                      </a:r>
                      <a:r>
                        <a:rPr kumimoji="0" lang="en-US" altLang="zh-CN" sz="21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a:t>
                      </a:r>
                      <a:r>
                        <a:rPr kumimoji="0" lang="en-US" altLang="zh-CN" sz="2100" b="1" i="0" u="none" strike="noStrike" kern="1200" cap="none" spc="0" normalizeH="0" baseline="30000" noProof="0" dirty="0">
                          <a:ln>
                            <a:noFill/>
                          </a:ln>
                          <a:solidFill>
                            <a:prstClr val="black"/>
                          </a:solidFill>
                          <a:effectLst/>
                          <a:uLnTx/>
                          <a:uFillTx/>
                          <a:latin typeface="Times New Roman" pitchFamily="18" charset="0"/>
                          <a:ea typeface="楷体_GB2312" pitchFamily="49" charset="-122"/>
                          <a:cs typeface="Times New Roman" pitchFamily="18" charset="0"/>
                        </a:rPr>
                        <a:t>1</a:t>
                      </a:r>
                      <a:endParaRPr kumimoji="0" lang="en-US" altLang="zh-CN" sz="13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65" marR="91465"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40000"/>
                        <a:lumOff val="60000"/>
                      </a:schemeClr>
                    </a:solidFill>
                  </a:tcPr>
                </a:tc>
                <a:extLst>
                  <a:ext uri="{0D108BD9-81ED-4DB2-BD59-A6C34878D82A}">
                    <a16:rowId xmlns:a16="http://schemas.microsoft.com/office/drawing/2014/main" val="10000"/>
                  </a:ext>
                </a:extLst>
              </a:tr>
              <a:tr h="396321">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0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65" marR="91465"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0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65" marR="91465"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96321">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0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65" marR="91465"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0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65" marR="91465"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96321">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0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65" marR="91465"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0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65" marR="91465"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graphicFrame>
        <p:nvGraphicFramePr>
          <p:cNvPr id="8" name="Group 182">
            <a:extLst>
              <a:ext uri="{FF2B5EF4-FFF2-40B4-BE49-F238E27FC236}">
                <a16:creationId xmlns:a16="http://schemas.microsoft.com/office/drawing/2014/main" id="{BF6BE145-3643-5291-C678-9A2E8BC58404}"/>
              </a:ext>
            </a:extLst>
          </p:cNvPr>
          <p:cNvGraphicFramePr>
            <a:graphicFrameLocks noGrp="1"/>
          </p:cNvGraphicFramePr>
          <p:nvPr/>
        </p:nvGraphicFramePr>
        <p:xfrm>
          <a:off x="2666403" y="5015992"/>
          <a:ext cx="1908450" cy="1605544"/>
        </p:xfrm>
        <a:graphic>
          <a:graphicData uri="http://schemas.openxmlformats.org/drawingml/2006/table">
            <a:tbl>
              <a:tblPr/>
              <a:tblGrid>
                <a:gridCol w="696100">
                  <a:extLst>
                    <a:ext uri="{9D8B030D-6E8A-4147-A177-3AD203B41FA5}">
                      <a16:colId xmlns:a16="http://schemas.microsoft.com/office/drawing/2014/main" val="20000"/>
                    </a:ext>
                  </a:extLst>
                </a:gridCol>
                <a:gridCol w="1212350">
                  <a:extLst>
                    <a:ext uri="{9D8B030D-6E8A-4147-A177-3AD203B41FA5}">
                      <a16:colId xmlns:a16="http://schemas.microsoft.com/office/drawing/2014/main" val="20001"/>
                    </a:ext>
                  </a:extLst>
                </a:gridCol>
              </a:tblGrid>
              <a:tr h="416581">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1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B</a:t>
                      </a:r>
                      <a:endParaRPr kumimoji="0" lang="en-US" altLang="zh-CN" sz="21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520" marR="91520"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40000"/>
                        <a:lumOff val="60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1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OUT</a:t>
                      </a:r>
                      <a:r>
                        <a:rPr kumimoji="0" lang="en-US" altLang="zh-CN" sz="21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a:t>
                      </a:r>
                      <a:r>
                        <a:rPr kumimoji="0" lang="en-US" altLang="zh-CN" sz="21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B</a:t>
                      </a:r>
                      <a:r>
                        <a:rPr kumimoji="0" lang="en-US" altLang="zh-CN" sz="21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a:t>
                      </a:r>
                      <a:r>
                        <a:rPr kumimoji="0" lang="en-US" altLang="zh-CN" sz="2100" b="1" i="0" u="none" strike="noStrike" cap="none" normalizeH="0" baseline="30000" dirty="0">
                          <a:ln>
                            <a:noFill/>
                          </a:ln>
                          <a:solidFill>
                            <a:schemeClr val="tx1"/>
                          </a:solidFill>
                          <a:effectLst/>
                          <a:latin typeface="Times New Roman" pitchFamily="18" charset="0"/>
                          <a:ea typeface="楷体_GB2312" pitchFamily="49" charset="-122"/>
                          <a:cs typeface="Times New Roman" pitchFamily="18" charset="0"/>
                        </a:rPr>
                        <a:t>0</a:t>
                      </a:r>
                      <a:endParaRPr kumimoji="0" lang="en-US" altLang="zh-CN" sz="1300" b="1" i="0" u="none" strike="noStrike" cap="none" normalizeH="0" baseline="30000" dirty="0">
                        <a:ln>
                          <a:noFill/>
                        </a:ln>
                        <a:solidFill>
                          <a:schemeClr val="tx1"/>
                        </a:solidFill>
                        <a:effectLst/>
                        <a:latin typeface="Times New Roman" pitchFamily="18" charset="0"/>
                        <a:ea typeface="楷体_GB2312" pitchFamily="49" charset="-122"/>
                        <a:cs typeface="Times New Roman" pitchFamily="18" charset="0"/>
                      </a:endParaRPr>
                    </a:p>
                  </a:txBody>
                  <a:tcPr marL="91520" marR="91520"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40000"/>
                        <a:lumOff val="60000"/>
                      </a:schemeClr>
                    </a:solidFill>
                  </a:tcPr>
                </a:tc>
                <a:extLst>
                  <a:ext uri="{0D108BD9-81ED-4DB2-BD59-A6C34878D82A}">
                    <a16:rowId xmlns:a16="http://schemas.microsoft.com/office/drawing/2014/main" val="10000"/>
                  </a:ext>
                </a:extLst>
              </a:tr>
              <a:tr h="396321">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0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B</a:t>
                      </a:r>
                      <a:r>
                        <a:rPr kumimoji="0" lang="en-US" altLang="zh-CN" sz="20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rPr>
                        <a:t>1</a:t>
                      </a:r>
                    </a:p>
                  </a:txBody>
                  <a:tcPr marL="91520" marR="91520"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0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1111</a:t>
                      </a:r>
                      <a:endParaRPr kumimoji="0" lang="zh-CN" altLang="en-US" sz="20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520" marR="91520"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96321">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0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B</a:t>
                      </a:r>
                      <a:r>
                        <a:rPr kumimoji="0" lang="en-US" altLang="zh-CN" sz="20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rPr>
                        <a:t>2</a:t>
                      </a:r>
                      <a:endParaRPr kumimoji="0" lang="zh-CN" altLang="en-US" sz="20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endParaRPr>
                    </a:p>
                  </a:txBody>
                  <a:tcPr marL="91520" marR="91520"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0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1111</a:t>
                      </a:r>
                      <a:endParaRPr kumimoji="0" lang="zh-CN" altLang="en-US" sz="20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520" marR="91520"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96321">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0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B</a:t>
                      </a:r>
                      <a:r>
                        <a:rPr kumimoji="0" lang="en-US" altLang="zh-CN" sz="20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rPr>
                        <a:t>3</a:t>
                      </a:r>
                      <a:endParaRPr kumimoji="0" lang="zh-CN" altLang="en-US" sz="20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endParaRPr>
                    </a:p>
                  </a:txBody>
                  <a:tcPr marL="91520" marR="91520"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0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1111</a:t>
                      </a:r>
                      <a:endParaRPr kumimoji="0" lang="zh-CN" altLang="en-US" sz="20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520" marR="91520"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graphicFrame>
        <p:nvGraphicFramePr>
          <p:cNvPr id="39" name="表格 38">
            <a:extLst>
              <a:ext uri="{FF2B5EF4-FFF2-40B4-BE49-F238E27FC236}">
                <a16:creationId xmlns:a16="http://schemas.microsoft.com/office/drawing/2014/main" id="{7D92E0E9-F99E-D375-6D62-01183317AACA}"/>
              </a:ext>
            </a:extLst>
          </p:cNvPr>
          <p:cNvGraphicFramePr>
            <a:graphicFrameLocks noGrp="1"/>
          </p:cNvGraphicFramePr>
          <p:nvPr/>
        </p:nvGraphicFramePr>
        <p:xfrm>
          <a:off x="6801003" y="5015992"/>
          <a:ext cx="2228055" cy="1605544"/>
        </p:xfrm>
        <a:graphic>
          <a:graphicData uri="http://schemas.openxmlformats.org/drawingml/2006/table">
            <a:tbl>
              <a:tblPr/>
              <a:tblGrid>
                <a:gridCol w="1007659">
                  <a:extLst>
                    <a:ext uri="{9D8B030D-6E8A-4147-A177-3AD203B41FA5}">
                      <a16:colId xmlns:a16="http://schemas.microsoft.com/office/drawing/2014/main" val="20000"/>
                    </a:ext>
                  </a:extLst>
                </a:gridCol>
                <a:gridCol w="1220396">
                  <a:extLst>
                    <a:ext uri="{9D8B030D-6E8A-4147-A177-3AD203B41FA5}">
                      <a16:colId xmlns:a16="http://schemas.microsoft.com/office/drawing/2014/main" val="20001"/>
                    </a:ext>
                  </a:extLst>
                </a:gridCol>
              </a:tblGrid>
              <a:tr h="416581">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defRPr/>
                      </a:pPr>
                      <a:r>
                        <a:rPr kumimoji="0" lang="en-US" altLang="zh-CN" sz="21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IN</a:t>
                      </a:r>
                      <a:r>
                        <a:rPr kumimoji="0" lang="en-US" altLang="zh-CN" sz="21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a:t>
                      </a:r>
                      <a:r>
                        <a:rPr kumimoji="0" lang="en-US" altLang="zh-CN" sz="21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B</a:t>
                      </a:r>
                      <a:r>
                        <a:rPr kumimoji="0" lang="en-US" altLang="zh-CN" sz="21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a:t>
                      </a:r>
                      <a:r>
                        <a:rPr kumimoji="0" lang="en-US" altLang="zh-CN" sz="2100" b="1" i="0" u="none" strike="noStrike" kern="1200" cap="none" spc="0" normalizeH="0" baseline="30000" noProof="0" dirty="0">
                          <a:ln>
                            <a:noFill/>
                          </a:ln>
                          <a:solidFill>
                            <a:prstClr val="black"/>
                          </a:solidFill>
                          <a:effectLst/>
                          <a:uLnTx/>
                          <a:uFillTx/>
                          <a:latin typeface="Times New Roman" pitchFamily="18" charset="0"/>
                          <a:ea typeface="楷体_GB2312" pitchFamily="49" charset="-122"/>
                          <a:cs typeface="Times New Roman" pitchFamily="18" charset="0"/>
                        </a:rPr>
                        <a:t>2</a:t>
                      </a:r>
                      <a:endParaRPr kumimoji="0" lang="en-US" altLang="zh-CN" sz="13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65" marR="91465"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40000"/>
                        <a:lumOff val="60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defRPr/>
                      </a:pPr>
                      <a:r>
                        <a:rPr kumimoji="0" lang="en-US" altLang="zh-CN" sz="21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OUT</a:t>
                      </a:r>
                      <a:r>
                        <a:rPr kumimoji="0" lang="en-US" altLang="zh-CN" sz="21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a:t>
                      </a:r>
                      <a:r>
                        <a:rPr kumimoji="0" lang="en-US" altLang="zh-CN" sz="21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B</a:t>
                      </a:r>
                      <a:r>
                        <a:rPr kumimoji="0" lang="en-US" altLang="zh-CN" sz="21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a:t>
                      </a:r>
                      <a:r>
                        <a:rPr kumimoji="0" lang="en-US" altLang="zh-CN" sz="2100" b="1" i="0" u="none" strike="noStrike" kern="1200" cap="none" spc="0" normalizeH="0" baseline="30000" noProof="0" dirty="0">
                          <a:ln>
                            <a:noFill/>
                          </a:ln>
                          <a:solidFill>
                            <a:prstClr val="black"/>
                          </a:solidFill>
                          <a:effectLst/>
                          <a:uLnTx/>
                          <a:uFillTx/>
                          <a:latin typeface="Times New Roman" pitchFamily="18" charset="0"/>
                          <a:ea typeface="楷体_GB2312" pitchFamily="49" charset="-122"/>
                          <a:cs typeface="Times New Roman" pitchFamily="18" charset="0"/>
                        </a:rPr>
                        <a:t>2</a:t>
                      </a:r>
                      <a:endParaRPr kumimoji="0" lang="en-US" altLang="zh-CN" sz="13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65" marR="91465"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40000"/>
                        <a:lumOff val="60000"/>
                      </a:schemeClr>
                    </a:solidFill>
                  </a:tcPr>
                </a:tc>
                <a:extLst>
                  <a:ext uri="{0D108BD9-81ED-4DB2-BD59-A6C34878D82A}">
                    <a16:rowId xmlns:a16="http://schemas.microsoft.com/office/drawing/2014/main" val="10000"/>
                  </a:ext>
                </a:extLst>
              </a:tr>
              <a:tr h="396321">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0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65" marR="91465"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0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65" marR="91465"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96321">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0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65" marR="91465"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0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65" marR="91465"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96321">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0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65" marR="91465"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0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65" marR="91465"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
        <p:nvSpPr>
          <p:cNvPr id="2" name="标题 1">
            <a:extLst>
              <a:ext uri="{FF2B5EF4-FFF2-40B4-BE49-F238E27FC236}">
                <a16:creationId xmlns:a16="http://schemas.microsoft.com/office/drawing/2014/main" id="{2DBC4FA2-6C2D-11C3-139C-326C2E666791}"/>
              </a:ext>
            </a:extLst>
          </p:cNvPr>
          <p:cNvSpPr>
            <a:spLocks noGrp="1"/>
          </p:cNvSpPr>
          <p:nvPr>
            <p:ph type="title"/>
          </p:nvPr>
        </p:nvSpPr>
        <p:spPr/>
        <p:txBody>
          <a:bodyPr/>
          <a:lstStyle/>
          <a:p>
            <a:r>
              <a:rPr lang="en-US" altLang="zh-CN" dirty="0"/>
              <a:t>10. 3   </a:t>
            </a:r>
            <a:r>
              <a:rPr lang="zh-CN" altLang="en-US" dirty="0"/>
              <a:t>数据流分析基础</a:t>
            </a:r>
          </a:p>
        </p:txBody>
      </p:sp>
      <p:sp>
        <p:nvSpPr>
          <p:cNvPr id="3" name="内容占位符 2">
            <a:extLst>
              <a:ext uri="{FF2B5EF4-FFF2-40B4-BE49-F238E27FC236}">
                <a16:creationId xmlns:a16="http://schemas.microsoft.com/office/drawing/2014/main" id="{0C8F20AB-4A3E-EDA1-D4A5-45F6B5B1A52E}"/>
              </a:ext>
            </a:extLst>
          </p:cNvPr>
          <p:cNvSpPr>
            <a:spLocks noGrp="1"/>
          </p:cNvSpPr>
          <p:nvPr>
            <p:ph idx="1"/>
          </p:nvPr>
        </p:nvSpPr>
        <p:spPr>
          <a:xfrm>
            <a:off x="487823" y="942764"/>
            <a:ext cx="1425390" cy="617641"/>
          </a:xfrm>
        </p:spPr>
        <p:txBody>
          <a:bodyPr/>
          <a:lstStyle/>
          <a:p>
            <a:r>
              <a:rPr lang="en-US" altLang="zh-CN" dirty="0"/>
              <a:t>[</a:t>
            </a:r>
            <a:r>
              <a:rPr lang="zh-CN" altLang="en-US" dirty="0"/>
              <a:t>例</a:t>
            </a:r>
            <a:r>
              <a:rPr lang="en-US" altLang="zh-CN" dirty="0"/>
              <a:t>]</a:t>
            </a:r>
            <a:endParaRPr lang="zh-CN" altLang="en-US" dirty="0"/>
          </a:p>
        </p:txBody>
      </p:sp>
      <p:sp>
        <p:nvSpPr>
          <p:cNvPr id="9" name="矩形 8">
            <a:extLst>
              <a:ext uri="{FF2B5EF4-FFF2-40B4-BE49-F238E27FC236}">
                <a16:creationId xmlns:a16="http://schemas.microsoft.com/office/drawing/2014/main" id="{9E7AF698-EAB4-8210-39BF-3497AD4C0E5C}"/>
              </a:ext>
            </a:extLst>
          </p:cNvPr>
          <p:cNvSpPr>
            <a:spLocks noChangeArrowheads="1"/>
          </p:cNvSpPr>
          <p:nvPr/>
        </p:nvSpPr>
        <p:spPr bwMode="auto">
          <a:xfrm>
            <a:off x="7969440" y="5823204"/>
            <a:ext cx="69762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ctr" eaLnBrk="1" hangingPunct="1">
              <a:spcBef>
                <a:spcPct val="20000"/>
              </a:spcBef>
              <a:buClr>
                <a:srgbClr val="5EAEFF"/>
              </a:buClr>
              <a:buSzPct val="60000"/>
            </a:pPr>
            <a:r>
              <a:rPr lang="en-US" altLang="zh-CN" sz="2000" dirty="0">
                <a:solidFill>
                  <a:srgbClr val="000000"/>
                </a:solidFill>
                <a:latin typeface="Times New Roman" panose="02020603050405020304" pitchFamily="18" charset="0"/>
                <a:ea typeface="楷体_GB2312" pitchFamily="49" charset="-122"/>
                <a:cs typeface="Times New Roman" panose="02020603050405020304" pitchFamily="18" charset="0"/>
              </a:rPr>
              <a:t>1010</a:t>
            </a:r>
            <a:endParaRPr lang="zh-CN" altLang="en-US" sz="2000" dirty="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11" name="矩形 10">
            <a:extLst>
              <a:ext uri="{FF2B5EF4-FFF2-40B4-BE49-F238E27FC236}">
                <a16:creationId xmlns:a16="http://schemas.microsoft.com/office/drawing/2014/main" id="{E11239AD-E5A3-A60D-8482-914627A43CC1}"/>
              </a:ext>
            </a:extLst>
          </p:cNvPr>
          <p:cNvSpPr>
            <a:spLocks noChangeArrowheads="1"/>
          </p:cNvSpPr>
          <p:nvPr/>
        </p:nvSpPr>
        <p:spPr bwMode="auto">
          <a:xfrm>
            <a:off x="5761357" y="5823204"/>
            <a:ext cx="6692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ctr" eaLnBrk="1" hangingPunct="1">
              <a:spcBef>
                <a:spcPct val="20000"/>
              </a:spcBef>
              <a:buClr>
                <a:srgbClr val="5EAEFF"/>
              </a:buClr>
              <a:buSzPct val="60000"/>
            </a:pPr>
            <a:r>
              <a:rPr lang="en-US" altLang="zh-CN" sz="2000" dirty="0">
                <a:solidFill>
                  <a:srgbClr val="000000"/>
                </a:solidFill>
                <a:latin typeface="Times New Roman" panose="02020603050405020304" pitchFamily="18" charset="0"/>
                <a:ea typeface="楷体_GB2312" pitchFamily="49" charset="-122"/>
                <a:cs typeface="Times New Roman" panose="02020603050405020304" pitchFamily="18" charset="0"/>
              </a:rPr>
              <a:t>1110</a:t>
            </a:r>
            <a:endParaRPr lang="zh-CN" altLang="en-US" sz="2000" dirty="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13" name="矩形 12">
            <a:extLst>
              <a:ext uri="{FF2B5EF4-FFF2-40B4-BE49-F238E27FC236}">
                <a16:creationId xmlns:a16="http://schemas.microsoft.com/office/drawing/2014/main" id="{7F84BEA9-1922-CEA3-7790-64E0B68FA6C4}"/>
              </a:ext>
            </a:extLst>
          </p:cNvPr>
          <p:cNvSpPr>
            <a:spLocks noChangeArrowheads="1"/>
          </p:cNvSpPr>
          <p:nvPr/>
        </p:nvSpPr>
        <p:spPr bwMode="auto">
          <a:xfrm>
            <a:off x="6929932" y="5412820"/>
            <a:ext cx="69762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ctr" eaLnBrk="1" hangingPunct="1">
              <a:spcBef>
                <a:spcPct val="20000"/>
              </a:spcBef>
              <a:buClr>
                <a:srgbClr val="5EAEFF"/>
              </a:buClr>
              <a:buSzPct val="60000"/>
            </a:pPr>
            <a:r>
              <a:rPr lang="en-US" altLang="zh-CN" sz="2000" dirty="0">
                <a:solidFill>
                  <a:srgbClr val="000000"/>
                </a:solidFill>
                <a:latin typeface="Times New Roman" panose="02020603050405020304" pitchFamily="18" charset="0"/>
                <a:ea typeface="楷体_GB2312" pitchFamily="49" charset="-122"/>
                <a:cs typeface="Times New Roman" panose="02020603050405020304" pitchFamily="18" charset="0"/>
              </a:rPr>
              <a:t>0000</a:t>
            </a:r>
            <a:endParaRPr lang="zh-CN" altLang="en-US" sz="2000" dirty="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15" name="矩形 14">
            <a:extLst>
              <a:ext uri="{FF2B5EF4-FFF2-40B4-BE49-F238E27FC236}">
                <a16:creationId xmlns:a16="http://schemas.microsoft.com/office/drawing/2014/main" id="{C8311C2D-A036-DFF0-70F1-DB1D3F8A937E}"/>
              </a:ext>
            </a:extLst>
          </p:cNvPr>
          <p:cNvSpPr>
            <a:spLocks noChangeArrowheads="1"/>
          </p:cNvSpPr>
          <p:nvPr/>
        </p:nvSpPr>
        <p:spPr bwMode="auto">
          <a:xfrm>
            <a:off x="7994971" y="5412820"/>
            <a:ext cx="68345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ctr" eaLnBrk="1" hangingPunct="1">
              <a:spcBef>
                <a:spcPct val="20000"/>
              </a:spcBef>
              <a:buClr>
                <a:srgbClr val="5EAEFF"/>
              </a:buClr>
              <a:buSzPct val="60000"/>
            </a:pPr>
            <a:r>
              <a:rPr lang="en-US" altLang="zh-CN" sz="2000" dirty="0">
                <a:solidFill>
                  <a:srgbClr val="000000"/>
                </a:solidFill>
                <a:latin typeface="Times New Roman" panose="02020603050405020304" pitchFamily="18" charset="0"/>
                <a:ea typeface="楷体_GB2312" pitchFamily="49" charset="-122"/>
                <a:cs typeface="Times New Roman" panose="02020603050405020304" pitchFamily="18" charset="0"/>
              </a:rPr>
              <a:t>1100</a:t>
            </a:r>
            <a:endParaRPr lang="zh-CN" altLang="en-US" sz="2000" dirty="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17" name="矩形 16">
            <a:extLst>
              <a:ext uri="{FF2B5EF4-FFF2-40B4-BE49-F238E27FC236}">
                <a16:creationId xmlns:a16="http://schemas.microsoft.com/office/drawing/2014/main" id="{5EAFA491-9B99-923B-C572-8C16EB2D5173}"/>
              </a:ext>
            </a:extLst>
          </p:cNvPr>
          <p:cNvSpPr>
            <a:spLocks noChangeArrowheads="1"/>
          </p:cNvSpPr>
          <p:nvPr/>
        </p:nvSpPr>
        <p:spPr bwMode="auto">
          <a:xfrm>
            <a:off x="6886074" y="5823204"/>
            <a:ext cx="69762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ctr" eaLnBrk="1" hangingPunct="1">
              <a:spcBef>
                <a:spcPct val="20000"/>
              </a:spcBef>
              <a:buClr>
                <a:srgbClr val="5EAEFF"/>
              </a:buClr>
              <a:buSzPct val="60000"/>
            </a:pPr>
            <a:r>
              <a:rPr lang="en-US" altLang="zh-CN" sz="2000" dirty="0">
                <a:solidFill>
                  <a:srgbClr val="000000"/>
                </a:solidFill>
                <a:latin typeface="Times New Roman" panose="02020603050405020304" pitchFamily="18" charset="0"/>
                <a:ea typeface="楷体_GB2312" pitchFamily="49" charset="-122"/>
                <a:cs typeface="Times New Roman" panose="02020603050405020304" pitchFamily="18" charset="0"/>
              </a:rPr>
              <a:t>1000</a:t>
            </a:r>
            <a:endParaRPr lang="zh-CN" altLang="en-US" sz="2000" dirty="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18" name="矩形 17">
            <a:extLst>
              <a:ext uri="{FF2B5EF4-FFF2-40B4-BE49-F238E27FC236}">
                <a16:creationId xmlns:a16="http://schemas.microsoft.com/office/drawing/2014/main" id="{E34ED9B3-401E-3985-FCBF-69C729AAD87B}"/>
              </a:ext>
            </a:extLst>
          </p:cNvPr>
          <p:cNvSpPr>
            <a:spLocks noChangeArrowheads="1"/>
          </p:cNvSpPr>
          <p:nvPr/>
        </p:nvSpPr>
        <p:spPr bwMode="auto">
          <a:xfrm>
            <a:off x="5770573" y="5412820"/>
            <a:ext cx="68345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ctr" eaLnBrk="1" hangingPunct="1">
              <a:spcBef>
                <a:spcPct val="20000"/>
              </a:spcBef>
              <a:buClr>
                <a:srgbClr val="5EAEFF"/>
              </a:buClr>
              <a:buSzPct val="60000"/>
            </a:pPr>
            <a:r>
              <a:rPr lang="en-US" altLang="zh-CN" sz="2000" dirty="0">
                <a:solidFill>
                  <a:srgbClr val="000000"/>
                </a:solidFill>
                <a:latin typeface="Times New Roman" panose="02020603050405020304" pitchFamily="18" charset="0"/>
                <a:ea typeface="楷体_GB2312" pitchFamily="49" charset="-122"/>
                <a:cs typeface="Times New Roman" panose="02020603050405020304" pitchFamily="18" charset="0"/>
              </a:rPr>
              <a:t>1100</a:t>
            </a:r>
            <a:endParaRPr lang="zh-CN" altLang="en-US" sz="2000" dirty="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grpSp>
        <p:nvGrpSpPr>
          <p:cNvPr id="40" name="组合 39">
            <a:extLst>
              <a:ext uri="{FF2B5EF4-FFF2-40B4-BE49-F238E27FC236}">
                <a16:creationId xmlns:a16="http://schemas.microsoft.com/office/drawing/2014/main" id="{5B9D84EF-9257-8697-194F-F5BF75625448}"/>
              </a:ext>
            </a:extLst>
          </p:cNvPr>
          <p:cNvGrpSpPr/>
          <p:nvPr/>
        </p:nvGrpSpPr>
        <p:grpSpPr>
          <a:xfrm>
            <a:off x="164199" y="1770599"/>
            <a:ext cx="1926637" cy="4144637"/>
            <a:chOff x="8161914" y="2344096"/>
            <a:chExt cx="1926637" cy="4144637"/>
          </a:xfrm>
        </p:grpSpPr>
        <p:sp>
          <p:nvSpPr>
            <p:cNvPr id="41" name="文本框 40">
              <a:extLst>
                <a:ext uri="{FF2B5EF4-FFF2-40B4-BE49-F238E27FC236}">
                  <a16:creationId xmlns:a16="http://schemas.microsoft.com/office/drawing/2014/main" id="{54B725D1-3F25-557B-09D1-A1C8C6F4FCAA}"/>
                </a:ext>
              </a:extLst>
            </p:cNvPr>
            <p:cNvSpPr txBox="1"/>
            <p:nvPr/>
          </p:nvSpPr>
          <p:spPr>
            <a:xfrm>
              <a:off x="8648734" y="3039521"/>
              <a:ext cx="1423788" cy="830997"/>
            </a:xfrm>
            <a:prstGeom prst="rect">
              <a:avLst/>
            </a:prstGeom>
            <a:noFill/>
            <a:ln>
              <a:solidFill>
                <a:schemeClr val="tx1"/>
              </a:solidFill>
            </a:ln>
            <a:effectLst>
              <a:outerShdw blurRad="63500" sx="102000" sy="102000" algn="ctr" rotWithShape="0">
                <a:prstClr val="black">
                  <a:alpha val="40000"/>
                </a:prstClr>
              </a:outerShdw>
            </a:effectLst>
          </p:spPr>
          <p:txBody>
            <a:bodyPr wrap="none" rtlCol="0">
              <a:spAutoFit/>
            </a:bodyPr>
            <a:lstStyle/>
            <a:p>
              <a:r>
                <a:rPr lang="en-US" altLang="zh-CN" sz="2400" dirty="0">
                  <a:effectLst>
                    <a:outerShdw blurRad="38100" dist="38100" dir="2700000" algn="tl">
                      <a:srgbClr val="000000">
                        <a:alpha val="43137"/>
                      </a:srgbClr>
                    </a:outerShdw>
                  </a:effectLst>
                </a:rPr>
                <a:t>x</a:t>
              </a:r>
              <a:r>
                <a:rPr lang="zh-CN" altLang="en-US" sz="2400" dirty="0">
                  <a:effectLst>
                    <a:outerShdw blurRad="38100" dist="38100" dir="2700000" algn="tl">
                      <a:srgbClr val="000000">
                        <a:alpha val="43137"/>
                      </a:srgbClr>
                    </a:outerShdw>
                  </a:effectLst>
                </a:rPr>
                <a:t> </a:t>
              </a:r>
              <a:r>
                <a:rPr lang="en-US" altLang="zh-CN" sz="2400" dirty="0">
                  <a:effectLst>
                    <a:outerShdw blurRad="38100" dist="38100" dir="2700000" algn="tl">
                      <a:srgbClr val="000000">
                        <a:alpha val="43137"/>
                      </a:srgbClr>
                    </a:outerShdw>
                  </a:effectLst>
                </a:rPr>
                <a:t>=</a:t>
              </a:r>
              <a:r>
                <a:rPr lang="zh-CN" altLang="en-US" sz="2400" dirty="0">
                  <a:effectLst>
                    <a:outerShdw blurRad="38100" dist="38100" dir="2700000" algn="tl">
                      <a:srgbClr val="000000">
                        <a:alpha val="43137"/>
                      </a:srgbClr>
                    </a:outerShdw>
                  </a:effectLst>
                </a:rPr>
                <a:t> </a:t>
              </a:r>
              <a:r>
                <a:rPr lang="en-US" altLang="zh-CN" sz="2400" dirty="0">
                  <a:effectLst>
                    <a:outerShdw blurRad="38100" dist="38100" dir="2700000" algn="tl">
                      <a:srgbClr val="000000">
                        <a:alpha val="43137"/>
                      </a:srgbClr>
                    </a:outerShdw>
                  </a:effectLst>
                </a:rPr>
                <a:t>a</a:t>
              </a:r>
              <a:r>
                <a:rPr lang="zh-CN" altLang="en-US" sz="2400" dirty="0">
                  <a:effectLst>
                    <a:outerShdw blurRad="38100" dist="38100" dir="2700000" algn="tl">
                      <a:srgbClr val="000000">
                        <a:alpha val="43137"/>
                      </a:srgbClr>
                    </a:outerShdw>
                  </a:effectLst>
                </a:rPr>
                <a:t> </a:t>
              </a:r>
              <a:r>
                <a:rPr lang="en-US" altLang="zh-CN" sz="2400" dirty="0">
                  <a:effectLst>
                    <a:outerShdw blurRad="38100" dist="38100" dir="2700000" algn="tl">
                      <a:srgbClr val="000000">
                        <a:alpha val="43137"/>
                      </a:srgbClr>
                    </a:outerShdw>
                  </a:effectLst>
                </a:rPr>
                <a:t>+</a:t>
              </a:r>
              <a:r>
                <a:rPr lang="zh-CN" altLang="en-US" sz="2400" dirty="0">
                  <a:effectLst>
                    <a:outerShdw blurRad="38100" dist="38100" dir="2700000" algn="tl">
                      <a:srgbClr val="000000">
                        <a:alpha val="43137"/>
                      </a:srgbClr>
                    </a:outerShdw>
                  </a:effectLst>
                </a:rPr>
                <a:t> </a:t>
              </a:r>
              <a:r>
                <a:rPr lang="en-US" altLang="zh-CN" sz="2400" dirty="0">
                  <a:effectLst>
                    <a:outerShdw blurRad="38100" dist="38100" dir="2700000" algn="tl">
                      <a:srgbClr val="000000">
                        <a:alpha val="43137"/>
                      </a:srgbClr>
                    </a:outerShdw>
                  </a:effectLst>
                </a:rPr>
                <a:t>b</a:t>
              </a:r>
            </a:p>
            <a:p>
              <a:r>
                <a:rPr lang="en-US" altLang="zh-CN" sz="2400" dirty="0">
                  <a:effectLst>
                    <a:outerShdw blurRad="38100" dist="38100" dir="2700000" algn="tl">
                      <a:srgbClr val="000000">
                        <a:alpha val="43137"/>
                      </a:srgbClr>
                    </a:outerShdw>
                  </a:effectLst>
                </a:rPr>
                <a:t>y = a * b</a:t>
              </a:r>
              <a:endParaRPr lang="zh-CN" altLang="en-US" sz="2400" dirty="0">
                <a:effectLst>
                  <a:outerShdw blurRad="38100" dist="38100" dir="2700000" algn="tl">
                    <a:srgbClr val="000000">
                      <a:alpha val="43137"/>
                    </a:srgbClr>
                  </a:outerShdw>
                </a:effectLst>
              </a:endParaRPr>
            </a:p>
          </p:txBody>
        </p:sp>
        <p:sp>
          <p:nvSpPr>
            <p:cNvPr id="42" name="文本框 41">
              <a:extLst>
                <a:ext uri="{FF2B5EF4-FFF2-40B4-BE49-F238E27FC236}">
                  <a16:creationId xmlns:a16="http://schemas.microsoft.com/office/drawing/2014/main" id="{2504FBA9-2358-55F0-8FC9-E38B2B1CA051}"/>
                </a:ext>
              </a:extLst>
            </p:cNvPr>
            <p:cNvSpPr txBox="1"/>
            <p:nvPr/>
          </p:nvSpPr>
          <p:spPr>
            <a:xfrm>
              <a:off x="8161914" y="2959873"/>
              <a:ext cx="497252" cy="461665"/>
            </a:xfrm>
            <a:prstGeom prst="rect">
              <a:avLst/>
            </a:prstGeom>
            <a:noFill/>
          </p:spPr>
          <p:txBody>
            <a:bodyPr wrap="none" rtlCol="0">
              <a:spAutoFit/>
            </a:bodyPr>
            <a:lstStyle/>
            <a:p>
              <a:r>
                <a:rPr lang="en-US" altLang="zh-CN" sz="2400" dirty="0">
                  <a:latin typeface="+mn-ea"/>
                </a:rPr>
                <a:t>B</a:t>
              </a:r>
              <a:r>
                <a:rPr lang="en-US" altLang="zh-CN" sz="2400" baseline="-25000" dirty="0">
                  <a:latin typeface="+mn-ea"/>
                </a:rPr>
                <a:t>1</a:t>
              </a:r>
              <a:endParaRPr lang="zh-CN" altLang="en-US" sz="2400" baseline="-25000" dirty="0">
                <a:latin typeface="+mn-ea"/>
              </a:endParaRPr>
            </a:p>
          </p:txBody>
        </p:sp>
        <p:sp>
          <p:nvSpPr>
            <p:cNvPr id="43" name="文本框 42">
              <a:extLst>
                <a:ext uri="{FF2B5EF4-FFF2-40B4-BE49-F238E27FC236}">
                  <a16:creationId xmlns:a16="http://schemas.microsoft.com/office/drawing/2014/main" id="{8AC6D25C-0A33-79B1-A1CC-396543D3599C}"/>
                </a:ext>
              </a:extLst>
            </p:cNvPr>
            <p:cNvSpPr txBox="1"/>
            <p:nvPr/>
          </p:nvSpPr>
          <p:spPr>
            <a:xfrm>
              <a:off x="8648733" y="2344096"/>
              <a:ext cx="1425389" cy="461665"/>
            </a:xfrm>
            <a:prstGeom prst="rect">
              <a:avLst/>
            </a:prstGeom>
            <a:noFill/>
            <a:ln>
              <a:solidFill>
                <a:schemeClr val="tx1"/>
              </a:solidFill>
            </a:ln>
            <a:effectLst>
              <a:outerShdw blurRad="63500" sx="102000" sy="102000" algn="ctr" rotWithShape="0">
                <a:prstClr val="black">
                  <a:alpha val="40000"/>
                </a:prstClr>
              </a:outerShdw>
            </a:effectLst>
          </p:spPr>
          <p:txBody>
            <a:bodyPr wrap="square" rtlCol="0">
              <a:spAutoFit/>
            </a:bodyPr>
            <a:lstStyle/>
            <a:p>
              <a:pPr algn="ctr"/>
              <a:r>
                <a:rPr lang="en-US" altLang="zh-CN" sz="2400" dirty="0">
                  <a:effectLst>
                    <a:outerShdw blurRad="38100" dist="38100" dir="2700000" algn="tl">
                      <a:srgbClr val="000000">
                        <a:alpha val="43137"/>
                      </a:srgbClr>
                    </a:outerShdw>
                  </a:effectLst>
                </a:rPr>
                <a:t>ENTRY</a:t>
              </a:r>
              <a:endParaRPr lang="zh-CN" altLang="en-US" sz="2400" dirty="0">
                <a:effectLst>
                  <a:outerShdw blurRad="38100" dist="38100" dir="2700000" algn="tl">
                    <a:srgbClr val="000000">
                      <a:alpha val="43137"/>
                    </a:srgbClr>
                  </a:outerShdw>
                </a:effectLst>
              </a:endParaRPr>
            </a:p>
          </p:txBody>
        </p:sp>
        <p:sp>
          <p:nvSpPr>
            <p:cNvPr id="44" name="文本框 43">
              <a:extLst>
                <a:ext uri="{FF2B5EF4-FFF2-40B4-BE49-F238E27FC236}">
                  <a16:creationId xmlns:a16="http://schemas.microsoft.com/office/drawing/2014/main" id="{0BD2DDA2-8804-E006-FB6A-D4A6904548BE}"/>
                </a:ext>
              </a:extLst>
            </p:cNvPr>
            <p:cNvSpPr txBox="1"/>
            <p:nvPr/>
          </p:nvSpPr>
          <p:spPr>
            <a:xfrm>
              <a:off x="8648733" y="4154082"/>
              <a:ext cx="1423788" cy="461665"/>
            </a:xfrm>
            <a:prstGeom prst="rect">
              <a:avLst/>
            </a:prstGeom>
            <a:noFill/>
            <a:ln>
              <a:solidFill>
                <a:schemeClr val="tx1"/>
              </a:solidFill>
            </a:ln>
            <a:effectLst>
              <a:outerShdw blurRad="63500" sx="102000" sy="102000" algn="ctr" rotWithShape="0">
                <a:prstClr val="black">
                  <a:alpha val="40000"/>
                </a:prstClr>
              </a:outerShdw>
            </a:effectLst>
          </p:spPr>
          <p:txBody>
            <a:bodyPr wrap="square" rtlCol="0">
              <a:spAutoFit/>
            </a:bodyPr>
            <a:lstStyle/>
            <a:p>
              <a:pPr algn="ctr"/>
              <a:r>
                <a:rPr lang="en-US" altLang="zh-CN" sz="2400" dirty="0">
                  <a:effectLst>
                    <a:outerShdw blurRad="38100" dist="38100" dir="2700000" algn="tl">
                      <a:srgbClr val="000000">
                        <a:alpha val="43137"/>
                      </a:srgbClr>
                    </a:outerShdw>
                  </a:effectLst>
                </a:rPr>
                <a:t>y &gt; a ?</a:t>
              </a:r>
              <a:endParaRPr lang="zh-CN" altLang="en-US" sz="2400" dirty="0">
                <a:effectLst>
                  <a:outerShdw blurRad="38100" dist="38100" dir="2700000" algn="tl">
                    <a:srgbClr val="000000">
                      <a:alpha val="43137"/>
                    </a:srgbClr>
                  </a:outerShdw>
                </a:effectLst>
              </a:endParaRPr>
            </a:p>
          </p:txBody>
        </p:sp>
        <p:sp>
          <p:nvSpPr>
            <p:cNvPr id="45" name="文本框 44">
              <a:extLst>
                <a:ext uri="{FF2B5EF4-FFF2-40B4-BE49-F238E27FC236}">
                  <a16:creationId xmlns:a16="http://schemas.microsoft.com/office/drawing/2014/main" id="{B7A04F78-6928-4D09-721E-5AC9CCE87893}"/>
                </a:ext>
              </a:extLst>
            </p:cNvPr>
            <p:cNvSpPr txBox="1"/>
            <p:nvPr/>
          </p:nvSpPr>
          <p:spPr>
            <a:xfrm>
              <a:off x="8648733" y="4850343"/>
              <a:ext cx="1439818" cy="830997"/>
            </a:xfrm>
            <a:prstGeom prst="rect">
              <a:avLst/>
            </a:prstGeom>
            <a:noFill/>
            <a:ln>
              <a:solidFill>
                <a:schemeClr val="tx1"/>
              </a:solidFill>
            </a:ln>
            <a:effectLst>
              <a:outerShdw blurRad="63500" sx="102000" sy="102000" algn="ctr" rotWithShape="0">
                <a:prstClr val="black">
                  <a:alpha val="40000"/>
                </a:prstClr>
              </a:outerShdw>
            </a:effectLst>
          </p:spPr>
          <p:txBody>
            <a:bodyPr wrap="none" rtlCol="0">
              <a:spAutoFit/>
            </a:bodyPr>
            <a:lstStyle/>
            <a:p>
              <a:r>
                <a:rPr lang="en-US" altLang="zh-CN" sz="2400" dirty="0">
                  <a:effectLst>
                    <a:outerShdw blurRad="38100" dist="38100" dir="2700000" algn="tl">
                      <a:srgbClr val="000000">
                        <a:alpha val="43137"/>
                      </a:srgbClr>
                    </a:outerShdw>
                  </a:effectLst>
                </a:rPr>
                <a:t>a</a:t>
              </a:r>
              <a:r>
                <a:rPr lang="zh-CN" altLang="en-US" sz="2400" dirty="0">
                  <a:effectLst>
                    <a:outerShdw blurRad="38100" dist="38100" dir="2700000" algn="tl">
                      <a:srgbClr val="000000">
                        <a:alpha val="43137"/>
                      </a:srgbClr>
                    </a:outerShdw>
                  </a:effectLst>
                </a:rPr>
                <a:t> </a:t>
              </a:r>
              <a:r>
                <a:rPr lang="en-US" altLang="zh-CN" sz="2400" dirty="0">
                  <a:effectLst>
                    <a:outerShdw blurRad="38100" dist="38100" dir="2700000" algn="tl">
                      <a:srgbClr val="000000">
                        <a:alpha val="43137"/>
                      </a:srgbClr>
                    </a:outerShdw>
                  </a:effectLst>
                </a:rPr>
                <a:t>=</a:t>
              </a:r>
              <a:r>
                <a:rPr lang="zh-CN" altLang="en-US" sz="2400" dirty="0">
                  <a:effectLst>
                    <a:outerShdw blurRad="38100" dist="38100" dir="2700000" algn="tl">
                      <a:srgbClr val="000000">
                        <a:alpha val="43137"/>
                      </a:srgbClr>
                    </a:outerShdw>
                  </a:effectLst>
                </a:rPr>
                <a:t> </a:t>
              </a:r>
              <a:r>
                <a:rPr lang="en-US" altLang="zh-CN" sz="2400" dirty="0">
                  <a:effectLst>
                    <a:outerShdw blurRad="38100" dist="38100" dir="2700000" algn="tl">
                      <a:srgbClr val="000000">
                        <a:alpha val="43137"/>
                      </a:srgbClr>
                    </a:outerShdw>
                  </a:effectLst>
                </a:rPr>
                <a:t>a</a:t>
              </a:r>
              <a:r>
                <a:rPr lang="zh-CN" altLang="en-US" sz="2400" dirty="0">
                  <a:effectLst>
                    <a:outerShdw blurRad="38100" dist="38100" dir="2700000" algn="tl">
                      <a:srgbClr val="000000">
                        <a:alpha val="43137"/>
                      </a:srgbClr>
                    </a:outerShdw>
                  </a:effectLst>
                </a:rPr>
                <a:t> </a:t>
              </a:r>
              <a:r>
                <a:rPr lang="en-US" altLang="zh-CN" sz="2400" dirty="0">
                  <a:effectLst>
                    <a:outerShdw blurRad="38100" dist="38100" dir="2700000" algn="tl">
                      <a:srgbClr val="000000">
                        <a:alpha val="43137"/>
                      </a:srgbClr>
                    </a:outerShdw>
                  </a:effectLst>
                </a:rPr>
                <a:t>+</a:t>
              </a:r>
              <a:r>
                <a:rPr lang="zh-CN" altLang="en-US" sz="2400" dirty="0">
                  <a:effectLst>
                    <a:outerShdw blurRad="38100" dist="38100" dir="2700000" algn="tl">
                      <a:srgbClr val="000000">
                        <a:alpha val="43137"/>
                      </a:srgbClr>
                    </a:outerShdw>
                  </a:effectLst>
                </a:rPr>
                <a:t> </a:t>
              </a:r>
              <a:r>
                <a:rPr lang="en-US" altLang="zh-CN" sz="2400" dirty="0">
                  <a:effectLst>
                    <a:outerShdw blurRad="38100" dist="38100" dir="2700000" algn="tl">
                      <a:srgbClr val="000000">
                        <a:alpha val="43137"/>
                      </a:srgbClr>
                    </a:outerShdw>
                  </a:effectLst>
                </a:rPr>
                <a:t>1</a:t>
              </a:r>
            </a:p>
            <a:p>
              <a:r>
                <a:rPr lang="en-US" altLang="zh-CN" sz="2400" dirty="0">
                  <a:effectLst>
                    <a:outerShdw blurRad="38100" dist="38100" dir="2700000" algn="tl">
                      <a:srgbClr val="000000">
                        <a:alpha val="43137"/>
                      </a:srgbClr>
                    </a:outerShdw>
                  </a:effectLst>
                </a:rPr>
                <a:t>x = a + b</a:t>
              </a:r>
              <a:endParaRPr lang="zh-CN" altLang="en-US" sz="2400" dirty="0">
                <a:effectLst>
                  <a:outerShdw blurRad="38100" dist="38100" dir="2700000" algn="tl">
                    <a:srgbClr val="000000">
                      <a:alpha val="43137"/>
                    </a:srgbClr>
                  </a:outerShdw>
                </a:effectLst>
              </a:endParaRPr>
            </a:p>
          </p:txBody>
        </p:sp>
        <p:sp>
          <p:nvSpPr>
            <p:cNvPr id="46" name="文本框 45">
              <a:extLst>
                <a:ext uri="{FF2B5EF4-FFF2-40B4-BE49-F238E27FC236}">
                  <a16:creationId xmlns:a16="http://schemas.microsoft.com/office/drawing/2014/main" id="{D440687B-F0FB-3E4D-2645-51D217637C89}"/>
                </a:ext>
              </a:extLst>
            </p:cNvPr>
            <p:cNvSpPr txBox="1"/>
            <p:nvPr/>
          </p:nvSpPr>
          <p:spPr>
            <a:xfrm>
              <a:off x="8193658" y="3910380"/>
              <a:ext cx="497252" cy="461665"/>
            </a:xfrm>
            <a:prstGeom prst="rect">
              <a:avLst/>
            </a:prstGeom>
            <a:noFill/>
          </p:spPr>
          <p:txBody>
            <a:bodyPr wrap="none" rtlCol="0">
              <a:spAutoFit/>
            </a:bodyPr>
            <a:lstStyle/>
            <a:p>
              <a:r>
                <a:rPr lang="en-US" altLang="zh-CN" sz="2400" dirty="0">
                  <a:latin typeface="+mn-ea"/>
                </a:rPr>
                <a:t>B</a:t>
              </a:r>
              <a:r>
                <a:rPr lang="en-US" altLang="zh-CN" sz="2400" baseline="-25000" dirty="0">
                  <a:latin typeface="+mn-ea"/>
                </a:rPr>
                <a:t>2</a:t>
              </a:r>
              <a:endParaRPr lang="zh-CN" altLang="en-US" sz="2400" baseline="-25000" dirty="0">
                <a:latin typeface="+mn-ea"/>
              </a:endParaRPr>
            </a:p>
          </p:txBody>
        </p:sp>
        <p:sp>
          <p:nvSpPr>
            <p:cNvPr id="47" name="文本框 46">
              <a:extLst>
                <a:ext uri="{FF2B5EF4-FFF2-40B4-BE49-F238E27FC236}">
                  <a16:creationId xmlns:a16="http://schemas.microsoft.com/office/drawing/2014/main" id="{63D2E7BB-019E-31DC-7B0F-F6EF32D1FF96}"/>
                </a:ext>
              </a:extLst>
            </p:cNvPr>
            <p:cNvSpPr txBox="1"/>
            <p:nvPr/>
          </p:nvSpPr>
          <p:spPr>
            <a:xfrm>
              <a:off x="8161914" y="4930874"/>
              <a:ext cx="497252" cy="461665"/>
            </a:xfrm>
            <a:prstGeom prst="rect">
              <a:avLst/>
            </a:prstGeom>
            <a:noFill/>
          </p:spPr>
          <p:txBody>
            <a:bodyPr wrap="none" rtlCol="0">
              <a:spAutoFit/>
            </a:bodyPr>
            <a:lstStyle/>
            <a:p>
              <a:r>
                <a:rPr lang="en-US" altLang="zh-CN" sz="2400" dirty="0">
                  <a:latin typeface="+mn-ea"/>
                </a:rPr>
                <a:t>B</a:t>
              </a:r>
              <a:r>
                <a:rPr lang="en-US" altLang="zh-CN" sz="2400" baseline="-25000" dirty="0">
                  <a:latin typeface="+mn-ea"/>
                </a:rPr>
                <a:t>3</a:t>
              </a:r>
              <a:endParaRPr lang="zh-CN" altLang="en-US" sz="2400" baseline="-25000" dirty="0">
                <a:latin typeface="+mn-ea"/>
              </a:endParaRPr>
            </a:p>
          </p:txBody>
        </p:sp>
        <p:cxnSp>
          <p:nvCxnSpPr>
            <p:cNvPr id="48" name="直接箭头连接符 47">
              <a:extLst>
                <a:ext uri="{FF2B5EF4-FFF2-40B4-BE49-F238E27FC236}">
                  <a16:creationId xmlns:a16="http://schemas.microsoft.com/office/drawing/2014/main" id="{D1B0161C-0FFF-6E49-E56D-504716A95797}"/>
                </a:ext>
              </a:extLst>
            </p:cNvPr>
            <p:cNvCxnSpPr>
              <a:cxnSpLocks/>
              <a:stCxn id="43" idx="2"/>
              <a:endCxn id="41" idx="0"/>
            </p:cNvCxnSpPr>
            <p:nvPr/>
          </p:nvCxnSpPr>
          <p:spPr>
            <a:xfrm flipH="1">
              <a:off x="9360628" y="2805761"/>
              <a:ext cx="800" cy="23376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接箭头连接符 48">
              <a:extLst>
                <a:ext uri="{FF2B5EF4-FFF2-40B4-BE49-F238E27FC236}">
                  <a16:creationId xmlns:a16="http://schemas.microsoft.com/office/drawing/2014/main" id="{AE335D7C-D715-6BD6-B2BD-68F43F912535}"/>
                </a:ext>
              </a:extLst>
            </p:cNvPr>
            <p:cNvCxnSpPr>
              <a:cxnSpLocks/>
              <a:stCxn id="41" idx="2"/>
              <a:endCxn id="44" idx="0"/>
            </p:cNvCxnSpPr>
            <p:nvPr/>
          </p:nvCxnSpPr>
          <p:spPr>
            <a:xfrm flipH="1">
              <a:off x="9360627" y="3870518"/>
              <a:ext cx="1" cy="28356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接箭头连接符 49">
              <a:extLst>
                <a:ext uri="{FF2B5EF4-FFF2-40B4-BE49-F238E27FC236}">
                  <a16:creationId xmlns:a16="http://schemas.microsoft.com/office/drawing/2014/main" id="{17A7DBA7-791F-5703-5786-9D91B6042C2C}"/>
                </a:ext>
              </a:extLst>
            </p:cNvPr>
            <p:cNvCxnSpPr>
              <a:cxnSpLocks/>
              <a:stCxn id="44" idx="2"/>
              <a:endCxn id="45" idx="0"/>
            </p:cNvCxnSpPr>
            <p:nvPr/>
          </p:nvCxnSpPr>
          <p:spPr>
            <a:xfrm>
              <a:off x="9360627" y="4615747"/>
              <a:ext cx="8015" cy="23459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连接符: 肘形 50">
              <a:extLst>
                <a:ext uri="{FF2B5EF4-FFF2-40B4-BE49-F238E27FC236}">
                  <a16:creationId xmlns:a16="http://schemas.microsoft.com/office/drawing/2014/main" id="{DB3B9571-7663-E7AE-12BA-836CB4274978}"/>
                </a:ext>
              </a:extLst>
            </p:cNvPr>
            <p:cNvCxnSpPr>
              <a:cxnSpLocks/>
              <a:stCxn id="44" idx="3"/>
              <a:endCxn id="53" idx="3"/>
            </p:cNvCxnSpPr>
            <p:nvPr/>
          </p:nvCxnSpPr>
          <p:spPr>
            <a:xfrm>
              <a:off x="10072521" y="4384915"/>
              <a:ext cx="12700" cy="1872986"/>
            </a:xfrm>
            <a:prstGeom prst="bentConnector3">
              <a:avLst>
                <a:gd name="adj1" fmla="val 1900000"/>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连接符: 肘形 51">
              <a:extLst>
                <a:ext uri="{FF2B5EF4-FFF2-40B4-BE49-F238E27FC236}">
                  <a16:creationId xmlns:a16="http://schemas.microsoft.com/office/drawing/2014/main" id="{05183613-A67C-31C8-6D3D-2456D6817150}"/>
                </a:ext>
              </a:extLst>
            </p:cNvPr>
            <p:cNvCxnSpPr>
              <a:stCxn id="45" idx="2"/>
              <a:endCxn id="44" idx="1"/>
            </p:cNvCxnSpPr>
            <p:nvPr/>
          </p:nvCxnSpPr>
          <p:spPr>
            <a:xfrm rot="5400000" flipH="1">
              <a:off x="8360475" y="4673174"/>
              <a:ext cx="1296425" cy="719909"/>
            </a:xfrm>
            <a:prstGeom prst="bentConnector4">
              <a:avLst>
                <a:gd name="adj1" fmla="val -17633"/>
                <a:gd name="adj2" fmla="val 156016"/>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3" name="文本框 52">
              <a:extLst>
                <a:ext uri="{FF2B5EF4-FFF2-40B4-BE49-F238E27FC236}">
                  <a16:creationId xmlns:a16="http://schemas.microsoft.com/office/drawing/2014/main" id="{FF9310F2-86BA-F19B-F0D1-33E4785ADE17}"/>
                </a:ext>
              </a:extLst>
            </p:cNvPr>
            <p:cNvSpPr txBox="1"/>
            <p:nvPr/>
          </p:nvSpPr>
          <p:spPr>
            <a:xfrm>
              <a:off x="8659832" y="6027068"/>
              <a:ext cx="1425389" cy="461665"/>
            </a:xfrm>
            <a:prstGeom prst="rect">
              <a:avLst/>
            </a:prstGeom>
            <a:noFill/>
            <a:ln>
              <a:solidFill>
                <a:schemeClr val="tx1"/>
              </a:solidFill>
            </a:ln>
            <a:effectLst>
              <a:outerShdw blurRad="63500" sx="102000" sy="102000" algn="ctr" rotWithShape="0">
                <a:prstClr val="black">
                  <a:alpha val="40000"/>
                </a:prstClr>
              </a:outerShdw>
            </a:effectLst>
          </p:spPr>
          <p:txBody>
            <a:bodyPr wrap="square" rtlCol="0">
              <a:spAutoFit/>
            </a:bodyPr>
            <a:lstStyle/>
            <a:p>
              <a:pPr algn="ctr"/>
              <a:r>
                <a:rPr lang="en-US" altLang="zh-CN" sz="2400" dirty="0">
                  <a:effectLst>
                    <a:outerShdw blurRad="38100" dist="38100" dir="2700000" algn="tl">
                      <a:srgbClr val="000000">
                        <a:alpha val="43137"/>
                      </a:srgbClr>
                    </a:outerShdw>
                  </a:effectLst>
                </a:rPr>
                <a:t>EXIT</a:t>
              </a:r>
              <a:endParaRPr lang="zh-CN" altLang="en-US" sz="2400" dirty="0">
                <a:effectLst>
                  <a:outerShdw blurRad="38100" dist="38100" dir="2700000" algn="tl">
                    <a:srgbClr val="000000">
                      <a:alpha val="43137"/>
                    </a:srgbClr>
                  </a:outerShdw>
                </a:effectLst>
              </a:endParaRPr>
            </a:p>
          </p:txBody>
        </p:sp>
      </p:grpSp>
      <p:sp>
        <p:nvSpPr>
          <p:cNvPr id="54" name="文本框 53">
            <a:extLst>
              <a:ext uri="{FF2B5EF4-FFF2-40B4-BE49-F238E27FC236}">
                <a16:creationId xmlns:a16="http://schemas.microsoft.com/office/drawing/2014/main" id="{45559E37-8AB2-8706-3A32-7AD6ECFB4B93}"/>
              </a:ext>
            </a:extLst>
          </p:cNvPr>
          <p:cNvSpPr txBox="1"/>
          <p:nvPr/>
        </p:nvSpPr>
        <p:spPr>
          <a:xfrm>
            <a:off x="2497052" y="3056984"/>
            <a:ext cx="1838965" cy="830997"/>
          </a:xfrm>
          <a:prstGeom prst="rect">
            <a:avLst/>
          </a:prstGeom>
          <a:noFill/>
        </p:spPr>
        <p:txBody>
          <a:bodyPr wrap="none" rtlCol="0">
            <a:spAutoFit/>
          </a:bodyPr>
          <a:lstStyle/>
          <a:p>
            <a:r>
              <a:rPr lang="en-US" altLang="zh-CN" sz="2400" dirty="0">
                <a:latin typeface="Arial" panose="020B0604020202020204" pitchFamily="34" charset="0"/>
                <a:cs typeface="Arial" panose="020B0604020202020204" pitchFamily="34" charset="0"/>
              </a:rPr>
              <a:t>gen</a:t>
            </a:r>
            <a:r>
              <a:rPr lang="en-US" altLang="zh-CN" sz="2400" baseline="-25000" dirty="0">
                <a:latin typeface="Arial" panose="020B0604020202020204" pitchFamily="34" charset="0"/>
                <a:cs typeface="Arial" panose="020B0604020202020204" pitchFamily="34" charset="0"/>
              </a:rPr>
              <a:t>B2</a:t>
            </a:r>
            <a:r>
              <a:rPr lang="en-US" altLang="zh-CN" sz="2400" dirty="0">
                <a:latin typeface="Arial" panose="020B0604020202020204" pitchFamily="34" charset="0"/>
                <a:cs typeface="Arial" panose="020B0604020202020204" pitchFamily="34" charset="0"/>
              </a:rPr>
              <a:t>={y&gt;a}</a:t>
            </a:r>
          </a:p>
          <a:p>
            <a:r>
              <a:rPr lang="en-US" altLang="zh-CN" sz="2400" dirty="0">
                <a:latin typeface="Arial" panose="020B0604020202020204" pitchFamily="34" charset="0"/>
                <a:cs typeface="Arial" panose="020B0604020202020204" pitchFamily="34" charset="0"/>
              </a:rPr>
              <a:t>kill</a:t>
            </a:r>
            <a:r>
              <a:rPr lang="en-US" altLang="zh-CN" sz="2400" baseline="-25000" dirty="0">
                <a:latin typeface="Arial" panose="020B0604020202020204" pitchFamily="34" charset="0"/>
                <a:cs typeface="Arial" panose="020B0604020202020204" pitchFamily="34" charset="0"/>
              </a:rPr>
              <a:t>B2</a:t>
            </a:r>
            <a:r>
              <a:rPr lang="en-US" altLang="zh-CN" sz="2400" dirty="0">
                <a:latin typeface="Arial" panose="020B0604020202020204" pitchFamily="34" charset="0"/>
                <a:cs typeface="Arial" panose="020B0604020202020204" pitchFamily="34" charset="0"/>
              </a:rPr>
              <a:t>={}</a:t>
            </a:r>
            <a:endParaRPr lang="zh-CN" altLang="en-US" sz="2400" dirty="0">
              <a:latin typeface="Arial" panose="020B0604020202020204" pitchFamily="34" charset="0"/>
              <a:cs typeface="Arial" panose="020B0604020202020204" pitchFamily="34" charset="0"/>
            </a:endParaRPr>
          </a:p>
        </p:txBody>
      </p:sp>
      <p:sp>
        <p:nvSpPr>
          <p:cNvPr id="55" name="文本框 54">
            <a:extLst>
              <a:ext uri="{FF2B5EF4-FFF2-40B4-BE49-F238E27FC236}">
                <a16:creationId xmlns:a16="http://schemas.microsoft.com/office/drawing/2014/main" id="{425C8A2A-32A2-03A1-5BAD-83C504DB29FA}"/>
              </a:ext>
            </a:extLst>
          </p:cNvPr>
          <p:cNvSpPr txBox="1"/>
          <p:nvPr/>
        </p:nvSpPr>
        <p:spPr>
          <a:xfrm>
            <a:off x="2455043" y="4025454"/>
            <a:ext cx="2085827" cy="830997"/>
          </a:xfrm>
          <a:prstGeom prst="rect">
            <a:avLst/>
          </a:prstGeom>
          <a:noFill/>
        </p:spPr>
        <p:txBody>
          <a:bodyPr wrap="none" rtlCol="0">
            <a:spAutoFit/>
          </a:bodyPr>
          <a:lstStyle/>
          <a:p>
            <a:r>
              <a:rPr lang="en-US" altLang="zh-CN" sz="2400" dirty="0">
                <a:latin typeface="Arial" panose="020B0604020202020204" pitchFamily="34" charset="0"/>
                <a:cs typeface="Arial" panose="020B0604020202020204" pitchFamily="34" charset="0"/>
              </a:rPr>
              <a:t>gen</a:t>
            </a:r>
            <a:r>
              <a:rPr lang="en-US" altLang="zh-CN" sz="2400" baseline="-25000" dirty="0">
                <a:latin typeface="Arial" panose="020B0604020202020204" pitchFamily="34" charset="0"/>
                <a:cs typeface="Arial" panose="020B0604020202020204" pitchFamily="34" charset="0"/>
              </a:rPr>
              <a:t>B3</a:t>
            </a:r>
            <a:r>
              <a:rPr lang="en-US" altLang="zh-CN" sz="2400" dirty="0">
                <a:latin typeface="Arial" panose="020B0604020202020204" pitchFamily="34" charset="0"/>
                <a:cs typeface="Arial" panose="020B0604020202020204" pitchFamily="34" charset="0"/>
              </a:rPr>
              <a:t>={</a:t>
            </a:r>
            <a:r>
              <a:rPr lang="en-US" altLang="zh-CN" sz="2400" dirty="0" err="1">
                <a:latin typeface="Arial" panose="020B0604020202020204" pitchFamily="34" charset="0"/>
                <a:cs typeface="Arial" panose="020B0604020202020204" pitchFamily="34" charset="0"/>
              </a:rPr>
              <a:t>a+b</a:t>
            </a:r>
            <a:r>
              <a:rPr lang="en-US" altLang="zh-CN" sz="2400" dirty="0">
                <a:latin typeface="Arial" panose="020B0604020202020204" pitchFamily="34" charset="0"/>
                <a:cs typeface="Arial" panose="020B0604020202020204" pitchFamily="34" charset="0"/>
              </a:rPr>
              <a:t>}</a:t>
            </a:r>
          </a:p>
          <a:p>
            <a:r>
              <a:rPr lang="en-US" altLang="zh-CN" sz="2400" dirty="0">
                <a:latin typeface="Arial" panose="020B0604020202020204" pitchFamily="34" charset="0"/>
                <a:cs typeface="Arial" panose="020B0604020202020204" pitchFamily="34" charset="0"/>
              </a:rPr>
              <a:t>kill</a:t>
            </a:r>
            <a:r>
              <a:rPr lang="en-US" altLang="zh-CN" sz="2400" baseline="-25000" dirty="0">
                <a:latin typeface="Arial" panose="020B0604020202020204" pitchFamily="34" charset="0"/>
                <a:cs typeface="Arial" panose="020B0604020202020204" pitchFamily="34" charset="0"/>
              </a:rPr>
              <a:t>B3</a:t>
            </a:r>
            <a:r>
              <a:rPr lang="en-US" altLang="zh-CN" sz="2400" dirty="0">
                <a:latin typeface="Arial" panose="020B0604020202020204" pitchFamily="34" charset="0"/>
                <a:cs typeface="Arial" panose="020B0604020202020204" pitchFamily="34" charset="0"/>
              </a:rPr>
              <a:t>={</a:t>
            </a:r>
            <a:r>
              <a:rPr lang="en-US" altLang="zh-CN" sz="2400" dirty="0" err="1">
                <a:latin typeface="Arial" panose="020B0604020202020204" pitchFamily="34" charset="0"/>
                <a:cs typeface="Arial" panose="020B0604020202020204" pitchFamily="34" charset="0"/>
              </a:rPr>
              <a:t>Ea</a:t>
            </a:r>
            <a:r>
              <a:rPr lang="en-US" altLang="zh-CN" sz="2400" dirty="0">
                <a:latin typeface="Arial" panose="020B0604020202020204" pitchFamily="34" charset="0"/>
                <a:cs typeface="Arial" panose="020B0604020202020204" pitchFamily="34" charset="0"/>
              </a:rPr>
              <a:t>, Ex}</a:t>
            </a:r>
            <a:endParaRPr lang="zh-CN" altLang="en-US" sz="2400" dirty="0">
              <a:latin typeface="Arial" panose="020B0604020202020204" pitchFamily="34" charset="0"/>
              <a:cs typeface="Arial" panose="020B0604020202020204" pitchFamily="34" charset="0"/>
            </a:endParaRPr>
          </a:p>
        </p:txBody>
      </p:sp>
      <p:sp>
        <p:nvSpPr>
          <p:cNvPr id="56" name="文本框 55">
            <a:extLst>
              <a:ext uri="{FF2B5EF4-FFF2-40B4-BE49-F238E27FC236}">
                <a16:creationId xmlns:a16="http://schemas.microsoft.com/office/drawing/2014/main" id="{E28B46F6-FBC5-2E7A-37D2-BC6B206968E0}"/>
              </a:ext>
            </a:extLst>
          </p:cNvPr>
          <p:cNvSpPr txBox="1"/>
          <p:nvPr/>
        </p:nvSpPr>
        <p:spPr>
          <a:xfrm>
            <a:off x="2497052" y="2146216"/>
            <a:ext cx="2489784" cy="830997"/>
          </a:xfrm>
          <a:prstGeom prst="rect">
            <a:avLst/>
          </a:prstGeom>
          <a:noFill/>
        </p:spPr>
        <p:txBody>
          <a:bodyPr wrap="none" rtlCol="0">
            <a:spAutoFit/>
          </a:bodyPr>
          <a:lstStyle/>
          <a:p>
            <a:r>
              <a:rPr lang="en-US" altLang="zh-CN" sz="2400" dirty="0">
                <a:latin typeface="Arial" panose="020B0604020202020204" pitchFamily="34" charset="0"/>
                <a:cs typeface="Arial" panose="020B0604020202020204" pitchFamily="34" charset="0"/>
              </a:rPr>
              <a:t>gen</a:t>
            </a:r>
            <a:r>
              <a:rPr lang="en-US" altLang="zh-CN" sz="2400" baseline="-25000" dirty="0">
                <a:latin typeface="Arial" panose="020B0604020202020204" pitchFamily="34" charset="0"/>
                <a:cs typeface="Arial" panose="020B0604020202020204" pitchFamily="34" charset="0"/>
              </a:rPr>
              <a:t>B1</a:t>
            </a:r>
            <a:r>
              <a:rPr lang="en-US" altLang="zh-CN" sz="2400" dirty="0">
                <a:latin typeface="Arial" panose="020B0604020202020204" pitchFamily="34" charset="0"/>
                <a:cs typeface="Arial" panose="020B0604020202020204" pitchFamily="34" charset="0"/>
              </a:rPr>
              <a:t>={</a:t>
            </a:r>
            <a:r>
              <a:rPr lang="en-US" altLang="zh-CN" sz="2400" dirty="0" err="1">
                <a:latin typeface="Arial" panose="020B0604020202020204" pitchFamily="34" charset="0"/>
                <a:cs typeface="Arial" panose="020B0604020202020204" pitchFamily="34" charset="0"/>
              </a:rPr>
              <a:t>a+b</a:t>
            </a:r>
            <a:r>
              <a:rPr lang="en-US" altLang="zh-CN" sz="2400" dirty="0">
                <a:latin typeface="Arial" panose="020B0604020202020204" pitchFamily="34" charset="0"/>
                <a:cs typeface="Arial" panose="020B0604020202020204" pitchFamily="34" charset="0"/>
              </a:rPr>
              <a:t>, a*b}</a:t>
            </a:r>
          </a:p>
          <a:p>
            <a:r>
              <a:rPr lang="en-US" altLang="zh-CN" sz="2400" dirty="0">
                <a:latin typeface="Arial" panose="020B0604020202020204" pitchFamily="34" charset="0"/>
                <a:cs typeface="Arial" panose="020B0604020202020204" pitchFamily="34" charset="0"/>
              </a:rPr>
              <a:t>kill</a:t>
            </a:r>
            <a:r>
              <a:rPr lang="en-US" altLang="zh-CN" sz="2400" baseline="-25000" dirty="0">
                <a:latin typeface="Arial" panose="020B0604020202020204" pitchFamily="34" charset="0"/>
                <a:cs typeface="Arial" panose="020B0604020202020204" pitchFamily="34" charset="0"/>
              </a:rPr>
              <a:t>B1</a:t>
            </a:r>
            <a:r>
              <a:rPr lang="en-US" altLang="zh-CN" sz="2400" dirty="0">
                <a:latin typeface="Arial" panose="020B0604020202020204" pitchFamily="34" charset="0"/>
                <a:cs typeface="Arial" panose="020B0604020202020204" pitchFamily="34" charset="0"/>
              </a:rPr>
              <a:t>={Ex, </a:t>
            </a:r>
            <a:r>
              <a:rPr lang="en-US" altLang="zh-CN" sz="2400" dirty="0" err="1">
                <a:latin typeface="Arial" panose="020B0604020202020204" pitchFamily="34" charset="0"/>
                <a:cs typeface="Arial" panose="020B0604020202020204" pitchFamily="34" charset="0"/>
              </a:rPr>
              <a:t>Ey</a:t>
            </a:r>
            <a:r>
              <a:rPr lang="en-US" altLang="zh-CN" sz="2400" dirty="0">
                <a:latin typeface="Arial" panose="020B0604020202020204" pitchFamily="34" charset="0"/>
                <a:cs typeface="Arial" panose="020B0604020202020204" pitchFamily="34" charset="0"/>
              </a:rPr>
              <a:t>}</a:t>
            </a:r>
            <a:endParaRPr lang="zh-CN" altLang="en-US" sz="2400" dirty="0">
              <a:latin typeface="Arial" panose="020B0604020202020204" pitchFamily="34" charset="0"/>
              <a:cs typeface="Arial" panose="020B0604020202020204" pitchFamily="34" charset="0"/>
            </a:endParaRPr>
          </a:p>
        </p:txBody>
      </p:sp>
      <p:sp>
        <p:nvSpPr>
          <p:cNvPr id="57" name="文本框 56">
            <a:extLst>
              <a:ext uri="{FF2B5EF4-FFF2-40B4-BE49-F238E27FC236}">
                <a16:creationId xmlns:a16="http://schemas.microsoft.com/office/drawing/2014/main" id="{EB14F379-B1B5-4109-45A7-84CC77220F43}"/>
              </a:ext>
            </a:extLst>
          </p:cNvPr>
          <p:cNvSpPr txBox="1"/>
          <p:nvPr/>
        </p:nvSpPr>
        <p:spPr>
          <a:xfrm>
            <a:off x="2290723" y="1142393"/>
            <a:ext cx="2696114" cy="707886"/>
          </a:xfrm>
          <a:prstGeom prst="rect">
            <a:avLst/>
          </a:prstGeom>
          <a:noFill/>
          <a:ln>
            <a:solidFill>
              <a:schemeClr val="tx1"/>
            </a:solidFill>
          </a:ln>
          <a:effectLst>
            <a:outerShdw blurRad="50800" dist="38100" dir="2700000" algn="tl" rotWithShape="0">
              <a:prstClr val="black">
                <a:alpha val="40000"/>
              </a:prstClr>
            </a:outerShdw>
          </a:effectLst>
        </p:spPr>
        <p:txBody>
          <a:bodyPr wrap="square" rtlCol="0">
            <a:spAutoFit/>
          </a:bodyPr>
          <a:lstStyle/>
          <a:p>
            <a:r>
              <a:rPr lang="en-US" altLang="zh-CN" sz="2000" dirty="0">
                <a:latin typeface="Arial" panose="020B0604020202020204" pitchFamily="34" charset="0"/>
                <a:cs typeface="Arial" panose="020B0604020202020204" pitchFamily="34" charset="0"/>
              </a:rPr>
              <a:t> {</a:t>
            </a:r>
            <a:r>
              <a:rPr lang="en-US" altLang="zh-CN" sz="2000" dirty="0" err="1">
                <a:latin typeface="Arial" panose="020B0604020202020204" pitchFamily="34" charset="0"/>
                <a:cs typeface="Arial" panose="020B0604020202020204" pitchFamily="34" charset="0"/>
              </a:rPr>
              <a:t>a+b</a:t>
            </a:r>
            <a:r>
              <a:rPr lang="en-US" altLang="zh-CN" sz="2000" dirty="0">
                <a:latin typeface="Arial" panose="020B0604020202020204" pitchFamily="34" charset="0"/>
                <a:cs typeface="Arial" panose="020B0604020202020204" pitchFamily="34" charset="0"/>
              </a:rPr>
              <a:t>, a*b, y &gt; a, a+1}</a:t>
            </a:r>
          </a:p>
          <a:p>
            <a:r>
              <a:rPr lang="zh-CN" altLang="en-US" sz="2000" dirty="0">
                <a:latin typeface="Arial" panose="020B0604020202020204" pitchFamily="34" charset="0"/>
                <a:cs typeface="Arial" panose="020B0604020202020204" pitchFamily="34" charset="0"/>
              </a:rPr>
              <a:t>   </a:t>
            </a:r>
            <a:r>
              <a:rPr lang="en-US" altLang="zh-CN" sz="2000" dirty="0">
                <a:latin typeface="Arial" panose="020B0604020202020204" pitchFamily="34" charset="0"/>
                <a:cs typeface="Arial" panose="020B0604020202020204" pitchFamily="34" charset="0"/>
              </a:rPr>
              <a:t>1       2     3        4</a:t>
            </a:r>
            <a:endParaRPr lang="zh-CN" altLang="en-US" sz="2000" dirty="0">
              <a:latin typeface="Arial" panose="020B0604020202020204" pitchFamily="34" charset="0"/>
              <a:cs typeface="Arial" panose="020B0604020202020204" pitchFamily="34" charset="0"/>
            </a:endParaRPr>
          </a:p>
        </p:txBody>
      </p:sp>
      <p:sp>
        <p:nvSpPr>
          <p:cNvPr id="58" name="矩形 57">
            <a:extLst>
              <a:ext uri="{FF2B5EF4-FFF2-40B4-BE49-F238E27FC236}">
                <a16:creationId xmlns:a16="http://schemas.microsoft.com/office/drawing/2014/main" id="{A0FD3994-1978-71EC-0120-59EE836A6B3A}"/>
              </a:ext>
            </a:extLst>
          </p:cNvPr>
          <p:cNvSpPr/>
          <p:nvPr/>
        </p:nvSpPr>
        <p:spPr>
          <a:xfrm>
            <a:off x="5218166" y="1129877"/>
            <a:ext cx="5484789" cy="3383922"/>
          </a:xfrm>
          <a:prstGeom prst="rect">
            <a:avLst/>
          </a:prstGeom>
          <a:solidFill>
            <a:schemeClr val="bg1">
              <a:lumMod val="9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t" anchorCtr="0"/>
          <a:lstStyle>
            <a:lvl1pPr marL="271463" indent="-271463">
              <a:defRPr b="1">
                <a:solidFill>
                  <a:schemeClr val="tx1"/>
                </a:solidFill>
                <a:latin typeface="Tahoma" panose="020B0604030504040204" pitchFamily="34" charset="0"/>
                <a:ea typeface="宋体" panose="02010600030101010101" pitchFamily="2" charset="-122"/>
              </a:defRPr>
            </a:lvl1pPr>
            <a:lvl2pPr>
              <a:defRPr b="1">
                <a:solidFill>
                  <a:schemeClr val="tx1"/>
                </a:solidFill>
                <a:latin typeface="Tahoma" panose="020B0604030504040204" pitchFamily="34" charset="0"/>
                <a:ea typeface="宋体" panose="02010600030101010101" pitchFamily="2" charset="-122"/>
              </a:defRPr>
            </a:lvl2pPr>
            <a:lvl3pPr>
              <a:defRPr b="1">
                <a:solidFill>
                  <a:schemeClr val="tx1"/>
                </a:solidFill>
                <a:latin typeface="Tahoma" panose="020B0604030504040204" pitchFamily="34" charset="0"/>
                <a:ea typeface="宋体" panose="02010600030101010101" pitchFamily="2" charset="-122"/>
              </a:defRPr>
            </a:lvl3pPr>
            <a:lvl4pPr>
              <a:defRPr b="1">
                <a:solidFill>
                  <a:schemeClr val="tx1"/>
                </a:solidFill>
                <a:latin typeface="Tahoma" panose="020B0604030504040204" pitchFamily="34" charset="0"/>
                <a:ea typeface="宋体" panose="02010600030101010101" pitchFamily="2" charset="-122"/>
              </a:defRPr>
            </a:lvl4pPr>
            <a:lvl5pPr>
              <a:defRPr b="1">
                <a:solidFill>
                  <a:schemeClr val="tx1"/>
                </a:solidFill>
                <a:latin typeface="Tahoma" panose="020B0604030504040204" pitchFamily="34" charset="0"/>
                <a:ea typeface="宋体" panose="02010600030101010101" pitchFamily="2" charset="-122"/>
              </a:defRPr>
            </a:lvl5pPr>
            <a:lvl6pPr marL="1828800" indent="457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286000" indent="457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2743200" indent="457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200400" indent="4572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marL="0" lvl="1">
              <a:lnSpc>
                <a:spcPts val="3200"/>
              </a:lnSpc>
              <a:spcBef>
                <a:spcPct val="20000"/>
              </a:spcBef>
              <a:buClr>
                <a:srgbClr val="5EAEFF"/>
              </a:buClr>
              <a:buSzPct val="60000"/>
              <a:defRPr/>
            </a:pPr>
            <a:r>
              <a:rPr lang="en-US" altLang="zh-CN" sz="2000" b="0" dirty="0">
                <a:solidFill>
                  <a:srgbClr val="000000"/>
                </a:solidFill>
                <a:latin typeface="Times New Roman" panose="02020603050405020304" pitchFamily="18" charset="0"/>
                <a:ea typeface="+mn-ea"/>
                <a:cs typeface="Times New Roman" panose="02020603050405020304" pitchFamily="18" charset="0"/>
              </a:rPr>
              <a:t>out[ENTRY] = </a:t>
            </a:r>
            <a:r>
              <a:rPr lang="en-US" altLang="zh-CN" sz="2000" b="0" dirty="0">
                <a:solidFill>
                  <a:srgbClr val="333333"/>
                </a:solidFill>
                <a:latin typeface="Times New Roman" panose="02020603050405020304" pitchFamily="18" charset="0"/>
                <a:cs typeface="Times New Roman" panose="02020603050405020304" pitchFamily="18" charset="0"/>
              </a:rPr>
              <a:t>Ø</a:t>
            </a:r>
            <a:r>
              <a:rPr lang="en-US" altLang="zh-CN" sz="2000" b="0" dirty="0">
                <a:solidFill>
                  <a:srgbClr val="000000"/>
                </a:solidFill>
                <a:latin typeface="Times New Roman" panose="02020603050405020304" pitchFamily="18" charset="0"/>
                <a:ea typeface="+mn-ea"/>
                <a:cs typeface="Times New Roman" panose="02020603050405020304" pitchFamily="18" charset="0"/>
              </a:rPr>
              <a:t>;</a:t>
            </a:r>
          </a:p>
          <a:p>
            <a:pPr marL="0" lvl="1">
              <a:lnSpc>
                <a:spcPts val="3200"/>
              </a:lnSpc>
              <a:spcBef>
                <a:spcPct val="20000"/>
              </a:spcBef>
              <a:buClr>
                <a:srgbClr val="FF0000"/>
              </a:buClr>
              <a:buSzPct val="100000"/>
              <a:defRPr/>
            </a:pPr>
            <a:r>
              <a:rPr lang="en-US" altLang="zh-CN" sz="2000" b="0" dirty="0">
                <a:solidFill>
                  <a:srgbClr val="0000FF"/>
                </a:solidFill>
                <a:latin typeface="Times New Roman" panose="02020603050405020304" pitchFamily="18" charset="0"/>
                <a:ea typeface="+mn-ea"/>
                <a:cs typeface="Times New Roman" panose="02020603050405020304" pitchFamily="18" charset="0"/>
              </a:rPr>
              <a:t>for</a:t>
            </a:r>
            <a:r>
              <a:rPr lang="en-US" altLang="zh-CN" sz="2000" b="0" dirty="0">
                <a:solidFill>
                  <a:srgbClr val="2D83F4"/>
                </a:solidFill>
                <a:latin typeface="Times New Roman" panose="02020603050405020304" pitchFamily="18" charset="0"/>
                <a:ea typeface="+mn-ea"/>
                <a:cs typeface="Times New Roman" panose="02020603050405020304" pitchFamily="18" charset="0"/>
              </a:rPr>
              <a:t> </a:t>
            </a:r>
            <a:r>
              <a:rPr lang="en-US" altLang="zh-CN" sz="2000" b="0" dirty="0">
                <a:solidFill>
                  <a:srgbClr val="000000"/>
                </a:solidFill>
                <a:latin typeface="Times New Roman" panose="02020603050405020304" pitchFamily="18" charset="0"/>
                <a:ea typeface="+mn-ea"/>
                <a:cs typeface="Times New Roman" panose="02020603050405020304" pitchFamily="18" charset="0"/>
              </a:rPr>
              <a:t>(</a:t>
            </a:r>
            <a:r>
              <a:rPr lang="zh-CN" altLang="en-US" sz="2000" b="0" dirty="0">
                <a:solidFill>
                  <a:srgbClr val="000000"/>
                </a:solidFill>
                <a:latin typeface="Times New Roman" panose="02020603050405020304" pitchFamily="18" charset="0"/>
                <a:ea typeface="+mn-ea"/>
                <a:cs typeface="Times New Roman" panose="02020603050405020304" pitchFamily="18" charset="0"/>
              </a:rPr>
              <a:t>除</a:t>
            </a:r>
            <a:r>
              <a:rPr lang="en-US" altLang="zh-CN" sz="2000" b="0" dirty="0">
                <a:solidFill>
                  <a:srgbClr val="000000"/>
                </a:solidFill>
                <a:latin typeface="Times New Roman" panose="02020603050405020304" pitchFamily="18" charset="0"/>
                <a:ea typeface="+mn-ea"/>
                <a:cs typeface="Times New Roman" panose="02020603050405020304" pitchFamily="18" charset="0"/>
              </a:rPr>
              <a:t>ENTRY</a:t>
            </a:r>
            <a:r>
              <a:rPr lang="zh-CN" altLang="en-US" sz="2000" b="0" dirty="0">
                <a:solidFill>
                  <a:srgbClr val="000000"/>
                </a:solidFill>
                <a:latin typeface="Times New Roman" panose="02020603050405020304" pitchFamily="18" charset="0"/>
                <a:ea typeface="+mn-ea"/>
                <a:cs typeface="Times New Roman" panose="02020603050405020304" pitchFamily="18" charset="0"/>
              </a:rPr>
              <a:t>之外的每个基本块</a:t>
            </a:r>
            <a:r>
              <a:rPr lang="en-US" altLang="zh-CN" sz="2000" b="0" dirty="0">
                <a:solidFill>
                  <a:srgbClr val="000000"/>
                </a:solidFill>
                <a:latin typeface="Times New Roman" panose="02020603050405020304" pitchFamily="18" charset="0"/>
                <a:ea typeface="+mn-ea"/>
                <a:cs typeface="Times New Roman" panose="02020603050405020304" pitchFamily="18" charset="0"/>
              </a:rPr>
              <a:t>B)  out[B] = </a:t>
            </a:r>
            <a:r>
              <a:rPr lang="en-US" altLang="zh-CN" sz="2000" b="0" dirty="0">
                <a:solidFill>
                  <a:srgbClr val="FF0000"/>
                </a:solidFill>
                <a:latin typeface="Times New Roman" panose="02020603050405020304" pitchFamily="18" charset="0"/>
                <a:ea typeface="+mn-ea"/>
                <a:cs typeface="Times New Roman" panose="02020603050405020304" pitchFamily="18" charset="0"/>
              </a:rPr>
              <a:t>U</a:t>
            </a:r>
            <a:r>
              <a:rPr lang="en-US" altLang="zh-CN" sz="2000" b="0" dirty="0">
                <a:solidFill>
                  <a:srgbClr val="000000"/>
                </a:solidFill>
                <a:latin typeface="Times New Roman" panose="02020603050405020304" pitchFamily="18" charset="0"/>
                <a:ea typeface="+mn-ea"/>
                <a:cs typeface="Times New Roman" panose="02020603050405020304" pitchFamily="18" charset="0"/>
              </a:rPr>
              <a:t>;</a:t>
            </a:r>
          </a:p>
          <a:p>
            <a:pPr eaLnBrk="1" hangingPunct="1">
              <a:lnSpc>
                <a:spcPts val="3200"/>
              </a:lnSpc>
              <a:spcBef>
                <a:spcPct val="20000"/>
              </a:spcBef>
              <a:buClr>
                <a:srgbClr val="31B6FD"/>
              </a:buClr>
              <a:buSzPct val="100000"/>
              <a:defRPr/>
            </a:pPr>
            <a:r>
              <a:rPr lang="en-US" altLang="zh-CN" sz="2000" b="0" dirty="0">
                <a:solidFill>
                  <a:srgbClr val="0000FF"/>
                </a:solidFill>
                <a:latin typeface="Times New Roman" panose="02020603050405020304" pitchFamily="18" charset="0"/>
                <a:ea typeface="+mn-ea"/>
                <a:cs typeface="Times New Roman" panose="02020603050405020304" pitchFamily="18" charset="0"/>
              </a:rPr>
              <a:t>while</a:t>
            </a:r>
            <a:r>
              <a:rPr lang="en-US" altLang="zh-CN" sz="2000" b="0" dirty="0">
                <a:solidFill>
                  <a:srgbClr val="000000"/>
                </a:solidFill>
                <a:latin typeface="Times New Roman" panose="02020603050405020304" pitchFamily="18" charset="0"/>
                <a:ea typeface="+mn-ea"/>
                <a:cs typeface="Times New Roman" panose="02020603050405020304" pitchFamily="18" charset="0"/>
              </a:rPr>
              <a:t> (</a:t>
            </a:r>
            <a:r>
              <a:rPr lang="zh-CN" altLang="en-US" sz="2000" b="0" dirty="0">
                <a:solidFill>
                  <a:srgbClr val="000000"/>
                </a:solidFill>
                <a:latin typeface="Times New Roman" panose="02020603050405020304" pitchFamily="18" charset="0"/>
                <a:ea typeface="+mn-ea"/>
                <a:cs typeface="Times New Roman" panose="02020603050405020304" pitchFamily="18" charset="0"/>
              </a:rPr>
              <a:t>某个</a:t>
            </a:r>
            <a:r>
              <a:rPr lang="en-US" altLang="zh-CN" sz="2000" b="0" dirty="0">
                <a:solidFill>
                  <a:srgbClr val="000000"/>
                </a:solidFill>
                <a:latin typeface="Times New Roman" panose="02020603050405020304" pitchFamily="18" charset="0"/>
                <a:ea typeface="+mn-ea"/>
                <a:cs typeface="Times New Roman" panose="02020603050405020304" pitchFamily="18" charset="0"/>
              </a:rPr>
              <a:t>out</a:t>
            </a:r>
            <a:r>
              <a:rPr lang="zh-CN" altLang="en-US" sz="2000" b="0" dirty="0">
                <a:solidFill>
                  <a:srgbClr val="000000"/>
                </a:solidFill>
                <a:latin typeface="Times New Roman" panose="02020603050405020304" pitchFamily="18" charset="0"/>
                <a:ea typeface="+mn-ea"/>
                <a:cs typeface="Times New Roman" panose="02020603050405020304" pitchFamily="18" charset="0"/>
              </a:rPr>
              <a:t>值发生了改变</a:t>
            </a:r>
            <a:r>
              <a:rPr lang="en-US" altLang="zh-CN" sz="2000" b="0" dirty="0">
                <a:solidFill>
                  <a:srgbClr val="000000"/>
                </a:solidFill>
                <a:latin typeface="Times New Roman" panose="02020603050405020304" pitchFamily="18" charset="0"/>
                <a:ea typeface="+mn-ea"/>
                <a:cs typeface="Times New Roman" panose="02020603050405020304" pitchFamily="18" charset="0"/>
              </a:rPr>
              <a:t>)</a:t>
            </a:r>
          </a:p>
          <a:p>
            <a:pPr eaLnBrk="1" hangingPunct="1">
              <a:lnSpc>
                <a:spcPts val="3200"/>
              </a:lnSpc>
              <a:spcBef>
                <a:spcPct val="20000"/>
              </a:spcBef>
              <a:buClr>
                <a:srgbClr val="31B6FD"/>
              </a:buClr>
              <a:buSzPct val="100000"/>
              <a:defRPr/>
            </a:pPr>
            <a:r>
              <a:rPr lang="en-US" altLang="zh-CN" sz="2000" b="0" dirty="0">
                <a:solidFill>
                  <a:srgbClr val="0000FF"/>
                </a:solidFill>
                <a:latin typeface="Times New Roman" panose="02020603050405020304" pitchFamily="18" charset="0"/>
                <a:ea typeface="+mn-ea"/>
                <a:cs typeface="Times New Roman" panose="02020603050405020304" pitchFamily="18" charset="0"/>
              </a:rPr>
              <a:t>	for</a:t>
            </a:r>
            <a:r>
              <a:rPr lang="en-US" altLang="zh-CN" sz="2000" b="0" dirty="0">
                <a:solidFill>
                  <a:srgbClr val="2D83F4"/>
                </a:solidFill>
                <a:latin typeface="Times New Roman" panose="02020603050405020304" pitchFamily="18" charset="0"/>
                <a:ea typeface="+mn-ea"/>
                <a:cs typeface="Times New Roman" panose="02020603050405020304" pitchFamily="18" charset="0"/>
              </a:rPr>
              <a:t> </a:t>
            </a:r>
            <a:r>
              <a:rPr lang="en-US" altLang="zh-CN" sz="2000" b="0" dirty="0">
                <a:solidFill>
                  <a:srgbClr val="000000"/>
                </a:solidFill>
                <a:latin typeface="Times New Roman" panose="02020603050405020304" pitchFamily="18" charset="0"/>
                <a:ea typeface="+mn-ea"/>
                <a:cs typeface="Times New Roman" panose="02020603050405020304" pitchFamily="18" charset="0"/>
              </a:rPr>
              <a:t>(</a:t>
            </a:r>
            <a:r>
              <a:rPr lang="zh-CN" altLang="en-US" sz="2000" b="0" dirty="0">
                <a:solidFill>
                  <a:srgbClr val="000000"/>
                </a:solidFill>
                <a:latin typeface="Times New Roman" panose="02020603050405020304" pitchFamily="18" charset="0"/>
                <a:ea typeface="+mn-ea"/>
                <a:cs typeface="Times New Roman" panose="02020603050405020304" pitchFamily="18" charset="0"/>
              </a:rPr>
              <a:t>除</a:t>
            </a:r>
            <a:r>
              <a:rPr lang="en-US" altLang="zh-CN" sz="2000" b="0" dirty="0">
                <a:solidFill>
                  <a:srgbClr val="000000"/>
                </a:solidFill>
                <a:latin typeface="Times New Roman" panose="02020603050405020304" pitchFamily="18" charset="0"/>
                <a:ea typeface="+mn-ea"/>
                <a:cs typeface="Times New Roman" panose="02020603050405020304" pitchFamily="18" charset="0"/>
              </a:rPr>
              <a:t>ENTRY</a:t>
            </a:r>
            <a:r>
              <a:rPr lang="zh-CN" altLang="en-US" sz="2000" b="0" dirty="0">
                <a:solidFill>
                  <a:srgbClr val="000000"/>
                </a:solidFill>
                <a:latin typeface="Times New Roman" panose="02020603050405020304" pitchFamily="18" charset="0"/>
                <a:ea typeface="+mn-ea"/>
                <a:cs typeface="Times New Roman" panose="02020603050405020304" pitchFamily="18" charset="0"/>
              </a:rPr>
              <a:t>之外的每个基本块</a:t>
            </a:r>
            <a:r>
              <a:rPr lang="en-US" altLang="zh-CN" sz="2000" b="0" dirty="0">
                <a:solidFill>
                  <a:srgbClr val="000000"/>
                </a:solidFill>
                <a:latin typeface="Times New Roman" panose="02020603050405020304" pitchFamily="18" charset="0"/>
                <a:ea typeface="+mn-ea"/>
                <a:cs typeface="Times New Roman" panose="02020603050405020304" pitchFamily="18" charset="0"/>
              </a:rPr>
              <a:t>B) {</a:t>
            </a:r>
          </a:p>
          <a:p>
            <a:pPr eaLnBrk="1" hangingPunct="1">
              <a:lnSpc>
                <a:spcPts val="3200"/>
              </a:lnSpc>
              <a:spcBef>
                <a:spcPct val="20000"/>
              </a:spcBef>
              <a:buClr>
                <a:srgbClr val="31B6FD"/>
              </a:buClr>
              <a:buSzPct val="100000"/>
              <a:defRPr/>
            </a:pPr>
            <a:r>
              <a:rPr lang="en-US" altLang="zh-CN" sz="2000" b="0" dirty="0">
                <a:solidFill>
                  <a:srgbClr val="000000"/>
                </a:solidFill>
                <a:latin typeface="Times New Roman" panose="02020603050405020304" pitchFamily="18" charset="0"/>
                <a:ea typeface="+mn-ea"/>
                <a:cs typeface="Times New Roman" panose="02020603050405020304" pitchFamily="18" charset="0"/>
              </a:rPr>
              <a:t>		in[B] = </a:t>
            </a:r>
            <a:r>
              <a:rPr lang="en-US" altLang="zh-CN" sz="2000" dirty="0">
                <a:solidFill>
                  <a:srgbClr val="FF0000"/>
                </a:solidFill>
                <a:latin typeface="Times New Roman" panose="02020603050405020304" pitchFamily="18" charset="0"/>
                <a:ea typeface="+mn-ea"/>
                <a:cs typeface="Times New Roman" panose="02020603050405020304" pitchFamily="18" charset="0"/>
              </a:rPr>
              <a:t>∩</a:t>
            </a:r>
            <a:r>
              <a:rPr kumimoji="0" lang="en-US" altLang="zh-CN" sz="2000" b="0" i="0" u="none" strike="noStrike" kern="1200" cap="none" spc="0" normalizeH="0" baseline="-25000" noProof="0" dirty="0">
                <a:ln>
                  <a:noFill/>
                </a:ln>
                <a:solidFill>
                  <a:prstClr val="black"/>
                </a:solidFill>
                <a:effectLst/>
                <a:uLnTx/>
                <a:uFillTx/>
                <a:latin typeface="Times New Roman" panose="02020603050405020304" pitchFamily="18" charset="0"/>
                <a:ea typeface="微软雅黑"/>
                <a:cs typeface="Times New Roman" panose="02020603050405020304" pitchFamily="18" charset="0"/>
              </a:rPr>
              <a:t> </a:t>
            </a:r>
            <a:r>
              <a:rPr kumimoji="0" lang="en-US" altLang="zh-CN" sz="2000" b="0" i="0" u="none" strike="noStrike" kern="1200" cap="none" spc="0" normalizeH="0" baseline="-25000" noProof="0" dirty="0" err="1">
                <a:ln>
                  <a:noFill/>
                </a:ln>
                <a:solidFill>
                  <a:prstClr val="black"/>
                </a:solidFill>
                <a:effectLst/>
                <a:uLnTx/>
                <a:uFillTx/>
                <a:latin typeface="Times New Roman" panose="02020603050405020304" pitchFamily="18" charset="0"/>
                <a:ea typeface="微软雅黑"/>
                <a:cs typeface="Times New Roman" panose="02020603050405020304" pitchFamily="18" charset="0"/>
              </a:rPr>
              <a:t>P∈pred</a:t>
            </a:r>
            <a:r>
              <a:rPr kumimoji="0" lang="en-US" altLang="zh-CN" sz="2000" b="0" i="0" u="none" strike="noStrike" kern="1200" cap="none" spc="0" normalizeH="0" baseline="-25000" noProof="0" dirty="0">
                <a:ln>
                  <a:noFill/>
                </a:ln>
                <a:solidFill>
                  <a:prstClr val="black"/>
                </a:solidFill>
                <a:effectLst/>
                <a:uLnTx/>
                <a:uFillTx/>
                <a:latin typeface="Times New Roman" panose="02020603050405020304" pitchFamily="18" charset="0"/>
                <a:ea typeface="微软雅黑"/>
                <a:cs typeface="Times New Roman" panose="02020603050405020304" pitchFamily="18" charset="0"/>
              </a:rPr>
              <a:t>(B)</a:t>
            </a:r>
            <a:r>
              <a:rPr kumimoji="0" lang="en-US" altLang="zh-CN" sz="2000" b="0" i="0" u="none" strike="noStrike" kern="1200" cap="none" spc="0" normalizeH="0" baseline="0" noProof="0" dirty="0">
                <a:ln>
                  <a:noFill/>
                </a:ln>
                <a:solidFill>
                  <a:prstClr val="black"/>
                </a:solidFill>
                <a:effectLst/>
                <a:uLnTx/>
                <a:uFillTx/>
                <a:latin typeface="Times New Roman" panose="02020603050405020304" pitchFamily="18" charset="0"/>
                <a:ea typeface="微软雅黑"/>
                <a:cs typeface="Times New Roman" panose="02020603050405020304" pitchFamily="18" charset="0"/>
              </a:rPr>
              <a:t> out</a:t>
            </a:r>
            <a:r>
              <a:rPr lang="en-US" altLang="zh-CN" sz="2000" b="0" dirty="0">
                <a:solidFill>
                  <a:srgbClr val="000000"/>
                </a:solidFill>
                <a:latin typeface="Times New Roman" panose="02020603050405020304" pitchFamily="18" charset="0"/>
                <a:ea typeface="+mn-ea"/>
                <a:cs typeface="Times New Roman" panose="02020603050405020304" pitchFamily="18" charset="0"/>
              </a:rPr>
              <a:t>[P];</a:t>
            </a:r>
          </a:p>
          <a:p>
            <a:pPr eaLnBrk="1" hangingPunct="1">
              <a:lnSpc>
                <a:spcPts val="3200"/>
              </a:lnSpc>
              <a:spcBef>
                <a:spcPct val="20000"/>
              </a:spcBef>
              <a:buClr>
                <a:srgbClr val="31B6FD"/>
              </a:buClr>
              <a:buSzPct val="100000"/>
              <a:defRPr/>
            </a:pPr>
            <a:r>
              <a:rPr lang="en-US" altLang="zh-CN" sz="2000" b="0" dirty="0">
                <a:solidFill>
                  <a:srgbClr val="000000"/>
                </a:solidFill>
                <a:latin typeface="Times New Roman" panose="02020603050405020304" pitchFamily="18" charset="0"/>
                <a:ea typeface="+mn-ea"/>
                <a:cs typeface="Times New Roman" panose="02020603050405020304" pitchFamily="18" charset="0"/>
              </a:rPr>
              <a:t>		out[B] = </a:t>
            </a:r>
            <a:r>
              <a:rPr lang="en-US" altLang="zh-CN" sz="2000" b="0" dirty="0" err="1">
                <a:solidFill>
                  <a:srgbClr val="000000"/>
                </a:solidFill>
                <a:latin typeface="Times New Roman" panose="02020603050405020304" pitchFamily="18" charset="0"/>
                <a:ea typeface="+mn-ea"/>
                <a:cs typeface="Times New Roman" panose="02020603050405020304" pitchFamily="18" charset="0"/>
              </a:rPr>
              <a:t>gen</a:t>
            </a:r>
            <a:r>
              <a:rPr lang="en-US" altLang="zh-CN" sz="2000" b="0" baseline="-30000" dirty="0" err="1">
                <a:solidFill>
                  <a:srgbClr val="000000"/>
                </a:solidFill>
                <a:latin typeface="Times New Roman" panose="02020603050405020304" pitchFamily="18" charset="0"/>
                <a:ea typeface="+mn-ea"/>
                <a:cs typeface="Times New Roman" panose="02020603050405020304" pitchFamily="18" charset="0"/>
              </a:rPr>
              <a:t>B</a:t>
            </a:r>
            <a:r>
              <a:rPr lang="en-US" altLang="zh-CN" sz="2000" b="0" dirty="0">
                <a:solidFill>
                  <a:srgbClr val="000000"/>
                </a:solidFill>
                <a:latin typeface="Times New Roman" panose="02020603050405020304" pitchFamily="18" charset="0"/>
                <a:ea typeface="+mn-ea"/>
                <a:cs typeface="Times New Roman" panose="02020603050405020304" pitchFamily="18" charset="0"/>
              </a:rPr>
              <a:t> ∪ (in[B] - </a:t>
            </a:r>
            <a:r>
              <a:rPr lang="en-US" altLang="zh-CN" sz="2000" b="0" dirty="0" err="1">
                <a:solidFill>
                  <a:srgbClr val="000000"/>
                </a:solidFill>
                <a:latin typeface="Times New Roman" panose="02020603050405020304" pitchFamily="18" charset="0"/>
                <a:ea typeface="+mn-ea"/>
                <a:cs typeface="Times New Roman" panose="02020603050405020304" pitchFamily="18" charset="0"/>
              </a:rPr>
              <a:t>kill</a:t>
            </a:r>
            <a:r>
              <a:rPr lang="en-US" altLang="zh-CN" sz="2000" b="0" baseline="-30000" dirty="0" err="1">
                <a:solidFill>
                  <a:srgbClr val="000000"/>
                </a:solidFill>
                <a:latin typeface="Times New Roman" panose="02020603050405020304" pitchFamily="18" charset="0"/>
                <a:ea typeface="+mn-ea"/>
                <a:cs typeface="Times New Roman" panose="02020603050405020304" pitchFamily="18" charset="0"/>
              </a:rPr>
              <a:t>B</a:t>
            </a:r>
            <a:r>
              <a:rPr lang="en-US" altLang="zh-CN" sz="2000" b="0" dirty="0">
                <a:solidFill>
                  <a:srgbClr val="000000"/>
                </a:solidFill>
                <a:latin typeface="Times New Roman" panose="02020603050405020304" pitchFamily="18" charset="0"/>
                <a:ea typeface="+mn-ea"/>
                <a:cs typeface="Times New Roman" panose="02020603050405020304" pitchFamily="18" charset="0"/>
              </a:rPr>
              <a:t> );</a:t>
            </a:r>
          </a:p>
          <a:p>
            <a:pPr eaLnBrk="1" hangingPunct="1">
              <a:lnSpc>
                <a:spcPts val="3200"/>
              </a:lnSpc>
              <a:spcBef>
                <a:spcPct val="20000"/>
              </a:spcBef>
              <a:buClr>
                <a:srgbClr val="31B6FD"/>
              </a:buClr>
              <a:buSzPct val="100000"/>
              <a:defRPr/>
            </a:pPr>
            <a:r>
              <a:rPr lang="en-US" altLang="zh-CN" sz="2000" b="0" dirty="0">
                <a:solidFill>
                  <a:srgbClr val="000000"/>
                </a:solidFill>
                <a:latin typeface="Times New Roman" panose="02020603050405020304" pitchFamily="18" charset="0"/>
                <a:ea typeface="+mn-ea"/>
                <a:cs typeface="Times New Roman" panose="02020603050405020304" pitchFamily="18" charset="0"/>
              </a:rPr>
              <a:t> 	}</a:t>
            </a:r>
            <a:endParaRPr lang="zh-CN" altLang="en-US" sz="2000" b="0" dirty="0">
              <a:solidFill>
                <a:srgbClr val="FFFFFF"/>
              </a:solidFill>
              <a:latin typeface="Times New Roman" panose="02020603050405020304" pitchFamily="18" charset="0"/>
              <a:ea typeface="+mn-ea"/>
              <a:cs typeface="Times New Roman" panose="02020603050405020304" pitchFamily="18" charset="0"/>
            </a:endParaRPr>
          </a:p>
        </p:txBody>
      </p:sp>
      <p:sp>
        <p:nvSpPr>
          <p:cNvPr id="59" name="矩形 58">
            <a:extLst>
              <a:ext uri="{FF2B5EF4-FFF2-40B4-BE49-F238E27FC236}">
                <a16:creationId xmlns:a16="http://schemas.microsoft.com/office/drawing/2014/main" id="{4ED2857F-50CA-87D1-EDF0-B20095553D61}"/>
              </a:ext>
            </a:extLst>
          </p:cNvPr>
          <p:cNvSpPr>
            <a:spLocks noChangeArrowheads="1"/>
          </p:cNvSpPr>
          <p:nvPr/>
        </p:nvSpPr>
        <p:spPr bwMode="auto">
          <a:xfrm>
            <a:off x="4715748" y="5823204"/>
            <a:ext cx="68345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ctr" eaLnBrk="1" hangingPunct="1">
              <a:spcBef>
                <a:spcPct val="20000"/>
              </a:spcBef>
              <a:buClr>
                <a:srgbClr val="5EAEFF"/>
              </a:buClr>
              <a:buSzPct val="60000"/>
            </a:pPr>
            <a:r>
              <a:rPr lang="en-US" altLang="zh-CN" sz="2000" dirty="0">
                <a:solidFill>
                  <a:srgbClr val="000000"/>
                </a:solidFill>
                <a:latin typeface="Times New Roman" panose="02020603050405020304" pitchFamily="18" charset="0"/>
                <a:ea typeface="楷体_GB2312" pitchFamily="49" charset="-122"/>
                <a:cs typeface="Times New Roman" panose="02020603050405020304" pitchFamily="18" charset="0"/>
              </a:rPr>
              <a:t>1100</a:t>
            </a:r>
            <a:endParaRPr lang="zh-CN" altLang="en-US" sz="2000" dirty="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60" name="矩形 59">
            <a:extLst>
              <a:ext uri="{FF2B5EF4-FFF2-40B4-BE49-F238E27FC236}">
                <a16:creationId xmlns:a16="http://schemas.microsoft.com/office/drawing/2014/main" id="{30C4D2E2-4EAB-82E1-084F-CAF94E9BBFC9}"/>
              </a:ext>
            </a:extLst>
          </p:cNvPr>
          <p:cNvSpPr>
            <a:spLocks noChangeArrowheads="1"/>
          </p:cNvSpPr>
          <p:nvPr/>
        </p:nvSpPr>
        <p:spPr bwMode="auto">
          <a:xfrm>
            <a:off x="4705259" y="6213040"/>
            <a:ext cx="6692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ctr" eaLnBrk="1" hangingPunct="1">
              <a:spcBef>
                <a:spcPct val="20000"/>
              </a:spcBef>
              <a:buClr>
                <a:srgbClr val="5EAEFF"/>
              </a:buClr>
              <a:buSzPct val="60000"/>
            </a:pPr>
            <a:r>
              <a:rPr lang="en-US" altLang="zh-CN" sz="2000" dirty="0">
                <a:solidFill>
                  <a:srgbClr val="000000"/>
                </a:solidFill>
                <a:latin typeface="Times New Roman" panose="02020603050405020304" pitchFamily="18" charset="0"/>
                <a:ea typeface="楷体_GB2312" pitchFamily="49" charset="-122"/>
                <a:cs typeface="Times New Roman" panose="02020603050405020304" pitchFamily="18" charset="0"/>
              </a:rPr>
              <a:t>1110</a:t>
            </a:r>
            <a:endParaRPr lang="zh-CN" altLang="en-US" sz="2000" dirty="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61" name="矩形 60">
            <a:extLst>
              <a:ext uri="{FF2B5EF4-FFF2-40B4-BE49-F238E27FC236}">
                <a16:creationId xmlns:a16="http://schemas.microsoft.com/office/drawing/2014/main" id="{79AC6A9F-A221-51AA-C7A3-4264D73C49F1}"/>
              </a:ext>
            </a:extLst>
          </p:cNvPr>
          <p:cNvSpPr>
            <a:spLocks noChangeArrowheads="1"/>
          </p:cNvSpPr>
          <p:nvPr/>
        </p:nvSpPr>
        <p:spPr bwMode="auto">
          <a:xfrm>
            <a:off x="5738961" y="6213040"/>
            <a:ext cx="69762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ctr" eaLnBrk="1" hangingPunct="1">
              <a:spcBef>
                <a:spcPct val="20000"/>
              </a:spcBef>
              <a:buClr>
                <a:srgbClr val="5EAEFF"/>
              </a:buClr>
              <a:buSzPct val="60000"/>
            </a:pPr>
            <a:r>
              <a:rPr lang="en-US" altLang="zh-CN" sz="2000" dirty="0">
                <a:solidFill>
                  <a:srgbClr val="000000"/>
                </a:solidFill>
                <a:latin typeface="Times New Roman" panose="02020603050405020304" pitchFamily="18" charset="0"/>
                <a:ea typeface="楷体_GB2312" pitchFamily="49" charset="-122"/>
                <a:cs typeface="Times New Roman" panose="02020603050405020304" pitchFamily="18" charset="0"/>
              </a:rPr>
              <a:t>1000</a:t>
            </a:r>
            <a:endParaRPr lang="zh-CN" altLang="en-US" sz="2000" dirty="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62" name="矩形 61">
            <a:extLst>
              <a:ext uri="{FF2B5EF4-FFF2-40B4-BE49-F238E27FC236}">
                <a16:creationId xmlns:a16="http://schemas.microsoft.com/office/drawing/2014/main" id="{B750C8B6-D656-4E0D-80E7-2C16E3603C74}"/>
              </a:ext>
            </a:extLst>
          </p:cNvPr>
          <p:cNvSpPr>
            <a:spLocks noChangeArrowheads="1"/>
          </p:cNvSpPr>
          <p:nvPr/>
        </p:nvSpPr>
        <p:spPr bwMode="auto">
          <a:xfrm>
            <a:off x="6878765" y="6213040"/>
            <a:ext cx="69762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ctr" eaLnBrk="1" hangingPunct="1">
              <a:spcBef>
                <a:spcPct val="20000"/>
              </a:spcBef>
              <a:buClr>
                <a:srgbClr val="5EAEFF"/>
              </a:buClr>
              <a:buSzPct val="60000"/>
            </a:pPr>
            <a:r>
              <a:rPr lang="en-US" altLang="zh-CN" sz="2000" dirty="0">
                <a:solidFill>
                  <a:srgbClr val="000000"/>
                </a:solidFill>
                <a:latin typeface="Times New Roman" panose="02020603050405020304" pitchFamily="18" charset="0"/>
                <a:ea typeface="楷体_GB2312" pitchFamily="49" charset="-122"/>
                <a:cs typeface="Times New Roman" panose="02020603050405020304" pitchFamily="18" charset="0"/>
              </a:rPr>
              <a:t>1010</a:t>
            </a:r>
            <a:endParaRPr lang="zh-CN" altLang="en-US" sz="2000" dirty="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63" name="矩形 62">
            <a:extLst>
              <a:ext uri="{FF2B5EF4-FFF2-40B4-BE49-F238E27FC236}">
                <a16:creationId xmlns:a16="http://schemas.microsoft.com/office/drawing/2014/main" id="{F6D3DEEF-1FDB-4F87-0979-1D269D42F922}"/>
              </a:ext>
            </a:extLst>
          </p:cNvPr>
          <p:cNvSpPr>
            <a:spLocks noChangeArrowheads="1"/>
          </p:cNvSpPr>
          <p:nvPr/>
        </p:nvSpPr>
        <p:spPr bwMode="auto">
          <a:xfrm>
            <a:off x="7965112" y="6213040"/>
            <a:ext cx="69762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ctr" eaLnBrk="1" hangingPunct="1">
              <a:spcBef>
                <a:spcPct val="20000"/>
              </a:spcBef>
              <a:buClr>
                <a:srgbClr val="5EAEFF"/>
              </a:buClr>
              <a:buSzPct val="60000"/>
            </a:pPr>
            <a:r>
              <a:rPr lang="en-US" altLang="zh-CN" sz="2000" dirty="0">
                <a:solidFill>
                  <a:srgbClr val="000000"/>
                </a:solidFill>
                <a:latin typeface="Times New Roman" panose="02020603050405020304" pitchFamily="18" charset="0"/>
                <a:ea typeface="楷体_GB2312" pitchFamily="49" charset="-122"/>
                <a:cs typeface="Times New Roman" panose="02020603050405020304" pitchFamily="18" charset="0"/>
              </a:rPr>
              <a:t>1000</a:t>
            </a:r>
            <a:endParaRPr lang="zh-CN" altLang="en-US" sz="2000" dirty="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64" name="矩形 63">
            <a:extLst>
              <a:ext uri="{FF2B5EF4-FFF2-40B4-BE49-F238E27FC236}">
                <a16:creationId xmlns:a16="http://schemas.microsoft.com/office/drawing/2014/main" id="{B0C31D2F-4427-E30D-4C81-61E48A8010B8}"/>
              </a:ext>
            </a:extLst>
          </p:cNvPr>
          <p:cNvSpPr>
            <a:spLocks noChangeArrowheads="1"/>
          </p:cNvSpPr>
          <p:nvPr/>
        </p:nvSpPr>
        <p:spPr bwMode="auto">
          <a:xfrm>
            <a:off x="9157987" y="5412820"/>
            <a:ext cx="69762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ctr" eaLnBrk="1" hangingPunct="1">
              <a:spcBef>
                <a:spcPct val="20000"/>
              </a:spcBef>
              <a:buClr>
                <a:srgbClr val="5EAEFF"/>
              </a:buClr>
              <a:buSzPct val="60000"/>
            </a:pPr>
            <a:r>
              <a:rPr lang="en-US" altLang="zh-CN" sz="2000" dirty="0">
                <a:solidFill>
                  <a:srgbClr val="000000"/>
                </a:solidFill>
                <a:latin typeface="Times New Roman" panose="02020603050405020304" pitchFamily="18" charset="0"/>
                <a:ea typeface="楷体_GB2312" pitchFamily="49" charset="-122"/>
                <a:cs typeface="Times New Roman" panose="02020603050405020304" pitchFamily="18" charset="0"/>
              </a:rPr>
              <a:t>0000</a:t>
            </a:r>
            <a:endParaRPr lang="zh-CN" altLang="en-US" sz="2000" dirty="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65" name="矩形 64">
            <a:extLst>
              <a:ext uri="{FF2B5EF4-FFF2-40B4-BE49-F238E27FC236}">
                <a16:creationId xmlns:a16="http://schemas.microsoft.com/office/drawing/2014/main" id="{670BB263-8F67-E85D-30E7-42D592274E2F}"/>
              </a:ext>
            </a:extLst>
          </p:cNvPr>
          <p:cNvSpPr>
            <a:spLocks noChangeArrowheads="1"/>
          </p:cNvSpPr>
          <p:nvPr/>
        </p:nvSpPr>
        <p:spPr bwMode="auto">
          <a:xfrm>
            <a:off x="10319965" y="5412820"/>
            <a:ext cx="68345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ctr" eaLnBrk="1" hangingPunct="1">
              <a:spcBef>
                <a:spcPct val="20000"/>
              </a:spcBef>
              <a:buClr>
                <a:srgbClr val="5EAEFF"/>
              </a:buClr>
              <a:buSzPct val="60000"/>
            </a:pPr>
            <a:r>
              <a:rPr lang="en-US" altLang="zh-CN" sz="2000" dirty="0">
                <a:solidFill>
                  <a:srgbClr val="000000"/>
                </a:solidFill>
                <a:latin typeface="Times New Roman" panose="02020603050405020304" pitchFamily="18" charset="0"/>
                <a:ea typeface="楷体_GB2312" pitchFamily="49" charset="-122"/>
                <a:cs typeface="Times New Roman" panose="02020603050405020304" pitchFamily="18" charset="0"/>
              </a:rPr>
              <a:t>1100</a:t>
            </a:r>
            <a:endParaRPr lang="zh-CN" altLang="en-US" sz="2000" dirty="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66" name="矩形 65">
            <a:extLst>
              <a:ext uri="{FF2B5EF4-FFF2-40B4-BE49-F238E27FC236}">
                <a16:creationId xmlns:a16="http://schemas.microsoft.com/office/drawing/2014/main" id="{EB283F49-9BB3-A494-CBF6-293249DD956D}"/>
              </a:ext>
            </a:extLst>
          </p:cNvPr>
          <p:cNvSpPr>
            <a:spLocks noChangeArrowheads="1"/>
          </p:cNvSpPr>
          <p:nvPr/>
        </p:nvSpPr>
        <p:spPr bwMode="auto">
          <a:xfrm>
            <a:off x="9144742" y="5823204"/>
            <a:ext cx="69762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ctr" eaLnBrk="1" hangingPunct="1">
              <a:spcBef>
                <a:spcPct val="20000"/>
              </a:spcBef>
              <a:buClr>
                <a:srgbClr val="5EAEFF"/>
              </a:buClr>
              <a:buSzPct val="60000"/>
            </a:pPr>
            <a:r>
              <a:rPr lang="en-US" altLang="zh-CN" sz="2000" dirty="0">
                <a:solidFill>
                  <a:srgbClr val="000000"/>
                </a:solidFill>
                <a:latin typeface="Times New Roman" panose="02020603050405020304" pitchFamily="18" charset="0"/>
                <a:ea typeface="楷体_GB2312" pitchFamily="49" charset="-122"/>
                <a:cs typeface="Times New Roman" panose="02020603050405020304" pitchFamily="18" charset="0"/>
              </a:rPr>
              <a:t>1000</a:t>
            </a:r>
            <a:endParaRPr lang="zh-CN" altLang="en-US" sz="2000" dirty="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67" name="矩形 66">
            <a:extLst>
              <a:ext uri="{FF2B5EF4-FFF2-40B4-BE49-F238E27FC236}">
                <a16:creationId xmlns:a16="http://schemas.microsoft.com/office/drawing/2014/main" id="{63DE3498-E49C-20FD-33E5-D40751B0DA12}"/>
              </a:ext>
            </a:extLst>
          </p:cNvPr>
          <p:cNvSpPr>
            <a:spLocks noChangeArrowheads="1"/>
          </p:cNvSpPr>
          <p:nvPr/>
        </p:nvSpPr>
        <p:spPr bwMode="auto">
          <a:xfrm>
            <a:off x="10292720" y="5823204"/>
            <a:ext cx="69762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ctr" eaLnBrk="1" hangingPunct="1">
              <a:spcBef>
                <a:spcPct val="20000"/>
              </a:spcBef>
              <a:buClr>
                <a:srgbClr val="5EAEFF"/>
              </a:buClr>
              <a:buSzPct val="60000"/>
            </a:pPr>
            <a:r>
              <a:rPr lang="en-US" altLang="zh-CN" sz="2000" dirty="0">
                <a:solidFill>
                  <a:srgbClr val="000000"/>
                </a:solidFill>
                <a:latin typeface="Times New Roman" panose="02020603050405020304" pitchFamily="18" charset="0"/>
                <a:ea typeface="楷体_GB2312" pitchFamily="49" charset="-122"/>
                <a:cs typeface="Times New Roman" panose="02020603050405020304" pitchFamily="18" charset="0"/>
              </a:rPr>
              <a:t>1010</a:t>
            </a:r>
            <a:endParaRPr lang="zh-CN" altLang="en-US" sz="2000" dirty="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69" name="矩形 68">
            <a:extLst>
              <a:ext uri="{FF2B5EF4-FFF2-40B4-BE49-F238E27FC236}">
                <a16:creationId xmlns:a16="http://schemas.microsoft.com/office/drawing/2014/main" id="{1B6ED6F2-83CB-8C3E-EE99-4606FDAE812A}"/>
              </a:ext>
            </a:extLst>
          </p:cNvPr>
          <p:cNvSpPr>
            <a:spLocks noChangeArrowheads="1"/>
          </p:cNvSpPr>
          <p:nvPr/>
        </p:nvSpPr>
        <p:spPr bwMode="auto">
          <a:xfrm>
            <a:off x="9144742" y="6213040"/>
            <a:ext cx="69762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ctr" eaLnBrk="1" hangingPunct="1">
              <a:spcBef>
                <a:spcPct val="20000"/>
              </a:spcBef>
              <a:buClr>
                <a:srgbClr val="5EAEFF"/>
              </a:buClr>
              <a:buSzPct val="60000"/>
            </a:pPr>
            <a:r>
              <a:rPr lang="en-US" altLang="zh-CN" sz="2000" dirty="0">
                <a:solidFill>
                  <a:srgbClr val="000000"/>
                </a:solidFill>
                <a:latin typeface="Times New Roman" panose="02020603050405020304" pitchFamily="18" charset="0"/>
                <a:ea typeface="楷体_GB2312" pitchFamily="49" charset="-122"/>
                <a:cs typeface="Times New Roman" panose="02020603050405020304" pitchFamily="18" charset="0"/>
              </a:rPr>
              <a:t>1010</a:t>
            </a:r>
            <a:endParaRPr lang="zh-CN" altLang="en-US" sz="2000" dirty="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70" name="矩形 69">
            <a:extLst>
              <a:ext uri="{FF2B5EF4-FFF2-40B4-BE49-F238E27FC236}">
                <a16:creationId xmlns:a16="http://schemas.microsoft.com/office/drawing/2014/main" id="{5953450A-2B1B-BA84-073B-39F4B28617B1}"/>
              </a:ext>
            </a:extLst>
          </p:cNvPr>
          <p:cNvSpPr>
            <a:spLocks noChangeArrowheads="1"/>
          </p:cNvSpPr>
          <p:nvPr/>
        </p:nvSpPr>
        <p:spPr bwMode="auto">
          <a:xfrm>
            <a:off x="10275137" y="6213040"/>
            <a:ext cx="69762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ctr" eaLnBrk="1" hangingPunct="1">
              <a:spcBef>
                <a:spcPct val="20000"/>
              </a:spcBef>
              <a:buClr>
                <a:srgbClr val="5EAEFF"/>
              </a:buClr>
              <a:buSzPct val="60000"/>
            </a:pPr>
            <a:r>
              <a:rPr lang="en-US" altLang="zh-CN" sz="2000" dirty="0">
                <a:solidFill>
                  <a:srgbClr val="000000"/>
                </a:solidFill>
                <a:latin typeface="Times New Roman" panose="02020603050405020304" pitchFamily="18" charset="0"/>
                <a:ea typeface="楷体_GB2312" pitchFamily="49" charset="-122"/>
                <a:cs typeface="Times New Roman" panose="02020603050405020304" pitchFamily="18" charset="0"/>
              </a:rPr>
              <a:t>1000</a:t>
            </a:r>
            <a:endParaRPr lang="zh-CN" altLang="en-US" sz="2000" dirty="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71" name="矩形 70">
            <a:extLst>
              <a:ext uri="{FF2B5EF4-FFF2-40B4-BE49-F238E27FC236}">
                <a16:creationId xmlns:a16="http://schemas.microsoft.com/office/drawing/2014/main" id="{C38DBA8D-5FD1-030A-810D-21E072CED4C5}"/>
              </a:ext>
            </a:extLst>
          </p:cNvPr>
          <p:cNvSpPr>
            <a:spLocks noChangeArrowheads="1"/>
          </p:cNvSpPr>
          <p:nvPr/>
        </p:nvSpPr>
        <p:spPr bwMode="auto">
          <a:xfrm>
            <a:off x="4715748" y="5412820"/>
            <a:ext cx="69762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ctr" eaLnBrk="1" hangingPunct="1">
              <a:spcBef>
                <a:spcPct val="20000"/>
              </a:spcBef>
              <a:buClr>
                <a:srgbClr val="5EAEFF"/>
              </a:buClr>
              <a:buSzPct val="60000"/>
            </a:pPr>
            <a:r>
              <a:rPr lang="en-US" altLang="zh-CN" sz="2000" dirty="0">
                <a:solidFill>
                  <a:srgbClr val="000000"/>
                </a:solidFill>
                <a:latin typeface="Times New Roman" panose="02020603050405020304" pitchFamily="18" charset="0"/>
                <a:ea typeface="楷体_GB2312" pitchFamily="49" charset="-122"/>
                <a:cs typeface="Times New Roman" panose="02020603050405020304" pitchFamily="18" charset="0"/>
              </a:rPr>
              <a:t>0000</a:t>
            </a:r>
            <a:endParaRPr lang="zh-CN" altLang="en-US" sz="2000" dirty="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Tree>
    <p:custDataLst>
      <p:tags r:id="rId1"/>
    </p:custDataLst>
    <p:extLst>
      <p:ext uri="{BB962C8B-B14F-4D97-AF65-F5344CB8AC3E}">
        <p14:creationId xmlns:p14="http://schemas.microsoft.com/office/powerpoint/2010/main" val="2915138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1" nodeType="clickEffect">
                                  <p:stCondLst>
                                    <p:cond delay="0"/>
                                  </p:stCondLst>
                                  <p:childTnLst>
                                    <p:set>
                                      <p:cBhvr>
                                        <p:cTn id="14" dur="1" fill="hold">
                                          <p:stCondLst>
                                            <p:cond delay="0"/>
                                          </p:stCondLst>
                                        </p:cTn>
                                        <p:tgtEl>
                                          <p:spTgt spid="7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1"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1" nodeType="clickEffect">
                                  <p:stCondLst>
                                    <p:cond delay="0"/>
                                  </p:stCondLst>
                                  <p:childTnLst>
                                    <p:set>
                                      <p:cBhvr>
                                        <p:cTn id="22" dur="1" fill="hold">
                                          <p:stCondLst>
                                            <p:cond delay="0"/>
                                          </p:stCondLst>
                                        </p:cTn>
                                        <p:tgtEl>
                                          <p:spTgt spid="5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1"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1" nodeType="clickEffect">
                                  <p:stCondLst>
                                    <p:cond delay="0"/>
                                  </p:stCondLst>
                                  <p:childTnLst>
                                    <p:set>
                                      <p:cBhvr>
                                        <p:cTn id="30" dur="1" fill="hold">
                                          <p:stCondLst>
                                            <p:cond delay="0"/>
                                          </p:stCondLst>
                                        </p:cTn>
                                        <p:tgtEl>
                                          <p:spTgt spid="6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1" nodeType="clickEffect">
                                  <p:stCondLst>
                                    <p:cond delay="0"/>
                                  </p:stCondLst>
                                  <p:childTnLst>
                                    <p:set>
                                      <p:cBhvr>
                                        <p:cTn id="34" dur="1" fill="hold">
                                          <p:stCondLst>
                                            <p:cond delay="0"/>
                                          </p:stCondLst>
                                        </p:cTn>
                                        <p:tgtEl>
                                          <p:spTgt spid="6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1" nodeType="clickEffect">
                                  <p:stCondLst>
                                    <p:cond delay="0"/>
                                  </p:stCondLst>
                                  <p:childTnLst>
                                    <p:set>
                                      <p:cBhvr>
                                        <p:cTn id="42" dur="1" fill="hold">
                                          <p:stCondLst>
                                            <p:cond delay="0"/>
                                          </p:stCondLst>
                                        </p:cTn>
                                        <p:tgtEl>
                                          <p:spTgt spid="1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1" nodeType="clickEffect">
                                  <p:stCondLst>
                                    <p:cond delay="0"/>
                                  </p:stCondLst>
                                  <p:childTnLst>
                                    <p:set>
                                      <p:cBhvr>
                                        <p:cTn id="46" dur="1" fill="hold">
                                          <p:stCondLst>
                                            <p:cond delay="0"/>
                                          </p:stCondLst>
                                        </p:cTn>
                                        <p:tgtEl>
                                          <p:spTgt spid="1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1" nodeType="clickEffect">
                                  <p:stCondLst>
                                    <p:cond delay="0"/>
                                  </p:stCondLst>
                                  <p:childTnLst>
                                    <p:set>
                                      <p:cBhvr>
                                        <p:cTn id="50" dur="1" fill="hold">
                                          <p:stCondLst>
                                            <p:cond delay="0"/>
                                          </p:stCondLst>
                                        </p:cTn>
                                        <p:tgtEl>
                                          <p:spTgt spid="17"/>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1" nodeType="clickEffect">
                                  <p:stCondLst>
                                    <p:cond delay="0"/>
                                  </p:stCondLst>
                                  <p:childTnLst>
                                    <p:set>
                                      <p:cBhvr>
                                        <p:cTn id="54" dur="1" fill="hold">
                                          <p:stCondLst>
                                            <p:cond delay="0"/>
                                          </p:stCondLst>
                                        </p:cTn>
                                        <p:tgtEl>
                                          <p:spTgt spid="9"/>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1" nodeType="clickEffect">
                                  <p:stCondLst>
                                    <p:cond delay="0"/>
                                  </p:stCondLst>
                                  <p:childTnLst>
                                    <p:set>
                                      <p:cBhvr>
                                        <p:cTn id="58" dur="1" fill="hold">
                                          <p:stCondLst>
                                            <p:cond delay="0"/>
                                          </p:stCondLst>
                                        </p:cTn>
                                        <p:tgtEl>
                                          <p:spTgt spid="62"/>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1" nodeType="clickEffect">
                                  <p:stCondLst>
                                    <p:cond delay="0"/>
                                  </p:stCondLst>
                                  <p:childTnLst>
                                    <p:set>
                                      <p:cBhvr>
                                        <p:cTn id="62" dur="1" fill="hold">
                                          <p:stCondLst>
                                            <p:cond delay="0"/>
                                          </p:stCondLst>
                                        </p:cTn>
                                        <p:tgtEl>
                                          <p:spTgt spid="63"/>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5"/>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1" nodeType="clickEffect">
                                  <p:stCondLst>
                                    <p:cond delay="0"/>
                                  </p:stCondLst>
                                  <p:childTnLst>
                                    <p:set>
                                      <p:cBhvr>
                                        <p:cTn id="70" dur="1" fill="hold">
                                          <p:stCondLst>
                                            <p:cond delay="0"/>
                                          </p:stCondLst>
                                        </p:cTn>
                                        <p:tgtEl>
                                          <p:spTgt spid="64"/>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1" nodeType="clickEffect">
                                  <p:stCondLst>
                                    <p:cond delay="0"/>
                                  </p:stCondLst>
                                  <p:childTnLst>
                                    <p:set>
                                      <p:cBhvr>
                                        <p:cTn id="74" dur="1" fill="hold">
                                          <p:stCondLst>
                                            <p:cond delay="0"/>
                                          </p:stCondLst>
                                        </p:cTn>
                                        <p:tgtEl>
                                          <p:spTgt spid="65"/>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1" nodeType="clickEffect">
                                  <p:stCondLst>
                                    <p:cond delay="0"/>
                                  </p:stCondLst>
                                  <p:childTnLst>
                                    <p:set>
                                      <p:cBhvr>
                                        <p:cTn id="78" dur="1" fill="hold">
                                          <p:stCondLst>
                                            <p:cond delay="0"/>
                                          </p:stCondLst>
                                        </p:cTn>
                                        <p:tgtEl>
                                          <p:spTgt spid="66"/>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1" nodeType="clickEffect">
                                  <p:stCondLst>
                                    <p:cond delay="0"/>
                                  </p:stCondLst>
                                  <p:childTnLst>
                                    <p:set>
                                      <p:cBhvr>
                                        <p:cTn id="82" dur="1" fill="hold">
                                          <p:stCondLst>
                                            <p:cond delay="0"/>
                                          </p:stCondLst>
                                        </p:cTn>
                                        <p:tgtEl>
                                          <p:spTgt spid="67"/>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1" nodeType="clickEffect">
                                  <p:stCondLst>
                                    <p:cond delay="0"/>
                                  </p:stCondLst>
                                  <p:childTnLst>
                                    <p:set>
                                      <p:cBhvr>
                                        <p:cTn id="86" dur="1" fill="hold">
                                          <p:stCondLst>
                                            <p:cond delay="0"/>
                                          </p:stCondLst>
                                        </p:cTn>
                                        <p:tgtEl>
                                          <p:spTgt spid="69"/>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1" nodeType="clickEffect">
                                  <p:stCondLst>
                                    <p:cond delay="0"/>
                                  </p:stCondLst>
                                  <p:childTnLst>
                                    <p:set>
                                      <p:cBhvr>
                                        <p:cTn id="90" dur="1" fill="hold">
                                          <p:stCondLst>
                                            <p:cond delay="0"/>
                                          </p:stCondLst>
                                        </p:cTn>
                                        <p:tgtEl>
                                          <p:spTgt spid="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P spid="11" grpId="0"/>
      <p:bldP spid="11" grpId="1"/>
      <p:bldP spid="13" grpId="0"/>
      <p:bldP spid="13" grpId="1"/>
      <p:bldP spid="15" grpId="0"/>
      <p:bldP spid="15" grpId="1"/>
      <p:bldP spid="17" grpId="0"/>
      <p:bldP spid="17" grpId="1"/>
      <p:bldP spid="18" grpId="0"/>
      <p:bldP spid="18" grpId="1"/>
      <p:bldP spid="59" grpId="0"/>
      <p:bldP spid="59" grpId="1"/>
      <p:bldP spid="60" grpId="0"/>
      <p:bldP spid="60" grpId="1"/>
      <p:bldP spid="61" grpId="0"/>
      <p:bldP spid="61" grpId="1"/>
      <p:bldP spid="62" grpId="0"/>
      <p:bldP spid="62" grpId="1"/>
      <p:bldP spid="63" grpId="0"/>
      <p:bldP spid="63" grpId="1"/>
      <p:bldP spid="64" grpId="0"/>
      <p:bldP spid="64" grpId="1"/>
      <p:bldP spid="65" grpId="0"/>
      <p:bldP spid="65" grpId="1"/>
      <p:bldP spid="66" grpId="0"/>
      <p:bldP spid="66" grpId="1"/>
      <p:bldP spid="67" grpId="0"/>
      <p:bldP spid="67" grpId="1"/>
      <p:bldP spid="69" grpId="0"/>
      <p:bldP spid="69" grpId="1"/>
      <p:bldP spid="70" grpId="0"/>
      <p:bldP spid="70" grpId="1"/>
      <p:bldP spid="71" grpId="0"/>
      <p:bldP spid="71" grpId="1"/>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表格 4">
            <a:extLst>
              <a:ext uri="{FF2B5EF4-FFF2-40B4-BE49-F238E27FC236}">
                <a16:creationId xmlns:a16="http://schemas.microsoft.com/office/drawing/2014/main" id="{C2AA62FD-791D-30E8-2D6A-5A11470ADD2E}"/>
              </a:ext>
            </a:extLst>
          </p:cNvPr>
          <p:cNvGraphicFramePr>
            <a:graphicFrameLocks noGrp="1"/>
          </p:cNvGraphicFramePr>
          <p:nvPr/>
        </p:nvGraphicFramePr>
        <p:xfrm>
          <a:off x="9039547" y="5015992"/>
          <a:ext cx="2228055" cy="1600462"/>
        </p:xfrm>
        <a:graphic>
          <a:graphicData uri="http://schemas.openxmlformats.org/drawingml/2006/table">
            <a:tbl>
              <a:tblPr/>
              <a:tblGrid>
                <a:gridCol w="1008832">
                  <a:extLst>
                    <a:ext uri="{9D8B030D-6E8A-4147-A177-3AD203B41FA5}">
                      <a16:colId xmlns:a16="http://schemas.microsoft.com/office/drawing/2014/main" val="20000"/>
                    </a:ext>
                  </a:extLst>
                </a:gridCol>
                <a:gridCol w="1219223">
                  <a:extLst>
                    <a:ext uri="{9D8B030D-6E8A-4147-A177-3AD203B41FA5}">
                      <a16:colId xmlns:a16="http://schemas.microsoft.com/office/drawing/2014/main" val="20001"/>
                    </a:ext>
                  </a:extLst>
                </a:gridCol>
              </a:tblGrid>
              <a:tr h="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defRPr/>
                      </a:pPr>
                      <a:r>
                        <a:rPr kumimoji="0" lang="en-US" altLang="zh-CN" sz="21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IN</a:t>
                      </a:r>
                      <a:r>
                        <a:rPr kumimoji="0" lang="en-US" altLang="zh-CN" sz="21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a:t>
                      </a:r>
                      <a:r>
                        <a:rPr kumimoji="0" lang="en-US" altLang="zh-CN" sz="21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B</a:t>
                      </a:r>
                      <a:r>
                        <a:rPr kumimoji="0" lang="en-US" altLang="zh-CN" sz="21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a:t>
                      </a:r>
                      <a:r>
                        <a:rPr kumimoji="0" lang="en-US" altLang="zh-CN" sz="2100" b="1" i="0" u="none" strike="noStrike" kern="1200" cap="none" spc="0" normalizeH="0" baseline="30000" noProof="0" dirty="0">
                          <a:ln>
                            <a:noFill/>
                          </a:ln>
                          <a:solidFill>
                            <a:prstClr val="black"/>
                          </a:solidFill>
                          <a:effectLst/>
                          <a:uLnTx/>
                          <a:uFillTx/>
                          <a:latin typeface="Times New Roman" pitchFamily="18" charset="0"/>
                          <a:ea typeface="楷体_GB2312" pitchFamily="49" charset="-122"/>
                          <a:cs typeface="Times New Roman" pitchFamily="18" charset="0"/>
                        </a:rPr>
                        <a:t>3</a:t>
                      </a:r>
                      <a:endParaRPr kumimoji="0" lang="en-US" altLang="zh-CN" sz="13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392" marR="91392"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5">
                        <a:lumMod val="40000"/>
                        <a:lumOff val="60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defRPr/>
                      </a:pPr>
                      <a:r>
                        <a:rPr kumimoji="0" lang="en-US" altLang="zh-CN" sz="21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OUT</a:t>
                      </a:r>
                      <a:r>
                        <a:rPr kumimoji="0" lang="en-US" altLang="zh-CN" sz="21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a:t>
                      </a:r>
                      <a:r>
                        <a:rPr kumimoji="0" lang="en-US" altLang="zh-CN" sz="21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B</a:t>
                      </a:r>
                      <a:r>
                        <a:rPr kumimoji="0" lang="en-US" altLang="zh-CN" sz="21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a:t>
                      </a:r>
                      <a:r>
                        <a:rPr kumimoji="0" lang="en-US" altLang="zh-CN" sz="2100" b="1" i="0" u="none" strike="noStrike" kern="1200" cap="none" spc="0" normalizeH="0" baseline="30000" noProof="0" dirty="0">
                          <a:ln>
                            <a:noFill/>
                          </a:ln>
                          <a:solidFill>
                            <a:prstClr val="black"/>
                          </a:solidFill>
                          <a:effectLst/>
                          <a:uLnTx/>
                          <a:uFillTx/>
                          <a:latin typeface="Times New Roman" pitchFamily="18" charset="0"/>
                          <a:ea typeface="楷体_GB2312" pitchFamily="49" charset="-122"/>
                          <a:cs typeface="Times New Roman" pitchFamily="18" charset="0"/>
                        </a:rPr>
                        <a:t>3</a:t>
                      </a:r>
                      <a:endParaRPr kumimoji="0" lang="en-US" altLang="zh-CN" sz="13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392" marR="91392"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5">
                        <a:lumMod val="40000"/>
                        <a:lumOff val="60000"/>
                      </a:schemeClr>
                    </a:solidFill>
                  </a:tcPr>
                </a:tc>
                <a:extLst>
                  <a:ext uri="{0D108BD9-81ED-4DB2-BD59-A6C34878D82A}">
                    <a16:rowId xmlns:a16="http://schemas.microsoft.com/office/drawing/2014/main" val="10000"/>
                  </a:ext>
                </a:extLst>
              </a:tr>
              <a:tr h="39632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defRPr/>
                      </a:pPr>
                      <a:endParaRPr kumimoji="0" lang="zh-CN" altLang="en-US" sz="20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392" marR="91392"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0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392" marR="91392"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9632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0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392" marR="91392"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0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392" marR="91392"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9632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0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392" marR="91392"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0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392" marR="91392"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graphicFrame>
        <p:nvGraphicFramePr>
          <p:cNvPr id="7" name="表格 6">
            <a:extLst>
              <a:ext uri="{FF2B5EF4-FFF2-40B4-BE49-F238E27FC236}">
                <a16:creationId xmlns:a16="http://schemas.microsoft.com/office/drawing/2014/main" id="{68BE30E2-A2CC-1CE6-5919-67F8CA6EB82F}"/>
              </a:ext>
            </a:extLst>
          </p:cNvPr>
          <p:cNvGraphicFramePr>
            <a:graphicFrameLocks noGrp="1"/>
          </p:cNvGraphicFramePr>
          <p:nvPr/>
        </p:nvGraphicFramePr>
        <p:xfrm>
          <a:off x="4574853" y="5015992"/>
          <a:ext cx="2226150" cy="1605544"/>
        </p:xfrm>
        <a:graphic>
          <a:graphicData uri="http://schemas.openxmlformats.org/drawingml/2006/table">
            <a:tbl>
              <a:tblPr/>
              <a:tblGrid>
                <a:gridCol w="986466">
                  <a:extLst>
                    <a:ext uri="{9D8B030D-6E8A-4147-A177-3AD203B41FA5}">
                      <a16:colId xmlns:a16="http://schemas.microsoft.com/office/drawing/2014/main" val="20000"/>
                    </a:ext>
                  </a:extLst>
                </a:gridCol>
                <a:gridCol w="1239684">
                  <a:extLst>
                    <a:ext uri="{9D8B030D-6E8A-4147-A177-3AD203B41FA5}">
                      <a16:colId xmlns:a16="http://schemas.microsoft.com/office/drawing/2014/main" val="20001"/>
                    </a:ext>
                  </a:extLst>
                </a:gridCol>
              </a:tblGrid>
              <a:tr h="416581">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defRPr/>
                      </a:pPr>
                      <a:r>
                        <a:rPr kumimoji="0" lang="en-US" altLang="zh-CN" sz="21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IN</a:t>
                      </a:r>
                      <a:r>
                        <a:rPr kumimoji="0" lang="en-US" altLang="zh-CN" sz="21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a:t>
                      </a:r>
                      <a:r>
                        <a:rPr kumimoji="0" lang="en-US" altLang="zh-CN" sz="21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B</a:t>
                      </a:r>
                      <a:r>
                        <a:rPr kumimoji="0" lang="en-US" altLang="zh-CN" sz="21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a:t>
                      </a:r>
                      <a:r>
                        <a:rPr kumimoji="0" lang="en-US" altLang="zh-CN" sz="2100" b="1" i="0" u="none" strike="noStrike" kern="1200" cap="none" spc="0" normalizeH="0" baseline="30000" noProof="0" dirty="0">
                          <a:ln>
                            <a:noFill/>
                          </a:ln>
                          <a:solidFill>
                            <a:prstClr val="black"/>
                          </a:solidFill>
                          <a:effectLst/>
                          <a:uLnTx/>
                          <a:uFillTx/>
                          <a:latin typeface="Times New Roman" pitchFamily="18" charset="0"/>
                          <a:ea typeface="楷体_GB2312" pitchFamily="49" charset="-122"/>
                          <a:cs typeface="Times New Roman" pitchFamily="18" charset="0"/>
                        </a:rPr>
                        <a:t>1</a:t>
                      </a:r>
                      <a:endParaRPr kumimoji="0" lang="en-US" altLang="zh-CN" sz="13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65" marR="91465"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5">
                        <a:lumMod val="40000"/>
                        <a:lumOff val="60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defRPr/>
                      </a:pPr>
                      <a:r>
                        <a:rPr kumimoji="0" lang="en-US" altLang="zh-CN" sz="21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OUT</a:t>
                      </a:r>
                      <a:r>
                        <a:rPr kumimoji="0" lang="en-US" altLang="zh-CN" sz="21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a:t>
                      </a:r>
                      <a:r>
                        <a:rPr kumimoji="0" lang="en-US" altLang="zh-CN" sz="21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B</a:t>
                      </a:r>
                      <a:r>
                        <a:rPr kumimoji="0" lang="en-US" altLang="zh-CN" sz="21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a:t>
                      </a:r>
                      <a:r>
                        <a:rPr kumimoji="0" lang="en-US" altLang="zh-CN" sz="2100" b="1" i="0" u="none" strike="noStrike" kern="1200" cap="none" spc="0" normalizeH="0" baseline="30000" noProof="0" dirty="0">
                          <a:ln>
                            <a:noFill/>
                          </a:ln>
                          <a:solidFill>
                            <a:prstClr val="black"/>
                          </a:solidFill>
                          <a:effectLst/>
                          <a:uLnTx/>
                          <a:uFillTx/>
                          <a:latin typeface="Times New Roman" pitchFamily="18" charset="0"/>
                          <a:ea typeface="楷体_GB2312" pitchFamily="49" charset="-122"/>
                          <a:cs typeface="Times New Roman" pitchFamily="18" charset="0"/>
                        </a:rPr>
                        <a:t>1</a:t>
                      </a:r>
                      <a:endParaRPr kumimoji="0" lang="en-US" altLang="zh-CN" sz="13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65" marR="91465"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5">
                        <a:lumMod val="40000"/>
                        <a:lumOff val="60000"/>
                      </a:schemeClr>
                    </a:solidFill>
                  </a:tcPr>
                </a:tc>
                <a:extLst>
                  <a:ext uri="{0D108BD9-81ED-4DB2-BD59-A6C34878D82A}">
                    <a16:rowId xmlns:a16="http://schemas.microsoft.com/office/drawing/2014/main" val="10000"/>
                  </a:ext>
                </a:extLst>
              </a:tr>
              <a:tr h="396321">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0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65" marR="91465"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0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65" marR="91465"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96321">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0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65" marR="91465"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0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65" marR="91465"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96321">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0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65" marR="91465"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0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65" marR="91465"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graphicFrame>
        <p:nvGraphicFramePr>
          <p:cNvPr id="8" name="Group 182">
            <a:extLst>
              <a:ext uri="{FF2B5EF4-FFF2-40B4-BE49-F238E27FC236}">
                <a16:creationId xmlns:a16="http://schemas.microsoft.com/office/drawing/2014/main" id="{BF6BE145-3643-5291-C678-9A2E8BC58404}"/>
              </a:ext>
            </a:extLst>
          </p:cNvPr>
          <p:cNvGraphicFramePr>
            <a:graphicFrameLocks noGrp="1"/>
          </p:cNvGraphicFramePr>
          <p:nvPr/>
        </p:nvGraphicFramePr>
        <p:xfrm>
          <a:off x="2666403" y="5015992"/>
          <a:ext cx="1908450" cy="1605544"/>
        </p:xfrm>
        <a:graphic>
          <a:graphicData uri="http://schemas.openxmlformats.org/drawingml/2006/table">
            <a:tbl>
              <a:tblPr/>
              <a:tblGrid>
                <a:gridCol w="696100">
                  <a:extLst>
                    <a:ext uri="{9D8B030D-6E8A-4147-A177-3AD203B41FA5}">
                      <a16:colId xmlns:a16="http://schemas.microsoft.com/office/drawing/2014/main" val="20000"/>
                    </a:ext>
                  </a:extLst>
                </a:gridCol>
                <a:gridCol w="1212350">
                  <a:extLst>
                    <a:ext uri="{9D8B030D-6E8A-4147-A177-3AD203B41FA5}">
                      <a16:colId xmlns:a16="http://schemas.microsoft.com/office/drawing/2014/main" val="20001"/>
                    </a:ext>
                  </a:extLst>
                </a:gridCol>
              </a:tblGrid>
              <a:tr h="416581">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1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B</a:t>
                      </a:r>
                      <a:endParaRPr kumimoji="0" lang="en-US" altLang="zh-CN" sz="21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520" marR="91520"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5">
                        <a:lumMod val="40000"/>
                        <a:lumOff val="60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1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OUT</a:t>
                      </a:r>
                      <a:r>
                        <a:rPr kumimoji="0" lang="en-US" altLang="zh-CN" sz="21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a:t>
                      </a:r>
                      <a:r>
                        <a:rPr kumimoji="0" lang="en-US" altLang="zh-CN" sz="21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B</a:t>
                      </a:r>
                      <a:r>
                        <a:rPr kumimoji="0" lang="en-US" altLang="zh-CN" sz="21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a:t>
                      </a:r>
                      <a:r>
                        <a:rPr kumimoji="0" lang="en-US" altLang="zh-CN" sz="2100" b="1" i="0" u="none" strike="noStrike" cap="none" normalizeH="0" baseline="30000" dirty="0">
                          <a:ln>
                            <a:noFill/>
                          </a:ln>
                          <a:solidFill>
                            <a:schemeClr val="tx1"/>
                          </a:solidFill>
                          <a:effectLst/>
                          <a:latin typeface="Times New Roman" pitchFamily="18" charset="0"/>
                          <a:ea typeface="楷体_GB2312" pitchFamily="49" charset="-122"/>
                          <a:cs typeface="Times New Roman" pitchFamily="18" charset="0"/>
                        </a:rPr>
                        <a:t>0</a:t>
                      </a:r>
                      <a:endParaRPr kumimoji="0" lang="en-US" altLang="zh-CN" sz="1300" b="1" i="0" u="none" strike="noStrike" cap="none" normalizeH="0" baseline="30000" dirty="0">
                        <a:ln>
                          <a:noFill/>
                        </a:ln>
                        <a:solidFill>
                          <a:schemeClr val="tx1"/>
                        </a:solidFill>
                        <a:effectLst/>
                        <a:latin typeface="Times New Roman" pitchFamily="18" charset="0"/>
                        <a:ea typeface="楷体_GB2312" pitchFamily="49" charset="-122"/>
                        <a:cs typeface="Times New Roman" pitchFamily="18" charset="0"/>
                      </a:endParaRPr>
                    </a:p>
                  </a:txBody>
                  <a:tcPr marL="91520" marR="91520"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5">
                        <a:lumMod val="40000"/>
                        <a:lumOff val="60000"/>
                      </a:schemeClr>
                    </a:solidFill>
                  </a:tcPr>
                </a:tc>
                <a:extLst>
                  <a:ext uri="{0D108BD9-81ED-4DB2-BD59-A6C34878D82A}">
                    <a16:rowId xmlns:a16="http://schemas.microsoft.com/office/drawing/2014/main" val="10000"/>
                  </a:ext>
                </a:extLst>
              </a:tr>
              <a:tr h="396321">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0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B</a:t>
                      </a:r>
                      <a:r>
                        <a:rPr kumimoji="0" lang="en-US" altLang="zh-CN" sz="20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rPr>
                        <a:t>1</a:t>
                      </a:r>
                    </a:p>
                  </a:txBody>
                  <a:tcPr marL="91520" marR="91520"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0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1111</a:t>
                      </a:r>
                      <a:endParaRPr kumimoji="0" lang="zh-CN" altLang="en-US" sz="20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520" marR="91520"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96321">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0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B</a:t>
                      </a:r>
                      <a:r>
                        <a:rPr kumimoji="0" lang="en-US" altLang="zh-CN" sz="20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rPr>
                        <a:t>2</a:t>
                      </a:r>
                      <a:endParaRPr kumimoji="0" lang="zh-CN" altLang="en-US" sz="20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endParaRPr>
                    </a:p>
                  </a:txBody>
                  <a:tcPr marL="91520" marR="91520"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0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1111</a:t>
                      </a:r>
                      <a:endParaRPr kumimoji="0" lang="zh-CN" altLang="en-US" sz="20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520" marR="91520"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96321">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0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B</a:t>
                      </a:r>
                      <a:r>
                        <a:rPr kumimoji="0" lang="en-US" altLang="zh-CN" sz="20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rPr>
                        <a:t>3</a:t>
                      </a:r>
                      <a:endParaRPr kumimoji="0" lang="zh-CN" altLang="en-US" sz="20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endParaRPr>
                    </a:p>
                  </a:txBody>
                  <a:tcPr marL="91520" marR="91520"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0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1111</a:t>
                      </a:r>
                      <a:endParaRPr kumimoji="0" lang="zh-CN" altLang="en-US" sz="20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520" marR="91520"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graphicFrame>
        <p:nvGraphicFramePr>
          <p:cNvPr id="39" name="表格 38">
            <a:extLst>
              <a:ext uri="{FF2B5EF4-FFF2-40B4-BE49-F238E27FC236}">
                <a16:creationId xmlns:a16="http://schemas.microsoft.com/office/drawing/2014/main" id="{7D92E0E9-F99E-D375-6D62-01183317AACA}"/>
              </a:ext>
            </a:extLst>
          </p:cNvPr>
          <p:cNvGraphicFramePr>
            <a:graphicFrameLocks noGrp="1"/>
          </p:cNvGraphicFramePr>
          <p:nvPr/>
        </p:nvGraphicFramePr>
        <p:xfrm>
          <a:off x="6801003" y="5015992"/>
          <a:ext cx="2228055" cy="1605544"/>
        </p:xfrm>
        <a:graphic>
          <a:graphicData uri="http://schemas.openxmlformats.org/drawingml/2006/table">
            <a:tbl>
              <a:tblPr/>
              <a:tblGrid>
                <a:gridCol w="1007659">
                  <a:extLst>
                    <a:ext uri="{9D8B030D-6E8A-4147-A177-3AD203B41FA5}">
                      <a16:colId xmlns:a16="http://schemas.microsoft.com/office/drawing/2014/main" val="20000"/>
                    </a:ext>
                  </a:extLst>
                </a:gridCol>
                <a:gridCol w="1220396">
                  <a:extLst>
                    <a:ext uri="{9D8B030D-6E8A-4147-A177-3AD203B41FA5}">
                      <a16:colId xmlns:a16="http://schemas.microsoft.com/office/drawing/2014/main" val="20001"/>
                    </a:ext>
                  </a:extLst>
                </a:gridCol>
              </a:tblGrid>
              <a:tr h="416581">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defRPr/>
                      </a:pPr>
                      <a:r>
                        <a:rPr kumimoji="0" lang="en-US" altLang="zh-CN" sz="21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IN</a:t>
                      </a:r>
                      <a:r>
                        <a:rPr kumimoji="0" lang="en-US" altLang="zh-CN" sz="21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a:t>
                      </a:r>
                      <a:r>
                        <a:rPr kumimoji="0" lang="en-US" altLang="zh-CN" sz="21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B</a:t>
                      </a:r>
                      <a:r>
                        <a:rPr kumimoji="0" lang="en-US" altLang="zh-CN" sz="21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a:t>
                      </a:r>
                      <a:r>
                        <a:rPr kumimoji="0" lang="en-US" altLang="zh-CN" sz="2100" b="1" i="0" u="none" strike="noStrike" kern="1200" cap="none" spc="0" normalizeH="0" baseline="30000" noProof="0" dirty="0">
                          <a:ln>
                            <a:noFill/>
                          </a:ln>
                          <a:solidFill>
                            <a:prstClr val="black"/>
                          </a:solidFill>
                          <a:effectLst/>
                          <a:uLnTx/>
                          <a:uFillTx/>
                          <a:latin typeface="Times New Roman" pitchFamily="18" charset="0"/>
                          <a:ea typeface="楷体_GB2312" pitchFamily="49" charset="-122"/>
                          <a:cs typeface="Times New Roman" pitchFamily="18" charset="0"/>
                        </a:rPr>
                        <a:t>2</a:t>
                      </a:r>
                      <a:endParaRPr kumimoji="0" lang="en-US" altLang="zh-CN" sz="13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65" marR="91465"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5">
                        <a:lumMod val="40000"/>
                        <a:lumOff val="60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defRPr/>
                      </a:pPr>
                      <a:r>
                        <a:rPr kumimoji="0" lang="en-US" altLang="zh-CN" sz="21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OUT</a:t>
                      </a:r>
                      <a:r>
                        <a:rPr kumimoji="0" lang="en-US" altLang="zh-CN" sz="21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a:t>
                      </a:r>
                      <a:r>
                        <a:rPr kumimoji="0" lang="en-US" altLang="zh-CN" sz="21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B</a:t>
                      </a:r>
                      <a:r>
                        <a:rPr kumimoji="0" lang="en-US" altLang="zh-CN" sz="21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a:t>
                      </a:r>
                      <a:r>
                        <a:rPr kumimoji="0" lang="en-US" altLang="zh-CN" sz="2100" b="1" i="0" u="none" strike="noStrike" kern="1200" cap="none" spc="0" normalizeH="0" baseline="30000" noProof="0" dirty="0">
                          <a:ln>
                            <a:noFill/>
                          </a:ln>
                          <a:solidFill>
                            <a:prstClr val="black"/>
                          </a:solidFill>
                          <a:effectLst/>
                          <a:uLnTx/>
                          <a:uFillTx/>
                          <a:latin typeface="Times New Roman" pitchFamily="18" charset="0"/>
                          <a:ea typeface="楷体_GB2312" pitchFamily="49" charset="-122"/>
                          <a:cs typeface="Times New Roman" pitchFamily="18" charset="0"/>
                        </a:rPr>
                        <a:t>2</a:t>
                      </a:r>
                      <a:endParaRPr kumimoji="0" lang="en-US" altLang="zh-CN" sz="13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65" marR="91465"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5">
                        <a:lumMod val="40000"/>
                        <a:lumOff val="60000"/>
                      </a:schemeClr>
                    </a:solidFill>
                  </a:tcPr>
                </a:tc>
                <a:extLst>
                  <a:ext uri="{0D108BD9-81ED-4DB2-BD59-A6C34878D82A}">
                    <a16:rowId xmlns:a16="http://schemas.microsoft.com/office/drawing/2014/main" val="10000"/>
                  </a:ext>
                </a:extLst>
              </a:tr>
              <a:tr h="396321">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0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65" marR="91465"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0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65" marR="91465"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96321">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0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65" marR="91465"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0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65" marR="91465"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96321">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0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65" marR="91465"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0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65" marR="91465"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
        <p:nvSpPr>
          <p:cNvPr id="2" name="标题 1">
            <a:extLst>
              <a:ext uri="{FF2B5EF4-FFF2-40B4-BE49-F238E27FC236}">
                <a16:creationId xmlns:a16="http://schemas.microsoft.com/office/drawing/2014/main" id="{2DBC4FA2-6C2D-11C3-139C-326C2E666791}"/>
              </a:ext>
            </a:extLst>
          </p:cNvPr>
          <p:cNvSpPr>
            <a:spLocks noGrp="1"/>
          </p:cNvSpPr>
          <p:nvPr>
            <p:ph type="title"/>
          </p:nvPr>
        </p:nvSpPr>
        <p:spPr/>
        <p:txBody>
          <a:bodyPr/>
          <a:lstStyle/>
          <a:p>
            <a:r>
              <a:rPr lang="en-US" altLang="zh-CN" dirty="0"/>
              <a:t>10. 3   </a:t>
            </a:r>
            <a:r>
              <a:rPr lang="zh-CN" altLang="en-US" dirty="0"/>
              <a:t>数据流分析基础</a:t>
            </a:r>
          </a:p>
        </p:txBody>
      </p:sp>
      <p:sp>
        <p:nvSpPr>
          <p:cNvPr id="3" name="内容占位符 2">
            <a:extLst>
              <a:ext uri="{FF2B5EF4-FFF2-40B4-BE49-F238E27FC236}">
                <a16:creationId xmlns:a16="http://schemas.microsoft.com/office/drawing/2014/main" id="{0C8F20AB-4A3E-EDA1-D4A5-45F6B5B1A52E}"/>
              </a:ext>
            </a:extLst>
          </p:cNvPr>
          <p:cNvSpPr>
            <a:spLocks noGrp="1"/>
          </p:cNvSpPr>
          <p:nvPr>
            <p:ph idx="1"/>
          </p:nvPr>
        </p:nvSpPr>
        <p:spPr>
          <a:xfrm>
            <a:off x="487823" y="942764"/>
            <a:ext cx="1425390" cy="617641"/>
          </a:xfrm>
        </p:spPr>
        <p:txBody>
          <a:bodyPr/>
          <a:lstStyle/>
          <a:p>
            <a:r>
              <a:rPr lang="en-US" altLang="zh-CN" dirty="0"/>
              <a:t>[</a:t>
            </a:r>
            <a:r>
              <a:rPr lang="zh-CN" altLang="en-US" dirty="0"/>
              <a:t>例</a:t>
            </a:r>
            <a:r>
              <a:rPr lang="en-US" altLang="zh-CN" dirty="0"/>
              <a:t>]</a:t>
            </a:r>
            <a:endParaRPr lang="zh-CN" altLang="en-US" dirty="0"/>
          </a:p>
        </p:txBody>
      </p:sp>
      <p:sp>
        <p:nvSpPr>
          <p:cNvPr id="9" name="矩形 8">
            <a:extLst>
              <a:ext uri="{FF2B5EF4-FFF2-40B4-BE49-F238E27FC236}">
                <a16:creationId xmlns:a16="http://schemas.microsoft.com/office/drawing/2014/main" id="{9E7AF698-EAB4-8210-39BF-3497AD4C0E5C}"/>
              </a:ext>
            </a:extLst>
          </p:cNvPr>
          <p:cNvSpPr>
            <a:spLocks noChangeArrowheads="1"/>
          </p:cNvSpPr>
          <p:nvPr/>
        </p:nvSpPr>
        <p:spPr bwMode="auto">
          <a:xfrm>
            <a:off x="7969440" y="5823204"/>
            <a:ext cx="69762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ctr" eaLnBrk="1" hangingPunct="1">
              <a:spcBef>
                <a:spcPct val="20000"/>
              </a:spcBef>
              <a:buClr>
                <a:srgbClr val="5EAEFF"/>
              </a:buClr>
              <a:buSzPct val="60000"/>
            </a:pPr>
            <a:r>
              <a:rPr lang="en-US" altLang="zh-CN" sz="2000" dirty="0">
                <a:solidFill>
                  <a:srgbClr val="000000"/>
                </a:solidFill>
                <a:latin typeface="Times New Roman" panose="02020603050405020304" pitchFamily="18" charset="0"/>
                <a:ea typeface="楷体_GB2312" pitchFamily="49" charset="-122"/>
                <a:cs typeface="Times New Roman" panose="02020603050405020304" pitchFamily="18" charset="0"/>
              </a:rPr>
              <a:t>1010</a:t>
            </a:r>
            <a:endParaRPr lang="zh-CN" altLang="en-US" sz="2000" dirty="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11" name="矩形 10">
            <a:extLst>
              <a:ext uri="{FF2B5EF4-FFF2-40B4-BE49-F238E27FC236}">
                <a16:creationId xmlns:a16="http://schemas.microsoft.com/office/drawing/2014/main" id="{E11239AD-E5A3-A60D-8482-914627A43CC1}"/>
              </a:ext>
            </a:extLst>
          </p:cNvPr>
          <p:cNvSpPr>
            <a:spLocks noChangeArrowheads="1"/>
          </p:cNvSpPr>
          <p:nvPr/>
        </p:nvSpPr>
        <p:spPr bwMode="auto">
          <a:xfrm>
            <a:off x="5761357" y="5823204"/>
            <a:ext cx="6692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ctr" eaLnBrk="1" hangingPunct="1">
              <a:spcBef>
                <a:spcPct val="20000"/>
              </a:spcBef>
              <a:buClr>
                <a:srgbClr val="5EAEFF"/>
              </a:buClr>
              <a:buSzPct val="60000"/>
            </a:pPr>
            <a:r>
              <a:rPr lang="en-US" altLang="zh-CN" sz="2000" dirty="0">
                <a:solidFill>
                  <a:srgbClr val="000000"/>
                </a:solidFill>
                <a:latin typeface="Times New Roman" panose="02020603050405020304" pitchFamily="18" charset="0"/>
                <a:ea typeface="楷体_GB2312" pitchFamily="49" charset="-122"/>
                <a:cs typeface="Times New Roman" panose="02020603050405020304" pitchFamily="18" charset="0"/>
              </a:rPr>
              <a:t>1110</a:t>
            </a:r>
            <a:endParaRPr lang="zh-CN" altLang="en-US" sz="2000" dirty="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13" name="矩形 12">
            <a:extLst>
              <a:ext uri="{FF2B5EF4-FFF2-40B4-BE49-F238E27FC236}">
                <a16:creationId xmlns:a16="http://schemas.microsoft.com/office/drawing/2014/main" id="{7F84BEA9-1922-CEA3-7790-64E0B68FA6C4}"/>
              </a:ext>
            </a:extLst>
          </p:cNvPr>
          <p:cNvSpPr>
            <a:spLocks noChangeArrowheads="1"/>
          </p:cNvSpPr>
          <p:nvPr/>
        </p:nvSpPr>
        <p:spPr bwMode="auto">
          <a:xfrm>
            <a:off x="6929932" y="5412820"/>
            <a:ext cx="69762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ctr" eaLnBrk="1" hangingPunct="1">
              <a:spcBef>
                <a:spcPct val="20000"/>
              </a:spcBef>
              <a:buClr>
                <a:srgbClr val="5EAEFF"/>
              </a:buClr>
              <a:buSzPct val="60000"/>
            </a:pPr>
            <a:r>
              <a:rPr lang="en-US" altLang="zh-CN" sz="2000" dirty="0">
                <a:solidFill>
                  <a:srgbClr val="000000"/>
                </a:solidFill>
                <a:latin typeface="Times New Roman" panose="02020603050405020304" pitchFamily="18" charset="0"/>
                <a:ea typeface="楷体_GB2312" pitchFamily="49" charset="-122"/>
                <a:cs typeface="Times New Roman" panose="02020603050405020304" pitchFamily="18" charset="0"/>
              </a:rPr>
              <a:t>0000</a:t>
            </a:r>
            <a:endParaRPr lang="zh-CN" altLang="en-US" sz="2000" dirty="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15" name="矩形 14">
            <a:extLst>
              <a:ext uri="{FF2B5EF4-FFF2-40B4-BE49-F238E27FC236}">
                <a16:creationId xmlns:a16="http://schemas.microsoft.com/office/drawing/2014/main" id="{C8311C2D-A036-DFF0-70F1-DB1D3F8A937E}"/>
              </a:ext>
            </a:extLst>
          </p:cNvPr>
          <p:cNvSpPr>
            <a:spLocks noChangeArrowheads="1"/>
          </p:cNvSpPr>
          <p:nvPr/>
        </p:nvSpPr>
        <p:spPr bwMode="auto">
          <a:xfrm>
            <a:off x="7994971" y="5412820"/>
            <a:ext cx="68345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ctr" eaLnBrk="1" hangingPunct="1">
              <a:spcBef>
                <a:spcPct val="20000"/>
              </a:spcBef>
              <a:buClr>
                <a:srgbClr val="5EAEFF"/>
              </a:buClr>
              <a:buSzPct val="60000"/>
            </a:pPr>
            <a:r>
              <a:rPr lang="en-US" altLang="zh-CN" sz="2000" dirty="0">
                <a:solidFill>
                  <a:srgbClr val="000000"/>
                </a:solidFill>
                <a:latin typeface="Times New Roman" panose="02020603050405020304" pitchFamily="18" charset="0"/>
                <a:ea typeface="楷体_GB2312" pitchFamily="49" charset="-122"/>
                <a:cs typeface="Times New Roman" panose="02020603050405020304" pitchFamily="18" charset="0"/>
              </a:rPr>
              <a:t>1100</a:t>
            </a:r>
            <a:endParaRPr lang="zh-CN" altLang="en-US" sz="2000" dirty="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17" name="矩形 16">
            <a:extLst>
              <a:ext uri="{FF2B5EF4-FFF2-40B4-BE49-F238E27FC236}">
                <a16:creationId xmlns:a16="http://schemas.microsoft.com/office/drawing/2014/main" id="{5EAFA491-9B99-923B-C572-8C16EB2D5173}"/>
              </a:ext>
            </a:extLst>
          </p:cNvPr>
          <p:cNvSpPr>
            <a:spLocks noChangeArrowheads="1"/>
          </p:cNvSpPr>
          <p:nvPr/>
        </p:nvSpPr>
        <p:spPr bwMode="auto">
          <a:xfrm>
            <a:off x="6886074" y="5823204"/>
            <a:ext cx="69762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ctr" eaLnBrk="1" hangingPunct="1">
              <a:spcBef>
                <a:spcPct val="20000"/>
              </a:spcBef>
              <a:buClr>
                <a:srgbClr val="5EAEFF"/>
              </a:buClr>
              <a:buSzPct val="60000"/>
            </a:pPr>
            <a:r>
              <a:rPr lang="en-US" altLang="zh-CN" sz="2000" dirty="0">
                <a:solidFill>
                  <a:srgbClr val="000000"/>
                </a:solidFill>
                <a:latin typeface="Times New Roman" panose="02020603050405020304" pitchFamily="18" charset="0"/>
                <a:ea typeface="楷体_GB2312" pitchFamily="49" charset="-122"/>
                <a:cs typeface="Times New Roman" panose="02020603050405020304" pitchFamily="18" charset="0"/>
              </a:rPr>
              <a:t>1000</a:t>
            </a:r>
            <a:endParaRPr lang="zh-CN" altLang="en-US" sz="2000" dirty="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18" name="矩形 17">
            <a:extLst>
              <a:ext uri="{FF2B5EF4-FFF2-40B4-BE49-F238E27FC236}">
                <a16:creationId xmlns:a16="http://schemas.microsoft.com/office/drawing/2014/main" id="{E34ED9B3-401E-3985-FCBF-69C729AAD87B}"/>
              </a:ext>
            </a:extLst>
          </p:cNvPr>
          <p:cNvSpPr>
            <a:spLocks noChangeArrowheads="1"/>
          </p:cNvSpPr>
          <p:nvPr/>
        </p:nvSpPr>
        <p:spPr bwMode="auto">
          <a:xfrm>
            <a:off x="5770573" y="5412820"/>
            <a:ext cx="68345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ctr" eaLnBrk="1" hangingPunct="1">
              <a:spcBef>
                <a:spcPct val="20000"/>
              </a:spcBef>
              <a:buClr>
                <a:srgbClr val="5EAEFF"/>
              </a:buClr>
              <a:buSzPct val="60000"/>
            </a:pPr>
            <a:r>
              <a:rPr lang="en-US" altLang="zh-CN" sz="2000" dirty="0">
                <a:solidFill>
                  <a:srgbClr val="000000"/>
                </a:solidFill>
                <a:latin typeface="Times New Roman" panose="02020603050405020304" pitchFamily="18" charset="0"/>
                <a:ea typeface="楷体_GB2312" pitchFamily="49" charset="-122"/>
                <a:cs typeface="Times New Roman" panose="02020603050405020304" pitchFamily="18" charset="0"/>
              </a:rPr>
              <a:t>1100</a:t>
            </a:r>
            <a:endParaRPr lang="zh-CN" altLang="en-US" sz="2000" dirty="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grpSp>
        <p:nvGrpSpPr>
          <p:cNvPr id="40" name="组合 39">
            <a:extLst>
              <a:ext uri="{FF2B5EF4-FFF2-40B4-BE49-F238E27FC236}">
                <a16:creationId xmlns:a16="http://schemas.microsoft.com/office/drawing/2014/main" id="{5B9D84EF-9257-8697-194F-F5BF75625448}"/>
              </a:ext>
            </a:extLst>
          </p:cNvPr>
          <p:cNvGrpSpPr/>
          <p:nvPr/>
        </p:nvGrpSpPr>
        <p:grpSpPr>
          <a:xfrm>
            <a:off x="164199" y="1770599"/>
            <a:ext cx="1926637" cy="4144637"/>
            <a:chOff x="8161914" y="2344096"/>
            <a:chExt cx="1926637" cy="4144637"/>
          </a:xfrm>
        </p:grpSpPr>
        <p:sp>
          <p:nvSpPr>
            <p:cNvPr id="41" name="文本框 40">
              <a:extLst>
                <a:ext uri="{FF2B5EF4-FFF2-40B4-BE49-F238E27FC236}">
                  <a16:creationId xmlns:a16="http://schemas.microsoft.com/office/drawing/2014/main" id="{54B725D1-3F25-557B-09D1-A1C8C6F4FCAA}"/>
                </a:ext>
              </a:extLst>
            </p:cNvPr>
            <p:cNvSpPr txBox="1"/>
            <p:nvPr/>
          </p:nvSpPr>
          <p:spPr>
            <a:xfrm>
              <a:off x="8648734" y="3039521"/>
              <a:ext cx="1423788" cy="830997"/>
            </a:xfrm>
            <a:prstGeom prst="rect">
              <a:avLst/>
            </a:prstGeom>
            <a:noFill/>
            <a:ln>
              <a:solidFill>
                <a:schemeClr val="tx1"/>
              </a:solidFill>
            </a:ln>
            <a:effectLst>
              <a:outerShdw blurRad="63500" sx="102000" sy="102000" algn="ctr" rotWithShape="0">
                <a:prstClr val="black">
                  <a:alpha val="40000"/>
                </a:prstClr>
              </a:outerShdw>
            </a:effectLst>
          </p:spPr>
          <p:txBody>
            <a:bodyPr wrap="none" rtlCol="0">
              <a:spAutoFit/>
            </a:bodyPr>
            <a:lstStyle/>
            <a:p>
              <a:r>
                <a:rPr lang="en-US" altLang="zh-CN" sz="2400" dirty="0">
                  <a:effectLst>
                    <a:outerShdw blurRad="38100" dist="38100" dir="2700000" algn="tl">
                      <a:srgbClr val="000000">
                        <a:alpha val="43137"/>
                      </a:srgbClr>
                    </a:outerShdw>
                  </a:effectLst>
                </a:rPr>
                <a:t>x</a:t>
              </a:r>
              <a:r>
                <a:rPr lang="zh-CN" altLang="en-US" sz="2400" dirty="0">
                  <a:effectLst>
                    <a:outerShdw blurRad="38100" dist="38100" dir="2700000" algn="tl">
                      <a:srgbClr val="000000">
                        <a:alpha val="43137"/>
                      </a:srgbClr>
                    </a:outerShdw>
                  </a:effectLst>
                </a:rPr>
                <a:t> </a:t>
              </a:r>
              <a:r>
                <a:rPr lang="en-US" altLang="zh-CN" sz="2400" dirty="0">
                  <a:effectLst>
                    <a:outerShdw blurRad="38100" dist="38100" dir="2700000" algn="tl">
                      <a:srgbClr val="000000">
                        <a:alpha val="43137"/>
                      </a:srgbClr>
                    </a:outerShdw>
                  </a:effectLst>
                </a:rPr>
                <a:t>=</a:t>
              </a:r>
              <a:r>
                <a:rPr lang="zh-CN" altLang="en-US" sz="2400" dirty="0">
                  <a:effectLst>
                    <a:outerShdw blurRad="38100" dist="38100" dir="2700000" algn="tl">
                      <a:srgbClr val="000000">
                        <a:alpha val="43137"/>
                      </a:srgbClr>
                    </a:outerShdw>
                  </a:effectLst>
                </a:rPr>
                <a:t> </a:t>
              </a:r>
              <a:r>
                <a:rPr lang="en-US" altLang="zh-CN" sz="2400" dirty="0">
                  <a:effectLst>
                    <a:outerShdw blurRad="38100" dist="38100" dir="2700000" algn="tl">
                      <a:srgbClr val="000000">
                        <a:alpha val="43137"/>
                      </a:srgbClr>
                    </a:outerShdw>
                  </a:effectLst>
                </a:rPr>
                <a:t>a</a:t>
              </a:r>
              <a:r>
                <a:rPr lang="zh-CN" altLang="en-US" sz="2400" dirty="0">
                  <a:effectLst>
                    <a:outerShdw blurRad="38100" dist="38100" dir="2700000" algn="tl">
                      <a:srgbClr val="000000">
                        <a:alpha val="43137"/>
                      </a:srgbClr>
                    </a:outerShdw>
                  </a:effectLst>
                </a:rPr>
                <a:t> </a:t>
              </a:r>
              <a:r>
                <a:rPr lang="en-US" altLang="zh-CN" sz="2400" dirty="0">
                  <a:effectLst>
                    <a:outerShdw blurRad="38100" dist="38100" dir="2700000" algn="tl">
                      <a:srgbClr val="000000">
                        <a:alpha val="43137"/>
                      </a:srgbClr>
                    </a:outerShdw>
                  </a:effectLst>
                </a:rPr>
                <a:t>+</a:t>
              </a:r>
              <a:r>
                <a:rPr lang="zh-CN" altLang="en-US" sz="2400" dirty="0">
                  <a:effectLst>
                    <a:outerShdw blurRad="38100" dist="38100" dir="2700000" algn="tl">
                      <a:srgbClr val="000000">
                        <a:alpha val="43137"/>
                      </a:srgbClr>
                    </a:outerShdw>
                  </a:effectLst>
                </a:rPr>
                <a:t> </a:t>
              </a:r>
              <a:r>
                <a:rPr lang="en-US" altLang="zh-CN" sz="2400" dirty="0">
                  <a:effectLst>
                    <a:outerShdw blurRad="38100" dist="38100" dir="2700000" algn="tl">
                      <a:srgbClr val="000000">
                        <a:alpha val="43137"/>
                      </a:srgbClr>
                    </a:outerShdw>
                  </a:effectLst>
                </a:rPr>
                <a:t>b</a:t>
              </a:r>
            </a:p>
            <a:p>
              <a:r>
                <a:rPr lang="en-US" altLang="zh-CN" sz="2400" dirty="0">
                  <a:effectLst>
                    <a:outerShdw blurRad="38100" dist="38100" dir="2700000" algn="tl">
                      <a:srgbClr val="000000">
                        <a:alpha val="43137"/>
                      </a:srgbClr>
                    </a:outerShdw>
                  </a:effectLst>
                </a:rPr>
                <a:t>y = a * b</a:t>
              </a:r>
              <a:endParaRPr lang="zh-CN" altLang="en-US" sz="2400" dirty="0">
                <a:effectLst>
                  <a:outerShdw blurRad="38100" dist="38100" dir="2700000" algn="tl">
                    <a:srgbClr val="000000">
                      <a:alpha val="43137"/>
                    </a:srgbClr>
                  </a:outerShdw>
                </a:effectLst>
              </a:endParaRPr>
            </a:p>
          </p:txBody>
        </p:sp>
        <p:sp>
          <p:nvSpPr>
            <p:cNvPr id="42" name="文本框 41">
              <a:extLst>
                <a:ext uri="{FF2B5EF4-FFF2-40B4-BE49-F238E27FC236}">
                  <a16:creationId xmlns:a16="http://schemas.microsoft.com/office/drawing/2014/main" id="{2504FBA9-2358-55F0-8FC9-E38B2B1CA051}"/>
                </a:ext>
              </a:extLst>
            </p:cNvPr>
            <p:cNvSpPr txBox="1"/>
            <p:nvPr/>
          </p:nvSpPr>
          <p:spPr>
            <a:xfrm>
              <a:off x="8161914" y="2959873"/>
              <a:ext cx="497252" cy="461665"/>
            </a:xfrm>
            <a:prstGeom prst="rect">
              <a:avLst/>
            </a:prstGeom>
            <a:noFill/>
          </p:spPr>
          <p:txBody>
            <a:bodyPr wrap="none" rtlCol="0">
              <a:spAutoFit/>
            </a:bodyPr>
            <a:lstStyle/>
            <a:p>
              <a:r>
                <a:rPr lang="en-US" altLang="zh-CN" sz="2400" dirty="0">
                  <a:latin typeface="+mn-ea"/>
                </a:rPr>
                <a:t>B</a:t>
              </a:r>
              <a:r>
                <a:rPr lang="en-US" altLang="zh-CN" sz="2400" baseline="-25000" dirty="0">
                  <a:latin typeface="+mn-ea"/>
                </a:rPr>
                <a:t>1</a:t>
              </a:r>
              <a:endParaRPr lang="zh-CN" altLang="en-US" sz="2400" baseline="-25000" dirty="0">
                <a:latin typeface="+mn-ea"/>
              </a:endParaRPr>
            </a:p>
          </p:txBody>
        </p:sp>
        <p:sp>
          <p:nvSpPr>
            <p:cNvPr id="43" name="文本框 42">
              <a:extLst>
                <a:ext uri="{FF2B5EF4-FFF2-40B4-BE49-F238E27FC236}">
                  <a16:creationId xmlns:a16="http://schemas.microsoft.com/office/drawing/2014/main" id="{8AC6D25C-0A33-79B1-A1CC-396543D3599C}"/>
                </a:ext>
              </a:extLst>
            </p:cNvPr>
            <p:cNvSpPr txBox="1"/>
            <p:nvPr/>
          </p:nvSpPr>
          <p:spPr>
            <a:xfrm>
              <a:off x="8648733" y="2344096"/>
              <a:ext cx="1425389" cy="461665"/>
            </a:xfrm>
            <a:prstGeom prst="rect">
              <a:avLst/>
            </a:prstGeom>
            <a:noFill/>
            <a:ln>
              <a:solidFill>
                <a:schemeClr val="tx1"/>
              </a:solidFill>
            </a:ln>
            <a:effectLst>
              <a:outerShdw blurRad="63500" sx="102000" sy="102000" algn="ctr" rotWithShape="0">
                <a:prstClr val="black">
                  <a:alpha val="40000"/>
                </a:prstClr>
              </a:outerShdw>
            </a:effectLst>
          </p:spPr>
          <p:txBody>
            <a:bodyPr wrap="square" rtlCol="0">
              <a:spAutoFit/>
            </a:bodyPr>
            <a:lstStyle/>
            <a:p>
              <a:pPr algn="ctr"/>
              <a:r>
                <a:rPr lang="en-US" altLang="zh-CN" sz="2400" dirty="0">
                  <a:effectLst>
                    <a:outerShdw blurRad="38100" dist="38100" dir="2700000" algn="tl">
                      <a:srgbClr val="000000">
                        <a:alpha val="43137"/>
                      </a:srgbClr>
                    </a:outerShdw>
                  </a:effectLst>
                </a:rPr>
                <a:t>ENTRY</a:t>
              </a:r>
              <a:endParaRPr lang="zh-CN" altLang="en-US" sz="2400" dirty="0">
                <a:effectLst>
                  <a:outerShdw blurRad="38100" dist="38100" dir="2700000" algn="tl">
                    <a:srgbClr val="000000">
                      <a:alpha val="43137"/>
                    </a:srgbClr>
                  </a:outerShdw>
                </a:effectLst>
              </a:endParaRPr>
            </a:p>
          </p:txBody>
        </p:sp>
        <p:sp>
          <p:nvSpPr>
            <p:cNvPr id="44" name="文本框 43">
              <a:extLst>
                <a:ext uri="{FF2B5EF4-FFF2-40B4-BE49-F238E27FC236}">
                  <a16:creationId xmlns:a16="http://schemas.microsoft.com/office/drawing/2014/main" id="{0BD2DDA2-8804-E006-FB6A-D4A6904548BE}"/>
                </a:ext>
              </a:extLst>
            </p:cNvPr>
            <p:cNvSpPr txBox="1"/>
            <p:nvPr/>
          </p:nvSpPr>
          <p:spPr>
            <a:xfrm>
              <a:off x="8648733" y="4154082"/>
              <a:ext cx="1423788" cy="461665"/>
            </a:xfrm>
            <a:prstGeom prst="rect">
              <a:avLst/>
            </a:prstGeom>
            <a:noFill/>
            <a:ln>
              <a:solidFill>
                <a:schemeClr val="tx1"/>
              </a:solidFill>
            </a:ln>
            <a:effectLst>
              <a:outerShdw blurRad="63500" sx="102000" sy="102000" algn="ctr" rotWithShape="0">
                <a:prstClr val="black">
                  <a:alpha val="40000"/>
                </a:prstClr>
              </a:outerShdw>
            </a:effectLst>
          </p:spPr>
          <p:txBody>
            <a:bodyPr wrap="square" rtlCol="0">
              <a:spAutoFit/>
            </a:bodyPr>
            <a:lstStyle/>
            <a:p>
              <a:pPr algn="ctr"/>
              <a:r>
                <a:rPr lang="en-US" altLang="zh-CN" sz="2400" dirty="0">
                  <a:effectLst>
                    <a:outerShdw blurRad="38100" dist="38100" dir="2700000" algn="tl">
                      <a:srgbClr val="000000">
                        <a:alpha val="43137"/>
                      </a:srgbClr>
                    </a:outerShdw>
                  </a:effectLst>
                </a:rPr>
                <a:t>y &gt; a ?</a:t>
              </a:r>
              <a:endParaRPr lang="zh-CN" altLang="en-US" sz="2400" dirty="0">
                <a:effectLst>
                  <a:outerShdw blurRad="38100" dist="38100" dir="2700000" algn="tl">
                    <a:srgbClr val="000000">
                      <a:alpha val="43137"/>
                    </a:srgbClr>
                  </a:outerShdw>
                </a:effectLst>
              </a:endParaRPr>
            </a:p>
          </p:txBody>
        </p:sp>
        <p:sp>
          <p:nvSpPr>
            <p:cNvPr id="45" name="文本框 44">
              <a:extLst>
                <a:ext uri="{FF2B5EF4-FFF2-40B4-BE49-F238E27FC236}">
                  <a16:creationId xmlns:a16="http://schemas.microsoft.com/office/drawing/2014/main" id="{B7A04F78-6928-4D09-721E-5AC9CCE87893}"/>
                </a:ext>
              </a:extLst>
            </p:cNvPr>
            <p:cNvSpPr txBox="1"/>
            <p:nvPr/>
          </p:nvSpPr>
          <p:spPr>
            <a:xfrm>
              <a:off x="8648733" y="4850343"/>
              <a:ext cx="1439818" cy="830997"/>
            </a:xfrm>
            <a:prstGeom prst="rect">
              <a:avLst/>
            </a:prstGeom>
            <a:noFill/>
            <a:ln>
              <a:solidFill>
                <a:schemeClr val="tx1"/>
              </a:solidFill>
            </a:ln>
            <a:effectLst>
              <a:outerShdw blurRad="63500" sx="102000" sy="102000" algn="ctr" rotWithShape="0">
                <a:prstClr val="black">
                  <a:alpha val="40000"/>
                </a:prstClr>
              </a:outerShdw>
            </a:effectLst>
          </p:spPr>
          <p:txBody>
            <a:bodyPr wrap="none" rtlCol="0">
              <a:spAutoFit/>
            </a:bodyPr>
            <a:lstStyle/>
            <a:p>
              <a:r>
                <a:rPr lang="en-US" altLang="zh-CN" sz="2400" dirty="0">
                  <a:effectLst>
                    <a:outerShdw blurRad="38100" dist="38100" dir="2700000" algn="tl">
                      <a:srgbClr val="000000">
                        <a:alpha val="43137"/>
                      </a:srgbClr>
                    </a:outerShdw>
                  </a:effectLst>
                </a:rPr>
                <a:t>a</a:t>
              </a:r>
              <a:r>
                <a:rPr lang="zh-CN" altLang="en-US" sz="2400" dirty="0">
                  <a:effectLst>
                    <a:outerShdw blurRad="38100" dist="38100" dir="2700000" algn="tl">
                      <a:srgbClr val="000000">
                        <a:alpha val="43137"/>
                      </a:srgbClr>
                    </a:outerShdw>
                  </a:effectLst>
                </a:rPr>
                <a:t> </a:t>
              </a:r>
              <a:r>
                <a:rPr lang="en-US" altLang="zh-CN" sz="2400" dirty="0">
                  <a:effectLst>
                    <a:outerShdw blurRad="38100" dist="38100" dir="2700000" algn="tl">
                      <a:srgbClr val="000000">
                        <a:alpha val="43137"/>
                      </a:srgbClr>
                    </a:outerShdw>
                  </a:effectLst>
                </a:rPr>
                <a:t>=</a:t>
              </a:r>
              <a:r>
                <a:rPr lang="zh-CN" altLang="en-US" sz="2400" dirty="0">
                  <a:effectLst>
                    <a:outerShdw blurRad="38100" dist="38100" dir="2700000" algn="tl">
                      <a:srgbClr val="000000">
                        <a:alpha val="43137"/>
                      </a:srgbClr>
                    </a:outerShdw>
                  </a:effectLst>
                </a:rPr>
                <a:t> </a:t>
              </a:r>
              <a:r>
                <a:rPr lang="en-US" altLang="zh-CN" sz="2400" dirty="0">
                  <a:effectLst>
                    <a:outerShdw blurRad="38100" dist="38100" dir="2700000" algn="tl">
                      <a:srgbClr val="000000">
                        <a:alpha val="43137"/>
                      </a:srgbClr>
                    </a:outerShdw>
                  </a:effectLst>
                </a:rPr>
                <a:t>a</a:t>
              </a:r>
              <a:r>
                <a:rPr lang="zh-CN" altLang="en-US" sz="2400" dirty="0">
                  <a:effectLst>
                    <a:outerShdw blurRad="38100" dist="38100" dir="2700000" algn="tl">
                      <a:srgbClr val="000000">
                        <a:alpha val="43137"/>
                      </a:srgbClr>
                    </a:outerShdw>
                  </a:effectLst>
                </a:rPr>
                <a:t> </a:t>
              </a:r>
              <a:r>
                <a:rPr lang="en-US" altLang="zh-CN" sz="2400" dirty="0">
                  <a:effectLst>
                    <a:outerShdw blurRad="38100" dist="38100" dir="2700000" algn="tl">
                      <a:srgbClr val="000000">
                        <a:alpha val="43137"/>
                      </a:srgbClr>
                    </a:outerShdw>
                  </a:effectLst>
                </a:rPr>
                <a:t>+</a:t>
              </a:r>
              <a:r>
                <a:rPr lang="zh-CN" altLang="en-US" sz="2400" dirty="0">
                  <a:effectLst>
                    <a:outerShdw blurRad="38100" dist="38100" dir="2700000" algn="tl">
                      <a:srgbClr val="000000">
                        <a:alpha val="43137"/>
                      </a:srgbClr>
                    </a:outerShdw>
                  </a:effectLst>
                </a:rPr>
                <a:t> </a:t>
              </a:r>
              <a:r>
                <a:rPr lang="en-US" altLang="zh-CN" sz="2400" dirty="0">
                  <a:effectLst>
                    <a:outerShdw blurRad="38100" dist="38100" dir="2700000" algn="tl">
                      <a:srgbClr val="000000">
                        <a:alpha val="43137"/>
                      </a:srgbClr>
                    </a:outerShdw>
                  </a:effectLst>
                </a:rPr>
                <a:t>1</a:t>
              </a:r>
            </a:p>
            <a:p>
              <a:r>
                <a:rPr lang="en-US" altLang="zh-CN" sz="2400" dirty="0">
                  <a:effectLst>
                    <a:outerShdw blurRad="38100" dist="38100" dir="2700000" algn="tl">
                      <a:srgbClr val="000000">
                        <a:alpha val="43137"/>
                      </a:srgbClr>
                    </a:outerShdw>
                  </a:effectLst>
                </a:rPr>
                <a:t>x = a + b</a:t>
              </a:r>
              <a:endParaRPr lang="zh-CN" altLang="en-US" sz="2400" dirty="0">
                <a:effectLst>
                  <a:outerShdw blurRad="38100" dist="38100" dir="2700000" algn="tl">
                    <a:srgbClr val="000000">
                      <a:alpha val="43137"/>
                    </a:srgbClr>
                  </a:outerShdw>
                </a:effectLst>
              </a:endParaRPr>
            </a:p>
          </p:txBody>
        </p:sp>
        <p:sp>
          <p:nvSpPr>
            <p:cNvPr id="46" name="文本框 45">
              <a:extLst>
                <a:ext uri="{FF2B5EF4-FFF2-40B4-BE49-F238E27FC236}">
                  <a16:creationId xmlns:a16="http://schemas.microsoft.com/office/drawing/2014/main" id="{D440687B-F0FB-3E4D-2645-51D217637C89}"/>
                </a:ext>
              </a:extLst>
            </p:cNvPr>
            <p:cNvSpPr txBox="1"/>
            <p:nvPr/>
          </p:nvSpPr>
          <p:spPr>
            <a:xfrm>
              <a:off x="8193658" y="3910380"/>
              <a:ext cx="497252" cy="461665"/>
            </a:xfrm>
            <a:prstGeom prst="rect">
              <a:avLst/>
            </a:prstGeom>
            <a:noFill/>
          </p:spPr>
          <p:txBody>
            <a:bodyPr wrap="none" rtlCol="0">
              <a:spAutoFit/>
            </a:bodyPr>
            <a:lstStyle/>
            <a:p>
              <a:r>
                <a:rPr lang="en-US" altLang="zh-CN" sz="2400" dirty="0">
                  <a:latin typeface="+mn-ea"/>
                </a:rPr>
                <a:t>B</a:t>
              </a:r>
              <a:r>
                <a:rPr lang="en-US" altLang="zh-CN" sz="2400" baseline="-25000" dirty="0">
                  <a:latin typeface="+mn-ea"/>
                </a:rPr>
                <a:t>2</a:t>
              </a:r>
              <a:endParaRPr lang="zh-CN" altLang="en-US" sz="2400" baseline="-25000" dirty="0">
                <a:latin typeface="+mn-ea"/>
              </a:endParaRPr>
            </a:p>
          </p:txBody>
        </p:sp>
        <p:sp>
          <p:nvSpPr>
            <p:cNvPr id="47" name="文本框 46">
              <a:extLst>
                <a:ext uri="{FF2B5EF4-FFF2-40B4-BE49-F238E27FC236}">
                  <a16:creationId xmlns:a16="http://schemas.microsoft.com/office/drawing/2014/main" id="{63D2E7BB-019E-31DC-7B0F-F6EF32D1FF96}"/>
                </a:ext>
              </a:extLst>
            </p:cNvPr>
            <p:cNvSpPr txBox="1"/>
            <p:nvPr/>
          </p:nvSpPr>
          <p:spPr>
            <a:xfrm>
              <a:off x="8161914" y="4930874"/>
              <a:ext cx="497252" cy="461665"/>
            </a:xfrm>
            <a:prstGeom prst="rect">
              <a:avLst/>
            </a:prstGeom>
            <a:noFill/>
          </p:spPr>
          <p:txBody>
            <a:bodyPr wrap="none" rtlCol="0">
              <a:spAutoFit/>
            </a:bodyPr>
            <a:lstStyle/>
            <a:p>
              <a:r>
                <a:rPr lang="en-US" altLang="zh-CN" sz="2400" dirty="0">
                  <a:latin typeface="+mn-ea"/>
                </a:rPr>
                <a:t>B</a:t>
              </a:r>
              <a:r>
                <a:rPr lang="en-US" altLang="zh-CN" sz="2400" baseline="-25000" dirty="0">
                  <a:latin typeface="+mn-ea"/>
                </a:rPr>
                <a:t>3</a:t>
              </a:r>
              <a:endParaRPr lang="zh-CN" altLang="en-US" sz="2400" baseline="-25000" dirty="0">
                <a:latin typeface="+mn-ea"/>
              </a:endParaRPr>
            </a:p>
          </p:txBody>
        </p:sp>
        <p:cxnSp>
          <p:nvCxnSpPr>
            <p:cNvPr id="48" name="直接箭头连接符 47">
              <a:extLst>
                <a:ext uri="{FF2B5EF4-FFF2-40B4-BE49-F238E27FC236}">
                  <a16:creationId xmlns:a16="http://schemas.microsoft.com/office/drawing/2014/main" id="{D1B0161C-0FFF-6E49-E56D-504716A95797}"/>
                </a:ext>
              </a:extLst>
            </p:cNvPr>
            <p:cNvCxnSpPr>
              <a:cxnSpLocks/>
              <a:stCxn id="43" idx="2"/>
              <a:endCxn id="41" idx="0"/>
            </p:cNvCxnSpPr>
            <p:nvPr/>
          </p:nvCxnSpPr>
          <p:spPr>
            <a:xfrm flipH="1">
              <a:off x="9360628" y="2805761"/>
              <a:ext cx="800" cy="23376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接箭头连接符 48">
              <a:extLst>
                <a:ext uri="{FF2B5EF4-FFF2-40B4-BE49-F238E27FC236}">
                  <a16:creationId xmlns:a16="http://schemas.microsoft.com/office/drawing/2014/main" id="{AE335D7C-D715-6BD6-B2BD-68F43F912535}"/>
                </a:ext>
              </a:extLst>
            </p:cNvPr>
            <p:cNvCxnSpPr>
              <a:cxnSpLocks/>
              <a:stCxn id="41" idx="2"/>
              <a:endCxn id="44" idx="0"/>
            </p:cNvCxnSpPr>
            <p:nvPr/>
          </p:nvCxnSpPr>
          <p:spPr>
            <a:xfrm flipH="1">
              <a:off x="9360627" y="3870518"/>
              <a:ext cx="1" cy="28356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接箭头连接符 49">
              <a:extLst>
                <a:ext uri="{FF2B5EF4-FFF2-40B4-BE49-F238E27FC236}">
                  <a16:creationId xmlns:a16="http://schemas.microsoft.com/office/drawing/2014/main" id="{17A7DBA7-791F-5703-5786-9D91B6042C2C}"/>
                </a:ext>
              </a:extLst>
            </p:cNvPr>
            <p:cNvCxnSpPr>
              <a:cxnSpLocks/>
              <a:stCxn id="44" idx="2"/>
              <a:endCxn id="45" idx="0"/>
            </p:cNvCxnSpPr>
            <p:nvPr/>
          </p:nvCxnSpPr>
          <p:spPr>
            <a:xfrm>
              <a:off x="9360627" y="4615747"/>
              <a:ext cx="8015" cy="23459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连接符: 肘形 50">
              <a:extLst>
                <a:ext uri="{FF2B5EF4-FFF2-40B4-BE49-F238E27FC236}">
                  <a16:creationId xmlns:a16="http://schemas.microsoft.com/office/drawing/2014/main" id="{DB3B9571-7663-E7AE-12BA-836CB4274978}"/>
                </a:ext>
              </a:extLst>
            </p:cNvPr>
            <p:cNvCxnSpPr>
              <a:cxnSpLocks/>
              <a:stCxn id="44" idx="3"/>
              <a:endCxn id="53" idx="3"/>
            </p:cNvCxnSpPr>
            <p:nvPr/>
          </p:nvCxnSpPr>
          <p:spPr>
            <a:xfrm>
              <a:off x="10072521" y="4384915"/>
              <a:ext cx="12700" cy="1872986"/>
            </a:xfrm>
            <a:prstGeom prst="bentConnector3">
              <a:avLst>
                <a:gd name="adj1" fmla="val 1900000"/>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连接符: 肘形 51">
              <a:extLst>
                <a:ext uri="{FF2B5EF4-FFF2-40B4-BE49-F238E27FC236}">
                  <a16:creationId xmlns:a16="http://schemas.microsoft.com/office/drawing/2014/main" id="{05183613-A67C-31C8-6D3D-2456D6817150}"/>
                </a:ext>
              </a:extLst>
            </p:cNvPr>
            <p:cNvCxnSpPr>
              <a:stCxn id="45" idx="2"/>
              <a:endCxn id="44" idx="1"/>
            </p:cNvCxnSpPr>
            <p:nvPr/>
          </p:nvCxnSpPr>
          <p:spPr>
            <a:xfrm rot="5400000" flipH="1">
              <a:off x="8360475" y="4673174"/>
              <a:ext cx="1296425" cy="719909"/>
            </a:xfrm>
            <a:prstGeom prst="bentConnector4">
              <a:avLst>
                <a:gd name="adj1" fmla="val -17633"/>
                <a:gd name="adj2" fmla="val 156016"/>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3" name="文本框 52">
              <a:extLst>
                <a:ext uri="{FF2B5EF4-FFF2-40B4-BE49-F238E27FC236}">
                  <a16:creationId xmlns:a16="http://schemas.microsoft.com/office/drawing/2014/main" id="{FF9310F2-86BA-F19B-F0D1-33E4785ADE17}"/>
                </a:ext>
              </a:extLst>
            </p:cNvPr>
            <p:cNvSpPr txBox="1"/>
            <p:nvPr/>
          </p:nvSpPr>
          <p:spPr>
            <a:xfrm>
              <a:off x="8659832" y="6027068"/>
              <a:ext cx="1425389" cy="461665"/>
            </a:xfrm>
            <a:prstGeom prst="rect">
              <a:avLst/>
            </a:prstGeom>
            <a:noFill/>
            <a:ln>
              <a:solidFill>
                <a:schemeClr val="tx1"/>
              </a:solidFill>
            </a:ln>
            <a:effectLst>
              <a:outerShdw blurRad="63500" sx="102000" sy="102000" algn="ctr" rotWithShape="0">
                <a:prstClr val="black">
                  <a:alpha val="40000"/>
                </a:prstClr>
              </a:outerShdw>
            </a:effectLst>
          </p:spPr>
          <p:txBody>
            <a:bodyPr wrap="square" rtlCol="0">
              <a:spAutoFit/>
            </a:bodyPr>
            <a:lstStyle/>
            <a:p>
              <a:pPr algn="ctr"/>
              <a:r>
                <a:rPr lang="en-US" altLang="zh-CN" sz="2400" dirty="0">
                  <a:effectLst>
                    <a:outerShdw blurRad="38100" dist="38100" dir="2700000" algn="tl">
                      <a:srgbClr val="000000">
                        <a:alpha val="43137"/>
                      </a:srgbClr>
                    </a:outerShdw>
                  </a:effectLst>
                </a:rPr>
                <a:t>EXIT</a:t>
              </a:r>
              <a:endParaRPr lang="zh-CN" altLang="en-US" sz="2400" dirty="0">
                <a:effectLst>
                  <a:outerShdw blurRad="38100" dist="38100" dir="2700000" algn="tl">
                    <a:srgbClr val="000000">
                      <a:alpha val="43137"/>
                    </a:srgbClr>
                  </a:outerShdw>
                </a:effectLst>
              </a:endParaRPr>
            </a:p>
          </p:txBody>
        </p:sp>
      </p:grpSp>
      <p:sp>
        <p:nvSpPr>
          <p:cNvPr id="54" name="文本框 53">
            <a:extLst>
              <a:ext uri="{FF2B5EF4-FFF2-40B4-BE49-F238E27FC236}">
                <a16:creationId xmlns:a16="http://schemas.microsoft.com/office/drawing/2014/main" id="{45559E37-8AB2-8706-3A32-7AD6ECFB4B93}"/>
              </a:ext>
            </a:extLst>
          </p:cNvPr>
          <p:cNvSpPr txBox="1"/>
          <p:nvPr/>
        </p:nvSpPr>
        <p:spPr>
          <a:xfrm>
            <a:off x="2497052" y="3056984"/>
            <a:ext cx="1838965" cy="830997"/>
          </a:xfrm>
          <a:prstGeom prst="rect">
            <a:avLst/>
          </a:prstGeom>
          <a:noFill/>
        </p:spPr>
        <p:txBody>
          <a:bodyPr wrap="none" rtlCol="0">
            <a:spAutoFit/>
          </a:bodyPr>
          <a:lstStyle/>
          <a:p>
            <a:r>
              <a:rPr lang="en-US" altLang="zh-CN" sz="2400" dirty="0">
                <a:latin typeface="Arial" panose="020B0604020202020204" pitchFamily="34" charset="0"/>
                <a:cs typeface="Arial" panose="020B0604020202020204" pitchFamily="34" charset="0"/>
              </a:rPr>
              <a:t>gen</a:t>
            </a:r>
            <a:r>
              <a:rPr lang="en-US" altLang="zh-CN" sz="2400" baseline="-25000" dirty="0">
                <a:latin typeface="Arial" panose="020B0604020202020204" pitchFamily="34" charset="0"/>
                <a:cs typeface="Arial" panose="020B0604020202020204" pitchFamily="34" charset="0"/>
              </a:rPr>
              <a:t>B2</a:t>
            </a:r>
            <a:r>
              <a:rPr lang="en-US" altLang="zh-CN" sz="2400" dirty="0">
                <a:latin typeface="Arial" panose="020B0604020202020204" pitchFamily="34" charset="0"/>
                <a:cs typeface="Arial" panose="020B0604020202020204" pitchFamily="34" charset="0"/>
              </a:rPr>
              <a:t>={y&gt;a}</a:t>
            </a:r>
          </a:p>
          <a:p>
            <a:r>
              <a:rPr lang="en-US" altLang="zh-CN" sz="2400" dirty="0">
                <a:latin typeface="Arial" panose="020B0604020202020204" pitchFamily="34" charset="0"/>
                <a:cs typeface="Arial" panose="020B0604020202020204" pitchFamily="34" charset="0"/>
              </a:rPr>
              <a:t>kill</a:t>
            </a:r>
            <a:r>
              <a:rPr lang="en-US" altLang="zh-CN" sz="2400" baseline="-25000" dirty="0">
                <a:latin typeface="Arial" panose="020B0604020202020204" pitchFamily="34" charset="0"/>
                <a:cs typeface="Arial" panose="020B0604020202020204" pitchFamily="34" charset="0"/>
              </a:rPr>
              <a:t>B2</a:t>
            </a:r>
            <a:r>
              <a:rPr lang="en-US" altLang="zh-CN" sz="2400" dirty="0">
                <a:latin typeface="Arial" panose="020B0604020202020204" pitchFamily="34" charset="0"/>
                <a:cs typeface="Arial" panose="020B0604020202020204" pitchFamily="34" charset="0"/>
              </a:rPr>
              <a:t>={}</a:t>
            </a:r>
            <a:endParaRPr lang="zh-CN" altLang="en-US" sz="2400" dirty="0">
              <a:latin typeface="Arial" panose="020B0604020202020204" pitchFamily="34" charset="0"/>
              <a:cs typeface="Arial" panose="020B0604020202020204" pitchFamily="34" charset="0"/>
            </a:endParaRPr>
          </a:p>
        </p:txBody>
      </p:sp>
      <p:sp>
        <p:nvSpPr>
          <p:cNvPr id="55" name="文本框 54">
            <a:extLst>
              <a:ext uri="{FF2B5EF4-FFF2-40B4-BE49-F238E27FC236}">
                <a16:creationId xmlns:a16="http://schemas.microsoft.com/office/drawing/2014/main" id="{425C8A2A-32A2-03A1-5BAD-83C504DB29FA}"/>
              </a:ext>
            </a:extLst>
          </p:cNvPr>
          <p:cNvSpPr txBox="1"/>
          <p:nvPr/>
        </p:nvSpPr>
        <p:spPr>
          <a:xfrm>
            <a:off x="2455043" y="4025454"/>
            <a:ext cx="2085827" cy="830997"/>
          </a:xfrm>
          <a:prstGeom prst="rect">
            <a:avLst/>
          </a:prstGeom>
          <a:noFill/>
        </p:spPr>
        <p:txBody>
          <a:bodyPr wrap="none" rtlCol="0">
            <a:spAutoFit/>
          </a:bodyPr>
          <a:lstStyle/>
          <a:p>
            <a:r>
              <a:rPr lang="en-US" altLang="zh-CN" sz="2400" dirty="0">
                <a:latin typeface="Arial" panose="020B0604020202020204" pitchFamily="34" charset="0"/>
                <a:cs typeface="Arial" panose="020B0604020202020204" pitchFamily="34" charset="0"/>
              </a:rPr>
              <a:t>gen</a:t>
            </a:r>
            <a:r>
              <a:rPr lang="en-US" altLang="zh-CN" sz="2400" baseline="-25000" dirty="0">
                <a:latin typeface="Arial" panose="020B0604020202020204" pitchFamily="34" charset="0"/>
                <a:cs typeface="Arial" panose="020B0604020202020204" pitchFamily="34" charset="0"/>
              </a:rPr>
              <a:t>B3</a:t>
            </a:r>
            <a:r>
              <a:rPr lang="en-US" altLang="zh-CN" sz="2400" dirty="0">
                <a:latin typeface="Arial" panose="020B0604020202020204" pitchFamily="34" charset="0"/>
                <a:cs typeface="Arial" panose="020B0604020202020204" pitchFamily="34" charset="0"/>
              </a:rPr>
              <a:t>={</a:t>
            </a:r>
            <a:r>
              <a:rPr lang="en-US" altLang="zh-CN" sz="2400" dirty="0" err="1">
                <a:latin typeface="Arial" panose="020B0604020202020204" pitchFamily="34" charset="0"/>
                <a:cs typeface="Arial" panose="020B0604020202020204" pitchFamily="34" charset="0"/>
              </a:rPr>
              <a:t>a+b</a:t>
            </a:r>
            <a:r>
              <a:rPr lang="en-US" altLang="zh-CN" sz="2400" dirty="0">
                <a:latin typeface="Arial" panose="020B0604020202020204" pitchFamily="34" charset="0"/>
                <a:cs typeface="Arial" panose="020B0604020202020204" pitchFamily="34" charset="0"/>
              </a:rPr>
              <a:t>}</a:t>
            </a:r>
          </a:p>
          <a:p>
            <a:r>
              <a:rPr lang="en-US" altLang="zh-CN" sz="2400" dirty="0">
                <a:latin typeface="Arial" panose="020B0604020202020204" pitchFamily="34" charset="0"/>
                <a:cs typeface="Arial" panose="020B0604020202020204" pitchFamily="34" charset="0"/>
              </a:rPr>
              <a:t>kill</a:t>
            </a:r>
            <a:r>
              <a:rPr lang="en-US" altLang="zh-CN" sz="2400" baseline="-25000" dirty="0">
                <a:latin typeface="Arial" panose="020B0604020202020204" pitchFamily="34" charset="0"/>
                <a:cs typeface="Arial" panose="020B0604020202020204" pitchFamily="34" charset="0"/>
              </a:rPr>
              <a:t>B3</a:t>
            </a:r>
            <a:r>
              <a:rPr lang="en-US" altLang="zh-CN" sz="2400" dirty="0">
                <a:latin typeface="Arial" panose="020B0604020202020204" pitchFamily="34" charset="0"/>
                <a:cs typeface="Arial" panose="020B0604020202020204" pitchFamily="34" charset="0"/>
              </a:rPr>
              <a:t>={</a:t>
            </a:r>
            <a:r>
              <a:rPr lang="en-US" altLang="zh-CN" sz="2400" dirty="0" err="1">
                <a:latin typeface="Arial" panose="020B0604020202020204" pitchFamily="34" charset="0"/>
                <a:cs typeface="Arial" panose="020B0604020202020204" pitchFamily="34" charset="0"/>
              </a:rPr>
              <a:t>Ea</a:t>
            </a:r>
            <a:r>
              <a:rPr lang="en-US" altLang="zh-CN" sz="2400" dirty="0">
                <a:latin typeface="Arial" panose="020B0604020202020204" pitchFamily="34" charset="0"/>
                <a:cs typeface="Arial" panose="020B0604020202020204" pitchFamily="34" charset="0"/>
              </a:rPr>
              <a:t>, Ex}</a:t>
            </a:r>
            <a:endParaRPr lang="zh-CN" altLang="en-US" sz="2400" dirty="0">
              <a:latin typeface="Arial" panose="020B0604020202020204" pitchFamily="34" charset="0"/>
              <a:cs typeface="Arial" panose="020B0604020202020204" pitchFamily="34" charset="0"/>
            </a:endParaRPr>
          </a:p>
        </p:txBody>
      </p:sp>
      <p:sp>
        <p:nvSpPr>
          <p:cNvPr id="56" name="文本框 55">
            <a:extLst>
              <a:ext uri="{FF2B5EF4-FFF2-40B4-BE49-F238E27FC236}">
                <a16:creationId xmlns:a16="http://schemas.microsoft.com/office/drawing/2014/main" id="{E28B46F6-FBC5-2E7A-37D2-BC6B206968E0}"/>
              </a:ext>
            </a:extLst>
          </p:cNvPr>
          <p:cNvSpPr txBox="1"/>
          <p:nvPr/>
        </p:nvSpPr>
        <p:spPr>
          <a:xfrm>
            <a:off x="2497052" y="2146216"/>
            <a:ext cx="2489784" cy="830997"/>
          </a:xfrm>
          <a:prstGeom prst="rect">
            <a:avLst/>
          </a:prstGeom>
          <a:noFill/>
        </p:spPr>
        <p:txBody>
          <a:bodyPr wrap="none" rtlCol="0">
            <a:spAutoFit/>
          </a:bodyPr>
          <a:lstStyle/>
          <a:p>
            <a:r>
              <a:rPr lang="en-US" altLang="zh-CN" sz="2400" dirty="0">
                <a:latin typeface="Arial" panose="020B0604020202020204" pitchFamily="34" charset="0"/>
                <a:cs typeface="Arial" panose="020B0604020202020204" pitchFamily="34" charset="0"/>
              </a:rPr>
              <a:t>gen</a:t>
            </a:r>
            <a:r>
              <a:rPr lang="en-US" altLang="zh-CN" sz="2400" baseline="-25000" dirty="0">
                <a:latin typeface="Arial" panose="020B0604020202020204" pitchFamily="34" charset="0"/>
                <a:cs typeface="Arial" panose="020B0604020202020204" pitchFamily="34" charset="0"/>
              </a:rPr>
              <a:t>B1</a:t>
            </a:r>
            <a:r>
              <a:rPr lang="en-US" altLang="zh-CN" sz="2400" dirty="0">
                <a:latin typeface="Arial" panose="020B0604020202020204" pitchFamily="34" charset="0"/>
                <a:cs typeface="Arial" panose="020B0604020202020204" pitchFamily="34" charset="0"/>
              </a:rPr>
              <a:t>={</a:t>
            </a:r>
            <a:r>
              <a:rPr lang="en-US" altLang="zh-CN" sz="2400" dirty="0" err="1">
                <a:latin typeface="Arial" panose="020B0604020202020204" pitchFamily="34" charset="0"/>
                <a:cs typeface="Arial" panose="020B0604020202020204" pitchFamily="34" charset="0"/>
              </a:rPr>
              <a:t>a+b</a:t>
            </a:r>
            <a:r>
              <a:rPr lang="en-US" altLang="zh-CN" sz="2400" dirty="0">
                <a:latin typeface="Arial" panose="020B0604020202020204" pitchFamily="34" charset="0"/>
                <a:cs typeface="Arial" panose="020B0604020202020204" pitchFamily="34" charset="0"/>
              </a:rPr>
              <a:t>, a*b}</a:t>
            </a:r>
          </a:p>
          <a:p>
            <a:r>
              <a:rPr lang="en-US" altLang="zh-CN" sz="2400" dirty="0">
                <a:latin typeface="Arial" panose="020B0604020202020204" pitchFamily="34" charset="0"/>
                <a:cs typeface="Arial" panose="020B0604020202020204" pitchFamily="34" charset="0"/>
              </a:rPr>
              <a:t>kill</a:t>
            </a:r>
            <a:r>
              <a:rPr lang="en-US" altLang="zh-CN" sz="2400" baseline="-25000" dirty="0">
                <a:latin typeface="Arial" panose="020B0604020202020204" pitchFamily="34" charset="0"/>
                <a:cs typeface="Arial" panose="020B0604020202020204" pitchFamily="34" charset="0"/>
              </a:rPr>
              <a:t>B1</a:t>
            </a:r>
            <a:r>
              <a:rPr lang="en-US" altLang="zh-CN" sz="2400" dirty="0">
                <a:latin typeface="Arial" panose="020B0604020202020204" pitchFamily="34" charset="0"/>
                <a:cs typeface="Arial" panose="020B0604020202020204" pitchFamily="34" charset="0"/>
              </a:rPr>
              <a:t>={Ex, </a:t>
            </a:r>
            <a:r>
              <a:rPr lang="en-US" altLang="zh-CN" sz="2400" dirty="0" err="1">
                <a:latin typeface="Arial" panose="020B0604020202020204" pitchFamily="34" charset="0"/>
                <a:cs typeface="Arial" panose="020B0604020202020204" pitchFamily="34" charset="0"/>
              </a:rPr>
              <a:t>Ey</a:t>
            </a:r>
            <a:r>
              <a:rPr lang="en-US" altLang="zh-CN" sz="2400" dirty="0">
                <a:latin typeface="Arial" panose="020B0604020202020204" pitchFamily="34" charset="0"/>
                <a:cs typeface="Arial" panose="020B0604020202020204" pitchFamily="34" charset="0"/>
              </a:rPr>
              <a:t>}</a:t>
            </a:r>
            <a:endParaRPr lang="zh-CN" altLang="en-US" sz="2400" dirty="0">
              <a:latin typeface="Arial" panose="020B0604020202020204" pitchFamily="34" charset="0"/>
              <a:cs typeface="Arial" panose="020B0604020202020204" pitchFamily="34" charset="0"/>
            </a:endParaRPr>
          </a:p>
        </p:txBody>
      </p:sp>
      <p:sp>
        <p:nvSpPr>
          <p:cNvPr id="57" name="文本框 56">
            <a:extLst>
              <a:ext uri="{FF2B5EF4-FFF2-40B4-BE49-F238E27FC236}">
                <a16:creationId xmlns:a16="http://schemas.microsoft.com/office/drawing/2014/main" id="{EB14F379-B1B5-4109-45A7-84CC77220F43}"/>
              </a:ext>
            </a:extLst>
          </p:cNvPr>
          <p:cNvSpPr txBox="1"/>
          <p:nvPr/>
        </p:nvSpPr>
        <p:spPr>
          <a:xfrm>
            <a:off x="2290723" y="1142393"/>
            <a:ext cx="2696114" cy="707886"/>
          </a:xfrm>
          <a:prstGeom prst="rect">
            <a:avLst/>
          </a:prstGeom>
          <a:noFill/>
          <a:ln>
            <a:solidFill>
              <a:schemeClr val="tx1"/>
            </a:solidFill>
          </a:ln>
          <a:effectLst>
            <a:outerShdw blurRad="50800" dist="38100" dir="2700000" algn="tl" rotWithShape="0">
              <a:prstClr val="black">
                <a:alpha val="40000"/>
              </a:prstClr>
            </a:outerShdw>
          </a:effectLst>
        </p:spPr>
        <p:txBody>
          <a:bodyPr wrap="square" rtlCol="0">
            <a:spAutoFit/>
          </a:bodyPr>
          <a:lstStyle/>
          <a:p>
            <a:r>
              <a:rPr lang="en-US" altLang="zh-CN" sz="2000" dirty="0">
                <a:latin typeface="Arial" panose="020B0604020202020204" pitchFamily="34" charset="0"/>
                <a:cs typeface="Arial" panose="020B0604020202020204" pitchFamily="34" charset="0"/>
              </a:rPr>
              <a:t> {</a:t>
            </a:r>
            <a:r>
              <a:rPr lang="en-US" altLang="zh-CN" sz="2000" dirty="0" err="1">
                <a:latin typeface="Arial" panose="020B0604020202020204" pitchFamily="34" charset="0"/>
                <a:cs typeface="Arial" panose="020B0604020202020204" pitchFamily="34" charset="0"/>
              </a:rPr>
              <a:t>a+b</a:t>
            </a:r>
            <a:r>
              <a:rPr lang="en-US" altLang="zh-CN" sz="2000" dirty="0">
                <a:latin typeface="Arial" panose="020B0604020202020204" pitchFamily="34" charset="0"/>
                <a:cs typeface="Arial" panose="020B0604020202020204" pitchFamily="34" charset="0"/>
              </a:rPr>
              <a:t>, a*b, y &gt; a, a+1}</a:t>
            </a:r>
          </a:p>
          <a:p>
            <a:r>
              <a:rPr lang="zh-CN" altLang="en-US" sz="2000" dirty="0">
                <a:latin typeface="Arial" panose="020B0604020202020204" pitchFamily="34" charset="0"/>
                <a:cs typeface="Arial" panose="020B0604020202020204" pitchFamily="34" charset="0"/>
              </a:rPr>
              <a:t>   </a:t>
            </a:r>
            <a:r>
              <a:rPr lang="en-US" altLang="zh-CN" sz="2000" dirty="0">
                <a:latin typeface="Arial" panose="020B0604020202020204" pitchFamily="34" charset="0"/>
                <a:cs typeface="Arial" panose="020B0604020202020204" pitchFamily="34" charset="0"/>
              </a:rPr>
              <a:t>1       2     3        4</a:t>
            </a:r>
            <a:endParaRPr lang="zh-CN" altLang="en-US" sz="2000" dirty="0">
              <a:latin typeface="Arial" panose="020B0604020202020204" pitchFamily="34" charset="0"/>
              <a:cs typeface="Arial" panose="020B0604020202020204" pitchFamily="34" charset="0"/>
            </a:endParaRPr>
          </a:p>
        </p:txBody>
      </p:sp>
      <p:sp>
        <p:nvSpPr>
          <p:cNvPr id="59" name="矩形 58">
            <a:extLst>
              <a:ext uri="{FF2B5EF4-FFF2-40B4-BE49-F238E27FC236}">
                <a16:creationId xmlns:a16="http://schemas.microsoft.com/office/drawing/2014/main" id="{4ED2857F-50CA-87D1-EDF0-B20095553D61}"/>
              </a:ext>
            </a:extLst>
          </p:cNvPr>
          <p:cNvSpPr>
            <a:spLocks noChangeArrowheads="1"/>
          </p:cNvSpPr>
          <p:nvPr/>
        </p:nvSpPr>
        <p:spPr bwMode="auto">
          <a:xfrm>
            <a:off x="4715748" y="5823204"/>
            <a:ext cx="68345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ctr" eaLnBrk="1" hangingPunct="1">
              <a:spcBef>
                <a:spcPct val="20000"/>
              </a:spcBef>
              <a:buClr>
                <a:srgbClr val="5EAEFF"/>
              </a:buClr>
              <a:buSzPct val="60000"/>
            </a:pPr>
            <a:r>
              <a:rPr lang="en-US" altLang="zh-CN" sz="2000" dirty="0">
                <a:solidFill>
                  <a:srgbClr val="000000"/>
                </a:solidFill>
                <a:latin typeface="Times New Roman" panose="02020603050405020304" pitchFamily="18" charset="0"/>
                <a:ea typeface="楷体_GB2312" pitchFamily="49" charset="-122"/>
                <a:cs typeface="Times New Roman" panose="02020603050405020304" pitchFamily="18" charset="0"/>
              </a:rPr>
              <a:t>1100</a:t>
            </a:r>
            <a:endParaRPr lang="zh-CN" altLang="en-US" sz="2000" dirty="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60" name="矩形 59">
            <a:extLst>
              <a:ext uri="{FF2B5EF4-FFF2-40B4-BE49-F238E27FC236}">
                <a16:creationId xmlns:a16="http://schemas.microsoft.com/office/drawing/2014/main" id="{30C4D2E2-4EAB-82E1-084F-CAF94E9BBFC9}"/>
              </a:ext>
            </a:extLst>
          </p:cNvPr>
          <p:cNvSpPr>
            <a:spLocks noChangeArrowheads="1"/>
          </p:cNvSpPr>
          <p:nvPr/>
        </p:nvSpPr>
        <p:spPr bwMode="auto">
          <a:xfrm>
            <a:off x="4705259" y="6213040"/>
            <a:ext cx="6692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ctr" eaLnBrk="1" hangingPunct="1">
              <a:spcBef>
                <a:spcPct val="20000"/>
              </a:spcBef>
              <a:buClr>
                <a:srgbClr val="5EAEFF"/>
              </a:buClr>
              <a:buSzPct val="60000"/>
            </a:pPr>
            <a:r>
              <a:rPr lang="en-US" altLang="zh-CN" sz="2000" dirty="0">
                <a:solidFill>
                  <a:srgbClr val="000000"/>
                </a:solidFill>
                <a:latin typeface="Times New Roman" panose="02020603050405020304" pitchFamily="18" charset="0"/>
                <a:ea typeface="楷体_GB2312" pitchFamily="49" charset="-122"/>
                <a:cs typeface="Times New Roman" panose="02020603050405020304" pitchFamily="18" charset="0"/>
              </a:rPr>
              <a:t>1110</a:t>
            </a:r>
            <a:endParaRPr lang="zh-CN" altLang="en-US" sz="2000" dirty="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61" name="矩形 60">
            <a:extLst>
              <a:ext uri="{FF2B5EF4-FFF2-40B4-BE49-F238E27FC236}">
                <a16:creationId xmlns:a16="http://schemas.microsoft.com/office/drawing/2014/main" id="{79AC6A9F-A221-51AA-C7A3-4264D73C49F1}"/>
              </a:ext>
            </a:extLst>
          </p:cNvPr>
          <p:cNvSpPr>
            <a:spLocks noChangeArrowheads="1"/>
          </p:cNvSpPr>
          <p:nvPr/>
        </p:nvSpPr>
        <p:spPr bwMode="auto">
          <a:xfrm>
            <a:off x="5738961" y="6213040"/>
            <a:ext cx="69762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ctr" eaLnBrk="1" hangingPunct="1">
              <a:spcBef>
                <a:spcPct val="20000"/>
              </a:spcBef>
              <a:buClr>
                <a:srgbClr val="5EAEFF"/>
              </a:buClr>
              <a:buSzPct val="60000"/>
            </a:pPr>
            <a:r>
              <a:rPr lang="en-US" altLang="zh-CN" sz="2000" dirty="0">
                <a:solidFill>
                  <a:srgbClr val="000000"/>
                </a:solidFill>
                <a:latin typeface="Times New Roman" panose="02020603050405020304" pitchFamily="18" charset="0"/>
                <a:ea typeface="楷体_GB2312" pitchFamily="49" charset="-122"/>
                <a:cs typeface="Times New Roman" panose="02020603050405020304" pitchFamily="18" charset="0"/>
              </a:rPr>
              <a:t>1000</a:t>
            </a:r>
            <a:endParaRPr lang="zh-CN" altLang="en-US" sz="2000" dirty="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62" name="矩形 61">
            <a:extLst>
              <a:ext uri="{FF2B5EF4-FFF2-40B4-BE49-F238E27FC236}">
                <a16:creationId xmlns:a16="http://schemas.microsoft.com/office/drawing/2014/main" id="{B750C8B6-D656-4E0D-80E7-2C16E3603C74}"/>
              </a:ext>
            </a:extLst>
          </p:cNvPr>
          <p:cNvSpPr>
            <a:spLocks noChangeArrowheads="1"/>
          </p:cNvSpPr>
          <p:nvPr/>
        </p:nvSpPr>
        <p:spPr bwMode="auto">
          <a:xfrm>
            <a:off x="6878765" y="6213040"/>
            <a:ext cx="69762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ctr" eaLnBrk="1" hangingPunct="1">
              <a:spcBef>
                <a:spcPct val="20000"/>
              </a:spcBef>
              <a:buClr>
                <a:srgbClr val="5EAEFF"/>
              </a:buClr>
              <a:buSzPct val="60000"/>
            </a:pPr>
            <a:r>
              <a:rPr lang="en-US" altLang="zh-CN" sz="2000" dirty="0">
                <a:solidFill>
                  <a:srgbClr val="000000"/>
                </a:solidFill>
                <a:latin typeface="Times New Roman" panose="02020603050405020304" pitchFamily="18" charset="0"/>
                <a:ea typeface="楷体_GB2312" pitchFamily="49" charset="-122"/>
                <a:cs typeface="Times New Roman" panose="02020603050405020304" pitchFamily="18" charset="0"/>
              </a:rPr>
              <a:t>1010</a:t>
            </a:r>
            <a:endParaRPr lang="zh-CN" altLang="en-US" sz="2000" dirty="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63" name="矩形 62">
            <a:extLst>
              <a:ext uri="{FF2B5EF4-FFF2-40B4-BE49-F238E27FC236}">
                <a16:creationId xmlns:a16="http://schemas.microsoft.com/office/drawing/2014/main" id="{F6D3DEEF-1FDB-4F87-0979-1D269D42F922}"/>
              </a:ext>
            </a:extLst>
          </p:cNvPr>
          <p:cNvSpPr>
            <a:spLocks noChangeArrowheads="1"/>
          </p:cNvSpPr>
          <p:nvPr/>
        </p:nvSpPr>
        <p:spPr bwMode="auto">
          <a:xfrm>
            <a:off x="7965112" y="6213040"/>
            <a:ext cx="69762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ctr" eaLnBrk="1" hangingPunct="1">
              <a:spcBef>
                <a:spcPct val="20000"/>
              </a:spcBef>
              <a:buClr>
                <a:srgbClr val="5EAEFF"/>
              </a:buClr>
              <a:buSzPct val="60000"/>
            </a:pPr>
            <a:r>
              <a:rPr lang="en-US" altLang="zh-CN" sz="2000" dirty="0">
                <a:solidFill>
                  <a:srgbClr val="000000"/>
                </a:solidFill>
                <a:latin typeface="Times New Roman" panose="02020603050405020304" pitchFamily="18" charset="0"/>
                <a:ea typeface="楷体_GB2312" pitchFamily="49" charset="-122"/>
                <a:cs typeface="Times New Roman" panose="02020603050405020304" pitchFamily="18" charset="0"/>
              </a:rPr>
              <a:t>1000</a:t>
            </a:r>
            <a:endParaRPr lang="zh-CN" altLang="en-US" sz="2000" dirty="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64" name="矩形 63">
            <a:extLst>
              <a:ext uri="{FF2B5EF4-FFF2-40B4-BE49-F238E27FC236}">
                <a16:creationId xmlns:a16="http://schemas.microsoft.com/office/drawing/2014/main" id="{B0C31D2F-4427-E30D-4C81-61E48A8010B8}"/>
              </a:ext>
            </a:extLst>
          </p:cNvPr>
          <p:cNvSpPr>
            <a:spLocks noChangeArrowheads="1"/>
          </p:cNvSpPr>
          <p:nvPr/>
        </p:nvSpPr>
        <p:spPr bwMode="auto">
          <a:xfrm>
            <a:off x="9157987" y="5412820"/>
            <a:ext cx="69762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ctr" eaLnBrk="1" hangingPunct="1">
              <a:spcBef>
                <a:spcPct val="20000"/>
              </a:spcBef>
              <a:buClr>
                <a:srgbClr val="5EAEFF"/>
              </a:buClr>
              <a:buSzPct val="60000"/>
            </a:pPr>
            <a:r>
              <a:rPr lang="en-US" altLang="zh-CN" sz="2000" dirty="0">
                <a:solidFill>
                  <a:srgbClr val="000000"/>
                </a:solidFill>
                <a:latin typeface="Times New Roman" panose="02020603050405020304" pitchFamily="18" charset="0"/>
                <a:ea typeface="楷体_GB2312" pitchFamily="49" charset="-122"/>
                <a:cs typeface="Times New Roman" panose="02020603050405020304" pitchFamily="18" charset="0"/>
              </a:rPr>
              <a:t>0000</a:t>
            </a:r>
            <a:endParaRPr lang="zh-CN" altLang="en-US" sz="2000" dirty="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65" name="矩形 64">
            <a:extLst>
              <a:ext uri="{FF2B5EF4-FFF2-40B4-BE49-F238E27FC236}">
                <a16:creationId xmlns:a16="http://schemas.microsoft.com/office/drawing/2014/main" id="{670BB263-8F67-E85D-30E7-42D592274E2F}"/>
              </a:ext>
            </a:extLst>
          </p:cNvPr>
          <p:cNvSpPr>
            <a:spLocks noChangeArrowheads="1"/>
          </p:cNvSpPr>
          <p:nvPr/>
        </p:nvSpPr>
        <p:spPr bwMode="auto">
          <a:xfrm>
            <a:off x="10319965" y="5412820"/>
            <a:ext cx="68345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ctr" eaLnBrk="1" hangingPunct="1">
              <a:spcBef>
                <a:spcPct val="20000"/>
              </a:spcBef>
              <a:buClr>
                <a:srgbClr val="5EAEFF"/>
              </a:buClr>
              <a:buSzPct val="60000"/>
            </a:pPr>
            <a:r>
              <a:rPr lang="en-US" altLang="zh-CN" sz="2000" dirty="0">
                <a:solidFill>
                  <a:srgbClr val="000000"/>
                </a:solidFill>
                <a:latin typeface="Times New Roman" panose="02020603050405020304" pitchFamily="18" charset="0"/>
                <a:ea typeface="楷体_GB2312" pitchFamily="49" charset="-122"/>
                <a:cs typeface="Times New Roman" panose="02020603050405020304" pitchFamily="18" charset="0"/>
              </a:rPr>
              <a:t>1100</a:t>
            </a:r>
            <a:endParaRPr lang="zh-CN" altLang="en-US" sz="2000" dirty="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66" name="矩形 65">
            <a:extLst>
              <a:ext uri="{FF2B5EF4-FFF2-40B4-BE49-F238E27FC236}">
                <a16:creationId xmlns:a16="http://schemas.microsoft.com/office/drawing/2014/main" id="{EB283F49-9BB3-A494-CBF6-293249DD956D}"/>
              </a:ext>
            </a:extLst>
          </p:cNvPr>
          <p:cNvSpPr>
            <a:spLocks noChangeArrowheads="1"/>
          </p:cNvSpPr>
          <p:nvPr/>
        </p:nvSpPr>
        <p:spPr bwMode="auto">
          <a:xfrm>
            <a:off x="9144742" y="5823204"/>
            <a:ext cx="69762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ctr" eaLnBrk="1" hangingPunct="1">
              <a:spcBef>
                <a:spcPct val="20000"/>
              </a:spcBef>
              <a:buClr>
                <a:srgbClr val="5EAEFF"/>
              </a:buClr>
              <a:buSzPct val="60000"/>
            </a:pPr>
            <a:r>
              <a:rPr lang="en-US" altLang="zh-CN" sz="2000" dirty="0">
                <a:solidFill>
                  <a:srgbClr val="000000"/>
                </a:solidFill>
                <a:latin typeface="Times New Roman" panose="02020603050405020304" pitchFamily="18" charset="0"/>
                <a:ea typeface="楷体_GB2312" pitchFamily="49" charset="-122"/>
                <a:cs typeface="Times New Roman" panose="02020603050405020304" pitchFamily="18" charset="0"/>
              </a:rPr>
              <a:t>1000</a:t>
            </a:r>
            <a:endParaRPr lang="zh-CN" altLang="en-US" sz="2000" dirty="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67" name="矩形 66">
            <a:extLst>
              <a:ext uri="{FF2B5EF4-FFF2-40B4-BE49-F238E27FC236}">
                <a16:creationId xmlns:a16="http://schemas.microsoft.com/office/drawing/2014/main" id="{63DE3498-E49C-20FD-33E5-D40751B0DA12}"/>
              </a:ext>
            </a:extLst>
          </p:cNvPr>
          <p:cNvSpPr>
            <a:spLocks noChangeArrowheads="1"/>
          </p:cNvSpPr>
          <p:nvPr/>
        </p:nvSpPr>
        <p:spPr bwMode="auto">
          <a:xfrm>
            <a:off x="10292720" y="5823204"/>
            <a:ext cx="69762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ctr" eaLnBrk="1" hangingPunct="1">
              <a:spcBef>
                <a:spcPct val="20000"/>
              </a:spcBef>
              <a:buClr>
                <a:srgbClr val="5EAEFF"/>
              </a:buClr>
              <a:buSzPct val="60000"/>
            </a:pPr>
            <a:r>
              <a:rPr lang="en-US" altLang="zh-CN" sz="2000" dirty="0">
                <a:solidFill>
                  <a:srgbClr val="000000"/>
                </a:solidFill>
                <a:latin typeface="Times New Roman" panose="02020603050405020304" pitchFamily="18" charset="0"/>
                <a:ea typeface="楷体_GB2312" pitchFamily="49" charset="-122"/>
                <a:cs typeface="Times New Roman" panose="02020603050405020304" pitchFamily="18" charset="0"/>
              </a:rPr>
              <a:t>1010</a:t>
            </a:r>
            <a:endParaRPr lang="zh-CN" altLang="en-US" sz="2000" dirty="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69" name="矩形 68">
            <a:extLst>
              <a:ext uri="{FF2B5EF4-FFF2-40B4-BE49-F238E27FC236}">
                <a16:creationId xmlns:a16="http://schemas.microsoft.com/office/drawing/2014/main" id="{1B6ED6F2-83CB-8C3E-EE99-4606FDAE812A}"/>
              </a:ext>
            </a:extLst>
          </p:cNvPr>
          <p:cNvSpPr>
            <a:spLocks noChangeArrowheads="1"/>
          </p:cNvSpPr>
          <p:nvPr/>
        </p:nvSpPr>
        <p:spPr bwMode="auto">
          <a:xfrm>
            <a:off x="9144742" y="6213040"/>
            <a:ext cx="69762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ctr" eaLnBrk="1" hangingPunct="1">
              <a:spcBef>
                <a:spcPct val="20000"/>
              </a:spcBef>
              <a:buClr>
                <a:srgbClr val="5EAEFF"/>
              </a:buClr>
              <a:buSzPct val="60000"/>
            </a:pPr>
            <a:r>
              <a:rPr lang="en-US" altLang="zh-CN" sz="2000" dirty="0">
                <a:solidFill>
                  <a:srgbClr val="000000"/>
                </a:solidFill>
                <a:latin typeface="Times New Roman" panose="02020603050405020304" pitchFamily="18" charset="0"/>
                <a:ea typeface="楷体_GB2312" pitchFamily="49" charset="-122"/>
                <a:cs typeface="Times New Roman" panose="02020603050405020304" pitchFamily="18" charset="0"/>
              </a:rPr>
              <a:t>1010</a:t>
            </a:r>
            <a:endParaRPr lang="zh-CN" altLang="en-US" sz="2000" dirty="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70" name="矩形 69">
            <a:extLst>
              <a:ext uri="{FF2B5EF4-FFF2-40B4-BE49-F238E27FC236}">
                <a16:creationId xmlns:a16="http://schemas.microsoft.com/office/drawing/2014/main" id="{5953450A-2B1B-BA84-073B-39F4B28617B1}"/>
              </a:ext>
            </a:extLst>
          </p:cNvPr>
          <p:cNvSpPr>
            <a:spLocks noChangeArrowheads="1"/>
          </p:cNvSpPr>
          <p:nvPr/>
        </p:nvSpPr>
        <p:spPr bwMode="auto">
          <a:xfrm>
            <a:off x="10275137" y="6213040"/>
            <a:ext cx="69762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ctr" eaLnBrk="1" hangingPunct="1">
              <a:spcBef>
                <a:spcPct val="20000"/>
              </a:spcBef>
              <a:buClr>
                <a:srgbClr val="5EAEFF"/>
              </a:buClr>
              <a:buSzPct val="60000"/>
            </a:pPr>
            <a:r>
              <a:rPr lang="en-US" altLang="zh-CN" sz="2000" dirty="0">
                <a:solidFill>
                  <a:srgbClr val="000000"/>
                </a:solidFill>
                <a:latin typeface="Times New Roman" panose="02020603050405020304" pitchFamily="18" charset="0"/>
                <a:ea typeface="楷体_GB2312" pitchFamily="49" charset="-122"/>
                <a:cs typeface="Times New Roman" panose="02020603050405020304" pitchFamily="18" charset="0"/>
              </a:rPr>
              <a:t>1000</a:t>
            </a:r>
            <a:endParaRPr lang="zh-CN" altLang="en-US" sz="2000" dirty="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71" name="矩形 70">
            <a:extLst>
              <a:ext uri="{FF2B5EF4-FFF2-40B4-BE49-F238E27FC236}">
                <a16:creationId xmlns:a16="http://schemas.microsoft.com/office/drawing/2014/main" id="{C38DBA8D-5FD1-030A-810D-21E072CED4C5}"/>
              </a:ext>
            </a:extLst>
          </p:cNvPr>
          <p:cNvSpPr>
            <a:spLocks noChangeArrowheads="1"/>
          </p:cNvSpPr>
          <p:nvPr/>
        </p:nvSpPr>
        <p:spPr bwMode="auto">
          <a:xfrm>
            <a:off x="4715748" y="5412820"/>
            <a:ext cx="69762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ctr" eaLnBrk="1" hangingPunct="1">
              <a:spcBef>
                <a:spcPct val="20000"/>
              </a:spcBef>
              <a:buClr>
                <a:srgbClr val="5EAEFF"/>
              </a:buClr>
              <a:buSzPct val="60000"/>
            </a:pPr>
            <a:r>
              <a:rPr lang="en-US" altLang="zh-CN" sz="2000" dirty="0">
                <a:solidFill>
                  <a:srgbClr val="000000"/>
                </a:solidFill>
                <a:latin typeface="Times New Roman" panose="02020603050405020304" pitchFamily="18" charset="0"/>
                <a:ea typeface="楷体_GB2312" pitchFamily="49" charset="-122"/>
                <a:cs typeface="Times New Roman" panose="02020603050405020304" pitchFamily="18" charset="0"/>
              </a:rPr>
              <a:t>0000</a:t>
            </a:r>
            <a:endParaRPr lang="zh-CN" altLang="en-US" sz="2000" dirty="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pic>
        <p:nvPicPr>
          <p:cNvPr id="6" name="图片 5">
            <a:extLst>
              <a:ext uri="{FF2B5EF4-FFF2-40B4-BE49-F238E27FC236}">
                <a16:creationId xmlns:a16="http://schemas.microsoft.com/office/drawing/2014/main" id="{0B4BBFC0-F986-A391-A96A-31315EAD883D}"/>
              </a:ext>
            </a:extLst>
          </p:cNvPr>
          <p:cNvPicPr>
            <a:picLocks noChangeAspect="1"/>
          </p:cNvPicPr>
          <p:nvPr/>
        </p:nvPicPr>
        <p:blipFill>
          <a:blip r:embed="rId2"/>
          <a:stretch>
            <a:fillRect/>
          </a:stretch>
        </p:blipFill>
        <p:spPr>
          <a:xfrm>
            <a:off x="7437344" y="891298"/>
            <a:ext cx="2069456" cy="3924529"/>
          </a:xfrm>
          <a:prstGeom prst="rect">
            <a:avLst/>
          </a:prstGeom>
        </p:spPr>
      </p:pic>
    </p:spTree>
    <p:extLst>
      <p:ext uri="{BB962C8B-B14F-4D97-AF65-F5344CB8AC3E}">
        <p14:creationId xmlns:p14="http://schemas.microsoft.com/office/powerpoint/2010/main" val="266396877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D7BB41-0176-24E9-E0DA-96554DBF31DB}"/>
              </a:ext>
            </a:extLst>
          </p:cNvPr>
          <p:cNvSpPr>
            <a:spLocks noGrp="1"/>
          </p:cNvSpPr>
          <p:nvPr>
            <p:ph type="title"/>
          </p:nvPr>
        </p:nvSpPr>
        <p:spPr/>
        <p:txBody>
          <a:bodyPr/>
          <a:lstStyle/>
          <a:p>
            <a:r>
              <a:rPr lang="zh-CN" altLang="en-US" dirty="0"/>
              <a:t>小结</a:t>
            </a:r>
          </a:p>
        </p:txBody>
      </p:sp>
      <p:sp>
        <p:nvSpPr>
          <p:cNvPr id="3" name="内容占位符 2">
            <a:extLst>
              <a:ext uri="{FF2B5EF4-FFF2-40B4-BE49-F238E27FC236}">
                <a16:creationId xmlns:a16="http://schemas.microsoft.com/office/drawing/2014/main" id="{E76231E9-2B5D-ACAC-EB06-094AEFE66700}"/>
              </a:ext>
            </a:extLst>
          </p:cNvPr>
          <p:cNvSpPr>
            <a:spLocks noGrp="1"/>
          </p:cNvSpPr>
          <p:nvPr>
            <p:ph idx="1"/>
          </p:nvPr>
        </p:nvSpPr>
        <p:spPr>
          <a:xfrm>
            <a:off x="487822" y="942764"/>
            <a:ext cx="10515599" cy="690827"/>
          </a:xfrm>
        </p:spPr>
        <p:txBody>
          <a:bodyPr/>
          <a:lstStyle/>
          <a:p>
            <a:r>
              <a:rPr lang="zh-CN" altLang="en-US" dirty="0">
                <a:solidFill>
                  <a:srgbClr val="FF0000"/>
                </a:solidFill>
              </a:rPr>
              <a:t>数据流分析</a:t>
            </a:r>
          </a:p>
        </p:txBody>
      </p:sp>
      <p:graphicFrame>
        <p:nvGraphicFramePr>
          <p:cNvPr id="5" name="表格 5">
            <a:extLst>
              <a:ext uri="{FF2B5EF4-FFF2-40B4-BE49-F238E27FC236}">
                <a16:creationId xmlns:a16="http://schemas.microsoft.com/office/drawing/2014/main" id="{B2B04CAE-5D85-5B1F-67D5-D68E6D552880}"/>
              </a:ext>
            </a:extLst>
          </p:cNvPr>
          <p:cNvGraphicFramePr>
            <a:graphicFrameLocks noGrp="1"/>
          </p:cNvGraphicFramePr>
          <p:nvPr/>
        </p:nvGraphicFramePr>
        <p:xfrm>
          <a:off x="297951" y="1945640"/>
          <a:ext cx="11537877" cy="3962400"/>
        </p:xfrm>
        <a:graphic>
          <a:graphicData uri="http://schemas.openxmlformats.org/drawingml/2006/table">
            <a:tbl>
              <a:tblPr firstRow="1" bandRow="1">
                <a:tableStyleId>{5C22544A-7EE6-4342-B048-85BDC9FD1C3A}</a:tableStyleId>
              </a:tblPr>
              <a:tblGrid>
                <a:gridCol w="1340458">
                  <a:extLst>
                    <a:ext uri="{9D8B030D-6E8A-4147-A177-3AD203B41FA5}">
                      <a16:colId xmlns:a16="http://schemas.microsoft.com/office/drawing/2014/main" val="1640912636"/>
                    </a:ext>
                  </a:extLst>
                </a:gridCol>
                <a:gridCol w="3301599">
                  <a:extLst>
                    <a:ext uri="{9D8B030D-6E8A-4147-A177-3AD203B41FA5}">
                      <a16:colId xmlns:a16="http://schemas.microsoft.com/office/drawing/2014/main" val="3631253773"/>
                    </a:ext>
                  </a:extLst>
                </a:gridCol>
                <a:gridCol w="3479248">
                  <a:extLst>
                    <a:ext uri="{9D8B030D-6E8A-4147-A177-3AD203B41FA5}">
                      <a16:colId xmlns:a16="http://schemas.microsoft.com/office/drawing/2014/main" val="1283684156"/>
                    </a:ext>
                  </a:extLst>
                </a:gridCol>
                <a:gridCol w="3416572">
                  <a:extLst>
                    <a:ext uri="{9D8B030D-6E8A-4147-A177-3AD203B41FA5}">
                      <a16:colId xmlns:a16="http://schemas.microsoft.com/office/drawing/2014/main" val="894724661"/>
                    </a:ext>
                  </a:extLst>
                </a:gridCol>
              </a:tblGrid>
              <a:tr h="370840">
                <a:tc>
                  <a:txBody>
                    <a:bodyPr/>
                    <a:lstStyle/>
                    <a:p>
                      <a:pPr algn="ctr"/>
                      <a:endParaRPr lang="zh-CN" alt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CN" altLang="en-US" sz="2800" dirty="0"/>
                        <a:t>到达定值</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CN" altLang="en-US" sz="2800" dirty="0"/>
                        <a:t>活跃变量</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CN" altLang="en-US" sz="2800" dirty="0"/>
                        <a:t>可用表达式</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74665817"/>
                  </a:ext>
                </a:extLst>
              </a:tr>
              <a:tr h="370840">
                <a:tc>
                  <a:txBody>
                    <a:bodyPr/>
                    <a:lstStyle/>
                    <a:p>
                      <a:pPr algn="ctr"/>
                      <a:r>
                        <a:rPr lang="zh-CN" altLang="en-US" sz="2000" dirty="0"/>
                        <a:t>域</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zh-CN" altLang="en-US" sz="2000" dirty="0"/>
                        <a:t>定值的集合</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zh-CN" altLang="en-US" sz="2000" dirty="0"/>
                        <a:t>变量的集合</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zh-CN" altLang="en-US" sz="2000" dirty="0"/>
                        <a:t>表达式的集合</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98956700"/>
                  </a:ext>
                </a:extLst>
              </a:tr>
              <a:tr h="370840">
                <a:tc>
                  <a:txBody>
                    <a:bodyPr/>
                    <a:lstStyle/>
                    <a:p>
                      <a:pPr algn="ctr"/>
                      <a:r>
                        <a:rPr lang="zh-CN" altLang="en-US" sz="2000" dirty="0"/>
                        <a:t>方向</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CN" altLang="en-US" sz="2000" dirty="0"/>
                        <a:t>前向</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CN" altLang="en-US" sz="2000" dirty="0"/>
                        <a:t>后向</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CN" altLang="en-US" sz="2000" dirty="0"/>
                        <a:t>前向</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2198311"/>
                  </a:ext>
                </a:extLst>
              </a:tr>
              <a:tr h="370840">
                <a:tc>
                  <a:txBody>
                    <a:bodyPr/>
                    <a:lstStyle/>
                    <a:p>
                      <a:pPr algn="ctr"/>
                      <a:r>
                        <a:rPr lang="zh-CN" altLang="en-US" sz="2000" dirty="0"/>
                        <a:t>传递函数</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000" dirty="0" err="1"/>
                        <a:t>gen</a:t>
                      </a:r>
                      <a:r>
                        <a:rPr lang="en-US" altLang="zh-CN" sz="2000" baseline="-25000" dirty="0" err="1"/>
                        <a:t>B</a:t>
                      </a:r>
                      <a:r>
                        <a:rPr lang="en-US" altLang="zh-CN" sz="2000" dirty="0">
                          <a:latin typeface="微软雅黑" panose="020B0503020204020204" pitchFamily="34" charset="-122"/>
                          <a:ea typeface="微软雅黑" panose="020B0503020204020204" pitchFamily="34" charset="-122"/>
                        </a:rPr>
                        <a:t>∪(</a:t>
                      </a:r>
                      <a:r>
                        <a:rPr lang="en-US" altLang="zh-CN" sz="2000" i="1" dirty="0">
                          <a:latin typeface="Times New Roman" panose="02020603050405020304" pitchFamily="18" charset="0"/>
                          <a:ea typeface="微软雅黑" panose="020B0503020204020204" pitchFamily="34" charset="-122"/>
                          <a:cs typeface="Times New Roman" panose="02020603050405020304" pitchFamily="18" charset="0"/>
                        </a:rPr>
                        <a:t>x</a:t>
                      </a:r>
                      <a:r>
                        <a:rPr lang="en-US" altLang="zh-CN" sz="2000" dirty="0">
                          <a:latin typeface="微软雅黑" panose="020B0503020204020204" pitchFamily="34" charset="-122"/>
                          <a:ea typeface="微软雅黑" panose="020B0503020204020204" pitchFamily="34" charset="-122"/>
                        </a:rPr>
                        <a:t>-</a:t>
                      </a:r>
                      <a:r>
                        <a:rPr lang="en-US" altLang="zh-CN" sz="2000" dirty="0" err="1">
                          <a:latin typeface="微软雅黑" panose="020B0503020204020204" pitchFamily="34" charset="-122"/>
                          <a:ea typeface="微软雅黑" panose="020B0503020204020204" pitchFamily="34" charset="-122"/>
                        </a:rPr>
                        <a:t>kill</a:t>
                      </a:r>
                      <a:r>
                        <a:rPr lang="en-US" altLang="zh-CN" sz="2000" baseline="-25000" dirty="0" err="1">
                          <a:latin typeface="微软雅黑" panose="020B0503020204020204" pitchFamily="34" charset="-122"/>
                          <a:ea typeface="微软雅黑" panose="020B0503020204020204" pitchFamily="34" charset="-122"/>
                        </a:rPr>
                        <a:t>B</a:t>
                      </a:r>
                      <a:r>
                        <a:rPr lang="en-US" altLang="zh-CN" sz="2000" dirty="0">
                          <a:latin typeface="微软雅黑" panose="020B0503020204020204" pitchFamily="34" charset="-122"/>
                          <a:ea typeface="微软雅黑" panose="020B0503020204020204" pitchFamily="34" charset="-122"/>
                        </a:rPr>
                        <a:t>)</a:t>
                      </a:r>
                      <a:endParaRPr lang="zh-CN" alt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000" dirty="0" err="1"/>
                        <a:t>use</a:t>
                      </a:r>
                      <a:r>
                        <a:rPr lang="en-US" altLang="zh-CN" sz="2000" baseline="-25000" dirty="0" err="1"/>
                        <a:t>B</a:t>
                      </a:r>
                      <a:r>
                        <a:rPr lang="en-US" altLang="zh-CN" sz="2000" dirty="0">
                          <a:latin typeface="微软雅黑" panose="020B0503020204020204" pitchFamily="34" charset="-122"/>
                          <a:ea typeface="微软雅黑" panose="020B0503020204020204" pitchFamily="34" charset="-122"/>
                        </a:rPr>
                        <a:t>∪(</a:t>
                      </a:r>
                      <a:r>
                        <a:rPr lang="en-US" altLang="zh-CN" sz="2000" i="1" dirty="0">
                          <a:latin typeface="Times New Roman" panose="02020603050405020304" pitchFamily="18" charset="0"/>
                          <a:ea typeface="微软雅黑" panose="020B0503020204020204" pitchFamily="34" charset="-122"/>
                          <a:cs typeface="Times New Roman" panose="02020603050405020304" pitchFamily="18" charset="0"/>
                        </a:rPr>
                        <a:t>x</a:t>
                      </a:r>
                      <a:r>
                        <a:rPr lang="en-US" altLang="zh-CN" sz="2000" dirty="0">
                          <a:latin typeface="微软雅黑" panose="020B0503020204020204" pitchFamily="34" charset="-122"/>
                          <a:ea typeface="微软雅黑" panose="020B0503020204020204" pitchFamily="34" charset="-122"/>
                        </a:rPr>
                        <a:t>-</a:t>
                      </a:r>
                      <a:r>
                        <a:rPr lang="en-US" altLang="zh-CN" sz="2000" dirty="0" err="1">
                          <a:latin typeface="微软雅黑" panose="020B0503020204020204" pitchFamily="34" charset="-122"/>
                          <a:ea typeface="微软雅黑" panose="020B0503020204020204" pitchFamily="34" charset="-122"/>
                        </a:rPr>
                        <a:t>def</a:t>
                      </a:r>
                      <a:r>
                        <a:rPr lang="en-US" altLang="zh-CN" sz="2000" baseline="-25000" dirty="0" err="1">
                          <a:latin typeface="微软雅黑" panose="020B0503020204020204" pitchFamily="34" charset="-122"/>
                          <a:ea typeface="微软雅黑" panose="020B0503020204020204" pitchFamily="34" charset="-122"/>
                        </a:rPr>
                        <a:t>B</a:t>
                      </a:r>
                      <a:r>
                        <a:rPr lang="en-US" altLang="zh-CN" sz="2000" dirty="0">
                          <a:latin typeface="微软雅黑" panose="020B0503020204020204" pitchFamily="34" charset="-122"/>
                          <a:ea typeface="微软雅黑" panose="020B0503020204020204" pitchFamily="34" charset="-122"/>
                        </a:rPr>
                        <a:t>)</a:t>
                      </a:r>
                      <a:endParaRPr lang="zh-CN" alt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000" dirty="0" err="1"/>
                        <a:t>gen</a:t>
                      </a:r>
                      <a:r>
                        <a:rPr lang="en-US" altLang="zh-CN" sz="2000" baseline="-25000" dirty="0" err="1"/>
                        <a:t>B</a:t>
                      </a:r>
                      <a:r>
                        <a:rPr lang="en-US" altLang="zh-CN" sz="2000" dirty="0">
                          <a:latin typeface="微软雅黑" panose="020B0503020204020204" pitchFamily="34" charset="-122"/>
                          <a:ea typeface="微软雅黑" panose="020B0503020204020204" pitchFamily="34" charset="-122"/>
                        </a:rPr>
                        <a:t>∪(</a:t>
                      </a:r>
                      <a:r>
                        <a:rPr lang="en-US" altLang="zh-CN" sz="2000" i="1" dirty="0">
                          <a:latin typeface="Times New Roman" panose="02020603050405020304" pitchFamily="18" charset="0"/>
                          <a:ea typeface="微软雅黑" panose="020B0503020204020204" pitchFamily="34" charset="-122"/>
                          <a:cs typeface="Times New Roman" panose="02020603050405020304" pitchFamily="18" charset="0"/>
                        </a:rPr>
                        <a:t>x</a:t>
                      </a:r>
                      <a:r>
                        <a:rPr lang="en-US" altLang="zh-CN" sz="2000" dirty="0">
                          <a:latin typeface="微软雅黑" panose="020B0503020204020204" pitchFamily="34" charset="-122"/>
                          <a:ea typeface="微软雅黑" panose="020B0503020204020204" pitchFamily="34" charset="-122"/>
                        </a:rPr>
                        <a:t>-</a:t>
                      </a:r>
                      <a:r>
                        <a:rPr lang="en-US" altLang="zh-CN" sz="2000" dirty="0" err="1">
                          <a:latin typeface="微软雅黑" panose="020B0503020204020204" pitchFamily="34" charset="-122"/>
                          <a:ea typeface="微软雅黑" panose="020B0503020204020204" pitchFamily="34" charset="-122"/>
                        </a:rPr>
                        <a:t>kill</a:t>
                      </a:r>
                      <a:r>
                        <a:rPr lang="en-US" altLang="zh-CN" sz="2000" baseline="-25000" dirty="0" err="1">
                          <a:latin typeface="微软雅黑" panose="020B0503020204020204" pitchFamily="34" charset="-122"/>
                          <a:ea typeface="微软雅黑" panose="020B0503020204020204" pitchFamily="34" charset="-122"/>
                        </a:rPr>
                        <a:t>B</a:t>
                      </a:r>
                      <a:r>
                        <a:rPr lang="en-US" altLang="zh-CN" sz="2000" dirty="0">
                          <a:latin typeface="微软雅黑" panose="020B0503020204020204" pitchFamily="34" charset="-122"/>
                          <a:ea typeface="微软雅黑" panose="020B0503020204020204" pitchFamily="34" charset="-122"/>
                        </a:rPr>
                        <a:t>)</a:t>
                      </a:r>
                      <a:endParaRPr lang="zh-CN" alt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60411518"/>
                  </a:ext>
                </a:extLst>
              </a:tr>
              <a:tr h="370840">
                <a:tc>
                  <a:txBody>
                    <a:bodyPr/>
                    <a:lstStyle/>
                    <a:p>
                      <a:pPr algn="ctr"/>
                      <a:r>
                        <a:rPr lang="zh-CN" altLang="en-US" sz="2000" dirty="0"/>
                        <a:t>边界条件</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000" dirty="0"/>
                        <a:t>out[ENTRY]=</a:t>
                      </a:r>
                      <a:r>
                        <a:rPr lang="en-US" altLang="zh-CN" sz="2000" b="0" dirty="0">
                          <a:solidFill>
                            <a:srgbClr val="333333"/>
                          </a:solidFill>
                          <a:latin typeface="Times New Roman" panose="02020603050405020304" pitchFamily="18" charset="0"/>
                          <a:cs typeface="Times New Roman" panose="02020603050405020304" pitchFamily="18" charset="0"/>
                        </a:rPr>
                        <a:t>Ø</a:t>
                      </a:r>
                      <a:endParaRPr lang="zh-CN" alt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000" dirty="0"/>
                        <a:t>in[EXIT]=</a:t>
                      </a:r>
                      <a:r>
                        <a:rPr lang="en-US" altLang="zh-CN" sz="2000" b="0" dirty="0">
                          <a:solidFill>
                            <a:srgbClr val="333333"/>
                          </a:solidFill>
                          <a:latin typeface="Times New Roman" panose="02020603050405020304" pitchFamily="18" charset="0"/>
                          <a:cs typeface="Times New Roman" panose="02020603050405020304" pitchFamily="18" charset="0"/>
                        </a:rPr>
                        <a:t>Ø</a:t>
                      </a:r>
                      <a:endParaRPr lang="zh-CN" alt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000" dirty="0"/>
                        <a:t>out[ENTRY]=</a:t>
                      </a:r>
                      <a:r>
                        <a:rPr lang="en-US" altLang="zh-CN" sz="2000" b="0" dirty="0">
                          <a:solidFill>
                            <a:srgbClr val="333333"/>
                          </a:solidFill>
                          <a:latin typeface="Times New Roman" panose="02020603050405020304" pitchFamily="18" charset="0"/>
                          <a:cs typeface="Times New Roman" panose="02020603050405020304" pitchFamily="18" charset="0"/>
                        </a:rPr>
                        <a:t>Ø</a:t>
                      </a:r>
                      <a:endParaRPr lang="zh-CN" alt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37658918"/>
                  </a:ext>
                </a:extLst>
              </a:tr>
              <a:tr h="370840">
                <a:tc>
                  <a:txBody>
                    <a:bodyPr/>
                    <a:lstStyle/>
                    <a:p>
                      <a:pPr algn="ctr"/>
                      <a:r>
                        <a:rPr lang="zh-CN" altLang="en-US" sz="2000" dirty="0"/>
                        <a:t>合流运算</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2000" dirty="0">
                          <a:latin typeface="微软雅黑" panose="020B0503020204020204" pitchFamily="34" charset="-122"/>
                          <a:ea typeface="微软雅黑" panose="020B0503020204020204" pitchFamily="34" charset="-122"/>
                        </a:rPr>
                        <a:t>∪</a:t>
                      </a:r>
                      <a:endParaRPr lang="zh-CN" alt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000" dirty="0">
                          <a:latin typeface="微软雅黑" panose="020B0503020204020204" pitchFamily="34" charset="-122"/>
                          <a:ea typeface="微软雅黑" panose="020B0503020204020204" pitchFamily="34" charset="-122"/>
                        </a:rPr>
                        <a:t>∪</a:t>
                      </a:r>
                      <a:endParaRPr lang="zh-CN" alt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2000" dirty="0">
                          <a:latin typeface="微软雅黑" panose="020B0503020204020204" pitchFamily="34" charset="-122"/>
                          <a:ea typeface="微软雅黑" panose="020B0503020204020204" pitchFamily="34" charset="-122"/>
                        </a:rPr>
                        <a:t>∩</a:t>
                      </a:r>
                      <a:endParaRPr lang="zh-CN" alt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55501128"/>
                  </a:ext>
                </a:extLst>
              </a:tr>
              <a:tr h="370840">
                <a:tc>
                  <a:txBody>
                    <a:bodyPr/>
                    <a:lstStyle/>
                    <a:p>
                      <a:pPr algn="ctr"/>
                      <a:r>
                        <a:rPr lang="zh-CN" altLang="en-US" sz="2000" dirty="0"/>
                        <a:t>方程组</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361942" indent="-361942" algn="l">
                        <a:spcBef>
                          <a:spcPct val="20000"/>
                        </a:spcBef>
                        <a:buClr>
                          <a:srgbClr val="31B6FD"/>
                        </a:buClr>
                        <a:buSzPct val="100000"/>
                        <a:defRPr/>
                      </a:pPr>
                      <a:r>
                        <a:rPr lang="en-US" altLang="zh-CN" sz="2000" dirty="0">
                          <a:solidFill>
                            <a:prstClr val="black"/>
                          </a:solidFill>
                          <a:latin typeface="Times New Roman" panose="02020603050405020304" pitchFamily="18" charset="0"/>
                          <a:ea typeface="+mn-ea"/>
                          <a:cs typeface="Times New Roman" panose="02020603050405020304" pitchFamily="18" charset="0"/>
                        </a:rPr>
                        <a:t>in[B] = ∪</a:t>
                      </a:r>
                      <a:r>
                        <a:rPr lang="en-US" altLang="zh-CN" sz="2000" baseline="-30000" dirty="0">
                          <a:solidFill>
                            <a:prstClr val="black"/>
                          </a:solidFill>
                          <a:latin typeface="Times New Roman" panose="02020603050405020304" pitchFamily="18" charset="0"/>
                          <a:ea typeface="+mn-ea"/>
                          <a:cs typeface="Times New Roman" panose="02020603050405020304" pitchFamily="18" charset="0"/>
                        </a:rPr>
                        <a:t>P</a:t>
                      </a:r>
                      <a:r>
                        <a:rPr lang="zh-CN" altLang="en-US" sz="2000" baseline="-30000" dirty="0">
                          <a:solidFill>
                            <a:prstClr val="black"/>
                          </a:solidFill>
                          <a:latin typeface="Times New Roman" panose="02020603050405020304" pitchFamily="18" charset="0"/>
                          <a:ea typeface="+mn-ea"/>
                          <a:cs typeface="Times New Roman" panose="02020603050405020304" pitchFamily="18" charset="0"/>
                        </a:rPr>
                        <a:t>∈</a:t>
                      </a:r>
                      <a:r>
                        <a:rPr lang="en-US" altLang="zh-CN" sz="2000" baseline="-30000" dirty="0">
                          <a:solidFill>
                            <a:prstClr val="black"/>
                          </a:solidFill>
                          <a:latin typeface="Times New Roman" panose="02020603050405020304" pitchFamily="18" charset="0"/>
                          <a:ea typeface="+mn-ea"/>
                          <a:cs typeface="Times New Roman" panose="02020603050405020304" pitchFamily="18" charset="0"/>
                        </a:rPr>
                        <a:t>pred(B) </a:t>
                      </a:r>
                      <a:r>
                        <a:rPr lang="en-US" altLang="zh-CN" sz="2000" dirty="0">
                          <a:solidFill>
                            <a:prstClr val="black"/>
                          </a:solidFill>
                          <a:latin typeface="Times New Roman" panose="02020603050405020304" pitchFamily="18" charset="0"/>
                          <a:ea typeface="+mn-ea"/>
                          <a:cs typeface="Times New Roman" panose="02020603050405020304" pitchFamily="18" charset="0"/>
                        </a:rPr>
                        <a:t>out[P]</a:t>
                      </a:r>
                    </a:p>
                    <a:p>
                      <a:pPr marL="361942" indent="-361942" algn="l">
                        <a:spcBef>
                          <a:spcPct val="20000"/>
                        </a:spcBef>
                        <a:buClr>
                          <a:srgbClr val="31B6FD"/>
                        </a:buClr>
                        <a:buSzPct val="100000"/>
                        <a:defRPr/>
                      </a:pPr>
                      <a:r>
                        <a:rPr lang="en-US" altLang="zh-CN" sz="2000" dirty="0">
                          <a:solidFill>
                            <a:prstClr val="black"/>
                          </a:solidFill>
                          <a:latin typeface="Times New Roman" panose="02020603050405020304" pitchFamily="18" charset="0"/>
                          <a:ea typeface="+mn-ea"/>
                          <a:cs typeface="Times New Roman" panose="02020603050405020304" pitchFamily="18" charset="0"/>
                        </a:rPr>
                        <a:t>out[B] = </a:t>
                      </a:r>
                      <a:r>
                        <a:rPr lang="en-US" altLang="zh-CN" sz="2000" dirty="0" err="1">
                          <a:solidFill>
                            <a:prstClr val="black"/>
                          </a:solidFill>
                          <a:latin typeface="Times New Roman" panose="02020603050405020304" pitchFamily="18" charset="0"/>
                          <a:ea typeface="+mn-ea"/>
                          <a:cs typeface="Times New Roman" panose="02020603050405020304" pitchFamily="18" charset="0"/>
                        </a:rPr>
                        <a:t>gen</a:t>
                      </a:r>
                      <a:r>
                        <a:rPr lang="en-US" altLang="zh-CN" sz="2000" baseline="-30000" dirty="0" err="1">
                          <a:solidFill>
                            <a:prstClr val="black"/>
                          </a:solidFill>
                          <a:latin typeface="Times New Roman" panose="02020603050405020304" pitchFamily="18" charset="0"/>
                          <a:ea typeface="+mn-ea"/>
                          <a:cs typeface="Times New Roman" panose="02020603050405020304" pitchFamily="18" charset="0"/>
                        </a:rPr>
                        <a:t>B</a:t>
                      </a:r>
                      <a:r>
                        <a:rPr lang="en-US" altLang="zh-CN" sz="2000" baseline="-30000" dirty="0">
                          <a:solidFill>
                            <a:prstClr val="black"/>
                          </a:solidFill>
                          <a:latin typeface="Times New Roman" panose="02020603050405020304" pitchFamily="18" charset="0"/>
                          <a:ea typeface="+mn-ea"/>
                          <a:cs typeface="Times New Roman" panose="02020603050405020304" pitchFamily="18" charset="0"/>
                        </a:rPr>
                        <a:t> </a:t>
                      </a:r>
                      <a:r>
                        <a:rPr lang="en-US" altLang="zh-CN" sz="2000" dirty="0">
                          <a:solidFill>
                            <a:prstClr val="black"/>
                          </a:solidFill>
                          <a:latin typeface="Times New Roman" panose="02020603050405020304" pitchFamily="18" charset="0"/>
                          <a:ea typeface="+mn-ea"/>
                          <a:cs typeface="Times New Roman" panose="02020603050405020304" pitchFamily="18" charset="0"/>
                        </a:rPr>
                        <a:t>∪(in[B] - </a:t>
                      </a:r>
                      <a:r>
                        <a:rPr lang="en-US" altLang="zh-CN" sz="2000" dirty="0" err="1">
                          <a:solidFill>
                            <a:prstClr val="black"/>
                          </a:solidFill>
                          <a:latin typeface="Times New Roman" panose="02020603050405020304" pitchFamily="18" charset="0"/>
                          <a:ea typeface="+mn-ea"/>
                          <a:cs typeface="Times New Roman" panose="02020603050405020304" pitchFamily="18" charset="0"/>
                        </a:rPr>
                        <a:t>kill</a:t>
                      </a:r>
                      <a:r>
                        <a:rPr lang="en-US" altLang="zh-CN" sz="2000" baseline="-30000" dirty="0" err="1">
                          <a:solidFill>
                            <a:prstClr val="black"/>
                          </a:solidFill>
                          <a:latin typeface="Times New Roman" panose="02020603050405020304" pitchFamily="18" charset="0"/>
                          <a:ea typeface="+mn-ea"/>
                          <a:cs typeface="Times New Roman" panose="02020603050405020304" pitchFamily="18" charset="0"/>
                        </a:rPr>
                        <a:t>B</a:t>
                      </a:r>
                      <a:r>
                        <a:rPr lang="en-US" altLang="zh-CN" sz="2000" baseline="-30000" dirty="0">
                          <a:solidFill>
                            <a:prstClr val="black"/>
                          </a:solidFill>
                          <a:latin typeface="Times New Roman" panose="02020603050405020304" pitchFamily="18" charset="0"/>
                          <a:ea typeface="+mn-ea"/>
                          <a:cs typeface="Times New Roman" panose="02020603050405020304" pitchFamily="18" charset="0"/>
                        </a:rPr>
                        <a:t> </a:t>
                      </a:r>
                      <a:r>
                        <a:rPr lang="en-US" altLang="zh-CN" sz="2000" dirty="0">
                          <a:solidFill>
                            <a:prstClr val="black"/>
                          </a:solidFill>
                          <a:latin typeface="Times New Roman" panose="02020603050405020304" pitchFamily="18" charset="0"/>
                          <a:ea typeface="+mn-ea"/>
                          <a:cs typeface="Times New Roman" panose="02020603050405020304" pitchFamily="18"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eaLnBrk="1" hangingPunct="1">
                        <a:lnSpc>
                          <a:spcPct val="100000"/>
                        </a:lnSpc>
                        <a:spcBef>
                          <a:spcPct val="20000"/>
                        </a:spcBef>
                        <a:buClr>
                          <a:srgbClr val="31B6FD"/>
                        </a:buClr>
                        <a:buSzPct val="100000"/>
                        <a:defRPr/>
                      </a:pPr>
                      <a:r>
                        <a:rPr lang="en-US" altLang="zh-CN" sz="2000" b="0" dirty="0">
                          <a:solidFill>
                            <a:srgbClr val="000000"/>
                          </a:solidFill>
                          <a:latin typeface="Times New Roman" panose="02020603050405020304" pitchFamily="18" charset="0"/>
                          <a:ea typeface="+mn-ea"/>
                          <a:cs typeface="Times New Roman" panose="02020603050405020304" pitchFamily="18" charset="0"/>
                        </a:rPr>
                        <a:t>out[B] = ∪</a:t>
                      </a:r>
                      <a:r>
                        <a:rPr kumimoji="0" lang="en-US" altLang="zh-CN" sz="2000" b="0" i="0" u="none" strike="noStrike" kern="1200" cap="none" spc="0" normalizeH="0" baseline="-2500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altLang="zh-CN" sz="2000" b="0" i="0" u="none" strike="noStrike" kern="1200" cap="none" spc="0" normalizeH="0" baseline="-2500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S∈succ</a:t>
                      </a:r>
                      <a:r>
                        <a:rPr kumimoji="0" lang="en-US" altLang="zh-CN" sz="2000" b="0" i="0" u="none" strike="noStrike" kern="1200" cap="none" spc="0" normalizeH="0" baseline="-2500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(B)</a:t>
                      </a:r>
                      <a:r>
                        <a:rPr kumimoji="0" lang="en-US" altLang="zh-CN"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lang="en-US" altLang="zh-CN" sz="2000" b="0" dirty="0">
                          <a:solidFill>
                            <a:srgbClr val="000000"/>
                          </a:solidFill>
                          <a:latin typeface="Times New Roman" panose="02020603050405020304" pitchFamily="18" charset="0"/>
                          <a:ea typeface="+mn-ea"/>
                          <a:cs typeface="Times New Roman" panose="02020603050405020304" pitchFamily="18" charset="0"/>
                        </a:rPr>
                        <a:t>in[S]</a:t>
                      </a:r>
                    </a:p>
                    <a:p>
                      <a:pPr algn="l" eaLnBrk="1" hangingPunct="1">
                        <a:lnSpc>
                          <a:spcPct val="100000"/>
                        </a:lnSpc>
                        <a:spcBef>
                          <a:spcPct val="20000"/>
                        </a:spcBef>
                        <a:buClr>
                          <a:srgbClr val="31B6FD"/>
                        </a:buClr>
                        <a:buSzPct val="100000"/>
                        <a:defRPr/>
                      </a:pPr>
                      <a:r>
                        <a:rPr lang="en-US" altLang="zh-CN" sz="2000" b="0" dirty="0">
                          <a:solidFill>
                            <a:srgbClr val="000000"/>
                          </a:solidFill>
                          <a:latin typeface="Times New Roman" panose="02020603050405020304" pitchFamily="18" charset="0"/>
                          <a:ea typeface="+mn-ea"/>
                          <a:cs typeface="Times New Roman" panose="02020603050405020304" pitchFamily="18" charset="0"/>
                        </a:rPr>
                        <a:t>in[B] = </a:t>
                      </a:r>
                      <a:r>
                        <a:rPr lang="en-US" altLang="zh-CN" sz="2000" b="0" dirty="0" err="1">
                          <a:solidFill>
                            <a:srgbClr val="000000"/>
                          </a:solidFill>
                          <a:latin typeface="Times New Roman" panose="02020603050405020304" pitchFamily="18" charset="0"/>
                          <a:ea typeface="+mn-ea"/>
                          <a:cs typeface="Times New Roman" panose="02020603050405020304" pitchFamily="18" charset="0"/>
                        </a:rPr>
                        <a:t>use</a:t>
                      </a:r>
                      <a:r>
                        <a:rPr lang="en-US" altLang="zh-CN" sz="2000" b="0" baseline="-30000" dirty="0" err="1">
                          <a:solidFill>
                            <a:srgbClr val="000000"/>
                          </a:solidFill>
                          <a:latin typeface="Times New Roman" panose="02020603050405020304" pitchFamily="18" charset="0"/>
                          <a:ea typeface="+mn-ea"/>
                          <a:cs typeface="Times New Roman" panose="02020603050405020304" pitchFamily="18" charset="0"/>
                        </a:rPr>
                        <a:t>B</a:t>
                      </a:r>
                      <a:r>
                        <a:rPr lang="en-US" altLang="zh-CN" sz="2000" b="0" dirty="0">
                          <a:solidFill>
                            <a:srgbClr val="000000"/>
                          </a:solidFill>
                          <a:latin typeface="Times New Roman" panose="02020603050405020304" pitchFamily="18" charset="0"/>
                          <a:ea typeface="+mn-ea"/>
                          <a:cs typeface="Times New Roman" panose="02020603050405020304" pitchFamily="18" charset="0"/>
                        </a:rPr>
                        <a:t> ∪ (out[B] - </a:t>
                      </a:r>
                      <a:r>
                        <a:rPr lang="en-US" altLang="zh-CN" sz="2000" b="0" dirty="0" err="1">
                          <a:solidFill>
                            <a:srgbClr val="000000"/>
                          </a:solidFill>
                          <a:latin typeface="Times New Roman" panose="02020603050405020304" pitchFamily="18" charset="0"/>
                          <a:ea typeface="+mn-ea"/>
                          <a:cs typeface="Times New Roman" panose="02020603050405020304" pitchFamily="18" charset="0"/>
                        </a:rPr>
                        <a:t>def</a:t>
                      </a:r>
                      <a:r>
                        <a:rPr lang="en-US" altLang="zh-CN" sz="2000" b="0" baseline="-30000" dirty="0" err="1">
                          <a:solidFill>
                            <a:srgbClr val="000000"/>
                          </a:solidFill>
                          <a:latin typeface="Times New Roman" panose="02020603050405020304" pitchFamily="18" charset="0"/>
                          <a:ea typeface="+mn-ea"/>
                          <a:cs typeface="Times New Roman" panose="02020603050405020304" pitchFamily="18" charset="0"/>
                        </a:rPr>
                        <a:t>B</a:t>
                      </a:r>
                      <a:r>
                        <a:rPr lang="en-US" altLang="zh-CN" sz="2000" b="0" dirty="0">
                          <a:solidFill>
                            <a:srgbClr val="000000"/>
                          </a:solidFill>
                          <a:latin typeface="Times New Roman" panose="02020603050405020304" pitchFamily="18" charset="0"/>
                          <a:ea typeface="+mn-ea"/>
                          <a:cs typeface="Times New Roman" panose="02020603050405020304" pitchFamily="18" charset="0"/>
                        </a:rPr>
                        <a:t> )</a:t>
                      </a:r>
                    </a:p>
                    <a:p>
                      <a:pPr algn="l"/>
                      <a:endParaRPr lang="zh-CN" altLang="en-US" sz="2000" dirty="0">
                        <a:latin typeface="Times New Roman" panose="02020603050405020304" pitchFamily="18" charset="0"/>
                        <a:ea typeface="+mn-ea"/>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l">
                        <a:spcBef>
                          <a:spcPct val="20000"/>
                        </a:spcBef>
                        <a:buClr>
                          <a:srgbClr val="31B6FD"/>
                        </a:buClr>
                        <a:buSzPct val="100000"/>
                        <a:buNone/>
                        <a:defRPr/>
                      </a:pPr>
                      <a:r>
                        <a:rPr lang="en-US" altLang="zh-CN" sz="2000" dirty="0">
                          <a:solidFill>
                            <a:schemeClr val="tx1"/>
                          </a:solidFill>
                          <a:latin typeface="Times New Roman" panose="02020603050405020304" pitchFamily="18" charset="0"/>
                          <a:ea typeface="+mn-ea"/>
                          <a:cs typeface="Times New Roman" panose="02020603050405020304" pitchFamily="18" charset="0"/>
                        </a:rPr>
                        <a:t>in[B]= ∩</a:t>
                      </a:r>
                      <a:r>
                        <a:rPr lang="en-US" altLang="zh-CN" sz="2000" baseline="-30000" dirty="0" err="1">
                          <a:solidFill>
                            <a:schemeClr val="tx1"/>
                          </a:solidFill>
                          <a:latin typeface="Times New Roman" panose="02020603050405020304" pitchFamily="18" charset="0"/>
                          <a:ea typeface="+mn-ea"/>
                          <a:cs typeface="Times New Roman" panose="02020603050405020304" pitchFamily="18" charset="0"/>
                        </a:rPr>
                        <a:t>P∈pred</a:t>
                      </a:r>
                      <a:r>
                        <a:rPr lang="en-US" altLang="zh-CN" sz="2000" baseline="-30000" dirty="0">
                          <a:solidFill>
                            <a:schemeClr val="tx1"/>
                          </a:solidFill>
                          <a:latin typeface="Times New Roman" panose="02020603050405020304" pitchFamily="18" charset="0"/>
                          <a:ea typeface="+mn-ea"/>
                          <a:cs typeface="Times New Roman" panose="02020603050405020304" pitchFamily="18" charset="0"/>
                        </a:rPr>
                        <a:t>(B)</a:t>
                      </a:r>
                      <a:r>
                        <a:rPr lang="en-US" altLang="zh-CN" sz="2000" dirty="0">
                          <a:solidFill>
                            <a:schemeClr val="tx1"/>
                          </a:solidFill>
                          <a:latin typeface="Times New Roman" panose="02020603050405020304" pitchFamily="18" charset="0"/>
                          <a:ea typeface="+mn-ea"/>
                          <a:cs typeface="Times New Roman" panose="02020603050405020304" pitchFamily="18" charset="0"/>
                        </a:rPr>
                        <a:t>out[P] </a:t>
                      </a:r>
                    </a:p>
                    <a:p>
                      <a:pPr marL="0" lvl="1" indent="0" algn="l">
                        <a:spcBef>
                          <a:spcPct val="20000"/>
                        </a:spcBef>
                        <a:buClr>
                          <a:srgbClr val="5EAEFF"/>
                        </a:buClr>
                        <a:buSzPct val="60000"/>
                        <a:buNone/>
                        <a:defRPr/>
                      </a:pPr>
                      <a:r>
                        <a:rPr lang="en-US" altLang="zh-CN" sz="2000" dirty="0">
                          <a:solidFill>
                            <a:schemeClr val="tx1"/>
                          </a:solidFill>
                          <a:latin typeface="Times New Roman" panose="02020603050405020304" pitchFamily="18" charset="0"/>
                          <a:ea typeface="+mn-ea"/>
                          <a:cs typeface="Times New Roman" panose="02020603050405020304" pitchFamily="18" charset="0"/>
                        </a:rPr>
                        <a:t>out[B]= </a:t>
                      </a:r>
                      <a:r>
                        <a:rPr lang="en-US" altLang="zh-CN" sz="2000" dirty="0" err="1">
                          <a:solidFill>
                            <a:schemeClr val="tx1"/>
                          </a:solidFill>
                          <a:latin typeface="Times New Roman" panose="02020603050405020304" pitchFamily="18" charset="0"/>
                          <a:ea typeface="+mn-ea"/>
                          <a:cs typeface="Times New Roman" panose="02020603050405020304" pitchFamily="18" charset="0"/>
                        </a:rPr>
                        <a:t>gen</a:t>
                      </a:r>
                      <a:r>
                        <a:rPr lang="en-US" altLang="zh-CN" sz="2000" baseline="-30000" dirty="0" err="1">
                          <a:solidFill>
                            <a:schemeClr val="tx1"/>
                          </a:solidFill>
                          <a:latin typeface="Times New Roman" panose="02020603050405020304" pitchFamily="18" charset="0"/>
                          <a:ea typeface="+mn-ea"/>
                          <a:cs typeface="Times New Roman" panose="02020603050405020304" pitchFamily="18" charset="0"/>
                        </a:rPr>
                        <a:t>B</a:t>
                      </a:r>
                      <a:r>
                        <a:rPr lang="en-US" altLang="zh-CN" sz="2000" dirty="0">
                          <a:solidFill>
                            <a:schemeClr val="tx1"/>
                          </a:solidFill>
                          <a:latin typeface="Times New Roman" panose="02020603050405020304" pitchFamily="18" charset="0"/>
                          <a:ea typeface="+mn-ea"/>
                          <a:cs typeface="Times New Roman" panose="02020603050405020304" pitchFamily="18" charset="0"/>
                        </a:rPr>
                        <a:t> ∪(in[B]- </a:t>
                      </a:r>
                      <a:r>
                        <a:rPr lang="en-US" altLang="zh-CN" sz="2000" dirty="0" err="1">
                          <a:solidFill>
                            <a:schemeClr val="tx1"/>
                          </a:solidFill>
                          <a:latin typeface="Times New Roman" panose="02020603050405020304" pitchFamily="18" charset="0"/>
                          <a:ea typeface="+mn-ea"/>
                          <a:cs typeface="Times New Roman" panose="02020603050405020304" pitchFamily="18" charset="0"/>
                        </a:rPr>
                        <a:t>kill</a:t>
                      </a:r>
                      <a:r>
                        <a:rPr lang="en-US" altLang="zh-CN" sz="2000" baseline="-30000" dirty="0" err="1">
                          <a:solidFill>
                            <a:schemeClr val="tx1"/>
                          </a:solidFill>
                          <a:latin typeface="Times New Roman" panose="02020603050405020304" pitchFamily="18" charset="0"/>
                          <a:ea typeface="+mn-ea"/>
                          <a:cs typeface="Times New Roman" panose="02020603050405020304" pitchFamily="18" charset="0"/>
                        </a:rPr>
                        <a:t>B</a:t>
                      </a:r>
                      <a:r>
                        <a:rPr lang="en-US" altLang="zh-CN" sz="2000" dirty="0">
                          <a:solidFill>
                            <a:schemeClr val="tx1"/>
                          </a:solidFill>
                          <a:latin typeface="Times New Roman" panose="02020603050405020304" pitchFamily="18" charset="0"/>
                          <a:ea typeface="+mn-ea"/>
                          <a:cs typeface="Times New Roman" panose="02020603050405020304" pitchFamily="18" charset="0"/>
                        </a:rPr>
                        <a:t>)</a:t>
                      </a:r>
                    </a:p>
                    <a:p>
                      <a:pPr algn="l"/>
                      <a:endParaRPr lang="zh-CN" altLang="en-US" sz="2000" dirty="0">
                        <a:latin typeface="Times New Roman" panose="02020603050405020304" pitchFamily="18" charset="0"/>
                        <a:ea typeface="+mn-ea"/>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30495528"/>
                  </a:ext>
                </a:extLst>
              </a:tr>
              <a:tr h="370840">
                <a:tc>
                  <a:txBody>
                    <a:bodyPr/>
                    <a:lstStyle/>
                    <a:p>
                      <a:pPr algn="ctr"/>
                      <a:r>
                        <a:rPr lang="zh-CN" altLang="en-US" sz="2000" dirty="0"/>
                        <a:t>初始值</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000" dirty="0"/>
                        <a:t>out[B]=</a:t>
                      </a:r>
                      <a:r>
                        <a:rPr lang="en-US" altLang="zh-CN" sz="2000" b="0" dirty="0">
                          <a:solidFill>
                            <a:srgbClr val="333333"/>
                          </a:solidFill>
                          <a:latin typeface="Times New Roman" panose="02020603050405020304" pitchFamily="18" charset="0"/>
                          <a:cs typeface="Times New Roman" panose="02020603050405020304" pitchFamily="18" charset="0"/>
                        </a:rPr>
                        <a:t>Ø</a:t>
                      </a:r>
                      <a:endParaRPr lang="zh-CN" alt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000" dirty="0"/>
                        <a:t>in[B]=</a:t>
                      </a:r>
                      <a:r>
                        <a:rPr lang="en-US" altLang="zh-CN" sz="2000" b="0" dirty="0">
                          <a:solidFill>
                            <a:srgbClr val="333333"/>
                          </a:solidFill>
                          <a:latin typeface="Times New Roman" panose="02020603050405020304" pitchFamily="18" charset="0"/>
                          <a:cs typeface="Times New Roman" panose="02020603050405020304" pitchFamily="18" charset="0"/>
                        </a:rPr>
                        <a:t>Ø</a:t>
                      </a:r>
                      <a:endParaRPr lang="zh-CN" alt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000" dirty="0"/>
                        <a:t>out[B]=U</a:t>
                      </a:r>
                      <a:endParaRPr lang="zh-CN" alt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26241563"/>
                  </a:ext>
                </a:extLst>
              </a:tr>
            </a:tbl>
          </a:graphicData>
        </a:graphic>
      </p:graphicFrame>
    </p:spTree>
    <p:extLst>
      <p:ext uri="{BB962C8B-B14F-4D97-AF65-F5344CB8AC3E}">
        <p14:creationId xmlns:p14="http://schemas.microsoft.com/office/powerpoint/2010/main" val="372919863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本章主要内容</a:t>
            </a:r>
          </a:p>
        </p:txBody>
      </p:sp>
      <p:sp>
        <p:nvSpPr>
          <p:cNvPr id="3" name="内容占位符 2"/>
          <p:cNvSpPr>
            <a:spLocks noGrp="1"/>
          </p:cNvSpPr>
          <p:nvPr>
            <p:ph idx="1"/>
          </p:nvPr>
        </p:nvSpPr>
        <p:spPr>
          <a:xfrm>
            <a:off x="487822" y="942764"/>
            <a:ext cx="10515599" cy="4760612"/>
          </a:xfrm>
        </p:spPr>
        <p:txBody>
          <a:bodyPr>
            <a:normAutofit/>
          </a:bodyPr>
          <a:lstStyle/>
          <a:p>
            <a:pPr>
              <a:lnSpc>
                <a:spcPct val="150000"/>
              </a:lnSpc>
              <a:defRPr/>
            </a:pPr>
            <a:r>
              <a:rPr lang="en-US" altLang="zh-CN" b="1" dirty="0"/>
              <a:t>10.1</a:t>
            </a:r>
            <a:r>
              <a:rPr lang="zh-CN" altLang="en-US" b="1" dirty="0"/>
              <a:t>　优化技术介绍</a:t>
            </a:r>
          </a:p>
          <a:p>
            <a:pPr>
              <a:lnSpc>
                <a:spcPct val="150000"/>
              </a:lnSpc>
              <a:defRPr/>
            </a:pPr>
            <a:r>
              <a:rPr lang="en-US" altLang="zh-CN" b="1" dirty="0"/>
              <a:t>10.2</a:t>
            </a:r>
            <a:r>
              <a:rPr lang="zh-CN" altLang="en-US" b="1" dirty="0"/>
              <a:t>　基本块、流图和循环 </a:t>
            </a:r>
          </a:p>
          <a:p>
            <a:pPr>
              <a:lnSpc>
                <a:spcPct val="150000"/>
              </a:lnSpc>
              <a:defRPr/>
            </a:pPr>
            <a:r>
              <a:rPr lang="en-US" altLang="zh-CN" b="1" dirty="0"/>
              <a:t>10.3</a:t>
            </a:r>
            <a:r>
              <a:rPr lang="zh-CN" altLang="en-US" b="1" dirty="0"/>
              <a:t>　数据流分析基础 </a:t>
            </a:r>
            <a:endParaRPr lang="en-US" altLang="zh-CN" b="1" dirty="0"/>
          </a:p>
          <a:p>
            <a:pPr>
              <a:lnSpc>
                <a:spcPct val="150000"/>
              </a:lnSpc>
              <a:defRPr/>
            </a:pPr>
            <a:r>
              <a:rPr lang="en-US" altLang="zh-CN" b="1" u="sng" dirty="0">
                <a:solidFill>
                  <a:srgbClr val="C00000"/>
                </a:solidFill>
              </a:rPr>
              <a:t>10.4</a:t>
            </a:r>
            <a:r>
              <a:rPr lang="zh-CN" altLang="en-US" b="1" u="sng" dirty="0">
                <a:solidFill>
                  <a:srgbClr val="C00000"/>
                </a:solidFill>
              </a:rPr>
              <a:t>　代码优化技术</a:t>
            </a:r>
          </a:p>
          <a:p>
            <a:pPr>
              <a:lnSpc>
                <a:spcPct val="150000"/>
              </a:lnSpc>
              <a:defRPr/>
            </a:pPr>
            <a:r>
              <a:rPr lang="en-US" altLang="zh-CN" b="1" dirty="0"/>
              <a:t>10.5</a:t>
            </a:r>
            <a:r>
              <a:rPr lang="zh-CN" altLang="en-US" b="1" dirty="0"/>
              <a:t>　目标代码生成技术</a:t>
            </a:r>
          </a:p>
        </p:txBody>
      </p:sp>
    </p:spTree>
    <p:extLst>
      <p:ext uri="{BB962C8B-B14F-4D97-AF65-F5344CB8AC3E}">
        <p14:creationId xmlns:p14="http://schemas.microsoft.com/office/powerpoint/2010/main" val="407663899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9A0A3EE-5B9C-4041-9E69-6849CF5EAEE0}"/>
              </a:ext>
            </a:extLst>
          </p:cNvPr>
          <p:cNvSpPr>
            <a:spLocks noGrp="1"/>
          </p:cNvSpPr>
          <p:nvPr>
            <p:ph type="title"/>
          </p:nvPr>
        </p:nvSpPr>
        <p:spPr/>
        <p:txBody>
          <a:bodyPr>
            <a:normAutofit/>
          </a:bodyPr>
          <a:lstStyle/>
          <a:p>
            <a:r>
              <a:rPr lang="en-US" altLang="zh-CN" dirty="0"/>
              <a:t>10.4</a:t>
            </a:r>
            <a:r>
              <a:rPr lang="zh-CN" altLang="en-US" dirty="0"/>
              <a:t>　代码优化技术 </a:t>
            </a:r>
          </a:p>
        </p:txBody>
      </p:sp>
      <p:sp>
        <p:nvSpPr>
          <p:cNvPr id="3" name="内容占位符 2">
            <a:extLst>
              <a:ext uri="{FF2B5EF4-FFF2-40B4-BE49-F238E27FC236}">
                <a16:creationId xmlns:a16="http://schemas.microsoft.com/office/drawing/2014/main" id="{0BF38FD2-2BEC-4B54-8400-23FE6D88FB30}"/>
              </a:ext>
            </a:extLst>
          </p:cNvPr>
          <p:cNvSpPr>
            <a:spLocks noGrp="1"/>
          </p:cNvSpPr>
          <p:nvPr>
            <p:ph idx="1"/>
          </p:nvPr>
        </p:nvSpPr>
        <p:spPr/>
        <p:txBody>
          <a:bodyPr/>
          <a:lstStyle/>
          <a:p>
            <a:pPr>
              <a:lnSpc>
                <a:spcPct val="150000"/>
              </a:lnSpc>
            </a:pPr>
            <a:r>
              <a:rPr lang="en-US" altLang="zh-CN" b="1" u="sng" dirty="0">
                <a:solidFill>
                  <a:srgbClr val="C00000"/>
                </a:solidFill>
              </a:rPr>
              <a:t>10.4.1 </a:t>
            </a:r>
            <a:r>
              <a:rPr lang="zh-CN" altLang="en-US" b="1" u="sng" dirty="0">
                <a:solidFill>
                  <a:srgbClr val="C00000"/>
                </a:solidFill>
              </a:rPr>
              <a:t>窥孔优化</a:t>
            </a:r>
            <a:endParaRPr lang="en-US" altLang="zh-CN" b="1" u="sng" dirty="0">
              <a:solidFill>
                <a:srgbClr val="C00000"/>
              </a:solidFill>
            </a:endParaRPr>
          </a:p>
          <a:p>
            <a:pPr>
              <a:lnSpc>
                <a:spcPct val="150000"/>
              </a:lnSpc>
            </a:pPr>
            <a:r>
              <a:rPr lang="en-US" altLang="zh-CN" b="1" dirty="0"/>
              <a:t>10.4.2 </a:t>
            </a:r>
            <a:r>
              <a:rPr lang="zh-CN" altLang="en-US" b="1" dirty="0"/>
              <a:t>局部优化</a:t>
            </a:r>
            <a:endParaRPr lang="en-US" altLang="zh-CN" b="1" dirty="0"/>
          </a:p>
          <a:p>
            <a:pPr>
              <a:lnSpc>
                <a:spcPct val="150000"/>
              </a:lnSpc>
            </a:pPr>
            <a:r>
              <a:rPr lang="en-US" altLang="zh-CN" b="1" dirty="0"/>
              <a:t>10.4.3 </a:t>
            </a:r>
            <a:r>
              <a:rPr lang="zh-CN" altLang="en-US" b="1" dirty="0"/>
              <a:t>循环优化</a:t>
            </a:r>
            <a:endParaRPr lang="en-US" altLang="zh-CN" b="1" dirty="0"/>
          </a:p>
          <a:p>
            <a:pPr>
              <a:lnSpc>
                <a:spcPct val="150000"/>
              </a:lnSpc>
            </a:pPr>
            <a:r>
              <a:rPr lang="en-US" altLang="zh-CN" b="1" dirty="0"/>
              <a:t>10.4.4 </a:t>
            </a:r>
            <a:r>
              <a:rPr lang="zh-CN" altLang="en-US" b="1" dirty="0"/>
              <a:t>全局优化 </a:t>
            </a:r>
          </a:p>
          <a:p>
            <a:endParaRPr lang="zh-CN" altLang="en-US" dirty="0"/>
          </a:p>
        </p:txBody>
      </p:sp>
    </p:spTree>
    <p:extLst>
      <p:ext uri="{BB962C8B-B14F-4D97-AF65-F5344CB8AC3E}">
        <p14:creationId xmlns:p14="http://schemas.microsoft.com/office/powerpoint/2010/main" val="204483073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F48992-7802-4E62-893D-241AA9663ADB}"/>
              </a:ext>
            </a:extLst>
          </p:cNvPr>
          <p:cNvSpPr>
            <a:spLocks noGrp="1"/>
          </p:cNvSpPr>
          <p:nvPr>
            <p:ph type="title"/>
          </p:nvPr>
        </p:nvSpPr>
        <p:spPr/>
        <p:txBody>
          <a:bodyPr>
            <a:normAutofit/>
          </a:bodyPr>
          <a:lstStyle/>
          <a:p>
            <a:r>
              <a:rPr lang="en-US" altLang="zh-CN" dirty="0"/>
              <a:t>10.4.1 </a:t>
            </a:r>
            <a:r>
              <a:rPr lang="zh-CN" altLang="en-US" dirty="0"/>
              <a:t>窥孔优化</a:t>
            </a:r>
          </a:p>
        </p:txBody>
      </p:sp>
      <p:sp>
        <p:nvSpPr>
          <p:cNvPr id="3" name="内容占位符 2">
            <a:extLst>
              <a:ext uri="{FF2B5EF4-FFF2-40B4-BE49-F238E27FC236}">
                <a16:creationId xmlns:a16="http://schemas.microsoft.com/office/drawing/2014/main" id="{3036803B-899B-4ABE-9D59-50EFA24DB249}"/>
              </a:ext>
            </a:extLst>
          </p:cNvPr>
          <p:cNvSpPr>
            <a:spLocks noGrp="1"/>
          </p:cNvSpPr>
          <p:nvPr>
            <p:ph idx="1"/>
          </p:nvPr>
        </p:nvSpPr>
        <p:spPr>
          <a:xfrm>
            <a:off x="487822" y="942764"/>
            <a:ext cx="5608178" cy="617641"/>
          </a:xfrm>
        </p:spPr>
        <p:txBody>
          <a:bodyPr>
            <a:normAutofit lnSpcReduction="10000"/>
          </a:bodyPr>
          <a:lstStyle/>
          <a:p>
            <a:pPr>
              <a:buFont typeface="Wingdings" panose="05000000000000000000" pitchFamily="2" charset="2"/>
              <a:buChar char="p"/>
            </a:pPr>
            <a:r>
              <a:rPr lang="zh-CN" altLang="en-US" sz="2400" dirty="0"/>
              <a:t>删除冗余的存</a:t>
            </a:r>
            <a:r>
              <a:rPr lang="en-US" altLang="zh-CN" sz="2400" dirty="0"/>
              <a:t>(store)</a:t>
            </a:r>
            <a:r>
              <a:rPr lang="zh-CN" altLang="en-US" sz="2400" dirty="0"/>
              <a:t>或取</a:t>
            </a:r>
            <a:r>
              <a:rPr lang="en-US" altLang="zh-CN" sz="2400" dirty="0"/>
              <a:t>(load)</a:t>
            </a:r>
            <a:r>
              <a:rPr lang="zh-CN" altLang="en-US" sz="2400" dirty="0"/>
              <a:t>操作</a:t>
            </a:r>
            <a:endParaRPr lang="en-US" altLang="zh-CN" sz="2400" dirty="0"/>
          </a:p>
          <a:p>
            <a:pPr marL="457200" lvl="1" indent="0">
              <a:buNone/>
            </a:pPr>
            <a:endParaRPr lang="zh-CN" altLang="en-US" sz="2400" dirty="0">
              <a:solidFill>
                <a:schemeClr val="tx1"/>
              </a:solidFill>
            </a:endParaRPr>
          </a:p>
        </p:txBody>
      </p:sp>
      <p:sp>
        <p:nvSpPr>
          <p:cNvPr id="8" name="文本框 7">
            <a:extLst>
              <a:ext uri="{FF2B5EF4-FFF2-40B4-BE49-F238E27FC236}">
                <a16:creationId xmlns:a16="http://schemas.microsoft.com/office/drawing/2014/main" id="{40A66E0B-DCE7-4B79-B1C0-A69D8A36C0E3}"/>
              </a:ext>
            </a:extLst>
          </p:cNvPr>
          <p:cNvSpPr txBox="1"/>
          <p:nvPr/>
        </p:nvSpPr>
        <p:spPr>
          <a:xfrm>
            <a:off x="4248157" y="1627914"/>
            <a:ext cx="6995160" cy="5016758"/>
          </a:xfrm>
          <a:prstGeom prst="rect">
            <a:avLst/>
          </a:prstGeom>
          <a:noFill/>
          <a:ln>
            <a:solidFill>
              <a:srgbClr val="0000FF"/>
            </a:solidFill>
          </a:ln>
        </p:spPr>
        <p:txBody>
          <a:bodyPr wrap="square">
            <a:spAutoFit/>
          </a:bodyPr>
          <a:lstStyle/>
          <a:p>
            <a:r>
              <a:rPr lang="en-US" altLang="zh-CN" sz="2000" dirty="0"/>
              <a:t>//ARM</a:t>
            </a:r>
            <a:r>
              <a:rPr lang="zh-CN" altLang="en-US" sz="2000" dirty="0"/>
              <a:t>汇编：</a:t>
            </a:r>
            <a:endParaRPr lang="en-US" altLang="zh-CN" sz="2000" dirty="0"/>
          </a:p>
          <a:p>
            <a:endParaRPr lang="en-US" altLang="zh-CN" sz="2000" dirty="0"/>
          </a:p>
          <a:p>
            <a:r>
              <a:rPr lang="en-US" altLang="zh-CN" sz="2000" dirty="0"/>
              <a:t>//</a:t>
            </a:r>
            <a:r>
              <a:rPr lang="zh-CN" altLang="en-US" sz="2000" dirty="0"/>
              <a:t>序曲</a:t>
            </a:r>
          </a:p>
          <a:p>
            <a:r>
              <a:rPr lang="en-US" altLang="zh-CN" sz="2000" dirty="0"/>
              <a:t>sub </a:t>
            </a:r>
            <a:r>
              <a:rPr lang="en-US" altLang="zh-CN" sz="2000" dirty="0" err="1"/>
              <a:t>sp</a:t>
            </a:r>
            <a:r>
              <a:rPr lang="en-US" altLang="zh-CN" sz="2000" dirty="0"/>
              <a:t>, </a:t>
            </a:r>
            <a:r>
              <a:rPr lang="en-US" altLang="zh-CN" sz="2000" dirty="0" err="1"/>
              <a:t>sp</a:t>
            </a:r>
            <a:r>
              <a:rPr lang="en-US" altLang="zh-CN" sz="2000" dirty="0"/>
              <a:t>, #8    //</a:t>
            </a:r>
            <a:r>
              <a:rPr lang="zh-CN" altLang="en-US" sz="2000" dirty="0"/>
              <a:t>把栈扩展</a:t>
            </a:r>
            <a:r>
              <a:rPr lang="en-US" altLang="zh-CN" sz="2000" dirty="0"/>
              <a:t>8</a:t>
            </a:r>
            <a:r>
              <a:rPr lang="zh-CN" altLang="en-US" sz="2000" dirty="0"/>
              <a:t>个字节，用于放两个参数，</a:t>
            </a:r>
          </a:p>
          <a:p>
            <a:endParaRPr lang="zh-CN" altLang="en-US" sz="2000" dirty="0"/>
          </a:p>
          <a:p>
            <a:r>
              <a:rPr lang="en-US" altLang="zh-CN" sz="2000" dirty="0"/>
              <a:t>//</a:t>
            </a:r>
            <a:r>
              <a:rPr lang="zh-CN" altLang="en-US" sz="2000" dirty="0"/>
              <a:t>函数体</a:t>
            </a:r>
          </a:p>
          <a:p>
            <a:r>
              <a:rPr lang="en-US" altLang="zh-CN" sz="2000" dirty="0"/>
              <a:t>str r0, [</a:t>
            </a:r>
            <a:r>
              <a:rPr lang="en-US" altLang="zh-CN" sz="2000" dirty="0" err="1"/>
              <a:t>sp</a:t>
            </a:r>
            <a:r>
              <a:rPr lang="en-US" altLang="zh-CN" sz="2000" dirty="0"/>
              <a:t>, #4]  //</a:t>
            </a:r>
            <a:r>
              <a:rPr lang="zh-CN" altLang="en-US" sz="2000" dirty="0"/>
              <a:t>把第</a:t>
            </a:r>
            <a:r>
              <a:rPr lang="en-US" altLang="zh-CN" sz="2000" dirty="0"/>
              <a:t>1</a:t>
            </a:r>
            <a:r>
              <a:rPr lang="zh-CN" altLang="en-US" sz="2000" dirty="0"/>
              <a:t>个参数写到栈顶</a:t>
            </a:r>
            <a:r>
              <a:rPr lang="en-US" altLang="zh-CN" sz="2000" dirty="0"/>
              <a:t>+4</a:t>
            </a:r>
            <a:r>
              <a:rPr lang="zh-CN" altLang="en-US" sz="2000" dirty="0"/>
              <a:t>的位置</a:t>
            </a:r>
          </a:p>
          <a:p>
            <a:r>
              <a:rPr lang="en-US" altLang="zh-CN" sz="2000" dirty="0"/>
              <a:t>str r1, [</a:t>
            </a:r>
            <a:r>
              <a:rPr lang="en-US" altLang="zh-CN" sz="2000" dirty="0" err="1"/>
              <a:t>sp</a:t>
            </a:r>
            <a:r>
              <a:rPr lang="en-US" altLang="zh-CN" sz="2000" dirty="0"/>
              <a:t>]      //</a:t>
            </a:r>
            <a:r>
              <a:rPr lang="zh-CN" altLang="en-US" sz="2000" dirty="0"/>
              <a:t>把第</a:t>
            </a:r>
            <a:r>
              <a:rPr lang="en-US" altLang="zh-CN" sz="2000" dirty="0"/>
              <a:t>2</a:t>
            </a:r>
            <a:r>
              <a:rPr lang="zh-CN" altLang="en-US" sz="2000" dirty="0"/>
              <a:t>个参数写到栈顶位置</a:t>
            </a:r>
          </a:p>
          <a:p>
            <a:r>
              <a:rPr lang="en-US" altLang="zh-CN" sz="2000" dirty="0" err="1"/>
              <a:t>ldr</a:t>
            </a:r>
            <a:r>
              <a:rPr lang="en-US" altLang="zh-CN" sz="2000" dirty="0"/>
              <a:t> r0, [</a:t>
            </a:r>
            <a:r>
              <a:rPr lang="en-US" altLang="zh-CN" sz="2000" dirty="0" err="1"/>
              <a:t>sp</a:t>
            </a:r>
            <a:r>
              <a:rPr lang="en-US" altLang="zh-CN" sz="2000" dirty="0"/>
              <a:t>, #4]  //</a:t>
            </a:r>
            <a:r>
              <a:rPr lang="zh-CN" altLang="en-US" sz="2000" dirty="0"/>
              <a:t>把第</a:t>
            </a:r>
            <a:r>
              <a:rPr lang="en-US" altLang="zh-CN" sz="2000" dirty="0"/>
              <a:t>1</a:t>
            </a:r>
            <a:r>
              <a:rPr lang="zh-CN" altLang="en-US" sz="2000" dirty="0"/>
              <a:t>个参数从栈里加载到</a:t>
            </a:r>
            <a:r>
              <a:rPr lang="en-US" altLang="zh-CN" sz="2000" dirty="0"/>
              <a:t>r0</a:t>
            </a:r>
            <a:r>
              <a:rPr lang="zh-CN" altLang="en-US" sz="2000" dirty="0"/>
              <a:t>寄存器</a:t>
            </a:r>
          </a:p>
          <a:p>
            <a:r>
              <a:rPr lang="en-US" altLang="zh-CN" sz="2000" dirty="0" err="1"/>
              <a:t>ldr</a:t>
            </a:r>
            <a:r>
              <a:rPr lang="en-US" altLang="zh-CN" sz="2000" dirty="0"/>
              <a:t> r1, [</a:t>
            </a:r>
            <a:r>
              <a:rPr lang="en-US" altLang="zh-CN" sz="2000" dirty="0" err="1"/>
              <a:t>sp</a:t>
            </a:r>
            <a:r>
              <a:rPr lang="en-US" altLang="zh-CN" sz="2000" dirty="0"/>
              <a:t>]      //</a:t>
            </a:r>
            <a:r>
              <a:rPr lang="zh-CN" altLang="en-US" sz="2000" dirty="0"/>
              <a:t>把第</a:t>
            </a:r>
            <a:r>
              <a:rPr lang="en-US" altLang="zh-CN" sz="2000" dirty="0"/>
              <a:t>2</a:t>
            </a:r>
            <a:r>
              <a:rPr lang="zh-CN" altLang="en-US" sz="2000" dirty="0"/>
              <a:t>个参数从站立加载到</a:t>
            </a:r>
            <a:r>
              <a:rPr lang="en-US" altLang="zh-CN" sz="2000" dirty="0"/>
              <a:t>r1</a:t>
            </a:r>
            <a:r>
              <a:rPr lang="zh-CN" altLang="en-US" sz="2000" dirty="0"/>
              <a:t>寄存器</a:t>
            </a:r>
          </a:p>
          <a:p>
            <a:r>
              <a:rPr lang="en-US" altLang="zh-CN" sz="2000" dirty="0"/>
              <a:t>add r0, r0, r1    //</a:t>
            </a:r>
            <a:r>
              <a:rPr lang="zh-CN" altLang="en-US" sz="2000" dirty="0"/>
              <a:t>把</a:t>
            </a:r>
            <a:r>
              <a:rPr lang="en-US" altLang="zh-CN" sz="2000" dirty="0"/>
              <a:t>r1</a:t>
            </a:r>
            <a:r>
              <a:rPr lang="zh-CN" altLang="en-US" sz="2000" dirty="0"/>
              <a:t>加到</a:t>
            </a:r>
            <a:r>
              <a:rPr lang="en-US" altLang="zh-CN" sz="2000" dirty="0"/>
              <a:t>r0,</a:t>
            </a:r>
            <a:r>
              <a:rPr lang="zh-CN" altLang="en-US" sz="2000" dirty="0"/>
              <a:t>结果保存在</a:t>
            </a:r>
            <a:r>
              <a:rPr lang="en-US" altLang="zh-CN" sz="2000" dirty="0"/>
              <a:t>r0</a:t>
            </a:r>
          </a:p>
          <a:p>
            <a:r>
              <a:rPr lang="en-US" altLang="zh-CN" sz="2000" dirty="0"/>
              <a:t>add r0, r0, #10</a:t>
            </a:r>
            <a:endParaRPr lang="zh-CN" altLang="en-US" sz="2000" dirty="0"/>
          </a:p>
          <a:p>
            <a:endParaRPr lang="zh-CN" altLang="en-US" sz="2000" dirty="0"/>
          </a:p>
          <a:p>
            <a:r>
              <a:rPr lang="en-US" altLang="zh-CN" sz="2000" dirty="0"/>
              <a:t>//</a:t>
            </a:r>
            <a:r>
              <a:rPr lang="zh-CN" altLang="en-US" sz="2000" dirty="0"/>
              <a:t>尾声</a:t>
            </a:r>
          </a:p>
          <a:p>
            <a:r>
              <a:rPr lang="en-US" altLang="zh-CN" sz="2000" dirty="0"/>
              <a:t>add </a:t>
            </a:r>
            <a:r>
              <a:rPr lang="en-US" altLang="zh-CN" sz="2000" dirty="0" err="1"/>
              <a:t>sp</a:t>
            </a:r>
            <a:r>
              <a:rPr lang="en-US" altLang="zh-CN" sz="2000" dirty="0"/>
              <a:t>, </a:t>
            </a:r>
            <a:r>
              <a:rPr lang="en-US" altLang="zh-CN" sz="2000" dirty="0" err="1"/>
              <a:t>sp</a:t>
            </a:r>
            <a:r>
              <a:rPr lang="en-US" altLang="zh-CN" sz="2000" dirty="0"/>
              <a:t>, #8    //</a:t>
            </a:r>
            <a:r>
              <a:rPr lang="zh-CN" altLang="en-US" sz="2000" dirty="0"/>
              <a:t>缩减栈</a:t>
            </a:r>
          </a:p>
          <a:p>
            <a:r>
              <a:rPr lang="en-US" altLang="zh-CN" sz="2000" dirty="0"/>
              <a:t>bx  </a:t>
            </a:r>
            <a:r>
              <a:rPr lang="en-US" altLang="zh-CN" sz="2000" dirty="0" err="1"/>
              <a:t>lr</a:t>
            </a:r>
            <a:r>
              <a:rPr lang="en-US" altLang="zh-CN" sz="2000" dirty="0"/>
              <a:t>            //</a:t>
            </a:r>
            <a:r>
              <a:rPr lang="zh-CN" altLang="en-US" sz="2000" dirty="0"/>
              <a:t>返回</a:t>
            </a:r>
          </a:p>
        </p:txBody>
      </p:sp>
      <p:sp>
        <p:nvSpPr>
          <p:cNvPr id="10" name="文本框 9">
            <a:extLst>
              <a:ext uri="{FF2B5EF4-FFF2-40B4-BE49-F238E27FC236}">
                <a16:creationId xmlns:a16="http://schemas.microsoft.com/office/drawing/2014/main" id="{9A68DC49-4905-463A-9C17-A1DFDAE1D926}"/>
              </a:ext>
            </a:extLst>
          </p:cNvPr>
          <p:cNvSpPr txBox="1"/>
          <p:nvPr/>
        </p:nvSpPr>
        <p:spPr>
          <a:xfrm>
            <a:off x="0" y="2672703"/>
            <a:ext cx="3783605" cy="1512594"/>
          </a:xfrm>
          <a:prstGeom prst="rect">
            <a:avLst/>
          </a:prstGeom>
          <a:noFill/>
        </p:spPr>
        <p:txBody>
          <a:bodyPr wrap="square">
            <a:spAutoFit/>
          </a:bodyPr>
          <a:lstStyle/>
          <a:p>
            <a:pPr marL="457200" marR="0" lvl="1" indent="0" algn="just" defTabSz="914400" rtl="0" eaLnBrk="1" fontAlgn="auto" latinLnBrk="0" hangingPunct="1">
              <a:lnSpc>
                <a:spcPct val="120000"/>
              </a:lnSpc>
              <a:spcBef>
                <a:spcPts val="500"/>
              </a:spcBef>
              <a:spcAft>
                <a:spcPts val="0"/>
              </a:spcAft>
              <a:buClr>
                <a:srgbClr val="FFC000"/>
              </a:buClr>
              <a:buSzTx/>
              <a:buFont typeface="Wingdings" panose="05000000000000000000" pitchFamily="2" charset="2"/>
              <a:buNone/>
              <a:tabLst/>
              <a:defRPr/>
            </a:pPr>
            <a:r>
              <a:rPr kumimoji="0" lang="en-US" altLang="zh-CN"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int foo(int a, int b){</a:t>
            </a:r>
          </a:p>
          <a:p>
            <a:pPr marL="457200" marR="0" lvl="1" indent="0" algn="just" defTabSz="914400" rtl="0" eaLnBrk="1" fontAlgn="auto" latinLnBrk="0" hangingPunct="1">
              <a:lnSpc>
                <a:spcPct val="120000"/>
              </a:lnSpc>
              <a:spcBef>
                <a:spcPts val="500"/>
              </a:spcBef>
              <a:spcAft>
                <a:spcPts val="0"/>
              </a:spcAft>
              <a:buClr>
                <a:srgbClr val="FFC000"/>
              </a:buClr>
              <a:buSzTx/>
              <a:buFont typeface="Wingdings" panose="05000000000000000000" pitchFamily="2" charset="2"/>
              <a:buNone/>
              <a:tabLst/>
              <a:defRPr/>
            </a:pPr>
            <a:r>
              <a:rPr kumimoji="0" lang="en-US" altLang="zh-CN"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    return a + b + 10;</a:t>
            </a:r>
          </a:p>
          <a:p>
            <a:pPr marL="457200" marR="0" lvl="1" indent="0" algn="just" defTabSz="914400" rtl="0" eaLnBrk="1" fontAlgn="auto" latinLnBrk="0" hangingPunct="1">
              <a:lnSpc>
                <a:spcPct val="120000"/>
              </a:lnSpc>
              <a:spcBef>
                <a:spcPts val="500"/>
              </a:spcBef>
              <a:spcAft>
                <a:spcPts val="0"/>
              </a:spcAft>
              <a:buClr>
                <a:srgbClr val="FFC000"/>
              </a:buClr>
              <a:buSzTx/>
              <a:buFont typeface="Wingdings" panose="05000000000000000000" pitchFamily="2" charset="2"/>
              <a:buNone/>
              <a:tabLst/>
              <a:defRPr/>
            </a:pPr>
            <a:r>
              <a:rPr kumimoji="0" lang="en-US" altLang="zh-CN"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p>
        </p:txBody>
      </p:sp>
    </p:spTree>
    <p:extLst>
      <p:ext uri="{BB962C8B-B14F-4D97-AF65-F5344CB8AC3E}">
        <p14:creationId xmlns:p14="http://schemas.microsoft.com/office/powerpoint/2010/main" val="6129614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F48992-7802-4E62-893D-241AA9663ADB}"/>
              </a:ext>
            </a:extLst>
          </p:cNvPr>
          <p:cNvSpPr>
            <a:spLocks noGrp="1"/>
          </p:cNvSpPr>
          <p:nvPr>
            <p:ph type="title"/>
          </p:nvPr>
        </p:nvSpPr>
        <p:spPr/>
        <p:txBody>
          <a:bodyPr>
            <a:normAutofit/>
          </a:bodyPr>
          <a:lstStyle/>
          <a:p>
            <a:r>
              <a:rPr lang="en-US" altLang="zh-CN" dirty="0"/>
              <a:t>10.4.1 </a:t>
            </a:r>
            <a:r>
              <a:rPr lang="zh-CN" altLang="en-US" dirty="0"/>
              <a:t>窥孔优化</a:t>
            </a:r>
          </a:p>
        </p:txBody>
      </p:sp>
      <p:sp>
        <p:nvSpPr>
          <p:cNvPr id="3" name="内容占位符 2">
            <a:extLst>
              <a:ext uri="{FF2B5EF4-FFF2-40B4-BE49-F238E27FC236}">
                <a16:creationId xmlns:a16="http://schemas.microsoft.com/office/drawing/2014/main" id="{3036803B-899B-4ABE-9D59-50EFA24DB249}"/>
              </a:ext>
            </a:extLst>
          </p:cNvPr>
          <p:cNvSpPr>
            <a:spLocks noGrp="1"/>
          </p:cNvSpPr>
          <p:nvPr>
            <p:ph idx="1"/>
          </p:nvPr>
        </p:nvSpPr>
        <p:spPr>
          <a:xfrm>
            <a:off x="487822" y="942764"/>
            <a:ext cx="5608178" cy="617641"/>
          </a:xfrm>
        </p:spPr>
        <p:txBody>
          <a:bodyPr>
            <a:normAutofit lnSpcReduction="10000"/>
          </a:bodyPr>
          <a:lstStyle/>
          <a:p>
            <a:pPr>
              <a:buFont typeface="Wingdings" panose="05000000000000000000" pitchFamily="2" charset="2"/>
              <a:buChar char="p"/>
            </a:pPr>
            <a:r>
              <a:rPr lang="zh-CN" altLang="en-US" sz="2400" dirty="0"/>
              <a:t>删除冗余的存</a:t>
            </a:r>
            <a:r>
              <a:rPr lang="en-US" altLang="zh-CN" sz="2400" dirty="0"/>
              <a:t>(store)</a:t>
            </a:r>
            <a:r>
              <a:rPr lang="zh-CN" altLang="en-US" sz="2400" dirty="0"/>
              <a:t>或取</a:t>
            </a:r>
            <a:r>
              <a:rPr lang="en-US" altLang="zh-CN" sz="2400" dirty="0"/>
              <a:t>(load)</a:t>
            </a:r>
            <a:r>
              <a:rPr lang="zh-CN" altLang="en-US" sz="2400" dirty="0"/>
              <a:t>操作</a:t>
            </a:r>
            <a:endParaRPr lang="en-US" altLang="zh-CN" sz="2400" dirty="0"/>
          </a:p>
          <a:p>
            <a:pPr marL="457200" lvl="1" indent="0">
              <a:buNone/>
            </a:pPr>
            <a:endParaRPr lang="zh-CN" altLang="en-US" sz="2400" dirty="0">
              <a:solidFill>
                <a:schemeClr val="tx1"/>
              </a:solidFill>
            </a:endParaRPr>
          </a:p>
        </p:txBody>
      </p:sp>
      <p:sp>
        <p:nvSpPr>
          <p:cNvPr id="8" name="文本框 7">
            <a:extLst>
              <a:ext uri="{FF2B5EF4-FFF2-40B4-BE49-F238E27FC236}">
                <a16:creationId xmlns:a16="http://schemas.microsoft.com/office/drawing/2014/main" id="{40A66E0B-DCE7-4B79-B1C0-A69D8A36C0E3}"/>
              </a:ext>
            </a:extLst>
          </p:cNvPr>
          <p:cNvSpPr txBox="1"/>
          <p:nvPr/>
        </p:nvSpPr>
        <p:spPr>
          <a:xfrm>
            <a:off x="5167369" y="1967651"/>
            <a:ext cx="3204556" cy="1938992"/>
          </a:xfrm>
          <a:prstGeom prst="rect">
            <a:avLst/>
          </a:prstGeom>
          <a:noFill/>
        </p:spPr>
        <p:txBody>
          <a:bodyPr wrap="square">
            <a:spAutoFit/>
          </a:bodyPr>
          <a:lstStyle/>
          <a:p>
            <a:r>
              <a:rPr lang="en-US" altLang="zh-CN" sz="2400" dirty="0"/>
              <a:t>//</a:t>
            </a:r>
            <a:r>
              <a:rPr lang="zh-CN" altLang="en-US" sz="2400" dirty="0"/>
              <a:t>优化后：</a:t>
            </a:r>
          </a:p>
          <a:p>
            <a:endParaRPr lang="pt-BR" altLang="zh-CN" sz="2400" dirty="0"/>
          </a:p>
          <a:p>
            <a:r>
              <a:rPr lang="pt-BR" altLang="zh-CN" sz="2400" dirty="0"/>
              <a:t>add  r0, r0, r1</a:t>
            </a:r>
          </a:p>
          <a:p>
            <a:r>
              <a:rPr lang="pt-BR" altLang="zh-CN" sz="2400" dirty="0"/>
              <a:t>add  r0, r0, #10</a:t>
            </a:r>
          </a:p>
          <a:p>
            <a:r>
              <a:rPr lang="pt-BR" altLang="zh-CN" sz="2400" dirty="0"/>
              <a:t>bx  lr</a:t>
            </a:r>
            <a:endParaRPr lang="zh-CN" altLang="en-US" sz="2400" dirty="0"/>
          </a:p>
        </p:txBody>
      </p:sp>
      <p:sp>
        <p:nvSpPr>
          <p:cNvPr id="10" name="文本框 9">
            <a:extLst>
              <a:ext uri="{FF2B5EF4-FFF2-40B4-BE49-F238E27FC236}">
                <a16:creationId xmlns:a16="http://schemas.microsoft.com/office/drawing/2014/main" id="{9A68DC49-4905-463A-9C17-A1DFDAE1D926}"/>
              </a:ext>
            </a:extLst>
          </p:cNvPr>
          <p:cNvSpPr txBox="1"/>
          <p:nvPr/>
        </p:nvSpPr>
        <p:spPr>
          <a:xfrm>
            <a:off x="0" y="2672703"/>
            <a:ext cx="3783605" cy="1512594"/>
          </a:xfrm>
          <a:prstGeom prst="rect">
            <a:avLst/>
          </a:prstGeom>
          <a:noFill/>
        </p:spPr>
        <p:txBody>
          <a:bodyPr wrap="square">
            <a:spAutoFit/>
          </a:bodyPr>
          <a:lstStyle/>
          <a:p>
            <a:pPr marL="457200" marR="0" lvl="1" indent="0" algn="just" defTabSz="914400" rtl="0" eaLnBrk="1" fontAlgn="auto" latinLnBrk="0" hangingPunct="1">
              <a:lnSpc>
                <a:spcPct val="120000"/>
              </a:lnSpc>
              <a:spcBef>
                <a:spcPts val="500"/>
              </a:spcBef>
              <a:spcAft>
                <a:spcPts val="0"/>
              </a:spcAft>
              <a:buClr>
                <a:srgbClr val="FFC000"/>
              </a:buClr>
              <a:buSzTx/>
              <a:buFont typeface="Wingdings" panose="05000000000000000000" pitchFamily="2" charset="2"/>
              <a:buNone/>
              <a:tabLst/>
              <a:defRPr/>
            </a:pPr>
            <a:r>
              <a:rPr kumimoji="0" lang="en-US" altLang="zh-CN"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int foo(int a, int b){</a:t>
            </a:r>
          </a:p>
          <a:p>
            <a:pPr marL="457200" marR="0" lvl="1" indent="0" algn="just" defTabSz="914400" rtl="0" eaLnBrk="1" fontAlgn="auto" latinLnBrk="0" hangingPunct="1">
              <a:lnSpc>
                <a:spcPct val="120000"/>
              </a:lnSpc>
              <a:spcBef>
                <a:spcPts val="500"/>
              </a:spcBef>
              <a:spcAft>
                <a:spcPts val="0"/>
              </a:spcAft>
              <a:buClr>
                <a:srgbClr val="FFC000"/>
              </a:buClr>
              <a:buSzTx/>
              <a:buFont typeface="Wingdings" panose="05000000000000000000" pitchFamily="2" charset="2"/>
              <a:buNone/>
              <a:tabLst/>
              <a:defRPr/>
            </a:pPr>
            <a:r>
              <a:rPr kumimoji="0" lang="en-US" altLang="zh-CN"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    return a + b + 10;</a:t>
            </a:r>
          </a:p>
          <a:p>
            <a:pPr marL="457200" marR="0" lvl="1" indent="0" algn="just" defTabSz="914400" rtl="0" eaLnBrk="1" fontAlgn="auto" latinLnBrk="0" hangingPunct="1">
              <a:lnSpc>
                <a:spcPct val="120000"/>
              </a:lnSpc>
              <a:spcBef>
                <a:spcPts val="500"/>
              </a:spcBef>
              <a:spcAft>
                <a:spcPts val="0"/>
              </a:spcAft>
              <a:buClr>
                <a:srgbClr val="FFC000"/>
              </a:buClr>
              <a:buSzTx/>
              <a:buFont typeface="Wingdings" panose="05000000000000000000" pitchFamily="2" charset="2"/>
              <a:buNone/>
              <a:tabLst/>
              <a:defRPr/>
            </a:pPr>
            <a:r>
              <a:rPr kumimoji="0" lang="en-US" altLang="zh-CN"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p>
        </p:txBody>
      </p:sp>
    </p:spTree>
    <p:extLst>
      <p:ext uri="{BB962C8B-B14F-4D97-AF65-F5344CB8AC3E}">
        <p14:creationId xmlns:p14="http://schemas.microsoft.com/office/powerpoint/2010/main" val="4752257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8C5979-34C0-4D9B-B9B5-F67D78A8FFB0}"/>
              </a:ext>
            </a:extLst>
          </p:cNvPr>
          <p:cNvSpPr>
            <a:spLocks noGrp="1"/>
          </p:cNvSpPr>
          <p:nvPr>
            <p:ph type="title"/>
          </p:nvPr>
        </p:nvSpPr>
        <p:spPr/>
        <p:txBody>
          <a:bodyPr/>
          <a:lstStyle/>
          <a:p>
            <a:r>
              <a:rPr lang="en-US" altLang="zh-CN" dirty="0"/>
              <a:t>10.1.2</a:t>
            </a:r>
            <a:r>
              <a:rPr lang="zh-CN" altLang="en-US" dirty="0"/>
              <a:t>　优化的思路</a:t>
            </a:r>
          </a:p>
        </p:txBody>
      </p:sp>
      <p:sp>
        <p:nvSpPr>
          <p:cNvPr id="3" name="内容占位符 2">
            <a:extLst>
              <a:ext uri="{FF2B5EF4-FFF2-40B4-BE49-F238E27FC236}">
                <a16:creationId xmlns:a16="http://schemas.microsoft.com/office/drawing/2014/main" id="{412B5555-2F21-48E3-AD7F-CC99057FB01F}"/>
              </a:ext>
            </a:extLst>
          </p:cNvPr>
          <p:cNvSpPr>
            <a:spLocks noGrp="1"/>
          </p:cNvSpPr>
          <p:nvPr>
            <p:ph idx="1"/>
          </p:nvPr>
        </p:nvSpPr>
        <p:spPr>
          <a:xfrm>
            <a:off x="487822" y="942764"/>
            <a:ext cx="11015065" cy="2863426"/>
          </a:xfrm>
        </p:spPr>
        <p:txBody>
          <a:bodyPr>
            <a:normAutofit fontScale="85000" lnSpcReduction="10000"/>
          </a:bodyPr>
          <a:lstStyle/>
          <a:p>
            <a:r>
              <a:rPr lang="zh-CN" altLang="en-US" dirty="0"/>
              <a:t>思路</a:t>
            </a:r>
            <a:r>
              <a:rPr lang="en-US" altLang="zh-CN" dirty="0"/>
              <a:t>4</a:t>
            </a:r>
            <a:r>
              <a:rPr lang="zh-CN" altLang="en-US" dirty="0"/>
              <a:t>：化零为整，向量计算</a:t>
            </a:r>
            <a:endParaRPr lang="en-US" altLang="zh-CN" dirty="0"/>
          </a:p>
          <a:p>
            <a:pPr marL="457200" lvl="1" indent="0">
              <a:buNone/>
            </a:pPr>
            <a:r>
              <a:rPr lang="zh-CN" altLang="en-US" dirty="0"/>
              <a:t>很多 </a:t>
            </a:r>
            <a:r>
              <a:rPr lang="en-US" altLang="zh-CN" dirty="0"/>
              <a:t>CPU </a:t>
            </a:r>
            <a:r>
              <a:rPr lang="zh-CN" altLang="en-US" dirty="0"/>
              <a:t>支持向量运算，也就是 </a:t>
            </a:r>
            <a:r>
              <a:rPr lang="en-US" altLang="zh-CN" dirty="0"/>
              <a:t>SIMD</a:t>
            </a:r>
            <a:r>
              <a:rPr lang="zh-CN" altLang="en-US" dirty="0"/>
              <a:t>（</a:t>
            </a:r>
            <a:r>
              <a:rPr lang="en-US" altLang="zh-CN" dirty="0"/>
              <a:t>Single Instruction Multiple Data</a:t>
            </a:r>
            <a:r>
              <a:rPr lang="zh-CN" altLang="en-US" dirty="0"/>
              <a:t>）指令。可以在一条指令里计算多个数据。</a:t>
            </a:r>
            <a:r>
              <a:rPr lang="zh-CN" altLang="en-US" dirty="0">
                <a:solidFill>
                  <a:schemeClr val="tx1"/>
                </a:solidFill>
              </a:rPr>
              <a:t>比如 </a:t>
            </a:r>
            <a:r>
              <a:rPr lang="en-US" altLang="zh-CN" dirty="0">
                <a:solidFill>
                  <a:schemeClr val="tx1"/>
                </a:solidFill>
              </a:rPr>
              <a:t>AVX-512 </a:t>
            </a:r>
            <a:r>
              <a:rPr lang="zh-CN" altLang="en-US" dirty="0">
                <a:solidFill>
                  <a:schemeClr val="tx1"/>
                </a:solidFill>
              </a:rPr>
              <a:t>指令集，可以使用 </a:t>
            </a:r>
            <a:r>
              <a:rPr lang="en-US" altLang="zh-CN" dirty="0">
                <a:solidFill>
                  <a:schemeClr val="tx1"/>
                </a:solidFill>
              </a:rPr>
              <a:t>512 </a:t>
            </a:r>
            <a:r>
              <a:rPr lang="zh-CN" altLang="en-US" dirty="0">
                <a:solidFill>
                  <a:schemeClr val="tx1"/>
                </a:solidFill>
              </a:rPr>
              <a:t>位的寄存器做运算，这个指令集的一条 </a:t>
            </a:r>
            <a:r>
              <a:rPr lang="en-US" altLang="zh-CN" dirty="0">
                <a:solidFill>
                  <a:schemeClr val="tx1"/>
                </a:solidFill>
              </a:rPr>
              <a:t>add </a:t>
            </a:r>
            <a:r>
              <a:rPr lang="zh-CN" altLang="en-US" dirty="0">
                <a:solidFill>
                  <a:schemeClr val="tx1"/>
                </a:solidFill>
              </a:rPr>
              <a:t>指令相当于一次能把 </a:t>
            </a:r>
            <a:r>
              <a:rPr lang="en-US" altLang="zh-CN" dirty="0">
                <a:solidFill>
                  <a:schemeClr val="tx1"/>
                </a:solidFill>
              </a:rPr>
              <a:t>16 </a:t>
            </a:r>
            <a:r>
              <a:rPr lang="zh-CN" altLang="en-US" dirty="0">
                <a:solidFill>
                  <a:schemeClr val="tx1"/>
                </a:solidFill>
              </a:rPr>
              <a:t>个整数加到另 </a:t>
            </a:r>
            <a:r>
              <a:rPr lang="en-US" altLang="zh-CN" dirty="0">
                <a:solidFill>
                  <a:schemeClr val="tx1"/>
                </a:solidFill>
              </a:rPr>
              <a:t>16 </a:t>
            </a:r>
            <a:r>
              <a:rPr lang="zh-CN" altLang="en-US" dirty="0">
                <a:solidFill>
                  <a:schemeClr val="tx1"/>
                </a:solidFill>
              </a:rPr>
              <a:t>个整数上，以 </a:t>
            </a:r>
            <a:r>
              <a:rPr lang="en-US" altLang="zh-CN" dirty="0">
                <a:solidFill>
                  <a:schemeClr val="tx1"/>
                </a:solidFill>
              </a:rPr>
              <a:t>1 </a:t>
            </a:r>
            <a:r>
              <a:rPr lang="zh-CN" altLang="en-US" dirty="0">
                <a:solidFill>
                  <a:schemeClr val="tx1"/>
                </a:solidFill>
              </a:rPr>
              <a:t>当 </a:t>
            </a:r>
            <a:r>
              <a:rPr lang="en-US" altLang="zh-CN" dirty="0">
                <a:solidFill>
                  <a:schemeClr val="tx1"/>
                </a:solidFill>
              </a:rPr>
              <a:t>16</a:t>
            </a:r>
            <a:r>
              <a:rPr lang="zh-CN" altLang="en-US" dirty="0">
                <a:solidFill>
                  <a:schemeClr val="tx1"/>
                </a:solidFill>
              </a:rPr>
              <a:t>。</a:t>
            </a:r>
            <a:endParaRPr lang="en-US" altLang="zh-CN" dirty="0">
              <a:solidFill>
                <a:schemeClr val="tx1"/>
              </a:solidFill>
            </a:endParaRPr>
          </a:p>
          <a:p>
            <a:pPr marL="457200" lvl="1" indent="0">
              <a:buNone/>
            </a:pPr>
            <a:r>
              <a:rPr lang="en-US" altLang="zh-CN" dirty="0">
                <a:solidFill>
                  <a:schemeClr val="tx1"/>
                </a:solidFill>
              </a:rPr>
              <a:t>ARM</a:t>
            </a:r>
            <a:r>
              <a:rPr lang="zh-CN" altLang="en-US" dirty="0">
                <a:solidFill>
                  <a:schemeClr val="tx1"/>
                </a:solidFill>
              </a:rPr>
              <a:t>的</a:t>
            </a:r>
            <a:r>
              <a:rPr lang="en-US" altLang="zh-CN" dirty="0">
                <a:solidFill>
                  <a:schemeClr val="tx1"/>
                </a:solidFill>
              </a:rPr>
              <a:t>NEON</a:t>
            </a:r>
            <a:r>
              <a:rPr lang="zh-CN" altLang="en-US" dirty="0">
                <a:solidFill>
                  <a:schemeClr val="tx1"/>
                </a:solidFill>
              </a:rPr>
              <a:t>技术：</a:t>
            </a:r>
            <a:r>
              <a:rPr lang="en-US" altLang="zh-CN" dirty="0">
                <a:solidFill>
                  <a:schemeClr val="tx1"/>
                </a:solidFill>
              </a:rPr>
              <a:t>16</a:t>
            </a:r>
            <a:r>
              <a:rPr lang="zh-CN" altLang="en-US" dirty="0">
                <a:solidFill>
                  <a:schemeClr val="tx1"/>
                </a:solidFill>
              </a:rPr>
              <a:t>个</a:t>
            </a:r>
            <a:r>
              <a:rPr lang="en-US" altLang="zh-CN" dirty="0">
                <a:solidFill>
                  <a:schemeClr val="tx1"/>
                </a:solidFill>
              </a:rPr>
              <a:t>128</a:t>
            </a:r>
            <a:r>
              <a:rPr lang="zh-CN" altLang="en-US" dirty="0">
                <a:solidFill>
                  <a:schemeClr val="tx1"/>
                </a:solidFill>
              </a:rPr>
              <a:t>位寄存器</a:t>
            </a:r>
            <a:endParaRPr lang="en-US" altLang="zh-CN" dirty="0">
              <a:solidFill>
                <a:schemeClr val="tx1"/>
              </a:solidFill>
            </a:endParaRPr>
          </a:p>
          <a:p>
            <a:pPr lvl="1"/>
            <a:r>
              <a:rPr lang="zh-CN" altLang="en-US" dirty="0">
                <a:solidFill>
                  <a:schemeClr val="tx1"/>
                </a:solidFill>
              </a:rPr>
              <a:t>循环向量化（</a:t>
            </a:r>
            <a:r>
              <a:rPr lang="en-US" altLang="zh-CN" dirty="0">
                <a:solidFill>
                  <a:schemeClr val="tx1"/>
                </a:solidFill>
              </a:rPr>
              <a:t>Loop Vectorization</a:t>
            </a:r>
            <a:r>
              <a:rPr lang="zh-CN" altLang="en-US" dirty="0">
                <a:solidFill>
                  <a:schemeClr val="tx1"/>
                </a:solidFill>
              </a:rPr>
              <a:t>）</a:t>
            </a:r>
            <a:endParaRPr lang="en-US" altLang="zh-CN" dirty="0">
              <a:solidFill>
                <a:schemeClr val="tx1"/>
              </a:solidFill>
            </a:endParaRPr>
          </a:p>
        </p:txBody>
      </p:sp>
      <p:sp>
        <p:nvSpPr>
          <p:cNvPr id="8" name="文本框 7">
            <a:extLst>
              <a:ext uri="{FF2B5EF4-FFF2-40B4-BE49-F238E27FC236}">
                <a16:creationId xmlns:a16="http://schemas.microsoft.com/office/drawing/2014/main" id="{F7354D21-21EF-6413-399E-EED062EB3776}"/>
              </a:ext>
            </a:extLst>
          </p:cNvPr>
          <p:cNvSpPr txBox="1"/>
          <p:nvPr/>
        </p:nvSpPr>
        <p:spPr>
          <a:xfrm>
            <a:off x="936758" y="3975124"/>
            <a:ext cx="10744701" cy="1015663"/>
          </a:xfrm>
          <a:prstGeom prst="rect">
            <a:avLst/>
          </a:prstGeom>
          <a:noFill/>
        </p:spPr>
        <p:txBody>
          <a:bodyPr wrap="square">
            <a:spAutoFit/>
          </a:bodyPr>
          <a:lstStyle/>
          <a:p>
            <a:r>
              <a:rPr lang="en-US" altLang="zh-CN" sz="2000" dirty="0">
                <a:solidFill>
                  <a:srgbClr val="3333FF"/>
                </a:solidFill>
                <a:latin typeface="+mn-ea"/>
              </a:rPr>
              <a:t>ARMv7 NEON </a:t>
            </a:r>
            <a:r>
              <a:rPr lang="zh-CN" altLang="en-US" sz="2000" dirty="0">
                <a:solidFill>
                  <a:srgbClr val="3333FF"/>
                </a:solidFill>
                <a:latin typeface="+mn-ea"/>
              </a:rPr>
              <a:t>指令集架构具有 </a:t>
            </a:r>
            <a:r>
              <a:rPr lang="en-US" altLang="zh-CN" sz="2000" dirty="0">
                <a:solidFill>
                  <a:srgbClr val="3333FF"/>
                </a:solidFill>
                <a:latin typeface="+mn-ea"/>
              </a:rPr>
              <a:t>16 </a:t>
            </a:r>
            <a:r>
              <a:rPr lang="zh-CN" altLang="en-US" sz="2000" dirty="0">
                <a:solidFill>
                  <a:srgbClr val="3333FF"/>
                </a:solidFill>
                <a:latin typeface="+mn-ea"/>
              </a:rPr>
              <a:t>个 </a:t>
            </a:r>
            <a:r>
              <a:rPr lang="en-US" altLang="zh-CN" sz="2000" dirty="0">
                <a:solidFill>
                  <a:srgbClr val="3333FF"/>
                </a:solidFill>
                <a:latin typeface="+mn-ea"/>
              </a:rPr>
              <a:t>128 </a:t>
            </a:r>
            <a:r>
              <a:rPr lang="zh-CN" altLang="en-US" sz="2000" dirty="0">
                <a:solidFill>
                  <a:srgbClr val="3333FF"/>
                </a:solidFill>
                <a:latin typeface="+mn-ea"/>
              </a:rPr>
              <a:t>位的向量寄存器，命名为 </a:t>
            </a:r>
            <a:r>
              <a:rPr lang="en-US" altLang="zh-CN" sz="2000" dirty="0">
                <a:solidFill>
                  <a:srgbClr val="3333FF"/>
                </a:solidFill>
                <a:latin typeface="+mn-ea"/>
              </a:rPr>
              <a:t>q0</a:t>
            </a:r>
            <a:r>
              <a:rPr lang="zh-CN" altLang="en-US" sz="2000" dirty="0">
                <a:solidFill>
                  <a:srgbClr val="3333FF"/>
                </a:solidFill>
                <a:latin typeface="+mn-ea"/>
              </a:rPr>
              <a:t>～</a:t>
            </a:r>
            <a:r>
              <a:rPr lang="en-US" altLang="zh-CN" sz="2000" dirty="0">
                <a:solidFill>
                  <a:srgbClr val="3333FF"/>
                </a:solidFill>
                <a:latin typeface="+mn-ea"/>
              </a:rPr>
              <a:t>q15</a:t>
            </a:r>
            <a:r>
              <a:rPr lang="zh-CN" altLang="en-US" sz="2000" dirty="0">
                <a:solidFill>
                  <a:srgbClr val="3333FF"/>
                </a:solidFill>
                <a:latin typeface="+mn-ea"/>
              </a:rPr>
              <a:t>。这 </a:t>
            </a:r>
            <a:r>
              <a:rPr lang="en-US" altLang="zh-CN" sz="2000" dirty="0">
                <a:solidFill>
                  <a:srgbClr val="3333FF"/>
                </a:solidFill>
                <a:latin typeface="+mn-ea"/>
              </a:rPr>
              <a:t>16 </a:t>
            </a:r>
            <a:r>
              <a:rPr lang="zh-CN" altLang="en-US" sz="2000" dirty="0">
                <a:solidFill>
                  <a:srgbClr val="3333FF"/>
                </a:solidFill>
                <a:latin typeface="+mn-ea"/>
              </a:rPr>
              <a:t>个寄存器又可以拆分成 </a:t>
            </a:r>
            <a:r>
              <a:rPr lang="en-US" altLang="zh-CN" sz="2000" dirty="0">
                <a:solidFill>
                  <a:srgbClr val="3333FF"/>
                </a:solidFill>
                <a:latin typeface="+mn-ea"/>
              </a:rPr>
              <a:t>32 </a:t>
            </a:r>
            <a:r>
              <a:rPr lang="zh-CN" altLang="en-US" sz="2000" dirty="0">
                <a:solidFill>
                  <a:srgbClr val="3333FF"/>
                </a:solidFill>
                <a:latin typeface="+mn-ea"/>
              </a:rPr>
              <a:t>个 </a:t>
            </a:r>
            <a:r>
              <a:rPr lang="en-US" altLang="zh-CN" sz="2000" dirty="0">
                <a:solidFill>
                  <a:srgbClr val="3333FF"/>
                </a:solidFill>
                <a:latin typeface="+mn-ea"/>
              </a:rPr>
              <a:t>64 </a:t>
            </a:r>
            <a:r>
              <a:rPr lang="zh-CN" altLang="en-US" sz="2000" dirty="0">
                <a:solidFill>
                  <a:srgbClr val="3333FF"/>
                </a:solidFill>
                <a:latin typeface="+mn-ea"/>
              </a:rPr>
              <a:t>位寄存器，命名为 </a:t>
            </a:r>
            <a:r>
              <a:rPr lang="en-US" altLang="zh-CN" sz="2000" dirty="0">
                <a:solidFill>
                  <a:srgbClr val="3333FF"/>
                </a:solidFill>
                <a:latin typeface="+mn-ea"/>
              </a:rPr>
              <a:t>d0</a:t>
            </a:r>
            <a:r>
              <a:rPr lang="zh-CN" altLang="en-US" sz="2000" dirty="0">
                <a:solidFill>
                  <a:srgbClr val="3333FF"/>
                </a:solidFill>
                <a:latin typeface="+mn-ea"/>
              </a:rPr>
              <a:t>～</a:t>
            </a:r>
            <a:r>
              <a:rPr lang="en-US" altLang="zh-CN" sz="2000" dirty="0">
                <a:solidFill>
                  <a:srgbClr val="3333FF"/>
                </a:solidFill>
                <a:latin typeface="+mn-ea"/>
              </a:rPr>
              <a:t>d31</a:t>
            </a:r>
            <a:r>
              <a:rPr lang="zh-CN" altLang="en-US" sz="2000" dirty="0">
                <a:solidFill>
                  <a:srgbClr val="3333FF"/>
                </a:solidFill>
                <a:latin typeface="+mn-ea"/>
              </a:rPr>
              <a:t>。</a:t>
            </a:r>
            <a:endParaRPr lang="en-US" altLang="zh-CN" sz="2000" dirty="0">
              <a:solidFill>
                <a:srgbClr val="3333FF"/>
              </a:solidFill>
              <a:latin typeface="+mn-ea"/>
            </a:endParaRPr>
          </a:p>
          <a:p>
            <a:r>
              <a:rPr lang="zh-CN" altLang="en-US" sz="2000" dirty="0">
                <a:solidFill>
                  <a:srgbClr val="3333FF"/>
                </a:solidFill>
                <a:latin typeface="+mn-ea"/>
              </a:rPr>
              <a:t>其中</a:t>
            </a:r>
            <a:r>
              <a:rPr lang="en-US" altLang="zh-CN" sz="2000" dirty="0">
                <a:solidFill>
                  <a:srgbClr val="3333FF"/>
                </a:solidFill>
                <a:latin typeface="+mn-ea"/>
              </a:rPr>
              <a:t>{q</a:t>
            </a:r>
            <a:r>
              <a:rPr lang="en-US" altLang="zh-CN" sz="2000" baseline="-25000" dirty="0">
                <a:solidFill>
                  <a:srgbClr val="3333FF"/>
                </a:solidFill>
                <a:latin typeface="+mn-ea"/>
              </a:rPr>
              <a:t>n</a:t>
            </a:r>
            <a:r>
              <a:rPr lang="en-US" altLang="zh-CN" sz="2000" dirty="0">
                <a:solidFill>
                  <a:srgbClr val="3333FF"/>
                </a:solidFill>
                <a:latin typeface="+mn-ea"/>
              </a:rPr>
              <a:t> }</a:t>
            </a:r>
            <a:r>
              <a:rPr lang="zh-CN" altLang="en-US" sz="2000" dirty="0">
                <a:solidFill>
                  <a:srgbClr val="3333FF"/>
                </a:solidFill>
                <a:latin typeface="+mn-ea"/>
              </a:rPr>
              <a:t>和</a:t>
            </a:r>
            <a:r>
              <a:rPr lang="en-US" altLang="zh-CN" sz="2000" dirty="0">
                <a:solidFill>
                  <a:srgbClr val="3333FF"/>
                </a:solidFill>
                <a:latin typeface="+mn-ea"/>
              </a:rPr>
              <a:t>{d</a:t>
            </a:r>
            <a:r>
              <a:rPr lang="en-US" altLang="zh-CN" sz="2000" baseline="-25000" dirty="0">
                <a:solidFill>
                  <a:srgbClr val="3333FF"/>
                </a:solidFill>
                <a:latin typeface="+mn-ea"/>
              </a:rPr>
              <a:t>2n</a:t>
            </a:r>
            <a:r>
              <a:rPr lang="en-US" altLang="zh-CN" sz="2000" dirty="0">
                <a:solidFill>
                  <a:srgbClr val="3333FF"/>
                </a:solidFill>
                <a:latin typeface="+mn-ea"/>
              </a:rPr>
              <a:t>-d</a:t>
            </a:r>
            <a:r>
              <a:rPr lang="en-US" altLang="zh-CN" sz="2000" baseline="-25000" dirty="0">
                <a:solidFill>
                  <a:srgbClr val="3333FF"/>
                </a:solidFill>
                <a:latin typeface="+mn-ea"/>
              </a:rPr>
              <a:t>2n+1</a:t>
            </a:r>
            <a:r>
              <a:rPr lang="en-US" altLang="zh-CN" sz="2000" dirty="0">
                <a:solidFill>
                  <a:srgbClr val="3333FF"/>
                </a:solidFill>
                <a:latin typeface="+mn-ea"/>
              </a:rPr>
              <a:t> }</a:t>
            </a:r>
            <a:r>
              <a:rPr lang="zh-CN" altLang="en-US" sz="2000" dirty="0">
                <a:solidFill>
                  <a:srgbClr val="3333FF"/>
                </a:solidFill>
                <a:latin typeface="+mn-ea"/>
              </a:rPr>
              <a:t>是一样的，</a:t>
            </a:r>
          </a:p>
        </p:txBody>
      </p:sp>
    </p:spTree>
    <p:extLst>
      <p:ext uri="{BB962C8B-B14F-4D97-AF65-F5344CB8AC3E}">
        <p14:creationId xmlns:p14="http://schemas.microsoft.com/office/powerpoint/2010/main" val="634294640"/>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F48992-7802-4E62-893D-241AA9663ADB}"/>
              </a:ext>
            </a:extLst>
          </p:cNvPr>
          <p:cNvSpPr>
            <a:spLocks noGrp="1"/>
          </p:cNvSpPr>
          <p:nvPr>
            <p:ph type="title"/>
          </p:nvPr>
        </p:nvSpPr>
        <p:spPr/>
        <p:txBody>
          <a:bodyPr>
            <a:normAutofit/>
          </a:bodyPr>
          <a:lstStyle/>
          <a:p>
            <a:r>
              <a:rPr lang="en-US" altLang="zh-CN" dirty="0"/>
              <a:t>10.4.1 </a:t>
            </a:r>
            <a:r>
              <a:rPr lang="zh-CN" altLang="en-US" dirty="0"/>
              <a:t>窥孔优化</a:t>
            </a:r>
          </a:p>
        </p:txBody>
      </p:sp>
      <p:sp>
        <p:nvSpPr>
          <p:cNvPr id="3" name="内容占位符 2">
            <a:extLst>
              <a:ext uri="{FF2B5EF4-FFF2-40B4-BE49-F238E27FC236}">
                <a16:creationId xmlns:a16="http://schemas.microsoft.com/office/drawing/2014/main" id="{3036803B-899B-4ABE-9D59-50EFA24DB249}"/>
              </a:ext>
            </a:extLst>
          </p:cNvPr>
          <p:cNvSpPr>
            <a:spLocks noGrp="1"/>
          </p:cNvSpPr>
          <p:nvPr>
            <p:ph idx="1"/>
          </p:nvPr>
        </p:nvSpPr>
        <p:spPr>
          <a:xfrm>
            <a:off x="487822" y="942764"/>
            <a:ext cx="10202345" cy="5657622"/>
          </a:xfrm>
        </p:spPr>
        <p:txBody>
          <a:bodyPr>
            <a:normAutofit/>
          </a:bodyPr>
          <a:lstStyle/>
          <a:p>
            <a:pPr>
              <a:buFont typeface="Wingdings" panose="05000000000000000000" pitchFamily="2" charset="2"/>
              <a:buChar char="p"/>
            </a:pPr>
            <a:r>
              <a:rPr lang="zh-CN" altLang="en-US" sz="2400" dirty="0"/>
              <a:t>常量合并</a:t>
            </a:r>
            <a:r>
              <a:rPr lang="en-US" altLang="zh-CN" sz="2400" dirty="0"/>
              <a:t>(</a:t>
            </a:r>
            <a:r>
              <a:rPr lang="zh-CN" altLang="en-US" sz="2400" dirty="0"/>
              <a:t>折叠</a:t>
            </a:r>
            <a:r>
              <a:rPr lang="en-US" altLang="zh-CN" sz="2400" dirty="0"/>
              <a:t>)</a:t>
            </a:r>
          </a:p>
          <a:p>
            <a:pPr>
              <a:buFont typeface="Wingdings" panose="05000000000000000000" pitchFamily="2" charset="2"/>
              <a:buChar char="p"/>
            </a:pPr>
            <a:r>
              <a:rPr lang="zh-CN" altLang="en-US" sz="2400" dirty="0"/>
              <a:t>常量传播</a:t>
            </a:r>
            <a:endParaRPr lang="en-US" altLang="zh-CN" sz="2400" dirty="0"/>
          </a:p>
          <a:p>
            <a:pPr>
              <a:buFont typeface="Wingdings" panose="05000000000000000000" pitchFamily="2" charset="2"/>
              <a:buChar char="p"/>
            </a:pPr>
            <a:r>
              <a:rPr lang="zh-CN" altLang="en-US" sz="2400" dirty="0"/>
              <a:t>化数化简</a:t>
            </a:r>
            <a:endParaRPr lang="en-US" altLang="zh-CN" sz="2400" dirty="0"/>
          </a:p>
          <a:p>
            <a:pPr>
              <a:buFont typeface="Wingdings" panose="05000000000000000000" pitchFamily="2" charset="2"/>
              <a:buChar char="p"/>
            </a:pPr>
            <a:r>
              <a:rPr lang="zh-CN" altLang="en-US" sz="2400" dirty="0"/>
              <a:t>控制流优化</a:t>
            </a:r>
            <a:endParaRPr lang="en-US" altLang="zh-CN" sz="2400" dirty="0"/>
          </a:p>
          <a:p>
            <a:pPr>
              <a:buFont typeface="Wingdings" panose="05000000000000000000" pitchFamily="2" charset="2"/>
              <a:buChar char="p"/>
            </a:pPr>
            <a:r>
              <a:rPr lang="zh-CN" altLang="en-US" sz="2400" dirty="0"/>
              <a:t>死代码删除</a:t>
            </a:r>
            <a:endParaRPr lang="en-US" altLang="zh-CN" sz="2400" dirty="0"/>
          </a:p>
          <a:p>
            <a:pPr>
              <a:buFont typeface="Wingdings" panose="05000000000000000000" pitchFamily="2" charset="2"/>
              <a:buChar char="p"/>
            </a:pPr>
            <a:r>
              <a:rPr lang="zh-CN" altLang="en-US" sz="2400" dirty="0"/>
              <a:t>强度削弱</a:t>
            </a:r>
            <a:endParaRPr lang="en-US" altLang="zh-CN" sz="2400" dirty="0"/>
          </a:p>
          <a:p>
            <a:pPr>
              <a:buFont typeface="Wingdings" panose="05000000000000000000" pitchFamily="2" charset="2"/>
              <a:buChar char="p"/>
            </a:pPr>
            <a:r>
              <a:rPr lang="zh-CN" altLang="en-US" sz="2400" dirty="0"/>
              <a:t>使用目标机惯用指令 ： </a:t>
            </a:r>
            <a:r>
              <a:rPr lang="en-US" altLang="zh-CN" sz="2400" dirty="0"/>
              <a:t>x86 </a:t>
            </a:r>
            <a:r>
              <a:rPr lang="en-US" altLang="zh-CN" sz="2400" dirty="0" err="1"/>
              <a:t>inc</a:t>
            </a:r>
            <a:r>
              <a:rPr lang="zh-CN" altLang="en-US" sz="2400" dirty="0"/>
              <a:t>指令  </a:t>
            </a:r>
            <a:r>
              <a:rPr lang="en-US" altLang="zh-CN" sz="2400" dirty="0"/>
              <a:t>add</a:t>
            </a:r>
            <a:r>
              <a:rPr lang="zh-CN" altLang="en-US" sz="2400" dirty="0"/>
              <a:t>指令</a:t>
            </a:r>
            <a:endParaRPr lang="en-US" altLang="zh-CN" sz="2400" dirty="0"/>
          </a:p>
        </p:txBody>
      </p:sp>
    </p:spTree>
    <p:extLst>
      <p:ext uri="{BB962C8B-B14F-4D97-AF65-F5344CB8AC3E}">
        <p14:creationId xmlns:p14="http://schemas.microsoft.com/office/powerpoint/2010/main" val="937489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9A0A3EE-5B9C-4041-9E69-6849CF5EAEE0}"/>
              </a:ext>
            </a:extLst>
          </p:cNvPr>
          <p:cNvSpPr>
            <a:spLocks noGrp="1"/>
          </p:cNvSpPr>
          <p:nvPr>
            <p:ph type="title"/>
          </p:nvPr>
        </p:nvSpPr>
        <p:spPr/>
        <p:txBody>
          <a:bodyPr>
            <a:normAutofit/>
          </a:bodyPr>
          <a:lstStyle/>
          <a:p>
            <a:r>
              <a:rPr lang="en-US" altLang="zh-CN" dirty="0"/>
              <a:t>10.4</a:t>
            </a:r>
            <a:r>
              <a:rPr lang="zh-CN" altLang="en-US" dirty="0"/>
              <a:t>　代码优化技术 </a:t>
            </a:r>
          </a:p>
        </p:txBody>
      </p:sp>
      <p:sp>
        <p:nvSpPr>
          <p:cNvPr id="3" name="内容占位符 2">
            <a:extLst>
              <a:ext uri="{FF2B5EF4-FFF2-40B4-BE49-F238E27FC236}">
                <a16:creationId xmlns:a16="http://schemas.microsoft.com/office/drawing/2014/main" id="{0BF38FD2-2BEC-4B54-8400-23FE6D88FB30}"/>
              </a:ext>
            </a:extLst>
          </p:cNvPr>
          <p:cNvSpPr>
            <a:spLocks noGrp="1"/>
          </p:cNvSpPr>
          <p:nvPr>
            <p:ph idx="1"/>
          </p:nvPr>
        </p:nvSpPr>
        <p:spPr/>
        <p:txBody>
          <a:bodyPr/>
          <a:lstStyle/>
          <a:p>
            <a:pPr>
              <a:lnSpc>
                <a:spcPct val="150000"/>
              </a:lnSpc>
            </a:pPr>
            <a:r>
              <a:rPr lang="en-US" altLang="zh-CN" b="1" dirty="0"/>
              <a:t>10.4.1 </a:t>
            </a:r>
            <a:r>
              <a:rPr lang="zh-CN" altLang="en-US" b="1" dirty="0"/>
              <a:t>窥孔优化</a:t>
            </a:r>
            <a:endParaRPr lang="en-US" altLang="zh-CN" b="1" dirty="0"/>
          </a:p>
          <a:p>
            <a:pPr>
              <a:lnSpc>
                <a:spcPct val="150000"/>
              </a:lnSpc>
            </a:pPr>
            <a:r>
              <a:rPr lang="en-US" altLang="zh-CN" b="1" u="sng" dirty="0">
                <a:solidFill>
                  <a:srgbClr val="C00000"/>
                </a:solidFill>
              </a:rPr>
              <a:t>10.4.2 </a:t>
            </a:r>
            <a:r>
              <a:rPr lang="zh-CN" altLang="en-US" b="1" u="sng" dirty="0">
                <a:solidFill>
                  <a:srgbClr val="C00000"/>
                </a:solidFill>
              </a:rPr>
              <a:t>局部优化</a:t>
            </a:r>
            <a:endParaRPr lang="en-US" altLang="zh-CN" b="1" u="sng" dirty="0">
              <a:solidFill>
                <a:srgbClr val="C00000"/>
              </a:solidFill>
            </a:endParaRPr>
          </a:p>
          <a:p>
            <a:pPr>
              <a:lnSpc>
                <a:spcPct val="150000"/>
              </a:lnSpc>
            </a:pPr>
            <a:r>
              <a:rPr lang="en-US" altLang="zh-CN" b="1" dirty="0"/>
              <a:t>10.4.3 </a:t>
            </a:r>
            <a:r>
              <a:rPr lang="zh-CN" altLang="en-US" b="1" dirty="0"/>
              <a:t>循环优化</a:t>
            </a:r>
            <a:endParaRPr lang="en-US" altLang="zh-CN" b="1" dirty="0"/>
          </a:p>
          <a:p>
            <a:pPr>
              <a:lnSpc>
                <a:spcPct val="150000"/>
              </a:lnSpc>
            </a:pPr>
            <a:r>
              <a:rPr lang="en-US" altLang="zh-CN" b="1" dirty="0"/>
              <a:t>10.4.4 </a:t>
            </a:r>
            <a:r>
              <a:rPr lang="zh-CN" altLang="en-US" b="1" dirty="0"/>
              <a:t>全局优化 </a:t>
            </a:r>
          </a:p>
          <a:p>
            <a:endParaRPr lang="zh-CN" altLang="en-US" dirty="0"/>
          </a:p>
        </p:txBody>
      </p:sp>
    </p:spTree>
    <p:extLst>
      <p:ext uri="{BB962C8B-B14F-4D97-AF65-F5344CB8AC3E}">
        <p14:creationId xmlns:p14="http://schemas.microsoft.com/office/powerpoint/2010/main" val="240080792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48FCA0-11C1-408E-A56D-C7DBBBF07479}"/>
              </a:ext>
            </a:extLst>
          </p:cNvPr>
          <p:cNvSpPr>
            <a:spLocks noGrp="1"/>
          </p:cNvSpPr>
          <p:nvPr>
            <p:ph type="title"/>
          </p:nvPr>
        </p:nvSpPr>
        <p:spPr/>
        <p:txBody>
          <a:bodyPr>
            <a:normAutofit/>
          </a:bodyPr>
          <a:lstStyle/>
          <a:p>
            <a:r>
              <a:rPr lang="en-US" altLang="zh-CN" dirty="0"/>
              <a:t>10.4.2 </a:t>
            </a:r>
            <a:r>
              <a:rPr lang="zh-CN" altLang="en-US" dirty="0"/>
              <a:t>局部优化</a:t>
            </a:r>
          </a:p>
        </p:txBody>
      </p:sp>
      <p:sp>
        <p:nvSpPr>
          <p:cNvPr id="3" name="内容占位符 2">
            <a:extLst>
              <a:ext uri="{FF2B5EF4-FFF2-40B4-BE49-F238E27FC236}">
                <a16:creationId xmlns:a16="http://schemas.microsoft.com/office/drawing/2014/main" id="{9DE76199-118C-425C-956C-65BF7AF23376}"/>
              </a:ext>
            </a:extLst>
          </p:cNvPr>
          <p:cNvSpPr>
            <a:spLocks noGrp="1"/>
          </p:cNvSpPr>
          <p:nvPr>
            <p:ph idx="1"/>
          </p:nvPr>
        </p:nvSpPr>
        <p:spPr>
          <a:xfrm>
            <a:off x="487822" y="962270"/>
            <a:ext cx="11031078" cy="4181230"/>
          </a:xfrm>
        </p:spPr>
        <p:txBody>
          <a:bodyPr>
            <a:normAutofit fontScale="77500" lnSpcReduction="20000"/>
          </a:bodyPr>
          <a:lstStyle/>
          <a:p>
            <a:r>
              <a:rPr lang="zh-CN" altLang="en-US" dirty="0">
                <a:solidFill>
                  <a:srgbClr val="C00000"/>
                </a:solidFill>
              </a:rPr>
              <a:t>基本块</a:t>
            </a:r>
            <a:r>
              <a:rPr lang="zh-CN" altLang="en-US" dirty="0"/>
              <a:t>范围内的优化：以基本块为窗口的窥孔优化</a:t>
            </a:r>
            <a:endParaRPr lang="en-US" altLang="zh-CN" dirty="0"/>
          </a:p>
          <a:p>
            <a:r>
              <a:rPr lang="zh-CN" altLang="en-US" dirty="0"/>
              <a:t>重要的局部优化技术首先把一个</a:t>
            </a:r>
            <a:r>
              <a:rPr lang="zh-CN" altLang="en-US" dirty="0">
                <a:solidFill>
                  <a:srgbClr val="0000FF"/>
                </a:solidFill>
              </a:rPr>
              <a:t>基本块</a:t>
            </a:r>
            <a:r>
              <a:rPr lang="zh-CN" altLang="en-US" dirty="0"/>
              <a:t>转换成为一个</a:t>
            </a:r>
            <a:r>
              <a:rPr lang="zh-CN" altLang="en-US" dirty="0">
                <a:solidFill>
                  <a:srgbClr val="0000FF"/>
                </a:solidFill>
              </a:rPr>
              <a:t>有向无环图</a:t>
            </a:r>
            <a:r>
              <a:rPr lang="en-US" altLang="zh-CN" dirty="0"/>
              <a:t>(directed acyclic graph</a:t>
            </a:r>
            <a:r>
              <a:rPr lang="zh-CN" altLang="en-US" dirty="0"/>
              <a:t>，</a:t>
            </a:r>
            <a:r>
              <a:rPr lang="en-US" altLang="zh-CN" dirty="0"/>
              <a:t>DAG)</a:t>
            </a:r>
          </a:p>
          <a:p>
            <a:r>
              <a:rPr lang="zh-CN" altLang="en-US" dirty="0">
                <a:solidFill>
                  <a:schemeClr val="tx1"/>
                </a:solidFill>
              </a:rPr>
              <a:t>为</a:t>
            </a:r>
            <a:r>
              <a:rPr lang="en-US" altLang="zh-CN" dirty="0">
                <a:solidFill>
                  <a:schemeClr val="tx1"/>
                </a:solidFill>
              </a:rPr>
              <a:t>DAG</a:t>
            </a:r>
            <a:r>
              <a:rPr lang="zh-CN" altLang="en-US" dirty="0">
                <a:solidFill>
                  <a:schemeClr val="tx1"/>
                </a:solidFill>
              </a:rPr>
              <a:t>增加标记和附加信息</a:t>
            </a:r>
          </a:p>
          <a:p>
            <a:pPr lvl="1"/>
            <a:r>
              <a:rPr lang="zh-CN" altLang="en-US" dirty="0">
                <a:solidFill>
                  <a:schemeClr val="tx1"/>
                </a:solidFill>
              </a:rPr>
              <a:t>图的</a:t>
            </a:r>
            <a:r>
              <a:rPr lang="zh-CN" altLang="en-US" dirty="0">
                <a:solidFill>
                  <a:srgbClr val="FF0000"/>
                </a:solidFill>
              </a:rPr>
              <a:t>叶结点</a:t>
            </a:r>
            <a:r>
              <a:rPr lang="zh-CN" altLang="en-US" dirty="0">
                <a:solidFill>
                  <a:schemeClr val="tx1"/>
                </a:solidFill>
              </a:rPr>
              <a:t>以一</a:t>
            </a:r>
            <a:r>
              <a:rPr lang="zh-CN" altLang="en-US" dirty="0">
                <a:solidFill>
                  <a:srgbClr val="0000FF"/>
                </a:solidFill>
              </a:rPr>
              <a:t>标识符</a:t>
            </a:r>
            <a:r>
              <a:rPr lang="zh-CN" altLang="en-US" dirty="0">
                <a:solidFill>
                  <a:schemeClr val="tx1"/>
                </a:solidFill>
              </a:rPr>
              <a:t>或</a:t>
            </a:r>
            <a:r>
              <a:rPr lang="zh-CN" altLang="en-US" dirty="0">
                <a:solidFill>
                  <a:srgbClr val="0000FF"/>
                </a:solidFill>
              </a:rPr>
              <a:t>常数</a:t>
            </a:r>
            <a:r>
              <a:rPr lang="zh-CN" altLang="en-US" dirty="0">
                <a:solidFill>
                  <a:schemeClr val="tx1"/>
                </a:solidFill>
              </a:rPr>
              <a:t>作为标记，表示该结点代表该变量或常数的值</a:t>
            </a:r>
          </a:p>
          <a:p>
            <a:pPr lvl="1"/>
            <a:r>
              <a:rPr lang="zh-CN" altLang="en-US" dirty="0">
                <a:solidFill>
                  <a:schemeClr val="tx1"/>
                </a:solidFill>
              </a:rPr>
              <a:t>图的</a:t>
            </a:r>
            <a:r>
              <a:rPr lang="zh-CN" altLang="en-US" dirty="0">
                <a:solidFill>
                  <a:srgbClr val="FF0000"/>
                </a:solidFill>
              </a:rPr>
              <a:t>内部结</a:t>
            </a:r>
            <a:r>
              <a:rPr lang="zh-CN" altLang="en-US" dirty="0">
                <a:solidFill>
                  <a:schemeClr val="tx1"/>
                </a:solidFill>
              </a:rPr>
              <a:t>点以一</a:t>
            </a:r>
            <a:r>
              <a:rPr lang="zh-CN" altLang="en-US" dirty="0">
                <a:solidFill>
                  <a:srgbClr val="0000FF"/>
                </a:solidFill>
              </a:rPr>
              <a:t>运算符</a:t>
            </a:r>
            <a:r>
              <a:rPr lang="zh-CN" altLang="en-US" dirty="0">
                <a:solidFill>
                  <a:schemeClr val="tx1"/>
                </a:solidFill>
              </a:rPr>
              <a:t>作为标记，表示该结点代表应用该运算符对其后继结点所代表的值进行运算的结果</a:t>
            </a:r>
          </a:p>
          <a:p>
            <a:pPr lvl="1"/>
            <a:r>
              <a:rPr lang="zh-CN" altLang="en-US" dirty="0">
                <a:solidFill>
                  <a:schemeClr val="tx1"/>
                </a:solidFill>
              </a:rPr>
              <a:t>各个结点上可能</a:t>
            </a:r>
            <a:r>
              <a:rPr lang="zh-CN" altLang="en-US" dirty="0">
                <a:solidFill>
                  <a:srgbClr val="0000FF"/>
                </a:solidFill>
              </a:rPr>
              <a:t>附加一个或多个标识符</a:t>
            </a:r>
            <a:r>
              <a:rPr lang="en-US" altLang="zh-CN" dirty="0">
                <a:solidFill>
                  <a:schemeClr val="tx1"/>
                </a:solidFill>
              </a:rPr>
              <a:t>(</a:t>
            </a:r>
            <a:r>
              <a:rPr lang="zh-CN" altLang="en-US" dirty="0">
                <a:solidFill>
                  <a:schemeClr val="tx1"/>
                </a:solidFill>
              </a:rPr>
              <a:t>称附加标识符</a:t>
            </a:r>
            <a:r>
              <a:rPr lang="en-US" altLang="zh-CN" dirty="0">
                <a:solidFill>
                  <a:schemeClr val="tx1"/>
                </a:solidFill>
              </a:rPr>
              <a:t>)</a:t>
            </a:r>
            <a:r>
              <a:rPr lang="zh-CN" altLang="en-US" dirty="0">
                <a:solidFill>
                  <a:schemeClr val="tx1"/>
                </a:solidFill>
              </a:rPr>
              <a:t>表示这些变量具有该结点所代表的值（</a:t>
            </a:r>
            <a:r>
              <a:rPr lang="zh-CN" altLang="en-US" dirty="0">
                <a:solidFill>
                  <a:srgbClr val="0000FF"/>
                </a:solidFill>
              </a:rPr>
              <a:t>变量定值表</a:t>
            </a:r>
            <a:r>
              <a:rPr lang="zh-CN" altLang="en-US" dirty="0">
                <a:solidFill>
                  <a:schemeClr val="tx1"/>
                </a:solidFill>
              </a:rPr>
              <a:t>）</a:t>
            </a:r>
          </a:p>
          <a:p>
            <a:pPr lvl="1"/>
            <a:endParaRPr lang="zh-CN" altLang="en-US" dirty="0"/>
          </a:p>
        </p:txBody>
      </p:sp>
      <p:sp>
        <p:nvSpPr>
          <p:cNvPr id="5" name="Oval 9">
            <a:extLst>
              <a:ext uri="{FF2B5EF4-FFF2-40B4-BE49-F238E27FC236}">
                <a16:creationId xmlns:a16="http://schemas.microsoft.com/office/drawing/2014/main" id="{886CD72E-4F5E-4FD1-89A6-7D081D474CC1}"/>
              </a:ext>
            </a:extLst>
          </p:cNvPr>
          <p:cNvSpPr>
            <a:spLocks noChangeArrowheads="1"/>
          </p:cNvSpPr>
          <p:nvPr/>
        </p:nvSpPr>
        <p:spPr bwMode="auto">
          <a:xfrm>
            <a:off x="4732865" y="5786559"/>
            <a:ext cx="533400" cy="533400"/>
          </a:xfrm>
          <a:prstGeom prst="ellipse">
            <a:avLst/>
          </a:prstGeom>
          <a:noFill/>
          <a:ln w="19050"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9pPr>
          </a:lstStyle>
          <a:p>
            <a:pPr algn="ctr" eaLnBrk="1" hangingPunct="1">
              <a:spcBef>
                <a:spcPct val="0"/>
              </a:spcBef>
              <a:buClrTx/>
              <a:buSzTx/>
              <a:buFontTx/>
              <a:buNone/>
            </a:pPr>
            <a:r>
              <a:rPr kumimoji="1" lang="en-US" altLang="zh-CN" sz="2000" b="1">
                <a:latin typeface="Times New Roman" panose="02020603050405020304" pitchFamily="18" charset="0"/>
                <a:ea typeface="宋体" panose="02010600030101010101" pitchFamily="2" charset="-122"/>
              </a:rPr>
              <a:t>n</a:t>
            </a:r>
            <a:r>
              <a:rPr kumimoji="1" lang="en-US" altLang="zh-CN" sz="2000" b="1" baseline="-25000">
                <a:latin typeface="Times New Roman" panose="02020603050405020304" pitchFamily="18" charset="0"/>
                <a:ea typeface="宋体" panose="02010600030101010101" pitchFamily="2" charset="-122"/>
              </a:rPr>
              <a:t>1</a:t>
            </a:r>
            <a:endParaRPr kumimoji="1" lang="en-US" altLang="zh-CN" sz="2000" b="1">
              <a:latin typeface="Times New Roman" panose="02020603050405020304" pitchFamily="18" charset="0"/>
              <a:ea typeface="宋体" panose="02010600030101010101" pitchFamily="2" charset="-122"/>
            </a:endParaRPr>
          </a:p>
        </p:txBody>
      </p:sp>
      <p:sp>
        <p:nvSpPr>
          <p:cNvPr id="6" name="Rectangle 10">
            <a:extLst>
              <a:ext uri="{FF2B5EF4-FFF2-40B4-BE49-F238E27FC236}">
                <a16:creationId xmlns:a16="http://schemas.microsoft.com/office/drawing/2014/main" id="{D91B52B7-4435-415F-B725-4CBC36DDB634}"/>
              </a:ext>
            </a:extLst>
          </p:cNvPr>
          <p:cNvSpPr>
            <a:spLocks noChangeArrowheads="1"/>
          </p:cNvSpPr>
          <p:nvPr/>
        </p:nvSpPr>
        <p:spPr bwMode="auto">
          <a:xfrm>
            <a:off x="4618565" y="6399334"/>
            <a:ext cx="7620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9pPr>
          </a:lstStyle>
          <a:p>
            <a:pPr algn="ctr" eaLnBrk="1" hangingPunct="1">
              <a:spcBef>
                <a:spcPct val="0"/>
              </a:spcBef>
              <a:buClrTx/>
              <a:buSzTx/>
              <a:buFontTx/>
              <a:buNone/>
            </a:pPr>
            <a:r>
              <a:rPr kumimoji="1" lang="zh-CN" altLang="en-US" sz="2000" b="1" dirty="0">
                <a:latin typeface="Times New Roman" panose="02020603050405020304" pitchFamily="18" charset="0"/>
                <a:ea typeface="宋体" panose="02010600030101010101" pitchFamily="2" charset="-122"/>
              </a:rPr>
              <a:t>3.14</a:t>
            </a:r>
          </a:p>
        </p:txBody>
      </p:sp>
      <p:sp>
        <p:nvSpPr>
          <p:cNvPr id="7" name="Oval 11">
            <a:extLst>
              <a:ext uri="{FF2B5EF4-FFF2-40B4-BE49-F238E27FC236}">
                <a16:creationId xmlns:a16="http://schemas.microsoft.com/office/drawing/2014/main" id="{411F0921-53A3-4374-9F38-1A82F6039576}"/>
              </a:ext>
            </a:extLst>
          </p:cNvPr>
          <p:cNvSpPr>
            <a:spLocks noChangeArrowheads="1"/>
          </p:cNvSpPr>
          <p:nvPr/>
        </p:nvSpPr>
        <p:spPr bwMode="auto">
          <a:xfrm>
            <a:off x="6426728" y="5789734"/>
            <a:ext cx="533400" cy="533400"/>
          </a:xfrm>
          <a:prstGeom prst="ellipse">
            <a:avLst/>
          </a:prstGeom>
          <a:noFill/>
          <a:ln w="19050"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9pPr>
          </a:lstStyle>
          <a:p>
            <a:pPr algn="ctr" eaLnBrk="1" hangingPunct="1">
              <a:spcBef>
                <a:spcPct val="0"/>
              </a:spcBef>
              <a:buClrTx/>
              <a:buSzTx/>
              <a:buFontTx/>
              <a:buNone/>
            </a:pPr>
            <a:r>
              <a:rPr kumimoji="1" lang="en-US" altLang="zh-CN" sz="2000" b="1" dirty="0">
                <a:latin typeface="Times New Roman" panose="02020603050405020304" pitchFamily="18" charset="0"/>
                <a:ea typeface="宋体" panose="02010600030101010101" pitchFamily="2" charset="-122"/>
              </a:rPr>
              <a:t>n</a:t>
            </a:r>
            <a:r>
              <a:rPr kumimoji="1" lang="en-US" altLang="zh-CN" sz="2000" b="1" baseline="-25000" dirty="0">
                <a:latin typeface="Times New Roman" panose="02020603050405020304" pitchFamily="18" charset="0"/>
                <a:ea typeface="宋体" panose="02010600030101010101" pitchFamily="2" charset="-122"/>
              </a:rPr>
              <a:t>2</a:t>
            </a:r>
            <a:endParaRPr kumimoji="1" lang="en-US" altLang="zh-CN" sz="2000" b="1" dirty="0">
              <a:latin typeface="Times New Roman" panose="02020603050405020304" pitchFamily="18" charset="0"/>
              <a:ea typeface="宋体" panose="02010600030101010101" pitchFamily="2" charset="-122"/>
            </a:endParaRPr>
          </a:p>
        </p:txBody>
      </p:sp>
      <p:sp>
        <p:nvSpPr>
          <p:cNvPr id="8" name="Oval 12">
            <a:extLst>
              <a:ext uri="{FF2B5EF4-FFF2-40B4-BE49-F238E27FC236}">
                <a16:creationId xmlns:a16="http://schemas.microsoft.com/office/drawing/2014/main" id="{1951CE81-98E0-4578-9F1A-874F50674B9B}"/>
              </a:ext>
            </a:extLst>
          </p:cNvPr>
          <p:cNvSpPr>
            <a:spLocks noChangeArrowheads="1"/>
          </p:cNvSpPr>
          <p:nvPr/>
        </p:nvSpPr>
        <p:spPr bwMode="auto">
          <a:xfrm>
            <a:off x="7901515" y="5786559"/>
            <a:ext cx="533400" cy="533400"/>
          </a:xfrm>
          <a:prstGeom prst="ellipse">
            <a:avLst/>
          </a:prstGeom>
          <a:noFill/>
          <a:ln w="19050"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9pPr>
          </a:lstStyle>
          <a:p>
            <a:pPr algn="ctr" eaLnBrk="1" hangingPunct="1">
              <a:spcBef>
                <a:spcPct val="0"/>
              </a:spcBef>
              <a:buClrTx/>
              <a:buSzTx/>
              <a:buFontTx/>
              <a:buNone/>
            </a:pPr>
            <a:r>
              <a:rPr kumimoji="1" lang="en-US" altLang="zh-CN" sz="2000" b="1" dirty="0">
                <a:latin typeface="Times New Roman" panose="02020603050405020304" pitchFamily="18" charset="0"/>
                <a:ea typeface="宋体" panose="02010600030101010101" pitchFamily="2" charset="-122"/>
              </a:rPr>
              <a:t>n</a:t>
            </a:r>
            <a:r>
              <a:rPr kumimoji="1" lang="en-US" altLang="zh-CN" sz="2000" b="1" baseline="-25000" dirty="0">
                <a:latin typeface="Times New Roman" panose="02020603050405020304" pitchFamily="18" charset="0"/>
                <a:ea typeface="宋体" panose="02010600030101010101" pitchFamily="2" charset="-122"/>
              </a:rPr>
              <a:t>3</a:t>
            </a:r>
            <a:endParaRPr kumimoji="1" lang="en-US" altLang="zh-CN" sz="2000" b="1" dirty="0">
              <a:latin typeface="Times New Roman" panose="02020603050405020304" pitchFamily="18" charset="0"/>
              <a:ea typeface="宋体" panose="02010600030101010101" pitchFamily="2" charset="-122"/>
            </a:endParaRPr>
          </a:p>
        </p:txBody>
      </p:sp>
      <p:sp>
        <p:nvSpPr>
          <p:cNvPr id="9" name="Rectangle 13">
            <a:extLst>
              <a:ext uri="{FF2B5EF4-FFF2-40B4-BE49-F238E27FC236}">
                <a16:creationId xmlns:a16="http://schemas.microsoft.com/office/drawing/2014/main" id="{D63A3147-EEAA-4535-B9D9-7BAAC25480DF}"/>
              </a:ext>
            </a:extLst>
          </p:cNvPr>
          <p:cNvSpPr>
            <a:spLocks noChangeArrowheads="1"/>
          </p:cNvSpPr>
          <p:nvPr/>
        </p:nvSpPr>
        <p:spPr bwMode="auto">
          <a:xfrm>
            <a:off x="6325128" y="6399334"/>
            <a:ext cx="7620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9pPr>
          </a:lstStyle>
          <a:p>
            <a:pPr algn="ctr" eaLnBrk="1" hangingPunct="1">
              <a:spcBef>
                <a:spcPct val="0"/>
              </a:spcBef>
              <a:buClrTx/>
              <a:buSzTx/>
              <a:buFontTx/>
              <a:buNone/>
            </a:pPr>
            <a:r>
              <a:rPr kumimoji="1" lang="en-US" altLang="zh-CN" sz="2000" b="1" dirty="0">
                <a:latin typeface="Times New Roman" panose="02020603050405020304" pitchFamily="18" charset="0"/>
                <a:ea typeface="宋体" panose="02010600030101010101" pitchFamily="2" charset="-122"/>
              </a:rPr>
              <a:t>R</a:t>
            </a:r>
          </a:p>
        </p:txBody>
      </p:sp>
      <p:sp>
        <p:nvSpPr>
          <p:cNvPr id="10" name="Rectangle 14">
            <a:extLst>
              <a:ext uri="{FF2B5EF4-FFF2-40B4-BE49-F238E27FC236}">
                <a16:creationId xmlns:a16="http://schemas.microsoft.com/office/drawing/2014/main" id="{A782FC7E-B0C6-4DBF-914C-18C2EDE183E7}"/>
              </a:ext>
            </a:extLst>
          </p:cNvPr>
          <p:cNvSpPr>
            <a:spLocks noChangeArrowheads="1"/>
          </p:cNvSpPr>
          <p:nvPr/>
        </p:nvSpPr>
        <p:spPr bwMode="auto">
          <a:xfrm>
            <a:off x="7787215" y="6399334"/>
            <a:ext cx="7620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9pPr>
          </a:lstStyle>
          <a:p>
            <a:pPr algn="ctr" eaLnBrk="1" hangingPunct="1">
              <a:spcBef>
                <a:spcPct val="0"/>
              </a:spcBef>
              <a:buClrTx/>
              <a:buSzTx/>
              <a:buFontTx/>
              <a:buNone/>
            </a:pPr>
            <a:r>
              <a:rPr kumimoji="1" lang="en-US" altLang="zh-CN" sz="2000" b="1">
                <a:latin typeface="Times New Roman" panose="02020603050405020304" pitchFamily="18" charset="0"/>
                <a:ea typeface="宋体" panose="02010600030101010101" pitchFamily="2" charset="-122"/>
              </a:rPr>
              <a:t>r</a:t>
            </a:r>
          </a:p>
        </p:txBody>
      </p:sp>
      <p:sp>
        <p:nvSpPr>
          <p:cNvPr id="11" name="Oval 15">
            <a:extLst>
              <a:ext uri="{FF2B5EF4-FFF2-40B4-BE49-F238E27FC236}">
                <a16:creationId xmlns:a16="http://schemas.microsoft.com/office/drawing/2014/main" id="{6682BC5F-882B-4126-BC05-3F7B99BD8D1F}"/>
              </a:ext>
            </a:extLst>
          </p:cNvPr>
          <p:cNvSpPr>
            <a:spLocks noChangeArrowheads="1"/>
          </p:cNvSpPr>
          <p:nvPr/>
        </p:nvSpPr>
        <p:spPr bwMode="auto">
          <a:xfrm>
            <a:off x="6955040" y="4832888"/>
            <a:ext cx="533400" cy="533400"/>
          </a:xfrm>
          <a:prstGeom prst="ellipse">
            <a:avLst/>
          </a:prstGeom>
          <a:noFill/>
          <a:ln w="19050"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9pPr>
          </a:lstStyle>
          <a:p>
            <a:pPr algn="ctr" eaLnBrk="1" hangingPunct="1">
              <a:spcBef>
                <a:spcPct val="0"/>
              </a:spcBef>
              <a:buClrTx/>
              <a:buSzTx/>
              <a:buFontTx/>
              <a:buNone/>
            </a:pPr>
            <a:r>
              <a:rPr kumimoji="1" lang="en-US" altLang="zh-CN" sz="2000" b="1" dirty="0">
                <a:latin typeface="Times New Roman" panose="02020603050405020304" pitchFamily="18" charset="0"/>
                <a:ea typeface="宋体" panose="02010600030101010101" pitchFamily="2" charset="-122"/>
              </a:rPr>
              <a:t>n</a:t>
            </a:r>
            <a:r>
              <a:rPr kumimoji="1" lang="en-US" altLang="zh-CN" sz="2000" b="1" baseline="-25000" dirty="0">
                <a:latin typeface="Times New Roman" panose="02020603050405020304" pitchFamily="18" charset="0"/>
                <a:ea typeface="宋体" panose="02010600030101010101" pitchFamily="2" charset="-122"/>
              </a:rPr>
              <a:t>4</a:t>
            </a:r>
            <a:endParaRPr kumimoji="1" lang="en-US" altLang="zh-CN" sz="2000" b="1" dirty="0">
              <a:latin typeface="Times New Roman" panose="02020603050405020304" pitchFamily="18" charset="0"/>
              <a:ea typeface="宋体" panose="02010600030101010101" pitchFamily="2" charset="-122"/>
            </a:endParaRPr>
          </a:p>
        </p:txBody>
      </p:sp>
      <p:grpSp>
        <p:nvGrpSpPr>
          <p:cNvPr id="12" name="Group 16">
            <a:extLst>
              <a:ext uri="{FF2B5EF4-FFF2-40B4-BE49-F238E27FC236}">
                <a16:creationId xmlns:a16="http://schemas.microsoft.com/office/drawing/2014/main" id="{B4FD8EA4-79E2-4B5A-9236-4A9ECD59481E}"/>
              </a:ext>
            </a:extLst>
          </p:cNvPr>
          <p:cNvGrpSpPr>
            <a:grpSpLocks/>
          </p:cNvGrpSpPr>
          <p:nvPr/>
        </p:nvGrpSpPr>
        <p:grpSpPr bwMode="auto">
          <a:xfrm>
            <a:off x="6820427" y="5335709"/>
            <a:ext cx="1266361" cy="518359"/>
            <a:chOff x="3939" y="2544"/>
            <a:chExt cx="889" cy="576"/>
          </a:xfrm>
        </p:grpSpPr>
        <p:sp>
          <p:nvSpPr>
            <p:cNvPr id="13" name="Line 17">
              <a:extLst>
                <a:ext uri="{FF2B5EF4-FFF2-40B4-BE49-F238E27FC236}">
                  <a16:creationId xmlns:a16="http://schemas.microsoft.com/office/drawing/2014/main" id="{CE196283-EDD1-40E3-AE8B-2BB21FAEACBD}"/>
                </a:ext>
              </a:extLst>
            </p:cNvPr>
            <p:cNvSpPr>
              <a:spLocks noChangeShapeType="1"/>
            </p:cNvSpPr>
            <p:nvPr/>
          </p:nvSpPr>
          <p:spPr bwMode="auto">
            <a:xfrm flipH="1">
              <a:off x="3939" y="2544"/>
              <a:ext cx="189" cy="576"/>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 name="Line 18">
              <a:extLst>
                <a:ext uri="{FF2B5EF4-FFF2-40B4-BE49-F238E27FC236}">
                  <a16:creationId xmlns:a16="http://schemas.microsoft.com/office/drawing/2014/main" id="{699039BA-7DC9-43B6-969B-A544F28089BD}"/>
                </a:ext>
              </a:extLst>
            </p:cNvPr>
            <p:cNvSpPr>
              <a:spLocks noChangeShapeType="1"/>
            </p:cNvSpPr>
            <p:nvPr/>
          </p:nvSpPr>
          <p:spPr bwMode="auto">
            <a:xfrm>
              <a:off x="4272" y="2544"/>
              <a:ext cx="556" cy="576"/>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5" name="Rectangle 19">
            <a:extLst>
              <a:ext uri="{FF2B5EF4-FFF2-40B4-BE49-F238E27FC236}">
                <a16:creationId xmlns:a16="http://schemas.microsoft.com/office/drawing/2014/main" id="{01AAAFBE-E4F9-4467-84F2-855426670B8F}"/>
              </a:ext>
            </a:extLst>
          </p:cNvPr>
          <p:cNvSpPr>
            <a:spLocks noChangeArrowheads="1"/>
          </p:cNvSpPr>
          <p:nvPr/>
        </p:nvSpPr>
        <p:spPr bwMode="auto">
          <a:xfrm>
            <a:off x="7035250" y="5442488"/>
            <a:ext cx="3810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9pPr>
          </a:lstStyle>
          <a:p>
            <a:pPr algn="ctr" eaLnBrk="1" hangingPunct="1">
              <a:spcBef>
                <a:spcPct val="0"/>
              </a:spcBef>
              <a:buClrTx/>
              <a:buSzTx/>
              <a:buFontTx/>
              <a:buNone/>
            </a:pPr>
            <a:r>
              <a:rPr kumimoji="1" lang="zh-CN" altLang="zh-CN" sz="2800" b="1" dirty="0">
                <a:latin typeface="Times New Roman" panose="02020603050405020304" pitchFamily="18" charset="0"/>
                <a:ea typeface="宋体" panose="02010600030101010101" pitchFamily="2" charset="-122"/>
              </a:rPr>
              <a:t>+</a:t>
            </a:r>
          </a:p>
        </p:txBody>
      </p:sp>
      <p:sp>
        <p:nvSpPr>
          <p:cNvPr id="16" name="Rectangle 21">
            <a:extLst>
              <a:ext uri="{FF2B5EF4-FFF2-40B4-BE49-F238E27FC236}">
                <a16:creationId xmlns:a16="http://schemas.microsoft.com/office/drawing/2014/main" id="{48C0C9B5-5EEA-4C02-8E12-2EB93E8DCB1E}"/>
              </a:ext>
            </a:extLst>
          </p:cNvPr>
          <p:cNvSpPr>
            <a:spLocks noChangeArrowheads="1"/>
          </p:cNvSpPr>
          <p:nvPr/>
        </p:nvSpPr>
        <p:spPr bwMode="auto">
          <a:xfrm>
            <a:off x="7476931" y="4971261"/>
            <a:ext cx="5334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9pPr>
          </a:lstStyle>
          <a:p>
            <a:pPr algn="ctr" eaLnBrk="1" hangingPunct="1">
              <a:spcBef>
                <a:spcPct val="0"/>
              </a:spcBef>
              <a:buClrTx/>
              <a:buSzTx/>
              <a:buFontTx/>
              <a:buNone/>
            </a:pPr>
            <a:r>
              <a:rPr kumimoji="1" lang="en-US" altLang="zh-CN" sz="2000" b="1" dirty="0">
                <a:latin typeface="Times New Roman" panose="02020603050405020304" pitchFamily="18" charset="0"/>
                <a:ea typeface="宋体" panose="02010600030101010101" pitchFamily="2" charset="-122"/>
              </a:rPr>
              <a:t>T</a:t>
            </a:r>
            <a:r>
              <a:rPr kumimoji="1" lang="en-US" altLang="zh-CN" sz="2000" b="1" baseline="-25000" dirty="0">
                <a:latin typeface="Times New Roman" panose="02020603050405020304" pitchFamily="18" charset="0"/>
                <a:ea typeface="宋体" panose="02010600030101010101" pitchFamily="2" charset="-122"/>
              </a:rPr>
              <a:t>2</a:t>
            </a:r>
            <a:endParaRPr kumimoji="1" lang="en-US" altLang="zh-CN" sz="2000" b="1" dirty="0">
              <a:latin typeface="Times New Roman" panose="02020603050405020304" pitchFamily="18" charset="0"/>
              <a:ea typeface="宋体" panose="02010600030101010101" pitchFamily="2" charset="-122"/>
            </a:endParaRPr>
          </a:p>
        </p:txBody>
      </p:sp>
      <p:sp>
        <p:nvSpPr>
          <p:cNvPr id="17" name="Rectangle 22">
            <a:extLst>
              <a:ext uri="{FF2B5EF4-FFF2-40B4-BE49-F238E27FC236}">
                <a16:creationId xmlns:a16="http://schemas.microsoft.com/office/drawing/2014/main" id="{3B36FF37-6435-4AA4-B987-9097B869DDC3}"/>
              </a:ext>
            </a:extLst>
          </p:cNvPr>
          <p:cNvSpPr>
            <a:spLocks noChangeArrowheads="1"/>
          </p:cNvSpPr>
          <p:nvPr/>
        </p:nvSpPr>
        <p:spPr bwMode="auto">
          <a:xfrm>
            <a:off x="7934131" y="4971261"/>
            <a:ext cx="5334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9pPr>
          </a:lstStyle>
          <a:p>
            <a:pPr algn="ctr" eaLnBrk="1" hangingPunct="1">
              <a:spcBef>
                <a:spcPct val="0"/>
              </a:spcBef>
              <a:buClrTx/>
              <a:buSzTx/>
              <a:buFontTx/>
              <a:buNone/>
            </a:pPr>
            <a:r>
              <a:rPr kumimoji="1" lang="zh-CN" altLang="zh-CN" sz="2000" b="1" dirty="0">
                <a:latin typeface="Times New Roman" panose="02020603050405020304" pitchFamily="18" charset="0"/>
                <a:ea typeface="宋体" panose="02010600030101010101" pitchFamily="2" charset="-122"/>
              </a:rPr>
              <a:t>, </a:t>
            </a:r>
            <a:r>
              <a:rPr kumimoji="1" lang="en-US" altLang="zh-CN" sz="2000" b="1" dirty="0">
                <a:latin typeface="Times New Roman" panose="02020603050405020304" pitchFamily="18" charset="0"/>
                <a:ea typeface="宋体" panose="02010600030101010101" pitchFamily="2" charset="-122"/>
              </a:rPr>
              <a:t>T</a:t>
            </a:r>
            <a:r>
              <a:rPr kumimoji="1" lang="en-US" altLang="zh-CN" sz="2000" b="1" baseline="-25000" dirty="0">
                <a:latin typeface="Times New Roman" panose="02020603050405020304" pitchFamily="18" charset="0"/>
                <a:ea typeface="宋体" panose="02010600030101010101" pitchFamily="2" charset="-122"/>
              </a:rPr>
              <a:t>4</a:t>
            </a:r>
            <a:endParaRPr kumimoji="1" lang="en-US" altLang="zh-CN" sz="2000" b="1" dirty="0">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993272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up)">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up)">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wipe(up)">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wipe(up)">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grpId="0"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wipe(up)">
                                      <p:cBhvr>
                                        <p:cTn id="32" dur="5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wipe(down)">
                                      <p:cBhvr>
                                        <p:cTn id="37" dur="500"/>
                                        <p:tgtEl>
                                          <p:spTgt spid="12"/>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grpId="0" nodeType="click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wipe(up)">
                                      <p:cBhvr>
                                        <p:cTn id="42" dur="500"/>
                                        <p:tgtEl>
                                          <p:spTgt spid="11"/>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grpId="0" nodeType="click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wipe(up)">
                                      <p:cBhvr>
                                        <p:cTn id="47" dur="500"/>
                                        <p:tgtEl>
                                          <p:spTgt spid="15"/>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1" fill="hold" grpId="0" nodeType="clickEffect">
                                  <p:stCondLst>
                                    <p:cond delay="0"/>
                                  </p:stCondLst>
                                  <p:childTnLst>
                                    <p:set>
                                      <p:cBhvr>
                                        <p:cTn id="51" dur="1" fill="hold">
                                          <p:stCondLst>
                                            <p:cond delay="0"/>
                                          </p:stCondLst>
                                        </p:cTn>
                                        <p:tgtEl>
                                          <p:spTgt spid="16"/>
                                        </p:tgtEl>
                                        <p:attrNameLst>
                                          <p:attrName>style.visibility</p:attrName>
                                        </p:attrNameLst>
                                      </p:cBhvr>
                                      <p:to>
                                        <p:strVal val="visible"/>
                                      </p:to>
                                    </p:set>
                                    <p:animEffect transition="in" filter="wipe(up)">
                                      <p:cBhvr>
                                        <p:cTn id="52" dur="500"/>
                                        <p:tgtEl>
                                          <p:spTgt spid="16"/>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17"/>
                                        </p:tgtEl>
                                        <p:attrNameLst>
                                          <p:attrName>style.visibility</p:attrName>
                                        </p:attrNameLst>
                                      </p:cBhvr>
                                      <p:to>
                                        <p:strVal val="visible"/>
                                      </p:to>
                                    </p:set>
                                    <p:animEffect transition="in" filter="wipe(left)">
                                      <p:cBhvr>
                                        <p:cTn id="5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autoUpdateAnimBg="0"/>
      <p:bldP spid="6" grpId="0" autoUpdateAnimBg="0"/>
      <p:bldP spid="7" grpId="0" animBg="1" autoUpdateAnimBg="0"/>
      <p:bldP spid="8" grpId="0" animBg="1" autoUpdateAnimBg="0"/>
      <p:bldP spid="9" grpId="0" autoUpdateAnimBg="0"/>
      <p:bldP spid="10" grpId="0" autoUpdateAnimBg="0"/>
      <p:bldP spid="11" grpId="0" animBg="1" autoUpdateAnimBg="0"/>
      <p:bldP spid="15" grpId="0" autoUpdateAnimBg="0"/>
      <p:bldP spid="16" grpId="0" autoUpdateAnimBg="0"/>
      <p:bldP spid="17" grpId="0" autoUpdateAnimBg="0"/>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48FCA0-11C1-408E-A56D-C7DBBBF07479}"/>
              </a:ext>
            </a:extLst>
          </p:cNvPr>
          <p:cNvSpPr>
            <a:spLocks noGrp="1"/>
          </p:cNvSpPr>
          <p:nvPr>
            <p:ph type="title"/>
          </p:nvPr>
        </p:nvSpPr>
        <p:spPr/>
        <p:txBody>
          <a:bodyPr>
            <a:normAutofit/>
          </a:bodyPr>
          <a:lstStyle/>
          <a:p>
            <a:r>
              <a:rPr lang="en-US" altLang="zh-CN" dirty="0"/>
              <a:t>10.4.2 </a:t>
            </a:r>
            <a:r>
              <a:rPr lang="zh-CN" altLang="en-US" dirty="0"/>
              <a:t>局部优化</a:t>
            </a:r>
          </a:p>
        </p:txBody>
      </p:sp>
      <p:sp>
        <p:nvSpPr>
          <p:cNvPr id="3" name="内容占位符 2">
            <a:extLst>
              <a:ext uri="{FF2B5EF4-FFF2-40B4-BE49-F238E27FC236}">
                <a16:creationId xmlns:a16="http://schemas.microsoft.com/office/drawing/2014/main" id="{9DE76199-118C-425C-956C-65BF7AF23376}"/>
              </a:ext>
            </a:extLst>
          </p:cNvPr>
          <p:cNvSpPr>
            <a:spLocks noGrp="1"/>
          </p:cNvSpPr>
          <p:nvPr>
            <p:ph idx="1"/>
          </p:nvPr>
        </p:nvSpPr>
        <p:spPr>
          <a:xfrm>
            <a:off x="487823" y="942764"/>
            <a:ext cx="6810752" cy="5637024"/>
          </a:xfrm>
        </p:spPr>
        <p:txBody>
          <a:bodyPr/>
          <a:lstStyle/>
          <a:p>
            <a:r>
              <a:rPr lang="zh-CN" altLang="en-US" dirty="0"/>
              <a:t>四元式</a:t>
            </a:r>
            <a:r>
              <a:rPr lang="en-US" altLang="zh-CN" dirty="0"/>
              <a:t>(</a:t>
            </a:r>
            <a:r>
              <a:rPr lang="zh-CN" altLang="en-US" dirty="0"/>
              <a:t>或</a:t>
            </a:r>
            <a:r>
              <a:rPr lang="en-US" altLang="zh-CN" dirty="0"/>
              <a:t>TAC)</a:t>
            </a:r>
            <a:r>
              <a:rPr lang="zh-CN" altLang="en-US" dirty="0"/>
              <a:t>的</a:t>
            </a:r>
            <a:r>
              <a:rPr lang="en-US" altLang="zh-CN" dirty="0">
                <a:solidFill>
                  <a:schemeClr val="tx1"/>
                </a:solidFill>
              </a:rPr>
              <a:t>DAG</a:t>
            </a:r>
            <a:r>
              <a:rPr lang="zh-CN" altLang="en-US" dirty="0">
                <a:solidFill>
                  <a:schemeClr val="tx1"/>
                </a:solidFill>
              </a:rPr>
              <a:t>形式</a:t>
            </a:r>
          </a:p>
          <a:p>
            <a:pPr lvl="1"/>
            <a:r>
              <a:rPr lang="pt-BR" altLang="zh-CN" sz="2400" dirty="0"/>
              <a:t>0</a:t>
            </a:r>
            <a:r>
              <a:rPr lang="zh-CN" altLang="pt-BR" sz="2400" dirty="0"/>
              <a:t>型</a:t>
            </a:r>
            <a:r>
              <a:rPr lang="pt-BR" altLang="zh-CN" sz="2400" dirty="0"/>
              <a:t>:  A:=B          ( :=</a:t>
            </a:r>
            <a:r>
              <a:rPr lang="zh-CN" altLang="pt-BR" sz="2400" dirty="0"/>
              <a:t>，</a:t>
            </a:r>
            <a:r>
              <a:rPr lang="pt-BR" altLang="zh-CN" sz="2400" dirty="0"/>
              <a:t>B</a:t>
            </a:r>
            <a:r>
              <a:rPr lang="zh-CN" altLang="pt-BR" sz="2400" dirty="0"/>
              <a:t>，</a:t>
            </a:r>
            <a:r>
              <a:rPr lang="pt-BR" altLang="zh-CN" sz="2400" dirty="0"/>
              <a:t>-</a:t>
            </a:r>
            <a:r>
              <a:rPr lang="zh-CN" altLang="pt-BR" sz="2400" dirty="0"/>
              <a:t>，</a:t>
            </a:r>
            <a:r>
              <a:rPr lang="pt-BR" altLang="zh-CN" sz="2400" dirty="0"/>
              <a:t>A) </a:t>
            </a:r>
          </a:p>
          <a:p>
            <a:pPr lvl="1"/>
            <a:endParaRPr lang="pt-BR" altLang="zh-CN" sz="2400" dirty="0"/>
          </a:p>
          <a:p>
            <a:pPr lvl="1"/>
            <a:endParaRPr lang="pt-BR" altLang="zh-CN" sz="2400" dirty="0"/>
          </a:p>
          <a:p>
            <a:pPr lvl="1"/>
            <a:r>
              <a:rPr lang="nl-NL" altLang="zh-CN" sz="2400" dirty="0"/>
              <a:t>1</a:t>
            </a:r>
            <a:r>
              <a:rPr lang="zh-CN" altLang="nl-NL" sz="2400" dirty="0"/>
              <a:t>型</a:t>
            </a:r>
            <a:r>
              <a:rPr lang="nl-NL" altLang="zh-CN" sz="2400" dirty="0"/>
              <a:t>: A:=op B      (op</a:t>
            </a:r>
            <a:r>
              <a:rPr lang="zh-CN" altLang="nl-NL" sz="2400" dirty="0"/>
              <a:t>，</a:t>
            </a:r>
            <a:r>
              <a:rPr lang="nl-NL" altLang="zh-CN" sz="2400" dirty="0"/>
              <a:t>B</a:t>
            </a:r>
            <a:r>
              <a:rPr lang="zh-CN" altLang="nl-NL" sz="2400" dirty="0"/>
              <a:t>，</a:t>
            </a:r>
            <a:r>
              <a:rPr lang="nl-NL" altLang="zh-CN" sz="2400" dirty="0"/>
              <a:t>-</a:t>
            </a:r>
            <a:r>
              <a:rPr lang="zh-CN" altLang="nl-NL" sz="2400" dirty="0"/>
              <a:t>，</a:t>
            </a:r>
            <a:r>
              <a:rPr lang="nl-NL" altLang="zh-CN" sz="2400" dirty="0"/>
              <a:t>A)</a:t>
            </a:r>
          </a:p>
          <a:p>
            <a:pPr lvl="1"/>
            <a:endParaRPr lang="nl-NL" altLang="zh-CN" sz="2400" dirty="0"/>
          </a:p>
          <a:p>
            <a:pPr lvl="1"/>
            <a:endParaRPr lang="nl-NL" altLang="zh-CN" sz="2400" dirty="0"/>
          </a:p>
          <a:p>
            <a:pPr lvl="1"/>
            <a:r>
              <a:rPr lang="nl-NL" altLang="zh-CN" sz="2400" dirty="0"/>
              <a:t>2</a:t>
            </a:r>
            <a:r>
              <a:rPr lang="zh-CN" altLang="nl-NL" sz="2400" dirty="0"/>
              <a:t>型</a:t>
            </a:r>
            <a:r>
              <a:rPr lang="nl-NL" altLang="zh-CN" sz="2400" dirty="0"/>
              <a:t>: A:=B op C   (op</a:t>
            </a:r>
            <a:r>
              <a:rPr lang="zh-CN" altLang="nl-NL" sz="2400" dirty="0"/>
              <a:t>，</a:t>
            </a:r>
            <a:r>
              <a:rPr lang="nl-NL" altLang="zh-CN" sz="2400" dirty="0"/>
              <a:t>B</a:t>
            </a:r>
            <a:r>
              <a:rPr lang="zh-CN" altLang="nl-NL" sz="2400" dirty="0"/>
              <a:t>，</a:t>
            </a:r>
            <a:r>
              <a:rPr lang="nl-NL" altLang="zh-CN" sz="2400" dirty="0"/>
              <a:t>C</a:t>
            </a:r>
            <a:r>
              <a:rPr lang="zh-CN" altLang="nl-NL" sz="2400" dirty="0"/>
              <a:t>，</a:t>
            </a:r>
            <a:r>
              <a:rPr lang="nl-NL" altLang="zh-CN" sz="2400" dirty="0"/>
              <a:t>A)</a:t>
            </a:r>
          </a:p>
          <a:p>
            <a:pPr lvl="1"/>
            <a:endParaRPr lang="nl-NL" altLang="zh-CN" sz="2400" dirty="0"/>
          </a:p>
          <a:p>
            <a:pPr lvl="1"/>
            <a:endParaRPr lang="nl-NL" altLang="zh-CN" sz="2400" dirty="0"/>
          </a:p>
          <a:p>
            <a:pPr lvl="1"/>
            <a:endParaRPr lang="nl-NL" altLang="zh-CN" sz="2400" dirty="0"/>
          </a:p>
          <a:p>
            <a:pPr lvl="1"/>
            <a:endParaRPr lang="nl-NL" altLang="zh-CN" sz="2400" dirty="0"/>
          </a:p>
          <a:p>
            <a:pPr lvl="1"/>
            <a:endParaRPr lang="zh-CN" altLang="en-US" dirty="0"/>
          </a:p>
        </p:txBody>
      </p:sp>
      <p:sp>
        <p:nvSpPr>
          <p:cNvPr id="19" name="Oval 5">
            <a:extLst>
              <a:ext uri="{FF2B5EF4-FFF2-40B4-BE49-F238E27FC236}">
                <a16:creationId xmlns:a16="http://schemas.microsoft.com/office/drawing/2014/main" id="{DA94E60C-53F4-4610-89EF-1DD17EA24FB0}"/>
              </a:ext>
            </a:extLst>
          </p:cNvPr>
          <p:cNvSpPr>
            <a:spLocks noChangeArrowheads="1"/>
          </p:cNvSpPr>
          <p:nvPr/>
        </p:nvSpPr>
        <p:spPr bwMode="auto">
          <a:xfrm>
            <a:off x="7966511" y="1311521"/>
            <a:ext cx="520931" cy="500382"/>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9pPr>
          </a:lstStyle>
          <a:p>
            <a:pPr algn="ctr" eaLnBrk="1" hangingPunct="1">
              <a:spcBef>
                <a:spcPct val="0"/>
              </a:spcBef>
              <a:buClrTx/>
              <a:buSzTx/>
              <a:buFontTx/>
              <a:buNone/>
            </a:pPr>
            <a:r>
              <a:rPr kumimoji="1" lang="en-US" altLang="en-US" sz="2000" dirty="0">
                <a:latin typeface="微软雅黑" panose="020B0503020204020204" pitchFamily="34" charset="-122"/>
              </a:rPr>
              <a:t>n</a:t>
            </a:r>
            <a:r>
              <a:rPr kumimoji="1" lang="en-US" altLang="en-US" sz="2000" baseline="-25000" dirty="0">
                <a:latin typeface="微软雅黑" panose="020B0503020204020204" pitchFamily="34" charset="-122"/>
              </a:rPr>
              <a:t>1</a:t>
            </a:r>
            <a:endParaRPr kumimoji="1" lang="en-US" altLang="zh-CN" sz="2000" dirty="0">
              <a:latin typeface="微软雅黑" panose="020B0503020204020204" pitchFamily="34" charset="-122"/>
            </a:endParaRPr>
          </a:p>
        </p:txBody>
      </p:sp>
      <p:sp>
        <p:nvSpPr>
          <p:cNvPr id="20" name="Rectangle 6">
            <a:extLst>
              <a:ext uri="{FF2B5EF4-FFF2-40B4-BE49-F238E27FC236}">
                <a16:creationId xmlns:a16="http://schemas.microsoft.com/office/drawing/2014/main" id="{0B787C5C-53CC-4AE5-850D-33867CD18F9B}"/>
              </a:ext>
            </a:extLst>
          </p:cNvPr>
          <p:cNvSpPr>
            <a:spLocks noChangeArrowheads="1"/>
          </p:cNvSpPr>
          <p:nvPr/>
        </p:nvSpPr>
        <p:spPr bwMode="auto">
          <a:xfrm>
            <a:off x="8448931" y="1321431"/>
            <a:ext cx="555498" cy="49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rgbClr val="000000"/>
                </a:solidFill>
                <a:miter lim="800000"/>
                <a:headEnd/>
                <a:tailEnd/>
              </a14:hiddenLine>
            </a:ext>
          </a:extLst>
        </p:spPr>
        <p:txBody>
          <a:bodyPr wrap="none"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9pPr>
          </a:lstStyle>
          <a:p>
            <a:pPr algn="ctr" eaLnBrk="1" hangingPunct="1">
              <a:spcBef>
                <a:spcPct val="0"/>
              </a:spcBef>
              <a:buClrTx/>
              <a:buSzTx/>
              <a:buFontTx/>
              <a:buNone/>
            </a:pPr>
            <a:r>
              <a:rPr kumimoji="1" lang="en-US" altLang="zh-CN" sz="2000" dirty="0">
                <a:latin typeface="微软雅黑" panose="020B0503020204020204" pitchFamily="34" charset="-122"/>
              </a:rPr>
              <a:t>A</a:t>
            </a:r>
          </a:p>
        </p:txBody>
      </p:sp>
      <p:sp>
        <p:nvSpPr>
          <p:cNvPr id="21" name="Rectangle 7">
            <a:extLst>
              <a:ext uri="{FF2B5EF4-FFF2-40B4-BE49-F238E27FC236}">
                <a16:creationId xmlns:a16="http://schemas.microsoft.com/office/drawing/2014/main" id="{1B852470-E6D7-4FE4-845F-AA4346A8F02A}"/>
              </a:ext>
            </a:extLst>
          </p:cNvPr>
          <p:cNvSpPr>
            <a:spLocks noChangeArrowheads="1"/>
          </p:cNvSpPr>
          <p:nvPr/>
        </p:nvSpPr>
        <p:spPr bwMode="auto">
          <a:xfrm>
            <a:off x="7975460" y="1799188"/>
            <a:ext cx="555498" cy="49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rgbClr val="000000"/>
                </a:solidFill>
                <a:miter lim="800000"/>
                <a:headEnd/>
                <a:tailEnd/>
              </a14:hiddenLine>
            </a:ext>
          </a:extLst>
        </p:spPr>
        <p:txBody>
          <a:bodyPr wrap="none"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9pPr>
          </a:lstStyle>
          <a:p>
            <a:pPr algn="ctr" eaLnBrk="1" hangingPunct="1">
              <a:spcBef>
                <a:spcPct val="0"/>
              </a:spcBef>
              <a:buClrTx/>
              <a:buSzTx/>
              <a:buFontTx/>
              <a:buNone/>
            </a:pPr>
            <a:r>
              <a:rPr kumimoji="1" lang="en-US" altLang="zh-CN" sz="2000" dirty="0">
                <a:latin typeface="微软雅黑" panose="020B0503020204020204" pitchFamily="34" charset="-122"/>
              </a:rPr>
              <a:t>B</a:t>
            </a:r>
          </a:p>
        </p:txBody>
      </p:sp>
      <p:sp>
        <p:nvSpPr>
          <p:cNvPr id="23" name="Oval 6">
            <a:extLst>
              <a:ext uri="{FF2B5EF4-FFF2-40B4-BE49-F238E27FC236}">
                <a16:creationId xmlns:a16="http://schemas.microsoft.com/office/drawing/2014/main" id="{72F018B9-2DBD-4ED3-A912-50642DCB8859}"/>
              </a:ext>
            </a:extLst>
          </p:cNvPr>
          <p:cNvSpPr>
            <a:spLocks noChangeArrowheads="1"/>
          </p:cNvSpPr>
          <p:nvPr/>
        </p:nvSpPr>
        <p:spPr bwMode="auto">
          <a:xfrm>
            <a:off x="8042194" y="3523728"/>
            <a:ext cx="501596" cy="493776"/>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9pPr>
          </a:lstStyle>
          <a:p>
            <a:pPr algn="ctr" eaLnBrk="1" hangingPunct="1">
              <a:spcBef>
                <a:spcPct val="0"/>
              </a:spcBef>
              <a:buClrTx/>
              <a:buSzTx/>
              <a:buFontTx/>
              <a:buNone/>
            </a:pPr>
            <a:r>
              <a:rPr kumimoji="1" lang="en-US" altLang="en-US" sz="2000">
                <a:latin typeface="微软雅黑" panose="020B0503020204020204" pitchFamily="34" charset="-122"/>
              </a:rPr>
              <a:t>n</a:t>
            </a:r>
            <a:r>
              <a:rPr kumimoji="1" lang="en-US" altLang="en-US" sz="2000" baseline="-25000">
                <a:latin typeface="微软雅黑" panose="020B0503020204020204" pitchFamily="34" charset="-122"/>
              </a:rPr>
              <a:t>1</a:t>
            </a:r>
            <a:endParaRPr kumimoji="1" lang="en-US" altLang="zh-CN" sz="2000">
              <a:latin typeface="微软雅黑" panose="020B0503020204020204" pitchFamily="34" charset="-122"/>
            </a:endParaRPr>
          </a:p>
        </p:txBody>
      </p:sp>
      <p:sp>
        <p:nvSpPr>
          <p:cNvPr id="24" name="Rectangle 7">
            <a:extLst>
              <a:ext uri="{FF2B5EF4-FFF2-40B4-BE49-F238E27FC236}">
                <a16:creationId xmlns:a16="http://schemas.microsoft.com/office/drawing/2014/main" id="{4B67F5A9-40AE-417B-8F32-FCDA56E279C0}"/>
              </a:ext>
            </a:extLst>
          </p:cNvPr>
          <p:cNvSpPr>
            <a:spLocks noChangeArrowheads="1"/>
          </p:cNvSpPr>
          <p:nvPr/>
        </p:nvSpPr>
        <p:spPr bwMode="auto">
          <a:xfrm>
            <a:off x="8553495" y="2578919"/>
            <a:ext cx="524101" cy="50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9pPr>
          </a:lstStyle>
          <a:p>
            <a:pPr algn="ctr" eaLnBrk="1" hangingPunct="1">
              <a:spcBef>
                <a:spcPct val="0"/>
              </a:spcBef>
              <a:buClrTx/>
              <a:buSzTx/>
              <a:buFontTx/>
              <a:buNone/>
            </a:pPr>
            <a:r>
              <a:rPr kumimoji="1" lang="en-US" altLang="zh-CN" sz="2000">
                <a:latin typeface="微软雅黑" panose="020B0503020204020204" pitchFamily="34" charset="-122"/>
              </a:rPr>
              <a:t>A</a:t>
            </a:r>
          </a:p>
        </p:txBody>
      </p:sp>
      <p:sp>
        <p:nvSpPr>
          <p:cNvPr id="25" name="Rectangle 8">
            <a:extLst>
              <a:ext uri="{FF2B5EF4-FFF2-40B4-BE49-F238E27FC236}">
                <a16:creationId xmlns:a16="http://schemas.microsoft.com/office/drawing/2014/main" id="{09A17A35-78B2-4ECB-90D7-076CA54F5D33}"/>
              </a:ext>
            </a:extLst>
          </p:cNvPr>
          <p:cNvSpPr>
            <a:spLocks noChangeArrowheads="1"/>
          </p:cNvSpPr>
          <p:nvPr/>
        </p:nvSpPr>
        <p:spPr bwMode="auto">
          <a:xfrm>
            <a:off x="8042194" y="4039038"/>
            <a:ext cx="524101" cy="50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9pPr>
          </a:lstStyle>
          <a:p>
            <a:pPr algn="ctr" eaLnBrk="1" hangingPunct="1">
              <a:spcBef>
                <a:spcPct val="0"/>
              </a:spcBef>
              <a:buClrTx/>
              <a:buSzTx/>
              <a:buFontTx/>
              <a:buNone/>
            </a:pPr>
            <a:r>
              <a:rPr kumimoji="1" lang="en-US" altLang="zh-CN" sz="2000" dirty="0">
                <a:latin typeface="微软雅黑" panose="020B0503020204020204" pitchFamily="34" charset="-122"/>
              </a:rPr>
              <a:t>B</a:t>
            </a:r>
          </a:p>
        </p:txBody>
      </p:sp>
      <p:sp>
        <p:nvSpPr>
          <p:cNvPr id="26" name="Oval 10">
            <a:extLst>
              <a:ext uri="{FF2B5EF4-FFF2-40B4-BE49-F238E27FC236}">
                <a16:creationId xmlns:a16="http://schemas.microsoft.com/office/drawing/2014/main" id="{31DD8EB4-5E08-4644-A012-551B3906E47B}"/>
              </a:ext>
            </a:extLst>
          </p:cNvPr>
          <p:cNvSpPr>
            <a:spLocks noChangeArrowheads="1"/>
          </p:cNvSpPr>
          <p:nvPr/>
        </p:nvSpPr>
        <p:spPr bwMode="auto">
          <a:xfrm>
            <a:off x="8029394" y="2636244"/>
            <a:ext cx="524101" cy="515930"/>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9pPr>
          </a:lstStyle>
          <a:p>
            <a:pPr algn="ctr" eaLnBrk="1" hangingPunct="1">
              <a:spcBef>
                <a:spcPct val="0"/>
              </a:spcBef>
              <a:buClrTx/>
              <a:buSzTx/>
              <a:buFontTx/>
              <a:buNone/>
            </a:pPr>
            <a:r>
              <a:rPr kumimoji="1" lang="en-US" altLang="en-US" sz="2000">
                <a:latin typeface="微软雅黑" panose="020B0503020204020204" pitchFamily="34" charset="-122"/>
              </a:rPr>
              <a:t>n</a:t>
            </a:r>
            <a:r>
              <a:rPr kumimoji="1" lang="en-US" altLang="en-US" sz="2000" baseline="-25000">
                <a:latin typeface="微软雅黑" panose="020B0503020204020204" pitchFamily="34" charset="-122"/>
              </a:rPr>
              <a:t>2</a:t>
            </a:r>
            <a:endParaRPr kumimoji="1" lang="en-US" altLang="zh-CN" sz="2000">
              <a:latin typeface="微软雅黑" panose="020B0503020204020204" pitchFamily="34" charset="-122"/>
            </a:endParaRPr>
          </a:p>
        </p:txBody>
      </p:sp>
      <p:sp>
        <p:nvSpPr>
          <p:cNvPr id="27" name="Line 11">
            <a:extLst>
              <a:ext uri="{FF2B5EF4-FFF2-40B4-BE49-F238E27FC236}">
                <a16:creationId xmlns:a16="http://schemas.microsoft.com/office/drawing/2014/main" id="{E5F7FD76-5061-423D-8D18-31CFEC6DCC5C}"/>
              </a:ext>
            </a:extLst>
          </p:cNvPr>
          <p:cNvSpPr>
            <a:spLocks noChangeShapeType="1"/>
          </p:cNvSpPr>
          <p:nvPr/>
        </p:nvSpPr>
        <p:spPr bwMode="auto">
          <a:xfrm>
            <a:off x="8262329" y="3152174"/>
            <a:ext cx="0" cy="37155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2000">
              <a:latin typeface="微软雅黑" panose="020B0503020204020204" pitchFamily="34" charset="-122"/>
              <a:ea typeface="微软雅黑" panose="020B0503020204020204" pitchFamily="34" charset="-122"/>
            </a:endParaRPr>
          </a:p>
        </p:txBody>
      </p:sp>
      <p:sp>
        <p:nvSpPr>
          <p:cNvPr id="28" name="Rectangle 12">
            <a:extLst>
              <a:ext uri="{FF2B5EF4-FFF2-40B4-BE49-F238E27FC236}">
                <a16:creationId xmlns:a16="http://schemas.microsoft.com/office/drawing/2014/main" id="{1BB3D11E-9D6B-4627-980A-A38ACA27F6EF}"/>
              </a:ext>
            </a:extLst>
          </p:cNvPr>
          <p:cNvSpPr>
            <a:spLocks noChangeArrowheads="1"/>
          </p:cNvSpPr>
          <p:nvPr/>
        </p:nvSpPr>
        <p:spPr bwMode="auto">
          <a:xfrm>
            <a:off x="8233212" y="2992936"/>
            <a:ext cx="524101" cy="50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9pPr>
          </a:lstStyle>
          <a:p>
            <a:pPr algn="ctr" eaLnBrk="1" hangingPunct="1">
              <a:spcBef>
                <a:spcPct val="0"/>
              </a:spcBef>
              <a:buClrTx/>
              <a:buSzTx/>
              <a:buFontTx/>
              <a:buNone/>
            </a:pPr>
            <a:r>
              <a:rPr kumimoji="1" lang="en-US" altLang="zh-CN" sz="2000" dirty="0">
                <a:latin typeface="微软雅黑" panose="020B0503020204020204" pitchFamily="34" charset="-122"/>
              </a:rPr>
              <a:t>op</a:t>
            </a:r>
          </a:p>
        </p:txBody>
      </p:sp>
      <p:sp>
        <p:nvSpPr>
          <p:cNvPr id="30" name="Oval 16">
            <a:extLst>
              <a:ext uri="{FF2B5EF4-FFF2-40B4-BE49-F238E27FC236}">
                <a16:creationId xmlns:a16="http://schemas.microsoft.com/office/drawing/2014/main" id="{F8852F43-033E-4333-9BC7-81F6F7865E9D}"/>
              </a:ext>
            </a:extLst>
          </p:cNvPr>
          <p:cNvSpPr>
            <a:spLocks noChangeArrowheads="1"/>
          </p:cNvSpPr>
          <p:nvPr/>
        </p:nvSpPr>
        <p:spPr bwMode="auto">
          <a:xfrm>
            <a:off x="8692209" y="5605520"/>
            <a:ext cx="465866" cy="459211"/>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9pPr>
          </a:lstStyle>
          <a:p>
            <a:pPr algn="ctr" eaLnBrk="1" hangingPunct="1">
              <a:spcBef>
                <a:spcPct val="0"/>
              </a:spcBef>
              <a:buClrTx/>
              <a:buSzTx/>
              <a:buFontTx/>
              <a:buNone/>
            </a:pPr>
            <a:r>
              <a:rPr kumimoji="1" lang="en-US" altLang="en-US" sz="2000">
                <a:latin typeface="微软雅黑" panose="020B0503020204020204" pitchFamily="34" charset="-122"/>
              </a:rPr>
              <a:t>n</a:t>
            </a:r>
            <a:r>
              <a:rPr kumimoji="1" lang="en-US" altLang="en-US" sz="2000" baseline="-25000">
                <a:latin typeface="微软雅黑" panose="020B0503020204020204" pitchFamily="34" charset="-122"/>
              </a:rPr>
              <a:t>2</a:t>
            </a:r>
            <a:endParaRPr kumimoji="1" lang="en-US" altLang="zh-CN" sz="2000">
              <a:latin typeface="微软雅黑" panose="020B0503020204020204" pitchFamily="34" charset="-122"/>
            </a:endParaRPr>
          </a:p>
        </p:txBody>
      </p:sp>
      <p:sp>
        <p:nvSpPr>
          <p:cNvPr id="31" name="Rectangle 17">
            <a:extLst>
              <a:ext uri="{FF2B5EF4-FFF2-40B4-BE49-F238E27FC236}">
                <a16:creationId xmlns:a16="http://schemas.microsoft.com/office/drawing/2014/main" id="{AA24F52A-AC57-4B4C-AB41-BEF5F686D817}"/>
              </a:ext>
            </a:extLst>
          </p:cNvPr>
          <p:cNvSpPr>
            <a:spLocks noChangeArrowheads="1"/>
          </p:cNvSpPr>
          <p:nvPr/>
        </p:nvSpPr>
        <p:spPr bwMode="auto">
          <a:xfrm>
            <a:off x="8633975" y="4648828"/>
            <a:ext cx="524101" cy="510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9pPr>
          </a:lstStyle>
          <a:p>
            <a:pPr algn="ctr" eaLnBrk="1" hangingPunct="1">
              <a:spcBef>
                <a:spcPct val="0"/>
              </a:spcBef>
              <a:buClrTx/>
              <a:buSzTx/>
              <a:buFontTx/>
              <a:buNone/>
            </a:pPr>
            <a:r>
              <a:rPr kumimoji="1" lang="en-US" altLang="zh-CN" sz="2000" dirty="0">
                <a:latin typeface="微软雅黑" panose="020B0503020204020204" pitchFamily="34" charset="-122"/>
              </a:rPr>
              <a:t>A</a:t>
            </a:r>
          </a:p>
        </p:txBody>
      </p:sp>
      <p:sp>
        <p:nvSpPr>
          <p:cNvPr id="32" name="Rectangle 18">
            <a:extLst>
              <a:ext uri="{FF2B5EF4-FFF2-40B4-BE49-F238E27FC236}">
                <a16:creationId xmlns:a16="http://schemas.microsoft.com/office/drawing/2014/main" id="{441624FA-5F92-4C18-80D7-B52E9A137D25}"/>
              </a:ext>
            </a:extLst>
          </p:cNvPr>
          <p:cNvSpPr>
            <a:spLocks noChangeArrowheads="1"/>
          </p:cNvSpPr>
          <p:nvPr/>
        </p:nvSpPr>
        <p:spPr bwMode="auto">
          <a:xfrm>
            <a:off x="7514461" y="6051976"/>
            <a:ext cx="524101" cy="510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9pPr>
          </a:lstStyle>
          <a:p>
            <a:pPr algn="ctr" eaLnBrk="1" hangingPunct="1">
              <a:spcBef>
                <a:spcPct val="0"/>
              </a:spcBef>
              <a:buClrTx/>
              <a:buSzTx/>
              <a:buFontTx/>
              <a:buNone/>
            </a:pPr>
            <a:r>
              <a:rPr kumimoji="1" lang="en-US" altLang="zh-CN" sz="2000" dirty="0">
                <a:latin typeface="微软雅黑" panose="020B0503020204020204" pitchFamily="34" charset="-122"/>
              </a:rPr>
              <a:t>B</a:t>
            </a:r>
          </a:p>
        </p:txBody>
      </p:sp>
      <p:sp>
        <p:nvSpPr>
          <p:cNvPr id="33" name="Oval 19">
            <a:extLst>
              <a:ext uri="{FF2B5EF4-FFF2-40B4-BE49-F238E27FC236}">
                <a16:creationId xmlns:a16="http://schemas.microsoft.com/office/drawing/2014/main" id="{34F26672-7F67-4F3C-A608-C658083B50AB}"/>
              </a:ext>
            </a:extLst>
          </p:cNvPr>
          <p:cNvSpPr>
            <a:spLocks noChangeArrowheads="1"/>
          </p:cNvSpPr>
          <p:nvPr/>
        </p:nvSpPr>
        <p:spPr bwMode="auto">
          <a:xfrm>
            <a:off x="7527539" y="5605521"/>
            <a:ext cx="524101" cy="516614"/>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9pPr>
          </a:lstStyle>
          <a:p>
            <a:pPr algn="ctr" eaLnBrk="1" hangingPunct="1">
              <a:spcBef>
                <a:spcPct val="0"/>
              </a:spcBef>
              <a:buClrTx/>
              <a:buSzTx/>
              <a:buFontTx/>
              <a:buNone/>
            </a:pPr>
            <a:r>
              <a:rPr kumimoji="1" lang="en-US" altLang="en-US" sz="2000">
                <a:latin typeface="微软雅黑" panose="020B0503020204020204" pitchFamily="34" charset="-122"/>
              </a:rPr>
              <a:t>n</a:t>
            </a:r>
            <a:r>
              <a:rPr kumimoji="1" lang="en-US" altLang="en-US" sz="2000" baseline="-25000">
                <a:latin typeface="微软雅黑" panose="020B0503020204020204" pitchFamily="34" charset="-122"/>
              </a:rPr>
              <a:t>1</a:t>
            </a:r>
            <a:endParaRPr kumimoji="1" lang="en-US" altLang="zh-CN" sz="2000">
              <a:latin typeface="微软雅黑" panose="020B0503020204020204" pitchFamily="34" charset="-122"/>
            </a:endParaRPr>
          </a:p>
        </p:txBody>
      </p:sp>
      <p:sp>
        <p:nvSpPr>
          <p:cNvPr id="34" name="Rectangle 21">
            <a:extLst>
              <a:ext uri="{FF2B5EF4-FFF2-40B4-BE49-F238E27FC236}">
                <a16:creationId xmlns:a16="http://schemas.microsoft.com/office/drawing/2014/main" id="{F16A42B9-EFCB-4064-BF42-9F787870C177}"/>
              </a:ext>
            </a:extLst>
          </p:cNvPr>
          <p:cNvSpPr>
            <a:spLocks noChangeArrowheads="1"/>
          </p:cNvSpPr>
          <p:nvPr/>
        </p:nvSpPr>
        <p:spPr bwMode="auto">
          <a:xfrm>
            <a:off x="8080758" y="5159064"/>
            <a:ext cx="524101" cy="510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9pPr>
          </a:lstStyle>
          <a:p>
            <a:pPr algn="ctr" eaLnBrk="1" hangingPunct="1">
              <a:spcBef>
                <a:spcPct val="0"/>
              </a:spcBef>
              <a:buClrTx/>
              <a:buSzTx/>
              <a:buFontTx/>
              <a:buNone/>
            </a:pPr>
            <a:r>
              <a:rPr kumimoji="1" lang="en-US" altLang="zh-CN" sz="2000" dirty="0">
                <a:latin typeface="微软雅黑" panose="020B0503020204020204" pitchFamily="34" charset="-122"/>
              </a:rPr>
              <a:t>op</a:t>
            </a:r>
          </a:p>
        </p:txBody>
      </p:sp>
      <p:sp>
        <p:nvSpPr>
          <p:cNvPr id="35" name="Oval 23">
            <a:extLst>
              <a:ext uri="{FF2B5EF4-FFF2-40B4-BE49-F238E27FC236}">
                <a16:creationId xmlns:a16="http://schemas.microsoft.com/office/drawing/2014/main" id="{2CBEB99B-16FA-4EEB-9003-5724A56D0A58}"/>
              </a:ext>
            </a:extLst>
          </p:cNvPr>
          <p:cNvSpPr>
            <a:spLocks noChangeArrowheads="1"/>
          </p:cNvSpPr>
          <p:nvPr/>
        </p:nvSpPr>
        <p:spPr bwMode="auto">
          <a:xfrm>
            <a:off x="8168107" y="4763631"/>
            <a:ext cx="465867" cy="459212"/>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9pPr>
          </a:lstStyle>
          <a:p>
            <a:pPr algn="ctr" eaLnBrk="1" hangingPunct="1">
              <a:spcBef>
                <a:spcPct val="0"/>
              </a:spcBef>
              <a:buClrTx/>
              <a:buSzTx/>
              <a:buFontTx/>
              <a:buNone/>
            </a:pPr>
            <a:r>
              <a:rPr kumimoji="1" lang="en-US" altLang="en-US" sz="2000">
                <a:latin typeface="微软雅黑" panose="020B0503020204020204" pitchFamily="34" charset="-122"/>
              </a:rPr>
              <a:t>n</a:t>
            </a:r>
            <a:r>
              <a:rPr kumimoji="1" lang="en-US" altLang="en-US" sz="2000" baseline="-25000">
                <a:latin typeface="微软雅黑" panose="020B0503020204020204" pitchFamily="34" charset="-122"/>
              </a:rPr>
              <a:t>3</a:t>
            </a:r>
            <a:endParaRPr kumimoji="1" lang="en-US" altLang="zh-CN" sz="2000">
              <a:latin typeface="微软雅黑" panose="020B0503020204020204" pitchFamily="34" charset="-122"/>
            </a:endParaRPr>
          </a:p>
        </p:txBody>
      </p:sp>
      <p:sp>
        <p:nvSpPr>
          <p:cNvPr id="36" name="Rectangle 24">
            <a:extLst>
              <a:ext uri="{FF2B5EF4-FFF2-40B4-BE49-F238E27FC236}">
                <a16:creationId xmlns:a16="http://schemas.microsoft.com/office/drawing/2014/main" id="{8E4F4FCA-A56D-4883-9475-8D007641DB79}"/>
              </a:ext>
            </a:extLst>
          </p:cNvPr>
          <p:cNvSpPr>
            <a:spLocks noChangeArrowheads="1"/>
          </p:cNvSpPr>
          <p:nvPr/>
        </p:nvSpPr>
        <p:spPr bwMode="auto">
          <a:xfrm>
            <a:off x="8663091" y="6051976"/>
            <a:ext cx="524101" cy="510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9pPr>
          </a:lstStyle>
          <a:p>
            <a:pPr algn="ctr" eaLnBrk="1" hangingPunct="1">
              <a:spcBef>
                <a:spcPct val="0"/>
              </a:spcBef>
              <a:buClrTx/>
              <a:buSzTx/>
              <a:buFontTx/>
              <a:buNone/>
            </a:pPr>
            <a:r>
              <a:rPr kumimoji="1" lang="en-US" altLang="zh-CN" sz="2000" dirty="0">
                <a:latin typeface="微软雅黑" panose="020B0503020204020204" pitchFamily="34" charset="-122"/>
              </a:rPr>
              <a:t>C</a:t>
            </a:r>
          </a:p>
        </p:txBody>
      </p:sp>
      <p:sp>
        <p:nvSpPr>
          <p:cNvPr id="37" name="Line 25">
            <a:extLst>
              <a:ext uri="{FF2B5EF4-FFF2-40B4-BE49-F238E27FC236}">
                <a16:creationId xmlns:a16="http://schemas.microsoft.com/office/drawing/2014/main" id="{B2A586EE-2E8C-4AD4-8E51-2D0008F136AE}"/>
              </a:ext>
            </a:extLst>
          </p:cNvPr>
          <p:cNvSpPr>
            <a:spLocks noChangeShapeType="1"/>
          </p:cNvSpPr>
          <p:nvPr/>
        </p:nvSpPr>
        <p:spPr bwMode="auto">
          <a:xfrm flipH="1">
            <a:off x="7876941" y="5222843"/>
            <a:ext cx="349401" cy="38267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2000">
              <a:latin typeface="微软雅黑" panose="020B0503020204020204" pitchFamily="34" charset="-122"/>
              <a:ea typeface="微软雅黑" panose="020B0503020204020204" pitchFamily="34" charset="-122"/>
            </a:endParaRPr>
          </a:p>
        </p:txBody>
      </p:sp>
      <p:sp>
        <p:nvSpPr>
          <p:cNvPr id="38" name="Line 26">
            <a:extLst>
              <a:ext uri="{FF2B5EF4-FFF2-40B4-BE49-F238E27FC236}">
                <a16:creationId xmlns:a16="http://schemas.microsoft.com/office/drawing/2014/main" id="{25D406FD-0C10-40F2-8046-DCE47C6F1D95}"/>
              </a:ext>
            </a:extLst>
          </p:cNvPr>
          <p:cNvSpPr>
            <a:spLocks noChangeShapeType="1"/>
          </p:cNvSpPr>
          <p:nvPr/>
        </p:nvSpPr>
        <p:spPr bwMode="auto">
          <a:xfrm>
            <a:off x="8459275" y="5222843"/>
            <a:ext cx="465867" cy="38267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200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651791014"/>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3E80FF-8DC7-41C6-8AF9-3DBA276B06F0}"/>
              </a:ext>
            </a:extLst>
          </p:cNvPr>
          <p:cNvSpPr>
            <a:spLocks noGrp="1"/>
          </p:cNvSpPr>
          <p:nvPr>
            <p:ph type="title"/>
          </p:nvPr>
        </p:nvSpPr>
        <p:spPr/>
        <p:txBody>
          <a:bodyPr/>
          <a:lstStyle/>
          <a:p>
            <a:r>
              <a:rPr lang="en-US" altLang="zh-CN" dirty="0"/>
              <a:t>10.4.2 </a:t>
            </a:r>
            <a:r>
              <a:rPr lang="zh-CN" altLang="en-US" dirty="0"/>
              <a:t>局部优化</a:t>
            </a:r>
          </a:p>
        </p:txBody>
      </p:sp>
      <p:sp>
        <p:nvSpPr>
          <p:cNvPr id="3" name="内容占位符 2">
            <a:extLst>
              <a:ext uri="{FF2B5EF4-FFF2-40B4-BE49-F238E27FC236}">
                <a16:creationId xmlns:a16="http://schemas.microsoft.com/office/drawing/2014/main" id="{8E32FF3B-E50C-4D5C-8AA9-521A4F84FFF9}"/>
              </a:ext>
            </a:extLst>
          </p:cNvPr>
          <p:cNvSpPr>
            <a:spLocks noGrp="1"/>
          </p:cNvSpPr>
          <p:nvPr>
            <p:ph idx="1"/>
          </p:nvPr>
        </p:nvSpPr>
        <p:spPr/>
        <p:txBody>
          <a:bodyPr>
            <a:normAutofit lnSpcReduction="10000"/>
          </a:bodyPr>
          <a:lstStyle/>
          <a:p>
            <a:pPr marL="0" indent="0">
              <a:buNone/>
            </a:pPr>
            <a:r>
              <a:rPr lang="zh-CN" altLang="en-US" dirty="0">
                <a:solidFill>
                  <a:srgbClr val="002060"/>
                </a:solidFill>
              </a:rPr>
              <a:t>基本块的优化</a:t>
            </a:r>
            <a:endParaRPr lang="en-US" altLang="zh-CN" dirty="0">
              <a:solidFill>
                <a:srgbClr val="002060"/>
              </a:solidFill>
            </a:endParaRPr>
          </a:p>
          <a:p>
            <a:r>
              <a:rPr lang="zh-CN" altLang="en-US" dirty="0"/>
              <a:t>对基本块中每一条四元式代码，依次构造对应的</a:t>
            </a:r>
            <a:r>
              <a:rPr lang="en-US" altLang="zh-CN" dirty="0"/>
              <a:t>DAG</a:t>
            </a:r>
            <a:r>
              <a:rPr lang="zh-CN" altLang="en-US" dirty="0"/>
              <a:t>图，最后基本块中所有四元式构造出来</a:t>
            </a:r>
            <a:r>
              <a:rPr lang="en-US" altLang="zh-CN" dirty="0"/>
              <a:t>DAG</a:t>
            </a:r>
            <a:r>
              <a:rPr lang="zh-CN" altLang="en-US" dirty="0"/>
              <a:t>连成整个基本块的</a:t>
            </a:r>
            <a:r>
              <a:rPr lang="en-US" altLang="zh-CN" dirty="0"/>
              <a:t>DAG</a:t>
            </a:r>
            <a:r>
              <a:rPr lang="zh-CN" altLang="en-US" dirty="0"/>
              <a:t>。</a:t>
            </a:r>
          </a:p>
          <a:p>
            <a:pPr lvl="1"/>
            <a:r>
              <a:rPr lang="zh-CN" altLang="en-US" sz="2400" dirty="0">
                <a:solidFill>
                  <a:schemeClr val="tx1"/>
                </a:solidFill>
              </a:rPr>
              <a:t>准备操作数的结点 </a:t>
            </a:r>
          </a:p>
          <a:p>
            <a:pPr lvl="1"/>
            <a:r>
              <a:rPr lang="zh-CN" altLang="en-US" sz="2400" dirty="0">
                <a:solidFill>
                  <a:schemeClr val="tx1"/>
                </a:solidFill>
              </a:rPr>
              <a:t>常量合并</a:t>
            </a:r>
            <a:endParaRPr lang="en-US" altLang="zh-CN" sz="2400" dirty="0">
              <a:solidFill>
                <a:schemeClr val="tx1"/>
              </a:solidFill>
            </a:endParaRPr>
          </a:p>
          <a:p>
            <a:pPr lvl="1"/>
            <a:r>
              <a:rPr lang="zh-CN" altLang="en-US" sz="2400" dirty="0">
                <a:solidFill>
                  <a:schemeClr val="tx1"/>
                </a:solidFill>
              </a:rPr>
              <a:t>常量传播</a:t>
            </a:r>
            <a:endParaRPr lang="en-US" altLang="zh-CN" sz="2400" dirty="0">
              <a:solidFill>
                <a:schemeClr val="tx1"/>
              </a:solidFill>
            </a:endParaRPr>
          </a:p>
          <a:p>
            <a:pPr lvl="1"/>
            <a:r>
              <a:rPr lang="zh-CN" altLang="en-US" sz="2400" dirty="0">
                <a:solidFill>
                  <a:schemeClr val="tx1"/>
                </a:solidFill>
              </a:rPr>
              <a:t>复制传播</a:t>
            </a:r>
          </a:p>
          <a:p>
            <a:pPr lvl="1"/>
            <a:r>
              <a:rPr lang="zh-CN" altLang="en-US" sz="2400" dirty="0">
                <a:solidFill>
                  <a:schemeClr val="tx1"/>
                </a:solidFill>
              </a:rPr>
              <a:t>删除公共子表达式</a:t>
            </a:r>
          </a:p>
          <a:p>
            <a:pPr lvl="1"/>
            <a:r>
              <a:rPr lang="zh-CN" altLang="en-US" sz="2400" dirty="0">
                <a:solidFill>
                  <a:schemeClr val="tx1"/>
                </a:solidFill>
              </a:rPr>
              <a:t>删除无用赋值</a:t>
            </a:r>
            <a:r>
              <a:rPr lang="en-US" altLang="zh-CN" sz="2400" dirty="0">
                <a:solidFill>
                  <a:schemeClr val="tx1"/>
                </a:solidFill>
              </a:rPr>
              <a:t>(</a:t>
            </a:r>
            <a:r>
              <a:rPr lang="zh-CN" altLang="en-US" sz="2400" dirty="0">
                <a:solidFill>
                  <a:schemeClr val="tx1"/>
                </a:solidFill>
              </a:rPr>
              <a:t>死代码</a:t>
            </a:r>
            <a:r>
              <a:rPr lang="en-US" altLang="zh-CN" sz="2400" dirty="0">
                <a:solidFill>
                  <a:schemeClr val="tx1"/>
                </a:solidFill>
              </a:rPr>
              <a:t>)</a:t>
            </a:r>
            <a:endParaRPr lang="zh-CN" altLang="en-US" sz="2400" dirty="0">
              <a:solidFill>
                <a:schemeClr val="tx1"/>
              </a:solidFill>
            </a:endParaRPr>
          </a:p>
          <a:p>
            <a:endParaRPr lang="zh-CN" altLang="en-US" dirty="0"/>
          </a:p>
        </p:txBody>
      </p:sp>
    </p:spTree>
    <p:extLst>
      <p:ext uri="{BB962C8B-B14F-4D97-AF65-F5344CB8AC3E}">
        <p14:creationId xmlns:p14="http://schemas.microsoft.com/office/powerpoint/2010/main" val="260505727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3E80FF-8DC7-41C6-8AF9-3DBA276B06F0}"/>
              </a:ext>
            </a:extLst>
          </p:cNvPr>
          <p:cNvSpPr>
            <a:spLocks noGrp="1"/>
          </p:cNvSpPr>
          <p:nvPr>
            <p:ph type="title"/>
          </p:nvPr>
        </p:nvSpPr>
        <p:spPr/>
        <p:txBody>
          <a:bodyPr/>
          <a:lstStyle/>
          <a:p>
            <a:r>
              <a:rPr lang="en-US" altLang="zh-CN" dirty="0"/>
              <a:t>10.4.2 </a:t>
            </a:r>
            <a:r>
              <a:rPr lang="zh-CN" altLang="en-US" dirty="0"/>
              <a:t>局部优化</a:t>
            </a:r>
          </a:p>
        </p:txBody>
      </p:sp>
      <p:sp>
        <p:nvSpPr>
          <p:cNvPr id="3" name="内容占位符 2">
            <a:extLst>
              <a:ext uri="{FF2B5EF4-FFF2-40B4-BE49-F238E27FC236}">
                <a16:creationId xmlns:a16="http://schemas.microsoft.com/office/drawing/2014/main" id="{8E32FF3B-E50C-4D5C-8AA9-521A4F84FFF9}"/>
              </a:ext>
            </a:extLst>
          </p:cNvPr>
          <p:cNvSpPr>
            <a:spLocks noGrp="1"/>
          </p:cNvSpPr>
          <p:nvPr>
            <p:ph idx="1"/>
          </p:nvPr>
        </p:nvSpPr>
        <p:spPr>
          <a:xfrm>
            <a:off x="487822" y="942764"/>
            <a:ext cx="10515599" cy="773741"/>
          </a:xfrm>
        </p:spPr>
        <p:txBody>
          <a:bodyPr/>
          <a:lstStyle/>
          <a:p>
            <a:r>
              <a:rPr lang="zh-CN" altLang="en-US" dirty="0"/>
              <a:t>构造基本块的</a:t>
            </a:r>
            <a:r>
              <a:rPr lang="en-US" altLang="zh-CN" dirty="0"/>
              <a:t>DAG</a:t>
            </a:r>
            <a:r>
              <a:rPr lang="zh-CN" altLang="en-US" dirty="0"/>
              <a:t>示例</a:t>
            </a:r>
          </a:p>
          <a:p>
            <a:pPr marL="0" indent="0">
              <a:buNone/>
            </a:pPr>
            <a:endParaRPr lang="zh-CN" altLang="en-US" dirty="0"/>
          </a:p>
        </p:txBody>
      </p:sp>
      <p:sp>
        <p:nvSpPr>
          <p:cNvPr id="46" name="Oval 3">
            <a:extLst>
              <a:ext uri="{FF2B5EF4-FFF2-40B4-BE49-F238E27FC236}">
                <a16:creationId xmlns:a16="http://schemas.microsoft.com/office/drawing/2014/main" id="{069C22E6-33F7-4018-B10A-4843134FB0A3}"/>
              </a:ext>
            </a:extLst>
          </p:cNvPr>
          <p:cNvSpPr>
            <a:spLocks noChangeArrowheads="1"/>
          </p:cNvSpPr>
          <p:nvPr/>
        </p:nvSpPr>
        <p:spPr bwMode="auto">
          <a:xfrm>
            <a:off x="3536357" y="4900981"/>
            <a:ext cx="456724" cy="456724"/>
          </a:xfrm>
          <a:prstGeom prst="ellipse">
            <a:avLst/>
          </a:prstGeom>
          <a:noFill/>
          <a:ln w="19050"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9pPr>
          </a:lstStyle>
          <a:p>
            <a:pPr algn="ctr" defTabSz="391495">
              <a:spcBef>
                <a:spcPct val="0"/>
              </a:spcBef>
              <a:buClrTx/>
              <a:buSzTx/>
              <a:buNone/>
            </a:pPr>
            <a:r>
              <a:rPr kumimoji="1" lang="en-US" altLang="zh-CN" sz="2400">
                <a:solidFill>
                  <a:prstClr val="black"/>
                </a:solidFill>
                <a:latin typeface="微软雅黑" panose="020B0503020204020204" pitchFamily="34" charset="-122"/>
              </a:rPr>
              <a:t>n</a:t>
            </a:r>
            <a:r>
              <a:rPr kumimoji="1" lang="en-US" altLang="zh-CN" sz="2400" baseline="-25000">
                <a:solidFill>
                  <a:prstClr val="black"/>
                </a:solidFill>
                <a:latin typeface="微软雅黑" panose="020B0503020204020204" pitchFamily="34" charset="-122"/>
              </a:rPr>
              <a:t>1</a:t>
            </a:r>
            <a:endParaRPr kumimoji="1" lang="en-US" altLang="zh-CN" sz="2400">
              <a:solidFill>
                <a:prstClr val="black"/>
              </a:solidFill>
              <a:latin typeface="微软雅黑" panose="020B0503020204020204" pitchFamily="34" charset="-122"/>
            </a:endParaRPr>
          </a:p>
        </p:txBody>
      </p:sp>
      <p:sp>
        <p:nvSpPr>
          <p:cNvPr id="47" name="Rectangle 4">
            <a:extLst>
              <a:ext uri="{FF2B5EF4-FFF2-40B4-BE49-F238E27FC236}">
                <a16:creationId xmlns:a16="http://schemas.microsoft.com/office/drawing/2014/main" id="{4E0E75E2-B215-46B9-8EC8-0066A015C45A}"/>
              </a:ext>
            </a:extLst>
          </p:cNvPr>
          <p:cNvSpPr>
            <a:spLocks noChangeArrowheads="1"/>
          </p:cNvSpPr>
          <p:nvPr/>
        </p:nvSpPr>
        <p:spPr bwMode="auto">
          <a:xfrm>
            <a:off x="3473392" y="5422951"/>
            <a:ext cx="652463" cy="2609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9pPr>
          </a:lstStyle>
          <a:p>
            <a:pPr algn="ctr" defTabSz="391495">
              <a:spcBef>
                <a:spcPct val="0"/>
              </a:spcBef>
              <a:buClrTx/>
              <a:buSzTx/>
              <a:buNone/>
            </a:pPr>
            <a:r>
              <a:rPr kumimoji="1" lang="zh-CN" altLang="en-US" sz="2400" dirty="0">
                <a:solidFill>
                  <a:prstClr val="black"/>
                </a:solidFill>
                <a:latin typeface="微软雅黑" panose="020B0503020204020204" pitchFamily="34" charset="-122"/>
              </a:rPr>
              <a:t>3.14</a:t>
            </a:r>
          </a:p>
        </p:txBody>
      </p:sp>
      <p:sp>
        <p:nvSpPr>
          <p:cNvPr id="48" name="Rectangle 5">
            <a:extLst>
              <a:ext uri="{FF2B5EF4-FFF2-40B4-BE49-F238E27FC236}">
                <a16:creationId xmlns:a16="http://schemas.microsoft.com/office/drawing/2014/main" id="{FAB16C08-12D1-48CF-9149-2E3A12A8FEEE}"/>
              </a:ext>
            </a:extLst>
          </p:cNvPr>
          <p:cNvSpPr>
            <a:spLocks noChangeArrowheads="1"/>
          </p:cNvSpPr>
          <p:nvPr/>
        </p:nvSpPr>
        <p:spPr bwMode="auto">
          <a:xfrm>
            <a:off x="3962739" y="5009724"/>
            <a:ext cx="456724" cy="2609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9pPr>
          </a:lstStyle>
          <a:p>
            <a:pPr algn="ctr" defTabSz="391495">
              <a:spcBef>
                <a:spcPct val="0"/>
              </a:spcBef>
              <a:buClrTx/>
              <a:buSzTx/>
              <a:buNone/>
            </a:pPr>
            <a:r>
              <a:rPr kumimoji="1" lang="en-US" altLang="zh-CN" sz="2400" dirty="0">
                <a:solidFill>
                  <a:prstClr val="black"/>
                </a:solidFill>
                <a:latin typeface="微软雅黑" panose="020B0503020204020204" pitchFamily="34" charset="-122"/>
              </a:rPr>
              <a:t>T</a:t>
            </a:r>
            <a:r>
              <a:rPr kumimoji="1" lang="en-US" altLang="zh-CN" sz="2400" baseline="-25000" dirty="0">
                <a:solidFill>
                  <a:prstClr val="black"/>
                </a:solidFill>
                <a:latin typeface="微软雅黑" panose="020B0503020204020204" pitchFamily="34" charset="-122"/>
              </a:rPr>
              <a:t>0</a:t>
            </a:r>
            <a:endParaRPr kumimoji="1" lang="en-US" altLang="zh-CN" sz="2400" dirty="0">
              <a:solidFill>
                <a:prstClr val="black"/>
              </a:solidFill>
              <a:latin typeface="微软雅黑" panose="020B0503020204020204" pitchFamily="34" charset="-122"/>
            </a:endParaRPr>
          </a:p>
        </p:txBody>
      </p:sp>
      <p:sp>
        <p:nvSpPr>
          <p:cNvPr id="49" name="Oval 6">
            <a:extLst>
              <a:ext uri="{FF2B5EF4-FFF2-40B4-BE49-F238E27FC236}">
                <a16:creationId xmlns:a16="http://schemas.microsoft.com/office/drawing/2014/main" id="{4F2AEACB-C097-4E22-9D27-40B161FBD65F}"/>
              </a:ext>
            </a:extLst>
          </p:cNvPr>
          <p:cNvSpPr>
            <a:spLocks noChangeArrowheads="1"/>
          </p:cNvSpPr>
          <p:nvPr/>
        </p:nvSpPr>
        <p:spPr bwMode="auto">
          <a:xfrm>
            <a:off x="4528207" y="4900981"/>
            <a:ext cx="456724" cy="456724"/>
          </a:xfrm>
          <a:prstGeom prst="ellipse">
            <a:avLst/>
          </a:prstGeom>
          <a:noFill/>
          <a:ln w="19050"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9pPr>
          </a:lstStyle>
          <a:p>
            <a:pPr algn="ctr" defTabSz="391495">
              <a:spcBef>
                <a:spcPct val="0"/>
              </a:spcBef>
              <a:buClrTx/>
              <a:buSzTx/>
              <a:buNone/>
            </a:pPr>
            <a:r>
              <a:rPr kumimoji="1" lang="en-US" altLang="zh-CN" sz="2400">
                <a:solidFill>
                  <a:prstClr val="black"/>
                </a:solidFill>
                <a:latin typeface="微软雅黑" panose="020B0503020204020204" pitchFamily="34" charset="-122"/>
              </a:rPr>
              <a:t>n</a:t>
            </a:r>
            <a:r>
              <a:rPr kumimoji="1" lang="en-US" altLang="zh-CN" sz="2400" baseline="-25000">
                <a:solidFill>
                  <a:prstClr val="black"/>
                </a:solidFill>
                <a:latin typeface="微软雅黑" panose="020B0503020204020204" pitchFamily="34" charset="-122"/>
              </a:rPr>
              <a:t>2</a:t>
            </a:r>
            <a:endParaRPr kumimoji="1" lang="en-US" altLang="zh-CN" sz="2400">
              <a:solidFill>
                <a:prstClr val="black"/>
              </a:solidFill>
              <a:latin typeface="微软雅黑" panose="020B0503020204020204" pitchFamily="34" charset="-122"/>
            </a:endParaRPr>
          </a:p>
        </p:txBody>
      </p:sp>
      <p:sp>
        <p:nvSpPr>
          <p:cNvPr id="50" name="Rectangle 7">
            <a:extLst>
              <a:ext uri="{FF2B5EF4-FFF2-40B4-BE49-F238E27FC236}">
                <a16:creationId xmlns:a16="http://schemas.microsoft.com/office/drawing/2014/main" id="{069066AE-C951-40F7-9893-FABCA2BD44BE}"/>
              </a:ext>
            </a:extLst>
          </p:cNvPr>
          <p:cNvSpPr>
            <a:spLocks noChangeArrowheads="1"/>
          </p:cNvSpPr>
          <p:nvPr/>
        </p:nvSpPr>
        <p:spPr bwMode="auto">
          <a:xfrm>
            <a:off x="4462960" y="5422951"/>
            <a:ext cx="652463" cy="2609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9pPr>
          </a:lstStyle>
          <a:p>
            <a:pPr algn="ctr" defTabSz="391495">
              <a:spcBef>
                <a:spcPct val="0"/>
              </a:spcBef>
              <a:buClrTx/>
              <a:buSzTx/>
              <a:buNone/>
            </a:pPr>
            <a:r>
              <a:rPr kumimoji="1" lang="zh-CN" altLang="en-US" sz="2400" dirty="0">
                <a:solidFill>
                  <a:prstClr val="black"/>
                </a:solidFill>
                <a:latin typeface="微软雅黑" panose="020B0503020204020204" pitchFamily="34" charset="-122"/>
              </a:rPr>
              <a:t>6.28</a:t>
            </a:r>
          </a:p>
        </p:txBody>
      </p:sp>
      <p:sp>
        <p:nvSpPr>
          <p:cNvPr id="51" name="Rectangle 8">
            <a:extLst>
              <a:ext uri="{FF2B5EF4-FFF2-40B4-BE49-F238E27FC236}">
                <a16:creationId xmlns:a16="http://schemas.microsoft.com/office/drawing/2014/main" id="{F5E1A387-2E4D-471F-B4FC-C483FCD7343D}"/>
              </a:ext>
            </a:extLst>
          </p:cNvPr>
          <p:cNvSpPr>
            <a:spLocks noChangeArrowheads="1"/>
          </p:cNvSpPr>
          <p:nvPr/>
        </p:nvSpPr>
        <p:spPr bwMode="auto">
          <a:xfrm>
            <a:off x="4908810" y="5009724"/>
            <a:ext cx="456724" cy="2609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9pPr>
          </a:lstStyle>
          <a:p>
            <a:pPr algn="ctr" defTabSz="391495">
              <a:spcBef>
                <a:spcPct val="0"/>
              </a:spcBef>
              <a:buClrTx/>
              <a:buSzTx/>
              <a:buNone/>
            </a:pPr>
            <a:r>
              <a:rPr kumimoji="1" lang="en-US" altLang="zh-CN" sz="2400" dirty="0">
                <a:solidFill>
                  <a:prstClr val="black"/>
                </a:solidFill>
                <a:latin typeface="微软雅黑" panose="020B0503020204020204" pitchFamily="34" charset="-122"/>
              </a:rPr>
              <a:t>T</a:t>
            </a:r>
            <a:r>
              <a:rPr kumimoji="1" lang="en-US" altLang="zh-CN" sz="2400" baseline="-25000" dirty="0">
                <a:solidFill>
                  <a:prstClr val="black"/>
                </a:solidFill>
                <a:latin typeface="微软雅黑" panose="020B0503020204020204" pitchFamily="34" charset="-122"/>
              </a:rPr>
              <a:t>1</a:t>
            </a:r>
            <a:endParaRPr kumimoji="1" lang="en-US" altLang="zh-CN" sz="2400" dirty="0">
              <a:solidFill>
                <a:prstClr val="black"/>
              </a:solidFill>
              <a:latin typeface="微软雅黑" panose="020B0503020204020204" pitchFamily="34" charset="-122"/>
            </a:endParaRPr>
          </a:p>
        </p:txBody>
      </p:sp>
      <p:sp>
        <p:nvSpPr>
          <p:cNvPr id="52" name="Oval 9">
            <a:extLst>
              <a:ext uri="{FF2B5EF4-FFF2-40B4-BE49-F238E27FC236}">
                <a16:creationId xmlns:a16="http://schemas.microsoft.com/office/drawing/2014/main" id="{E239B4A0-1AEA-4F4F-8BF3-B711C0634BDD}"/>
              </a:ext>
            </a:extLst>
          </p:cNvPr>
          <p:cNvSpPr>
            <a:spLocks noChangeArrowheads="1"/>
          </p:cNvSpPr>
          <p:nvPr/>
        </p:nvSpPr>
        <p:spPr bwMode="auto">
          <a:xfrm>
            <a:off x="5833132" y="4900981"/>
            <a:ext cx="456724" cy="456724"/>
          </a:xfrm>
          <a:prstGeom prst="ellipse">
            <a:avLst/>
          </a:prstGeom>
          <a:noFill/>
          <a:ln w="19050"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9pPr>
          </a:lstStyle>
          <a:p>
            <a:pPr algn="ctr" defTabSz="391495">
              <a:spcBef>
                <a:spcPct val="0"/>
              </a:spcBef>
              <a:buClrTx/>
              <a:buSzTx/>
              <a:buNone/>
            </a:pPr>
            <a:r>
              <a:rPr kumimoji="1" lang="en-US" altLang="zh-CN" sz="2400">
                <a:solidFill>
                  <a:prstClr val="black"/>
                </a:solidFill>
                <a:latin typeface="微软雅黑" panose="020B0503020204020204" pitchFamily="34" charset="-122"/>
              </a:rPr>
              <a:t>n</a:t>
            </a:r>
            <a:r>
              <a:rPr kumimoji="1" lang="en-US" altLang="zh-CN" sz="2400" baseline="-25000">
                <a:solidFill>
                  <a:prstClr val="black"/>
                </a:solidFill>
                <a:latin typeface="微软雅黑" panose="020B0503020204020204" pitchFamily="34" charset="-122"/>
              </a:rPr>
              <a:t>3</a:t>
            </a:r>
            <a:endParaRPr kumimoji="1" lang="en-US" altLang="zh-CN" sz="2400">
              <a:solidFill>
                <a:prstClr val="black"/>
              </a:solidFill>
              <a:latin typeface="微软雅黑" panose="020B0503020204020204" pitchFamily="34" charset="-122"/>
            </a:endParaRPr>
          </a:p>
        </p:txBody>
      </p:sp>
      <p:sp>
        <p:nvSpPr>
          <p:cNvPr id="53" name="Oval 10">
            <a:extLst>
              <a:ext uri="{FF2B5EF4-FFF2-40B4-BE49-F238E27FC236}">
                <a16:creationId xmlns:a16="http://schemas.microsoft.com/office/drawing/2014/main" id="{0A21CB8C-6A50-41E6-89D7-1D360F71D085}"/>
              </a:ext>
            </a:extLst>
          </p:cNvPr>
          <p:cNvSpPr>
            <a:spLocks noChangeArrowheads="1"/>
          </p:cNvSpPr>
          <p:nvPr/>
        </p:nvSpPr>
        <p:spPr bwMode="auto">
          <a:xfrm>
            <a:off x="7203304" y="4900981"/>
            <a:ext cx="456724" cy="456724"/>
          </a:xfrm>
          <a:prstGeom prst="ellipse">
            <a:avLst/>
          </a:prstGeom>
          <a:noFill/>
          <a:ln w="19050"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9pPr>
          </a:lstStyle>
          <a:p>
            <a:pPr algn="ctr" defTabSz="391495">
              <a:spcBef>
                <a:spcPct val="0"/>
              </a:spcBef>
              <a:buClrTx/>
              <a:buSzTx/>
              <a:buNone/>
            </a:pPr>
            <a:r>
              <a:rPr kumimoji="1" lang="en-US" altLang="zh-CN" sz="2400" dirty="0">
                <a:solidFill>
                  <a:prstClr val="black"/>
                </a:solidFill>
                <a:latin typeface="微软雅黑" panose="020B0503020204020204" pitchFamily="34" charset="-122"/>
              </a:rPr>
              <a:t>n</a:t>
            </a:r>
            <a:r>
              <a:rPr kumimoji="1" lang="en-US" altLang="zh-CN" sz="2400" baseline="-25000" dirty="0">
                <a:solidFill>
                  <a:prstClr val="black"/>
                </a:solidFill>
                <a:latin typeface="微软雅黑" panose="020B0503020204020204" pitchFamily="34" charset="-122"/>
              </a:rPr>
              <a:t>4</a:t>
            </a:r>
            <a:endParaRPr kumimoji="1" lang="en-US" altLang="zh-CN" sz="2400" dirty="0">
              <a:solidFill>
                <a:prstClr val="black"/>
              </a:solidFill>
              <a:latin typeface="微软雅黑" panose="020B0503020204020204" pitchFamily="34" charset="-122"/>
            </a:endParaRPr>
          </a:p>
        </p:txBody>
      </p:sp>
      <p:sp>
        <p:nvSpPr>
          <p:cNvPr id="54" name="Rectangle 11">
            <a:extLst>
              <a:ext uri="{FF2B5EF4-FFF2-40B4-BE49-F238E27FC236}">
                <a16:creationId xmlns:a16="http://schemas.microsoft.com/office/drawing/2014/main" id="{F25CF814-EA18-4375-8F6C-4E601E0EBEEC}"/>
              </a:ext>
            </a:extLst>
          </p:cNvPr>
          <p:cNvSpPr>
            <a:spLocks noChangeArrowheads="1"/>
          </p:cNvSpPr>
          <p:nvPr/>
        </p:nvSpPr>
        <p:spPr bwMode="auto">
          <a:xfrm>
            <a:off x="5702640" y="5422951"/>
            <a:ext cx="652463" cy="2609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9pPr>
          </a:lstStyle>
          <a:p>
            <a:pPr algn="ctr" defTabSz="391495">
              <a:spcBef>
                <a:spcPct val="0"/>
              </a:spcBef>
              <a:buClrTx/>
              <a:buSzTx/>
              <a:buNone/>
            </a:pPr>
            <a:r>
              <a:rPr kumimoji="1" lang="en-US" altLang="zh-CN" sz="2400">
                <a:solidFill>
                  <a:prstClr val="black"/>
                </a:solidFill>
                <a:latin typeface="微软雅黑" panose="020B0503020204020204" pitchFamily="34" charset="-122"/>
              </a:rPr>
              <a:t>R</a:t>
            </a:r>
          </a:p>
        </p:txBody>
      </p:sp>
      <p:sp>
        <p:nvSpPr>
          <p:cNvPr id="55" name="Rectangle 12">
            <a:extLst>
              <a:ext uri="{FF2B5EF4-FFF2-40B4-BE49-F238E27FC236}">
                <a16:creationId xmlns:a16="http://schemas.microsoft.com/office/drawing/2014/main" id="{1EFC7E60-F771-4633-AE45-62FBDEF9DB52}"/>
              </a:ext>
            </a:extLst>
          </p:cNvPr>
          <p:cNvSpPr>
            <a:spLocks noChangeArrowheads="1"/>
          </p:cNvSpPr>
          <p:nvPr/>
        </p:nvSpPr>
        <p:spPr bwMode="auto">
          <a:xfrm>
            <a:off x="7138056" y="5422951"/>
            <a:ext cx="652463" cy="2609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9pPr>
          </a:lstStyle>
          <a:p>
            <a:pPr algn="ctr" defTabSz="391495">
              <a:spcBef>
                <a:spcPct val="0"/>
              </a:spcBef>
              <a:buClrTx/>
              <a:buSzTx/>
              <a:buNone/>
            </a:pPr>
            <a:r>
              <a:rPr kumimoji="1" lang="en-US" altLang="zh-CN" sz="2400" dirty="0">
                <a:solidFill>
                  <a:prstClr val="black"/>
                </a:solidFill>
                <a:latin typeface="微软雅黑" panose="020B0503020204020204" pitchFamily="34" charset="-122"/>
              </a:rPr>
              <a:t>r</a:t>
            </a:r>
          </a:p>
        </p:txBody>
      </p:sp>
      <p:sp>
        <p:nvSpPr>
          <p:cNvPr id="56" name="Oval 13">
            <a:extLst>
              <a:ext uri="{FF2B5EF4-FFF2-40B4-BE49-F238E27FC236}">
                <a16:creationId xmlns:a16="http://schemas.microsoft.com/office/drawing/2014/main" id="{620F7C01-E52E-4374-B9E3-BFC92BC8DFBB}"/>
              </a:ext>
            </a:extLst>
          </p:cNvPr>
          <p:cNvSpPr>
            <a:spLocks noChangeArrowheads="1"/>
          </p:cNvSpPr>
          <p:nvPr/>
        </p:nvSpPr>
        <p:spPr bwMode="auto">
          <a:xfrm>
            <a:off x="6289856" y="3726548"/>
            <a:ext cx="456724" cy="456724"/>
          </a:xfrm>
          <a:prstGeom prst="ellipse">
            <a:avLst/>
          </a:prstGeom>
          <a:noFill/>
          <a:ln w="19050"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9pPr>
          </a:lstStyle>
          <a:p>
            <a:pPr algn="ctr" defTabSz="391495">
              <a:spcBef>
                <a:spcPct val="0"/>
              </a:spcBef>
              <a:buClrTx/>
              <a:buSzTx/>
              <a:buNone/>
            </a:pPr>
            <a:r>
              <a:rPr kumimoji="1" lang="en-US" altLang="zh-CN" sz="2400">
                <a:solidFill>
                  <a:prstClr val="black"/>
                </a:solidFill>
                <a:latin typeface="微软雅黑" panose="020B0503020204020204" pitchFamily="34" charset="-122"/>
              </a:rPr>
              <a:t>n</a:t>
            </a:r>
            <a:r>
              <a:rPr kumimoji="1" lang="en-US" altLang="zh-CN" sz="2400" baseline="-25000">
                <a:solidFill>
                  <a:prstClr val="black"/>
                </a:solidFill>
                <a:latin typeface="微软雅黑" panose="020B0503020204020204" pitchFamily="34" charset="-122"/>
              </a:rPr>
              <a:t>5</a:t>
            </a:r>
            <a:endParaRPr kumimoji="1" lang="en-US" altLang="zh-CN" sz="2400">
              <a:solidFill>
                <a:prstClr val="black"/>
              </a:solidFill>
              <a:latin typeface="微软雅黑" panose="020B0503020204020204" pitchFamily="34" charset="-122"/>
            </a:endParaRPr>
          </a:p>
        </p:txBody>
      </p:sp>
      <p:grpSp>
        <p:nvGrpSpPr>
          <p:cNvPr id="57" name="Group 47">
            <a:extLst>
              <a:ext uri="{FF2B5EF4-FFF2-40B4-BE49-F238E27FC236}">
                <a16:creationId xmlns:a16="http://schemas.microsoft.com/office/drawing/2014/main" id="{90FB0E6F-5E82-4A00-A880-EE30EECDFFE4}"/>
              </a:ext>
            </a:extLst>
          </p:cNvPr>
          <p:cNvGrpSpPr>
            <a:grpSpLocks/>
          </p:cNvGrpSpPr>
          <p:nvPr/>
        </p:nvGrpSpPr>
        <p:grpSpPr bwMode="auto">
          <a:xfrm>
            <a:off x="6159364" y="4183273"/>
            <a:ext cx="1109186" cy="717708"/>
            <a:chOff x="3936" y="2544"/>
            <a:chExt cx="816" cy="528"/>
          </a:xfrm>
        </p:grpSpPr>
        <p:sp>
          <p:nvSpPr>
            <p:cNvPr id="58" name="Line 14">
              <a:extLst>
                <a:ext uri="{FF2B5EF4-FFF2-40B4-BE49-F238E27FC236}">
                  <a16:creationId xmlns:a16="http://schemas.microsoft.com/office/drawing/2014/main" id="{8D56395F-1A22-4920-9787-56A9DC5A069D}"/>
                </a:ext>
              </a:extLst>
            </p:cNvPr>
            <p:cNvSpPr>
              <a:spLocks noChangeShapeType="1"/>
            </p:cNvSpPr>
            <p:nvPr/>
          </p:nvSpPr>
          <p:spPr bwMode="auto">
            <a:xfrm flipH="1">
              <a:off x="3936" y="2544"/>
              <a:ext cx="192" cy="528"/>
            </a:xfrm>
            <a:prstGeom prst="line">
              <a:avLst/>
            </a:prstGeom>
            <a:noFill/>
            <a:ln w="1905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391495"/>
              <a:endParaRPr lang="zh-CN" altLang="en-US" sz="2400">
                <a:solidFill>
                  <a:prstClr val="black"/>
                </a:solidFill>
                <a:latin typeface="微软雅黑" panose="020B0503020204020204" pitchFamily="34" charset="-122"/>
                <a:ea typeface="微软雅黑" panose="020B0503020204020204" pitchFamily="34" charset="-122"/>
              </a:endParaRPr>
            </a:p>
          </p:txBody>
        </p:sp>
        <p:sp>
          <p:nvSpPr>
            <p:cNvPr id="59" name="Line 15">
              <a:extLst>
                <a:ext uri="{FF2B5EF4-FFF2-40B4-BE49-F238E27FC236}">
                  <a16:creationId xmlns:a16="http://schemas.microsoft.com/office/drawing/2014/main" id="{223351CA-5F5E-4CC0-B60E-D32B5A809054}"/>
                </a:ext>
              </a:extLst>
            </p:cNvPr>
            <p:cNvSpPr>
              <a:spLocks noChangeShapeType="1"/>
            </p:cNvSpPr>
            <p:nvPr/>
          </p:nvSpPr>
          <p:spPr bwMode="auto">
            <a:xfrm>
              <a:off x="4272" y="2544"/>
              <a:ext cx="480" cy="528"/>
            </a:xfrm>
            <a:prstGeom prst="line">
              <a:avLst/>
            </a:prstGeom>
            <a:noFill/>
            <a:ln w="1905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391495"/>
              <a:endParaRPr lang="zh-CN" altLang="en-US" sz="2400">
                <a:solidFill>
                  <a:prstClr val="black"/>
                </a:solidFill>
                <a:latin typeface="微软雅黑" panose="020B0503020204020204" pitchFamily="34" charset="-122"/>
                <a:ea typeface="微软雅黑" panose="020B0503020204020204" pitchFamily="34" charset="-122"/>
              </a:endParaRPr>
            </a:p>
          </p:txBody>
        </p:sp>
      </p:grpSp>
      <p:sp>
        <p:nvSpPr>
          <p:cNvPr id="60" name="Rectangle 16">
            <a:extLst>
              <a:ext uri="{FF2B5EF4-FFF2-40B4-BE49-F238E27FC236}">
                <a16:creationId xmlns:a16="http://schemas.microsoft.com/office/drawing/2014/main" id="{C69A9567-F208-41A1-9E63-52C3691ED7B3}"/>
              </a:ext>
            </a:extLst>
          </p:cNvPr>
          <p:cNvSpPr>
            <a:spLocks noChangeArrowheads="1"/>
          </p:cNvSpPr>
          <p:nvPr/>
        </p:nvSpPr>
        <p:spPr bwMode="auto">
          <a:xfrm>
            <a:off x="6355103" y="4183272"/>
            <a:ext cx="326231" cy="2609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9pPr>
          </a:lstStyle>
          <a:p>
            <a:pPr algn="ctr" defTabSz="391495">
              <a:spcBef>
                <a:spcPct val="0"/>
              </a:spcBef>
              <a:buClrTx/>
              <a:buSzTx/>
              <a:buNone/>
            </a:pPr>
            <a:r>
              <a:rPr kumimoji="1" lang="zh-CN" altLang="zh-CN" sz="2400">
                <a:solidFill>
                  <a:prstClr val="black"/>
                </a:solidFill>
                <a:latin typeface="微软雅黑" panose="020B0503020204020204" pitchFamily="34" charset="-122"/>
              </a:rPr>
              <a:t>+</a:t>
            </a:r>
          </a:p>
        </p:txBody>
      </p:sp>
      <p:sp>
        <p:nvSpPr>
          <p:cNvPr id="61" name="Rectangle 17">
            <a:extLst>
              <a:ext uri="{FF2B5EF4-FFF2-40B4-BE49-F238E27FC236}">
                <a16:creationId xmlns:a16="http://schemas.microsoft.com/office/drawing/2014/main" id="{E0F3A07D-8B5F-4D2C-A136-9028CD626BFA}"/>
              </a:ext>
            </a:extLst>
          </p:cNvPr>
          <p:cNvSpPr>
            <a:spLocks noChangeArrowheads="1"/>
          </p:cNvSpPr>
          <p:nvPr/>
        </p:nvSpPr>
        <p:spPr bwMode="auto">
          <a:xfrm>
            <a:off x="6681333" y="3791794"/>
            <a:ext cx="456724" cy="2609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9pPr>
          </a:lstStyle>
          <a:p>
            <a:pPr algn="ctr" defTabSz="391495">
              <a:spcBef>
                <a:spcPct val="0"/>
              </a:spcBef>
              <a:buClrTx/>
              <a:buSzTx/>
              <a:buNone/>
            </a:pPr>
            <a:r>
              <a:rPr kumimoji="1" lang="en-US" altLang="zh-CN" sz="2400">
                <a:solidFill>
                  <a:prstClr val="black"/>
                </a:solidFill>
                <a:latin typeface="微软雅黑" panose="020B0503020204020204" pitchFamily="34" charset="-122"/>
              </a:rPr>
              <a:t>T</a:t>
            </a:r>
            <a:r>
              <a:rPr kumimoji="1" lang="en-US" altLang="zh-CN" sz="2400" baseline="-25000">
                <a:solidFill>
                  <a:prstClr val="black"/>
                </a:solidFill>
                <a:latin typeface="微软雅黑" panose="020B0503020204020204" pitchFamily="34" charset="-122"/>
              </a:rPr>
              <a:t>2</a:t>
            </a:r>
            <a:endParaRPr kumimoji="1" lang="en-US" altLang="zh-CN" sz="2400">
              <a:solidFill>
                <a:prstClr val="black"/>
              </a:solidFill>
              <a:latin typeface="微软雅黑" panose="020B0503020204020204" pitchFamily="34" charset="-122"/>
            </a:endParaRPr>
          </a:p>
        </p:txBody>
      </p:sp>
      <p:sp>
        <p:nvSpPr>
          <p:cNvPr id="62" name="Oval 18">
            <a:extLst>
              <a:ext uri="{FF2B5EF4-FFF2-40B4-BE49-F238E27FC236}">
                <a16:creationId xmlns:a16="http://schemas.microsoft.com/office/drawing/2014/main" id="{5BD3C8BB-0762-4CFF-9587-B489B290777A}"/>
              </a:ext>
            </a:extLst>
          </p:cNvPr>
          <p:cNvSpPr>
            <a:spLocks noChangeArrowheads="1"/>
          </p:cNvSpPr>
          <p:nvPr/>
        </p:nvSpPr>
        <p:spPr bwMode="auto">
          <a:xfrm>
            <a:off x="5702639" y="2943593"/>
            <a:ext cx="456724" cy="456724"/>
          </a:xfrm>
          <a:prstGeom prst="ellipse">
            <a:avLst/>
          </a:prstGeom>
          <a:noFill/>
          <a:ln w="19050"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9pPr>
          </a:lstStyle>
          <a:p>
            <a:pPr algn="ctr" defTabSz="391495">
              <a:spcBef>
                <a:spcPct val="0"/>
              </a:spcBef>
              <a:buClrTx/>
              <a:buSzTx/>
              <a:buNone/>
            </a:pPr>
            <a:r>
              <a:rPr kumimoji="1" lang="en-US" altLang="zh-CN" sz="2400">
                <a:solidFill>
                  <a:prstClr val="black"/>
                </a:solidFill>
                <a:latin typeface="微软雅黑" panose="020B0503020204020204" pitchFamily="34" charset="-122"/>
              </a:rPr>
              <a:t>n</a:t>
            </a:r>
            <a:r>
              <a:rPr kumimoji="1" lang="en-US" altLang="zh-CN" sz="2400" baseline="-25000">
                <a:solidFill>
                  <a:prstClr val="black"/>
                </a:solidFill>
                <a:latin typeface="微软雅黑" panose="020B0503020204020204" pitchFamily="34" charset="-122"/>
              </a:rPr>
              <a:t>6</a:t>
            </a:r>
            <a:endParaRPr kumimoji="1" lang="en-US" altLang="zh-CN" sz="2400">
              <a:solidFill>
                <a:prstClr val="black"/>
              </a:solidFill>
              <a:latin typeface="微软雅黑" panose="020B0503020204020204" pitchFamily="34" charset="-122"/>
            </a:endParaRPr>
          </a:p>
        </p:txBody>
      </p:sp>
      <p:grpSp>
        <p:nvGrpSpPr>
          <p:cNvPr id="63" name="Group 48">
            <a:extLst>
              <a:ext uri="{FF2B5EF4-FFF2-40B4-BE49-F238E27FC236}">
                <a16:creationId xmlns:a16="http://schemas.microsoft.com/office/drawing/2014/main" id="{A33D2EFD-39E1-404E-959B-38192A2BD028}"/>
              </a:ext>
            </a:extLst>
          </p:cNvPr>
          <p:cNvGrpSpPr>
            <a:grpSpLocks/>
          </p:cNvGrpSpPr>
          <p:nvPr/>
        </p:nvGrpSpPr>
        <p:grpSpPr bwMode="auto">
          <a:xfrm>
            <a:off x="4854439" y="3335071"/>
            <a:ext cx="1631155" cy="1555035"/>
            <a:chOff x="2976" y="1920"/>
            <a:chExt cx="1200" cy="1144"/>
          </a:xfrm>
        </p:grpSpPr>
        <p:sp>
          <p:nvSpPr>
            <p:cNvPr id="64" name="Line 19">
              <a:extLst>
                <a:ext uri="{FF2B5EF4-FFF2-40B4-BE49-F238E27FC236}">
                  <a16:creationId xmlns:a16="http://schemas.microsoft.com/office/drawing/2014/main" id="{DE609DF7-9BD6-4DC4-9AEF-2932925007BB}"/>
                </a:ext>
              </a:extLst>
            </p:cNvPr>
            <p:cNvSpPr>
              <a:spLocks noChangeShapeType="1"/>
            </p:cNvSpPr>
            <p:nvPr/>
          </p:nvSpPr>
          <p:spPr bwMode="auto">
            <a:xfrm flipH="1">
              <a:off x="2976" y="1976"/>
              <a:ext cx="720" cy="1088"/>
            </a:xfrm>
            <a:prstGeom prst="line">
              <a:avLst/>
            </a:prstGeom>
            <a:noFill/>
            <a:ln w="1905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391495"/>
              <a:endParaRPr lang="zh-CN" altLang="en-US" sz="2400">
                <a:solidFill>
                  <a:prstClr val="black"/>
                </a:solidFill>
                <a:latin typeface="微软雅黑" panose="020B0503020204020204" pitchFamily="34" charset="-122"/>
                <a:ea typeface="微软雅黑" panose="020B0503020204020204" pitchFamily="34" charset="-122"/>
              </a:endParaRPr>
            </a:p>
          </p:txBody>
        </p:sp>
        <p:sp>
          <p:nvSpPr>
            <p:cNvPr id="65" name="Line 20">
              <a:extLst>
                <a:ext uri="{FF2B5EF4-FFF2-40B4-BE49-F238E27FC236}">
                  <a16:creationId xmlns:a16="http://schemas.microsoft.com/office/drawing/2014/main" id="{6A5E4F06-E597-4F44-82FF-962942A82D83}"/>
                </a:ext>
              </a:extLst>
            </p:cNvPr>
            <p:cNvSpPr>
              <a:spLocks noChangeShapeType="1"/>
            </p:cNvSpPr>
            <p:nvPr/>
          </p:nvSpPr>
          <p:spPr bwMode="auto">
            <a:xfrm>
              <a:off x="3888" y="1920"/>
              <a:ext cx="288" cy="288"/>
            </a:xfrm>
            <a:prstGeom prst="line">
              <a:avLst/>
            </a:prstGeom>
            <a:noFill/>
            <a:ln w="1905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391495"/>
              <a:endParaRPr lang="zh-CN" altLang="en-US" sz="2400">
                <a:solidFill>
                  <a:prstClr val="black"/>
                </a:solidFill>
                <a:latin typeface="微软雅黑" panose="020B0503020204020204" pitchFamily="34" charset="-122"/>
                <a:ea typeface="微软雅黑" panose="020B0503020204020204" pitchFamily="34" charset="-122"/>
              </a:endParaRPr>
            </a:p>
          </p:txBody>
        </p:sp>
      </p:grpSp>
      <p:sp>
        <p:nvSpPr>
          <p:cNvPr id="66" name="Rectangle 21">
            <a:extLst>
              <a:ext uri="{FF2B5EF4-FFF2-40B4-BE49-F238E27FC236}">
                <a16:creationId xmlns:a16="http://schemas.microsoft.com/office/drawing/2014/main" id="{5CDF2AD8-FEF0-48F6-9B73-725A729D0CCA}"/>
              </a:ext>
            </a:extLst>
          </p:cNvPr>
          <p:cNvSpPr>
            <a:spLocks noChangeArrowheads="1"/>
          </p:cNvSpPr>
          <p:nvPr/>
        </p:nvSpPr>
        <p:spPr bwMode="auto">
          <a:xfrm>
            <a:off x="5833132" y="3465564"/>
            <a:ext cx="326231" cy="2609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9pPr>
          </a:lstStyle>
          <a:p>
            <a:pPr algn="ctr" defTabSz="391495">
              <a:spcBef>
                <a:spcPct val="0"/>
              </a:spcBef>
              <a:buClrTx/>
              <a:buSzTx/>
              <a:buNone/>
            </a:pPr>
            <a:r>
              <a:rPr kumimoji="1" lang="zh-CN" altLang="zh-CN" sz="2400">
                <a:solidFill>
                  <a:prstClr val="black"/>
                </a:solidFill>
                <a:latin typeface="微软雅黑" panose="020B0503020204020204" pitchFamily="34" charset="-122"/>
              </a:rPr>
              <a:t>*</a:t>
            </a:r>
          </a:p>
        </p:txBody>
      </p:sp>
      <p:sp>
        <p:nvSpPr>
          <p:cNvPr id="67" name="Rectangle 22">
            <a:extLst>
              <a:ext uri="{FF2B5EF4-FFF2-40B4-BE49-F238E27FC236}">
                <a16:creationId xmlns:a16="http://schemas.microsoft.com/office/drawing/2014/main" id="{EC44DF96-9E85-4D71-B65F-FE114BA3E8AE}"/>
              </a:ext>
            </a:extLst>
          </p:cNvPr>
          <p:cNvSpPr>
            <a:spLocks noChangeArrowheads="1"/>
          </p:cNvSpPr>
          <p:nvPr/>
        </p:nvSpPr>
        <p:spPr bwMode="auto">
          <a:xfrm>
            <a:off x="6094117" y="3008840"/>
            <a:ext cx="456724" cy="2609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9pPr>
          </a:lstStyle>
          <a:p>
            <a:pPr algn="ctr" defTabSz="391495">
              <a:spcBef>
                <a:spcPct val="0"/>
              </a:spcBef>
              <a:buClrTx/>
              <a:buSzTx/>
              <a:buNone/>
            </a:pPr>
            <a:r>
              <a:rPr kumimoji="1" lang="en-US" altLang="zh-CN" sz="2400">
                <a:solidFill>
                  <a:prstClr val="black"/>
                </a:solidFill>
                <a:latin typeface="微软雅黑" panose="020B0503020204020204" pitchFamily="34" charset="-122"/>
              </a:rPr>
              <a:t>A</a:t>
            </a:r>
          </a:p>
        </p:txBody>
      </p:sp>
      <p:sp>
        <p:nvSpPr>
          <p:cNvPr id="68" name="Rectangle 23">
            <a:extLst>
              <a:ext uri="{FF2B5EF4-FFF2-40B4-BE49-F238E27FC236}">
                <a16:creationId xmlns:a16="http://schemas.microsoft.com/office/drawing/2014/main" id="{111C83FD-9F66-4EF6-9EAA-4E1498A718D5}"/>
              </a:ext>
            </a:extLst>
          </p:cNvPr>
          <p:cNvSpPr>
            <a:spLocks noChangeArrowheads="1"/>
          </p:cNvSpPr>
          <p:nvPr/>
        </p:nvSpPr>
        <p:spPr bwMode="auto">
          <a:xfrm>
            <a:off x="6420348" y="3008840"/>
            <a:ext cx="456724" cy="2609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9pPr>
          </a:lstStyle>
          <a:p>
            <a:pPr algn="ctr" defTabSz="391495">
              <a:spcBef>
                <a:spcPct val="0"/>
              </a:spcBef>
              <a:buClrTx/>
              <a:buSzTx/>
              <a:buNone/>
            </a:pPr>
            <a:r>
              <a:rPr kumimoji="1" lang="zh-CN" altLang="zh-CN" sz="2400">
                <a:solidFill>
                  <a:prstClr val="black"/>
                </a:solidFill>
                <a:latin typeface="微软雅黑" panose="020B0503020204020204" pitchFamily="34" charset="-122"/>
              </a:rPr>
              <a:t>, </a:t>
            </a:r>
            <a:r>
              <a:rPr kumimoji="1" lang="en-US" altLang="zh-CN" sz="2400">
                <a:solidFill>
                  <a:prstClr val="black"/>
                </a:solidFill>
                <a:latin typeface="微软雅黑" panose="020B0503020204020204" pitchFamily="34" charset="-122"/>
              </a:rPr>
              <a:t>B</a:t>
            </a:r>
          </a:p>
        </p:txBody>
      </p:sp>
      <p:sp>
        <p:nvSpPr>
          <p:cNvPr id="69" name="Rectangle 24">
            <a:extLst>
              <a:ext uri="{FF2B5EF4-FFF2-40B4-BE49-F238E27FC236}">
                <a16:creationId xmlns:a16="http://schemas.microsoft.com/office/drawing/2014/main" id="{1D3E9B8E-9C11-4DB8-82EA-FCD1A7DEEFDF}"/>
              </a:ext>
            </a:extLst>
          </p:cNvPr>
          <p:cNvSpPr>
            <a:spLocks noChangeArrowheads="1"/>
          </p:cNvSpPr>
          <p:nvPr/>
        </p:nvSpPr>
        <p:spPr bwMode="auto">
          <a:xfrm>
            <a:off x="5235041" y="5009724"/>
            <a:ext cx="456724" cy="2609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9pPr>
          </a:lstStyle>
          <a:p>
            <a:pPr algn="ctr" defTabSz="391495">
              <a:spcBef>
                <a:spcPct val="0"/>
              </a:spcBef>
              <a:buClrTx/>
              <a:buSzTx/>
              <a:buNone/>
            </a:pPr>
            <a:r>
              <a:rPr kumimoji="1" lang="en-US" altLang="zh-CN" sz="2400" dirty="0">
                <a:solidFill>
                  <a:prstClr val="black"/>
                </a:solidFill>
                <a:latin typeface="微软雅黑" panose="020B0503020204020204" pitchFamily="34" charset="-122"/>
              </a:rPr>
              <a:t>,T</a:t>
            </a:r>
            <a:r>
              <a:rPr kumimoji="1" lang="en-US" altLang="zh-CN" sz="2400" baseline="-25000" dirty="0">
                <a:solidFill>
                  <a:prstClr val="black"/>
                </a:solidFill>
                <a:latin typeface="微软雅黑" panose="020B0503020204020204" pitchFamily="34" charset="-122"/>
              </a:rPr>
              <a:t>3</a:t>
            </a:r>
            <a:endParaRPr kumimoji="1" lang="en-US" altLang="zh-CN" sz="2400" dirty="0">
              <a:solidFill>
                <a:prstClr val="black"/>
              </a:solidFill>
              <a:latin typeface="微软雅黑" panose="020B0503020204020204" pitchFamily="34" charset="-122"/>
            </a:endParaRPr>
          </a:p>
        </p:txBody>
      </p:sp>
      <p:sp>
        <p:nvSpPr>
          <p:cNvPr id="70" name="Rectangle 25">
            <a:extLst>
              <a:ext uri="{FF2B5EF4-FFF2-40B4-BE49-F238E27FC236}">
                <a16:creationId xmlns:a16="http://schemas.microsoft.com/office/drawing/2014/main" id="{065A7A8E-4168-4C73-9095-1E5B92272EDD}"/>
              </a:ext>
            </a:extLst>
          </p:cNvPr>
          <p:cNvSpPr>
            <a:spLocks noChangeArrowheads="1"/>
          </p:cNvSpPr>
          <p:nvPr/>
        </p:nvSpPr>
        <p:spPr bwMode="auto">
          <a:xfrm>
            <a:off x="7072810" y="3791794"/>
            <a:ext cx="456724" cy="2609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9pPr>
          </a:lstStyle>
          <a:p>
            <a:pPr algn="ctr" defTabSz="391495">
              <a:spcBef>
                <a:spcPct val="0"/>
              </a:spcBef>
              <a:buClrTx/>
              <a:buSzTx/>
              <a:buNone/>
            </a:pPr>
            <a:r>
              <a:rPr kumimoji="1" lang="zh-CN" altLang="zh-CN" sz="2400">
                <a:solidFill>
                  <a:prstClr val="black"/>
                </a:solidFill>
                <a:latin typeface="微软雅黑" panose="020B0503020204020204" pitchFamily="34" charset="-122"/>
              </a:rPr>
              <a:t>, </a:t>
            </a:r>
            <a:r>
              <a:rPr kumimoji="1" lang="en-US" altLang="zh-CN" sz="2400">
                <a:solidFill>
                  <a:prstClr val="black"/>
                </a:solidFill>
                <a:latin typeface="微软雅黑" panose="020B0503020204020204" pitchFamily="34" charset="-122"/>
              </a:rPr>
              <a:t>T</a:t>
            </a:r>
            <a:r>
              <a:rPr kumimoji="1" lang="en-US" altLang="zh-CN" sz="2400" baseline="-25000">
                <a:solidFill>
                  <a:prstClr val="black"/>
                </a:solidFill>
                <a:latin typeface="微软雅黑" panose="020B0503020204020204" pitchFamily="34" charset="-122"/>
              </a:rPr>
              <a:t>4</a:t>
            </a:r>
            <a:endParaRPr kumimoji="1" lang="en-US" altLang="zh-CN" sz="2400">
              <a:solidFill>
                <a:prstClr val="black"/>
              </a:solidFill>
              <a:latin typeface="微软雅黑" panose="020B0503020204020204" pitchFamily="34" charset="-122"/>
            </a:endParaRPr>
          </a:p>
        </p:txBody>
      </p:sp>
      <p:sp>
        <p:nvSpPr>
          <p:cNvPr id="71" name="Rectangle 26">
            <a:extLst>
              <a:ext uri="{FF2B5EF4-FFF2-40B4-BE49-F238E27FC236}">
                <a16:creationId xmlns:a16="http://schemas.microsoft.com/office/drawing/2014/main" id="{CCA40789-8C39-4686-8C52-9110B6E03506}"/>
              </a:ext>
            </a:extLst>
          </p:cNvPr>
          <p:cNvSpPr>
            <a:spLocks noChangeArrowheads="1"/>
          </p:cNvSpPr>
          <p:nvPr/>
        </p:nvSpPr>
        <p:spPr bwMode="auto">
          <a:xfrm>
            <a:off x="6811825" y="3008840"/>
            <a:ext cx="456724" cy="2609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9pPr>
          </a:lstStyle>
          <a:p>
            <a:pPr algn="ctr" defTabSz="391495">
              <a:spcBef>
                <a:spcPct val="0"/>
              </a:spcBef>
              <a:buClrTx/>
              <a:buSzTx/>
              <a:buNone/>
            </a:pPr>
            <a:r>
              <a:rPr kumimoji="1" lang="zh-CN" altLang="zh-CN" sz="2400">
                <a:solidFill>
                  <a:prstClr val="black"/>
                </a:solidFill>
                <a:latin typeface="微软雅黑" panose="020B0503020204020204" pitchFamily="34" charset="-122"/>
              </a:rPr>
              <a:t>, </a:t>
            </a:r>
            <a:r>
              <a:rPr kumimoji="1" lang="en-US" altLang="zh-CN" sz="2400">
                <a:solidFill>
                  <a:prstClr val="black"/>
                </a:solidFill>
                <a:latin typeface="微软雅黑" panose="020B0503020204020204" pitchFamily="34" charset="-122"/>
              </a:rPr>
              <a:t>T</a:t>
            </a:r>
            <a:r>
              <a:rPr kumimoji="1" lang="en-US" altLang="zh-CN" sz="2400" baseline="-25000">
                <a:solidFill>
                  <a:prstClr val="black"/>
                </a:solidFill>
                <a:latin typeface="微软雅黑" panose="020B0503020204020204" pitchFamily="34" charset="-122"/>
              </a:rPr>
              <a:t>5</a:t>
            </a:r>
            <a:endParaRPr kumimoji="1" lang="en-US" altLang="zh-CN" sz="2400">
              <a:solidFill>
                <a:prstClr val="black"/>
              </a:solidFill>
              <a:latin typeface="微软雅黑" panose="020B0503020204020204" pitchFamily="34" charset="-122"/>
            </a:endParaRPr>
          </a:p>
        </p:txBody>
      </p:sp>
      <p:sp>
        <p:nvSpPr>
          <p:cNvPr id="72" name="Oval 27">
            <a:extLst>
              <a:ext uri="{FF2B5EF4-FFF2-40B4-BE49-F238E27FC236}">
                <a16:creationId xmlns:a16="http://schemas.microsoft.com/office/drawing/2014/main" id="{FD8E655D-C37D-4F3F-8D86-9696B92746D6}"/>
              </a:ext>
            </a:extLst>
          </p:cNvPr>
          <p:cNvSpPr>
            <a:spLocks noChangeArrowheads="1"/>
          </p:cNvSpPr>
          <p:nvPr/>
        </p:nvSpPr>
        <p:spPr bwMode="auto">
          <a:xfrm>
            <a:off x="7725273" y="3791794"/>
            <a:ext cx="456724" cy="456724"/>
          </a:xfrm>
          <a:prstGeom prst="ellipse">
            <a:avLst/>
          </a:prstGeom>
          <a:noFill/>
          <a:ln w="19050"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9pPr>
          </a:lstStyle>
          <a:p>
            <a:pPr algn="ctr" defTabSz="391495">
              <a:spcBef>
                <a:spcPct val="0"/>
              </a:spcBef>
              <a:buClrTx/>
              <a:buSzTx/>
              <a:buNone/>
            </a:pPr>
            <a:r>
              <a:rPr kumimoji="1" lang="en-US" altLang="zh-CN" sz="2400">
                <a:solidFill>
                  <a:prstClr val="black"/>
                </a:solidFill>
                <a:latin typeface="微软雅黑" panose="020B0503020204020204" pitchFamily="34" charset="-122"/>
              </a:rPr>
              <a:t>n</a:t>
            </a:r>
            <a:r>
              <a:rPr kumimoji="1" lang="en-US" altLang="zh-CN" sz="2400" baseline="-25000">
                <a:solidFill>
                  <a:prstClr val="black"/>
                </a:solidFill>
                <a:latin typeface="微软雅黑" panose="020B0503020204020204" pitchFamily="34" charset="-122"/>
              </a:rPr>
              <a:t>7</a:t>
            </a:r>
            <a:endParaRPr kumimoji="1" lang="en-US" altLang="zh-CN" sz="2400">
              <a:solidFill>
                <a:prstClr val="black"/>
              </a:solidFill>
              <a:latin typeface="微软雅黑" panose="020B0503020204020204" pitchFamily="34" charset="-122"/>
            </a:endParaRPr>
          </a:p>
        </p:txBody>
      </p:sp>
      <p:grpSp>
        <p:nvGrpSpPr>
          <p:cNvPr id="73" name="Group 49">
            <a:extLst>
              <a:ext uri="{FF2B5EF4-FFF2-40B4-BE49-F238E27FC236}">
                <a16:creationId xmlns:a16="http://schemas.microsoft.com/office/drawing/2014/main" id="{9BC28AB1-1332-40CF-AEB8-11E674DDA385}"/>
              </a:ext>
            </a:extLst>
          </p:cNvPr>
          <p:cNvGrpSpPr>
            <a:grpSpLocks/>
          </p:cNvGrpSpPr>
          <p:nvPr/>
        </p:nvGrpSpPr>
        <p:grpSpPr bwMode="auto">
          <a:xfrm>
            <a:off x="6159363" y="4183272"/>
            <a:ext cx="1826895" cy="782955"/>
            <a:chOff x="3936" y="2544"/>
            <a:chExt cx="1344" cy="576"/>
          </a:xfrm>
        </p:grpSpPr>
        <p:sp>
          <p:nvSpPr>
            <p:cNvPr id="74" name="Line 28">
              <a:extLst>
                <a:ext uri="{FF2B5EF4-FFF2-40B4-BE49-F238E27FC236}">
                  <a16:creationId xmlns:a16="http://schemas.microsoft.com/office/drawing/2014/main" id="{89C6D3F3-CD11-4939-AA9B-B1562A9448C4}"/>
                </a:ext>
              </a:extLst>
            </p:cNvPr>
            <p:cNvSpPr>
              <a:spLocks noChangeShapeType="1"/>
            </p:cNvSpPr>
            <p:nvPr/>
          </p:nvSpPr>
          <p:spPr bwMode="auto">
            <a:xfrm flipV="1">
              <a:off x="3936" y="2544"/>
              <a:ext cx="1200" cy="528"/>
            </a:xfrm>
            <a:prstGeom prst="line">
              <a:avLst/>
            </a:prstGeom>
            <a:noFill/>
            <a:ln w="1905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391495"/>
              <a:endParaRPr lang="zh-CN" altLang="en-US" sz="2400">
                <a:solidFill>
                  <a:prstClr val="black"/>
                </a:solidFill>
                <a:latin typeface="微软雅黑" panose="020B0503020204020204" pitchFamily="34" charset="-122"/>
                <a:ea typeface="微软雅黑" panose="020B0503020204020204" pitchFamily="34" charset="-122"/>
              </a:endParaRPr>
            </a:p>
          </p:txBody>
        </p:sp>
        <p:sp>
          <p:nvSpPr>
            <p:cNvPr id="75" name="Line 29">
              <a:extLst>
                <a:ext uri="{FF2B5EF4-FFF2-40B4-BE49-F238E27FC236}">
                  <a16:creationId xmlns:a16="http://schemas.microsoft.com/office/drawing/2014/main" id="{B075A66E-F113-448B-9CE2-9E20965067E4}"/>
                </a:ext>
              </a:extLst>
            </p:cNvPr>
            <p:cNvSpPr>
              <a:spLocks noChangeShapeType="1"/>
            </p:cNvSpPr>
            <p:nvPr/>
          </p:nvSpPr>
          <p:spPr bwMode="auto">
            <a:xfrm flipV="1">
              <a:off x="4992" y="2592"/>
              <a:ext cx="288" cy="528"/>
            </a:xfrm>
            <a:prstGeom prst="line">
              <a:avLst/>
            </a:prstGeom>
            <a:noFill/>
            <a:ln w="1905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391495"/>
              <a:endParaRPr lang="zh-CN" altLang="en-US" sz="2400">
                <a:solidFill>
                  <a:prstClr val="black"/>
                </a:solidFill>
                <a:latin typeface="微软雅黑" panose="020B0503020204020204" pitchFamily="34" charset="-122"/>
                <a:ea typeface="微软雅黑" panose="020B0503020204020204" pitchFamily="34" charset="-122"/>
              </a:endParaRPr>
            </a:p>
          </p:txBody>
        </p:sp>
      </p:grpSp>
      <p:sp>
        <p:nvSpPr>
          <p:cNvPr id="76" name="Rectangle 30">
            <a:extLst>
              <a:ext uri="{FF2B5EF4-FFF2-40B4-BE49-F238E27FC236}">
                <a16:creationId xmlns:a16="http://schemas.microsoft.com/office/drawing/2014/main" id="{DBBE759E-D004-4B47-B925-41D62C6F769B}"/>
              </a:ext>
            </a:extLst>
          </p:cNvPr>
          <p:cNvSpPr>
            <a:spLocks noChangeArrowheads="1"/>
          </p:cNvSpPr>
          <p:nvPr/>
        </p:nvSpPr>
        <p:spPr bwMode="auto">
          <a:xfrm>
            <a:off x="8181996" y="3922288"/>
            <a:ext cx="456724" cy="2609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9pPr>
          </a:lstStyle>
          <a:p>
            <a:pPr algn="ctr" defTabSz="391495">
              <a:spcBef>
                <a:spcPct val="0"/>
              </a:spcBef>
              <a:buClrTx/>
              <a:buSzTx/>
              <a:buNone/>
            </a:pPr>
            <a:r>
              <a:rPr kumimoji="1" lang="en-US" altLang="zh-CN" sz="2400">
                <a:solidFill>
                  <a:prstClr val="black"/>
                </a:solidFill>
                <a:latin typeface="微软雅黑" panose="020B0503020204020204" pitchFamily="34" charset="-122"/>
              </a:rPr>
              <a:t>T</a:t>
            </a:r>
            <a:r>
              <a:rPr kumimoji="1" lang="en-US" altLang="zh-CN" sz="2400" baseline="-25000">
                <a:solidFill>
                  <a:prstClr val="black"/>
                </a:solidFill>
                <a:latin typeface="微软雅黑" panose="020B0503020204020204" pitchFamily="34" charset="-122"/>
              </a:rPr>
              <a:t>6</a:t>
            </a:r>
            <a:endParaRPr kumimoji="1" lang="en-US" altLang="zh-CN" sz="2400">
              <a:solidFill>
                <a:prstClr val="black"/>
              </a:solidFill>
              <a:latin typeface="微软雅黑" panose="020B0503020204020204" pitchFamily="34" charset="-122"/>
            </a:endParaRPr>
          </a:p>
        </p:txBody>
      </p:sp>
      <p:sp>
        <p:nvSpPr>
          <p:cNvPr id="77" name="Rectangle 31">
            <a:extLst>
              <a:ext uri="{FF2B5EF4-FFF2-40B4-BE49-F238E27FC236}">
                <a16:creationId xmlns:a16="http://schemas.microsoft.com/office/drawing/2014/main" id="{7B1A6DB9-2C7A-4BD5-856A-0164547E8FFA}"/>
              </a:ext>
            </a:extLst>
          </p:cNvPr>
          <p:cNvSpPr>
            <a:spLocks noChangeArrowheads="1"/>
          </p:cNvSpPr>
          <p:nvPr/>
        </p:nvSpPr>
        <p:spPr bwMode="auto">
          <a:xfrm>
            <a:off x="7594781" y="4183272"/>
            <a:ext cx="326231" cy="2609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9pPr>
          </a:lstStyle>
          <a:p>
            <a:pPr algn="ctr" defTabSz="391495">
              <a:spcBef>
                <a:spcPct val="0"/>
              </a:spcBef>
              <a:buClrTx/>
              <a:buSzTx/>
              <a:buNone/>
            </a:pPr>
            <a:r>
              <a:rPr kumimoji="1" lang="zh-CN" altLang="zh-CN" sz="2400">
                <a:solidFill>
                  <a:prstClr val="black"/>
                </a:solidFill>
                <a:latin typeface="微软雅黑" panose="020B0503020204020204" pitchFamily="34" charset="-122"/>
              </a:rPr>
              <a:t>-</a:t>
            </a:r>
          </a:p>
        </p:txBody>
      </p:sp>
      <p:sp>
        <p:nvSpPr>
          <p:cNvPr id="78" name="Oval 32">
            <a:extLst>
              <a:ext uri="{FF2B5EF4-FFF2-40B4-BE49-F238E27FC236}">
                <a16:creationId xmlns:a16="http://schemas.microsoft.com/office/drawing/2014/main" id="{2B4DEC6A-58A2-4824-B390-CBAEFC5F15C3}"/>
              </a:ext>
            </a:extLst>
          </p:cNvPr>
          <p:cNvSpPr>
            <a:spLocks noChangeArrowheads="1"/>
          </p:cNvSpPr>
          <p:nvPr/>
        </p:nvSpPr>
        <p:spPr bwMode="auto">
          <a:xfrm>
            <a:off x="6877072" y="1769161"/>
            <a:ext cx="456724" cy="456724"/>
          </a:xfrm>
          <a:prstGeom prst="ellipse">
            <a:avLst/>
          </a:prstGeom>
          <a:noFill/>
          <a:ln w="19050"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9pPr>
          </a:lstStyle>
          <a:p>
            <a:pPr algn="ctr" defTabSz="391495">
              <a:spcBef>
                <a:spcPct val="0"/>
              </a:spcBef>
              <a:buClrTx/>
              <a:buSzTx/>
              <a:buNone/>
            </a:pPr>
            <a:r>
              <a:rPr kumimoji="1" lang="en-US" altLang="zh-CN" sz="2400">
                <a:solidFill>
                  <a:prstClr val="black"/>
                </a:solidFill>
                <a:latin typeface="微软雅黑" panose="020B0503020204020204" pitchFamily="34" charset="-122"/>
              </a:rPr>
              <a:t>n</a:t>
            </a:r>
            <a:r>
              <a:rPr kumimoji="1" lang="en-US" altLang="zh-CN" sz="2400" baseline="-25000">
                <a:solidFill>
                  <a:prstClr val="black"/>
                </a:solidFill>
                <a:latin typeface="微软雅黑" panose="020B0503020204020204" pitchFamily="34" charset="-122"/>
              </a:rPr>
              <a:t>8</a:t>
            </a:r>
            <a:endParaRPr kumimoji="1" lang="en-US" altLang="zh-CN" sz="2400">
              <a:solidFill>
                <a:prstClr val="black"/>
              </a:solidFill>
              <a:latin typeface="微软雅黑" panose="020B0503020204020204" pitchFamily="34" charset="-122"/>
            </a:endParaRPr>
          </a:p>
        </p:txBody>
      </p:sp>
      <p:grpSp>
        <p:nvGrpSpPr>
          <p:cNvPr id="79" name="Group 50">
            <a:extLst>
              <a:ext uri="{FF2B5EF4-FFF2-40B4-BE49-F238E27FC236}">
                <a16:creationId xmlns:a16="http://schemas.microsoft.com/office/drawing/2014/main" id="{AFECA734-0224-40FE-9CEE-FCB41BBFD107}"/>
              </a:ext>
            </a:extLst>
          </p:cNvPr>
          <p:cNvGrpSpPr>
            <a:grpSpLocks/>
          </p:cNvGrpSpPr>
          <p:nvPr/>
        </p:nvGrpSpPr>
        <p:grpSpPr bwMode="auto">
          <a:xfrm>
            <a:off x="6094116" y="2215010"/>
            <a:ext cx="1816021" cy="1565910"/>
            <a:chOff x="3888" y="1096"/>
            <a:chExt cx="1336" cy="1152"/>
          </a:xfrm>
        </p:grpSpPr>
        <p:sp>
          <p:nvSpPr>
            <p:cNvPr id="80" name="Line 33">
              <a:extLst>
                <a:ext uri="{FF2B5EF4-FFF2-40B4-BE49-F238E27FC236}">
                  <a16:creationId xmlns:a16="http://schemas.microsoft.com/office/drawing/2014/main" id="{098BDC77-35F1-4639-B9DA-2654E637CFD2}"/>
                </a:ext>
              </a:extLst>
            </p:cNvPr>
            <p:cNvSpPr>
              <a:spLocks noChangeShapeType="1"/>
            </p:cNvSpPr>
            <p:nvPr/>
          </p:nvSpPr>
          <p:spPr bwMode="auto">
            <a:xfrm flipH="1">
              <a:off x="3888" y="1104"/>
              <a:ext cx="672" cy="576"/>
            </a:xfrm>
            <a:prstGeom prst="line">
              <a:avLst/>
            </a:prstGeom>
            <a:noFill/>
            <a:ln w="1905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391495"/>
              <a:endParaRPr lang="zh-CN" altLang="en-US" sz="2400">
                <a:solidFill>
                  <a:prstClr val="black"/>
                </a:solidFill>
                <a:latin typeface="微软雅黑" panose="020B0503020204020204" pitchFamily="34" charset="-122"/>
                <a:ea typeface="微软雅黑" panose="020B0503020204020204" pitchFamily="34" charset="-122"/>
              </a:endParaRPr>
            </a:p>
          </p:txBody>
        </p:sp>
        <p:sp>
          <p:nvSpPr>
            <p:cNvPr id="81" name="Line 34">
              <a:extLst>
                <a:ext uri="{FF2B5EF4-FFF2-40B4-BE49-F238E27FC236}">
                  <a16:creationId xmlns:a16="http://schemas.microsoft.com/office/drawing/2014/main" id="{42E8DB34-8EBC-4B23-A64C-8EAE5ADFF09D}"/>
                </a:ext>
              </a:extLst>
            </p:cNvPr>
            <p:cNvSpPr>
              <a:spLocks noChangeShapeType="1"/>
            </p:cNvSpPr>
            <p:nvPr/>
          </p:nvSpPr>
          <p:spPr bwMode="auto">
            <a:xfrm>
              <a:off x="4720" y="1096"/>
              <a:ext cx="504" cy="1152"/>
            </a:xfrm>
            <a:prstGeom prst="line">
              <a:avLst/>
            </a:prstGeom>
            <a:noFill/>
            <a:ln w="1905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391495"/>
              <a:endParaRPr lang="zh-CN" altLang="en-US" sz="2400">
                <a:solidFill>
                  <a:prstClr val="black"/>
                </a:solidFill>
                <a:latin typeface="微软雅黑" panose="020B0503020204020204" pitchFamily="34" charset="-122"/>
                <a:ea typeface="微软雅黑" panose="020B0503020204020204" pitchFamily="34" charset="-122"/>
              </a:endParaRPr>
            </a:p>
          </p:txBody>
        </p:sp>
      </p:grpSp>
      <p:sp>
        <p:nvSpPr>
          <p:cNvPr id="82" name="Rectangle 35">
            <a:extLst>
              <a:ext uri="{FF2B5EF4-FFF2-40B4-BE49-F238E27FC236}">
                <a16:creationId xmlns:a16="http://schemas.microsoft.com/office/drawing/2014/main" id="{06D3F81D-E6B8-43A9-AA55-1BCE9A8E695B}"/>
              </a:ext>
            </a:extLst>
          </p:cNvPr>
          <p:cNvSpPr>
            <a:spLocks noChangeArrowheads="1"/>
          </p:cNvSpPr>
          <p:nvPr/>
        </p:nvSpPr>
        <p:spPr bwMode="auto">
          <a:xfrm>
            <a:off x="6942318" y="2291131"/>
            <a:ext cx="326231" cy="2609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9pPr>
          </a:lstStyle>
          <a:p>
            <a:pPr algn="ctr" defTabSz="391495">
              <a:spcBef>
                <a:spcPct val="0"/>
              </a:spcBef>
              <a:buClrTx/>
              <a:buSzTx/>
              <a:buNone/>
            </a:pPr>
            <a:r>
              <a:rPr kumimoji="1" lang="zh-CN" altLang="zh-CN" sz="2400">
                <a:solidFill>
                  <a:prstClr val="black"/>
                </a:solidFill>
                <a:latin typeface="微软雅黑" panose="020B0503020204020204" pitchFamily="34" charset="-122"/>
              </a:rPr>
              <a:t>*</a:t>
            </a:r>
          </a:p>
        </p:txBody>
      </p:sp>
      <p:sp>
        <p:nvSpPr>
          <p:cNvPr id="83" name="Rectangle 36">
            <a:extLst>
              <a:ext uri="{FF2B5EF4-FFF2-40B4-BE49-F238E27FC236}">
                <a16:creationId xmlns:a16="http://schemas.microsoft.com/office/drawing/2014/main" id="{1720649B-B464-4752-886C-F564CC61E83F}"/>
              </a:ext>
            </a:extLst>
          </p:cNvPr>
          <p:cNvSpPr>
            <a:spLocks noChangeArrowheads="1"/>
          </p:cNvSpPr>
          <p:nvPr/>
        </p:nvSpPr>
        <p:spPr bwMode="auto">
          <a:xfrm>
            <a:off x="7333795" y="1834407"/>
            <a:ext cx="456724" cy="2609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9pPr>
          </a:lstStyle>
          <a:p>
            <a:pPr algn="ctr" defTabSz="391495">
              <a:spcBef>
                <a:spcPct val="0"/>
              </a:spcBef>
              <a:buClrTx/>
              <a:buSzTx/>
              <a:buNone/>
            </a:pPr>
            <a:r>
              <a:rPr kumimoji="1" lang="en-US" altLang="zh-CN" sz="2400">
                <a:solidFill>
                  <a:prstClr val="black"/>
                </a:solidFill>
                <a:latin typeface="微软雅黑" panose="020B0503020204020204" pitchFamily="34" charset="-122"/>
              </a:rPr>
              <a:t>B</a:t>
            </a:r>
          </a:p>
        </p:txBody>
      </p:sp>
      <p:sp>
        <p:nvSpPr>
          <p:cNvPr id="84" name="Line 37">
            <a:extLst>
              <a:ext uri="{FF2B5EF4-FFF2-40B4-BE49-F238E27FC236}">
                <a16:creationId xmlns:a16="http://schemas.microsoft.com/office/drawing/2014/main" id="{94BC0DF6-4CC0-4946-A3AE-AB6642835AE0}"/>
              </a:ext>
            </a:extLst>
          </p:cNvPr>
          <p:cNvSpPr>
            <a:spLocks noChangeShapeType="1"/>
          </p:cNvSpPr>
          <p:nvPr/>
        </p:nvSpPr>
        <p:spPr bwMode="auto">
          <a:xfrm flipH="1">
            <a:off x="6550841" y="2943593"/>
            <a:ext cx="326231" cy="456724"/>
          </a:xfrm>
          <a:prstGeom prst="line">
            <a:avLst/>
          </a:prstGeom>
          <a:noFill/>
          <a:ln w="254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391495"/>
            <a:endParaRPr lang="zh-CN" altLang="en-US" sz="2400">
              <a:solidFill>
                <a:prstClr val="black"/>
              </a:solidFill>
              <a:latin typeface="微软雅黑" panose="020B0503020204020204" pitchFamily="34" charset="-122"/>
              <a:ea typeface="微软雅黑" panose="020B0503020204020204" pitchFamily="34" charset="-122"/>
            </a:endParaRPr>
          </a:p>
        </p:txBody>
      </p:sp>
      <p:sp>
        <p:nvSpPr>
          <p:cNvPr id="85" name="Rectangle 51">
            <a:extLst>
              <a:ext uri="{FF2B5EF4-FFF2-40B4-BE49-F238E27FC236}">
                <a16:creationId xmlns:a16="http://schemas.microsoft.com/office/drawing/2014/main" id="{3797456E-5E0E-4182-8D3C-2162A96D7FBA}"/>
              </a:ext>
            </a:extLst>
          </p:cNvPr>
          <p:cNvSpPr>
            <a:spLocks noChangeArrowheads="1"/>
          </p:cNvSpPr>
          <p:nvPr/>
        </p:nvSpPr>
        <p:spPr bwMode="auto">
          <a:xfrm>
            <a:off x="8181996" y="3922288"/>
            <a:ext cx="456724" cy="2609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9pPr>
          </a:lstStyle>
          <a:p>
            <a:pPr algn="ctr" defTabSz="391495">
              <a:spcBef>
                <a:spcPct val="0"/>
              </a:spcBef>
              <a:buClrTx/>
              <a:buSzTx/>
              <a:buNone/>
            </a:pPr>
            <a:r>
              <a:rPr kumimoji="1" lang="en-US" altLang="zh-CN" sz="2400">
                <a:solidFill>
                  <a:prstClr val="black"/>
                </a:solidFill>
                <a:latin typeface="微软雅黑" panose="020B0503020204020204" pitchFamily="34" charset="-122"/>
              </a:rPr>
              <a:t>T</a:t>
            </a:r>
            <a:r>
              <a:rPr kumimoji="1" lang="en-US" altLang="zh-CN" sz="2400" baseline="-25000">
                <a:solidFill>
                  <a:prstClr val="black"/>
                </a:solidFill>
                <a:latin typeface="微软雅黑" panose="020B0503020204020204" pitchFamily="34" charset="-122"/>
              </a:rPr>
              <a:t>6</a:t>
            </a:r>
            <a:endParaRPr kumimoji="1" lang="en-US" altLang="zh-CN" sz="2400">
              <a:solidFill>
                <a:prstClr val="black"/>
              </a:solidFill>
              <a:latin typeface="微软雅黑" panose="020B0503020204020204" pitchFamily="34" charset="-122"/>
            </a:endParaRPr>
          </a:p>
        </p:txBody>
      </p:sp>
      <p:sp>
        <p:nvSpPr>
          <p:cNvPr id="87" name="文本框 86">
            <a:extLst>
              <a:ext uri="{FF2B5EF4-FFF2-40B4-BE49-F238E27FC236}">
                <a16:creationId xmlns:a16="http://schemas.microsoft.com/office/drawing/2014/main" id="{195ABD4B-A252-4359-A530-773FE5D545C7}"/>
              </a:ext>
            </a:extLst>
          </p:cNvPr>
          <p:cNvSpPr txBox="1"/>
          <p:nvPr/>
        </p:nvSpPr>
        <p:spPr>
          <a:xfrm>
            <a:off x="864000" y="1944000"/>
            <a:ext cx="2306401" cy="3782446"/>
          </a:xfrm>
          <a:prstGeom prst="rect">
            <a:avLst/>
          </a:prstGeom>
          <a:effectLst>
            <a:outerShdw blurRad="50800" dist="50800" dir="2700000" algn="ctr" rotWithShape="0">
              <a:schemeClr val="tx1">
                <a:alpha val="40000"/>
              </a:schemeClr>
            </a:outerShdw>
          </a:effectLst>
        </p:spPr>
        <p:style>
          <a:lnRef idx="2">
            <a:schemeClr val="accent1"/>
          </a:lnRef>
          <a:fillRef idx="1">
            <a:schemeClr val="lt1"/>
          </a:fillRef>
          <a:effectRef idx="0">
            <a:schemeClr val="accent1"/>
          </a:effectRef>
          <a:fontRef idx="minor">
            <a:schemeClr val="dk1"/>
          </a:fontRef>
        </p:style>
        <p:txBody>
          <a:bodyPr wrap="none" rtlCol="0">
            <a:spAutoFit/>
          </a:bodyPr>
          <a:lstStyle/>
          <a:p>
            <a:pPr defTabSz="391495">
              <a:spcBef>
                <a:spcPct val="0"/>
              </a:spcBef>
            </a:pPr>
            <a:r>
              <a:rPr lang="en-US" altLang="zh-CN" sz="2400" dirty="0">
                <a:solidFill>
                  <a:prstClr val="black"/>
                </a:solidFill>
                <a:latin typeface="微软雅黑" panose="020B0503020204020204" pitchFamily="34" charset="-122"/>
              </a:rPr>
              <a:t>(1) 	T</a:t>
            </a:r>
            <a:r>
              <a:rPr lang="en-US" altLang="zh-CN" sz="2400" baseline="-25000" dirty="0">
                <a:solidFill>
                  <a:prstClr val="black"/>
                </a:solidFill>
                <a:latin typeface="微软雅黑" panose="020B0503020204020204" pitchFamily="34" charset="-122"/>
              </a:rPr>
              <a:t>0</a:t>
            </a:r>
            <a:r>
              <a:rPr lang="en-US" altLang="zh-CN" sz="2400" dirty="0">
                <a:solidFill>
                  <a:prstClr val="black"/>
                </a:solidFill>
                <a:latin typeface="微软雅黑" panose="020B0503020204020204" pitchFamily="34" charset="-122"/>
              </a:rPr>
              <a:t>:=3.14</a:t>
            </a:r>
          </a:p>
          <a:p>
            <a:pPr defTabSz="391495">
              <a:spcBef>
                <a:spcPct val="0"/>
              </a:spcBef>
            </a:pPr>
            <a:r>
              <a:rPr lang="en-US" altLang="zh-CN" sz="2400" dirty="0">
                <a:solidFill>
                  <a:prstClr val="black"/>
                </a:solidFill>
                <a:latin typeface="微软雅黑" panose="020B0503020204020204" pitchFamily="34" charset="-122"/>
              </a:rPr>
              <a:t>(2) 	T</a:t>
            </a:r>
            <a:r>
              <a:rPr lang="en-US" altLang="zh-CN" sz="2400" baseline="-25000" dirty="0">
                <a:solidFill>
                  <a:prstClr val="black"/>
                </a:solidFill>
                <a:latin typeface="微软雅黑" panose="020B0503020204020204" pitchFamily="34" charset="-122"/>
              </a:rPr>
              <a:t>1</a:t>
            </a:r>
            <a:r>
              <a:rPr lang="en-US" altLang="zh-CN" sz="2400" dirty="0">
                <a:solidFill>
                  <a:prstClr val="black"/>
                </a:solidFill>
                <a:latin typeface="微软雅黑" panose="020B0503020204020204" pitchFamily="34" charset="-122"/>
              </a:rPr>
              <a:t>:=2*T</a:t>
            </a:r>
            <a:r>
              <a:rPr lang="en-US" altLang="zh-CN" sz="2400" baseline="-25000" dirty="0">
                <a:solidFill>
                  <a:prstClr val="black"/>
                </a:solidFill>
                <a:latin typeface="微软雅黑" panose="020B0503020204020204" pitchFamily="34" charset="-122"/>
              </a:rPr>
              <a:t>0</a:t>
            </a:r>
            <a:endParaRPr lang="en-US" altLang="zh-CN" sz="2400" dirty="0">
              <a:solidFill>
                <a:prstClr val="black"/>
              </a:solidFill>
              <a:latin typeface="微软雅黑" panose="020B0503020204020204" pitchFamily="34" charset="-122"/>
            </a:endParaRPr>
          </a:p>
          <a:p>
            <a:pPr defTabSz="391495">
              <a:spcBef>
                <a:spcPct val="0"/>
              </a:spcBef>
            </a:pPr>
            <a:r>
              <a:rPr lang="en-US" altLang="zh-CN" sz="2400" dirty="0">
                <a:solidFill>
                  <a:prstClr val="black"/>
                </a:solidFill>
                <a:latin typeface="微软雅黑" panose="020B0503020204020204" pitchFamily="34" charset="-122"/>
              </a:rPr>
              <a:t>(3) 	T</a:t>
            </a:r>
            <a:r>
              <a:rPr lang="en-US" altLang="zh-CN" sz="2400" baseline="-25000" dirty="0">
                <a:solidFill>
                  <a:prstClr val="black"/>
                </a:solidFill>
                <a:latin typeface="微软雅黑" panose="020B0503020204020204" pitchFamily="34" charset="-122"/>
              </a:rPr>
              <a:t>2</a:t>
            </a:r>
            <a:r>
              <a:rPr lang="en-US" altLang="zh-CN" sz="2400" dirty="0">
                <a:solidFill>
                  <a:prstClr val="black"/>
                </a:solidFill>
                <a:latin typeface="微软雅黑" panose="020B0503020204020204" pitchFamily="34" charset="-122"/>
              </a:rPr>
              <a:t>:=</a:t>
            </a:r>
            <a:r>
              <a:rPr lang="en-US" altLang="zh-CN" sz="2400" dirty="0" err="1">
                <a:solidFill>
                  <a:prstClr val="black"/>
                </a:solidFill>
                <a:latin typeface="微软雅黑" panose="020B0503020204020204" pitchFamily="34" charset="-122"/>
              </a:rPr>
              <a:t>R+r</a:t>
            </a:r>
            <a:endParaRPr lang="en-US" altLang="zh-CN" sz="2400" dirty="0">
              <a:solidFill>
                <a:prstClr val="black"/>
              </a:solidFill>
              <a:latin typeface="微软雅黑" panose="020B0503020204020204" pitchFamily="34" charset="-122"/>
            </a:endParaRPr>
          </a:p>
          <a:p>
            <a:pPr defTabSz="391495">
              <a:spcBef>
                <a:spcPct val="0"/>
              </a:spcBef>
            </a:pPr>
            <a:r>
              <a:rPr lang="en-US" altLang="zh-CN" sz="2400" dirty="0">
                <a:solidFill>
                  <a:prstClr val="black"/>
                </a:solidFill>
                <a:latin typeface="微软雅黑" panose="020B0503020204020204" pitchFamily="34" charset="-122"/>
              </a:rPr>
              <a:t>(4) 	A:=T</a:t>
            </a:r>
            <a:r>
              <a:rPr lang="en-US" altLang="zh-CN" sz="2400" baseline="-25000" dirty="0">
                <a:solidFill>
                  <a:prstClr val="black"/>
                </a:solidFill>
                <a:latin typeface="微软雅黑" panose="020B0503020204020204" pitchFamily="34" charset="-122"/>
              </a:rPr>
              <a:t>1</a:t>
            </a:r>
            <a:r>
              <a:rPr lang="en-US" altLang="zh-CN" sz="2400" dirty="0">
                <a:solidFill>
                  <a:prstClr val="black"/>
                </a:solidFill>
                <a:latin typeface="微软雅黑" panose="020B0503020204020204" pitchFamily="34" charset="-122"/>
              </a:rPr>
              <a:t>*T</a:t>
            </a:r>
            <a:r>
              <a:rPr lang="en-US" altLang="zh-CN" sz="2400" baseline="-25000" dirty="0">
                <a:solidFill>
                  <a:prstClr val="black"/>
                </a:solidFill>
                <a:latin typeface="微软雅黑" panose="020B0503020204020204" pitchFamily="34" charset="-122"/>
              </a:rPr>
              <a:t>2</a:t>
            </a:r>
            <a:endParaRPr lang="en-US" altLang="zh-CN" sz="2400" dirty="0">
              <a:solidFill>
                <a:prstClr val="black"/>
              </a:solidFill>
              <a:latin typeface="微软雅黑" panose="020B0503020204020204" pitchFamily="34" charset="-122"/>
            </a:endParaRPr>
          </a:p>
          <a:p>
            <a:pPr defTabSz="391495">
              <a:spcBef>
                <a:spcPct val="0"/>
              </a:spcBef>
            </a:pPr>
            <a:r>
              <a:rPr lang="en-US" altLang="zh-CN" sz="2400" dirty="0">
                <a:solidFill>
                  <a:prstClr val="black"/>
                </a:solidFill>
                <a:latin typeface="微软雅黑" panose="020B0503020204020204" pitchFamily="34" charset="-122"/>
              </a:rPr>
              <a:t>(5) 	B:=A</a:t>
            </a:r>
          </a:p>
          <a:p>
            <a:pPr defTabSz="391495">
              <a:spcBef>
                <a:spcPct val="0"/>
              </a:spcBef>
            </a:pPr>
            <a:r>
              <a:rPr lang="en-US" altLang="zh-CN" sz="2400" dirty="0">
                <a:solidFill>
                  <a:prstClr val="black"/>
                </a:solidFill>
                <a:latin typeface="微软雅黑" panose="020B0503020204020204" pitchFamily="34" charset="-122"/>
              </a:rPr>
              <a:t>(6) 	T</a:t>
            </a:r>
            <a:r>
              <a:rPr lang="en-US" altLang="zh-CN" sz="2400" baseline="-25000" dirty="0">
                <a:solidFill>
                  <a:prstClr val="black"/>
                </a:solidFill>
                <a:latin typeface="微软雅黑" panose="020B0503020204020204" pitchFamily="34" charset="-122"/>
              </a:rPr>
              <a:t>3</a:t>
            </a:r>
            <a:r>
              <a:rPr lang="en-US" altLang="zh-CN" sz="2400" dirty="0">
                <a:solidFill>
                  <a:prstClr val="black"/>
                </a:solidFill>
                <a:latin typeface="微软雅黑" panose="020B0503020204020204" pitchFamily="34" charset="-122"/>
              </a:rPr>
              <a:t>:=2*T</a:t>
            </a:r>
            <a:r>
              <a:rPr lang="en-US" altLang="zh-CN" sz="2400" baseline="-25000" dirty="0">
                <a:solidFill>
                  <a:prstClr val="black"/>
                </a:solidFill>
                <a:latin typeface="微软雅黑" panose="020B0503020204020204" pitchFamily="34" charset="-122"/>
              </a:rPr>
              <a:t>0</a:t>
            </a:r>
            <a:endParaRPr lang="en-US" altLang="zh-CN" sz="2400" dirty="0">
              <a:solidFill>
                <a:prstClr val="black"/>
              </a:solidFill>
              <a:latin typeface="微软雅黑" panose="020B0503020204020204" pitchFamily="34" charset="-122"/>
            </a:endParaRPr>
          </a:p>
          <a:p>
            <a:pPr defTabSz="391495">
              <a:spcBef>
                <a:spcPct val="0"/>
              </a:spcBef>
            </a:pPr>
            <a:r>
              <a:rPr lang="en-US" altLang="zh-CN" sz="2400" dirty="0">
                <a:solidFill>
                  <a:prstClr val="black"/>
                </a:solidFill>
                <a:latin typeface="微软雅黑" panose="020B0503020204020204" pitchFamily="34" charset="-122"/>
              </a:rPr>
              <a:t>(7) 	T</a:t>
            </a:r>
            <a:r>
              <a:rPr lang="en-US" altLang="zh-CN" sz="2400" baseline="-25000" dirty="0">
                <a:solidFill>
                  <a:prstClr val="black"/>
                </a:solidFill>
                <a:latin typeface="微软雅黑" panose="020B0503020204020204" pitchFamily="34" charset="-122"/>
              </a:rPr>
              <a:t>4</a:t>
            </a:r>
            <a:r>
              <a:rPr lang="en-US" altLang="zh-CN" sz="2400" dirty="0">
                <a:solidFill>
                  <a:prstClr val="black"/>
                </a:solidFill>
                <a:latin typeface="微软雅黑" panose="020B0503020204020204" pitchFamily="34" charset="-122"/>
              </a:rPr>
              <a:t>:=</a:t>
            </a:r>
            <a:r>
              <a:rPr lang="en-US" altLang="zh-CN" sz="2400" dirty="0" err="1">
                <a:solidFill>
                  <a:prstClr val="black"/>
                </a:solidFill>
                <a:latin typeface="微软雅黑" panose="020B0503020204020204" pitchFamily="34" charset="-122"/>
              </a:rPr>
              <a:t>R+r</a:t>
            </a:r>
            <a:endParaRPr lang="en-US" altLang="zh-CN" sz="2400" dirty="0">
              <a:solidFill>
                <a:prstClr val="black"/>
              </a:solidFill>
              <a:latin typeface="微软雅黑" panose="020B0503020204020204" pitchFamily="34" charset="-122"/>
            </a:endParaRPr>
          </a:p>
          <a:p>
            <a:pPr defTabSz="391495">
              <a:spcBef>
                <a:spcPct val="0"/>
              </a:spcBef>
            </a:pPr>
            <a:r>
              <a:rPr lang="en-US" altLang="zh-CN" sz="2400" dirty="0">
                <a:solidFill>
                  <a:prstClr val="black"/>
                </a:solidFill>
                <a:latin typeface="微软雅黑" panose="020B0503020204020204" pitchFamily="34" charset="-122"/>
              </a:rPr>
              <a:t>(8) 	T</a:t>
            </a:r>
            <a:r>
              <a:rPr lang="en-US" altLang="zh-CN" sz="2400" baseline="-25000" dirty="0">
                <a:solidFill>
                  <a:prstClr val="black"/>
                </a:solidFill>
                <a:latin typeface="微软雅黑" panose="020B0503020204020204" pitchFamily="34" charset="-122"/>
              </a:rPr>
              <a:t>5</a:t>
            </a:r>
            <a:r>
              <a:rPr lang="en-US" altLang="zh-CN" sz="2400" dirty="0">
                <a:solidFill>
                  <a:prstClr val="black"/>
                </a:solidFill>
                <a:latin typeface="微软雅黑" panose="020B0503020204020204" pitchFamily="34" charset="-122"/>
              </a:rPr>
              <a:t>:=T</a:t>
            </a:r>
            <a:r>
              <a:rPr lang="en-US" altLang="zh-CN" sz="2400" baseline="-25000" dirty="0">
                <a:solidFill>
                  <a:prstClr val="black"/>
                </a:solidFill>
                <a:latin typeface="微软雅黑" panose="020B0503020204020204" pitchFamily="34" charset="-122"/>
              </a:rPr>
              <a:t>3</a:t>
            </a:r>
            <a:r>
              <a:rPr lang="en-US" altLang="zh-CN" sz="2400" dirty="0">
                <a:solidFill>
                  <a:prstClr val="black"/>
                </a:solidFill>
                <a:latin typeface="微软雅黑" panose="020B0503020204020204" pitchFamily="34" charset="-122"/>
              </a:rPr>
              <a:t>*T</a:t>
            </a:r>
            <a:r>
              <a:rPr lang="en-US" altLang="zh-CN" sz="2400" baseline="-25000" dirty="0">
                <a:solidFill>
                  <a:prstClr val="black"/>
                </a:solidFill>
                <a:latin typeface="微软雅黑" panose="020B0503020204020204" pitchFamily="34" charset="-122"/>
              </a:rPr>
              <a:t>4</a:t>
            </a:r>
            <a:endParaRPr lang="en-US" altLang="zh-CN" sz="2400" dirty="0">
              <a:solidFill>
                <a:prstClr val="black"/>
              </a:solidFill>
              <a:latin typeface="微软雅黑" panose="020B0503020204020204" pitchFamily="34" charset="-122"/>
            </a:endParaRPr>
          </a:p>
          <a:p>
            <a:pPr defTabSz="391495">
              <a:spcBef>
                <a:spcPct val="0"/>
              </a:spcBef>
            </a:pPr>
            <a:r>
              <a:rPr lang="en-US" altLang="zh-CN" sz="2400" dirty="0">
                <a:solidFill>
                  <a:prstClr val="black"/>
                </a:solidFill>
                <a:latin typeface="微软雅黑" panose="020B0503020204020204" pitchFamily="34" charset="-122"/>
              </a:rPr>
              <a:t>(9) 	T</a:t>
            </a:r>
            <a:r>
              <a:rPr lang="en-US" altLang="zh-CN" sz="2400" baseline="-25000" dirty="0">
                <a:solidFill>
                  <a:prstClr val="black"/>
                </a:solidFill>
                <a:latin typeface="微软雅黑" panose="020B0503020204020204" pitchFamily="34" charset="-122"/>
              </a:rPr>
              <a:t>6</a:t>
            </a:r>
            <a:r>
              <a:rPr lang="en-US" altLang="zh-CN" sz="2400" dirty="0">
                <a:solidFill>
                  <a:prstClr val="black"/>
                </a:solidFill>
                <a:latin typeface="微软雅黑" panose="020B0503020204020204" pitchFamily="34" charset="-122"/>
              </a:rPr>
              <a:t>:=R-r</a:t>
            </a:r>
          </a:p>
          <a:p>
            <a:pPr defTabSz="391495">
              <a:spcBef>
                <a:spcPct val="0"/>
              </a:spcBef>
            </a:pPr>
            <a:r>
              <a:rPr lang="en-US" altLang="zh-CN" sz="2400" dirty="0">
                <a:solidFill>
                  <a:prstClr val="black"/>
                </a:solidFill>
                <a:latin typeface="微软雅黑" panose="020B0503020204020204" pitchFamily="34" charset="-122"/>
              </a:rPr>
              <a:t>(10)	 B:=T</a:t>
            </a:r>
            <a:r>
              <a:rPr lang="en-US" altLang="zh-CN" sz="2400" baseline="-25000" dirty="0">
                <a:solidFill>
                  <a:prstClr val="black"/>
                </a:solidFill>
                <a:latin typeface="微软雅黑" panose="020B0503020204020204" pitchFamily="34" charset="-122"/>
              </a:rPr>
              <a:t>5</a:t>
            </a:r>
            <a:r>
              <a:rPr lang="en-US" altLang="zh-CN" sz="2400" dirty="0">
                <a:solidFill>
                  <a:prstClr val="black"/>
                </a:solidFill>
                <a:latin typeface="微软雅黑" panose="020B0503020204020204" pitchFamily="34" charset="-122"/>
              </a:rPr>
              <a:t>*T</a:t>
            </a:r>
            <a:r>
              <a:rPr lang="en-US" altLang="zh-CN" sz="2400" baseline="-25000" dirty="0">
                <a:solidFill>
                  <a:prstClr val="black"/>
                </a:solidFill>
                <a:latin typeface="微软雅黑" panose="020B0503020204020204" pitchFamily="34" charset="-122"/>
              </a:rPr>
              <a:t>6</a:t>
            </a:r>
            <a:endParaRPr lang="zh-CN" altLang="en-US" sz="2400" dirty="0">
              <a:solidFill>
                <a:prstClr val="black"/>
              </a:solidFill>
              <a:latin typeface="微软雅黑" panose="020B0503020204020204" pitchFamily="34" charset="-122"/>
            </a:endParaRPr>
          </a:p>
        </p:txBody>
      </p:sp>
    </p:spTree>
    <p:extLst>
      <p:ext uri="{BB962C8B-B14F-4D97-AF65-F5344CB8AC3E}">
        <p14:creationId xmlns:p14="http://schemas.microsoft.com/office/powerpoint/2010/main" val="2709601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mph" presetSubtype="0" fill="hold" nodeType="clickEffect">
                                  <p:stCondLst>
                                    <p:cond delay="0"/>
                                  </p:stCondLst>
                                  <p:iterate type="lt">
                                    <p:tmPct val="4000"/>
                                  </p:iterate>
                                  <p:childTnLst>
                                    <p:set>
                                      <p:cBhvr override="childStyle">
                                        <p:cTn id="6" dur="500" fill="hold"/>
                                        <p:tgtEl>
                                          <p:spTgt spid="87">
                                            <p:txEl>
                                              <p:pRg st="0" end="0"/>
                                            </p:txEl>
                                          </p:spTgt>
                                        </p:tgtEl>
                                        <p:attrNameLst>
                                          <p:attrName>style.color</p:attrName>
                                        </p:attrNameLst>
                                      </p:cBhvr>
                                      <p:to>
                                        <p:clrVal>
                                          <a:schemeClr val="accent2"/>
                                        </p:clrVal>
                                      </p:to>
                                    </p:set>
                                    <p:set>
                                      <p:cBhvr>
                                        <p:cTn id="7" dur="500" fill="hold"/>
                                        <p:tgtEl>
                                          <p:spTgt spid="87">
                                            <p:txEl>
                                              <p:pRg st="0" end="0"/>
                                            </p:txEl>
                                          </p:spTgt>
                                        </p:tgtEl>
                                        <p:attrNameLst>
                                          <p:attrName>fillcolor</p:attrName>
                                        </p:attrNameLst>
                                      </p:cBhvr>
                                      <p:to>
                                        <p:clrVal>
                                          <a:schemeClr val="accent2"/>
                                        </p:clrVal>
                                      </p:to>
                                    </p:set>
                                    <p:set>
                                      <p:cBhvr>
                                        <p:cTn id="8" dur="500" fill="hold"/>
                                        <p:tgtEl>
                                          <p:spTgt spid="87">
                                            <p:txEl>
                                              <p:pRg st="0" end="0"/>
                                            </p:txEl>
                                          </p:spTgt>
                                        </p:tgtEl>
                                        <p:attrNameLst>
                                          <p:attrName>fill.type</p:attrName>
                                        </p:attrNameLst>
                                      </p:cBhvr>
                                      <p:to>
                                        <p:strVal val="solid"/>
                                      </p:to>
                                    </p:set>
                                  </p:childTnLst>
                                </p:cTn>
                              </p:par>
                            </p:childTnLst>
                          </p:cTn>
                        </p:par>
                      </p:childTnLst>
                    </p:cTn>
                  </p:par>
                  <p:par>
                    <p:cTn id="9" fill="hold">
                      <p:stCondLst>
                        <p:cond delay="indefinite"/>
                      </p:stCondLst>
                      <p:childTnLst>
                        <p:par>
                          <p:cTn id="10" fill="hold">
                            <p:stCondLst>
                              <p:cond delay="0"/>
                            </p:stCondLst>
                            <p:childTnLst>
                              <p:par>
                                <p:cTn id="11" presetID="22" presetClass="entr" presetSubtype="1" fill="hold" grpId="0" nodeType="clickEffect">
                                  <p:stCondLst>
                                    <p:cond delay="0"/>
                                  </p:stCondLst>
                                  <p:childTnLst>
                                    <p:set>
                                      <p:cBhvr>
                                        <p:cTn id="12" dur="1" fill="hold">
                                          <p:stCondLst>
                                            <p:cond delay="0"/>
                                          </p:stCondLst>
                                        </p:cTn>
                                        <p:tgtEl>
                                          <p:spTgt spid="46"/>
                                        </p:tgtEl>
                                        <p:attrNameLst>
                                          <p:attrName>style.visibility</p:attrName>
                                        </p:attrNameLst>
                                      </p:cBhvr>
                                      <p:to>
                                        <p:strVal val="visible"/>
                                      </p:to>
                                    </p:set>
                                    <p:animEffect transition="in" filter="wipe(up)">
                                      <p:cBhvr>
                                        <p:cTn id="13" dur="500"/>
                                        <p:tgtEl>
                                          <p:spTgt spid="46"/>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1" fill="hold" grpId="0" nodeType="clickEffect">
                                  <p:stCondLst>
                                    <p:cond delay="0"/>
                                  </p:stCondLst>
                                  <p:childTnLst>
                                    <p:set>
                                      <p:cBhvr>
                                        <p:cTn id="17" dur="1" fill="hold">
                                          <p:stCondLst>
                                            <p:cond delay="0"/>
                                          </p:stCondLst>
                                        </p:cTn>
                                        <p:tgtEl>
                                          <p:spTgt spid="47"/>
                                        </p:tgtEl>
                                        <p:attrNameLst>
                                          <p:attrName>style.visibility</p:attrName>
                                        </p:attrNameLst>
                                      </p:cBhvr>
                                      <p:to>
                                        <p:strVal val="visible"/>
                                      </p:to>
                                    </p:set>
                                    <p:animEffect transition="in" filter="wipe(up)">
                                      <p:cBhvr>
                                        <p:cTn id="18" dur="500"/>
                                        <p:tgtEl>
                                          <p:spTgt spid="47"/>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1" fill="hold" grpId="0" nodeType="clickEffect">
                                  <p:stCondLst>
                                    <p:cond delay="0"/>
                                  </p:stCondLst>
                                  <p:childTnLst>
                                    <p:set>
                                      <p:cBhvr>
                                        <p:cTn id="22" dur="1" fill="hold">
                                          <p:stCondLst>
                                            <p:cond delay="0"/>
                                          </p:stCondLst>
                                        </p:cTn>
                                        <p:tgtEl>
                                          <p:spTgt spid="48"/>
                                        </p:tgtEl>
                                        <p:attrNameLst>
                                          <p:attrName>style.visibility</p:attrName>
                                        </p:attrNameLst>
                                      </p:cBhvr>
                                      <p:to>
                                        <p:strVal val="visible"/>
                                      </p:to>
                                    </p:set>
                                    <p:animEffect transition="in" filter="wipe(up)">
                                      <p:cBhvr>
                                        <p:cTn id="23" dur="500"/>
                                        <p:tgtEl>
                                          <p:spTgt spid="48"/>
                                        </p:tgtEl>
                                      </p:cBhvr>
                                    </p:animEffect>
                                  </p:childTnLst>
                                </p:cTn>
                              </p:par>
                            </p:childTnLst>
                          </p:cTn>
                        </p:par>
                      </p:childTnLst>
                    </p:cTn>
                  </p:par>
                  <p:par>
                    <p:cTn id="24" fill="hold">
                      <p:stCondLst>
                        <p:cond delay="indefinite"/>
                      </p:stCondLst>
                      <p:childTnLst>
                        <p:par>
                          <p:cTn id="25" fill="hold">
                            <p:stCondLst>
                              <p:cond delay="0"/>
                            </p:stCondLst>
                            <p:childTnLst>
                              <p:par>
                                <p:cTn id="26" presetID="16" presetClass="emph" presetSubtype="0" fill="hold" nodeType="clickEffect">
                                  <p:stCondLst>
                                    <p:cond delay="0"/>
                                  </p:stCondLst>
                                  <p:iterate type="lt">
                                    <p:tmPct val="4000"/>
                                  </p:iterate>
                                  <p:childTnLst>
                                    <p:set>
                                      <p:cBhvr override="childStyle">
                                        <p:cTn id="27" dur="500" fill="hold"/>
                                        <p:tgtEl>
                                          <p:spTgt spid="87">
                                            <p:txEl>
                                              <p:pRg st="1" end="1"/>
                                            </p:txEl>
                                          </p:spTgt>
                                        </p:tgtEl>
                                        <p:attrNameLst>
                                          <p:attrName>style.color</p:attrName>
                                        </p:attrNameLst>
                                      </p:cBhvr>
                                      <p:to>
                                        <p:clrVal>
                                          <a:schemeClr val="accent2"/>
                                        </p:clrVal>
                                      </p:to>
                                    </p:set>
                                    <p:set>
                                      <p:cBhvr>
                                        <p:cTn id="28" dur="500" fill="hold"/>
                                        <p:tgtEl>
                                          <p:spTgt spid="87">
                                            <p:txEl>
                                              <p:pRg st="1" end="1"/>
                                            </p:txEl>
                                          </p:spTgt>
                                        </p:tgtEl>
                                        <p:attrNameLst>
                                          <p:attrName>fillcolor</p:attrName>
                                        </p:attrNameLst>
                                      </p:cBhvr>
                                      <p:to>
                                        <p:clrVal>
                                          <a:schemeClr val="accent2"/>
                                        </p:clrVal>
                                      </p:to>
                                    </p:set>
                                    <p:set>
                                      <p:cBhvr>
                                        <p:cTn id="29" dur="500" fill="hold"/>
                                        <p:tgtEl>
                                          <p:spTgt spid="87">
                                            <p:txEl>
                                              <p:pRg st="1" end="1"/>
                                            </p:txEl>
                                          </p:spTgt>
                                        </p:tgtEl>
                                        <p:attrNameLst>
                                          <p:attrName>fill.type</p:attrName>
                                        </p:attrNameLst>
                                      </p:cBhvr>
                                      <p:to>
                                        <p:strVal val="solid"/>
                                      </p:to>
                                    </p:set>
                                  </p:childTnLst>
                                </p:cTn>
                              </p:par>
                            </p:childTnLst>
                          </p:cTn>
                        </p:par>
                      </p:childTnLst>
                    </p:cTn>
                  </p:par>
                  <p:par>
                    <p:cTn id="30" fill="hold">
                      <p:stCondLst>
                        <p:cond delay="indefinite"/>
                      </p:stCondLst>
                      <p:childTnLst>
                        <p:par>
                          <p:cTn id="31" fill="hold">
                            <p:stCondLst>
                              <p:cond delay="0"/>
                            </p:stCondLst>
                            <p:childTnLst>
                              <p:par>
                                <p:cTn id="32" presetID="22" presetClass="entr" presetSubtype="1" fill="hold" grpId="0" nodeType="clickEffect">
                                  <p:stCondLst>
                                    <p:cond delay="0"/>
                                  </p:stCondLst>
                                  <p:childTnLst>
                                    <p:set>
                                      <p:cBhvr>
                                        <p:cTn id="33" dur="1" fill="hold">
                                          <p:stCondLst>
                                            <p:cond delay="0"/>
                                          </p:stCondLst>
                                        </p:cTn>
                                        <p:tgtEl>
                                          <p:spTgt spid="49"/>
                                        </p:tgtEl>
                                        <p:attrNameLst>
                                          <p:attrName>style.visibility</p:attrName>
                                        </p:attrNameLst>
                                      </p:cBhvr>
                                      <p:to>
                                        <p:strVal val="visible"/>
                                      </p:to>
                                    </p:set>
                                    <p:animEffect transition="in" filter="wipe(up)">
                                      <p:cBhvr>
                                        <p:cTn id="34" dur="500"/>
                                        <p:tgtEl>
                                          <p:spTgt spid="49"/>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1" fill="hold" grpId="0" nodeType="clickEffect">
                                  <p:stCondLst>
                                    <p:cond delay="0"/>
                                  </p:stCondLst>
                                  <p:childTnLst>
                                    <p:set>
                                      <p:cBhvr>
                                        <p:cTn id="38" dur="1" fill="hold">
                                          <p:stCondLst>
                                            <p:cond delay="0"/>
                                          </p:stCondLst>
                                        </p:cTn>
                                        <p:tgtEl>
                                          <p:spTgt spid="50"/>
                                        </p:tgtEl>
                                        <p:attrNameLst>
                                          <p:attrName>style.visibility</p:attrName>
                                        </p:attrNameLst>
                                      </p:cBhvr>
                                      <p:to>
                                        <p:strVal val="visible"/>
                                      </p:to>
                                    </p:set>
                                    <p:animEffect transition="in" filter="wipe(up)">
                                      <p:cBhvr>
                                        <p:cTn id="39" dur="500"/>
                                        <p:tgtEl>
                                          <p:spTgt spid="50"/>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1" fill="hold" grpId="0" nodeType="clickEffect">
                                  <p:stCondLst>
                                    <p:cond delay="0"/>
                                  </p:stCondLst>
                                  <p:childTnLst>
                                    <p:set>
                                      <p:cBhvr>
                                        <p:cTn id="43" dur="1" fill="hold">
                                          <p:stCondLst>
                                            <p:cond delay="0"/>
                                          </p:stCondLst>
                                        </p:cTn>
                                        <p:tgtEl>
                                          <p:spTgt spid="51"/>
                                        </p:tgtEl>
                                        <p:attrNameLst>
                                          <p:attrName>style.visibility</p:attrName>
                                        </p:attrNameLst>
                                      </p:cBhvr>
                                      <p:to>
                                        <p:strVal val="visible"/>
                                      </p:to>
                                    </p:set>
                                    <p:animEffect transition="in" filter="wipe(up)">
                                      <p:cBhvr>
                                        <p:cTn id="44" dur="500"/>
                                        <p:tgtEl>
                                          <p:spTgt spid="51"/>
                                        </p:tgtEl>
                                      </p:cBhvr>
                                    </p:animEffect>
                                  </p:childTnLst>
                                </p:cTn>
                              </p:par>
                            </p:childTnLst>
                          </p:cTn>
                        </p:par>
                      </p:childTnLst>
                    </p:cTn>
                  </p:par>
                  <p:par>
                    <p:cTn id="45" fill="hold">
                      <p:stCondLst>
                        <p:cond delay="indefinite"/>
                      </p:stCondLst>
                      <p:childTnLst>
                        <p:par>
                          <p:cTn id="46" fill="hold">
                            <p:stCondLst>
                              <p:cond delay="0"/>
                            </p:stCondLst>
                            <p:childTnLst>
                              <p:par>
                                <p:cTn id="47" presetID="16" presetClass="emph" presetSubtype="0" fill="hold" nodeType="clickEffect">
                                  <p:stCondLst>
                                    <p:cond delay="0"/>
                                  </p:stCondLst>
                                  <p:iterate type="lt">
                                    <p:tmPct val="4000"/>
                                  </p:iterate>
                                  <p:childTnLst>
                                    <p:set>
                                      <p:cBhvr override="childStyle">
                                        <p:cTn id="48" dur="500" fill="hold"/>
                                        <p:tgtEl>
                                          <p:spTgt spid="87">
                                            <p:txEl>
                                              <p:pRg st="2" end="2"/>
                                            </p:txEl>
                                          </p:spTgt>
                                        </p:tgtEl>
                                        <p:attrNameLst>
                                          <p:attrName>style.color</p:attrName>
                                        </p:attrNameLst>
                                      </p:cBhvr>
                                      <p:to>
                                        <p:clrVal>
                                          <a:schemeClr val="accent2"/>
                                        </p:clrVal>
                                      </p:to>
                                    </p:set>
                                    <p:set>
                                      <p:cBhvr>
                                        <p:cTn id="49" dur="500" fill="hold"/>
                                        <p:tgtEl>
                                          <p:spTgt spid="87">
                                            <p:txEl>
                                              <p:pRg st="2" end="2"/>
                                            </p:txEl>
                                          </p:spTgt>
                                        </p:tgtEl>
                                        <p:attrNameLst>
                                          <p:attrName>fillcolor</p:attrName>
                                        </p:attrNameLst>
                                      </p:cBhvr>
                                      <p:to>
                                        <p:clrVal>
                                          <a:schemeClr val="accent2"/>
                                        </p:clrVal>
                                      </p:to>
                                    </p:set>
                                    <p:set>
                                      <p:cBhvr>
                                        <p:cTn id="50" dur="500" fill="hold"/>
                                        <p:tgtEl>
                                          <p:spTgt spid="87">
                                            <p:txEl>
                                              <p:pRg st="2" end="2"/>
                                            </p:txEl>
                                          </p:spTgt>
                                        </p:tgtEl>
                                        <p:attrNameLst>
                                          <p:attrName>fill.type</p:attrName>
                                        </p:attrNameLst>
                                      </p:cBhvr>
                                      <p:to>
                                        <p:strVal val="solid"/>
                                      </p:to>
                                    </p:set>
                                  </p:childTnLst>
                                </p:cTn>
                              </p:par>
                            </p:childTnLst>
                          </p:cTn>
                        </p:par>
                      </p:childTnLst>
                    </p:cTn>
                  </p:par>
                  <p:par>
                    <p:cTn id="51" fill="hold">
                      <p:stCondLst>
                        <p:cond delay="indefinite"/>
                      </p:stCondLst>
                      <p:childTnLst>
                        <p:par>
                          <p:cTn id="52" fill="hold">
                            <p:stCondLst>
                              <p:cond delay="0"/>
                            </p:stCondLst>
                            <p:childTnLst>
                              <p:par>
                                <p:cTn id="53" presetID="22" presetClass="entr" presetSubtype="1" fill="hold" grpId="0" nodeType="clickEffect">
                                  <p:stCondLst>
                                    <p:cond delay="0"/>
                                  </p:stCondLst>
                                  <p:childTnLst>
                                    <p:set>
                                      <p:cBhvr>
                                        <p:cTn id="54" dur="1" fill="hold">
                                          <p:stCondLst>
                                            <p:cond delay="0"/>
                                          </p:stCondLst>
                                        </p:cTn>
                                        <p:tgtEl>
                                          <p:spTgt spid="52"/>
                                        </p:tgtEl>
                                        <p:attrNameLst>
                                          <p:attrName>style.visibility</p:attrName>
                                        </p:attrNameLst>
                                      </p:cBhvr>
                                      <p:to>
                                        <p:strVal val="visible"/>
                                      </p:to>
                                    </p:set>
                                    <p:animEffect transition="in" filter="wipe(up)">
                                      <p:cBhvr>
                                        <p:cTn id="55" dur="500"/>
                                        <p:tgtEl>
                                          <p:spTgt spid="52"/>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1" fill="hold" grpId="0" nodeType="clickEffect">
                                  <p:stCondLst>
                                    <p:cond delay="0"/>
                                  </p:stCondLst>
                                  <p:childTnLst>
                                    <p:set>
                                      <p:cBhvr>
                                        <p:cTn id="59" dur="1" fill="hold">
                                          <p:stCondLst>
                                            <p:cond delay="0"/>
                                          </p:stCondLst>
                                        </p:cTn>
                                        <p:tgtEl>
                                          <p:spTgt spid="54"/>
                                        </p:tgtEl>
                                        <p:attrNameLst>
                                          <p:attrName>style.visibility</p:attrName>
                                        </p:attrNameLst>
                                      </p:cBhvr>
                                      <p:to>
                                        <p:strVal val="visible"/>
                                      </p:to>
                                    </p:set>
                                    <p:animEffect transition="in" filter="wipe(up)">
                                      <p:cBhvr>
                                        <p:cTn id="60" dur="500"/>
                                        <p:tgtEl>
                                          <p:spTgt spid="54"/>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1" fill="hold" grpId="0" nodeType="clickEffect">
                                  <p:stCondLst>
                                    <p:cond delay="0"/>
                                  </p:stCondLst>
                                  <p:childTnLst>
                                    <p:set>
                                      <p:cBhvr>
                                        <p:cTn id="64" dur="1" fill="hold">
                                          <p:stCondLst>
                                            <p:cond delay="0"/>
                                          </p:stCondLst>
                                        </p:cTn>
                                        <p:tgtEl>
                                          <p:spTgt spid="53"/>
                                        </p:tgtEl>
                                        <p:attrNameLst>
                                          <p:attrName>style.visibility</p:attrName>
                                        </p:attrNameLst>
                                      </p:cBhvr>
                                      <p:to>
                                        <p:strVal val="visible"/>
                                      </p:to>
                                    </p:set>
                                    <p:animEffect transition="in" filter="wipe(up)">
                                      <p:cBhvr>
                                        <p:cTn id="65" dur="500"/>
                                        <p:tgtEl>
                                          <p:spTgt spid="53"/>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1" fill="hold" grpId="0" nodeType="clickEffect">
                                  <p:stCondLst>
                                    <p:cond delay="0"/>
                                  </p:stCondLst>
                                  <p:childTnLst>
                                    <p:set>
                                      <p:cBhvr>
                                        <p:cTn id="69" dur="1" fill="hold">
                                          <p:stCondLst>
                                            <p:cond delay="0"/>
                                          </p:stCondLst>
                                        </p:cTn>
                                        <p:tgtEl>
                                          <p:spTgt spid="55"/>
                                        </p:tgtEl>
                                        <p:attrNameLst>
                                          <p:attrName>style.visibility</p:attrName>
                                        </p:attrNameLst>
                                      </p:cBhvr>
                                      <p:to>
                                        <p:strVal val="visible"/>
                                      </p:to>
                                    </p:set>
                                    <p:animEffect transition="in" filter="wipe(up)">
                                      <p:cBhvr>
                                        <p:cTn id="70" dur="500"/>
                                        <p:tgtEl>
                                          <p:spTgt spid="55"/>
                                        </p:tgtEl>
                                      </p:cBhvr>
                                    </p:animEffect>
                                  </p:childTnLst>
                                </p:cTn>
                              </p:par>
                            </p:childTnLst>
                          </p:cTn>
                        </p:par>
                      </p:childTnLst>
                    </p:cTn>
                  </p:par>
                  <p:par>
                    <p:cTn id="71" fill="hold">
                      <p:stCondLst>
                        <p:cond delay="indefinite"/>
                      </p:stCondLst>
                      <p:childTnLst>
                        <p:par>
                          <p:cTn id="72" fill="hold">
                            <p:stCondLst>
                              <p:cond delay="0"/>
                            </p:stCondLst>
                            <p:childTnLst>
                              <p:par>
                                <p:cTn id="73" presetID="22" presetClass="entr" presetSubtype="4" fill="hold" nodeType="clickEffect">
                                  <p:stCondLst>
                                    <p:cond delay="0"/>
                                  </p:stCondLst>
                                  <p:childTnLst>
                                    <p:set>
                                      <p:cBhvr>
                                        <p:cTn id="74" dur="1" fill="hold">
                                          <p:stCondLst>
                                            <p:cond delay="0"/>
                                          </p:stCondLst>
                                        </p:cTn>
                                        <p:tgtEl>
                                          <p:spTgt spid="57"/>
                                        </p:tgtEl>
                                        <p:attrNameLst>
                                          <p:attrName>style.visibility</p:attrName>
                                        </p:attrNameLst>
                                      </p:cBhvr>
                                      <p:to>
                                        <p:strVal val="visible"/>
                                      </p:to>
                                    </p:set>
                                    <p:animEffect transition="in" filter="wipe(down)">
                                      <p:cBhvr>
                                        <p:cTn id="75" dur="500"/>
                                        <p:tgtEl>
                                          <p:spTgt spid="57"/>
                                        </p:tgtEl>
                                      </p:cBhvr>
                                    </p:animEffect>
                                  </p:childTnLst>
                                </p:cTn>
                              </p:par>
                            </p:childTnLst>
                          </p:cTn>
                        </p:par>
                      </p:childTnLst>
                    </p:cTn>
                  </p:par>
                  <p:par>
                    <p:cTn id="76" fill="hold">
                      <p:stCondLst>
                        <p:cond delay="indefinite"/>
                      </p:stCondLst>
                      <p:childTnLst>
                        <p:par>
                          <p:cTn id="77" fill="hold">
                            <p:stCondLst>
                              <p:cond delay="0"/>
                            </p:stCondLst>
                            <p:childTnLst>
                              <p:par>
                                <p:cTn id="78" presetID="22" presetClass="entr" presetSubtype="1" fill="hold" grpId="0" nodeType="clickEffect">
                                  <p:stCondLst>
                                    <p:cond delay="0"/>
                                  </p:stCondLst>
                                  <p:childTnLst>
                                    <p:set>
                                      <p:cBhvr>
                                        <p:cTn id="79" dur="1" fill="hold">
                                          <p:stCondLst>
                                            <p:cond delay="0"/>
                                          </p:stCondLst>
                                        </p:cTn>
                                        <p:tgtEl>
                                          <p:spTgt spid="56"/>
                                        </p:tgtEl>
                                        <p:attrNameLst>
                                          <p:attrName>style.visibility</p:attrName>
                                        </p:attrNameLst>
                                      </p:cBhvr>
                                      <p:to>
                                        <p:strVal val="visible"/>
                                      </p:to>
                                    </p:set>
                                    <p:animEffect transition="in" filter="wipe(up)">
                                      <p:cBhvr>
                                        <p:cTn id="80" dur="500"/>
                                        <p:tgtEl>
                                          <p:spTgt spid="56"/>
                                        </p:tgtEl>
                                      </p:cBhvr>
                                    </p:animEffect>
                                  </p:childTnLst>
                                </p:cTn>
                              </p:par>
                            </p:childTnLst>
                          </p:cTn>
                        </p:par>
                      </p:childTnLst>
                    </p:cTn>
                  </p:par>
                  <p:par>
                    <p:cTn id="81" fill="hold">
                      <p:stCondLst>
                        <p:cond delay="indefinite"/>
                      </p:stCondLst>
                      <p:childTnLst>
                        <p:par>
                          <p:cTn id="82" fill="hold">
                            <p:stCondLst>
                              <p:cond delay="0"/>
                            </p:stCondLst>
                            <p:childTnLst>
                              <p:par>
                                <p:cTn id="83" presetID="22" presetClass="entr" presetSubtype="1" fill="hold" grpId="0" nodeType="clickEffect">
                                  <p:stCondLst>
                                    <p:cond delay="0"/>
                                  </p:stCondLst>
                                  <p:childTnLst>
                                    <p:set>
                                      <p:cBhvr>
                                        <p:cTn id="84" dur="1" fill="hold">
                                          <p:stCondLst>
                                            <p:cond delay="0"/>
                                          </p:stCondLst>
                                        </p:cTn>
                                        <p:tgtEl>
                                          <p:spTgt spid="60"/>
                                        </p:tgtEl>
                                        <p:attrNameLst>
                                          <p:attrName>style.visibility</p:attrName>
                                        </p:attrNameLst>
                                      </p:cBhvr>
                                      <p:to>
                                        <p:strVal val="visible"/>
                                      </p:to>
                                    </p:set>
                                    <p:animEffect transition="in" filter="wipe(up)">
                                      <p:cBhvr>
                                        <p:cTn id="85" dur="500"/>
                                        <p:tgtEl>
                                          <p:spTgt spid="60"/>
                                        </p:tgtEl>
                                      </p:cBhvr>
                                    </p:animEffect>
                                  </p:childTnLst>
                                </p:cTn>
                              </p:par>
                            </p:childTnLst>
                          </p:cTn>
                        </p:par>
                      </p:childTnLst>
                    </p:cTn>
                  </p:par>
                  <p:par>
                    <p:cTn id="86" fill="hold">
                      <p:stCondLst>
                        <p:cond delay="indefinite"/>
                      </p:stCondLst>
                      <p:childTnLst>
                        <p:par>
                          <p:cTn id="87" fill="hold">
                            <p:stCondLst>
                              <p:cond delay="0"/>
                            </p:stCondLst>
                            <p:childTnLst>
                              <p:par>
                                <p:cTn id="88" presetID="22" presetClass="entr" presetSubtype="1" fill="hold" grpId="0" nodeType="clickEffect">
                                  <p:stCondLst>
                                    <p:cond delay="0"/>
                                  </p:stCondLst>
                                  <p:childTnLst>
                                    <p:set>
                                      <p:cBhvr>
                                        <p:cTn id="89" dur="1" fill="hold">
                                          <p:stCondLst>
                                            <p:cond delay="0"/>
                                          </p:stCondLst>
                                        </p:cTn>
                                        <p:tgtEl>
                                          <p:spTgt spid="61"/>
                                        </p:tgtEl>
                                        <p:attrNameLst>
                                          <p:attrName>style.visibility</p:attrName>
                                        </p:attrNameLst>
                                      </p:cBhvr>
                                      <p:to>
                                        <p:strVal val="visible"/>
                                      </p:to>
                                    </p:set>
                                    <p:animEffect transition="in" filter="wipe(up)">
                                      <p:cBhvr>
                                        <p:cTn id="90" dur="500"/>
                                        <p:tgtEl>
                                          <p:spTgt spid="61"/>
                                        </p:tgtEl>
                                      </p:cBhvr>
                                    </p:animEffect>
                                  </p:childTnLst>
                                </p:cTn>
                              </p:par>
                            </p:childTnLst>
                          </p:cTn>
                        </p:par>
                      </p:childTnLst>
                    </p:cTn>
                  </p:par>
                  <p:par>
                    <p:cTn id="91" fill="hold">
                      <p:stCondLst>
                        <p:cond delay="indefinite"/>
                      </p:stCondLst>
                      <p:childTnLst>
                        <p:par>
                          <p:cTn id="92" fill="hold">
                            <p:stCondLst>
                              <p:cond delay="0"/>
                            </p:stCondLst>
                            <p:childTnLst>
                              <p:par>
                                <p:cTn id="93" presetID="16" presetClass="emph" presetSubtype="0" fill="hold" nodeType="clickEffect">
                                  <p:stCondLst>
                                    <p:cond delay="0"/>
                                  </p:stCondLst>
                                  <p:iterate type="lt">
                                    <p:tmPct val="4000"/>
                                  </p:iterate>
                                  <p:childTnLst>
                                    <p:set>
                                      <p:cBhvr override="childStyle">
                                        <p:cTn id="94" dur="500" fill="hold"/>
                                        <p:tgtEl>
                                          <p:spTgt spid="87">
                                            <p:txEl>
                                              <p:pRg st="3" end="3"/>
                                            </p:txEl>
                                          </p:spTgt>
                                        </p:tgtEl>
                                        <p:attrNameLst>
                                          <p:attrName>style.color</p:attrName>
                                        </p:attrNameLst>
                                      </p:cBhvr>
                                      <p:to>
                                        <p:clrVal>
                                          <a:schemeClr val="accent2"/>
                                        </p:clrVal>
                                      </p:to>
                                    </p:set>
                                    <p:set>
                                      <p:cBhvr>
                                        <p:cTn id="95" dur="500" fill="hold"/>
                                        <p:tgtEl>
                                          <p:spTgt spid="87">
                                            <p:txEl>
                                              <p:pRg st="3" end="3"/>
                                            </p:txEl>
                                          </p:spTgt>
                                        </p:tgtEl>
                                        <p:attrNameLst>
                                          <p:attrName>fillcolor</p:attrName>
                                        </p:attrNameLst>
                                      </p:cBhvr>
                                      <p:to>
                                        <p:clrVal>
                                          <a:schemeClr val="accent2"/>
                                        </p:clrVal>
                                      </p:to>
                                    </p:set>
                                    <p:set>
                                      <p:cBhvr>
                                        <p:cTn id="96" dur="500" fill="hold"/>
                                        <p:tgtEl>
                                          <p:spTgt spid="87">
                                            <p:txEl>
                                              <p:pRg st="3" end="3"/>
                                            </p:txEl>
                                          </p:spTgt>
                                        </p:tgtEl>
                                        <p:attrNameLst>
                                          <p:attrName>fill.type</p:attrName>
                                        </p:attrNameLst>
                                      </p:cBhvr>
                                      <p:to>
                                        <p:strVal val="solid"/>
                                      </p:to>
                                    </p:set>
                                  </p:childTnLst>
                                </p:cTn>
                              </p:par>
                            </p:childTnLst>
                          </p:cTn>
                        </p:par>
                      </p:childTnLst>
                    </p:cTn>
                  </p:par>
                  <p:par>
                    <p:cTn id="97" fill="hold">
                      <p:stCondLst>
                        <p:cond delay="indefinite"/>
                      </p:stCondLst>
                      <p:childTnLst>
                        <p:par>
                          <p:cTn id="98" fill="hold">
                            <p:stCondLst>
                              <p:cond delay="0"/>
                            </p:stCondLst>
                            <p:childTnLst>
                              <p:par>
                                <p:cTn id="99" presetID="22" presetClass="entr" presetSubtype="4" fill="hold" nodeType="clickEffect">
                                  <p:stCondLst>
                                    <p:cond delay="0"/>
                                  </p:stCondLst>
                                  <p:childTnLst>
                                    <p:set>
                                      <p:cBhvr>
                                        <p:cTn id="100" dur="1" fill="hold">
                                          <p:stCondLst>
                                            <p:cond delay="0"/>
                                          </p:stCondLst>
                                        </p:cTn>
                                        <p:tgtEl>
                                          <p:spTgt spid="63"/>
                                        </p:tgtEl>
                                        <p:attrNameLst>
                                          <p:attrName>style.visibility</p:attrName>
                                        </p:attrNameLst>
                                      </p:cBhvr>
                                      <p:to>
                                        <p:strVal val="visible"/>
                                      </p:to>
                                    </p:set>
                                    <p:animEffect transition="in" filter="wipe(down)">
                                      <p:cBhvr>
                                        <p:cTn id="101" dur="500"/>
                                        <p:tgtEl>
                                          <p:spTgt spid="63"/>
                                        </p:tgtEl>
                                      </p:cBhvr>
                                    </p:animEffect>
                                  </p:childTnLst>
                                </p:cTn>
                              </p:par>
                            </p:childTnLst>
                          </p:cTn>
                        </p:par>
                      </p:childTnLst>
                    </p:cTn>
                  </p:par>
                  <p:par>
                    <p:cTn id="102" fill="hold">
                      <p:stCondLst>
                        <p:cond delay="indefinite"/>
                      </p:stCondLst>
                      <p:childTnLst>
                        <p:par>
                          <p:cTn id="103" fill="hold">
                            <p:stCondLst>
                              <p:cond delay="0"/>
                            </p:stCondLst>
                            <p:childTnLst>
                              <p:par>
                                <p:cTn id="104" presetID="22" presetClass="entr" presetSubtype="1" fill="hold" grpId="0" nodeType="clickEffect">
                                  <p:stCondLst>
                                    <p:cond delay="0"/>
                                  </p:stCondLst>
                                  <p:childTnLst>
                                    <p:set>
                                      <p:cBhvr>
                                        <p:cTn id="105" dur="1" fill="hold">
                                          <p:stCondLst>
                                            <p:cond delay="0"/>
                                          </p:stCondLst>
                                        </p:cTn>
                                        <p:tgtEl>
                                          <p:spTgt spid="62"/>
                                        </p:tgtEl>
                                        <p:attrNameLst>
                                          <p:attrName>style.visibility</p:attrName>
                                        </p:attrNameLst>
                                      </p:cBhvr>
                                      <p:to>
                                        <p:strVal val="visible"/>
                                      </p:to>
                                    </p:set>
                                    <p:animEffect transition="in" filter="wipe(up)">
                                      <p:cBhvr>
                                        <p:cTn id="106" dur="500"/>
                                        <p:tgtEl>
                                          <p:spTgt spid="62"/>
                                        </p:tgtEl>
                                      </p:cBhvr>
                                    </p:animEffect>
                                  </p:childTnLst>
                                </p:cTn>
                              </p:par>
                            </p:childTnLst>
                          </p:cTn>
                        </p:par>
                      </p:childTnLst>
                    </p:cTn>
                  </p:par>
                  <p:par>
                    <p:cTn id="107" fill="hold">
                      <p:stCondLst>
                        <p:cond delay="indefinite"/>
                      </p:stCondLst>
                      <p:childTnLst>
                        <p:par>
                          <p:cTn id="108" fill="hold">
                            <p:stCondLst>
                              <p:cond delay="0"/>
                            </p:stCondLst>
                            <p:childTnLst>
                              <p:par>
                                <p:cTn id="109" presetID="22" presetClass="entr" presetSubtype="1" fill="hold" grpId="0" nodeType="clickEffect">
                                  <p:stCondLst>
                                    <p:cond delay="0"/>
                                  </p:stCondLst>
                                  <p:childTnLst>
                                    <p:set>
                                      <p:cBhvr>
                                        <p:cTn id="110" dur="1" fill="hold">
                                          <p:stCondLst>
                                            <p:cond delay="0"/>
                                          </p:stCondLst>
                                        </p:cTn>
                                        <p:tgtEl>
                                          <p:spTgt spid="66"/>
                                        </p:tgtEl>
                                        <p:attrNameLst>
                                          <p:attrName>style.visibility</p:attrName>
                                        </p:attrNameLst>
                                      </p:cBhvr>
                                      <p:to>
                                        <p:strVal val="visible"/>
                                      </p:to>
                                    </p:set>
                                    <p:animEffect transition="in" filter="wipe(up)">
                                      <p:cBhvr>
                                        <p:cTn id="111" dur="500"/>
                                        <p:tgtEl>
                                          <p:spTgt spid="66"/>
                                        </p:tgtEl>
                                      </p:cBhvr>
                                    </p:animEffect>
                                  </p:childTnLst>
                                </p:cTn>
                              </p:par>
                            </p:childTnLst>
                          </p:cTn>
                        </p:par>
                      </p:childTnLst>
                    </p:cTn>
                  </p:par>
                  <p:par>
                    <p:cTn id="112" fill="hold">
                      <p:stCondLst>
                        <p:cond delay="indefinite"/>
                      </p:stCondLst>
                      <p:childTnLst>
                        <p:par>
                          <p:cTn id="113" fill="hold">
                            <p:stCondLst>
                              <p:cond delay="0"/>
                            </p:stCondLst>
                            <p:childTnLst>
                              <p:par>
                                <p:cTn id="114" presetID="22" presetClass="entr" presetSubtype="1" fill="hold" grpId="0" nodeType="clickEffect">
                                  <p:stCondLst>
                                    <p:cond delay="0"/>
                                  </p:stCondLst>
                                  <p:childTnLst>
                                    <p:set>
                                      <p:cBhvr>
                                        <p:cTn id="115" dur="1" fill="hold">
                                          <p:stCondLst>
                                            <p:cond delay="0"/>
                                          </p:stCondLst>
                                        </p:cTn>
                                        <p:tgtEl>
                                          <p:spTgt spid="67"/>
                                        </p:tgtEl>
                                        <p:attrNameLst>
                                          <p:attrName>style.visibility</p:attrName>
                                        </p:attrNameLst>
                                      </p:cBhvr>
                                      <p:to>
                                        <p:strVal val="visible"/>
                                      </p:to>
                                    </p:set>
                                    <p:animEffect transition="in" filter="wipe(up)">
                                      <p:cBhvr>
                                        <p:cTn id="116" dur="500"/>
                                        <p:tgtEl>
                                          <p:spTgt spid="67"/>
                                        </p:tgtEl>
                                      </p:cBhvr>
                                    </p:animEffect>
                                  </p:childTnLst>
                                </p:cTn>
                              </p:par>
                            </p:childTnLst>
                          </p:cTn>
                        </p:par>
                      </p:childTnLst>
                    </p:cTn>
                  </p:par>
                  <p:par>
                    <p:cTn id="117" fill="hold">
                      <p:stCondLst>
                        <p:cond delay="indefinite"/>
                      </p:stCondLst>
                      <p:childTnLst>
                        <p:par>
                          <p:cTn id="118" fill="hold">
                            <p:stCondLst>
                              <p:cond delay="0"/>
                            </p:stCondLst>
                            <p:childTnLst>
                              <p:par>
                                <p:cTn id="119" presetID="16" presetClass="emph" presetSubtype="0" fill="hold" nodeType="clickEffect">
                                  <p:stCondLst>
                                    <p:cond delay="0"/>
                                  </p:stCondLst>
                                  <p:iterate type="lt">
                                    <p:tmPct val="4000"/>
                                  </p:iterate>
                                  <p:childTnLst>
                                    <p:set>
                                      <p:cBhvr override="childStyle">
                                        <p:cTn id="120" dur="500" fill="hold"/>
                                        <p:tgtEl>
                                          <p:spTgt spid="87">
                                            <p:txEl>
                                              <p:pRg st="4" end="4"/>
                                            </p:txEl>
                                          </p:spTgt>
                                        </p:tgtEl>
                                        <p:attrNameLst>
                                          <p:attrName>style.color</p:attrName>
                                        </p:attrNameLst>
                                      </p:cBhvr>
                                      <p:to>
                                        <p:clrVal>
                                          <a:schemeClr val="accent2"/>
                                        </p:clrVal>
                                      </p:to>
                                    </p:set>
                                    <p:set>
                                      <p:cBhvr>
                                        <p:cTn id="121" dur="500" fill="hold"/>
                                        <p:tgtEl>
                                          <p:spTgt spid="87">
                                            <p:txEl>
                                              <p:pRg st="4" end="4"/>
                                            </p:txEl>
                                          </p:spTgt>
                                        </p:tgtEl>
                                        <p:attrNameLst>
                                          <p:attrName>fillcolor</p:attrName>
                                        </p:attrNameLst>
                                      </p:cBhvr>
                                      <p:to>
                                        <p:clrVal>
                                          <a:schemeClr val="accent2"/>
                                        </p:clrVal>
                                      </p:to>
                                    </p:set>
                                    <p:set>
                                      <p:cBhvr>
                                        <p:cTn id="122" dur="500" fill="hold"/>
                                        <p:tgtEl>
                                          <p:spTgt spid="87">
                                            <p:txEl>
                                              <p:pRg st="4" end="4"/>
                                            </p:txEl>
                                          </p:spTgt>
                                        </p:tgtEl>
                                        <p:attrNameLst>
                                          <p:attrName>fill.type</p:attrName>
                                        </p:attrNameLst>
                                      </p:cBhvr>
                                      <p:to>
                                        <p:strVal val="solid"/>
                                      </p:to>
                                    </p:set>
                                  </p:childTnLst>
                                </p:cTn>
                              </p:par>
                            </p:childTnLst>
                          </p:cTn>
                        </p:par>
                      </p:childTnLst>
                    </p:cTn>
                  </p:par>
                  <p:par>
                    <p:cTn id="123" fill="hold">
                      <p:stCondLst>
                        <p:cond delay="indefinite"/>
                      </p:stCondLst>
                      <p:childTnLst>
                        <p:par>
                          <p:cTn id="124" fill="hold">
                            <p:stCondLst>
                              <p:cond delay="0"/>
                            </p:stCondLst>
                            <p:childTnLst>
                              <p:par>
                                <p:cTn id="125" presetID="22" presetClass="entr" presetSubtype="8" fill="hold" grpId="0" nodeType="clickEffect">
                                  <p:stCondLst>
                                    <p:cond delay="0"/>
                                  </p:stCondLst>
                                  <p:childTnLst>
                                    <p:set>
                                      <p:cBhvr>
                                        <p:cTn id="126" dur="1" fill="hold">
                                          <p:stCondLst>
                                            <p:cond delay="0"/>
                                          </p:stCondLst>
                                        </p:cTn>
                                        <p:tgtEl>
                                          <p:spTgt spid="68"/>
                                        </p:tgtEl>
                                        <p:attrNameLst>
                                          <p:attrName>style.visibility</p:attrName>
                                        </p:attrNameLst>
                                      </p:cBhvr>
                                      <p:to>
                                        <p:strVal val="visible"/>
                                      </p:to>
                                    </p:set>
                                    <p:animEffect transition="in" filter="wipe(left)">
                                      <p:cBhvr>
                                        <p:cTn id="127" dur="500"/>
                                        <p:tgtEl>
                                          <p:spTgt spid="68"/>
                                        </p:tgtEl>
                                      </p:cBhvr>
                                    </p:animEffect>
                                  </p:childTnLst>
                                </p:cTn>
                              </p:par>
                            </p:childTnLst>
                          </p:cTn>
                        </p:par>
                      </p:childTnLst>
                    </p:cTn>
                  </p:par>
                  <p:par>
                    <p:cTn id="128" fill="hold">
                      <p:stCondLst>
                        <p:cond delay="indefinite"/>
                      </p:stCondLst>
                      <p:childTnLst>
                        <p:par>
                          <p:cTn id="129" fill="hold">
                            <p:stCondLst>
                              <p:cond delay="0"/>
                            </p:stCondLst>
                            <p:childTnLst>
                              <p:par>
                                <p:cTn id="130" presetID="16" presetClass="emph" presetSubtype="0" fill="hold" nodeType="clickEffect">
                                  <p:stCondLst>
                                    <p:cond delay="0"/>
                                  </p:stCondLst>
                                  <p:iterate type="lt">
                                    <p:tmPct val="4000"/>
                                  </p:iterate>
                                  <p:childTnLst>
                                    <p:set>
                                      <p:cBhvr override="childStyle">
                                        <p:cTn id="131" dur="500" fill="hold"/>
                                        <p:tgtEl>
                                          <p:spTgt spid="87">
                                            <p:txEl>
                                              <p:pRg st="5" end="5"/>
                                            </p:txEl>
                                          </p:spTgt>
                                        </p:tgtEl>
                                        <p:attrNameLst>
                                          <p:attrName>style.color</p:attrName>
                                        </p:attrNameLst>
                                      </p:cBhvr>
                                      <p:to>
                                        <p:clrVal>
                                          <a:schemeClr val="accent2"/>
                                        </p:clrVal>
                                      </p:to>
                                    </p:set>
                                    <p:set>
                                      <p:cBhvr>
                                        <p:cTn id="132" dur="500" fill="hold"/>
                                        <p:tgtEl>
                                          <p:spTgt spid="87">
                                            <p:txEl>
                                              <p:pRg st="5" end="5"/>
                                            </p:txEl>
                                          </p:spTgt>
                                        </p:tgtEl>
                                        <p:attrNameLst>
                                          <p:attrName>fillcolor</p:attrName>
                                        </p:attrNameLst>
                                      </p:cBhvr>
                                      <p:to>
                                        <p:clrVal>
                                          <a:schemeClr val="accent2"/>
                                        </p:clrVal>
                                      </p:to>
                                    </p:set>
                                    <p:set>
                                      <p:cBhvr>
                                        <p:cTn id="133" dur="500" fill="hold"/>
                                        <p:tgtEl>
                                          <p:spTgt spid="87">
                                            <p:txEl>
                                              <p:pRg st="5" end="5"/>
                                            </p:txEl>
                                          </p:spTgt>
                                        </p:tgtEl>
                                        <p:attrNameLst>
                                          <p:attrName>fill.type</p:attrName>
                                        </p:attrNameLst>
                                      </p:cBhvr>
                                      <p:to>
                                        <p:strVal val="solid"/>
                                      </p:to>
                                    </p:set>
                                  </p:childTnLst>
                                </p:cTn>
                              </p:par>
                            </p:childTnLst>
                          </p:cTn>
                        </p:par>
                      </p:childTnLst>
                    </p:cTn>
                  </p:par>
                  <p:par>
                    <p:cTn id="134" fill="hold">
                      <p:stCondLst>
                        <p:cond delay="indefinite"/>
                      </p:stCondLst>
                      <p:childTnLst>
                        <p:par>
                          <p:cTn id="135" fill="hold">
                            <p:stCondLst>
                              <p:cond delay="0"/>
                            </p:stCondLst>
                            <p:childTnLst>
                              <p:par>
                                <p:cTn id="136" presetID="22" presetClass="entr" presetSubtype="8" fill="hold" grpId="0" nodeType="clickEffect">
                                  <p:stCondLst>
                                    <p:cond delay="0"/>
                                  </p:stCondLst>
                                  <p:childTnLst>
                                    <p:set>
                                      <p:cBhvr>
                                        <p:cTn id="137" dur="1" fill="hold">
                                          <p:stCondLst>
                                            <p:cond delay="0"/>
                                          </p:stCondLst>
                                        </p:cTn>
                                        <p:tgtEl>
                                          <p:spTgt spid="69"/>
                                        </p:tgtEl>
                                        <p:attrNameLst>
                                          <p:attrName>style.visibility</p:attrName>
                                        </p:attrNameLst>
                                      </p:cBhvr>
                                      <p:to>
                                        <p:strVal val="visible"/>
                                      </p:to>
                                    </p:set>
                                    <p:animEffect transition="in" filter="wipe(left)">
                                      <p:cBhvr>
                                        <p:cTn id="138" dur="500"/>
                                        <p:tgtEl>
                                          <p:spTgt spid="69"/>
                                        </p:tgtEl>
                                      </p:cBhvr>
                                    </p:animEffect>
                                  </p:childTnLst>
                                </p:cTn>
                              </p:par>
                            </p:childTnLst>
                          </p:cTn>
                        </p:par>
                      </p:childTnLst>
                    </p:cTn>
                  </p:par>
                  <p:par>
                    <p:cTn id="139" fill="hold">
                      <p:stCondLst>
                        <p:cond delay="indefinite"/>
                      </p:stCondLst>
                      <p:childTnLst>
                        <p:par>
                          <p:cTn id="140" fill="hold">
                            <p:stCondLst>
                              <p:cond delay="0"/>
                            </p:stCondLst>
                            <p:childTnLst>
                              <p:par>
                                <p:cTn id="141" presetID="16" presetClass="emph" presetSubtype="0" fill="hold" nodeType="clickEffect">
                                  <p:stCondLst>
                                    <p:cond delay="0"/>
                                  </p:stCondLst>
                                  <p:iterate type="lt">
                                    <p:tmPct val="4000"/>
                                  </p:iterate>
                                  <p:childTnLst>
                                    <p:set>
                                      <p:cBhvr override="childStyle">
                                        <p:cTn id="142" dur="500" fill="hold"/>
                                        <p:tgtEl>
                                          <p:spTgt spid="87">
                                            <p:txEl>
                                              <p:pRg st="6" end="6"/>
                                            </p:txEl>
                                          </p:spTgt>
                                        </p:tgtEl>
                                        <p:attrNameLst>
                                          <p:attrName>style.color</p:attrName>
                                        </p:attrNameLst>
                                      </p:cBhvr>
                                      <p:to>
                                        <p:clrVal>
                                          <a:schemeClr val="accent2"/>
                                        </p:clrVal>
                                      </p:to>
                                    </p:set>
                                    <p:set>
                                      <p:cBhvr>
                                        <p:cTn id="143" dur="500" fill="hold"/>
                                        <p:tgtEl>
                                          <p:spTgt spid="87">
                                            <p:txEl>
                                              <p:pRg st="6" end="6"/>
                                            </p:txEl>
                                          </p:spTgt>
                                        </p:tgtEl>
                                        <p:attrNameLst>
                                          <p:attrName>fillcolor</p:attrName>
                                        </p:attrNameLst>
                                      </p:cBhvr>
                                      <p:to>
                                        <p:clrVal>
                                          <a:schemeClr val="accent2"/>
                                        </p:clrVal>
                                      </p:to>
                                    </p:set>
                                    <p:set>
                                      <p:cBhvr>
                                        <p:cTn id="144" dur="500" fill="hold"/>
                                        <p:tgtEl>
                                          <p:spTgt spid="87">
                                            <p:txEl>
                                              <p:pRg st="6" end="6"/>
                                            </p:txEl>
                                          </p:spTgt>
                                        </p:tgtEl>
                                        <p:attrNameLst>
                                          <p:attrName>fill.type</p:attrName>
                                        </p:attrNameLst>
                                      </p:cBhvr>
                                      <p:to>
                                        <p:strVal val="solid"/>
                                      </p:to>
                                    </p:set>
                                  </p:childTnLst>
                                </p:cTn>
                              </p:par>
                            </p:childTnLst>
                          </p:cTn>
                        </p:par>
                      </p:childTnLst>
                    </p:cTn>
                  </p:par>
                  <p:par>
                    <p:cTn id="145" fill="hold">
                      <p:stCondLst>
                        <p:cond delay="indefinite"/>
                      </p:stCondLst>
                      <p:childTnLst>
                        <p:par>
                          <p:cTn id="146" fill="hold">
                            <p:stCondLst>
                              <p:cond delay="0"/>
                            </p:stCondLst>
                            <p:childTnLst>
                              <p:par>
                                <p:cTn id="147" presetID="22" presetClass="entr" presetSubtype="8" fill="hold" grpId="0" nodeType="clickEffect">
                                  <p:stCondLst>
                                    <p:cond delay="0"/>
                                  </p:stCondLst>
                                  <p:childTnLst>
                                    <p:set>
                                      <p:cBhvr>
                                        <p:cTn id="148" dur="1" fill="hold">
                                          <p:stCondLst>
                                            <p:cond delay="0"/>
                                          </p:stCondLst>
                                        </p:cTn>
                                        <p:tgtEl>
                                          <p:spTgt spid="70"/>
                                        </p:tgtEl>
                                        <p:attrNameLst>
                                          <p:attrName>style.visibility</p:attrName>
                                        </p:attrNameLst>
                                      </p:cBhvr>
                                      <p:to>
                                        <p:strVal val="visible"/>
                                      </p:to>
                                    </p:set>
                                    <p:animEffect transition="in" filter="wipe(left)">
                                      <p:cBhvr>
                                        <p:cTn id="149" dur="500"/>
                                        <p:tgtEl>
                                          <p:spTgt spid="70"/>
                                        </p:tgtEl>
                                      </p:cBhvr>
                                    </p:animEffect>
                                  </p:childTnLst>
                                </p:cTn>
                              </p:par>
                            </p:childTnLst>
                          </p:cTn>
                        </p:par>
                      </p:childTnLst>
                    </p:cTn>
                  </p:par>
                  <p:par>
                    <p:cTn id="150" fill="hold">
                      <p:stCondLst>
                        <p:cond delay="indefinite"/>
                      </p:stCondLst>
                      <p:childTnLst>
                        <p:par>
                          <p:cTn id="151" fill="hold">
                            <p:stCondLst>
                              <p:cond delay="0"/>
                            </p:stCondLst>
                            <p:childTnLst>
                              <p:par>
                                <p:cTn id="152" presetID="16" presetClass="emph" presetSubtype="0" fill="hold" nodeType="clickEffect">
                                  <p:stCondLst>
                                    <p:cond delay="0"/>
                                  </p:stCondLst>
                                  <p:iterate type="lt">
                                    <p:tmPct val="4000"/>
                                  </p:iterate>
                                  <p:childTnLst>
                                    <p:set>
                                      <p:cBhvr override="childStyle">
                                        <p:cTn id="153" dur="500" fill="hold"/>
                                        <p:tgtEl>
                                          <p:spTgt spid="87">
                                            <p:txEl>
                                              <p:pRg st="7" end="7"/>
                                            </p:txEl>
                                          </p:spTgt>
                                        </p:tgtEl>
                                        <p:attrNameLst>
                                          <p:attrName>style.color</p:attrName>
                                        </p:attrNameLst>
                                      </p:cBhvr>
                                      <p:to>
                                        <p:clrVal>
                                          <a:schemeClr val="accent2"/>
                                        </p:clrVal>
                                      </p:to>
                                    </p:set>
                                    <p:set>
                                      <p:cBhvr>
                                        <p:cTn id="154" dur="500" fill="hold"/>
                                        <p:tgtEl>
                                          <p:spTgt spid="87">
                                            <p:txEl>
                                              <p:pRg st="7" end="7"/>
                                            </p:txEl>
                                          </p:spTgt>
                                        </p:tgtEl>
                                        <p:attrNameLst>
                                          <p:attrName>fillcolor</p:attrName>
                                        </p:attrNameLst>
                                      </p:cBhvr>
                                      <p:to>
                                        <p:clrVal>
                                          <a:schemeClr val="accent2"/>
                                        </p:clrVal>
                                      </p:to>
                                    </p:set>
                                    <p:set>
                                      <p:cBhvr>
                                        <p:cTn id="155" dur="500" fill="hold"/>
                                        <p:tgtEl>
                                          <p:spTgt spid="87">
                                            <p:txEl>
                                              <p:pRg st="7" end="7"/>
                                            </p:txEl>
                                          </p:spTgt>
                                        </p:tgtEl>
                                        <p:attrNameLst>
                                          <p:attrName>fill.type</p:attrName>
                                        </p:attrNameLst>
                                      </p:cBhvr>
                                      <p:to>
                                        <p:strVal val="solid"/>
                                      </p:to>
                                    </p:set>
                                  </p:childTnLst>
                                </p:cTn>
                              </p:par>
                            </p:childTnLst>
                          </p:cTn>
                        </p:par>
                      </p:childTnLst>
                    </p:cTn>
                  </p:par>
                  <p:par>
                    <p:cTn id="156" fill="hold">
                      <p:stCondLst>
                        <p:cond delay="indefinite"/>
                      </p:stCondLst>
                      <p:childTnLst>
                        <p:par>
                          <p:cTn id="157" fill="hold">
                            <p:stCondLst>
                              <p:cond delay="0"/>
                            </p:stCondLst>
                            <p:childTnLst>
                              <p:par>
                                <p:cTn id="158" presetID="22" presetClass="entr" presetSubtype="8" fill="hold" grpId="0" nodeType="clickEffect">
                                  <p:stCondLst>
                                    <p:cond delay="0"/>
                                  </p:stCondLst>
                                  <p:childTnLst>
                                    <p:set>
                                      <p:cBhvr>
                                        <p:cTn id="159" dur="1" fill="hold">
                                          <p:stCondLst>
                                            <p:cond delay="0"/>
                                          </p:stCondLst>
                                        </p:cTn>
                                        <p:tgtEl>
                                          <p:spTgt spid="71"/>
                                        </p:tgtEl>
                                        <p:attrNameLst>
                                          <p:attrName>style.visibility</p:attrName>
                                        </p:attrNameLst>
                                      </p:cBhvr>
                                      <p:to>
                                        <p:strVal val="visible"/>
                                      </p:to>
                                    </p:set>
                                    <p:animEffect transition="in" filter="wipe(left)">
                                      <p:cBhvr>
                                        <p:cTn id="160" dur="500"/>
                                        <p:tgtEl>
                                          <p:spTgt spid="71"/>
                                        </p:tgtEl>
                                      </p:cBhvr>
                                    </p:animEffect>
                                  </p:childTnLst>
                                </p:cTn>
                              </p:par>
                            </p:childTnLst>
                          </p:cTn>
                        </p:par>
                      </p:childTnLst>
                    </p:cTn>
                  </p:par>
                  <p:par>
                    <p:cTn id="161" fill="hold">
                      <p:stCondLst>
                        <p:cond delay="indefinite"/>
                      </p:stCondLst>
                      <p:childTnLst>
                        <p:par>
                          <p:cTn id="162" fill="hold">
                            <p:stCondLst>
                              <p:cond delay="0"/>
                            </p:stCondLst>
                            <p:childTnLst>
                              <p:par>
                                <p:cTn id="163" presetID="16" presetClass="emph" presetSubtype="0" fill="hold" nodeType="clickEffect">
                                  <p:stCondLst>
                                    <p:cond delay="0"/>
                                  </p:stCondLst>
                                  <p:iterate type="lt">
                                    <p:tmPct val="4000"/>
                                  </p:iterate>
                                  <p:childTnLst>
                                    <p:set>
                                      <p:cBhvr override="childStyle">
                                        <p:cTn id="164" dur="500" fill="hold"/>
                                        <p:tgtEl>
                                          <p:spTgt spid="87">
                                            <p:txEl>
                                              <p:pRg st="8" end="8"/>
                                            </p:txEl>
                                          </p:spTgt>
                                        </p:tgtEl>
                                        <p:attrNameLst>
                                          <p:attrName>style.color</p:attrName>
                                        </p:attrNameLst>
                                      </p:cBhvr>
                                      <p:to>
                                        <p:clrVal>
                                          <a:schemeClr val="accent2"/>
                                        </p:clrVal>
                                      </p:to>
                                    </p:set>
                                    <p:set>
                                      <p:cBhvr>
                                        <p:cTn id="165" dur="500" fill="hold"/>
                                        <p:tgtEl>
                                          <p:spTgt spid="87">
                                            <p:txEl>
                                              <p:pRg st="8" end="8"/>
                                            </p:txEl>
                                          </p:spTgt>
                                        </p:tgtEl>
                                        <p:attrNameLst>
                                          <p:attrName>fillcolor</p:attrName>
                                        </p:attrNameLst>
                                      </p:cBhvr>
                                      <p:to>
                                        <p:clrVal>
                                          <a:schemeClr val="accent2"/>
                                        </p:clrVal>
                                      </p:to>
                                    </p:set>
                                    <p:set>
                                      <p:cBhvr>
                                        <p:cTn id="166" dur="500" fill="hold"/>
                                        <p:tgtEl>
                                          <p:spTgt spid="87">
                                            <p:txEl>
                                              <p:pRg st="8" end="8"/>
                                            </p:txEl>
                                          </p:spTgt>
                                        </p:tgtEl>
                                        <p:attrNameLst>
                                          <p:attrName>fill.type</p:attrName>
                                        </p:attrNameLst>
                                      </p:cBhvr>
                                      <p:to>
                                        <p:strVal val="solid"/>
                                      </p:to>
                                    </p:set>
                                  </p:childTnLst>
                                </p:cTn>
                              </p:par>
                            </p:childTnLst>
                          </p:cTn>
                        </p:par>
                      </p:childTnLst>
                    </p:cTn>
                  </p:par>
                  <p:par>
                    <p:cTn id="167" fill="hold">
                      <p:stCondLst>
                        <p:cond delay="indefinite"/>
                      </p:stCondLst>
                      <p:childTnLst>
                        <p:par>
                          <p:cTn id="168" fill="hold">
                            <p:stCondLst>
                              <p:cond delay="0"/>
                            </p:stCondLst>
                            <p:childTnLst>
                              <p:par>
                                <p:cTn id="169" presetID="22" presetClass="entr" presetSubtype="4" fill="hold" nodeType="clickEffect">
                                  <p:stCondLst>
                                    <p:cond delay="0"/>
                                  </p:stCondLst>
                                  <p:childTnLst>
                                    <p:set>
                                      <p:cBhvr>
                                        <p:cTn id="170" dur="1" fill="hold">
                                          <p:stCondLst>
                                            <p:cond delay="0"/>
                                          </p:stCondLst>
                                        </p:cTn>
                                        <p:tgtEl>
                                          <p:spTgt spid="73"/>
                                        </p:tgtEl>
                                        <p:attrNameLst>
                                          <p:attrName>style.visibility</p:attrName>
                                        </p:attrNameLst>
                                      </p:cBhvr>
                                      <p:to>
                                        <p:strVal val="visible"/>
                                      </p:to>
                                    </p:set>
                                    <p:animEffect transition="in" filter="wipe(down)">
                                      <p:cBhvr>
                                        <p:cTn id="171" dur="500"/>
                                        <p:tgtEl>
                                          <p:spTgt spid="73"/>
                                        </p:tgtEl>
                                      </p:cBhvr>
                                    </p:animEffect>
                                  </p:childTnLst>
                                </p:cTn>
                              </p:par>
                            </p:childTnLst>
                          </p:cTn>
                        </p:par>
                      </p:childTnLst>
                    </p:cTn>
                  </p:par>
                  <p:par>
                    <p:cTn id="172" fill="hold">
                      <p:stCondLst>
                        <p:cond delay="indefinite"/>
                      </p:stCondLst>
                      <p:childTnLst>
                        <p:par>
                          <p:cTn id="173" fill="hold">
                            <p:stCondLst>
                              <p:cond delay="0"/>
                            </p:stCondLst>
                            <p:childTnLst>
                              <p:par>
                                <p:cTn id="174" presetID="22" presetClass="entr" presetSubtype="1" fill="hold" grpId="0" nodeType="clickEffect">
                                  <p:stCondLst>
                                    <p:cond delay="0"/>
                                  </p:stCondLst>
                                  <p:childTnLst>
                                    <p:set>
                                      <p:cBhvr>
                                        <p:cTn id="175" dur="1" fill="hold">
                                          <p:stCondLst>
                                            <p:cond delay="0"/>
                                          </p:stCondLst>
                                        </p:cTn>
                                        <p:tgtEl>
                                          <p:spTgt spid="72"/>
                                        </p:tgtEl>
                                        <p:attrNameLst>
                                          <p:attrName>style.visibility</p:attrName>
                                        </p:attrNameLst>
                                      </p:cBhvr>
                                      <p:to>
                                        <p:strVal val="visible"/>
                                      </p:to>
                                    </p:set>
                                    <p:animEffect transition="in" filter="wipe(up)">
                                      <p:cBhvr>
                                        <p:cTn id="176" dur="500"/>
                                        <p:tgtEl>
                                          <p:spTgt spid="72"/>
                                        </p:tgtEl>
                                      </p:cBhvr>
                                    </p:animEffect>
                                  </p:childTnLst>
                                </p:cTn>
                              </p:par>
                            </p:childTnLst>
                          </p:cTn>
                        </p:par>
                      </p:childTnLst>
                    </p:cTn>
                  </p:par>
                  <p:par>
                    <p:cTn id="177" fill="hold">
                      <p:stCondLst>
                        <p:cond delay="indefinite"/>
                      </p:stCondLst>
                      <p:childTnLst>
                        <p:par>
                          <p:cTn id="178" fill="hold">
                            <p:stCondLst>
                              <p:cond delay="0"/>
                            </p:stCondLst>
                            <p:childTnLst>
                              <p:par>
                                <p:cTn id="179" presetID="22" presetClass="entr" presetSubtype="1" fill="hold" grpId="0" nodeType="clickEffect">
                                  <p:stCondLst>
                                    <p:cond delay="0"/>
                                  </p:stCondLst>
                                  <p:childTnLst>
                                    <p:set>
                                      <p:cBhvr>
                                        <p:cTn id="180" dur="1" fill="hold">
                                          <p:stCondLst>
                                            <p:cond delay="0"/>
                                          </p:stCondLst>
                                        </p:cTn>
                                        <p:tgtEl>
                                          <p:spTgt spid="77"/>
                                        </p:tgtEl>
                                        <p:attrNameLst>
                                          <p:attrName>style.visibility</p:attrName>
                                        </p:attrNameLst>
                                      </p:cBhvr>
                                      <p:to>
                                        <p:strVal val="visible"/>
                                      </p:to>
                                    </p:set>
                                    <p:animEffect transition="in" filter="wipe(up)">
                                      <p:cBhvr>
                                        <p:cTn id="181" dur="500"/>
                                        <p:tgtEl>
                                          <p:spTgt spid="77"/>
                                        </p:tgtEl>
                                      </p:cBhvr>
                                    </p:animEffect>
                                  </p:childTnLst>
                                </p:cTn>
                              </p:par>
                            </p:childTnLst>
                          </p:cTn>
                        </p:par>
                      </p:childTnLst>
                    </p:cTn>
                  </p:par>
                  <p:par>
                    <p:cTn id="182" fill="hold">
                      <p:stCondLst>
                        <p:cond delay="indefinite"/>
                      </p:stCondLst>
                      <p:childTnLst>
                        <p:par>
                          <p:cTn id="183" fill="hold">
                            <p:stCondLst>
                              <p:cond delay="0"/>
                            </p:stCondLst>
                            <p:childTnLst>
                              <p:par>
                                <p:cTn id="184" presetID="22" presetClass="entr" presetSubtype="1" fill="hold" grpId="0" nodeType="clickEffect">
                                  <p:stCondLst>
                                    <p:cond delay="0"/>
                                  </p:stCondLst>
                                  <p:childTnLst>
                                    <p:set>
                                      <p:cBhvr>
                                        <p:cTn id="185" dur="1" fill="hold">
                                          <p:stCondLst>
                                            <p:cond delay="0"/>
                                          </p:stCondLst>
                                        </p:cTn>
                                        <p:tgtEl>
                                          <p:spTgt spid="76"/>
                                        </p:tgtEl>
                                        <p:attrNameLst>
                                          <p:attrName>style.visibility</p:attrName>
                                        </p:attrNameLst>
                                      </p:cBhvr>
                                      <p:to>
                                        <p:strVal val="visible"/>
                                      </p:to>
                                    </p:set>
                                    <p:animEffect transition="in" filter="wipe(up)">
                                      <p:cBhvr>
                                        <p:cTn id="186" dur="500"/>
                                        <p:tgtEl>
                                          <p:spTgt spid="76"/>
                                        </p:tgtEl>
                                      </p:cBhvr>
                                    </p:animEffect>
                                  </p:childTnLst>
                                </p:cTn>
                              </p:par>
                            </p:childTnLst>
                          </p:cTn>
                        </p:par>
                      </p:childTnLst>
                    </p:cTn>
                  </p:par>
                  <p:par>
                    <p:cTn id="187" fill="hold">
                      <p:stCondLst>
                        <p:cond delay="indefinite"/>
                      </p:stCondLst>
                      <p:childTnLst>
                        <p:par>
                          <p:cTn id="188" fill="hold">
                            <p:stCondLst>
                              <p:cond delay="0"/>
                            </p:stCondLst>
                            <p:childTnLst>
                              <p:par>
                                <p:cTn id="189" presetID="22" presetClass="entr" presetSubtype="1" fill="hold" grpId="0" nodeType="clickEffect">
                                  <p:stCondLst>
                                    <p:cond delay="0"/>
                                  </p:stCondLst>
                                  <p:childTnLst>
                                    <p:set>
                                      <p:cBhvr>
                                        <p:cTn id="190" dur="1" fill="hold">
                                          <p:stCondLst>
                                            <p:cond delay="0"/>
                                          </p:stCondLst>
                                        </p:cTn>
                                        <p:tgtEl>
                                          <p:spTgt spid="85"/>
                                        </p:tgtEl>
                                        <p:attrNameLst>
                                          <p:attrName>style.visibility</p:attrName>
                                        </p:attrNameLst>
                                      </p:cBhvr>
                                      <p:to>
                                        <p:strVal val="visible"/>
                                      </p:to>
                                    </p:set>
                                    <p:animEffect transition="in" filter="wipe(up)">
                                      <p:cBhvr>
                                        <p:cTn id="191" dur="500"/>
                                        <p:tgtEl>
                                          <p:spTgt spid="85"/>
                                        </p:tgtEl>
                                      </p:cBhvr>
                                    </p:animEffect>
                                  </p:childTnLst>
                                </p:cTn>
                              </p:par>
                            </p:childTnLst>
                          </p:cTn>
                        </p:par>
                      </p:childTnLst>
                    </p:cTn>
                  </p:par>
                  <p:par>
                    <p:cTn id="192" fill="hold">
                      <p:stCondLst>
                        <p:cond delay="indefinite"/>
                      </p:stCondLst>
                      <p:childTnLst>
                        <p:par>
                          <p:cTn id="193" fill="hold">
                            <p:stCondLst>
                              <p:cond delay="0"/>
                            </p:stCondLst>
                            <p:childTnLst>
                              <p:par>
                                <p:cTn id="194" presetID="16" presetClass="emph" presetSubtype="0" fill="hold" nodeType="clickEffect">
                                  <p:stCondLst>
                                    <p:cond delay="0"/>
                                  </p:stCondLst>
                                  <p:iterate type="lt">
                                    <p:tmPct val="4000"/>
                                  </p:iterate>
                                  <p:childTnLst>
                                    <p:set>
                                      <p:cBhvr override="childStyle">
                                        <p:cTn id="195" dur="500" fill="hold"/>
                                        <p:tgtEl>
                                          <p:spTgt spid="87">
                                            <p:txEl>
                                              <p:pRg st="9" end="9"/>
                                            </p:txEl>
                                          </p:spTgt>
                                        </p:tgtEl>
                                        <p:attrNameLst>
                                          <p:attrName>style.color</p:attrName>
                                        </p:attrNameLst>
                                      </p:cBhvr>
                                      <p:to>
                                        <p:clrVal>
                                          <a:schemeClr val="accent2"/>
                                        </p:clrVal>
                                      </p:to>
                                    </p:set>
                                    <p:set>
                                      <p:cBhvr>
                                        <p:cTn id="196" dur="500" fill="hold"/>
                                        <p:tgtEl>
                                          <p:spTgt spid="87">
                                            <p:txEl>
                                              <p:pRg st="9" end="9"/>
                                            </p:txEl>
                                          </p:spTgt>
                                        </p:tgtEl>
                                        <p:attrNameLst>
                                          <p:attrName>fillcolor</p:attrName>
                                        </p:attrNameLst>
                                      </p:cBhvr>
                                      <p:to>
                                        <p:clrVal>
                                          <a:schemeClr val="accent2"/>
                                        </p:clrVal>
                                      </p:to>
                                    </p:set>
                                    <p:set>
                                      <p:cBhvr>
                                        <p:cTn id="197" dur="500" fill="hold"/>
                                        <p:tgtEl>
                                          <p:spTgt spid="87">
                                            <p:txEl>
                                              <p:pRg st="9" end="9"/>
                                            </p:txEl>
                                          </p:spTgt>
                                        </p:tgtEl>
                                        <p:attrNameLst>
                                          <p:attrName>fill.type</p:attrName>
                                        </p:attrNameLst>
                                      </p:cBhvr>
                                      <p:to>
                                        <p:strVal val="solid"/>
                                      </p:to>
                                    </p:set>
                                  </p:childTnLst>
                                </p:cTn>
                              </p:par>
                            </p:childTnLst>
                          </p:cTn>
                        </p:par>
                      </p:childTnLst>
                    </p:cTn>
                  </p:par>
                  <p:par>
                    <p:cTn id="198" fill="hold">
                      <p:stCondLst>
                        <p:cond delay="indefinite"/>
                      </p:stCondLst>
                      <p:childTnLst>
                        <p:par>
                          <p:cTn id="199" fill="hold">
                            <p:stCondLst>
                              <p:cond delay="0"/>
                            </p:stCondLst>
                            <p:childTnLst>
                              <p:par>
                                <p:cTn id="200" presetID="22" presetClass="entr" presetSubtype="4" fill="hold" nodeType="clickEffect">
                                  <p:stCondLst>
                                    <p:cond delay="0"/>
                                  </p:stCondLst>
                                  <p:childTnLst>
                                    <p:set>
                                      <p:cBhvr>
                                        <p:cTn id="201" dur="1" fill="hold">
                                          <p:stCondLst>
                                            <p:cond delay="0"/>
                                          </p:stCondLst>
                                        </p:cTn>
                                        <p:tgtEl>
                                          <p:spTgt spid="79"/>
                                        </p:tgtEl>
                                        <p:attrNameLst>
                                          <p:attrName>style.visibility</p:attrName>
                                        </p:attrNameLst>
                                      </p:cBhvr>
                                      <p:to>
                                        <p:strVal val="visible"/>
                                      </p:to>
                                    </p:set>
                                    <p:animEffect transition="in" filter="wipe(down)">
                                      <p:cBhvr>
                                        <p:cTn id="202" dur="500"/>
                                        <p:tgtEl>
                                          <p:spTgt spid="79"/>
                                        </p:tgtEl>
                                      </p:cBhvr>
                                    </p:animEffect>
                                  </p:childTnLst>
                                </p:cTn>
                              </p:par>
                            </p:childTnLst>
                          </p:cTn>
                        </p:par>
                      </p:childTnLst>
                    </p:cTn>
                  </p:par>
                  <p:par>
                    <p:cTn id="203" fill="hold">
                      <p:stCondLst>
                        <p:cond delay="indefinite"/>
                      </p:stCondLst>
                      <p:childTnLst>
                        <p:par>
                          <p:cTn id="204" fill="hold">
                            <p:stCondLst>
                              <p:cond delay="0"/>
                            </p:stCondLst>
                            <p:childTnLst>
                              <p:par>
                                <p:cTn id="205" presetID="22" presetClass="entr" presetSubtype="1" fill="hold" grpId="0" nodeType="clickEffect">
                                  <p:stCondLst>
                                    <p:cond delay="0"/>
                                  </p:stCondLst>
                                  <p:childTnLst>
                                    <p:set>
                                      <p:cBhvr>
                                        <p:cTn id="206" dur="1" fill="hold">
                                          <p:stCondLst>
                                            <p:cond delay="0"/>
                                          </p:stCondLst>
                                        </p:cTn>
                                        <p:tgtEl>
                                          <p:spTgt spid="78"/>
                                        </p:tgtEl>
                                        <p:attrNameLst>
                                          <p:attrName>style.visibility</p:attrName>
                                        </p:attrNameLst>
                                      </p:cBhvr>
                                      <p:to>
                                        <p:strVal val="visible"/>
                                      </p:to>
                                    </p:set>
                                    <p:animEffect transition="in" filter="wipe(up)">
                                      <p:cBhvr>
                                        <p:cTn id="207" dur="500"/>
                                        <p:tgtEl>
                                          <p:spTgt spid="78"/>
                                        </p:tgtEl>
                                      </p:cBhvr>
                                    </p:animEffect>
                                  </p:childTnLst>
                                </p:cTn>
                              </p:par>
                            </p:childTnLst>
                          </p:cTn>
                        </p:par>
                      </p:childTnLst>
                    </p:cTn>
                  </p:par>
                  <p:par>
                    <p:cTn id="208" fill="hold">
                      <p:stCondLst>
                        <p:cond delay="indefinite"/>
                      </p:stCondLst>
                      <p:childTnLst>
                        <p:par>
                          <p:cTn id="209" fill="hold">
                            <p:stCondLst>
                              <p:cond delay="0"/>
                            </p:stCondLst>
                            <p:childTnLst>
                              <p:par>
                                <p:cTn id="210" presetID="22" presetClass="entr" presetSubtype="1" fill="hold" grpId="0" nodeType="clickEffect">
                                  <p:stCondLst>
                                    <p:cond delay="0"/>
                                  </p:stCondLst>
                                  <p:childTnLst>
                                    <p:set>
                                      <p:cBhvr>
                                        <p:cTn id="211" dur="1" fill="hold">
                                          <p:stCondLst>
                                            <p:cond delay="0"/>
                                          </p:stCondLst>
                                        </p:cTn>
                                        <p:tgtEl>
                                          <p:spTgt spid="82"/>
                                        </p:tgtEl>
                                        <p:attrNameLst>
                                          <p:attrName>style.visibility</p:attrName>
                                        </p:attrNameLst>
                                      </p:cBhvr>
                                      <p:to>
                                        <p:strVal val="visible"/>
                                      </p:to>
                                    </p:set>
                                    <p:animEffect transition="in" filter="wipe(up)">
                                      <p:cBhvr>
                                        <p:cTn id="212" dur="500"/>
                                        <p:tgtEl>
                                          <p:spTgt spid="82"/>
                                        </p:tgtEl>
                                      </p:cBhvr>
                                    </p:animEffect>
                                  </p:childTnLst>
                                </p:cTn>
                              </p:par>
                            </p:childTnLst>
                          </p:cTn>
                        </p:par>
                      </p:childTnLst>
                    </p:cTn>
                  </p:par>
                  <p:par>
                    <p:cTn id="213" fill="hold">
                      <p:stCondLst>
                        <p:cond delay="indefinite"/>
                      </p:stCondLst>
                      <p:childTnLst>
                        <p:par>
                          <p:cTn id="214" fill="hold">
                            <p:stCondLst>
                              <p:cond delay="0"/>
                            </p:stCondLst>
                            <p:childTnLst>
                              <p:par>
                                <p:cTn id="215" presetID="22" presetClass="entr" presetSubtype="1" fill="hold" grpId="0" nodeType="clickEffect">
                                  <p:stCondLst>
                                    <p:cond delay="0"/>
                                  </p:stCondLst>
                                  <p:childTnLst>
                                    <p:set>
                                      <p:cBhvr>
                                        <p:cTn id="216" dur="1" fill="hold">
                                          <p:stCondLst>
                                            <p:cond delay="0"/>
                                          </p:stCondLst>
                                        </p:cTn>
                                        <p:tgtEl>
                                          <p:spTgt spid="84"/>
                                        </p:tgtEl>
                                        <p:attrNameLst>
                                          <p:attrName>style.visibility</p:attrName>
                                        </p:attrNameLst>
                                      </p:cBhvr>
                                      <p:to>
                                        <p:strVal val="visible"/>
                                      </p:to>
                                    </p:set>
                                    <p:animEffect transition="in" filter="wipe(up)">
                                      <p:cBhvr>
                                        <p:cTn id="217" dur="500"/>
                                        <p:tgtEl>
                                          <p:spTgt spid="84"/>
                                        </p:tgtEl>
                                      </p:cBhvr>
                                    </p:animEffect>
                                  </p:childTnLst>
                                </p:cTn>
                              </p:par>
                            </p:childTnLst>
                          </p:cTn>
                        </p:par>
                      </p:childTnLst>
                    </p:cTn>
                  </p:par>
                  <p:par>
                    <p:cTn id="218" fill="hold">
                      <p:stCondLst>
                        <p:cond delay="indefinite"/>
                      </p:stCondLst>
                      <p:childTnLst>
                        <p:par>
                          <p:cTn id="219" fill="hold">
                            <p:stCondLst>
                              <p:cond delay="0"/>
                            </p:stCondLst>
                            <p:childTnLst>
                              <p:par>
                                <p:cTn id="220" presetID="22" presetClass="entr" presetSubtype="1" fill="hold" grpId="0" nodeType="clickEffect">
                                  <p:stCondLst>
                                    <p:cond delay="0"/>
                                  </p:stCondLst>
                                  <p:childTnLst>
                                    <p:set>
                                      <p:cBhvr>
                                        <p:cTn id="221" dur="1" fill="hold">
                                          <p:stCondLst>
                                            <p:cond delay="0"/>
                                          </p:stCondLst>
                                        </p:cTn>
                                        <p:tgtEl>
                                          <p:spTgt spid="83"/>
                                        </p:tgtEl>
                                        <p:attrNameLst>
                                          <p:attrName>style.visibility</p:attrName>
                                        </p:attrNameLst>
                                      </p:cBhvr>
                                      <p:to>
                                        <p:strVal val="visible"/>
                                      </p:to>
                                    </p:set>
                                    <p:animEffect transition="in" filter="wipe(up)">
                                      <p:cBhvr>
                                        <p:cTn id="222" dur="500"/>
                                        <p:tgtEl>
                                          <p:spTgt spid="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autoUpdateAnimBg="0"/>
      <p:bldP spid="47" grpId="0" autoUpdateAnimBg="0"/>
      <p:bldP spid="48" grpId="0" autoUpdateAnimBg="0"/>
      <p:bldP spid="49" grpId="0" animBg="1" autoUpdateAnimBg="0"/>
      <p:bldP spid="50" grpId="0" autoUpdateAnimBg="0"/>
      <p:bldP spid="51" grpId="0" autoUpdateAnimBg="0"/>
      <p:bldP spid="52" grpId="0" animBg="1" autoUpdateAnimBg="0"/>
      <p:bldP spid="53" grpId="0" animBg="1" autoUpdateAnimBg="0"/>
      <p:bldP spid="54" grpId="0" autoUpdateAnimBg="0"/>
      <p:bldP spid="55" grpId="0" autoUpdateAnimBg="0"/>
      <p:bldP spid="56" grpId="0" animBg="1" autoUpdateAnimBg="0"/>
      <p:bldP spid="60" grpId="0" autoUpdateAnimBg="0"/>
      <p:bldP spid="61" grpId="0" autoUpdateAnimBg="0"/>
      <p:bldP spid="62" grpId="0" animBg="1" autoUpdateAnimBg="0"/>
      <p:bldP spid="66" grpId="0" autoUpdateAnimBg="0"/>
      <p:bldP spid="67" grpId="0" autoUpdateAnimBg="0"/>
      <p:bldP spid="68" grpId="0" autoUpdateAnimBg="0"/>
      <p:bldP spid="69" grpId="0" autoUpdateAnimBg="0"/>
      <p:bldP spid="70" grpId="0" autoUpdateAnimBg="0"/>
      <p:bldP spid="71" grpId="0" autoUpdateAnimBg="0"/>
      <p:bldP spid="72" grpId="0" animBg="1" autoUpdateAnimBg="0"/>
      <p:bldP spid="76" grpId="0" autoUpdateAnimBg="0"/>
      <p:bldP spid="77" grpId="0" autoUpdateAnimBg="0"/>
      <p:bldP spid="78" grpId="0" animBg="1" autoUpdateAnimBg="0"/>
      <p:bldP spid="82" grpId="0" autoUpdateAnimBg="0"/>
      <p:bldP spid="83" grpId="0" autoUpdateAnimBg="0"/>
      <p:bldP spid="84" grpId="0" animBg="1"/>
      <p:bldP spid="85" grpId="0" autoUpdateAnimBg="0"/>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8C8D31-F430-479C-980F-4F5AD9DA31AE}"/>
              </a:ext>
            </a:extLst>
          </p:cNvPr>
          <p:cNvSpPr>
            <a:spLocks noGrp="1"/>
          </p:cNvSpPr>
          <p:nvPr>
            <p:ph type="title"/>
          </p:nvPr>
        </p:nvSpPr>
        <p:spPr/>
        <p:txBody>
          <a:bodyPr/>
          <a:lstStyle/>
          <a:p>
            <a:r>
              <a:rPr lang="en-US" altLang="zh-CN" dirty="0"/>
              <a:t>10.4.2 </a:t>
            </a:r>
            <a:r>
              <a:rPr lang="zh-CN" altLang="en-US" dirty="0"/>
              <a:t>局部优化</a:t>
            </a:r>
          </a:p>
        </p:txBody>
      </p:sp>
      <p:sp>
        <p:nvSpPr>
          <p:cNvPr id="3" name="内容占位符 2">
            <a:extLst>
              <a:ext uri="{FF2B5EF4-FFF2-40B4-BE49-F238E27FC236}">
                <a16:creationId xmlns:a16="http://schemas.microsoft.com/office/drawing/2014/main" id="{237B6845-832D-4D3A-BA93-25D5B2353D73}"/>
              </a:ext>
            </a:extLst>
          </p:cNvPr>
          <p:cNvSpPr>
            <a:spLocks noGrp="1"/>
          </p:cNvSpPr>
          <p:nvPr>
            <p:ph idx="1"/>
          </p:nvPr>
        </p:nvSpPr>
        <p:spPr>
          <a:xfrm>
            <a:off x="487822" y="942764"/>
            <a:ext cx="3073525" cy="617641"/>
          </a:xfrm>
        </p:spPr>
        <p:txBody>
          <a:bodyPr/>
          <a:lstStyle/>
          <a:p>
            <a:r>
              <a:rPr lang="zh-CN" altLang="en-US" dirty="0"/>
              <a:t>优化后的四元式</a:t>
            </a:r>
          </a:p>
        </p:txBody>
      </p:sp>
      <p:grpSp>
        <p:nvGrpSpPr>
          <p:cNvPr id="5" name="组合 4">
            <a:extLst>
              <a:ext uri="{FF2B5EF4-FFF2-40B4-BE49-F238E27FC236}">
                <a16:creationId xmlns:a16="http://schemas.microsoft.com/office/drawing/2014/main" id="{834A5D68-FDED-428F-9E6D-A6B22A435CAB}"/>
              </a:ext>
            </a:extLst>
          </p:cNvPr>
          <p:cNvGrpSpPr/>
          <p:nvPr/>
        </p:nvGrpSpPr>
        <p:grpSpPr>
          <a:xfrm>
            <a:off x="3479046" y="1769297"/>
            <a:ext cx="5165328" cy="3914775"/>
            <a:chOff x="3705300" y="2603350"/>
            <a:chExt cx="5165328" cy="3914775"/>
          </a:xfrm>
        </p:grpSpPr>
        <p:sp>
          <p:nvSpPr>
            <p:cNvPr id="6" name="Oval 3">
              <a:extLst>
                <a:ext uri="{FF2B5EF4-FFF2-40B4-BE49-F238E27FC236}">
                  <a16:creationId xmlns:a16="http://schemas.microsoft.com/office/drawing/2014/main" id="{3BCB0B9D-DE9D-4EBA-B0AA-060542A35E11}"/>
                </a:ext>
              </a:extLst>
            </p:cNvPr>
            <p:cNvSpPr>
              <a:spLocks noChangeArrowheads="1"/>
            </p:cNvSpPr>
            <p:nvPr/>
          </p:nvSpPr>
          <p:spPr bwMode="auto">
            <a:xfrm>
              <a:off x="3768265" y="5735170"/>
              <a:ext cx="456724" cy="456724"/>
            </a:xfrm>
            <a:prstGeom prst="ellipse">
              <a:avLst/>
            </a:prstGeom>
            <a:noFill/>
            <a:ln w="19050"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9pPr>
            </a:lstStyle>
            <a:p>
              <a:pPr algn="ctr" defTabSz="391495">
                <a:spcBef>
                  <a:spcPct val="0"/>
                </a:spcBef>
                <a:buClrTx/>
                <a:buSzTx/>
                <a:buNone/>
              </a:pPr>
              <a:r>
                <a:rPr kumimoji="1" lang="en-US" altLang="zh-CN" sz="2400">
                  <a:solidFill>
                    <a:prstClr val="black"/>
                  </a:solidFill>
                  <a:latin typeface="微软雅黑" panose="020B0503020204020204" pitchFamily="34" charset="-122"/>
                </a:rPr>
                <a:t>n</a:t>
              </a:r>
              <a:r>
                <a:rPr kumimoji="1" lang="en-US" altLang="zh-CN" sz="2400" baseline="-25000">
                  <a:solidFill>
                    <a:prstClr val="black"/>
                  </a:solidFill>
                  <a:latin typeface="微软雅黑" panose="020B0503020204020204" pitchFamily="34" charset="-122"/>
                </a:rPr>
                <a:t>1</a:t>
              </a:r>
              <a:endParaRPr kumimoji="1" lang="en-US" altLang="zh-CN" sz="2400">
                <a:solidFill>
                  <a:prstClr val="black"/>
                </a:solidFill>
                <a:latin typeface="微软雅黑" panose="020B0503020204020204" pitchFamily="34" charset="-122"/>
              </a:endParaRPr>
            </a:p>
          </p:txBody>
        </p:sp>
        <p:sp>
          <p:nvSpPr>
            <p:cNvPr id="7" name="Rectangle 4">
              <a:extLst>
                <a:ext uri="{FF2B5EF4-FFF2-40B4-BE49-F238E27FC236}">
                  <a16:creationId xmlns:a16="http://schemas.microsoft.com/office/drawing/2014/main" id="{35B59E5F-DF5A-4160-A44B-2237BF925E62}"/>
                </a:ext>
              </a:extLst>
            </p:cNvPr>
            <p:cNvSpPr>
              <a:spLocks noChangeArrowheads="1"/>
            </p:cNvSpPr>
            <p:nvPr/>
          </p:nvSpPr>
          <p:spPr bwMode="auto">
            <a:xfrm>
              <a:off x="3705300" y="6257140"/>
              <a:ext cx="652463" cy="2609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9pPr>
            </a:lstStyle>
            <a:p>
              <a:pPr algn="ctr" defTabSz="391495">
                <a:spcBef>
                  <a:spcPct val="0"/>
                </a:spcBef>
                <a:buClrTx/>
                <a:buSzTx/>
                <a:buNone/>
              </a:pPr>
              <a:r>
                <a:rPr kumimoji="1" lang="zh-CN" altLang="en-US" sz="2400" dirty="0">
                  <a:solidFill>
                    <a:prstClr val="black"/>
                  </a:solidFill>
                  <a:latin typeface="微软雅黑" panose="020B0503020204020204" pitchFamily="34" charset="-122"/>
                </a:rPr>
                <a:t>3.14</a:t>
              </a:r>
            </a:p>
          </p:txBody>
        </p:sp>
        <p:sp>
          <p:nvSpPr>
            <p:cNvPr id="8" name="Rectangle 5">
              <a:extLst>
                <a:ext uri="{FF2B5EF4-FFF2-40B4-BE49-F238E27FC236}">
                  <a16:creationId xmlns:a16="http://schemas.microsoft.com/office/drawing/2014/main" id="{2F352781-5669-4F48-B6F6-99B775EC7FF6}"/>
                </a:ext>
              </a:extLst>
            </p:cNvPr>
            <p:cNvSpPr>
              <a:spLocks noChangeArrowheads="1"/>
            </p:cNvSpPr>
            <p:nvPr/>
          </p:nvSpPr>
          <p:spPr bwMode="auto">
            <a:xfrm>
              <a:off x="4194647" y="5843913"/>
              <a:ext cx="456724" cy="2609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9pPr>
            </a:lstStyle>
            <a:p>
              <a:pPr algn="ctr" defTabSz="391495">
                <a:spcBef>
                  <a:spcPct val="0"/>
                </a:spcBef>
                <a:buClrTx/>
                <a:buSzTx/>
                <a:buNone/>
              </a:pPr>
              <a:r>
                <a:rPr kumimoji="1" lang="en-US" altLang="zh-CN" sz="2400" dirty="0">
                  <a:solidFill>
                    <a:prstClr val="black"/>
                  </a:solidFill>
                  <a:latin typeface="微软雅黑" panose="020B0503020204020204" pitchFamily="34" charset="-122"/>
                </a:rPr>
                <a:t>T</a:t>
              </a:r>
              <a:r>
                <a:rPr kumimoji="1" lang="en-US" altLang="zh-CN" sz="2400" baseline="-25000" dirty="0">
                  <a:solidFill>
                    <a:prstClr val="black"/>
                  </a:solidFill>
                  <a:latin typeface="微软雅黑" panose="020B0503020204020204" pitchFamily="34" charset="-122"/>
                </a:rPr>
                <a:t>0</a:t>
              </a:r>
              <a:endParaRPr kumimoji="1" lang="en-US" altLang="zh-CN" sz="2400" dirty="0">
                <a:solidFill>
                  <a:prstClr val="black"/>
                </a:solidFill>
                <a:latin typeface="微软雅黑" panose="020B0503020204020204" pitchFamily="34" charset="-122"/>
              </a:endParaRPr>
            </a:p>
          </p:txBody>
        </p:sp>
        <p:sp>
          <p:nvSpPr>
            <p:cNvPr id="9" name="Oval 6">
              <a:extLst>
                <a:ext uri="{FF2B5EF4-FFF2-40B4-BE49-F238E27FC236}">
                  <a16:creationId xmlns:a16="http://schemas.microsoft.com/office/drawing/2014/main" id="{A0F2FD43-FBC7-4C68-A9A8-FA15CB283480}"/>
                </a:ext>
              </a:extLst>
            </p:cNvPr>
            <p:cNvSpPr>
              <a:spLocks noChangeArrowheads="1"/>
            </p:cNvSpPr>
            <p:nvPr/>
          </p:nvSpPr>
          <p:spPr bwMode="auto">
            <a:xfrm>
              <a:off x="4760115" y="5735170"/>
              <a:ext cx="456724" cy="456724"/>
            </a:xfrm>
            <a:prstGeom prst="ellipse">
              <a:avLst/>
            </a:prstGeom>
            <a:noFill/>
            <a:ln w="19050"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9pPr>
            </a:lstStyle>
            <a:p>
              <a:pPr algn="ctr" defTabSz="391495">
                <a:spcBef>
                  <a:spcPct val="0"/>
                </a:spcBef>
                <a:buClrTx/>
                <a:buSzTx/>
                <a:buNone/>
              </a:pPr>
              <a:r>
                <a:rPr kumimoji="1" lang="en-US" altLang="zh-CN" sz="2400">
                  <a:solidFill>
                    <a:prstClr val="black"/>
                  </a:solidFill>
                  <a:latin typeface="微软雅黑" panose="020B0503020204020204" pitchFamily="34" charset="-122"/>
                </a:rPr>
                <a:t>n</a:t>
              </a:r>
              <a:r>
                <a:rPr kumimoji="1" lang="en-US" altLang="zh-CN" sz="2400" baseline="-25000">
                  <a:solidFill>
                    <a:prstClr val="black"/>
                  </a:solidFill>
                  <a:latin typeface="微软雅黑" panose="020B0503020204020204" pitchFamily="34" charset="-122"/>
                </a:rPr>
                <a:t>2</a:t>
              </a:r>
              <a:endParaRPr kumimoji="1" lang="en-US" altLang="zh-CN" sz="2400">
                <a:solidFill>
                  <a:prstClr val="black"/>
                </a:solidFill>
                <a:latin typeface="微软雅黑" panose="020B0503020204020204" pitchFamily="34" charset="-122"/>
              </a:endParaRPr>
            </a:p>
          </p:txBody>
        </p:sp>
        <p:sp>
          <p:nvSpPr>
            <p:cNvPr id="10" name="Rectangle 7">
              <a:extLst>
                <a:ext uri="{FF2B5EF4-FFF2-40B4-BE49-F238E27FC236}">
                  <a16:creationId xmlns:a16="http://schemas.microsoft.com/office/drawing/2014/main" id="{8C21470A-CE5A-469E-A1B1-194CEB111BE9}"/>
                </a:ext>
              </a:extLst>
            </p:cNvPr>
            <p:cNvSpPr>
              <a:spLocks noChangeArrowheads="1"/>
            </p:cNvSpPr>
            <p:nvPr/>
          </p:nvSpPr>
          <p:spPr bwMode="auto">
            <a:xfrm>
              <a:off x="4694868" y="6257140"/>
              <a:ext cx="652463" cy="2609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9pPr>
            </a:lstStyle>
            <a:p>
              <a:pPr algn="ctr" defTabSz="391495">
                <a:spcBef>
                  <a:spcPct val="0"/>
                </a:spcBef>
                <a:buClrTx/>
                <a:buSzTx/>
                <a:buNone/>
              </a:pPr>
              <a:r>
                <a:rPr kumimoji="1" lang="zh-CN" altLang="en-US" sz="2400" dirty="0">
                  <a:solidFill>
                    <a:prstClr val="black"/>
                  </a:solidFill>
                  <a:latin typeface="微软雅黑" panose="020B0503020204020204" pitchFamily="34" charset="-122"/>
                </a:rPr>
                <a:t>6.28</a:t>
              </a:r>
            </a:p>
          </p:txBody>
        </p:sp>
        <p:sp>
          <p:nvSpPr>
            <p:cNvPr id="11" name="Rectangle 8">
              <a:extLst>
                <a:ext uri="{FF2B5EF4-FFF2-40B4-BE49-F238E27FC236}">
                  <a16:creationId xmlns:a16="http://schemas.microsoft.com/office/drawing/2014/main" id="{5299E2B4-28D7-4D3B-B294-3A5F87E75E75}"/>
                </a:ext>
              </a:extLst>
            </p:cNvPr>
            <p:cNvSpPr>
              <a:spLocks noChangeArrowheads="1"/>
            </p:cNvSpPr>
            <p:nvPr/>
          </p:nvSpPr>
          <p:spPr bwMode="auto">
            <a:xfrm>
              <a:off x="5140718" y="5843913"/>
              <a:ext cx="456724" cy="2609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9pPr>
            </a:lstStyle>
            <a:p>
              <a:pPr algn="ctr" defTabSz="391495">
                <a:spcBef>
                  <a:spcPct val="0"/>
                </a:spcBef>
                <a:buClrTx/>
                <a:buSzTx/>
                <a:buNone/>
              </a:pPr>
              <a:r>
                <a:rPr kumimoji="1" lang="en-US" altLang="zh-CN" sz="2400" dirty="0">
                  <a:solidFill>
                    <a:prstClr val="black"/>
                  </a:solidFill>
                  <a:latin typeface="微软雅黑" panose="020B0503020204020204" pitchFamily="34" charset="-122"/>
                </a:rPr>
                <a:t>T</a:t>
              </a:r>
              <a:r>
                <a:rPr kumimoji="1" lang="en-US" altLang="zh-CN" sz="2400" baseline="-25000" dirty="0">
                  <a:solidFill>
                    <a:prstClr val="black"/>
                  </a:solidFill>
                  <a:latin typeface="微软雅黑" panose="020B0503020204020204" pitchFamily="34" charset="-122"/>
                </a:rPr>
                <a:t>1</a:t>
              </a:r>
              <a:endParaRPr kumimoji="1" lang="en-US" altLang="zh-CN" sz="2400" dirty="0">
                <a:solidFill>
                  <a:prstClr val="black"/>
                </a:solidFill>
                <a:latin typeface="微软雅黑" panose="020B0503020204020204" pitchFamily="34" charset="-122"/>
              </a:endParaRPr>
            </a:p>
          </p:txBody>
        </p:sp>
        <p:sp>
          <p:nvSpPr>
            <p:cNvPr id="12" name="Oval 9">
              <a:extLst>
                <a:ext uri="{FF2B5EF4-FFF2-40B4-BE49-F238E27FC236}">
                  <a16:creationId xmlns:a16="http://schemas.microsoft.com/office/drawing/2014/main" id="{85DAE463-C7A7-4A2B-B6CB-5DC1F4DF81E4}"/>
                </a:ext>
              </a:extLst>
            </p:cNvPr>
            <p:cNvSpPr>
              <a:spLocks noChangeArrowheads="1"/>
            </p:cNvSpPr>
            <p:nvPr/>
          </p:nvSpPr>
          <p:spPr bwMode="auto">
            <a:xfrm>
              <a:off x="6065040" y="5735170"/>
              <a:ext cx="456724" cy="456724"/>
            </a:xfrm>
            <a:prstGeom prst="ellipse">
              <a:avLst/>
            </a:prstGeom>
            <a:noFill/>
            <a:ln w="19050"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9pPr>
            </a:lstStyle>
            <a:p>
              <a:pPr algn="ctr" defTabSz="391495">
                <a:spcBef>
                  <a:spcPct val="0"/>
                </a:spcBef>
                <a:buClrTx/>
                <a:buSzTx/>
                <a:buNone/>
              </a:pPr>
              <a:r>
                <a:rPr kumimoji="1" lang="en-US" altLang="zh-CN" sz="2400">
                  <a:solidFill>
                    <a:prstClr val="black"/>
                  </a:solidFill>
                  <a:latin typeface="微软雅黑" panose="020B0503020204020204" pitchFamily="34" charset="-122"/>
                </a:rPr>
                <a:t>n</a:t>
              </a:r>
              <a:r>
                <a:rPr kumimoji="1" lang="en-US" altLang="zh-CN" sz="2400" baseline="-25000">
                  <a:solidFill>
                    <a:prstClr val="black"/>
                  </a:solidFill>
                  <a:latin typeface="微软雅黑" panose="020B0503020204020204" pitchFamily="34" charset="-122"/>
                </a:rPr>
                <a:t>3</a:t>
              </a:r>
              <a:endParaRPr kumimoji="1" lang="en-US" altLang="zh-CN" sz="2400">
                <a:solidFill>
                  <a:prstClr val="black"/>
                </a:solidFill>
                <a:latin typeface="微软雅黑" panose="020B0503020204020204" pitchFamily="34" charset="-122"/>
              </a:endParaRPr>
            </a:p>
          </p:txBody>
        </p:sp>
        <p:sp>
          <p:nvSpPr>
            <p:cNvPr id="13" name="Oval 10">
              <a:extLst>
                <a:ext uri="{FF2B5EF4-FFF2-40B4-BE49-F238E27FC236}">
                  <a16:creationId xmlns:a16="http://schemas.microsoft.com/office/drawing/2014/main" id="{50F77BD8-A7F9-4E72-83F9-627C0B98EA20}"/>
                </a:ext>
              </a:extLst>
            </p:cNvPr>
            <p:cNvSpPr>
              <a:spLocks noChangeArrowheads="1"/>
            </p:cNvSpPr>
            <p:nvPr/>
          </p:nvSpPr>
          <p:spPr bwMode="auto">
            <a:xfrm>
              <a:off x="7435212" y="5735170"/>
              <a:ext cx="456724" cy="456724"/>
            </a:xfrm>
            <a:prstGeom prst="ellipse">
              <a:avLst/>
            </a:prstGeom>
            <a:noFill/>
            <a:ln w="19050"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9pPr>
            </a:lstStyle>
            <a:p>
              <a:pPr algn="ctr" defTabSz="391495">
                <a:spcBef>
                  <a:spcPct val="0"/>
                </a:spcBef>
                <a:buClrTx/>
                <a:buSzTx/>
                <a:buNone/>
              </a:pPr>
              <a:r>
                <a:rPr kumimoji="1" lang="en-US" altLang="zh-CN" sz="2400" dirty="0">
                  <a:solidFill>
                    <a:prstClr val="black"/>
                  </a:solidFill>
                  <a:latin typeface="微软雅黑" panose="020B0503020204020204" pitchFamily="34" charset="-122"/>
                </a:rPr>
                <a:t>n</a:t>
              </a:r>
              <a:r>
                <a:rPr kumimoji="1" lang="en-US" altLang="zh-CN" sz="2400" baseline="-25000" dirty="0">
                  <a:solidFill>
                    <a:prstClr val="black"/>
                  </a:solidFill>
                  <a:latin typeface="微软雅黑" panose="020B0503020204020204" pitchFamily="34" charset="-122"/>
                </a:rPr>
                <a:t>4</a:t>
              </a:r>
              <a:endParaRPr kumimoji="1" lang="en-US" altLang="zh-CN" sz="2400" dirty="0">
                <a:solidFill>
                  <a:prstClr val="black"/>
                </a:solidFill>
                <a:latin typeface="微软雅黑" panose="020B0503020204020204" pitchFamily="34" charset="-122"/>
              </a:endParaRPr>
            </a:p>
          </p:txBody>
        </p:sp>
        <p:sp>
          <p:nvSpPr>
            <p:cNvPr id="14" name="Rectangle 11">
              <a:extLst>
                <a:ext uri="{FF2B5EF4-FFF2-40B4-BE49-F238E27FC236}">
                  <a16:creationId xmlns:a16="http://schemas.microsoft.com/office/drawing/2014/main" id="{6D46D89B-A0A7-4F24-A46E-C2C98DDED324}"/>
                </a:ext>
              </a:extLst>
            </p:cNvPr>
            <p:cNvSpPr>
              <a:spLocks noChangeArrowheads="1"/>
            </p:cNvSpPr>
            <p:nvPr/>
          </p:nvSpPr>
          <p:spPr bwMode="auto">
            <a:xfrm>
              <a:off x="5934548" y="6257140"/>
              <a:ext cx="652463" cy="2609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9pPr>
            </a:lstStyle>
            <a:p>
              <a:pPr algn="ctr" defTabSz="391495">
                <a:spcBef>
                  <a:spcPct val="0"/>
                </a:spcBef>
                <a:buClrTx/>
                <a:buSzTx/>
                <a:buNone/>
              </a:pPr>
              <a:r>
                <a:rPr kumimoji="1" lang="en-US" altLang="zh-CN" sz="2400">
                  <a:solidFill>
                    <a:prstClr val="black"/>
                  </a:solidFill>
                  <a:latin typeface="微软雅黑" panose="020B0503020204020204" pitchFamily="34" charset="-122"/>
                </a:rPr>
                <a:t>R</a:t>
              </a:r>
            </a:p>
          </p:txBody>
        </p:sp>
        <p:sp>
          <p:nvSpPr>
            <p:cNvPr id="15" name="Rectangle 12">
              <a:extLst>
                <a:ext uri="{FF2B5EF4-FFF2-40B4-BE49-F238E27FC236}">
                  <a16:creationId xmlns:a16="http://schemas.microsoft.com/office/drawing/2014/main" id="{2AB5E8B0-F679-47B2-AD19-CD168ACD0E92}"/>
                </a:ext>
              </a:extLst>
            </p:cNvPr>
            <p:cNvSpPr>
              <a:spLocks noChangeArrowheads="1"/>
            </p:cNvSpPr>
            <p:nvPr/>
          </p:nvSpPr>
          <p:spPr bwMode="auto">
            <a:xfrm>
              <a:off x="7369964" y="6257140"/>
              <a:ext cx="652463" cy="2609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9pPr>
            </a:lstStyle>
            <a:p>
              <a:pPr algn="ctr" defTabSz="391495">
                <a:spcBef>
                  <a:spcPct val="0"/>
                </a:spcBef>
                <a:buClrTx/>
                <a:buSzTx/>
                <a:buNone/>
              </a:pPr>
              <a:r>
                <a:rPr kumimoji="1" lang="en-US" altLang="zh-CN" sz="2400" dirty="0">
                  <a:solidFill>
                    <a:prstClr val="black"/>
                  </a:solidFill>
                  <a:latin typeface="微软雅黑" panose="020B0503020204020204" pitchFamily="34" charset="-122"/>
                </a:rPr>
                <a:t>r</a:t>
              </a:r>
            </a:p>
          </p:txBody>
        </p:sp>
        <p:sp>
          <p:nvSpPr>
            <p:cNvPr id="16" name="Oval 13">
              <a:extLst>
                <a:ext uri="{FF2B5EF4-FFF2-40B4-BE49-F238E27FC236}">
                  <a16:creationId xmlns:a16="http://schemas.microsoft.com/office/drawing/2014/main" id="{2CC775F6-289A-4FB8-98B0-099F641A9179}"/>
                </a:ext>
              </a:extLst>
            </p:cNvPr>
            <p:cNvSpPr>
              <a:spLocks noChangeArrowheads="1"/>
            </p:cNvSpPr>
            <p:nvPr/>
          </p:nvSpPr>
          <p:spPr bwMode="auto">
            <a:xfrm>
              <a:off x="6521764" y="4560737"/>
              <a:ext cx="456724" cy="456724"/>
            </a:xfrm>
            <a:prstGeom prst="ellipse">
              <a:avLst/>
            </a:prstGeom>
            <a:noFill/>
            <a:ln w="19050"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9pPr>
            </a:lstStyle>
            <a:p>
              <a:pPr algn="ctr" defTabSz="391495">
                <a:spcBef>
                  <a:spcPct val="0"/>
                </a:spcBef>
                <a:buClrTx/>
                <a:buSzTx/>
                <a:buNone/>
              </a:pPr>
              <a:r>
                <a:rPr kumimoji="1" lang="en-US" altLang="zh-CN" sz="2400">
                  <a:solidFill>
                    <a:prstClr val="black"/>
                  </a:solidFill>
                  <a:latin typeface="微软雅黑" panose="020B0503020204020204" pitchFamily="34" charset="-122"/>
                </a:rPr>
                <a:t>n</a:t>
              </a:r>
              <a:r>
                <a:rPr kumimoji="1" lang="en-US" altLang="zh-CN" sz="2400" baseline="-25000">
                  <a:solidFill>
                    <a:prstClr val="black"/>
                  </a:solidFill>
                  <a:latin typeface="微软雅黑" panose="020B0503020204020204" pitchFamily="34" charset="-122"/>
                </a:rPr>
                <a:t>5</a:t>
              </a:r>
              <a:endParaRPr kumimoji="1" lang="en-US" altLang="zh-CN" sz="2400">
                <a:solidFill>
                  <a:prstClr val="black"/>
                </a:solidFill>
                <a:latin typeface="微软雅黑" panose="020B0503020204020204" pitchFamily="34" charset="-122"/>
              </a:endParaRPr>
            </a:p>
          </p:txBody>
        </p:sp>
        <p:grpSp>
          <p:nvGrpSpPr>
            <p:cNvPr id="17" name="Group 47">
              <a:extLst>
                <a:ext uri="{FF2B5EF4-FFF2-40B4-BE49-F238E27FC236}">
                  <a16:creationId xmlns:a16="http://schemas.microsoft.com/office/drawing/2014/main" id="{CB2388A9-A2FB-4FF4-AB90-CE855B182032}"/>
                </a:ext>
              </a:extLst>
            </p:cNvPr>
            <p:cNvGrpSpPr>
              <a:grpSpLocks/>
            </p:cNvGrpSpPr>
            <p:nvPr/>
          </p:nvGrpSpPr>
          <p:grpSpPr bwMode="auto">
            <a:xfrm>
              <a:off x="6391272" y="5017462"/>
              <a:ext cx="1109186" cy="717708"/>
              <a:chOff x="3936" y="2544"/>
              <a:chExt cx="816" cy="528"/>
            </a:xfrm>
          </p:grpSpPr>
          <p:sp>
            <p:nvSpPr>
              <p:cNvPr id="44" name="Line 14">
                <a:extLst>
                  <a:ext uri="{FF2B5EF4-FFF2-40B4-BE49-F238E27FC236}">
                    <a16:creationId xmlns:a16="http://schemas.microsoft.com/office/drawing/2014/main" id="{E5FB7C0F-4C35-407F-8593-FB8A43CBCEF4}"/>
                  </a:ext>
                </a:extLst>
              </p:cNvPr>
              <p:cNvSpPr>
                <a:spLocks noChangeShapeType="1"/>
              </p:cNvSpPr>
              <p:nvPr/>
            </p:nvSpPr>
            <p:spPr bwMode="auto">
              <a:xfrm flipH="1">
                <a:off x="3936" y="2544"/>
                <a:ext cx="192" cy="528"/>
              </a:xfrm>
              <a:prstGeom prst="line">
                <a:avLst/>
              </a:prstGeom>
              <a:noFill/>
              <a:ln w="1905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391495"/>
                <a:endParaRPr lang="zh-CN" altLang="en-US" sz="2400">
                  <a:solidFill>
                    <a:prstClr val="black"/>
                  </a:solidFill>
                  <a:latin typeface="微软雅黑" panose="020B0503020204020204" pitchFamily="34" charset="-122"/>
                  <a:ea typeface="微软雅黑" panose="020B0503020204020204" pitchFamily="34" charset="-122"/>
                </a:endParaRPr>
              </a:p>
            </p:txBody>
          </p:sp>
          <p:sp>
            <p:nvSpPr>
              <p:cNvPr id="45" name="Line 15">
                <a:extLst>
                  <a:ext uri="{FF2B5EF4-FFF2-40B4-BE49-F238E27FC236}">
                    <a16:creationId xmlns:a16="http://schemas.microsoft.com/office/drawing/2014/main" id="{FF9CBEBB-6A94-4752-AF95-87FD9068B5A5}"/>
                  </a:ext>
                </a:extLst>
              </p:cNvPr>
              <p:cNvSpPr>
                <a:spLocks noChangeShapeType="1"/>
              </p:cNvSpPr>
              <p:nvPr/>
            </p:nvSpPr>
            <p:spPr bwMode="auto">
              <a:xfrm>
                <a:off x="4272" y="2544"/>
                <a:ext cx="480" cy="528"/>
              </a:xfrm>
              <a:prstGeom prst="line">
                <a:avLst/>
              </a:prstGeom>
              <a:noFill/>
              <a:ln w="1905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391495"/>
                <a:endParaRPr lang="zh-CN" altLang="en-US" sz="2400">
                  <a:solidFill>
                    <a:prstClr val="black"/>
                  </a:solidFill>
                  <a:latin typeface="微软雅黑" panose="020B0503020204020204" pitchFamily="34" charset="-122"/>
                  <a:ea typeface="微软雅黑" panose="020B0503020204020204" pitchFamily="34" charset="-122"/>
                </a:endParaRPr>
              </a:p>
            </p:txBody>
          </p:sp>
        </p:grpSp>
        <p:sp>
          <p:nvSpPr>
            <p:cNvPr id="18" name="Rectangle 16">
              <a:extLst>
                <a:ext uri="{FF2B5EF4-FFF2-40B4-BE49-F238E27FC236}">
                  <a16:creationId xmlns:a16="http://schemas.microsoft.com/office/drawing/2014/main" id="{F6648A09-9782-48FD-B229-A1FCB3A568A3}"/>
                </a:ext>
              </a:extLst>
            </p:cNvPr>
            <p:cNvSpPr>
              <a:spLocks noChangeArrowheads="1"/>
            </p:cNvSpPr>
            <p:nvPr/>
          </p:nvSpPr>
          <p:spPr bwMode="auto">
            <a:xfrm>
              <a:off x="6587011" y="5017461"/>
              <a:ext cx="326231" cy="2609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9pPr>
            </a:lstStyle>
            <a:p>
              <a:pPr algn="ctr" defTabSz="391495">
                <a:spcBef>
                  <a:spcPct val="0"/>
                </a:spcBef>
                <a:buClrTx/>
                <a:buSzTx/>
                <a:buNone/>
              </a:pPr>
              <a:r>
                <a:rPr kumimoji="1" lang="zh-CN" altLang="zh-CN" sz="2400">
                  <a:solidFill>
                    <a:prstClr val="black"/>
                  </a:solidFill>
                  <a:latin typeface="微软雅黑" panose="020B0503020204020204" pitchFamily="34" charset="-122"/>
                </a:rPr>
                <a:t>+</a:t>
              </a:r>
            </a:p>
          </p:txBody>
        </p:sp>
        <p:sp>
          <p:nvSpPr>
            <p:cNvPr id="19" name="Rectangle 17">
              <a:extLst>
                <a:ext uri="{FF2B5EF4-FFF2-40B4-BE49-F238E27FC236}">
                  <a16:creationId xmlns:a16="http://schemas.microsoft.com/office/drawing/2014/main" id="{428E95CB-9FDC-4463-B597-CE4A186C58F9}"/>
                </a:ext>
              </a:extLst>
            </p:cNvPr>
            <p:cNvSpPr>
              <a:spLocks noChangeArrowheads="1"/>
            </p:cNvSpPr>
            <p:nvPr/>
          </p:nvSpPr>
          <p:spPr bwMode="auto">
            <a:xfrm>
              <a:off x="6913241" y="4625983"/>
              <a:ext cx="456724" cy="2609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9pPr>
            </a:lstStyle>
            <a:p>
              <a:pPr algn="ctr" defTabSz="391495">
                <a:spcBef>
                  <a:spcPct val="0"/>
                </a:spcBef>
                <a:buClrTx/>
                <a:buSzTx/>
                <a:buNone/>
              </a:pPr>
              <a:r>
                <a:rPr kumimoji="1" lang="en-US" altLang="zh-CN" sz="2400">
                  <a:solidFill>
                    <a:prstClr val="black"/>
                  </a:solidFill>
                  <a:latin typeface="微软雅黑" panose="020B0503020204020204" pitchFamily="34" charset="-122"/>
                </a:rPr>
                <a:t>T</a:t>
              </a:r>
              <a:r>
                <a:rPr kumimoji="1" lang="en-US" altLang="zh-CN" sz="2400" baseline="-25000">
                  <a:solidFill>
                    <a:prstClr val="black"/>
                  </a:solidFill>
                  <a:latin typeface="微软雅黑" panose="020B0503020204020204" pitchFamily="34" charset="-122"/>
                </a:rPr>
                <a:t>2</a:t>
              </a:r>
              <a:endParaRPr kumimoji="1" lang="en-US" altLang="zh-CN" sz="2400">
                <a:solidFill>
                  <a:prstClr val="black"/>
                </a:solidFill>
                <a:latin typeface="微软雅黑" panose="020B0503020204020204" pitchFamily="34" charset="-122"/>
              </a:endParaRPr>
            </a:p>
          </p:txBody>
        </p:sp>
        <p:sp>
          <p:nvSpPr>
            <p:cNvPr id="20" name="Oval 18">
              <a:extLst>
                <a:ext uri="{FF2B5EF4-FFF2-40B4-BE49-F238E27FC236}">
                  <a16:creationId xmlns:a16="http://schemas.microsoft.com/office/drawing/2014/main" id="{EAB5EB5D-5E57-4452-94B2-D432E8721C1F}"/>
                </a:ext>
              </a:extLst>
            </p:cNvPr>
            <p:cNvSpPr>
              <a:spLocks noChangeArrowheads="1"/>
            </p:cNvSpPr>
            <p:nvPr/>
          </p:nvSpPr>
          <p:spPr bwMode="auto">
            <a:xfrm>
              <a:off x="5934547" y="3777782"/>
              <a:ext cx="456724" cy="456724"/>
            </a:xfrm>
            <a:prstGeom prst="ellipse">
              <a:avLst/>
            </a:prstGeom>
            <a:noFill/>
            <a:ln w="19050"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9pPr>
            </a:lstStyle>
            <a:p>
              <a:pPr algn="ctr" defTabSz="391495">
                <a:spcBef>
                  <a:spcPct val="0"/>
                </a:spcBef>
                <a:buClrTx/>
                <a:buSzTx/>
                <a:buNone/>
              </a:pPr>
              <a:r>
                <a:rPr kumimoji="1" lang="en-US" altLang="zh-CN" sz="2400">
                  <a:solidFill>
                    <a:prstClr val="black"/>
                  </a:solidFill>
                  <a:latin typeface="微软雅黑" panose="020B0503020204020204" pitchFamily="34" charset="-122"/>
                </a:rPr>
                <a:t>n</a:t>
              </a:r>
              <a:r>
                <a:rPr kumimoji="1" lang="en-US" altLang="zh-CN" sz="2400" baseline="-25000">
                  <a:solidFill>
                    <a:prstClr val="black"/>
                  </a:solidFill>
                  <a:latin typeface="微软雅黑" panose="020B0503020204020204" pitchFamily="34" charset="-122"/>
                </a:rPr>
                <a:t>6</a:t>
              </a:r>
              <a:endParaRPr kumimoji="1" lang="en-US" altLang="zh-CN" sz="2400">
                <a:solidFill>
                  <a:prstClr val="black"/>
                </a:solidFill>
                <a:latin typeface="微软雅黑" panose="020B0503020204020204" pitchFamily="34" charset="-122"/>
              </a:endParaRPr>
            </a:p>
          </p:txBody>
        </p:sp>
        <p:grpSp>
          <p:nvGrpSpPr>
            <p:cNvPr id="21" name="Group 48">
              <a:extLst>
                <a:ext uri="{FF2B5EF4-FFF2-40B4-BE49-F238E27FC236}">
                  <a16:creationId xmlns:a16="http://schemas.microsoft.com/office/drawing/2014/main" id="{4AA71DA6-69BE-43B3-BE40-B23A5516C0D3}"/>
                </a:ext>
              </a:extLst>
            </p:cNvPr>
            <p:cNvGrpSpPr>
              <a:grpSpLocks/>
            </p:cNvGrpSpPr>
            <p:nvPr/>
          </p:nvGrpSpPr>
          <p:grpSpPr bwMode="auto">
            <a:xfrm>
              <a:off x="5086347" y="4169260"/>
              <a:ext cx="1631155" cy="1555035"/>
              <a:chOff x="2976" y="1920"/>
              <a:chExt cx="1200" cy="1144"/>
            </a:xfrm>
          </p:grpSpPr>
          <p:sp>
            <p:nvSpPr>
              <p:cNvPr id="42" name="Line 19">
                <a:extLst>
                  <a:ext uri="{FF2B5EF4-FFF2-40B4-BE49-F238E27FC236}">
                    <a16:creationId xmlns:a16="http://schemas.microsoft.com/office/drawing/2014/main" id="{915D8E1A-7DFC-4A02-B855-A59E8ED1EE23}"/>
                  </a:ext>
                </a:extLst>
              </p:cNvPr>
              <p:cNvSpPr>
                <a:spLocks noChangeShapeType="1"/>
              </p:cNvSpPr>
              <p:nvPr/>
            </p:nvSpPr>
            <p:spPr bwMode="auto">
              <a:xfrm flipH="1">
                <a:off x="2976" y="1976"/>
                <a:ext cx="720" cy="1088"/>
              </a:xfrm>
              <a:prstGeom prst="line">
                <a:avLst/>
              </a:prstGeom>
              <a:noFill/>
              <a:ln w="1905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391495"/>
                <a:endParaRPr lang="zh-CN" altLang="en-US" sz="2400">
                  <a:solidFill>
                    <a:prstClr val="black"/>
                  </a:solidFill>
                  <a:latin typeface="微软雅黑" panose="020B0503020204020204" pitchFamily="34" charset="-122"/>
                  <a:ea typeface="微软雅黑" panose="020B0503020204020204" pitchFamily="34" charset="-122"/>
                </a:endParaRPr>
              </a:p>
            </p:txBody>
          </p:sp>
          <p:sp>
            <p:nvSpPr>
              <p:cNvPr id="43" name="Line 20">
                <a:extLst>
                  <a:ext uri="{FF2B5EF4-FFF2-40B4-BE49-F238E27FC236}">
                    <a16:creationId xmlns:a16="http://schemas.microsoft.com/office/drawing/2014/main" id="{03D43AD3-7A27-48CF-B4CC-20BEC5720F0E}"/>
                  </a:ext>
                </a:extLst>
              </p:cNvPr>
              <p:cNvSpPr>
                <a:spLocks noChangeShapeType="1"/>
              </p:cNvSpPr>
              <p:nvPr/>
            </p:nvSpPr>
            <p:spPr bwMode="auto">
              <a:xfrm>
                <a:off x="3888" y="1920"/>
                <a:ext cx="288" cy="288"/>
              </a:xfrm>
              <a:prstGeom prst="line">
                <a:avLst/>
              </a:prstGeom>
              <a:noFill/>
              <a:ln w="1905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391495"/>
                <a:endParaRPr lang="zh-CN" altLang="en-US" sz="2400">
                  <a:solidFill>
                    <a:prstClr val="black"/>
                  </a:solidFill>
                  <a:latin typeface="微软雅黑" panose="020B0503020204020204" pitchFamily="34" charset="-122"/>
                  <a:ea typeface="微软雅黑" panose="020B0503020204020204" pitchFamily="34" charset="-122"/>
                </a:endParaRPr>
              </a:p>
            </p:txBody>
          </p:sp>
        </p:grpSp>
        <p:sp>
          <p:nvSpPr>
            <p:cNvPr id="22" name="Rectangle 21">
              <a:extLst>
                <a:ext uri="{FF2B5EF4-FFF2-40B4-BE49-F238E27FC236}">
                  <a16:creationId xmlns:a16="http://schemas.microsoft.com/office/drawing/2014/main" id="{C6E40DEB-7CFE-4B4D-A137-B76EAD183F0C}"/>
                </a:ext>
              </a:extLst>
            </p:cNvPr>
            <p:cNvSpPr>
              <a:spLocks noChangeArrowheads="1"/>
            </p:cNvSpPr>
            <p:nvPr/>
          </p:nvSpPr>
          <p:spPr bwMode="auto">
            <a:xfrm>
              <a:off x="6065040" y="4299753"/>
              <a:ext cx="326231" cy="2609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9pPr>
            </a:lstStyle>
            <a:p>
              <a:pPr algn="ctr" defTabSz="391495">
                <a:spcBef>
                  <a:spcPct val="0"/>
                </a:spcBef>
                <a:buClrTx/>
                <a:buSzTx/>
                <a:buNone/>
              </a:pPr>
              <a:r>
                <a:rPr kumimoji="1" lang="zh-CN" altLang="zh-CN" sz="2400">
                  <a:solidFill>
                    <a:prstClr val="black"/>
                  </a:solidFill>
                  <a:latin typeface="微软雅黑" panose="020B0503020204020204" pitchFamily="34" charset="-122"/>
                </a:rPr>
                <a:t>*</a:t>
              </a:r>
            </a:p>
          </p:txBody>
        </p:sp>
        <p:sp>
          <p:nvSpPr>
            <p:cNvPr id="23" name="Rectangle 22">
              <a:extLst>
                <a:ext uri="{FF2B5EF4-FFF2-40B4-BE49-F238E27FC236}">
                  <a16:creationId xmlns:a16="http://schemas.microsoft.com/office/drawing/2014/main" id="{7C20E8D5-DF1E-4DE8-9BDD-1F1EA1F06DCA}"/>
                </a:ext>
              </a:extLst>
            </p:cNvPr>
            <p:cNvSpPr>
              <a:spLocks noChangeArrowheads="1"/>
            </p:cNvSpPr>
            <p:nvPr/>
          </p:nvSpPr>
          <p:spPr bwMode="auto">
            <a:xfrm>
              <a:off x="6326025" y="3843029"/>
              <a:ext cx="456724" cy="2609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9pPr>
            </a:lstStyle>
            <a:p>
              <a:pPr algn="ctr" defTabSz="391495">
                <a:spcBef>
                  <a:spcPct val="0"/>
                </a:spcBef>
                <a:buClrTx/>
                <a:buSzTx/>
                <a:buNone/>
              </a:pPr>
              <a:r>
                <a:rPr kumimoji="1" lang="en-US" altLang="zh-CN" sz="2400">
                  <a:solidFill>
                    <a:prstClr val="black"/>
                  </a:solidFill>
                  <a:latin typeface="微软雅黑" panose="020B0503020204020204" pitchFamily="34" charset="-122"/>
                </a:rPr>
                <a:t>A</a:t>
              </a:r>
            </a:p>
          </p:txBody>
        </p:sp>
        <p:sp>
          <p:nvSpPr>
            <p:cNvPr id="24" name="Rectangle 23">
              <a:extLst>
                <a:ext uri="{FF2B5EF4-FFF2-40B4-BE49-F238E27FC236}">
                  <a16:creationId xmlns:a16="http://schemas.microsoft.com/office/drawing/2014/main" id="{FB8BF4E0-FFF6-4777-A09C-337ADB65196C}"/>
                </a:ext>
              </a:extLst>
            </p:cNvPr>
            <p:cNvSpPr>
              <a:spLocks noChangeArrowheads="1"/>
            </p:cNvSpPr>
            <p:nvPr/>
          </p:nvSpPr>
          <p:spPr bwMode="auto">
            <a:xfrm>
              <a:off x="6652256" y="3843029"/>
              <a:ext cx="456724" cy="2609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9pPr>
            </a:lstStyle>
            <a:p>
              <a:pPr algn="ctr" defTabSz="391495">
                <a:spcBef>
                  <a:spcPct val="0"/>
                </a:spcBef>
                <a:buClrTx/>
                <a:buSzTx/>
                <a:buNone/>
              </a:pPr>
              <a:r>
                <a:rPr kumimoji="1" lang="zh-CN" altLang="zh-CN" sz="2400">
                  <a:solidFill>
                    <a:prstClr val="black"/>
                  </a:solidFill>
                  <a:latin typeface="微软雅黑" panose="020B0503020204020204" pitchFamily="34" charset="-122"/>
                </a:rPr>
                <a:t>, </a:t>
              </a:r>
              <a:r>
                <a:rPr kumimoji="1" lang="en-US" altLang="zh-CN" sz="2400">
                  <a:solidFill>
                    <a:prstClr val="black"/>
                  </a:solidFill>
                  <a:latin typeface="微软雅黑" panose="020B0503020204020204" pitchFamily="34" charset="-122"/>
                </a:rPr>
                <a:t>B</a:t>
              </a:r>
            </a:p>
          </p:txBody>
        </p:sp>
        <p:sp>
          <p:nvSpPr>
            <p:cNvPr id="25" name="Rectangle 24">
              <a:extLst>
                <a:ext uri="{FF2B5EF4-FFF2-40B4-BE49-F238E27FC236}">
                  <a16:creationId xmlns:a16="http://schemas.microsoft.com/office/drawing/2014/main" id="{90BC0C89-7694-4334-AEF2-2B6F65210EEC}"/>
                </a:ext>
              </a:extLst>
            </p:cNvPr>
            <p:cNvSpPr>
              <a:spLocks noChangeArrowheads="1"/>
            </p:cNvSpPr>
            <p:nvPr/>
          </p:nvSpPr>
          <p:spPr bwMode="auto">
            <a:xfrm>
              <a:off x="5466949" y="5843913"/>
              <a:ext cx="456724" cy="2609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9pPr>
            </a:lstStyle>
            <a:p>
              <a:pPr algn="ctr" defTabSz="391495">
                <a:spcBef>
                  <a:spcPct val="0"/>
                </a:spcBef>
                <a:buClrTx/>
                <a:buSzTx/>
                <a:buNone/>
              </a:pPr>
              <a:r>
                <a:rPr kumimoji="1" lang="en-US" altLang="zh-CN" sz="2400" dirty="0">
                  <a:solidFill>
                    <a:prstClr val="black"/>
                  </a:solidFill>
                  <a:latin typeface="微软雅黑" panose="020B0503020204020204" pitchFamily="34" charset="-122"/>
                </a:rPr>
                <a:t>,T</a:t>
              </a:r>
              <a:r>
                <a:rPr kumimoji="1" lang="en-US" altLang="zh-CN" sz="2400" baseline="-25000" dirty="0">
                  <a:solidFill>
                    <a:prstClr val="black"/>
                  </a:solidFill>
                  <a:latin typeface="微软雅黑" panose="020B0503020204020204" pitchFamily="34" charset="-122"/>
                </a:rPr>
                <a:t>3</a:t>
              </a:r>
              <a:endParaRPr kumimoji="1" lang="en-US" altLang="zh-CN" sz="2400" dirty="0">
                <a:solidFill>
                  <a:prstClr val="black"/>
                </a:solidFill>
                <a:latin typeface="微软雅黑" panose="020B0503020204020204" pitchFamily="34" charset="-122"/>
              </a:endParaRPr>
            </a:p>
          </p:txBody>
        </p:sp>
        <p:sp>
          <p:nvSpPr>
            <p:cNvPr id="26" name="Rectangle 25">
              <a:extLst>
                <a:ext uri="{FF2B5EF4-FFF2-40B4-BE49-F238E27FC236}">
                  <a16:creationId xmlns:a16="http://schemas.microsoft.com/office/drawing/2014/main" id="{AB5B1DE1-B86D-467C-A462-07530AC70FF1}"/>
                </a:ext>
              </a:extLst>
            </p:cNvPr>
            <p:cNvSpPr>
              <a:spLocks noChangeArrowheads="1"/>
            </p:cNvSpPr>
            <p:nvPr/>
          </p:nvSpPr>
          <p:spPr bwMode="auto">
            <a:xfrm>
              <a:off x="7304718" y="4625983"/>
              <a:ext cx="456724" cy="2609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9pPr>
            </a:lstStyle>
            <a:p>
              <a:pPr algn="ctr" defTabSz="391495">
                <a:spcBef>
                  <a:spcPct val="0"/>
                </a:spcBef>
                <a:buClrTx/>
                <a:buSzTx/>
                <a:buNone/>
              </a:pPr>
              <a:r>
                <a:rPr kumimoji="1" lang="zh-CN" altLang="zh-CN" sz="2400">
                  <a:solidFill>
                    <a:prstClr val="black"/>
                  </a:solidFill>
                  <a:latin typeface="微软雅黑" panose="020B0503020204020204" pitchFamily="34" charset="-122"/>
                </a:rPr>
                <a:t>, </a:t>
              </a:r>
              <a:r>
                <a:rPr kumimoji="1" lang="en-US" altLang="zh-CN" sz="2400">
                  <a:solidFill>
                    <a:prstClr val="black"/>
                  </a:solidFill>
                  <a:latin typeface="微软雅黑" panose="020B0503020204020204" pitchFamily="34" charset="-122"/>
                </a:rPr>
                <a:t>T</a:t>
              </a:r>
              <a:r>
                <a:rPr kumimoji="1" lang="en-US" altLang="zh-CN" sz="2400" baseline="-25000">
                  <a:solidFill>
                    <a:prstClr val="black"/>
                  </a:solidFill>
                  <a:latin typeface="微软雅黑" panose="020B0503020204020204" pitchFamily="34" charset="-122"/>
                </a:rPr>
                <a:t>4</a:t>
              </a:r>
              <a:endParaRPr kumimoji="1" lang="en-US" altLang="zh-CN" sz="2400">
                <a:solidFill>
                  <a:prstClr val="black"/>
                </a:solidFill>
                <a:latin typeface="微软雅黑" panose="020B0503020204020204" pitchFamily="34" charset="-122"/>
              </a:endParaRPr>
            </a:p>
          </p:txBody>
        </p:sp>
        <p:sp>
          <p:nvSpPr>
            <p:cNvPr id="27" name="Rectangle 26">
              <a:extLst>
                <a:ext uri="{FF2B5EF4-FFF2-40B4-BE49-F238E27FC236}">
                  <a16:creationId xmlns:a16="http://schemas.microsoft.com/office/drawing/2014/main" id="{038ECEC4-B3A6-454C-85D3-23A53E0EFEE6}"/>
                </a:ext>
              </a:extLst>
            </p:cNvPr>
            <p:cNvSpPr>
              <a:spLocks noChangeArrowheads="1"/>
            </p:cNvSpPr>
            <p:nvPr/>
          </p:nvSpPr>
          <p:spPr bwMode="auto">
            <a:xfrm>
              <a:off x="7043733" y="3843029"/>
              <a:ext cx="456724" cy="2609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9pPr>
            </a:lstStyle>
            <a:p>
              <a:pPr algn="ctr" defTabSz="391495">
                <a:spcBef>
                  <a:spcPct val="0"/>
                </a:spcBef>
                <a:buClrTx/>
                <a:buSzTx/>
                <a:buNone/>
              </a:pPr>
              <a:r>
                <a:rPr kumimoji="1" lang="zh-CN" altLang="zh-CN" sz="2400">
                  <a:solidFill>
                    <a:prstClr val="black"/>
                  </a:solidFill>
                  <a:latin typeface="微软雅黑" panose="020B0503020204020204" pitchFamily="34" charset="-122"/>
                </a:rPr>
                <a:t>, </a:t>
              </a:r>
              <a:r>
                <a:rPr kumimoji="1" lang="en-US" altLang="zh-CN" sz="2400">
                  <a:solidFill>
                    <a:prstClr val="black"/>
                  </a:solidFill>
                  <a:latin typeface="微软雅黑" panose="020B0503020204020204" pitchFamily="34" charset="-122"/>
                </a:rPr>
                <a:t>T</a:t>
              </a:r>
              <a:r>
                <a:rPr kumimoji="1" lang="en-US" altLang="zh-CN" sz="2400" baseline="-25000">
                  <a:solidFill>
                    <a:prstClr val="black"/>
                  </a:solidFill>
                  <a:latin typeface="微软雅黑" panose="020B0503020204020204" pitchFamily="34" charset="-122"/>
                </a:rPr>
                <a:t>5</a:t>
              </a:r>
              <a:endParaRPr kumimoji="1" lang="en-US" altLang="zh-CN" sz="2400">
                <a:solidFill>
                  <a:prstClr val="black"/>
                </a:solidFill>
                <a:latin typeface="微软雅黑" panose="020B0503020204020204" pitchFamily="34" charset="-122"/>
              </a:endParaRPr>
            </a:p>
          </p:txBody>
        </p:sp>
        <p:sp>
          <p:nvSpPr>
            <p:cNvPr id="28" name="Oval 27">
              <a:extLst>
                <a:ext uri="{FF2B5EF4-FFF2-40B4-BE49-F238E27FC236}">
                  <a16:creationId xmlns:a16="http://schemas.microsoft.com/office/drawing/2014/main" id="{E7041DE3-F234-494A-B9A1-DF320B195623}"/>
                </a:ext>
              </a:extLst>
            </p:cNvPr>
            <p:cNvSpPr>
              <a:spLocks noChangeArrowheads="1"/>
            </p:cNvSpPr>
            <p:nvPr/>
          </p:nvSpPr>
          <p:spPr bwMode="auto">
            <a:xfrm>
              <a:off x="7957181" y="4625983"/>
              <a:ext cx="456724" cy="456724"/>
            </a:xfrm>
            <a:prstGeom prst="ellipse">
              <a:avLst/>
            </a:prstGeom>
            <a:noFill/>
            <a:ln w="19050"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9pPr>
            </a:lstStyle>
            <a:p>
              <a:pPr algn="ctr" defTabSz="391495">
                <a:spcBef>
                  <a:spcPct val="0"/>
                </a:spcBef>
                <a:buClrTx/>
                <a:buSzTx/>
                <a:buNone/>
              </a:pPr>
              <a:r>
                <a:rPr kumimoji="1" lang="en-US" altLang="zh-CN" sz="2400">
                  <a:solidFill>
                    <a:prstClr val="black"/>
                  </a:solidFill>
                  <a:latin typeface="微软雅黑" panose="020B0503020204020204" pitchFamily="34" charset="-122"/>
                </a:rPr>
                <a:t>n</a:t>
              </a:r>
              <a:r>
                <a:rPr kumimoji="1" lang="en-US" altLang="zh-CN" sz="2400" baseline="-25000">
                  <a:solidFill>
                    <a:prstClr val="black"/>
                  </a:solidFill>
                  <a:latin typeface="微软雅黑" panose="020B0503020204020204" pitchFamily="34" charset="-122"/>
                </a:rPr>
                <a:t>7</a:t>
              </a:r>
              <a:endParaRPr kumimoji="1" lang="en-US" altLang="zh-CN" sz="2400">
                <a:solidFill>
                  <a:prstClr val="black"/>
                </a:solidFill>
                <a:latin typeface="微软雅黑" panose="020B0503020204020204" pitchFamily="34" charset="-122"/>
              </a:endParaRPr>
            </a:p>
          </p:txBody>
        </p:sp>
        <p:grpSp>
          <p:nvGrpSpPr>
            <p:cNvPr id="29" name="Group 49">
              <a:extLst>
                <a:ext uri="{FF2B5EF4-FFF2-40B4-BE49-F238E27FC236}">
                  <a16:creationId xmlns:a16="http://schemas.microsoft.com/office/drawing/2014/main" id="{A8BABDBF-A336-4A8F-8844-77B4954A706F}"/>
                </a:ext>
              </a:extLst>
            </p:cNvPr>
            <p:cNvGrpSpPr>
              <a:grpSpLocks/>
            </p:cNvGrpSpPr>
            <p:nvPr/>
          </p:nvGrpSpPr>
          <p:grpSpPr bwMode="auto">
            <a:xfrm>
              <a:off x="6391271" y="5017461"/>
              <a:ext cx="1826895" cy="782955"/>
              <a:chOff x="3936" y="2544"/>
              <a:chExt cx="1344" cy="576"/>
            </a:xfrm>
          </p:grpSpPr>
          <p:sp>
            <p:nvSpPr>
              <p:cNvPr id="40" name="Line 28">
                <a:extLst>
                  <a:ext uri="{FF2B5EF4-FFF2-40B4-BE49-F238E27FC236}">
                    <a16:creationId xmlns:a16="http://schemas.microsoft.com/office/drawing/2014/main" id="{B0D6E8CC-06F9-4A16-9330-2675D8EB1DC5}"/>
                  </a:ext>
                </a:extLst>
              </p:cNvPr>
              <p:cNvSpPr>
                <a:spLocks noChangeShapeType="1"/>
              </p:cNvSpPr>
              <p:nvPr/>
            </p:nvSpPr>
            <p:spPr bwMode="auto">
              <a:xfrm flipV="1">
                <a:off x="3936" y="2544"/>
                <a:ext cx="1200" cy="528"/>
              </a:xfrm>
              <a:prstGeom prst="line">
                <a:avLst/>
              </a:prstGeom>
              <a:noFill/>
              <a:ln w="1905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391495"/>
                <a:endParaRPr lang="zh-CN" altLang="en-US" sz="2400">
                  <a:solidFill>
                    <a:prstClr val="black"/>
                  </a:solidFill>
                  <a:latin typeface="微软雅黑" panose="020B0503020204020204" pitchFamily="34" charset="-122"/>
                  <a:ea typeface="微软雅黑" panose="020B0503020204020204" pitchFamily="34" charset="-122"/>
                </a:endParaRPr>
              </a:p>
            </p:txBody>
          </p:sp>
          <p:sp>
            <p:nvSpPr>
              <p:cNvPr id="41" name="Line 29">
                <a:extLst>
                  <a:ext uri="{FF2B5EF4-FFF2-40B4-BE49-F238E27FC236}">
                    <a16:creationId xmlns:a16="http://schemas.microsoft.com/office/drawing/2014/main" id="{769AC975-F273-41DE-8DD8-56B2FD60A46A}"/>
                  </a:ext>
                </a:extLst>
              </p:cNvPr>
              <p:cNvSpPr>
                <a:spLocks noChangeShapeType="1"/>
              </p:cNvSpPr>
              <p:nvPr/>
            </p:nvSpPr>
            <p:spPr bwMode="auto">
              <a:xfrm flipV="1">
                <a:off x="4992" y="2592"/>
                <a:ext cx="288" cy="528"/>
              </a:xfrm>
              <a:prstGeom prst="line">
                <a:avLst/>
              </a:prstGeom>
              <a:noFill/>
              <a:ln w="1905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391495"/>
                <a:endParaRPr lang="zh-CN" altLang="en-US" sz="2400">
                  <a:solidFill>
                    <a:prstClr val="black"/>
                  </a:solidFill>
                  <a:latin typeface="微软雅黑" panose="020B0503020204020204" pitchFamily="34" charset="-122"/>
                  <a:ea typeface="微软雅黑" panose="020B0503020204020204" pitchFamily="34" charset="-122"/>
                </a:endParaRPr>
              </a:p>
            </p:txBody>
          </p:sp>
        </p:grpSp>
        <p:sp>
          <p:nvSpPr>
            <p:cNvPr id="30" name="Rectangle 30">
              <a:extLst>
                <a:ext uri="{FF2B5EF4-FFF2-40B4-BE49-F238E27FC236}">
                  <a16:creationId xmlns:a16="http://schemas.microsoft.com/office/drawing/2014/main" id="{BA3E2053-B190-4FDC-B5CB-F86E0BD70381}"/>
                </a:ext>
              </a:extLst>
            </p:cNvPr>
            <p:cNvSpPr>
              <a:spLocks noChangeArrowheads="1"/>
            </p:cNvSpPr>
            <p:nvPr/>
          </p:nvSpPr>
          <p:spPr bwMode="auto">
            <a:xfrm>
              <a:off x="8413904" y="4756477"/>
              <a:ext cx="456724" cy="2609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9pPr>
            </a:lstStyle>
            <a:p>
              <a:pPr algn="ctr" defTabSz="391495">
                <a:spcBef>
                  <a:spcPct val="0"/>
                </a:spcBef>
                <a:buClrTx/>
                <a:buSzTx/>
                <a:buNone/>
              </a:pPr>
              <a:r>
                <a:rPr kumimoji="1" lang="en-US" altLang="zh-CN" sz="2400">
                  <a:solidFill>
                    <a:prstClr val="black"/>
                  </a:solidFill>
                  <a:latin typeface="微软雅黑" panose="020B0503020204020204" pitchFamily="34" charset="-122"/>
                </a:rPr>
                <a:t>T</a:t>
              </a:r>
              <a:r>
                <a:rPr kumimoji="1" lang="en-US" altLang="zh-CN" sz="2400" baseline="-25000">
                  <a:solidFill>
                    <a:prstClr val="black"/>
                  </a:solidFill>
                  <a:latin typeface="微软雅黑" panose="020B0503020204020204" pitchFamily="34" charset="-122"/>
                </a:rPr>
                <a:t>6</a:t>
              </a:r>
              <a:endParaRPr kumimoji="1" lang="en-US" altLang="zh-CN" sz="2400">
                <a:solidFill>
                  <a:prstClr val="black"/>
                </a:solidFill>
                <a:latin typeface="微软雅黑" panose="020B0503020204020204" pitchFamily="34" charset="-122"/>
              </a:endParaRPr>
            </a:p>
          </p:txBody>
        </p:sp>
        <p:sp>
          <p:nvSpPr>
            <p:cNvPr id="31" name="Rectangle 31">
              <a:extLst>
                <a:ext uri="{FF2B5EF4-FFF2-40B4-BE49-F238E27FC236}">
                  <a16:creationId xmlns:a16="http://schemas.microsoft.com/office/drawing/2014/main" id="{4D5EEF23-8338-4059-BAA4-7418A9337E4C}"/>
                </a:ext>
              </a:extLst>
            </p:cNvPr>
            <p:cNvSpPr>
              <a:spLocks noChangeArrowheads="1"/>
            </p:cNvSpPr>
            <p:nvPr/>
          </p:nvSpPr>
          <p:spPr bwMode="auto">
            <a:xfrm>
              <a:off x="7826689" y="5017461"/>
              <a:ext cx="326231" cy="2609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9pPr>
            </a:lstStyle>
            <a:p>
              <a:pPr algn="ctr" defTabSz="391495">
                <a:spcBef>
                  <a:spcPct val="0"/>
                </a:spcBef>
                <a:buClrTx/>
                <a:buSzTx/>
                <a:buNone/>
              </a:pPr>
              <a:r>
                <a:rPr kumimoji="1" lang="zh-CN" altLang="zh-CN" sz="2400">
                  <a:solidFill>
                    <a:prstClr val="black"/>
                  </a:solidFill>
                  <a:latin typeface="微软雅黑" panose="020B0503020204020204" pitchFamily="34" charset="-122"/>
                </a:rPr>
                <a:t>-</a:t>
              </a:r>
            </a:p>
          </p:txBody>
        </p:sp>
        <p:sp>
          <p:nvSpPr>
            <p:cNvPr id="32" name="Oval 32">
              <a:extLst>
                <a:ext uri="{FF2B5EF4-FFF2-40B4-BE49-F238E27FC236}">
                  <a16:creationId xmlns:a16="http://schemas.microsoft.com/office/drawing/2014/main" id="{4E6493FB-3072-4657-B99E-657A5BEF50F7}"/>
                </a:ext>
              </a:extLst>
            </p:cNvPr>
            <p:cNvSpPr>
              <a:spLocks noChangeArrowheads="1"/>
            </p:cNvSpPr>
            <p:nvPr/>
          </p:nvSpPr>
          <p:spPr bwMode="auto">
            <a:xfrm>
              <a:off x="7108980" y="2603350"/>
              <a:ext cx="456724" cy="456724"/>
            </a:xfrm>
            <a:prstGeom prst="ellipse">
              <a:avLst/>
            </a:prstGeom>
            <a:noFill/>
            <a:ln w="19050"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9pPr>
            </a:lstStyle>
            <a:p>
              <a:pPr algn="ctr" defTabSz="391495">
                <a:spcBef>
                  <a:spcPct val="0"/>
                </a:spcBef>
                <a:buClrTx/>
                <a:buSzTx/>
                <a:buNone/>
              </a:pPr>
              <a:r>
                <a:rPr kumimoji="1" lang="en-US" altLang="zh-CN" sz="2400" dirty="0">
                  <a:solidFill>
                    <a:prstClr val="black"/>
                  </a:solidFill>
                  <a:latin typeface="微软雅黑" panose="020B0503020204020204" pitchFamily="34" charset="-122"/>
                </a:rPr>
                <a:t>n</a:t>
              </a:r>
              <a:r>
                <a:rPr kumimoji="1" lang="en-US" altLang="zh-CN" sz="2400" baseline="-25000" dirty="0">
                  <a:solidFill>
                    <a:prstClr val="black"/>
                  </a:solidFill>
                  <a:latin typeface="微软雅黑" panose="020B0503020204020204" pitchFamily="34" charset="-122"/>
                </a:rPr>
                <a:t>8</a:t>
              </a:r>
              <a:endParaRPr kumimoji="1" lang="en-US" altLang="zh-CN" sz="2400" dirty="0">
                <a:solidFill>
                  <a:prstClr val="black"/>
                </a:solidFill>
                <a:latin typeface="微软雅黑" panose="020B0503020204020204" pitchFamily="34" charset="-122"/>
              </a:endParaRPr>
            </a:p>
          </p:txBody>
        </p:sp>
        <p:grpSp>
          <p:nvGrpSpPr>
            <p:cNvPr id="33" name="Group 50">
              <a:extLst>
                <a:ext uri="{FF2B5EF4-FFF2-40B4-BE49-F238E27FC236}">
                  <a16:creationId xmlns:a16="http://schemas.microsoft.com/office/drawing/2014/main" id="{9617B8AA-7D25-4471-AE8E-56E7877B4895}"/>
                </a:ext>
              </a:extLst>
            </p:cNvPr>
            <p:cNvGrpSpPr>
              <a:grpSpLocks/>
            </p:cNvGrpSpPr>
            <p:nvPr/>
          </p:nvGrpSpPr>
          <p:grpSpPr bwMode="auto">
            <a:xfrm>
              <a:off x="6326024" y="3049199"/>
              <a:ext cx="1816021" cy="1565910"/>
              <a:chOff x="3888" y="1096"/>
              <a:chExt cx="1336" cy="1152"/>
            </a:xfrm>
          </p:grpSpPr>
          <p:sp>
            <p:nvSpPr>
              <p:cNvPr id="38" name="Line 33">
                <a:extLst>
                  <a:ext uri="{FF2B5EF4-FFF2-40B4-BE49-F238E27FC236}">
                    <a16:creationId xmlns:a16="http://schemas.microsoft.com/office/drawing/2014/main" id="{3CBDC569-D576-41F9-AC8E-DEFF64137ACC}"/>
                  </a:ext>
                </a:extLst>
              </p:cNvPr>
              <p:cNvSpPr>
                <a:spLocks noChangeShapeType="1"/>
              </p:cNvSpPr>
              <p:nvPr/>
            </p:nvSpPr>
            <p:spPr bwMode="auto">
              <a:xfrm flipH="1">
                <a:off x="3888" y="1104"/>
                <a:ext cx="672" cy="576"/>
              </a:xfrm>
              <a:prstGeom prst="line">
                <a:avLst/>
              </a:prstGeom>
              <a:noFill/>
              <a:ln w="1905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391495"/>
                <a:endParaRPr lang="zh-CN" altLang="en-US" sz="2400">
                  <a:solidFill>
                    <a:prstClr val="black"/>
                  </a:solidFill>
                  <a:latin typeface="微软雅黑" panose="020B0503020204020204" pitchFamily="34" charset="-122"/>
                  <a:ea typeface="微软雅黑" panose="020B0503020204020204" pitchFamily="34" charset="-122"/>
                </a:endParaRPr>
              </a:p>
            </p:txBody>
          </p:sp>
          <p:sp>
            <p:nvSpPr>
              <p:cNvPr id="39" name="Line 34">
                <a:extLst>
                  <a:ext uri="{FF2B5EF4-FFF2-40B4-BE49-F238E27FC236}">
                    <a16:creationId xmlns:a16="http://schemas.microsoft.com/office/drawing/2014/main" id="{0F6D3EBD-F03C-40D4-ABE4-DCBA1F4F81DB}"/>
                  </a:ext>
                </a:extLst>
              </p:cNvPr>
              <p:cNvSpPr>
                <a:spLocks noChangeShapeType="1"/>
              </p:cNvSpPr>
              <p:nvPr/>
            </p:nvSpPr>
            <p:spPr bwMode="auto">
              <a:xfrm>
                <a:off x="4720" y="1096"/>
                <a:ext cx="504" cy="1152"/>
              </a:xfrm>
              <a:prstGeom prst="line">
                <a:avLst/>
              </a:prstGeom>
              <a:noFill/>
              <a:ln w="1905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391495"/>
                <a:endParaRPr lang="zh-CN" altLang="en-US" sz="2400">
                  <a:solidFill>
                    <a:prstClr val="black"/>
                  </a:solidFill>
                  <a:latin typeface="微软雅黑" panose="020B0503020204020204" pitchFamily="34" charset="-122"/>
                  <a:ea typeface="微软雅黑" panose="020B0503020204020204" pitchFamily="34" charset="-122"/>
                </a:endParaRPr>
              </a:p>
            </p:txBody>
          </p:sp>
        </p:grpSp>
        <p:sp>
          <p:nvSpPr>
            <p:cNvPr id="34" name="Rectangle 35">
              <a:extLst>
                <a:ext uri="{FF2B5EF4-FFF2-40B4-BE49-F238E27FC236}">
                  <a16:creationId xmlns:a16="http://schemas.microsoft.com/office/drawing/2014/main" id="{87875A72-5621-45D5-AC88-894E4E30AD26}"/>
                </a:ext>
              </a:extLst>
            </p:cNvPr>
            <p:cNvSpPr>
              <a:spLocks noChangeArrowheads="1"/>
            </p:cNvSpPr>
            <p:nvPr/>
          </p:nvSpPr>
          <p:spPr bwMode="auto">
            <a:xfrm>
              <a:off x="7174226" y="3125320"/>
              <a:ext cx="326231" cy="2609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9pPr>
            </a:lstStyle>
            <a:p>
              <a:pPr algn="ctr" defTabSz="391495">
                <a:spcBef>
                  <a:spcPct val="0"/>
                </a:spcBef>
                <a:buClrTx/>
                <a:buSzTx/>
                <a:buNone/>
              </a:pPr>
              <a:r>
                <a:rPr kumimoji="1" lang="zh-CN" altLang="zh-CN" sz="2400">
                  <a:solidFill>
                    <a:prstClr val="black"/>
                  </a:solidFill>
                  <a:latin typeface="微软雅黑" panose="020B0503020204020204" pitchFamily="34" charset="-122"/>
                </a:rPr>
                <a:t>*</a:t>
              </a:r>
            </a:p>
          </p:txBody>
        </p:sp>
        <p:sp>
          <p:nvSpPr>
            <p:cNvPr id="35" name="Rectangle 36">
              <a:extLst>
                <a:ext uri="{FF2B5EF4-FFF2-40B4-BE49-F238E27FC236}">
                  <a16:creationId xmlns:a16="http://schemas.microsoft.com/office/drawing/2014/main" id="{C31A312A-A716-493C-90CA-9A1EFC06B5D0}"/>
                </a:ext>
              </a:extLst>
            </p:cNvPr>
            <p:cNvSpPr>
              <a:spLocks noChangeArrowheads="1"/>
            </p:cNvSpPr>
            <p:nvPr/>
          </p:nvSpPr>
          <p:spPr bwMode="auto">
            <a:xfrm>
              <a:off x="7565703" y="2668596"/>
              <a:ext cx="456724" cy="2609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9pPr>
            </a:lstStyle>
            <a:p>
              <a:pPr algn="ctr" defTabSz="391495">
                <a:spcBef>
                  <a:spcPct val="0"/>
                </a:spcBef>
                <a:buClrTx/>
                <a:buSzTx/>
                <a:buNone/>
              </a:pPr>
              <a:r>
                <a:rPr kumimoji="1" lang="en-US" altLang="zh-CN" sz="2400">
                  <a:solidFill>
                    <a:prstClr val="black"/>
                  </a:solidFill>
                  <a:latin typeface="微软雅黑" panose="020B0503020204020204" pitchFamily="34" charset="-122"/>
                </a:rPr>
                <a:t>B</a:t>
              </a:r>
            </a:p>
          </p:txBody>
        </p:sp>
        <p:sp>
          <p:nvSpPr>
            <p:cNvPr id="36" name="Line 37">
              <a:extLst>
                <a:ext uri="{FF2B5EF4-FFF2-40B4-BE49-F238E27FC236}">
                  <a16:creationId xmlns:a16="http://schemas.microsoft.com/office/drawing/2014/main" id="{4FCEAFE4-D362-4FC7-BC4B-CC681CE12B72}"/>
                </a:ext>
              </a:extLst>
            </p:cNvPr>
            <p:cNvSpPr>
              <a:spLocks noChangeShapeType="1"/>
            </p:cNvSpPr>
            <p:nvPr/>
          </p:nvSpPr>
          <p:spPr bwMode="auto">
            <a:xfrm flipH="1">
              <a:off x="6782749" y="3777782"/>
              <a:ext cx="326231" cy="456724"/>
            </a:xfrm>
            <a:prstGeom prst="line">
              <a:avLst/>
            </a:prstGeom>
            <a:noFill/>
            <a:ln w="254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391495"/>
              <a:endParaRPr lang="zh-CN" altLang="en-US" sz="2400">
                <a:solidFill>
                  <a:prstClr val="black"/>
                </a:solidFill>
                <a:latin typeface="微软雅黑" panose="020B0503020204020204" pitchFamily="34" charset="-122"/>
                <a:ea typeface="微软雅黑" panose="020B0503020204020204" pitchFamily="34" charset="-122"/>
              </a:endParaRPr>
            </a:p>
          </p:txBody>
        </p:sp>
        <p:sp>
          <p:nvSpPr>
            <p:cNvPr id="37" name="Rectangle 51">
              <a:extLst>
                <a:ext uri="{FF2B5EF4-FFF2-40B4-BE49-F238E27FC236}">
                  <a16:creationId xmlns:a16="http://schemas.microsoft.com/office/drawing/2014/main" id="{D2F017AC-2646-4BE6-B3D7-604856D4643C}"/>
                </a:ext>
              </a:extLst>
            </p:cNvPr>
            <p:cNvSpPr>
              <a:spLocks noChangeArrowheads="1"/>
            </p:cNvSpPr>
            <p:nvPr/>
          </p:nvSpPr>
          <p:spPr bwMode="auto">
            <a:xfrm>
              <a:off x="8413904" y="4756477"/>
              <a:ext cx="456724" cy="2609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9pPr>
            </a:lstStyle>
            <a:p>
              <a:pPr algn="ctr" defTabSz="391495">
                <a:spcBef>
                  <a:spcPct val="0"/>
                </a:spcBef>
                <a:buClrTx/>
                <a:buSzTx/>
                <a:buNone/>
              </a:pPr>
              <a:r>
                <a:rPr kumimoji="1" lang="en-US" altLang="zh-CN" sz="2400">
                  <a:solidFill>
                    <a:prstClr val="black"/>
                  </a:solidFill>
                  <a:latin typeface="微软雅黑" panose="020B0503020204020204" pitchFamily="34" charset="-122"/>
                </a:rPr>
                <a:t>T</a:t>
              </a:r>
              <a:r>
                <a:rPr kumimoji="1" lang="en-US" altLang="zh-CN" sz="2400" baseline="-25000">
                  <a:solidFill>
                    <a:prstClr val="black"/>
                  </a:solidFill>
                  <a:latin typeface="微软雅黑" panose="020B0503020204020204" pitchFamily="34" charset="-122"/>
                </a:rPr>
                <a:t>6</a:t>
              </a:r>
              <a:endParaRPr kumimoji="1" lang="en-US" altLang="zh-CN" sz="2400">
                <a:solidFill>
                  <a:prstClr val="black"/>
                </a:solidFill>
                <a:latin typeface="微软雅黑" panose="020B0503020204020204" pitchFamily="34" charset="-122"/>
              </a:endParaRPr>
            </a:p>
          </p:txBody>
        </p:sp>
      </p:grpSp>
      <p:sp>
        <p:nvSpPr>
          <p:cNvPr id="46" name="Rectangle 51">
            <a:extLst>
              <a:ext uri="{FF2B5EF4-FFF2-40B4-BE49-F238E27FC236}">
                <a16:creationId xmlns:a16="http://schemas.microsoft.com/office/drawing/2014/main" id="{EEF90F03-5F76-4457-B96A-967F9491653F}"/>
              </a:ext>
            </a:extLst>
          </p:cNvPr>
          <p:cNvSpPr>
            <a:spLocks noChangeArrowheads="1"/>
          </p:cNvSpPr>
          <p:nvPr/>
        </p:nvSpPr>
        <p:spPr bwMode="auto">
          <a:xfrm>
            <a:off x="9094335" y="1876611"/>
            <a:ext cx="2483731" cy="3513224"/>
          </a:xfrm>
          <a:prstGeom prst="rect">
            <a:avLst/>
          </a:prstGeom>
          <a:solidFill>
            <a:schemeClr val="accent6">
              <a:lumMod val="20000"/>
              <a:lumOff val="80000"/>
            </a:schemeClr>
          </a:solidFill>
          <a:ln>
            <a:solidFill>
              <a:schemeClr val="tx1"/>
            </a:solidFill>
          </a:ln>
          <a:effectLst>
            <a:outerShdw blurRad="50800" dist="50800" dir="2700000" algn="ctr" rotWithShape="0">
              <a:schemeClr val="tx1">
                <a:alpha val="40000"/>
              </a:schemeClr>
            </a:outerShdw>
          </a:effectLst>
        </p:spPr>
        <p:style>
          <a:lnRef idx="3">
            <a:schemeClr val="lt1"/>
          </a:lnRef>
          <a:fillRef idx="1">
            <a:schemeClr val="accent1"/>
          </a:fillRef>
          <a:effectRef idx="1">
            <a:schemeClr val="accent1"/>
          </a:effectRef>
          <a:fontRef idx="minor">
            <a:schemeClr val="lt1"/>
          </a:fontRef>
        </p:style>
        <p:txBody>
          <a:bodyPr lIns="78839" tIns="39420" rIns="78839" bIns="39420"/>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9pPr>
          </a:lstStyle>
          <a:p>
            <a:pPr defTabSz="391495">
              <a:spcBef>
                <a:spcPct val="0"/>
              </a:spcBef>
              <a:buClrTx/>
              <a:buSzTx/>
              <a:buNone/>
            </a:pPr>
            <a:r>
              <a:rPr lang="zh-CN" altLang="zh-CN" sz="2400" dirty="0">
                <a:solidFill>
                  <a:srgbClr val="002060"/>
                </a:solidFill>
                <a:latin typeface="微软雅黑" panose="020B0503020204020204" pitchFamily="34" charset="-122"/>
              </a:rPr>
              <a:t>(1) 	</a:t>
            </a:r>
            <a:r>
              <a:rPr lang="en-US" altLang="zh-CN" sz="2400" dirty="0">
                <a:solidFill>
                  <a:srgbClr val="002060"/>
                </a:solidFill>
                <a:latin typeface="微软雅黑" panose="020B0503020204020204" pitchFamily="34" charset="-122"/>
              </a:rPr>
              <a:t>T</a:t>
            </a:r>
            <a:r>
              <a:rPr lang="en-US" altLang="zh-CN" sz="2400" baseline="-25000" dirty="0">
                <a:solidFill>
                  <a:srgbClr val="002060"/>
                </a:solidFill>
                <a:latin typeface="微软雅黑" panose="020B0503020204020204" pitchFamily="34" charset="-122"/>
              </a:rPr>
              <a:t>0</a:t>
            </a:r>
            <a:r>
              <a:rPr lang="en-US" altLang="zh-CN" sz="2400" dirty="0">
                <a:solidFill>
                  <a:srgbClr val="002060"/>
                </a:solidFill>
                <a:latin typeface="微软雅黑" panose="020B0503020204020204" pitchFamily="34" charset="-122"/>
              </a:rPr>
              <a:t>:=3.14</a:t>
            </a:r>
          </a:p>
          <a:p>
            <a:pPr defTabSz="391495">
              <a:spcBef>
                <a:spcPct val="0"/>
              </a:spcBef>
              <a:buClrTx/>
              <a:buSzTx/>
              <a:buNone/>
            </a:pPr>
            <a:r>
              <a:rPr lang="en-US" altLang="zh-CN" sz="2400" dirty="0">
                <a:solidFill>
                  <a:srgbClr val="002060"/>
                </a:solidFill>
                <a:latin typeface="微软雅黑" panose="020B0503020204020204" pitchFamily="34" charset="-122"/>
              </a:rPr>
              <a:t>(2) 	T</a:t>
            </a:r>
            <a:r>
              <a:rPr lang="en-US" altLang="zh-CN" sz="2400" baseline="-25000" dirty="0">
                <a:solidFill>
                  <a:srgbClr val="002060"/>
                </a:solidFill>
                <a:latin typeface="微软雅黑" panose="020B0503020204020204" pitchFamily="34" charset="-122"/>
              </a:rPr>
              <a:t>1</a:t>
            </a:r>
            <a:r>
              <a:rPr lang="en-US" altLang="zh-CN" sz="2400" dirty="0">
                <a:solidFill>
                  <a:srgbClr val="002060"/>
                </a:solidFill>
                <a:latin typeface="微软雅黑" panose="020B0503020204020204" pitchFamily="34" charset="-122"/>
              </a:rPr>
              <a:t>:=6.28</a:t>
            </a:r>
          </a:p>
          <a:p>
            <a:pPr defTabSz="391495">
              <a:spcBef>
                <a:spcPct val="0"/>
              </a:spcBef>
              <a:buClrTx/>
              <a:buSzTx/>
              <a:buNone/>
            </a:pPr>
            <a:r>
              <a:rPr lang="en-US" altLang="zh-CN" sz="2400" dirty="0">
                <a:solidFill>
                  <a:srgbClr val="002060"/>
                </a:solidFill>
                <a:latin typeface="微软雅黑" panose="020B0503020204020204" pitchFamily="34" charset="-122"/>
              </a:rPr>
              <a:t>(3) 	T</a:t>
            </a:r>
            <a:r>
              <a:rPr lang="en-US" altLang="zh-CN" sz="2400" baseline="-25000" dirty="0">
                <a:solidFill>
                  <a:srgbClr val="002060"/>
                </a:solidFill>
                <a:latin typeface="微软雅黑" panose="020B0503020204020204" pitchFamily="34" charset="-122"/>
              </a:rPr>
              <a:t>3</a:t>
            </a:r>
            <a:r>
              <a:rPr lang="en-US" altLang="zh-CN" sz="2400" dirty="0">
                <a:solidFill>
                  <a:srgbClr val="002060"/>
                </a:solidFill>
                <a:latin typeface="微软雅黑" panose="020B0503020204020204" pitchFamily="34" charset="-122"/>
              </a:rPr>
              <a:t>:=6.28</a:t>
            </a:r>
          </a:p>
          <a:p>
            <a:pPr defTabSz="391495">
              <a:spcBef>
                <a:spcPct val="0"/>
              </a:spcBef>
              <a:buClrTx/>
              <a:buSzTx/>
              <a:buNone/>
            </a:pPr>
            <a:r>
              <a:rPr lang="en-US" altLang="zh-CN" sz="2400" dirty="0">
                <a:solidFill>
                  <a:srgbClr val="002060"/>
                </a:solidFill>
                <a:latin typeface="微软雅黑" panose="020B0503020204020204" pitchFamily="34" charset="-122"/>
              </a:rPr>
              <a:t>(4) 	T</a:t>
            </a:r>
            <a:r>
              <a:rPr lang="en-US" altLang="zh-CN" sz="2400" baseline="-25000" dirty="0">
                <a:solidFill>
                  <a:srgbClr val="002060"/>
                </a:solidFill>
                <a:latin typeface="微软雅黑" panose="020B0503020204020204" pitchFamily="34" charset="-122"/>
              </a:rPr>
              <a:t>2</a:t>
            </a:r>
            <a:r>
              <a:rPr lang="en-US" altLang="zh-CN" sz="2400" dirty="0">
                <a:solidFill>
                  <a:srgbClr val="002060"/>
                </a:solidFill>
                <a:latin typeface="微软雅黑" panose="020B0503020204020204" pitchFamily="34" charset="-122"/>
              </a:rPr>
              <a:t>:=</a:t>
            </a:r>
            <a:r>
              <a:rPr lang="en-US" altLang="zh-CN" sz="2400" dirty="0" err="1">
                <a:solidFill>
                  <a:srgbClr val="002060"/>
                </a:solidFill>
                <a:latin typeface="微软雅黑" panose="020B0503020204020204" pitchFamily="34" charset="-122"/>
              </a:rPr>
              <a:t>R+r</a:t>
            </a:r>
            <a:endParaRPr lang="en-US" altLang="zh-CN" sz="2400" dirty="0">
              <a:solidFill>
                <a:srgbClr val="002060"/>
              </a:solidFill>
              <a:latin typeface="微软雅黑" panose="020B0503020204020204" pitchFamily="34" charset="-122"/>
            </a:endParaRPr>
          </a:p>
          <a:p>
            <a:pPr defTabSz="391495">
              <a:spcBef>
                <a:spcPct val="0"/>
              </a:spcBef>
              <a:buClrTx/>
              <a:buSzTx/>
              <a:buNone/>
            </a:pPr>
            <a:r>
              <a:rPr lang="en-US" altLang="zh-CN" sz="2400" dirty="0">
                <a:solidFill>
                  <a:srgbClr val="002060"/>
                </a:solidFill>
                <a:latin typeface="微软雅黑" panose="020B0503020204020204" pitchFamily="34" charset="-122"/>
              </a:rPr>
              <a:t>(5) 	T</a:t>
            </a:r>
            <a:r>
              <a:rPr lang="en-US" altLang="zh-CN" sz="2400" baseline="-25000" dirty="0">
                <a:solidFill>
                  <a:srgbClr val="002060"/>
                </a:solidFill>
                <a:latin typeface="微软雅黑" panose="020B0503020204020204" pitchFamily="34" charset="-122"/>
              </a:rPr>
              <a:t>4</a:t>
            </a:r>
            <a:r>
              <a:rPr lang="en-US" altLang="zh-CN" sz="2400" dirty="0">
                <a:solidFill>
                  <a:srgbClr val="002060"/>
                </a:solidFill>
                <a:latin typeface="微软雅黑" panose="020B0503020204020204" pitchFamily="34" charset="-122"/>
              </a:rPr>
              <a:t>:=T</a:t>
            </a:r>
            <a:r>
              <a:rPr lang="en-US" altLang="zh-CN" sz="2400" baseline="-25000" dirty="0">
                <a:solidFill>
                  <a:srgbClr val="002060"/>
                </a:solidFill>
                <a:latin typeface="微软雅黑" panose="020B0503020204020204" pitchFamily="34" charset="-122"/>
              </a:rPr>
              <a:t>2</a:t>
            </a:r>
          </a:p>
          <a:p>
            <a:pPr defTabSz="391495">
              <a:spcBef>
                <a:spcPct val="0"/>
              </a:spcBef>
              <a:buClrTx/>
              <a:buSzTx/>
              <a:buNone/>
            </a:pPr>
            <a:r>
              <a:rPr lang="en-US" altLang="zh-CN" sz="2400" dirty="0">
                <a:solidFill>
                  <a:srgbClr val="002060"/>
                </a:solidFill>
                <a:latin typeface="微软雅黑" panose="020B0503020204020204" pitchFamily="34" charset="-122"/>
              </a:rPr>
              <a:t>(6)    A:=6.28*T</a:t>
            </a:r>
            <a:r>
              <a:rPr lang="en-US" altLang="zh-CN" sz="2400" baseline="-25000" dirty="0">
                <a:solidFill>
                  <a:srgbClr val="002060"/>
                </a:solidFill>
                <a:latin typeface="微软雅黑" panose="020B0503020204020204" pitchFamily="34" charset="-122"/>
              </a:rPr>
              <a:t>2</a:t>
            </a:r>
            <a:endParaRPr lang="en-US" altLang="zh-CN" sz="2400" dirty="0">
              <a:solidFill>
                <a:srgbClr val="002060"/>
              </a:solidFill>
              <a:latin typeface="微软雅黑" panose="020B0503020204020204" pitchFamily="34" charset="-122"/>
            </a:endParaRPr>
          </a:p>
          <a:p>
            <a:pPr defTabSz="391495">
              <a:spcBef>
                <a:spcPct val="0"/>
              </a:spcBef>
              <a:buClrTx/>
              <a:buSzTx/>
              <a:buNone/>
            </a:pPr>
            <a:r>
              <a:rPr lang="en-US" altLang="zh-CN" sz="2400" dirty="0">
                <a:solidFill>
                  <a:srgbClr val="002060"/>
                </a:solidFill>
                <a:latin typeface="微软雅黑" panose="020B0503020204020204" pitchFamily="34" charset="-122"/>
              </a:rPr>
              <a:t>(7) 	T</a:t>
            </a:r>
            <a:r>
              <a:rPr lang="en-US" altLang="zh-CN" sz="2400" baseline="-25000" dirty="0">
                <a:solidFill>
                  <a:srgbClr val="002060"/>
                </a:solidFill>
                <a:latin typeface="微软雅黑" panose="020B0503020204020204" pitchFamily="34" charset="-122"/>
              </a:rPr>
              <a:t>5</a:t>
            </a:r>
            <a:r>
              <a:rPr lang="en-US" altLang="zh-CN" sz="2400" dirty="0">
                <a:solidFill>
                  <a:srgbClr val="002060"/>
                </a:solidFill>
                <a:latin typeface="微软雅黑" panose="020B0503020204020204" pitchFamily="34" charset="-122"/>
              </a:rPr>
              <a:t>:=A</a:t>
            </a:r>
          </a:p>
          <a:p>
            <a:pPr defTabSz="391495">
              <a:spcBef>
                <a:spcPct val="0"/>
              </a:spcBef>
              <a:buClrTx/>
              <a:buSzTx/>
              <a:buNone/>
            </a:pPr>
            <a:r>
              <a:rPr lang="en-US" altLang="zh-CN" sz="2400" dirty="0">
                <a:solidFill>
                  <a:srgbClr val="002060"/>
                </a:solidFill>
                <a:latin typeface="微软雅黑" panose="020B0503020204020204" pitchFamily="34" charset="-122"/>
              </a:rPr>
              <a:t>(8) 	T</a:t>
            </a:r>
            <a:r>
              <a:rPr lang="en-US" altLang="zh-CN" sz="2400" baseline="-25000" dirty="0">
                <a:solidFill>
                  <a:srgbClr val="002060"/>
                </a:solidFill>
                <a:latin typeface="微软雅黑" panose="020B0503020204020204" pitchFamily="34" charset="-122"/>
              </a:rPr>
              <a:t>6</a:t>
            </a:r>
            <a:r>
              <a:rPr lang="en-US" altLang="zh-CN" sz="2400" dirty="0">
                <a:solidFill>
                  <a:srgbClr val="002060"/>
                </a:solidFill>
                <a:latin typeface="微软雅黑" panose="020B0503020204020204" pitchFamily="34" charset="-122"/>
              </a:rPr>
              <a:t>:=R-r</a:t>
            </a:r>
          </a:p>
          <a:p>
            <a:pPr defTabSz="391495">
              <a:spcBef>
                <a:spcPct val="0"/>
              </a:spcBef>
              <a:buClrTx/>
              <a:buSzTx/>
              <a:buNone/>
            </a:pPr>
            <a:r>
              <a:rPr lang="en-US" altLang="zh-CN" sz="2400" dirty="0">
                <a:solidFill>
                  <a:srgbClr val="002060"/>
                </a:solidFill>
                <a:latin typeface="微软雅黑" panose="020B0503020204020204" pitchFamily="34" charset="-122"/>
              </a:rPr>
              <a:t>(9)		B:=A*T</a:t>
            </a:r>
            <a:r>
              <a:rPr lang="en-US" altLang="zh-CN" sz="2400" baseline="-25000" dirty="0">
                <a:solidFill>
                  <a:srgbClr val="002060"/>
                </a:solidFill>
                <a:latin typeface="微软雅黑" panose="020B0503020204020204" pitchFamily="34" charset="-122"/>
              </a:rPr>
              <a:t>6</a:t>
            </a:r>
            <a:endParaRPr lang="zh-CN" altLang="en-US" sz="2400" baseline="-25000" dirty="0">
              <a:solidFill>
                <a:srgbClr val="002060"/>
              </a:solidFill>
              <a:latin typeface="微软雅黑" panose="020B0503020204020204" pitchFamily="34" charset="-122"/>
            </a:endParaRPr>
          </a:p>
        </p:txBody>
      </p:sp>
      <p:sp>
        <p:nvSpPr>
          <p:cNvPr id="47" name="Rectangle 93">
            <a:extLst>
              <a:ext uri="{FF2B5EF4-FFF2-40B4-BE49-F238E27FC236}">
                <a16:creationId xmlns:a16="http://schemas.microsoft.com/office/drawing/2014/main" id="{495D6970-AB11-4899-A338-27D4F05B0F67}"/>
              </a:ext>
            </a:extLst>
          </p:cNvPr>
          <p:cNvSpPr>
            <a:spLocks noChangeArrowheads="1"/>
          </p:cNvSpPr>
          <p:nvPr/>
        </p:nvSpPr>
        <p:spPr bwMode="auto">
          <a:xfrm>
            <a:off x="864000" y="1943999"/>
            <a:ext cx="2307600" cy="3783600"/>
          </a:xfrm>
          <a:prstGeom prst="rect">
            <a:avLst/>
          </a:prstGeom>
          <a:ln>
            <a:headEnd/>
            <a:tailEnd/>
          </a:ln>
          <a:effectLst>
            <a:outerShdw blurRad="50800" dist="50800" dir="2700000" algn="ctr" rotWithShape="0">
              <a:schemeClr val="tx1">
                <a:alpha val="40000"/>
              </a:schemeClr>
            </a:outerShdw>
          </a:effectLst>
        </p:spPr>
        <p:style>
          <a:lnRef idx="2">
            <a:schemeClr val="accent1"/>
          </a:lnRef>
          <a:fillRef idx="1">
            <a:schemeClr val="lt1"/>
          </a:fillRef>
          <a:effectRef idx="0">
            <a:schemeClr val="accent1"/>
          </a:effectRef>
          <a:fontRef idx="minor">
            <a:schemeClr val="dk1"/>
          </a:fontRef>
        </p:style>
        <p:txBody>
          <a:bodyPr/>
          <a:lstStyle>
            <a:lvl1pPr marL="342900" indent="-342900">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9pPr>
          </a:lstStyle>
          <a:p>
            <a:pPr defTabSz="391495">
              <a:spcBef>
                <a:spcPct val="0"/>
              </a:spcBef>
              <a:buClr>
                <a:srgbClr val="EEECE1"/>
              </a:buClr>
              <a:buNone/>
            </a:pPr>
            <a:r>
              <a:rPr lang="en-US" altLang="zh-CN" sz="2400" dirty="0">
                <a:solidFill>
                  <a:prstClr val="black"/>
                </a:solidFill>
                <a:latin typeface="+mn-ea"/>
                <a:ea typeface="+mn-ea"/>
              </a:rPr>
              <a:t>(1) 	T</a:t>
            </a:r>
            <a:r>
              <a:rPr lang="en-US" altLang="zh-CN" sz="2400" baseline="-25000" dirty="0">
                <a:solidFill>
                  <a:prstClr val="black"/>
                </a:solidFill>
                <a:latin typeface="+mn-ea"/>
                <a:ea typeface="+mn-ea"/>
              </a:rPr>
              <a:t>0</a:t>
            </a:r>
            <a:r>
              <a:rPr lang="en-US" altLang="zh-CN" sz="2400" dirty="0">
                <a:solidFill>
                  <a:prstClr val="black"/>
                </a:solidFill>
                <a:latin typeface="+mn-ea"/>
                <a:ea typeface="+mn-ea"/>
              </a:rPr>
              <a:t>:=</a:t>
            </a:r>
            <a:r>
              <a:rPr lang="en-US" altLang="zh-CN" sz="2400" dirty="0">
                <a:solidFill>
                  <a:srgbClr val="FF0000"/>
                </a:solidFill>
                <a:latin typeface="+mn-ea"/>
                <a:ea typeface="+mn-ea"/>
              </a:rPr>
              <a:t>3.14</a:t>
            </a:r>
          </a:p>
          <a:p>
            <a:pPr defTabSz="391495">
              <a:spcBef>
                <a:spcPct val="0"/>
              </a:spcBef>
              <a:buClr>
                <a:srgbClr val="EEECE1"/>
              </a:buClr>
              <a:buNone/>
            </a:pPr>
            <a:r>
              <a:rPr lang="en-US" altLang="zh-CN" sz="2400" dirty="0">
                <a:solidFill>
                  <a:prstClr val="black"/>
                </a:solidFill>
                <a:latin typeface="+mn-ea"/>
                <a:ea typeface="+mn-ea"/>
              </a:rPr>
              <a:t>(2) 	T</a:t>
            </a:r>
            <a:r>
              <a:rPr lang="en-US" altLang="zh-CN" sz="2400" baseline="-25000" dirty="0">
                <a:solidFill>
                  <a:prstClr val="black"/>
                </a:solidFill>
                <a:latin typeface="+mn-ea"/>
                <a:ea typeface="+mn-ea"/>
              </a:rPr>
              <a:t>1</a:t>
            </a:r>
            <a:r>
              <a:rPr lang="en-US" altLang="zh-CN" sz="2400" dirty="0">
                <a:solidFill>
                  <a:prstClr val="black"/>
                </a:solidFill>
                <a:latin typeface="+mn-ea"/>
                <a:ea typeface="+mn-ea"/>
              </a:rPr>
              <a:t>:=</a:t>
            </a:r>
            <a:r>
              <a:rPr lang="en-US" altLang="zh-CN" sz="2400" dirty="0">
                <a:solidFill>
                  <a:srgbClr val="FF0000"/>
                </a:solidFill>
                <a:latin typeface="+mn-ea"/>
                <a:ea typeface="+mn-ea"/>
              </a:rPr>
              <a:t>2*T</a:t>
            </a:r>
            <a:r>
              <a:rPr lang="en-US" altLang="zh-CN" sz="2400" baseline="-25000" dirty="0">
                <a:solidFill>
                  <a:srgbClr val="FF0000"/>
                </a:solidFill>
                <a:latin typeface="+mn-ea"/>
                <a:ea typeface="+mn-ea"/>
              </a:rPr>
              <a:t>0</a:t>
            </a:r>
            <a:endParaRPr lang="en-US" altLang="zh-CN" sz="2400" dirty="0">
              <a:solidFill>
                <a:srgbClr val="FF0000"/>
              </a:solidFill>
              <a:latin typeface="+mn-ea"/>
              <a:ea typeface="+mn-ea"/>
            </a:endParaRPr>
          </a:p>
          <a:p>
            <a:pPr defTabSz="391495">
              <a:spcBef>
                <a:spcPct val="0"/>
              </a:spcBef>
              <a:buClr>
                <a:srgbClr val="EEECE1"/>
              </a:buClr>
              <a:buNone/>
            </a:pPr>
            <a:r>
              <a:rPr lang="en-US" altLang="zh-CN" sz="2400" dirty="0">
                <a:solidFill>
                  <a:prstClr val="black"/>
                </a:solidFill>
                <a:latin typeface="+mn-ea"/>
                <a:ea typeface="+mn-ea"/>
              </a:rPr>
              <a:t>(3) 	T</a:t>
            </a:r>
            <a:r>
              <a:rPr lang="en-US" altLang="zh-CN" sz="2400" baseline="-25000" dirty="0">
                <a:solidFill>
                  <a:prstClr val="black"/>
                </a:solidFill>
                <a:latin typeface="+mn-ea"/>
                <a:ea typeface="+mn-ea"/>
              </a:rPr>
              <a:t>2</a:t>
            </a:r>
            <a:r>
              <a:rPr lang="en-US" altLang="zh-CN" sz="2400" dirty="0">
                <a:solidFill>
                  <a:prstClr val="black"/>
                </a:solidFill>
                <a:latin typeface="+mn-ea"/>
                <a:ea typeface="+mn-ea"/>
              </a:rPr>
              <a:t>:=</a:t>
            </a:r>
            <a:r>
              <a:rPr lang="en-US" altLang="zh-CN" sz="2400" dirty="0" err="1">
                <a:solidFill>
                  <a:srgbClr val="3333FF"/>
                </a:solidFill>
                <a:latin typeface="+mn-ea"/>
                <a:ea typeface="+mn-ea"/>
              </a:rPr>
              <a:t>R+r</a:t>
            </a:r>
            <a:endParaRPr lang="en-US" altLang="zh-CN" sz="2400" dirty="0">
              <a:solidFill>
                <a:srgbClr val="3333FF"/>
              </a:solidFill>
              <a:latin typeface="+mn-ea"/>
              <a:ea typeface="+mn-ea"/>
            </a:endParaRPr>
          </a:p>
          <a:p>
            <a:pPr defTabSz="391495">
              <a:spcBef>
                <a:spcPct val="0"/>
              </a:spcBef>
              <a:buClr>
                <a:srgbClr val="EEECE1"/>
              </a:buClr>
              <a:buNone/>
            </a:pPr>
            <a:r>
              <a:rPr lang="en-US" altLang="zh-CN" sz="2400" dirty="0">
                <a:solidFill>
                  <a:prstClr val="black"/>
                </a:solidFill>
                <a:latin typeface="+mn-ea"/>
                <a:ea typeface="+mn-ea"/>
              </a:rPr>
              <a:t>(4) 	A:=</a:t>
            </a:r>
            <a:r>
              <a:rPr lang="en-US" altLang="zh-CN" sz="2400" dirty="0">
                <a:solidFill>
                  <a:srgbClr val="FF0000"/>
                </a:solidFill>
                <a:latin typeface="+mn-ea"/>
                <a:ea typeface="+mn-ea"/>
              </a:rPr>
              <a:t>T</a:t>
            </a:r>
            <a:r>
              <a:rPr lang="en-US" altLang="zh-CN" sz="2400" baseline="-25000" dirty="0">
                <a:solidFill>
                  <a:srgbClr val="FF0000"/>
                </a:solidFill>
                <a:latin typeface="+mn-ea"/>
                <a:ea typeface="+mn-ea"/>
              </a:rPr>
              <a:t>1</a:t>
            </a:r>
            <a:r>
              <a:rPr lang="en-US" altLang="zh-CN" sz="2400" dirty="0">
                <a:solidFill>
                  <a:prstClr val="black"/>
                </a:solidFill>
                <a:latin typeface="+mn-ea"/>
                <a:ea typeface="+mn-ea"/>
              </a:rPr>
              <a:t>*T</a:t>
            </a:r>
            <a:r>
              <a:rPr lang="en-US" altLang="zh-CN" sz="2400" baseline="-25000" dirty="0">
                <a:solidFill>
                  <a:prstClr val="black"/>
                </a:solidFill>
                <a:latin typeface="+mn-ea"/>
                <a:ea typeface="+mn-ea"/>
              </a:rPr>
              <a:t>2</a:t>
            </a:r>
            <a:endParaRPr lang="en-US" altLang="zh-CN" sz="2400" dirty="0">
              <a:solidFill>
                <a:prstClr val="black"/>
              </a:solidFill>
              <a:latin typeface="+mn-ea"/>
              <a:ea typeface="+mn-ea"/>
            </a:endParaRPr>
          </a:p>
          <a:p>
            <a:pPr defTabSz="391495">
              <a:spcBef>
                <a:spcPct val="0"/>
              </a:spcBef>
              <a:buClr>
                <a:srgbClr val="EEECE1"/>
              </a:buClr>
              <a:buNone/>
            </a:pPr>
            <a:r>
              <a:rPr lang="en-US" altLang="zh-CN" sz="2400" dirty="0">
                <a:solidFill>
                  <a:prstClr val="black"/>
                </a:solidFill>
                <a:latin typeface="+mn-ea"/>
                <a:ea typeface="+mn-ea"/>
              </a:rPr>
              <a:t>(5) 	B:=A</a:t>
            </a:r>
          </a:p>
          <a:p>
            <a:pPr defTabSz="391495">
              <a:spcBef>
                <a:spcPct val="0"/>
              </a:spcBef>
              <a:buClr>
                <a:srgbClr val="EEECE1"/>
              </a:buClr>
              <a:buNone/>
            </a:pPr>
            <a:r>
              <a:rPr lang="en-US" altLang="zh-CN" sz="2400" dirty="0">
                <a:solidFill>
                  <a:prstClr val="black"/>
                </a:solidFill>
                <a:latin typeface="+mn-ea"/>
                <a:ea typeface="+mn-ea"/>
              </a:rPr>
              <a:t>(6) 	T</a:t>
            </a:r>
            <a:r>
              <a:rPr lang="en-US" altLang="zh-CN" sz="2400" baseline="-25000" dirty="0">
                <a:solidFill>
                  <a:prstClr val="black"/>
                </a:solidFill>
                <a:latin typeface="+mn-ea"/>
                <a:ea typeface="+mn-ea"/>
              </a:rPr>
              <a:t>3</a:t>
            </a:r>
            <a:r>
              <a:rPr lang="en-US" altLang="zh-CN" sz="2400" dirty="0">
                <a:solidFill>
                  <a:prstClr val="black"/>
                </a:solidFill>
                <a:latin typeface="+mn-ea"/>
                <a:ea typeface="+mn-ea"/>
              </a:rPr>
              <a:t>:=</a:t>
            </a:r>
            <a:r>
              <a:rPr lang="en-US" altLang="zh-CN" sz="2400" dirty="0">
                <a:solidFill>
                  <a:srgbClr val="FF0000"/>
                </a:solidFill>
                <a:latin typeface="+mn-ea"/>
                <a:ea typeface="+mn-ea"/>
              </a:rPr>
              <a:t>2*T</a:t>
            </a:r>
            <a:r>
              <a:rPr lang="en-US" altLang="zh-CN" sz="2400" baseline="-25000" dirty="0">
                <a:solidFill>
                  <a:srgbClr val="FF0000"/>
                </a:solidFill>
                <a:latin typeface="+mn-ea"/>
                <a:ea typeface="+mn-ea"/>
              </a:rPr>
              <a:t>0</a:t>
            </a:r>
            <a:endParaRPr lang="en-US" altLang="zh-CN" sz="2400" dirty="0">
              <a:solidFill>
                <a:srgbClr val="FF0000"/>
              </a:solidFill>
              <a:latin typeface="+mn-ea"/>
              <a:ea typeface="+mn-ea"/>
            </a:endParaRPr>
          </a:p>
          <a:p>
            <a:pPr defTabSz="391495">
              <a:spcBef>
                <a:spcPct val="0"/>
              </a:spcBef>
              <a:buClr>
                <a:srgbClr val="EEECE1"/>
              </a:buClr>
              <a:buNone/>
            </a:pPr>
            <a:r>
              <a:rPr lang="en-US" altLang="zh-CN" sz="2400" dirty="0">
                <a:solidFill>
                  <a:prstClr val="black"/>
                </a:solidFill>
                <a:latin typeface="+mn-ea"/>
                <a:ea typeface="+mn-ea"/>
              </a:rPr>
              <a:t>(7) 	T</a:t>
            </a:r>
            <a:r>
              <a:rPr lang="en-US" altLang="zh-CN" sz="2400" baseline="-25000" dirty="0">
                <a:solidFill>
                  <a:prstClr val="black"/>
                </a:solidFill>
                <a:latin typeface="+mn-ea"/>
                <a:ea typeface="+mn-ea"/>
              </a:rPr>
              <a:t>4</a:t>
            </a:r>
            <a:r>
              <a:rPr lang="en-US" altLang="zh-CN" sz="2400" dirty="0">
                <a:solidFill>
                  <a:prstClr val="black"/>
                </a:solidFill>
                <a:latin typeface="+mn-ea"/>
                <a:ea typeface="+mn-ea"/>
              </a:rPr>
              <a:t>:=</a:t>
            </a:r>
            <a:r>
              <a:rPr lang="en-US" altLang="zh-CN" sz="2400" dirty="0" err="1">
                <a:solidFill>
                  <a:srgbClr val="3333FF"/>
                </a:solidFill>
                <a:latin typeface="+mn-ea"/>
                <a:ea typeface="+mn-ea"/>
              </a:rPr>
              <a:t>R+r</a:t>
            </a:r>
            <a:endParaRPr lang="en-US" altLang="zh-CN" sz="2400" dirty="0">
              <a:solidFill>
                <a:srgbClr val="3333FF"/>
              </a:solidFill>
              <a:latin typeface="+mn-ea"/>
              <a:ea typeface="+mn-ea"/>
            </a:endParaRPr>
          </a:p>
          <a:p>
            <a:pPr defTabSz="391495">
              <a:spcBef>
                <a:spcPct val="0"/>
              </a:spcBef>
              <a:buClr>
                <a:srgbClr val="EEECE1"/>
              </a:buClr>
              <a:buNone/>
            </a:pPr>
            <a:r>
              <a:rPr lang="en-US" altLang="zh-CN" sz="2400" dirty="0">
                <a:solidFill>
                  <a:prstClr val="black"/>
                </a:solidFill>
                <a:latin typeface="+mn-ea"/>
                <a:ea typeface="+mn-ea"/>
              </a:rPr>
              <a:t>(8) 	T</a:t>
            </a:r>
            <a:r>
              <a:rPr lang="en-US" altLang="zh-CN" sz="2400" baseline="-25000" dirty="0">
                <a:solidFill>
                  <a:prstClr val="black"/>
                </a:solidFill>
                <a:latin typeface="+mn-ea"/>
                <a:ea typeface="+mn-ea"/>
              </a:rPr>
              <a:t>5</a:t>
            </a:r>
            <a:r>
              <a:rPr lang="en-US" altLang="zh-CN" sz="2400" dirty="0">
                <a:solidFill>
                  <a:prstClr val="black"/>
                </a:solidFill>
                <a:latin typeface="+mn-ea"/>
                <a:ea typeface="+mn-ea"/>
              </a:rPr>
              <a:t>:=</a:t>
            </a:r>
            <a:r>
              <a:rPr lang="en-US" altLang="zh-CN" sz="2400" dirty="0">
                <a:solidFill>
                  <a:srgbClr val="FF0000"/>
                </a:solidFill>
                <a:latin typeface="+mn-ea"/>
                <a:ea typeface="+mn-ea"/>
              </a:rPr>
              <a:t>T</a:t>
            </a:r>
            <a:r>
              <a:rPr lang="en-US" altLang="zh-CN" sz="2400" baseline="-25000" dirty="0">
                <a:solidFill>
                  <a:srgbClr val="FF0000"/>
                </a:solidFill>
                <a:latin typeface="+mn-ea"/>
                <a:ea typeface="+mn-ea"/>
              </a:rPr>
              <a:t>3</a:t>
            </a:r>
            <a:r>
              <a:rPr lang="en-US" altLang="zh-CN" sz="2400" dirty="0">
                <a:solidFill>
                  <a:prstClr val="black"/>
                </a:solidFill>
                <a:latin typeface="+mn-ea"/>
                <a:ea typeface="+mn-ea"/>
              </a:rPr>
              <a:t>*T</a:t>
            </a:r>
            <a:r>
              <a:rPr lang="en-US" altLang="zh-CN" sz="2400" baseline="-25000" dirty="0">
                <a:solidFill>
                  <a:prstClr val="black"/>
                </a:solidFill>
                <a:latin typeface="+mn-ea"/>
                <a:ea typeface="+mn-ea"/>
              </a:rPr>
              <a:t>4</a:t>
            </a:r>
            <a:endParaRPr lang="en-US" altLang="zh-CN" sz="2400" dirty="0">
              <a:solidFill>
                <a:prstClr val="black"/>
              </a:solidFill>
              <a:latin typeface="+mn-ea"/>
              <a:ea typeface="+mn-ea"/>
            </a:endParaRPr>
          </a:p>
          <a:p>
            <a:pPr defTabSz="391495">
              <a:spcBef>
                <a:spcPct val="0"/>
              </a:spcBef>
              <a:buClr>
                <a:srgbClr val="EEECE1"/>
              </a:buClr>
              <a:buNone/>
            </a:pPr>
            <a:r>
              <a:rPr lang="en-US" altLang="zh-CN" sz="2400" dirty="0">
                <a:solidFill>
                  <a:prstClr val="black"/>
                </a:solidFill>
                <a:latin typeface="+mn-ea"/>
                <a:ea typeface="+mn-ea"/>
              </a:rPr>
              <a:t>(9) 	T</a:t>
            </a:r>
            <a:r>
              <a:rPr lang="en-US" altLang="zh-CN" sz="2400" baseline="-25000" dirty="0">
                <a:solidFill>
                  <a:prstClr val="black"/>
                </a:solidFill>
                <a:latin typeface="+mn-ea"/>
                <a:ea typeface="+mn-ea"/>
              </a:rPr>
              <a:t>6</a:t>
            </a:r>
            <a:r>
              <a:rPr lang="en-US" altLang="zh-CN" sz="2400" dirty="0">
                <a:solidFill>
                  <a:prstClr val="black"/>
                </a:solidFill>
                <a:latin typeface="+mn-ea"/>
                <a:ea typeface="+mn-ea"/>
              </a:rPr>
              <a:t>:=R-r</a:t>
            </a:r>
          </a:p>
          <a:p>
            <a:pPr defTabSz="391495">
              <a:spcBef>
                <a:spcPct val="0"/>
              </a:spcBef>
              <a:buClr>
                <a:srgbClr val="EEECE1"/>
              </a:buClr>
              <a:buNone/>
            </a:pPr>
            <a:r>
              <a:rPr lang="en-US" altLang="zh-CN" sz="2400" dirty="0">
                <a:solidFill>
                  <a:prstClr val="black"/>
                </a:solidFill>
                <a:latin typeface="+mn-ea"/>
                <a:ea typeface="+mn-ea"/>
              </a:rPr>
              <a:t>(10)	 B:=T</a:t>
            </a:r>
            <a:r>
              <a:rPr lang="en-US" altLang="zh-CN" sz="2400" baseline="-25000" dirty="0">
                <a:solidFill>
                  <a:prstClr val="black"/>
                </a:solidFill>
                <a:latin typeface="+mn-ea"/>
                <a:ea typeface="+mn-ea"/>
              </a:rPr>
              <a:t>5</a:t>
            </a:r>
            <a:r>
              <a:rPr lang="en-US" altLang="zh-CN" sz="2400" dirty="0">
                <a:solidFill>
                  <a:prstClr val="black"/>
                </a:solidFill>
                <a:latin typeface="+mn-ea"/>
                <a:ea typeface="+mn-ea"/>
              </a:rPr>
              <a:t>*T</a:t>
            </a:r>
            <a:r>
              <a:rPr lang="en-US" altLang="zh-CN" sz="2400" baseline="-25000" dirty="0">
                <a:solidFill>
                  <a:prstClr val="black"/>
                </a:solidFill>
                <a:latin typeface="+mn-ea"/>
                <a:ea typeface="+mn-ea"/>
              </a:rPr>
              <a:t>6</a:t>
            </a:r>
            <a:endParaRPr lang="zh-CN" altLang="en-US" sz="2400" dirty="0">
              <a:solidFill>
                <a:prstClr val="black"/>
              </a:solidFill>
              <a:latin typeface="+mn-ea"/>
              <a:ea typeface="+mn-ea"/>
            </a:endParaRPr>
          </a:p>
        </p:txBody>
      </p:sp>
      <p:sp>
        <p:nvSpPr>
          <p:cNvPr id="4" name="文本框 3">
            <a:extLst>
              <a:ext uri="{FF2B5EF4-FFF2-40B4-BE49-F238E27FC236}">
                <a16:creationId xmlns:a16="http://schemas.microsoft.com/office/drawing/2014/main" id="{008D1BF7-93FB-2209-7C5B-FFC2E7C7E5B2}"/>
              </a:ext>
            </a:extLst>
          </p:cNvPr>
          <p:cNvSpPr txBox="1"/>
          <p:nvPr/>
        </p:nvSpPr>
        <p:spPr>
          <a:xfrm>
            <a:off x="864000" y="6019753"/>
            <a:ext cx="4102405" cy="400110"/>
          </a:xfrm>
          <a:prstGeom prst="rect">
            <a:avLst/>
          </a:prstGeom>
          <a:noFill/>
        </p:spPr>
        <p:txBody>
          <a:bodyPr wrap="none" rtlCol="0">
            <a:spAutoFit/>
          </a:bodyPr>
          <a:lstStyle/>
          <a:p>
            <a:r>
              <a:rPr lang="zh-CN" altLang="en-US" sz="2000" dirty="0">
                <a:solidFill>
                  <a:srgbClr val="FF0000"/>
                </a:solidFill>
              </a:rPr>
              <a:t>常量传播</a:t>
            </a:r>
            <a:r>
              <a:rPr lang="en-US" altLang="zh-CN" sz="2000" dirty="0">
                <a:solidFill>
                  <a:srgbClr val="FF0000"/>
                </a:solidFill>
              </a:rPr>
              <a:t>-</a:t>
            </a:r>
            <a:r>
              <a:rPr lang="zh-CN" altLang="en-US" sz="2000" dirty="0">
                <a:solidFill>
                  <a:srgbClr val="FF0000"/>
                </a:solidFill>
              </a:rPr>
              <a:t>常量折叠</a:t>
            </a:r>
            <a:r>
              <a:rPr lang="en-US" altLang="zh-CN" sz="2000" dirty="0">
                <a:solidFill>
                  <a:srgbClr val="FF0000"/>
                </a:solidFill>
              </a:rPr>
              <a:t>-</a:t>
            </a:r>
            <a:r>
              <a:rPr lang="zh-CN" altLang="en-US" sz="2000" dirty="0">
                <a:solidFill>
                  <a:srgbClr val="FF0000"/>
                </a:solidFill>
              </a:rPr>
              <a:t>常量传播</a:t>
            </a:r>
            <a:r>
              <a:rPr lang="en-US" altLang="zh-CN" sz="2000" dirty="0">
                <a:solidFill>
                  <a:srgbClr val="FF0000"/>
                </a:solidFill>
              </a:rPr>
              <a:t>-DCE</a:t>
            </a:r>
            <a:endParaRPr lang="zh-CN" altLang="en-US" sz="2000" dirty="0">
              <a:solidFill>
                <a:srgbClr val="FF0000"/>
              </a:solidFill>
            </a:endParaRPr>
          </a:p>
        </p:txBody>
      </p:sp>
      <p:sp>
        <p:nvSpPr>
          <p:cNvPr id="48" name="文本框 47">
            <a:extLst>
              <a:ext uri="{FF2B5EF4-FFF2-40B4-BE49-F238E27FC236}">
                <a16:creationId xmlns:a16="http://schemas.microsoft.com/office/drawing/2014/main" id="{98B247CC-0C95-7457-4588-9D541A3465C1}"/>
              </a:ext>
            </a:extLst>
          </p:cNvPr>
          <p:cNvSpPr txBox="1"/>
          <p:nvPr/>
        </p:nvSpPr>
        <p:spPr>
          <a:xfrm>
            <a:off x="5738439" y="6024544"/>
            <a:ext cx="2400016" cy="400110"/>
          </a:xfrm>
          <a:prstGeom prst="rect">
            <a:avLst/>
          </a:prstGeom>
          <a:noFill/>
        </p:spPr>
        <p:txBody>
          <a:bodyPr wrap="none" rtlCol="0">
            <a:spAutoFit/>
          </a:bodyPr>
          <a:lstStyle/>
          <a:p>
            <a:r>
              <a:rPr lang="en-US" altLang="zh-CN" sz="2000" dirty="0">
                <a:solidFill>
                  <a:srgbClr val="FF0000"/>
                </a:solidFill>
              </a:rPr>
              <a:t>CSE-</a:t>
            </a:r>
            <a:r>
              <a:rPr lang="zh-CN" altLang="en-US" sz="2000" dirty="0">
                <a:solidFill>
                  <a:srgbClr val="FF0000"/>
                </a:solidFill>
              </a:rPr>
              <a:t>复写传播</a:t>
            </a:r>
            <a:r>
              <a:rPr lang="en-US" altLang="zh-CN" sz="2000" dirty="0">
                <a:solidFill>
                  <a:srgbClr val="FF0000"/>
                </a:solidFill>
              </a:rPr>
              <a:t>-DCE</a:t>
            </a:r>
            <a:endParaRPr lang="zh-CN" altLang="en-US" sz="2000" dirty="0">
              <a:solidFill>
                <a:srgbClr val="FF0000"/>
              </a:solidFill>
            </a:endParaRPr>
          </a:p>
        </p:txBody>
      </p:sp>
    </p:spTree>
    <p:extLst>
      <p:ext uri="{BB962C8B-B14F-4D97-AF65-F5344CB8AC3E}">
        <p14:creationId xmlns:p14="http://schemas.microsoft.com/office/powerpoint/2010/main" val="1330703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6">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6">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6">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6">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6">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6">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6">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6">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6">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build="p" animBg="1"/>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E553A8-FBBE-441A-ADD0-4FF09606171F}"/>
              </a:ext>
            </a:extLst>
          </p:cNvPr>
          <p:cNvSpPr>
            <a:spLocks noGrp="1"/>
          </p:cNvSpPr>
          <p:nvPr>
            <p:ph type="title"/>
          </p:nvPr>
        </p:nvSpPr>
        <p:spPr/>
        <p:txBody>
          <a:bodyPr/>
          <a:lstStyle/>
          <a:p>
            <a:r>
              <a:rPr lang="en-US" altLang="zh-CN" dirty="0"/>
              <a:t>10.4.2 </a:t>
            </a:r>
            <a:r>
              <a:rPr lang="zh-CN" altLang="en-US" dirty="0"/>
              <a:t>局部优化</a:t>
            </a:r>
          </a:p>
        </p:txBody>
      </p:sp>
      <p:sp>
        <p:nvSpPr>
          <p:cNvPr id="3" name="内容占位符 2">
            <a:extLst>
              <a:ext uri="{FF2B5EF4-FFF2-40B4-BE49-F238E27FC236}">
                <a16:creationId xmlns:a16="http://schemas.microsoft.com/office/drawing/2014/main" id="{A0C44028-26CF-45E5-BF49-66ABB2F8D0E1}"/>
              </a:ext>
            </a:extLst>
          </p:cNvPr>
          <p:cNvSpPr>
            <a:spLocks noGrp="1"/>
          </p:cNvSpPr>
          <p:nvPr>
            <p:ph idx="1"/>
          </p:nvPr>
        </p:nvSpPr>
        <p:spPr/>
        <p:txBody>
          <a:bodyPr/>
          <a:lstStyle/>
          <a:p>
            <a:r>
              <a:rPr lang="zh-CN" altLang="en-US" dirty="0"/>
              <a:t>基本块</a:t>
            </a:r>
            <a:r>
              <a:rPr lang="en-US" altLang="zh-CN" dirty="0"/>
              <a:t>DAG</a:t>
            </a:r>
            <a:r>
              <a:rPr lang="zh-CN" altLang="en-US" dirty="0"/>
              <a:t>提供有价值的信息：</a:t>
            </a:r>
            <a:endParaRPr lang="en-US" altLang="zh-CN" dirty="0"/>
          </a:p>
          <a:p>
            <a:pPr lvl="1"/>
            <a:r>
              <a:rPr lang="zh-CN" altLang="en-US" sz="2400" dirty="0">
                <a:solidFill>
                  <a:schemeClr val="tx1"/>
                </a:solidFill>
              </a:rPr>
              <a:t>叶结点标识符：在基本块前被定值，在本基本块被引用</a:t>
            </a:r>
            <a:endParaRPr lang="en-US" altLang="zh-CN" sz="2400" dirty="0">
              <a:solidFill>
                <a:schemeClr val="tx1"/>
              </a:solidFill>
            </a:endParaRPr>
          </a:p>
          <a:p>
            <a:pPr lvl="1"/>
            <a:r>
              <a:rPr lang="zh-CN" altLang="en-US" sz="2400" dirty="0">
                <a:solidFill>
                  <a:schemeClr val="tx1"/>
                </a:solidFill>
              </a:rPr>
              <a:t>定值变量表：本基本块被定值，在基本块后被引用</a:t>
            </a:r>
            <a:endParaRPr lang="en-US" altLang="zh-CN" sz="2400" dirty="0">
              <a:solidFill>
                <a:schemeClr val="tx1"/>
              </a:solidFill>
            </a:endParaRPr>
          </a:p>
          <a:p>
            <a:pPr lvl="1"/>
            <a:r>
              <a:rPr lang="zh-CN" altLang="en-US" sz="2400" dirty="0">
                <a:solidFill>
                  <a:schemeClr val="tx1"/>
                </a:solidFill>
              </a:rPr>
              <a:t>根结点定值变量</a:t>
            </a:r>
            <a:r>
              <a:rPr lang="en-US" altLang="zh-CN" sz="2400" dirty="0">
                <a:solidFill>
                  <a:schemeClr val="tx1"/>
                </a:solidFill>
              </a:rPr>
              <a:t>: </a:t>
            </a:r>
            <a:r>
              <a:rPr lang="zh-CN" altLang="en-US" sz="2400" dirty="0">
                <a:solidFill>
                  <a:schemeClr val="tx1"/>
                </a:solidFill>
              </a:rPr>
              <a:t>本基本块未引用（</a:t>
            </a:r>
            <a:r>
              <a:rPr lang="en-US" altLang="zh-CN" sz="2400" dirty="0">
                <a:solidFill>
                  <a:schemeClr val="tx1"/>
                </a:solidFill>
              </a:rPr>
              <a:t>DAG</a:t>
            </a:r>
            <a:r>
              <a:rPr lang="zh-CN" altLang="en-US" sz="2400" dirty="0">
                <a:solidFill>
                  <a:schemeClr val="tx1"/>
                </a:solidFill>
              </a:rPr>
              <a:t>可能不止一个根结点</a:t>
            </a:r>
            <a:r>
              <a:rPr lang="en-US" altLang="zh-CN" sz="2400" dirty="0">
                <a:solidFill>
                  <a:schemeClr val="tx1"/>
                </a:solidFill>
              </a:rPr>
              <a:t>)</a:t>
            </a:r>
          </a:p>
          <a:p>
            <a:r>
              <a:rPr lang="zh-CN" altLang="en-US" dirty="0"/>
              <a:t>结合数据流分析，可进一步优化</a:t>
            </a:r>
            <a:endParaRPr lang="en-US" altLang="zh-CN" dirty="0"/>
          </a:p>
          <a:p>
            <a:pPr lvl="1"/>
            <a:r>
              <a:rPr lang="zh-CN" altLang="en-US" sz="2400" dirty="0">
                <a:solidFill>
                  <a:schemeClr val="tx1"/>
                </a:solidFill>
              </a:rPr>
              <a:t>如变量在基本块之后不再活跃，则可删除</a:t>
            </a:r>
          </a:p>
        </p:txBody>
      </p:sp>
    </p:spTree>
    <p:extLst>
      <p:ext uri="{BB962C8B-B14F-4D97-AF65-F5344CB8AC3E}">
        <p14:creationId xmlns:p14="http://schemas.microsoft.com/office/powerpoint/2010/main" val="352466556"/>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E553A8-FBBE-441A-ADD0-4FF09606171F}"/>
              </a:ext>
            </a:extLst>
          </p:cNvPr>
          <p:cNvSpPr>
            <a:spLocks noGrp="1"/>
          </p:cNvSpPr>
          <p:nvPr>
            <p:ph type="title"/>
          </p:nvPr>
        </p:nvSpPr>
        <p:spPr/>
        <p:txBody>
          <a:bodyPr/>
          <a:lstStyle/>
          <a:p>
            <a:r>
              <a:rPr lang="en-US" altLang="zh-CN" dirty="0"/>
              <a:t>10.4.2 </a:t>
            </a:r>
            <a:r>
              <a:rPr lang="zh-CN" altLang="en-US" dirty="0"/>
              <a:t>局部优化</a:t>
            </a:r>
          </a:p>
        </p:txBody>
      </p:sp>
      <p:sp>
        <p:nvSpPr>
          <p:cNvPr id="3" name="内容占位符 2">
            <a:extLst>
              <a:ext uri="{FF2B5EF4-FFF2-40B4-BE49-F238E27FC236}">
                <a16:creationId xmlns:a16="http://schemas.microsoft.com/office/drawing/2014/main" id="{A0C44028-26CF-45E5-BF49-66ABB2F8D0E1}"/>
              </a:ext>
            </a:extLst>
          </p:cNvPr>
          <p:cNvSpPr>
            <a:spLocks noGrp="1"/>
          </p:cNvSpPr>
          <p:nvPr>
            <p:ph idx="1"/>
          </p:nvPr>
        </p:nvSpPr>
        <p:spPr>
          <a:xfrm>
            <a:off x="487822" y="942765"/>
            <a:ext cx="6281946" cy="1468080"/>
          </a:xfrm>
        </p:spPr>
        <p:txBody>
          <a:bodyPr>
            <a:normAutofit/>
          </a:bodyPr>
          <a:lstStyle/>
          <a:p>
            <a:r>
              <a:rPr lang="zh-CN" altLang="en-US" dirty="0"/>
              <a:t>可能的进一步优化</a:t>
            </a:r>
            <a:r>
              <a:rPr lang="en-US" altLang="zh-CN" dirty="0"/>
              <a:t>:</a:t>
            </a:r>
          </a:p>
          <a:p>
            <a:r>
              <a:rPr lang="en-US" altLang="zh-CN" dirty="0"/>
              <a:t> </a:t>
            </a:r>
            <a:r>
              <a:rPr lang="zh-CN" altLang="en-US" dirty="0"/>
              <a:t>如基本块之后只有</a:t>
            </a:r>
            <a:r>
              <a:rPr lang="en-US" altLang="zh-CN" dirty="0"/>
              <a:t>A,B</a:t>
            </a:r>
            <a:r>
              <a:rPr lang="zh-CN" altLang="en-US" dirty="0"/>
              <a:t>是活跃的</a:t>
            </a:r>
            <a:endParaRPr lang="en-US" altLang="zh-CN" dirty="0"/>
          </a:p>
        </p:txBody>
      </p:sp>
      <p:grpSp>
        <p:nvGrpSpPr>
          <p:cNvPr id="5" name="组合 4">
            <a:extLst>
              <a:ext uri="{FF2B5EF4-FFF2-40B4-BE49-F238E27FC236}">
                <a16:creationId xmlns:a16="http://schemas.microsoft.com/office/drawing/2014/main" id="{5FD522E7-D537-4FD3-B43B-BAC6CF1F5F0B}"/>
              </a:ext>
            </a:extLst>
          </p:cNvPr>
          <p:cNvGrpSpPr/>
          <p:nvPr/>
        </p:nvGrpSpPr>
        <p:grpSpPr>
          <a:xfrm>
            <a:off x="5566184" y="2410844"/>
            <a:ext cx="5165328" cy="3914775"/>
            <a:chOff x="3705300" y="2603350"/>
            <a:chExt cx="5165328" cy="3914775"/>
          </a:xfrm>
        </p:grpSpPr>
        <p:sp>
          <p:nvSpPr>
            <p:cNvPr id="6" name="Oval 3">
              <a:extLst>
                <a:ext uri="{FF2B5EF4-FFF2-40B4-BE49-F238E27FC236}">
                  <a16:creationId xmlns:a16="http://schemas.microsoft.com/office/drawing/2014/main" id="{22A599F4-04CA-4F94-AC83-A54B74B4C6F0}"/>
                </a:ext>
              </a:extLst>
            </p:cNvPr>
            <p:cNvSpPr>
              <a:spLocks noChangeArrowheads="1"/>
            </p:cNvSpPr>
            <p:nvPr/>
          </p:nvSpPr>
          <p:spPr bwMode="auto">
            <a:xfrm>
              <a:off x="3768265" y="5735170"/>
              <a:ext cx="456724" cy="456724"/>
            </a:xfrm>
            <a:prstGeom prst="ellipse">
              <a:avLst/>
            </a:prstGeom>
            <a:noFill/>
            <a:ln w="19050"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9pPr>
            </a:lstStyle>
            <a:p>
              <a:pPr algn="ctr" defTabSz="391495">
                <a:spcBef>
                  <a:spcPct val="0"/>
                </a:spcBef>
                <a:buClrTx/>
                <a:buSzTx/>
                <a:buNone/>
              </a:pPr>
              <a:r>
                <a:rPr kumimoji="1" lang="en-US" altLang="zh-CN" sz="2400">
                  <a:solidFill>
                    <a:prstClr val="black"/>
                  </a:solidFill>
                  <a:latin typeface="微软雅黑" panose="020B0503020204020204" pitchFamily="34" charset="-122"/>
                </a:rPr>
                <a:t>n</a:t>
              </a:r>
              <a:r>
                <a:rPr kumimoji="1" lang="en-US" altLang="zh-CN" sz="2400" baseline="-25000">
                  <a:solidFill>
                    <a:prstClr val="black"/>
                  </a:solidFill>
                  <a:latin typeface="微软雅黑" panose="020B0503020204020204" pitchFamily="34" charset="-122"/>
                </a:rPr>
                <a:t>1</a:t>
              </a:r>
              <a:endParaRPr kumimoji="1" lang="en-US" altLang="zh-CN" sz="2400">
                <a:solidFill>
                  <a:prstClr val="black"/>
                </a:solidFill>
                <a:latin typeface="微软雅黑" panose="020B0503020204020204" pitchFamily="34" charset="-122"/>
              </a:endParaRPr>
            </a:p>
          </p:txBody>
        </p:sp>
        <p:sp>
          <p:nvSpPr>
            <p:cNvPr id="7" name="Rectangle 4">
              <a:extLst>
                <a:ext uri="{FF2B5EF4-FFF2-40B4-BE49-F238E27FC236}">
                  <a16:creationId xmlns:a16="http://schemas.microsoft.com/office/drawing/2014/main" id="{A4FE28C7-786E-4E96-B0B7-89932C783A7B}"/>
                </a:ext>
              </a:extLst>
            </p:cNvPr>
            <p:cNvSpPr>
              <a:spLocks noChangeArrowheads="1"/>
            </p:cNvSpPr>
            <p:nvPr/>
          </p:nvSpPr>
          <p:spPr bwMode="auto">
            <a:xfrm>
              <a:off x="3705300" y="6257140"/>
              <a:ext cx="652463" cy="2609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9pPr>
            </a:lstStyle>
            <a:p>
              <a:pPr algn="ctr" defTabSz="391495">
                <a:spcBef>
                  <a:spcPct val="0"/>
                </a:spcBef>
                <a:buClrTx/>
                <a:buSzTx/>
                <a:buNone/>
              </a:pPr>
              <a:r>
                <a:rPr kumimoji="1" lang="zh-CN" altLang="en-US" sz="2400" dirty="0">
                  <a:solidFill>
                    <a:prstClr val="black"/>
                  </a:solidFill>
                  <a:latin typeface="微软雅黑" panose="020B0503020204020204" pitchFamily="34" charset="-122"/>
                </a:rPr>
                <a:t>3.14</a:t>
              </a:r>
            </a:p>
          </p:txBody>
        </p:sp>
        <p:sp>
          <p:nvSpPr>
            <p:cNvPr id="8" name="Rectangle 5">
              <a:extLst>
                <a:ext uri="{FF2B5EF4-FFF2-40B4-BE49-F238E27FC236}">
                  <a16:creationId xmlns:a16="http://schemas.microsoft.com/office/drawing/2014/main" id="{D252A94C-465A-4EC5-9962-65C390B16D79}"/>
                </a:ext>
              </a:extLst>
            </p:cNvPr>
            <p:cNvSpPr>
              <a:spLocks noChangeArrowheads="1"/>
            </p:cNvSpPr>
            <p:nvPr/>
          </p:nvSpPr>
          <p:spPr bwMode="auto">
            <a:xfrm>
              <a:off x="4194647" y="5843913"/>
              <a:ext cx="456724" cy="2609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9pPr>
            </a:lstStyle>
            <a:p>
              <a:pPr algn="ctr" defTabSz="391495">
                <a:spcBef>
                  <a:spcPct val="0"/>
                </a:spcBef>
                <a:buClrTx/>
                <a:buSzTx/>
                <a:buNone/>
              </a:pPr>
              <a:r>
                <a:rPr kumimoji="1" lang="en-US" altLang="zh-CN" sz="2400" dirty="0">
                  <a:solidFill>
                    <a:prstClr val="black"/>
                  </a:solidFill>
                  <a:latin typeface="微软雅黑" panose="020B0503020204020204" pitchFamily="34" charset="-122"/>
                </a:rPr>
                <a:t>T</a:t>
              </a:r>
              <a:r>
                <a:rPr kumimoji="1" lang="en-US" altLang="zh-CN" sz="2400" baseline="-25000" dirty="0">
                  <a:solidFill>
                    <a:prstClr val="black"/>
                  </a:solidFill>
                  <a:latin typeface="微软雅黑" panose="020B0503020204020204" pitchFamily="34" charset="-122"/>
                </a:rPr>
                <a:t>0</a:t>
              </a:r>
              <a:endParaRPr kumimoji="1" lang="en-US" altLang="zh-CN" sz="2400" dirty="0">
                <a:solidFill>
                  <a:prstClr val="black"/>
                </a:solidFill>
                <a:latin typeface="微软雅黑" panose="020B0503020204020204" pitchFamily="34" charset="-122"/>
              </a:endParaRPr>
            </a:p>
          </p:txBody>
        </p:sp>
        <p:sp>
          <p:nvSpPr>
            <p:cNvPr id="9" name="Oval 6">
              <a:extLst>
                <a:ext uri="{FF2B5EF4-FFF2-40B4-BE49-F238E27FC236}">
                  <a16:creationId xmlns:a16="http://schemas.microsoft.com/office/drawing/2014/main" id="{75521049-5BC2-4A53-B8AD-F54EA8AADB05}"/>
                </a:ext>
              </a:extLst>
            </p:cNvPr>
            <p:cNvSpPr>
              <a:spLocks noChangeArrowheads="1"/>
            </p:cNvSpPr>
            <p:nvPr/>
          </p:nvSpPr>
          <p:spPr bwMode="auto">
            <a:xfrm>
              <a:off x="4760115" y="5735170"/>
              <a:ext cx="456724" cy="456724"/>
            </a:xfrm>
            <a:prstGeom prst="ellipse">
              <a:avLst/>
            </a:prstGeom>
            <a:noFill/>
            <a:ln w="19050"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9pPr>
            </a:lstStyle>
            <a:p>
              <a:pPr algn="ctr" defTabSz="391495">
                <a:spcBef>
                  <a:spcPct val="0"/>
                </a:spcBef>
                <a:buClrTx/>
                <a:buSzTx/>
                <a:buNone/>
              </a:pPr>
              <a:r>
                <a:rPr kumimoji="1" lang="en-US" altLang="zh-CN" sz="2400">
                  <a:solidFill>
                    <a:prstClr val="black"/>
                  </a:solidFill>
                  <a:latin typeface="微软雅黑" panose="020B0503020204020204" pitchFamily="34" charset="-122"/>
                </a:rPr>
                <a:t>n</a:t>
              </a:r>
              <a:r>
                <a:rPr kumimoji="1" lang="en-US" altLang="zh-CN" sz="2400" baseline="-25000">
                  <a:solidFill>
                    <a:prstClr val="black"/>
                  </a:solidFill>
                  <a:latin typeface="微软雅黑" panose="020B0503020204020204" pitchFamily="34" charset="-122"/>
                </a:rPr>
                <a:t>2</a:t>
              </a:r>
              <a:endParaRPr kumimoji="1" lang="en-US" altLang="zh-CN" sz="2400">
                <a:solidFill>
                  <a:prstClr val="black"/>
                </a:solidFill>
                <a:latin typeface="微软雅黑" panose="020B0503020204020204" pitchFamily="34" charset="-122"/>
              </a:endParaRPr>
            </a:p>
          </p:txBody>
        </p:sp>
        <p:sp>
          <p:nvSpPr>
            <p:cNvPr id="10" name="Rectangle 7">
              <a:extLst>
                <a:ext uri="{FF2B5EF4-FFF2-40B4-BE49-F238E27FC236}">
                  <a16:creationId xmlns:a16="http://schemas.microsoft.com/office/drawing/2014/main" id="{D547C8A6-C13B-4997-AA07-8FED8E2E6723}"/>
                </a:ext>
              </a:extLst>
            </p:cNvPr>
            <p:cNvSpPr>
              <a:spLocks noChangeArrowheads="1"/>
            </p:cNvSpPr>
            <p:nvPr/>
          </p:nvSpPr>
          <p:spPr bwMode="auto">
            <a:xfrm>
              <a:off x="4694868" y="6257140"/>
              <a:ext cx="652463" cy="2609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9pPr>
            </a:lstStyle>
            <a:p>
              <a:pPr algn="ctr" defTabSz="391495">
                <a:spcBef>
                  <a:spcPct val="0"/>
                </a:spcBef>
                <a:buClrTx/>
                <a:buSzTx/>
                <a:buNone/>
              </a:pPr>
              <a:r>
                <a:rPr kumimoji="1" lang="zh-CN" altLang="en-US" sz="2400" dirty="0">
                  <a:solidFill>
                    <a:prstClr val="black"/>
                  </a:solidFill>
                  <a:latin typeface="微软雅黑" panose="020B0503020204020204" pitchFamily="34" charset="-122"/>
                </a:rPr>
                <a:t>6.28</a:t>
              </a:r>
            </a:p>
          </p:txBody>
        </p:sp>
        <p:sp>
          <p:nvSpPr>
            <p:cNvPr id="11" name="Rectangle 8">
              <a:extLst>
                <a:ext uri="{FF2B5EF4-FFF2-40B4-BE49-F238E27FC236}">
                  <a16:creationId xmlns:a16="http://schemas.microsoft.com/office/drawing/2014/main" id="{6BA48A66-FDDF-4945-B0CF-CAA676E01922}"/>
                </a:ext>
              </a:extLst>
            </p:cNvPr>
            <p:cNvSpPr>
              <a:spLocks noChangeArrowheads="1"/>
            </p:cNvSpPr>
            <p:nvPr/>
          </p:nvSpPr>
          <p:spPr bwMode="auto">
            <a:xfrm>
              <a:off x="5140718" y="5843913"/>
              <a:ext cx="456724" cy="2609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9pPr>
            </a:lstStyle>
            <a:p>
              <a:pPr algn="ctr" defTabSz="391495">
                <a:spcBef>
                  <a:spcPct val="0"/>
                </a:spcBef>
                <a:buClrTx/>
                <a:buSzTx/>
                <a:buNone/>
              </a:pPr>
              <a:r>
                <a:rPr kumimoji="1" lang="en-US" altLang="zh-CN" sz="2400" dirty="0">
                  <a:solidFill>
                    <a:prstClr val="black"/>
                  </a:solidFill>
                  <a:latin typeface="微软雅黑" panose="020B0503020204020204" pitchFamily="34" charset="-122"/>
                </a:rPr>
                <a:t>T</a:t>
              </a:r>
              <a:r>
                <a:rPr kumimoji="1" lang="en-US" altLang="zh-CN" sz="2400" baseline="-25000" dirty="0">
                  <a:solidFill>
                    <a:prstClr val="black"/>
                  </a:solidFill>
                  <a:latin typeface="微软雅黑" panose="020B0503020204020204" pitchFamily="34" charset="-122"/>
                </a:rPr>
                <a:t>1</a:t>
              </a:r>
              <a:endParaRPr kumimoji="1" lang="en-US" altLang="zh-CN" sz="2400" dirty="0">
                <a:solidFill>
                  <a:prstClr val="black"/>
                </a:solidFill>
                <a:latin typeface="微软雅黑" panose="020B0503020204020204" pitchFamily="34" charset="-122"/>
              </a:endParaRPr>
            </a:p>
          </p:txBody>
        </p:sp>
        <p:sp>
          <p:nvSpPr>
            <p:cNvPr id="12" name="Oval 9">
              <a:extLst>
                <a:ext uri="{FF2B5EF4-FFF2-40B4-BE49-F238E27FC236}">
                  <a16:creationId xmlns:a16="http://schemas.microsoft.com/office/drawing/2014/main" id="{A4B44A8F-ED7A-46F4-B130-AAEFE9CDBD80}"/>
                </a:ext>
              </a:extLst>
            </p:cNvPr>
            <p:cNvSpPr>
              <a:spLocks noChangeArrowheads="1"/>
            </p:cNvSpPr>
            <p:nvPr/>
          </p:nvSpPr>
          <p:spPr bwMode="auto">
            <a:xfrm>
              <a:off x="6065040" y="5735170"/>
              <a:ext cx="456724" cy="456724"/>
            </a:xfrm>
            <a:prstGeom prst="ellipse">
              <a:avLst/>
            </a:prstGeom>
            <a:noFill/>
            <a:ln w="19050"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9pPr>
            </a:lstStyle>
            <a:p>
              <a:pPr algn="ctr" defTabSz="391495">
                <a:spcBef>
                  <a:spcPct val="0"/>
                </a:spcBef>
                <a:buClrTx/>
                <a:buSzTx/>
                <a:buNone/>
              </a:pPr>
              <a:r>
                <a:rPr kumimoji="1" lang="en-US" altLang="zh-CN" sz="2400">
                  <a:solidFill>
                    <a:prstClr val="black"/>
                  </a:solidFill>
                  <a:latin typeface="微软雅黑" panose="020B0503020204020204" pitchFamily="34" charset="-122"/>
                </a:rPr>
                <a:t>n</a:t>
              </a:r>
              <a:r>
                <a:rPr kumimoji="1" lang="en-US" altLang="zh-CN" sz="2400" baseline="-25000">
                  <a:solidFill>
                    <a:prstClr val="black"/>
                  </a:solidFill>
                  <a:latin typeface="微软雅黑" panose="020B0503020204020204" pitchFamily="34" charset="-122"/>
                </a:rPr>
                <a:t>3</a:t>
              </a:r>
              <a:endParaRPr kumimoji="1" lang="en-US" altLang="zh-CN" sz="2400">
                <a:solidFill>
                  <a:prstClr val="black"/>
                </a:solidFill>
                <a:latin typeface="微软雅黑" panose="020B0503020204020204" pitchFamily="34" charset="-122"/>
              </a:endParaRPr>
            </a:p>
          </p:txBody>
        </p:sp>
        <p:sp>
          <p:nvSpPr>
            <p:cNvPr id="13" name="Oval 10">
              <a:extLst>
                <a:ext uri="{FF2B5EF4-FFF2-40B4-BE49-F238E27FC236}">
                  <a16:creationId xmlns:a16="http://schemas.microsoft.com/office/drawing/2014/main" id="{05D57D76-F7DA-4487-85C3-1763CAEF3889}"/>
                </a:ext>
              </a:extLst>
            </p:cNvPr>
            <p:cNvSpPr>
              <a:spLocks noChangeArrowheads="1"/>
            </p:cNvSpPr>
            <p:nvPr/>
          </p:nvSpPr>
          <p:spPr bwMode="auto">
            <a:xfrm>
              <a:off x="7435212" y="5735170"/>
              <a:ext cx="456724" cy="456724"/>
            </a:xfrm>
            <a:prstGeom prst="ellipse">
              <a:avLst/>
            </a:prstGeom>
            <a:noFill/>
            <a:ln w="19050"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9pPr>
            </a:lstStyle>
            <a:p>
              <a:pPr algn="ctr" defTabSz="391495">
                <a:spcBef>
                  <a:spcPct val="0"/>
                </a:spcBef>
                <a:buClrTx/>
                <a:buSzTx/>
                <a:buNone/>
              </a:pPr>
              <a:r>
                <a:rPr kumimoji="1" lang="en-US" altLang="zh-CN" sz="2400" dirty="0">
                  <a:solidFill>
                    <a:prstClr val="black"/>
                  </a:solidFill>
                  <a:latin typeface="微软雅黑" panose="020B0503020204020204" pitchFamily="34" charset="-122"/>
                </a:rPr>
                <a:t>n</a:t>
              </a:r>
              <a:r>
                <a:rPr kumimoji="1" lang="en-US" altLang="zh-CN" sz="2400" baseline="-25000" dirty="0">
                  <a:solidFill>
                    <a:prstClr val="black"/>
                  </a:solidFill>
                  <a:latin typeface="微软雅黑" panose="020B0503020204020204" pitchFamily="34" charset="-122"/>
                </a:rPr>
                <a:t>4</a:t>
              </a:r>
              <a:endParaRPr kumimoji="1" lang="en-US" altLang="zh-CN" sz="2400" dirty="0">
                <a:solidFill>
                  <a:prstClr val="black"/>
                </a:solidFill>
                <a:latin typeface="微软雅黑" panose="020B0503020204020204" pitchFamily="34" charset="-122"/>
              </a:endParaRPr>
            </a:p>
          </p:txBody>
        </p:sp>
        <p:sp>
          <p:nvSpPr>
            <p:cNvPr id="14" name="Rectangle 11">
              <a:extLst>
                <a:ext uri="{FF2B5EF4-FFF2-40B4-BE49-F238E27FC236}">
                  <a16:creationId xmlns:a16="http://schemas.microsoft.com/office/drawing/2014/main" id="{F67205DC-5F3E-4D96-8520-DA71021A2448}"/>
                </a:ext>
              </a:extLst>
            </p:cNvPr>
            <p:cNvSpPr>
              <a:spLocks noChangeArrowheads="1"/>
            </p:cNvSpPr>
            <p:nvPr/>
          </p:nvSpPr>
          <p:spPr bwMode="auto">
            <a:xfrm>
              <a:off x="5934548" y="6257140"/>
              <a:ext cx="652463" cy="2609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9pPr>
            </a:lstStyle>
            <a:p>
              <a:pPr algn="ctr" defTabSz="391495">
                <a:spcBef>
                  <a:spcPct val="0"/>
                </a:spcBef>
                <a:buClrTx/>
                <a:buSzTx/>
                <a:buNone/>
              </a:pPr>
              <a:r>
                <a:rPr kumimoji="1" lang="en-US" altLang="zh-CN" sz="2400">
                  <a:solidFill>
                    <a:prstClr val="black"/>
                  </a:solidFill>
                  <a:latin typeface="微软雅黑" panose="020B0503020204020204" pitchFamily="34" charset="-122"/>
                </a:rPr>
                <a:t>R</a:t>
              </a:r>
            </a:p>
          </p:txBody>
        </p:sp>
        <p:sp>
          <p:nvSpPr>
            <p:cNvPr id="15" name="Rectangle 12">
              <a:extLst>
                <a:ext uri="{FF2B5EF4-FFF2-40B4-BE49-F238E27FC236}">
                  <a16:creationId xmlns:a16="http://schemas.microsoft.com/office/drawing/2014/main" id="{FB1A1D39-896F-499E-9628-DF5481A50314}"/>
                </a:ext>
              </a:extLst>
            </p:cNvPr>
            <p:cNvSpPr>
              <a:spLocks noChangeArrowheads="1"/>
            </p:cNvSpPr>
            <p:nvPr/>
          </p:nvSpPr>
          <p:spPr bwMode="auto">
            <a:xfrm>
              <a:off x="7369964" y="6257140"/>
              <a:ext cx="652463" cy="2609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9pPr>
            </a:lstStyle>
            <a:p>
              <a:pPr algn="ctr" defTabSz="391495">
                <a:spcBef>
                  <a:spcPct val="0"/>
                </a:spcBef>
                <a:buClrTx/>
                <a:buSzTx/>
                <a:buNone/>
              </a:pPr>
              <a:r>
                <a:rPr kumimoji="1" lang="en-US" altLang="zh-CN" sz="2400" dirty="0">
                  <a:solidFill>
                    <a:prstClr val="black"/>
                  </a:solidFill>
                  <a:latin typeface="微软雅黑" panose="020B0503020204020204" pitchFamily="34" charset="-122"/>
                </a:rPr>
                <a:t>r</a:t>
              </a:r>
            </a:p>
          </p:txBody>
        </p:sp>
        <p:sp>
          <p:nvSpPr>
            <p:cNvPr id="16" name="Oval 13">
              <a:extLst>
                <a:ext uri="{FF2B5EF4-FFF2-40B4-BE49-F238E27FC236}">
                  <a16:creationId xmlns:a16="http://schemas.microsoft.com/office/drawing/2014/main" id="{A2DE5F07-3A87-42AB-996E-DDB987CF1DAB}"/>
                </a:ext>
              </a:extLst>
            </p:cNvPr>
            <p:cNvSpPr>
              <a:spLocks noChangeArrowheads="1"/>
            </p:cNvSpPr>
            <p:nvPr/>
          </p:nvSpPr>
          <p:spPr bwMode="auto">
            <a:xfrm>
              <a:off x="6521764" y="4560737"/>
              <a:ext cx="456724" cy="456724"/>
            </a:xfrm>
            <a:prstGeom prst="ellipse">
              <a:avLst/>
            </a:prstGeom>
            <a:noFill/>
            <a:ln w="19050"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9pPr>
            </a:lstStyle>
            <a:p>
              <a:pPr algn="ctr" defTabSz="391495">
                <a:spcBef>
                  <a:spcPct val="0"/>
                </a:spcBef>
                <a:buClrTx/>
                <a:buSzTx/>
                <a:buNone/>
              </a:pPr>
              <a:r>
                <a:rPr kumimoji="1" lang="en-US" altLang="zh-CN" sz="2400">
                  <a:solidFill>
                    <a:prstClr val="black"/>
                  </a:solidFill>
                  <a:latin typeface="微软雅黑" panose="020B0503020204020204" pitchFamily="34" charset="-122"/>
                </a:rPr>
                <a:t>n</a:t>
              </a:r>
              <a:r>
                <a:rPr kumimoji="1" lang="en-US" altLang="zh-CN" sz="2400" baseline="-25000">
                  <a:solidFill>
                    <a:prstClr val="black"/>
                  </a:solidFill>
                  <a:latin typeface="微软雅黑" panose="020B0503020204020204" pitchFamily="34" charset="-122"/>
                </a:rPr>
                <a:t>5</a:t>
              </a:r>
              <a:endParaRPr kumimoji="1" lang="en-US" altLang="zh-CN" sz="2400">
                <a:solidFill>
                  <a:prstClr val="black"/>
                </a:solidFill>
                <a:latin typeface="微软雅黑" panose="020B0503020204020204" pitchFamily="34" charset="-122"/>
              </a:endParaRPr>
            </a:p>
          </p:txBody>
        </p:sp>
        <p:grpSp>
          <p:nvGrpSpPr>
            <p:cNvPr id="17" name="Group 47">
              <a:extLst>
                <a:ext uri="{FF2B5EF4-FFF2-40B4-BE49-F238E27FC236}">
                  <a16:creationId xmlns:a16="http://schemas.microsoft.com/office/drawing/2014/main" id="{F1D4A5F5-9474-40E9-92AF-C0F85C77EE28}"/>
                </a:ext>
              </a:extLst>
            </p:cNvPr>
            <p:cNvGrpSpPr>
              <a:grpSpLocks/>
            </p:cNvGrpSpPr>
            <p:nvPr/>
          </p:nvGrpSpPr>
          <p:grpSpPr bwMode="auto">
            <a:xfrm>
              <a:off x="6391272" y="5017462"/>
              <a:ext cx="1109186" cy="717708"/>
              <a:chOff x="3936" y="2544"/>
              <a:chExt cx="816" cy="528"/>
            </a:xfrm>
          </p:grpSpPr>
          <p:sp>
            <p:nvSpPr>
              <p:cNvPr id="44" name="Line 14">
                <a:extLst>
                  <a:ext uri="{FF2B5EF4-FFF2-40B4-BE49-F238E27FC236}">
                    <a16:creationId xmlns:a16="http://schemas.microsoft.com/office/drawing/2014/main" id="{C6E222E4-8B14-40FF-92C1-09934782C87D}"/>
                  </a:ext>
                </a:extLst>
              </p:cNvPr>
              <p:cNvSpPr>
                <a:spLocks noChangeShapeType="1"/>
              </p:cNvSpPr>
              <p:nvPr/>
            </p:nvSpPr>
            <p:spPr bwMode="auto">
              <a:xfrm flipH="1">
                <a:off x="3936" y="2544"/>
                <a:ext cx="192" cy="528"/>
              </a:xfrm>
              <a:prstGeom prst="line">
                <a:avLst/>
              </a:prstGeom>
              <a:noFill/>
              <a:ln w="1905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391495"/>
                <a:endParaRPr lang="zh-CN" altLang="en-US" sz="2400">
                  <a:solidFill>
                    <a:prstClr val="black"/>
                  </a:solidFill>
                  <a:latin typeface="微软雅黑" panose="020B0503020204020204" pitchFamily="34" charset="-122"/>
                  <a:ea typeface="微软雅黑" panose="020B0503020204020204" pitchFamily="34" charset="-122"/>
                </a:endParaRPr>
              </a:p>
            </p:txBody>
          </p:sp>
          <p:sp>
            <p:nvSpPr>
              <p:cNvPr id="45" name="Line 15">
                <a:extLst>
                  <a:ext uri="{FF2B5EF4-FFF2-40B4-BE49-F238E27FC236}">
                    <a16:creationId xmlns:a16="http://schemas.microsoft.com/office/drawing/2014/main" id="{9426A21B-AE72-410A-A6D7-43D854AA2825}"/>
                  </a:ext>
                </a:extLst>
              </p:cNvPr>
              <p:cNvSpPr>
                <a:spLocks noChangeShapeType="1"/>
              </p:cNvSpPr>
              <p:nvPr/>
            </p:nvSpPr>
            <p:spPr bwMode="auto">
              <a:xfrm>
                <a:off x="4272" y="2544"/>
                <a:ext cx="480" cy="528"/>
              </a:xfrm>
              <a:prstGeom prst="line">
                <a:avLst/>
              </a:prstGeom>
              <a:noFill/>
              <a:ln w="1905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391495"/>
                <a:endParaRPr lang="zh-CN" altLang="en-US" sz="2400">
                  <a:solidFill>
                    <a:prstClr val="black"/>
                  </a:solidFill>
                  <a:latin typeface="微软雅黑" panose="020B0503020204020204" pitchFamily="34" charset="-122"/>
                  <a:ea typeface="微软雅黑" panose="020B0503020204020204" pitchFamily="34" charset="-122"/>
                </a:endParaRPr>
              </a:p>
            </p:txBody>
          </p:sp>
        </p:grpSp>
        <p:sp>
          <p:nvSpPr>
            <p:cNvPr id="18" name="Rectangle 16">
              <a:extLst>
                <a:ext uri="{FF2B5EF4-FFF2-40B4-BE49-F238E27FC236}">
                  <a16:creationId xmlns:a16="http://schemas.microsoft.com/office/drawing/2014/main" id="{8CDE8C0F-533A-40F3-86B7-E92C0B14C751}"/>
                </a:ext>
              </a:extLst>
            </p:cNvPr>
            <p:cNvSpPr>
              <a:spLocks noChangeArrowheads="1"/>
            </p:cNvSpPr>
            <p:nvPr/>
          </p:nvSpPr>
          <p:spPr bwMode="auto">
            <a:xfrm>
              <a:off x="6587011" y="5017461"/>
              <a:ext cx="326231" cy="2609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9pPr>
            </a:lstStyle>
            <a:p>
              <a:pPr algn="ctr" defTabSz="391495">
                <a:spcBef>
                  <a:spcPct val="0"/>
                </a:spcBef>
                <a:buClrTx/>
                <a:buSzTx/>
                <a:buNone/>
              </a:pPr>
              <a:r>
                <a:rPr kumimoji="1" lang="zh-CN" altLang="zh-CN" sz="2400">
                  <a:solidFill>
                    <a:prstClr val="black"/>
                  </a:solidFill>
                  <a:latin typeface="微软雅黑" panose="020B0503020204020204" pitchFamily="34" charset="-122"/>
                </a:rPr>
                <a:t>+</a:t>
              </a:r>
            </a:p>
          </p:txBody>
        </p:sp>
        <p:sp>
          <p:nvSpPr>
            <p:cNvPr id="19" name="Rectangle 17">
              <a:extLst>
                <a:ext uri="{FF2B5EF4-FFF2-40B4-BE49-F238E27FC236}">
                  <a16:creationId xmlns:a16="http://schemas.microsoft.com/office/drawing/2014/main" id="{29CA23C2-D96E-46C2-9333-797D8357C046}"/>
                </a:ext>
              </a:extLst>
            </p:cNvPr>
            <p:cNvSpPr>
              <a:spLocks noChangeArrowheads="1"/>
            </p:cNvSpPr>
            <p:nvPr/>
          </p:nvSpPr>
          <p:spPr bwMode="auto">
            <a:xfrm>
              <a:off x="6913241" y="4625983"/>
              <a:ext cx="456724" cy="2609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9pPr>
            </a:lstStyle>
            <a:p>
              <a:pPr algn="ctr" defTabSz="391495">
                <a:spcBef>
                  <a:spcPct val="0"/>
                </a:spcBef>
                <a:buClrTx/>
                <a:buSzTx/>
                <a:buNone/>
              </a:pPr>
              <a:r>
                <a:rPr kumimoji="1" lang="en-US" altLang="zh-CN" sz="2400">
                  <a:solidFill>
                    <a:prstClr val="black"/>
                  </a:solidFill>
                  <a:latin typeface="微软雅黑" panose="020B0503020204020204" pitchFamily="34" charset="-122"/>
                </a:rPr>
                <a:t>T</a:t>
              </a:r>
              <a:r>
                <a:rPr kumimoji="1" lang="en-US" altLang="zh-CN" sz="2400" baseline="-25000">
                  <a:solidFill>
                    <a:prstClr val="black"/>
                  </a:solidFill>
                  <a:latin typeface="微软雅黑" panose="020B0503020204020204" pitchFamily="34" charset="-122"/>
                </a:rPr>
                <a:t>2</a:t>
              </a:r>
              <a:endParaRPr kumimoji="1" lang="en-US" altLang="zh-CN" sz="2400">
                <a:solidFill>
                  <a:prstClr val="black"/>
                </a:solidFill>
                <a:latin typeface="微软雅黑" panose="020B0503020204020204" pitchFamily="34" charset="-122"/>
              </a:endParaRPr>
            </a:p>
          </p:txBody>
        </p:sp>
        <p:sp>
          <p:nvSpPr>
            <p:cNvPr id="20" name="Oval 18">
              <a:extLst>
                <a:ext uri="{FF2B5EF4-FFF2-40B4-BE49-F238E27FC236}">
                  <a16:creationId xmlns:a16="http://schemas.microsoft.com/office/drawing/2014/main" id="{E0C260E3-E970-4A74-BC62-A9290910509A}"/>
                </a:ext>
              </a:extLst>
            </p:cNvPr>
            <p:cNvSpPr>
              <a:spLocks noChangeArrowheads="1"/>
            </p:cNvSpPr>
            <p:nvPr/>
          </p:nvSpPr>
          <p:spPr bwMode="auto">
            <a:xfrm>
              <a:off x="5934547" y="3777782"/>
              <a:ext cx="456724" cy="456724"/>
            </a:xfrm>
            <a:prstGeom prst="ellipse">
              <a:avLst/>
            </a:prstGeom>
            <a:noFill/>
            <a:ln w="19050"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9pPr>
            </a:lstStyle>
            <a:p>
              <a:pPr algn="ctr" defTabSz="391495">
                <a:spcBef>
                  <a:spcPct val="0"/>
                </a:spcBef>
                <a:buClrTx/>
                <a:buSzTx/>
                <a:buNone/>
              </a:pPr>
              <a:r>
                <a:rPr kumimoji="1" lang="en-US" altLang="zh-CN" sz="2400">
                  <a:solidFill>
                    <a:prstClr val="black"/>
                  </a:solidFill>
                  <a:latin typeface="微软雅黑" panose="020B0503020204020204" pitchFamily="34" charset="-122"/>
                </a:rPr>
                <a:t>n</a:t>
              </a:r>
              <a:r>
                <a:rPr kumimoji="1" lang="en-US" altLang="zh-CN" sz="2400" baseline="-25000">
                  <a:solidFill>
                    <a:prstClr val="black"/>
                  </a:solidFill>
                  <a:latin typeface="微软雅黑" panose="020B0503020204020204" pitchFamily="34" charset="-122"/>
                </a:rPr>
                <a:t>6</a:t>
              </a:r>
              <a:endParaRPr kumimoji="1" lang="en-US" altLang="zh-CN" sz="2400">
                <a:solidFill>
                  <a:prstClr val="black"/>
                </a:solidFill>
                <a:latin typeface="微软雅黑" panose="020B0503020204020204" pitchFamily="34" charset="-122"/>
              </a:endParaRPr>
            </a:p>
          </p:txBody>
        </p:sp>
        <p:grpSp>
          <p:nvGrpSpPr>
            <p:cNvPr id="21" name="Group 48">
              <a:extLst>
                <a:ext uri="{FF2B5EF4-FFF2-40B4-BE49-F238E27FC236}">
                  <a16:creationId xmlns:a16="http://schemas.microsoft.com/office/drawing/2014/main" id="{6992DCA3-056C-4E4B-849E-FA4D5C64C7C4}"/>
                </a:ext>
              </a:extLst>
            </p:cNvPr>
            <p:cNvGrpSpPr>
              <a:grpSpLocks/>
            </p:cNvGrpSpPr>
            <p:nvPr/>
          </p:nvGrpSpPr>
          <p:grpSpPr bwMode="auto">
            <a:xfrm>
              <a:off x="5086347" y="4169260"/>
              <a:ext cx="1631155" cy="1555035"/>
              <a:chOff x="2976" y="1920"/>
              <a:chExt cx="1200" cy="1144"/>
            </a:xfrm>
          </p:grpSpPr>
          <p:sp>
            <p:nvSpPr>
              <p:cNvPr id="42" name="Line 19">
                <a:extLst>
                  <a:ext uri="{FF2B5EF4-FFF2-40B4-BE49-F238E27FC236}">
                    <a16:creationId xmlns:a16="http://schemas.microsoft.com/office/drawing/2014/main" id="{C117DEEB-D435-490E-8440-BE94EAED5900}"/>
                  </a:ext>
                </a:extLst>
              </p:cNvPr>
              <p:cNvSpPr>
                <a:spLocks noChangeShapeType="1"/>
              </p:cNvSpPr>
              <p:nvPr/>
            </p:nvSpPr>
            <p:spPr bwMode="auto">
              <a:xfrm flipH="1">
                <a:off x="2976" y="1976"/>
                <a:ext cx="720" cy="1088"/>
              </a:xfrm>
              <a:prstGeom prst="line">
                <a:avLst/>
              </a:prstGeom>
              <a:noFill/>
              <a:ln w="1905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391495"/>
                <a:endParaRPr lang="zh-CN" altLang="en-US" sz="2400">
                  <a:solidFill>
                    <a:prstClr val="black"/>
                  </a:solidFill>
                  <a:latin typeface="微软雅黑" panose="020B0503020204020204" pitchFamily="34" charset="-122"/>
                  <a:ea typeface="微软雅黑" panose="020B0503020204020204" pitchFamily="34" charset="-122"/>
                </a:endParaRPr>
              </a:p>
            </p:txBody>
          </p:sp>
          <p:sp>
            <p:nvSpPr>
              <p:cNvPr id="43" name="Line 20">
                <a:extLst>
                  <a:ext uri="{FF2B5EF4-FFF2-40B4-BE49-F238E27FC236}">
                    <a16:creationId xmlns:a16="http://schemas.microsoft.com/office/drawing/2014/main" id="{E5FD896C-16A4-4F56-B175-D15C8035F9BF}"/>
                  </a:ext>
                </a:extLst>
              </p:cNvPr>
              <p:cNvSpPr>
                <a:spLocks noChangeShapeType="1"/>
              </p:cNvSpPr>
              <p:nvPr/>
            </p:nvSpPr>
            <p:spPr bwMode="auto">
              <a:xfrm>
                <a:off x="3888" y="1920"/>
                <a:ext cx="288" cy="288"/>
              </a:xfrm>
              <a:prstGeom prst="line">
                <a:avLst/>
              </a:prstGeom>
              <a:noFill/>
              <a:ln w="1905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391495"/>
                <a:endParaRPr lang="zh-CN" altLang="en-US" sz="2400">
                  <a:solidFill>
                    <a:prstClr val="black"/>
                  </a:solidFill>
                  <a:latin typeface="微软雅黑" panose="020B0503020204020204" pitchFamily="34" charset="-122"/>
                  <a:ea typeface="微软雅黑" panose="020B0503020204020204" pitchFamily="34" charset="-122"/>
                </a:endParaRPr>
              </a:p>
            </p:txBody>
          </p:sp>
        </p:grpSp>
        <p:sp>
          <p:nvSpPr>
            <p:cNvPr id="22" name="Rectangle 21">
              <a:extLst>
                <a:ext uri="{FF2B5EF4-FFF2-40B4-BE49-F238E27FC236}">
                  <a16:creationId xmlns:a16="http://schemas.microsoft.com/office/drawing/2014/main" id="{A007C6EE-B97E-4ECF-8AFF-04F1C51896F7}"/>
                </a:ext>
              </a:extLst>
            </p:cNvPr>
            <p:cNvSpPr>
              <a:spLocks noChangeArrowheads="1"/>
            </p:cNvSpPr>
            <p:nvPr/>
          </p:nvSpPr>
          <p:spPr bwMode="auto">
            <a:xfrm>
              <a:off x="6065040" y="4299753"/>
              <a:ext cx="326231" cy="2609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9pPr>
            </a:lstStyle>
            <a:p>
              <a:pPr algn="ctr" defTabSz="391495">
                <a:spcBef>
                  <a:spcPct val="0"/>
                </a:spcBef>
                <a:buClrTx/>
                <a:buSzTx/>
                <a:buNone/>
              </a:pPr>
              <a:r>
                <a:rPr kumimoji="1" lang="zh-CN" altLang="zh-CN" sz="2400">
                  <a:solidFill>
                    <a:prstClr val="black"/>
                  </a:solidFill>
                  <a:latin typeface="微软雅黑" panose="020B0503020204020204" pitchFamily="34" charset="-122"/>
                </a:rPr>
                <a:t>*</a:t>
              </a:r>
            </a:p>
          </p:txBody>
        </p:sp>
        <p:sp>
          <p:nvSpPr>
            <p:cNvPr id="23" name="Rectangle 22">
              <a:extLst>
                <a:ext uri="{FF2B5EF4-FFF2-40B4-BE49-F238E27FC236}">
                  <a16:creationId xmlns:a16="http://schemas.microsoft.com/office/drawing/2014/main" id="{AF460667-D72A-43B1-8232-8BE126A6C420}"/>
                </a:ext>
              </a:extLst>
            </p:cNvPr>
            <p:cNvSpPr>
              <a:spLocks noChangeArrowheads="1"/>
            </p:cNvSpPr>
            <p:nvPr/>
          </p:nvSpPr>
          <p:spPr bwMode="auto">
            <a:xfrm>
              <a:off x="6326025" y="3843029"/>
              <a:ext cx="456724" cy="2609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9pPr>
            </a:lstStyle>
            <a:p>
              <a:pPr algn="ctr" defTabSz="391495">
                <a:spcBef>
                  <a:spcPct val="0"/>
                </a:spcBef>
                <a:buClrTx/>
                <a:buSzTx/>
                <a:buNone/>
              </a:pPr>
              <a:r>
                <a:rPr kumimoji="1" lang="en-US" altLang="zh-CN" sz="2400">
                  <a:solidFill>
                    <a:prstClr val="black"/>
                  </a:solidFill>
                  <a:latin typeface="微软雅黑" panose="020B0503020204020204" pitchFamily="34" charset="-122"/>
                </a:rPr>
                <a:t>A</a:t>
              </a:r>
            </a:p>
          </p:txBody>
        </p:sp>
        <p:sp>
          <p:nvSpPr>
            <p:cNvPr id="24" name="Rectangle 23">
              <a:extLst>
                <a:ext uri="{FF2B5EF4-FFF2-40B4-BE49-F238E27FC236}">
                  <a16:creationId xmlns:a16="http://schemas.microsoft.com/office/drawing/2014/main" id="{48255E4F-DB7A-4754-B664-58B619AF773B}"/>
                </a:ext>
              </a:extLst>
            </p:cNvPr>
            <p:cNvSpPr>
              <a:spLocks noChangeArrowheads="1"/>
            </p:cNvSpPr>
            <p:nvPr/>
          </p:nvSpPr>
          <p:spPr bwMode="auto">
            <a:xfrm>
              <a:off x="6652256" y="3843029"/>
              <a:ext cx="456724" cy="2609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9pPr>
            </a:lstStyle>
            <a:p>
              <a:pPr algn="ctr" defTabSz="391495">
                <a:spcBef>
                  <a:spcPct val="0"/>
                </a:spcBef>
                <a:buClrTx/>
                <a:buSzTx/>
                <a:buNone/>
              </a:pPr>
              <a:r>
                <a:rPr kumimoji="1" lang="zh-CN" altLang="zh-CN" sz="2400">
                  <a:solidFill>
                    <a:prstClr val="black"/>
                  </a:solidFill>
                  <a:latin typeface="微软雅黑" panose="020B0503020204020204" pitchFamily="34" charset="-122"/>
                </a:rPr>
                <a:t>, </a:t>
              </a:r>
              <a:r>
                <a:rPr kumimoji="1" lang="en-US" altLang="zh-CN" sz="2400">
                  <a:solidFill>
                    <a:prstClr val="black"/>
                  </a:solidFill>
                  <a:latin typeface="微软雅黑" panose="020B0503020204020204" pitchFamily="34" charset="-122"/>
                </a:rPr>
                <a:t>B</a:t>
              </a:r>
            </a:p>
          </p:txBody>
        </p:sp>
        <p:sp>
          <p:nvSpPr>
            <p:cNvPr id="25" name="Rectangle 24">
              <a:extLst>
                <a:ext uri="{FF2B5EF4-FFF2-40B4-BE49-F238E27FC236}">
                  <a16:creationId xmlns:a16="http://schemas.microsoft.com/office/drawing/2014/main" id="{D9A5B88F-5E6C-490F-A132-14232C2CC779}"/>
                </a:ext>
              </a:extLst>
            </p:cNvPr>
            <p:cNvSpPr>
              <a:spLocks noChangeArrowheads="1"/>
            </p:cNvSpPr>
            <p:nvPr/>
          </p:nvSpPr>
          <p:spPr bwMode="auto">
            <a:xfrm>
              <a:off x="5466949" y="5843913"/>
              <a:ext cx="456724" cy="2609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9pPr>
            </a:lstStyle>
            <a:p>
              <a:pPr algn="ctr" defTabSz="391495">
                <a:spcBef>
                  <a:spcPct val="0"/>
                </a:spcBef>
                <a:buClrTx/>
                <a:buSzTx/>
                <a:buNone/>
              </a:pPr>
              <a:r>
                <a:rPr kumimoji="1" lang="en-US" altLang="zh-CN" sz="2400" dirty="0">
                  <a:solidFill>
                    <a:prstClr val="black"/>
                  </a:solidFill>
                  <a:latin typeface="微软雅黑" panose="020B0503020204020204" pitchFamily="34" charset="-122"/>
                </a:rPr>
                <a:t>,T</a:t>
              </a:r>
              <a:r>
                <a:rPr kumimoji="1" lang="en-US" altLang="zh-CN" sz="2400" baseline="-25000" dirty="0">
                  <a:solidFill>
                    <a:prstClr val="black"/>
                  </a:solidFill>
                  <a:latin typeface="微软雅黑" panose="020B0503020204020204" pitchFamily="34" charset="-122"/>
                </a:rPr>
                <a:t>3</a:t>
              </a:r>
              <a:endParaRPr kumimoji="1" lang="en-US" altLang="zh-CN" sz="2400" dirty="0">
                <a:solidFill>
                  <a:prstClr val="black"/>
                </a:solidFill>
                <a:latin typeface="微软雅黑" panose="020B0503020204020204" pitchFamily="34" charset="-122"/>
              </a:endParaRPr>
            </a:p>
          </p:txBody>
        </p:sp>
        <p:sp>
          <p:nvSpPr>
            <p:cNvPr id="26" name="Rectangle 25">
              <a:extLst>
                <a:ext uri="{FF2B5EF4-FFF2-40B4-BE49-F238E27FC236}">
                  <a16:creationId xmlns:a16="http://schemas.microsoft.com/office/drawing/2014/main" id="{26539834-E726-46E5-A52F-0F3C8494E0E6}"/>
                </a:ext>
              </a:extLst>
            </p:cNvPr>
            <p:cNvSpPr>
              <a:spLocks noChangeArrowheads="1"/>
            </p:cNvSpPr>
            <p:nvPr/>
          </p:nvSpPr>
          <p:spPr bwMode="auto">
            <a:xfrm>
              <a:off x="7304718" y="4625983"/>
              <a:ext cx="456724" cy="2609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9pPr>
            </a:lstStyle>
            <a:p>
              <a:pPr algn="ctr" defTabSz="391495">
                <a:spcBef>
                  <a:spcPct val="0"/>
                </a:spcBef>
                <a:buClrTx/>
                <a:buSzTx/>
                <a:buNone/>
              </a:pPr>
              <a:r>
                <a:rPr kumimoji="1" lang="zh-CN" altLang="zh-CN" sz="2400">
                  <a:solidFill>
                    <a:prstClr val="black"/>
                  </a:solidFill>
                  <a:latin typeface="微软雅黑" panose="020B0503020204020204" pitchFamily="34" charset="-122"/>
                </a:rPr>
                <a:t>, </a:t>
              </a:r>
              <a:r>
                <a:rPr kumimoji="1" lang="en-US" altLang="zh-CN" sz="2400">
                  <a:solidFill>
                    <a:prstClr val="black"/>
                  </a:solidFill>
                  <a:latin typeface="微软雅黑" panose="020B0503020204020204" pitchFamily="34" charset="-122"/>
                </a:rPr>
                <a:t>T</a:t>
              </a:r>
              <a:r>
                <a:rPr kumimoji="1" lang="en-US" altLang="zh-CN" sz="2400" baseline="-25000">
                  <a:solidFill>
                    <a:prstClr val="black"/>
                  </a:solidFill>
                  <a:latin typeface="微软雅黑" panose="020B0503020204020204" pitchFamily="34" charset="-122"/>
                </a:rPr>
                <a:t>4</a:t>
              </a:r>
              <a:endParaRPr kumimoji="1" lang="en-US" altLang="zh-CN" sz="2400">
                <a:solidFill>
                  <a:prstClr val="black"/>
                </a:solidFill>
                <a:latin typeface="微软雅黑" panose="020B0503020204020204" pitchFamily="34" charset="-122"/>
              </a:endParaRPr>
            </a:p>
          </p:txBody>
        </p:sp>
        <p:sp>
          <p:nvSpPr>
            <p:cNvPr id="27" name="Rectangle 26">
              <a:extLst>
                <a:ext uri="{FF2B5EF4-FFF2-40B4-BE49-F238E27FC236}">
                  <a16:creationId xmlns:a16="http://schemas.microsoft.com/office/drawing/2014/main" id="{48AD2172-1F2B-4804-A6E0-B791A2E4CE46}"/>
                </a:ext>
              </a:extLst>
            </p:cNvPr>
            <p:cNvSpPr>
              <a:spLocks noChangeArrowheads="1"/>
            </p:cNvSpPr>
            <p:nvPr/>
          </p:nvSpPr>
          <p:spPr bwMode="auto">
            <a:xfrm>
              <a:off x="7043733" y="3843029"/>
              <a:ext cx="456724" cy="2609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9pPr>
            </a:lstStyle>
            <a:p>
              <a:pPr algn="ctr" defTabSz="391495">
                <a:spcBef>
                  <a:spcPct val="0"/>
                </a:spcBef>
                <a:buClrTx/>
                <a:buSzTx/>
                <a:buNone/>
              </a:pPr>
              <a:r>
                <a:rPr kumimoji="1" lang="zh-CN" altLang="zh-CN" sz="2400">
                  <a:solidFill>
                    <a:prstClr val="black"/>
                  </a:solidFill>
                  <a:latin typeface="微软雅黑" panose="020B0503020204020204" pitchFamily="34" charset="-122"/>
                </a:rPr>
                <a:t>, </a:t>
              </a:r>
              <a:r>
                <a:rPr kumimoji="1" lang="en-US" altLang="zh-CN" sz="2400">
                  <a:solidFill>
                    <a:prstClr val="black"/>
                  </a:solidFill>
                  <a:latin typeface="微软雅黑" panose="020B0503020204020204" pitchFamily="34" charset="-122"/>
                </a:rPr>
                <a:t>T</a:t>
              </a:r>
              <a:r>
                <a:rPr kumimoji="1" lang="en-US" altLang="zh-CN" sz="2400" baseline="-25000">
                  <a:solidFill>
                    <a:prstClr val="black"/>
                  </a:solidFill>
                  <a:latin typeface="微软雅黑" panose="020B0503020204020204" pitchFamily="34" charset="-122"/>
                </a:rPr>
                <a:t>5</a:t>
              </a:r>
              <a:endParaRPr kumimoji="1" lang="en-US" altLang="zh-CN" sz="2400">
                <a:solidFill>
                  <a:prstClr val="black"/>
                </a:solidFill>
                <a:latin typeface="微软雅黑" panose="020B0503020204020204" pitchFamily="34" charset="-122"/>
              </a:endParaRPr>
            </a:p>
          </p:txBody>
        </p:sp>
        <p:sp>
          <p:nvSpPr>
            <p:cNvPr id="28" name="Oval 27">
              <a:extLst>
                <a:ext uri="{FF2B5EF4-FFF2-40B4-BE49-F238E27FC236}">
                  <a16:creationId xmlns:a16="http://schemas.microsoft.com/office/drawing/2014/main" id="{EDA97856-C8EB-4227-8945-B93B60D3088B}"/>
                </a:ext>
              </a:extLst>
            </p:cNvPr>
            <p:cNvSpPr>
              <a:spLocks noChangeArrowheads="1"/>
            </p:cNvSpPr>
            <p:nvPr/>
          </p:nvSpPr>
          <p:spPr bwMode="auto">
            <a:xfrm>
              <a:off x="7957181" y="4625983"/>
              <a:ext cx="456724" cy="456724"/>
            </a:xfrm>
            <a:prstGeom prst="ellipse">
              <a:avLst/>
            </a:prstGeom>
            <a:noFill/>
            <a:ln w="19050"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9pPr>
            </a:lstStyle>
            <a:p>
              <a:pPr algn="ctr" defTabSz="391495">
                <a:spcBef>
                  <a:spcPct val="0"/>
                </a:spcBef>
                <a:buClrTx/>
                <a:buSzTx/>
                <a:buNone/>
              </a:pPr>
              <a:r>
                <a:rPr kumimoji="1" lang="en-US" altLang="zh-CN" sz="2400">
                  <a:solidFill>
                    <a:prstClr val="black"/>
                  </a:solidFill>
                  <a:latin typeface="微软雅黑" panose="020B0503020204020204" pitchFamily="34" charset="-122"/>
                </a:rPr>
                <a:t>n</a:t>
              </a:r>
              <a:r>
                <a:rPr kumimoji="1" lang="en-US" altLang="zh-CN" sz="2400" baseline="-25000">
                  <a:solidFill>
                    <a:prstClr val="black"/>
                  </a:solidFill>
                  <a:latin typeface="微软雅黑" panose="020B0503020204020204" pitchFamily="34" charset="-122"/>
                </a:rPr>
                <a:t>7</a:t>
              </a:r>
              <a:endParaRPr kumimoji="1" lang="en-US" altLang="zh-CN" sz="2400">
                <a:solidFill>
                  <a:prstClr val="black"/>
                </a:solidFill>
                <a:latin typeface="微软雅黑" panose="020B0503020204020204" pitchFamily="34" charset="-122"/>
              </a:endParaRPr>
            </a:p>
          </p:txBody>
        </p:sp>
        <p:grpSp>
          <p:nvGrpSpPr>
            <p:cNvPr id="29" name="Group 49">
              <a:extLst>
                <a:ext uri="{FF2B5EF4-FFF2-40B4-BE49-F238E27FC236}">
                  <a16:creationId xmlns:a16="http://schemas.microsoft.com/office/drawing/2014/main" id="{1B1BAE0B-814C-4500-8683-BE6A04BDCA25}"/>
                </a:ext>
              </a:extLst>
            </p:cNvPr>
            <p:cNvGrpSpPr>
              <a:grpSpLocks/>
            </p:cNvGrpSpPr>
            <p:nvPr/>
          </p:nvGrpSpPr>
          <p:grpSpPr bwMode="auto">
            <a:xfrm>
              <a:off x="6391271" y="5017461"/>
              <a:ext cx="1826895" cy="782955"/>
              <a:chOff x="3936" y="2544"/>
              <a:chExt cx="1344" cy="576"/>
            </a:xfrm>
          </p:grpSpPr>
          <p:sp>
            <p:nvSpPr>
              <p:cNvPr id="40" name="Line 28">
                <a:extLst>
                  <a:ext uri="{FF2B5EF4-FFF2-40B4-BE49-F238E27FC236}">
                    <a16:creationId xmlns:a16="http://schemas.microsoft.com/office/drawing/2014/main" id="{776150BA-0EEF-40D4-9A03-67951FC097EC}"/>
                  </a:ext>
                </a:extLst>
              </p:cNvPr>
              <p:cNvSpPr>
                <a:spLocks noChangeShapeType="1"/>
              </p:cNvSpPr>
              <p:nvPr/>
            </p:nvSpPr>
            <p:spPr bwMode="auto">
              <a:xfrm flipV="1">
                <a:off x="3936" y="2544"/>
                <a:ext cx="1200" cy="528"/>
              </a:xfrm>
              <a:prstGeom prst="line">
                <a:avLst/>
              </a:prstGeom>
              <a:noFill/>
              <a:ln w="1905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391495"/>
                <a:endParaRPr lang="zh-CN" altLang="en-US" sz="2400">
                  <a:solidFill>
                    <a:prstClr val="black"/>
                  </a:solidFill>
                  <a:latin typeface="微软雅黑" panose="020B0503020204020204" pitchFamily="34" charset="-122"/>
                  <a:ea typeface="微软雅黑" panose="020B0503020204020204" pitchFamily="34" charset="-122"/>
                </a:endParaRPr>
              </a:p>
            </p:txBody>
          </p:sp>
          <p:sp>
            <p:nvSpPr>
              <p:cNvPr id="41" name="Line 29">
                <a:extLst>
                  <a:ext uri="{FF2B5EF4-FFF2-40B4-BE49-F238E27FC236}">
                    <a16:creationId xmlns:a16="http://schemas.microsoft.com/office/drawing/2014/main" id="{81C8C887-42E4-4615-9931-54736A577CA8}"/>
                  </a:ext>
                </a:extLst>
              </p:cNvPr>
              <p:cNvSpPr>
                <a:spLocks noChangeShapeType="1"/>
              </p:cNvSpPr>
              <p:nvPr/>
            </p:nvSpPr>
            <p:spPr bwMode="auto">
              <a:xfrm flipV="1">
                <a:off x="4992" y="2592"/>
                <a:ext cx="288" cy="528"/>
              </a:xfrm>
              <a:prstGeom prst="line">
                <a:avLst/>
              </a:prstGeom>
              <a:noFill/>
              <a:ln w="1905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391495"/>
                <a:endParaRPr lang="zh-CN" altLang="en-US" sz="2400">
                  <a:solidFill>
                    <a:prstClr val="black"/>
                  </a:solidFill>
                  <a:latin typeface="微软雅黑" panose="020B0503020204020204" pitchFamily="34" charset="-122"/>
                  <a:ea typeface="微软雅黑" panose="020B0503020204020204" pitchFamily="34" charset="-122"/>
                </a:endParaRPr>
              </a:p>
            </p:txBody>
          </p:sp>
        </p:grpSp>
        <p:sp>
          <p:nvSpPr>
            <p:cNvPr id="30" name="Rectangle 30">
              <a:extLst>
                <a:ext uri="{FF2B5EF4-FFF2-40B4-BE49-F238E27FC236}">
                  <a16:creationId xmlns:a16="http://schemas.microsoft.com/office/drawing/2014/main" id="{3696719C-A5B8-4611-A268-0987E9757B5F}"/>
                </a:ext>
              </a:extLst>
            </p:cNvPr>
            <p:cNvSpPr>
              <a:spLocks noChangeArrowheads="1"/>
            </p:cNvSpPr>
            <p:nvPr/>
          </p:nvSpPr>
          <p:spPr bwMode="auto">
            <a:xfrm>
              <a:off x="8413904" y="4756477"/>
              <a:ext cx="456724" cy="2609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9pPr>
            </a:lstStyle>
            <a:p>
              <a:pPr algn="ctr" defTabSz="391495">
                <a:spcBef>
                  <a:spcPct val="0"/>
                </a:spcBef>
                <a:buClrTx/>
                <a:buSzTx/>
                <a:buNone/>
              </a:pPr>
              <a:r>
                <a:rPr kumimoji="1" lang="en-US" altLang="zh-CN" sz="2400">
                  <a:solidFill>
                    <a:prstClr val="black"/>
                  </a:solidFill>
                  <a:latin typeface="微软雅黑" panose="020B0503020204020204" pitchFamily="34" charset="-122"/>
                </a:rPr>
                <a:t>T</a:t>
              </a:r>
              <a:r>
                <a:rPr kumimoji="1" lang="en-US" altLang="zh-CN" sz="2400" baseline="-25000">
                  <a:solidFill>
                    <a:prstClr val="black"/>
                  </a:solidFill>
                  <a:latin typeface="微软雅黑" panose="020B0503020204020204" pitchFamily="34" charset="-122"/>
                </a:rPr>
                <a:t>6</a:t>
              </a:r>
              <a:endParaRPr kumimoji="1" lang="en-US" altLang="zh-CN" sz="2400">
                <a:solidFill>
                  <a:prstClr val="black"/>
                </a:solidFill>
                <a:latin typeface="微软雅黑" panose="020B0503020204020204" pitchFamily="34" charset="-122"/>
              </a:endParaRPr>
            </a:p>
          </p:txBody>
        </p:sp>
        <p:sp>
          <p:nvSpPr>
            <p:cNvPr id="31" name="Rectangle 31">
              <a:extLst>
                <a:ext uri="{FF2B5EF4-FFF2-40B4-BE49-F238E27FC236}">
                  <a16:creationId xmlns:a16="http://schemas.microsoft.com/office/drawing/2014/main" id="{4746FAE2-70FD-4B41-B2BD-770DAB89830F}"/>
                </a:ext>
              </a:extLst>
            </p:cNvPr>
            <p:cNvSpPr>
              <a:spLocks noChangeArrowheads="1"/>
            </p:cNvSpPr>
            <p:nvPr/>
          </p:nvSpPr>
          <p:spPr bwMode="auto">
            <a:xfrm>
              <a:off x="7826689" y="5017461"/>
              <a:ext cx="326231" cy="2609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9pPr>
            </a:lstStyle>
            <a:p>
              <a:pPr algn="ctr" defTabSz="391495">
                <a:spcBef>
                  <a:spcPct val="0"/>
                </a:spcBef>
                <a:buClrTx/>
                <a:buSzTx/>
                <a:buNone/>
              </a:pPr>
              <a:r>
                <a:rPr kumimoji="1" lang="zh-CN" altLang="zh-CN" sz="2400">
                  <a:solidFill>
                    <a:prstClr val="black"/>
                  </a:solidFill>
                  <a:latin typeface="微软雅黑" panose="020B0503020204020204" pitchFamily="34" charset="-122"/>
                </a:rPr>
                <a:t>-</a:t>
              </a:r>
            </a:p>
          </p:txBody>
        </p:sp>
        <p:sp>
          <p:nvSpPr>
            <p:cNvPr id="32" name="Oval 32">
              <a:extLst>
                <a:ext uri="{FF2B5EF4-FFF2-40B4-BE49-F238E27FC236}">
                  <a16:creationId xmlns:a16="http://schemas.microsoft.com/office/drawing/2014/main" id="{1D1B8253-FE63-4D1C-B872-60923E78EA88}"/>
                </a:ext>
              </a:extLst>
            </p:cNvPr>
            <p:cNvSpPr>
              <a:spLocks noChangeArrowheads="1"/>
            </p:cNvSpPr>
            <p:nvPr/>
          </p:nvSpPr>
          <p:spPr bwMode="auto">
            <a:xfrm>
              <a:off x="7108980" y="2603350"/>
              <a:ext cx="456724" cy="456724"/>
            </a:xfrm>
            <a:prstGeom prst="ellipse">
              <a:avLst/>
            </a:prstGeom>
            <a:noFill/>
            <a:ln w="19050"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9pPr>
            </a:lstStyle>
            <a:p>
              <a:pPr algn="ctr" defTabSz="391495">
                <a:spcBef>
                  <a:spcPct val="0"/>
                </a:spcBef>
                <a:buClrTx/>
                <a:buSzTx/>
                <a:buNone/>
              </a:pPr>
              <a:r>
                <a:rPr kumimoji="1" lang="en-US" altLang="zh-CN" sz="2400">
                  <a:solidFill>
                    <a:prstClr val="black"/>
                  </a:solidFill>
                  <a:latin typeface="微软雅黑" panose="020B0503020204020204" pitchFamily="34" charset="-122"/>
                </a:rPr>
                <a:t>n</a:t>
              </a:r>
              <a:r>
                <a:rPr kumimoji="1" lang="en-US" altLang="zh-CN" sz="2400" baseline="-25000">
                  <a:solidFill>
                    <a:prstClr val="black"/>
                  </a:solidFill>
                  <a:latin typeface="微软雅黑" panose="020B0503020204020204" pitchFamily="34" charset="-122"/>
                </a:rPr>
                <a:t>8</a:t>
              </a:r>
              <a:endParaRPr kumimoji="1" lang="en-US" altLang="zh-CN" sz="2400">
                <a:solidFill>
                  <a:prstClr val="black"/>
                </a:solidFill>
                <a:latin typeface="微软雅黑" panose="020B0503020204020204" pitchFamily="34" charset="-122"/>
              </a:endParaRPr>
            </a:p>
          </p:txBody>
        </p:sp>
        <p:grpSp>
          <p:nvGrpSpPr>
            <p:cNvPr id="33" name="Group 50">
              <a:extLst>
                <a:ext uri="{FF2B5EF4-FFF2-40B4-BE49-F238E27FC236}">
                  <a16:creationId xmlns:a16="http://schemas.microsoft.com/office/drawing/2014/main" id="{D8F9A7A2-15BB-447B-975B-58B3CD3BF045}"/>
                </a:ext>
              </a:extLst>
            </p:cNvPr>
            <p:cNvGrpSpPr>
              <a:grpSpLocks/>
            </p:cNvGrpSpPr>
            <p:nvPr/>
          </p:nvGrpSpPr>
          <p:grpSpPr bwMode="auto">
            <a:xfrm>
              <a:off x="6326024" y="3049199"/>
              <a:ext cx="1816021" cy="1565910"/>
              <a:chOff x="3888" y="1096"/>
              <a:chExt cx="1336" cy="1152"/>
            </a:xfrm>
          </p:grpSpPr>
          <p:sp>
            <p:nvSpPr>
              <p:cNvPr id="38" name="Line 33">
                <a:extLst>
                  <a:ext uri="{FF2B5EF4-FFF2-40B4-BE49-F238E27FC236}">
                    <a16:creationId xmlns:a16="http://schemas.microsoft.com/office/drawing/2014/main" id="{99A62519-90FC-4336-8E30-FDE1AD8BE988}"/>
                  </a:ext>
                </a:extLst>
              </p:cNvPr>
              <p:cNvSpPr>
                <a:spLocks noChangeShapeType="1"/>
              </p:cNvSpPr>
              <p:nvPr/>
            </p:nvSpPr>
            <p:spPr bwMode="auto">
              <a:xfrm flipH="1">
                <a:off x="3888" y="1104"/>
                <a:ext cx="672" cy="576"/>
              </a:xfrm>
              <a:prstGeom prst="line">
                <a:avLst/>
              </a:prstGeom>
              <a:noFill/>
              <a:ln w="1905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391495"/>
                <a:endParaRPr lang="zh-CN" altLang="en-US" sz="2400">
                  <a:solidFill>
                    <a:prstClr val="black"/>
                  </a:solidFill>
                  <a:latin typeface="微软雅黑" panose="020B0503020204020204" pitchFamily="34" charset="-122"/>
                  <a:ea typeface="微软雅黑" panose="020B0503020204020204" pitchFamily="34" charset="-122"/>
                </a:endParaRPr>
              </a:p>
            </p:txBody>
          </p:sp>
          <p:sp>
            <p:nvSpPr>
              <p:cNvPr id="39" name="Line 34">
                <a:extLst>
                  <a:ext uri="{FF2B5EF4-FFF2-40B4-BE49-F238E27FC236}">
                    <a16:creationId xmlns:a16="http://schemas.microsoft.com/office/drawing/2014/main" id="{3A58F72B-06BE-4A59-959D-087CD6E13CBA}"/>
                  </a:ext>
                </a:extLst>
              </p:cNvPr>
              <p:cNvSpPr>
                <a:spLocks noChangeShapeType="1"/>
              </p:cNvSpPr>
              <p:nvPr/>
            </p:nvSpPr>
            <p:spPr bwMode="auto">
              <a:xfrm>
                <a:off x="4720" y="1096"/>
                <a:ext cx="504" cy="1152"/>
              </a:xfrm>
              <a:prstGeom prst="line">
                <a:avLst/>
              </a:prstGeom>
              <a:noFill/>
              <a:ln w="1905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391495"/>
                <a:endParaRPr lang="zh-CN" altLang="en-US" sz="2400">
                  <a:solidFill>
                    <a:prstClr val="black"/>
                  </a:solidFill>
                  <a:latin typeface="微软雅黑" panose="020B0503020204020204" pitchFamily="34" charset="-122"/>
                  <a:ea typeface="微软雅黑" panose="020B0503020204020204" pitchFamily="34" charset="-122"/>
                </a:endParaRPr>
              </a:p>
            </p:txBody>
          </p:sp>
        </p:grpSp>
        <p:sp>
          <p:nvSpPr>
            <p:cNvPr id="34" name="Rectangle 35">
              <a:extLst>
                <a:ext uri="{FF2B5EF4-FFF2-40B4-BE49-F238E27FC236}">
                  <a16:creationId xmlns:a16="http://schemas.microsoft.com/office/drawing/2014/main" id="{A77F1AE3-1667-408A-8958-7BCED2FC0048}"/>
                </a:ext>
              </a:extLst>
            </p:cNvPr>
            <p:cNvSpPr>
              <a:spLocks noChangeArrowheads="1"/>
            </p:cNvSpPr>
            <p:nvPr/>
          </p:nvSpPr>
          <p:spPr bwMode="auto">
            <a:xfrm>
              <a:off x="7174226" y="3125320"/>
              <a:ext cx="326231" cy="2609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9pPr>
            </a:lstStyle>
            <a:p>
              <a:pPr algn="ctr" defTabSz="391495">
                <a:spcBef>
                  <a:spcPct val="0"/>
                </a:spcBef>
                <a:buClrTx/>
                <a:buSzTx/>
                <a:buNone/>
              </a:pPr>
              <a:r>
                <a:rPr kumimoji="1" lang="zh-CN" altLang="zh-CN" sz="2400">
                  <a:solidFill>
                    <a:prstClr val="black"/>
                  </a:solidFill>
                  <a:latin typeface="微软雅黑" panose="020B0503020204020204" pitchFamily="34" charset="-122"/>
                </a:rPr>
                <a:t>*</a:t>
              </a:r>
            </a:p>
          </p:txBody>
        </p:sp>
        <p:sp>
          <p:nvSpPr>
            <p:cNvPr id="35" name="Rectangle 36">
              <a:extLst>
                <a:ext uri="{FF2B5EF4-FFF2-40B4-BE49-F238E27FC236}">
                  <a16:creationId xmlns:a16="http://schemas.microsoft.com/office/drawing/2014/main" id="{D664FA00-3919-4F84-8FB7-703D839FC342}"/>
                </a:ext>
              </a:extLst>
            </p:cNvPr>
            <p:cNvSpPr>
              <a:spLocks noChangeArrowheads="1"/>
            </p:cNvSpPr>
            <p:nvPr/>
          </p:nvSpPr>
          <p:spPr bwMode="auto">
            <a:xfrm>
              <a:off x="7565703" y="2668596"/>
              <a:ext cx="456724" cy="2609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9pPr>
            </a:lstStyle>
            <a:p>
              <a:pPr algn="ctr" defTabSz="391495">
                <a:spcBef>
                  <a:spcPct val="0"/>
                </a:spcBef>
                <a:buClrTx/>
                <a:buSzTx/>
                <a:buNone/>
              </a:pPr>
              <a:r>
                <a:rPr kumimoji="1" lang="en-US" altLang="zh-CN" sz="2400">
                  <a:solidFill>
                    <a:prstClr val="black"/>
                  </a:solidFill>
                  <a:latin typeface="微软雅黑" panose="020B0503020204020204" pitchFamily="34" charset="-122"/>
                </a:rPr>
                <a:t>B</a:t>
              </a:r>
            </a:p>
          </p:txBody>
        </p:sp>
        <p:sp>
          <p:nvSpPr>
            <p:cNvPr id="36" name="Line 37">
              <a:extLst>
                <a:ext uri="{FF2B5EF4-FFF2-40B4-BE49-F238E27FC236}">
                  <a16:creationId xmlns:a16="http://schemas.microsoft.com/office/drawing/2014/main" id="{A09460EC-3FE4-484D-BAFD-661DA0A03667}"/>
                </a:ext>
              </a:extLst>
            </p:cNvPr>
            <p:cNvSpPr>
              <a:spLocks noChangeShapeType="1"/>
            </p:cNvSpPr>
            <p:nvPr/>
          </p:nvSpPr>
          <p:spPr bwMode="auto">
            <a:xfrm flipH="1">
              <a:off x="6782749" y="3777782"/>
              <a:ext cx="326231" cy="456724"/>
            </a:xfrm>
            <a:prstGeom prst="line">
              <a:avLst/>
            </a:prstGeom>
            <a:noFill/>
            <a:ln w="254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391495"/>
              <a:endParaRPr lang="zh-CN" altLang="en-US" sz="2400">
                <a:solidFill>
                  <a:prstClr val="black"/>
                </a:solidFill>
                <a:latin typeface="微软雅黑" panose="020B0503020204020204" pitchFamily="34" charset="-122"/>
                <a:ea typeface="微软雅黑" panose="020B0503020204020204" pitchFamily="34" charset="-122"/>
              </a:endParaRPr>
            </a:p>
          </p:txBody>
        </p:sp>
        <p:sp>
          <p:nvSpPr>
            <p:cNvPr id="37" name="Rectangle 51">
              <a:extLst>
                <a:ext uri="{FF2B5EF4-FFF2-40B4-BE49-F238E27FC236}">
                  <a16:creationId xmlns:a16="http://schemas.microsoft.com/office/drawing/2014/main" id="{1C795DE2-C785-434F-B6E9-616017FD2E8D}"/>
                </a:ext>
              </a:extLst>
            </p:cNvPr>
            <p:cNvSpPr>
              <a:spLocks noChangeArrowheads="1"/>
            </p:cNvSpPr>
            <p:nvPr/>
          </p:nvSpPr>
          <p:spPr bwMode="auto">
            <a:xfrm>
              <a:off x="8413904" y="4756477"/>
              <a:ext cx="456724" cy="2609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9pPr>
            </a:lstStyle>
            <a:p>
              <a:pPr algn="ctr" defTabSz="391495">
                <a:spcBef>
                  <a:spcPct val="0"/>
                </a:spcBef>
                <a:buClrTx/>
                <a:buSzTx/>
                <a:buNone/>
              </a:pPr>
              <a:r>
                <a:rPr kumimoji="1" lang="en-US" altLang="zh-CN" sz="2400">
                  <a:solidFill>
                    <a:prstClr val="black"/>
                  </a:solidFill>
                  <a:latin typeface="微软雅黑" panose="020B0503020204020204" pitchFamily="34" charset="-122"/>
                </a:rPr>
                <a:t>T</a:t>
              </a:r>
              <a:r>
                <a:rPr kumimoji="1" lang="en-US" altLang="zh-CN" sz="2400" baseline="-25000">
                  <a:solidFill>
                    <a:prstClr val="black"/>
                  </a:solidFill>
                  <a:latin typeface="微软雅黑" panose="020B0503020204020204" pitchFamily="34" charset="-122"/>
                </a:rPr>
                <a:t>6</a:t>
              </a:r>
              <a:endParaRPr kumimoji="1" lang="en-US" altLang="zh-CN" sz="2400">
                <a:solidFill>
                  <a:prstClr val="black"/>
                </a:solidFill>
                <a:latin typeface="微软雅黑" panose="020B0503020204020204" pitchFamily="34" charset="-122"/>
              </a:endParaRPr>
            </a:p>
          </p:txBody>
        </p:sp>
      </p:grpSp>
      <p:sp>
        <p:nvSpPr>
          <p:cNvPr id="46" name="Rectangle 2">
            <a:extLst>
              <a:ext uri="{FF2B5EF4-FFF2-40B4-BE49-F238E27FC236}">
                <a16:creationId xmlns:a16="http://schemas.microsoft.com/office/drawing/2014/main" id="{3B35391A-8082-41B5-BD3B-F5A2CD167B7C}"/>
              </a:ext>
            </a:extLst>
          </p:cNvPr>
          <p:cNvSpPr>
            <a:spLocks noChangeArrowheads="1"/>
          </p:cNvSpPr>
          <p:nvPr/>
        </p:nvSpPr>
        <p:spPr bwMode="auto">
          <a:xfrm>
            <a:off x="4451681" y="3245079"/>
            <a:ext cx="2332435" cy="1572094"/>
          </a:xfrm>
          <a:prstGeom prst="rect">
            <a:avLst/>
          </a:prstGeom>
          <a:ln/>
          <a:effectLst>
            <a:outerShdw blurRad="50800" dist="50800" dir="2700000" algn="ctr" rotWithShape="0">
              <a:schemeClr val="tx1">
                <a:alpha val="40000"/>
              </a:schemeClr>
            </a:outerShdw>
          </a:effectLst>
        </p:spPr>
        <p:style>
          <a:lnRef idx="2">
            <a:schemeClr val="accent1"/>
          </a:lnRef>
          <a:fillRef idx="1">
            <a:schemeClr val="lt1"/>
          </a:fillRef>
          <a:effectRef idx="0">
            <a:schemeClr val="accent1"/>
          </a:effectRef>
          <a:fontRef idx="minor">
            <a:schemeClr val="dk1"/>
          </a:fontRef>
        </p:style>
        <p:txBody>
          <a:bodyPr lIns="92075" tIns="46038" rIns="92075" bIns="46038"/>
          <a:lstStyle>
            <a:lvl1pPr marL="457200" indent="-457200">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微软雅黑" panose="020B0503020204020204" pitchFamily="34" charset="-122"/>
              </a:defRPr>
            </a:lvl1pPr>
            <a:lvl2pPr marL="914400" indent="-45720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9pPr>
          </a:lstStyle>
          <a:p>
            <a:pPr>
              <a:spcBef>
                <a:spcPct val="0"/>
              </a:spcBef>
              <a:buClrTx/>
              <a:buSzTx/>
              <a:buFontTx/>
              <a:buNone/>
            </a:pPr>
            <a:r>
              <a:rPr lang="en-US" altLang="zh-CN" sz="2400" dirty="0">
                <a:latin typeface="微软雅黑" panose="020B0503020204020204" pitchFamily="34" charset="-122"/>
              </a:rPr>
              <a:t>(1) T</a:t>
            </a:r>
            <a:r>
              <a:rPr lang="en-US" altLang="zh-CN" sz="2400" baseline="-25000" dirty="0">
                <a:latin typeface="微软雅黑" panose="020B0503020204020204" pitchFamily="34" charset="-122"/>
              </a:rPr>
              <a:t>2</a:t>
            </a:r>
            <a:r>
              <a:rPr lang="en-US" altLang="zh-CN" sz="2400" dirty="0">
                <a:latin typeface="微软雅黑" panose="020B0503020204020204" pitchFamily="34" charset="-122"/>
              </a:rPr>
              <a:t>:=</a:t>
            </a:r>
            <a:r>
              <a:rPr lang="en-US" altLang="zh-CN" sz="2400" dirty="0" err="1">
                <a:latin typeface="微软雅黑" panose="020B0503020204020204" pitchFamily="34" charset="-122"/>
              </a:rPr>
              <a:t>R+r</a:t>
            </a:r>
            <a:endParaRPr lang="en-US" altLang="zh-CN" sz="2400" dirty="0">
              <a:latin typeface="微软雅黑" panose="020B0503020204020204" pitchFamily="34" charset="-122"/>
            </a:endParaRPr>
          </a:p>
          <a:p>
            <a:pPr>
              <a:spcBef>
                <a:spcPct val="0"/>
              </a:spcBef>
              <a:buClrTx/>
              <a:buSzTx/>
              <a:buFontTx/>
              <a:buNone/>
            </a:pPr>
            <a:r>
              <a:rPr lang="en-US" altLang="zh-CN" sz="2400" dirty="0">
                <a:latin typeface="微软雅黑" panose="020B0503020204020204" pitchFamily="34" charset="-122"/>
              </a:rPr>
              <a:t>(2) A:=6.28*T</a:t>
            </a:r>
            <a:r>
              <a:rPr lang="en-US" altLang="zh-CN" sz="2400" baseline="-25000" dirty="0">
                <a:latin typeface="微软雅黑" panose="020B0503020204020204" pitchFamily="34" charset="-122"/>
              </a:rPr>
              <a:t>2</a:t>
            </a:r>
            <a:endParaRPr lang="en-US" altLang="zh-CN" sz="2400" dirty="0">
              <a:latin typeface="微软雅黑" panose="020B0503020204020204" pitchFamily="34" charset="-122"/>
            </a:endParaRPr>
          </a:p>
          <a:p>
            <a:pPr>
              <a:spcBef>
                <a:spcPct val="0"/>
              </a:spcBef>
              <a:buClrTx/>
              <a:buSzTx/>
              <a:buFontTx/>
              <a:buNone/>
            </a:pPr>
            <a:r>
              <a:rPr lang="en-US" altLang="zh-CN" sz="2400" dirty="0">
                <a:latin typeface="微软雅黑" panose="020B0503020204020204" pitchFamily="34" charset="-122"/>
              </a:rPr>
              <a:t>(3) T</a:t>
            </a:r>
            <a:r>
              <a:rPr lang="en-US" altLang="zh-CN" sz="2400" baseline="-25000" dirty="0">
                <a:latin typeface="微软雅黑" panose="020B0503020204020204" pitchFamily="34" charset="-122"/>
              </a:rPr>
              <a:t>6</a:t>
            </a:r>
            <a:r>
              <a:rPr lang="en-US" altLang="zh-CN" sz="2400" dirty="0">
                <a:latin typeface="微软雅黑" panose="020B0503020204020204" pitchFamily="34" charset="-122"/>
              </a:rPr>
              <a:t>:=R-r</a:t>
            </a:r>
          </a:p>
          <a:p>
            <a:pPr>
              <a:spcBef>
                <a:spcPct val="0"/>
              </a:spcBef>
              <a:buClrTx/>
              <a:buSzTx/>
              <a:buFontTx/>
              <a:buNone/>
            </a:pPr>
            <a:r>
              <a:rPr lang="en-US" altLang="zh-CN" sz="2400" dirty="0">
                <a:latin typeface="微软雅黑" panose="020B0503020204020204" pitchFamily="34" charset="-122"/>
              </a:rPr>
              <a:t>(4) B:=A*T</a:t>
            </a:r>
            <a:r>
              <a:rPr lang="en-US" altLang="zh-CN" sz="2400" baseline="-25000" dirty="0">
                <a:latin typeface="微软雅黑" panose="020B0503020204020204" pitchFamily="34" charset="-122"/>
              </a:rPr>
              <a:t>6</a:t>
            </a:r>
          </a:p>
        </p:txBody>
      </p:sp>
      <p:sp>
        <p:nvSpPr>
          <p:cNvPr id="4" name="Rectangle 51">
            <a:extLst>
              <a:ext uri="{FF2B5EF4-FFF2-40B4-BE49-F238E27FC236}">
                <a16:creationId xmlns:a16="http://schemas.microsoft.com/office/drawing/2014/main" id="{CE124781-19C2-6DBB-EB1C-93CE34B72103}"/>
              </a:ext>
            </a:extLst>
          </p:cNvPr>
          <p:cNvSpPr>
            <a:spLocks noChangeArrowheads="1"/>
          </p:cNvSpPr>
          <p:nvPr/>
        </p:nvSpPr>
        <p:spPr bwMode="auto">
          <a:xfrm>
            <a:off x="627325" y="2513748"/>
            <a:ext cx="2483731" cy="3513224"/>
          </a:xfrm>
          <a:prstGeom prst="rect">
            <a:avLst/>
          </a:prstGeom>
          <a:solidFill>
            <a:schemeClr val="bg1"/>
          </a:solidFill>
          <a:ln>
            <a:solidFill>
              <a:srgbClr val="0E7C7E"/>
            </a:solidFill>
          </a:ln>
          <a:effectLst>
            <a:outerShdw blurRad="50800" dist="50800" dir="2700000" algn="ctr" rotWithShape="0">
              <a:schemeClr val="tx1">
                <a:alpha val="40000"/>
              </a:schemeClr>
            </a:outerShdw>
          </a:effectLst>
        </p:spPr>
        <p:style>
          <a:lnRef idx="3">
            <a:schemeClr val="lt1"/>
          </a:lnRef>
          <a:fillRef idx="1">
            <a:schemeClr val="accent1"/>
          </a:fillRef>
          <a:effectRef idx="1">
            <a:schemeClr val="accent1"/>
          </a:effectRef>
          <a:fontRef idx="minor">
            <a:schemeClr val="lt1"/>
          </a:fontRef>
        </p:style>
        <p:txBody>
          <a:bodyPr lIns="78839" tIns="39420" rIns="78839" bIns="39420"/>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9pPr>
          </a:lstStyle>
          <a:p>
            <a:pPr defTabSz="391495">
              <a:spcBef>
                <a:spcPct val="0"/>
              </a:spcBef>
              <a:buClrTx/>
              <a:buSzTx/>
              <a:buNone/>
            </a:pPr>
            <a:r>
              <a:rPr lang="zh-CN" altLang="zh-CN" sz="2400" dirty="0">
                <a:latin typeface="微软雅黑" panose="020B0503020204020204" pitchFamily="34" charset="-122"/>
              </a:rPr>
              <a:t>(1) 	</a:t>
            </a:r>
            <a:r>
              <a:rPr lang="en-US" altLang="zh-CN" sz="2400" dirty="0">
                <a:latin typeface="微软雅黑" panose="020B0503020204020204" pitchFamily="34" charset="-122"/>
              </a:rPr>
              <a:t>T</a:t>
            </a:r>
            <a:r>
              <a:rPr lang="en-US" altLang="zh-CN" sz="2400" baseline="-25000" dirty="0">
                <a:latin typeface="微软雅黑" panose="020B0503020204020204" pitchFamily="34" charset="-122"/>
              </a:rPr>
              <a:t>0</a:t>
            </a:r>
            <a:r>
              <a:rPr lang="en-US" altLang="zh-CN" sz="2400" dirty="0">
                <a:latin typeface="微软雅黑" panose="020B0503020204020204" pitchFamily="34" charset="-122"/>
              </a:rPr>
              <a:t>:=3.14</a:t>
            </a:r>
          </a:p>
          <a:p>
            <a:pPr defTabSz="391495">
              <a:spcBef>
                <a:spcPct val="0"/>
              </a:spcBef>
              <a:buClrTx/>
              <a:buSzTx/>
              <a:buNone/>
            </a:pPr>
            <a:r>
              <a:rPr lang="en-US" altLang="zh-CN" sz="2400" dirty="0">
                <a:latin typeface="微软雅黑" panose="020B0503020204020204" pitchFamily="34" charset="-122"/>
              </a:rPr>
              <a:t>(2) 	T</a:t>
            </a:r>
            <a:r>
              <a:rPr lang="en-US" altLang="zh-CN" sz="2400" baseline="-25000" dirty="0">
                <a:latin typeface="微软雅黑" panose="020B0503020204020204" pitchFamily="34" charset="-122"/>
              </a:rPr>
              <a:t>1</a:t>
            </a:r>
            <a:r>
              <a:rPr lang="en-US" altLang="zh-CN" sz="2400" dirty="0">
                <a:latin typeface="微软雅黑" panose="020B0503020204020204" pitchFamily="34" charset="-122"/>
              </a:rPr>
              <a:t>:=6.28</a:t>
            </a:r>
          </a:p>
          <a:p>
            <a:pPr defTabSz="391495">
              <a:spcBef>
                <a:spcPct val="0"/>
              </a:spcBef>
              <a:buClrTx/>
              <a:buSzTx/>
              <a:buNone/>
            </a:pPr>
            <a:r>
              <a:rPr lang="en-US" altLang="zh-CN" sz="2400" dirty="0">
                <a:latin typeface="微软雅黑" panose="020B0503020204020204" pitchFamily="34" charset="-122"/>
              </a:rPr>
              <a:t>(3) 	T</a:t>
            </a:r>
            <a:r>
              <a:rPr lang="en-US" altLang="zh-CN" sz="2400" baseline="-25000" dirty="0">
                <a:latin typeface="微软雅黑" panose="020B0503020204020204" pitchFamily="34" charset="-122"/>
              </a:rPr>
              <a:t>3</a:t>
            </a:r>
            <a:r>
              <a:rPr lang="en-US" altLang="zh-CN" sz="2400" dirty="0">
                <a:latin typeface="微软雅黑" panose="020B0503020204020204" pitchFamily="34" charset="-122"/>
              </a:rPr>
              <a:t>:=6.28</a:t>
            </a:r>
          </a:p>
          <a:p>
            <a:pPr defTabSz="391495">
              <a:spcBef>
                <a:spcPct val="0"/>
              </a:spcBef>
              <a:buClrTx/>
              <a:buSzTx/>
              <a:buNone/>
            </a:pPr>
            <a:r>
              <a:rPr lang="en-US" altLang="zh-CN" sz="2400" dirty="0">
                <a:latin typeface="微软雅黑" panose="020B0503020204020204" pitchFamily="34" charset="-122"/>
              </a:rPr>
              <a:t>(4) 	T</a:t>
            </a:r>
            <a:r>
              <a:rPr lang="en-US" altLang="zh-CN" sz="2400" baseline="-25000" dirty="0">
                <a:latin typeface="微软雅黑" panose="020B0503020204020204" pitchFamily="34" charset="-122"/>
              </a:rPr>
              <a:t>2</a:t>
            </a:r>
            <a:r>
              <a:rPr lang="en-US" altLang="zh-CN" sz="2400" dirty="0">
                <a:latin typeface="微软雅黑" panose="020B0503020204020204" pitchFamily="34" charset="-122"/>
              </a:rPr>
              <a:t>:=</a:t>
            </a:r>
            <a:r>
              <a:rPr lang="en-US" altLang="zh-CN" sz="2400" dirty="0" err="1">
                <a:latin typeface="微软雅黑" panose="020B0503020204020204" pitchFamily="34" charset="-122"/>
              </a:rPr>
              <a:t>R+r</a:t>
            </a:r>
            <a:endParaRPr lang="en-US" altLang="zh-CN" sz="2400" dirty="0">
              <a:latin typeface="微软雅黑" panose="020B0503020204020204" pitchFamily="34" charset="-122"/>
            </a:endParaRPr>
          </a:p>
          <a:p>
            <a:pPr defTabSz="391495">
              <a:spcBef>
                <a:spcPct val="0"/>
              </a:spcBef>
              <a:buClrTx/>
              <a:buSzTx/>
              <a:buNone/>
            </a:pPr>
            <a:r>
              <a:rPr lang="en-US" altLang="zh-CN" sz="2400" dirty="0">
                <a:latin typeface="微软雅黑" panose="020B0503020204020204" pitchFamily="34" charset="-122"/>
              </a:rPr>
              <a:t>(5) 	T</a:t>
            </a:r>
            <a:r>
              <a:rPr lang="en-US" altLang="zh-CN" sz="2400" baseline="-25000" dirty="0">
                <a:latin typeface="微软雅黑" panose="020B0503020204020204" pitchFamily="34" charset="-122"/>
              </a:rPr>
              <a:t>4</a:t>
            </a:r>
            <a:r>
              <a:rPr lang="en-US" altLang="zh-CN" sz="2400" dirty="0">
                <a:latin typeface="微软雅黑" panose="020B0503020204020204" pitchFamily="34" charset="-122"/>
              </a:rPr>
              <a:t>:=T</a:t>
            </a:r>
            <a:r>
              <a:rPr lang="en-US" altLang="zh-CN" sz="2400" baseline="-25000" dirty="0">
                <a:latin typeface="微软雅黑" panose="020B0503020204020204" pitchFamily="34" charset="-122"/>
              </a:rPr>
              <a:t>2</a:t>
            </a:r>
          </a:p>
          <a:p>
            <a:pPr defTabSz="391495">
              <a:spcBef>
                <a:spcPct val="0"/>
              </a:spcBef>
              <a:buClrTx/>
              <a:buSzTx/>
              <a:buNone/>
            </a:pPr>
            <a:r>
              <a:rPr lang="en-US" altLang="zh-CN" sz="2400" dirty="0">
                <a:latin typeface="微软雅黑" panose="020B0503020204020204" pitchFamily="34" charset="-122"/>
              </a:rPr>
              <a:t>(6)    A:=6.28*T</a:t>
            </a:r>
            <a:r>
              <a:rPr lang="en-US" altLang="zh-CN" sz="2400" baseline="-25000" dirty="0">
                <a:latin typeface="微软雅黑" panose="020B0503020204020204" pitchFamily="34" charset="-122"/>
              </a:rPr>
              <a:t>2</a:t>
            </a:r>
            <a:endParaRPr lang="en-US" altLang="zh-CN" sz="2400" dirty="0">
              <a:latin typeface="微软雅黑" panose="020B0503020204020204" pitchFamily="34" charset="-122"/>
            </a:endParaRPr>
          </a:p>
          <a:p>
            <a:pPr defTabSz="391495">
              <a:spcBef>
                <a:spcPct val="0"/>
              </a:spcBef>
              <a:buClrTx/>
              <a:buSzTx/>
              <a:buNone/>
            </a:pPr>
            <a:r>
              <a:rPr lang="en-US" altLang="zh-CN" sz="2400" dirty="0">
                <a:latin typeface="微软雅黑" panose="020B0503020204020204" pitchFamily="34" charset="-122"/>
              </a:rPr>
              <a:t>(7) 	T</a:t>
            </a:r>
            <a:r>
              <a:rPr lang="en-US" altLang="zh-CN" sz="2400" baseline="-25000" dirty="0">
                <a:latin typeface="微软雅黑" panose="020B0503020204020204" pitchFamily="34" charset="-122"/>
              </a:rPr>
              <a:t>5</a:t>
            </a:r>
            <a:r>
              <a:rPr lang="en-US" altLang="zh-CN" sz="2400" dirty="0">
                <a:latin typeface="微软雅黑" panose="020B0503020204020204" pitchFamily="34" charset="-122"/>
              </a:rPr>
              <a:t>:=A</a:t>
            </a:r>
          </a:p>
          <a:p>
            <a:pPr defTabSz="391495">
              <a:spcBef>
                <a:spcPct val="0"/>
              </a:spcBef>
              <a:buClrTx/>
              <a:buSzTx/>
              <a:buNone/>
            </a:pPr>
            <a:r>
              <a:rPr lang="en-US" altLang="zh-CN" sz="2400" dirty="0">
                <a:latin typeface="微软雅黑" panose="020B0503020204020204" pitchFamily="34" charset="-122"/>
              </a:rPr>
              <a:t>(8) 	T</a:t>
            </a:r>
            <a:r>
              <a:rPr lang="en-US" altLang="zh-CN" sz="2400" baseline="-25000" dirty="0">
                <a:latin typeface="微软雅黑" panose="020B0503020204020204" pitchFamily="34" charset="-122"/>
              </a:rPr>
              <a:t>6</a:t>
            </a:r>
            <a:r>
              <a:rPr lang="en-US" altLang="zh-CN" sz="2400" dirty="0">
                <a:latin typeface="微软雅黑" panose="020B0503020204020204" pitchFamily="34" charset="-122"/>
              </a:rPr>
              <a:t>:=R-r</a:t>
            </a:r>
          </a:p>
          <a:p>
            <a:pPr defTabSz="391495">
              <a:spcBef>
                <a:spcPct val="0"/>
              </a:spcBef>
              <a:buClrTx/>
              <a:buSzTx/>
              <a:buNone/>
            </a:pPr>
            <a:r>
              <a:rPr lang="en-US" altLang="zh-CN" sz="2400" dirty="0">
                <a:latin typeface="微软雅黑" panose="020B0503020204020204" pitchFamily="34" charset="-122"/>
              </a:rPr>
              <a:t>(9)		B:=A*T</a:t>
            </a:r>
            <a:r>
              <a:rPr lang="en-US" altLang="zh-CN" sz="2400" baseline="-25000" dirty="0">
                <a:latin typeface="微软雅黑" panose="020B0503020204020204" pitchFamily="34" charset="-122"/>
              </a:rPr>
              <a:t>6</a:t>
            </a:r>
            <a:endParaRPr lang="zh-CN" altLang="en-US" sz="2400" baseline="-25000" dirty="0">
              <a:latin typeface="微软雅黑" panose="020B0503020204020204" pitchFamily="34" charset="-122"/>
            </a:endParaRPr>
          </a:p>
        </p:txBody>
      </p:sp>
      <p:sp>
        <p:nvSpPr>
          <p:cNvPr id="47" name="箭头: 右 46">
            <a:extLst>
              <a:ext uri="{FF2B5EF4-FFF2-40B4-BE49-F238E27FC236}">
                <a16:creationId xmlns:a16="http://schemas.microsoft.com/office/drawing/2014/main" id="{D9A987FE-7B44-79AC-49BB-CBA43510A454}"/>
              </a:ext>
            </a:extLst>
          </p:cNvPr>
          <p:cNvSpPr/>
          <p:nvPr/>
        </p:nvSpPr>
        <p:spPr>
          <a:xfrm>
            <a:off x="3533560" y="3914522"/>
            <a:ext cx="469510" cy="292502"/>
          </a:xfrm>
          <a:prstGeom prst="rightArrow">
            <a:avLst/>
          </a:prstGeom>
          <a:solidFill>
            <a:schemeClr val="bg1"/>
          </a:solidFill>
          <a:effectLst>
            <a:outerShdw blurRad="50800" dist="50800" dir="2700000" algn="ctr" rotWithShape="0">
              <a:schemeClr val="tx1">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56188572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9A0A3EE-5B9C-4041-9E69-6849CF5EAEE0}"/>
              </a:ext>
            </a:extLst>
          </p:cNvPr>
          <p:cNvSpPr>
            <a:spLocks noGrp="1"/>
          </p:cNvSpPr>
          <p:nvPr>
            <p:ph type="title"/>
          </p:nvPr>
        </p:nvSpPr>
        <p:spPr/>
        <p:txBody>
          <a:bodyPr>
            <a:normAutofit/>
          </a:bodyPr>
          <a:lstStyle/>
          <a:p>
            <a:r>
              <a:rPr lang="en-US" altLang="zh-CN" dirty="0"/>
              <a:t>10.4</a:t>
            </a:r>
            <a:r>
              <a:rPr lang="zh-CN" altLang="en-US" dirty="0"/>
              <a:t>　代码优化技术 </a:t>
            </a:r>
          </a:p>
        </p:txBody>
      </p:sp>
      <p:sp>
        <p:nvSpPr>
          <p:cNvPr id="3" name="内容占位符 2">
            <a:extLst>
              <a:ext uri="{FF2B5EF4-FFF2-40B4-BE49-F238E27FC236}">
                <a16:creationId xmlns:a16="http://schemas.microsoft.com/office/drawing/2014/main" id="{0BF38FD2-2BEC-4B54-8400-23FE6D88FB30}"/>
              </a:ext>
            </a:extLst>
          </p:cNvPr>
          <p:cNvSpPr>
            <a:spLocks noGrp="1"/>
          </p:cNvSpPr>
          <p:nvPr>
            <p:ph idx="1"/>
          </p:nvPr>
        </p:nvSpPr>
        <p:spPr/>
        <p:txBody>
          <a:bodyPr/>
          <a:lstStyle/>
          <a:p>
            <a:pPr>
              <a:lnSpc>
                <a:spcPct val="150000"/>
              </a:lnSpc>
            </a:pPr>
            <a:r>
              <a:rPr lang="en-US" altLang="zh-CN" b="1" dirty="0"/>
              <a:t>10.4.1 </a:t>
            </a:r>
            <a:r>
              <a:rPr lang="zh-CN" altLang="en-US" b="1" dirty="0"/>
              <a:t>窥孔优化</a:t>
            </a:r>
            <a:endParaRPr lang="en-US" altLang="zh-CN" b="1" dirty="0"/>
          </a:p>
          <a:p>
            <a:pPr>
              <a:lnSpc>
                <a:spcPct val="150000"/>
              </a:lnSpc>
            </a:pPr>
            <a:r>
              <a:rPr lang="en-US" altLang="zh-CN" b="1" dirty="0"/>
              <a:t>10.4.2 </a:t>
            </a:r>
            <a:r>
              <a:rPr lang="zh-CN" altLang="en-US" b="1" dirty="0"/>
              <a:t>局部优化</a:t>
            </a:r>
            <a:endParaRPr lang="en-US" altLang="zh-CN" b="1" dirty="0"/>
          </a:p>
          <a:p>
            <a:pPr>
              <a:lnSpc>
                <a:spcPct val="150000"/>
              </a:lnSpc>
            </a:pPr>
            <a:r>
              <a:rPr lang="en-US" altLang="zh-CN" b="1" u="sng" dirty="0">
                <a:solidFill>
                  <a:srgbClr val="C00000"/>
                </a:solidFill>
              </a:rPr>
              <a:t>10.4.3 </a:t>
            </a:r>
            <a:r>
              <a:rPr lang="zh-CN" altLang="en-US" b="1" u="sng" dirty="0">
                <a:solidFill>
                  <a:srgbClr val="C00000"/>
                </a:solidFill>
              </a:rPr>
              <a:t>循环优化</a:t>
            </a:r>
            <a:endParaRPr lang="en-US" altLang="zh-CN" b="1" u="sng" dirty="0">
              <a:solidFill>
                <a:srgbClr val="C00000"/>
              </a:solidFill>
            </a:endParaRPr>
          </a:p>
          <a:p>
            <a:pPr>
              <a:lnSpc>
                <a:spcPct val="150000"/>
              </a:lnSpc>
            </a:pPr>
            <a:r>
              <a:rPr lang="en-US" altLang="zh-CN" b="1" dirty="0"/>
              <a:t>10.4.4 </a:t>
            </a:r>
            <a:r>
              <a:rPr lang="zh-CN" altLang="en-US" b="1" dirty="0"/>
              <a:t>全局优化 </a:t>
            </a:r>
          </a:p>
          <a:p>
            <a:endParaRPr lang="zh-CN" altLang="en-US" dirty="0"/>
          </a:p>
        </p:txBody>
      </p:sp>
    </p:spTree>
    <p:extLst>
      <p:ext uri="{BB962C8B-B14F-4D97-AF65-F5344CB8AC3E}">
        <p14:creationId xmlns:p14="http://schemas.microsoft.com/office/powerpoint/2010/main" val="30708087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8C5979-34C0-4D9B-B9B5-F67D78A8FFB0}"/>
              </a:ext>
            </a:extLst>
          </p:cNvPr>
          <p:cNvSpPr>
            <a:spLocks noGrp="1"/>
          </p:cNvSpPr>
          <p:nvPr>
            <p:ph type="title"/>
          </p:nvPr>
        </p:nvSpPr>
        <p:spPr/>
        <p:txBody>
          <a:bodyPr/>
          <a:lstStyle/>
          <a:p>
            <a:r>
              <a:rPr lang="en-US" altLang="zh-CN" dirty="0"/>
              <a:t>10.1.2</a:t>
            </a:r>
            <a:r>
              <a:rPr lang="zh-CN" altLang="en-US" dirty="0"/>
              <a:t>　优化的思路</a:t>
            </a:r>
          </a:p>
        </p:txBody>
      </p:sp>
      <p:sp>
        <p:nvSpPr>
          <p:cNvPr id="3" name="内容占位符 2">
            <a:extLst>
              <a:ext uri="{FF2B5EF4-FFF2-40B4-BE49-F238E27FC236}">
                <a16:creationId xmlns:a16="http://schemas.microsoft.com/office/drawing/2014/main" id="{412B5555-2F21-48E3-AD7F-CC99057FB01F}"/>
              </a:ext>
            </a:extLst>
          </p:cNvPr>
          <p:cNvSpPr>
            <a:spLocks noGrp="1"/>
          </p:cNvSpPr>
          <p:nvPr>
            <p:ph idx="1"/>
          </p:nvPr>
        </p:nvSpPr>
        <p:spPr>
          <a:xfrm>
            <a:off x="487822" y="942764"/>
            <a:ext cx="11015065" cy="690827"/>
          </a:xfrm>
        </p:spPr>
        <p:txBody>
          <a:bodyPr>
            <a:normAutofit/>
          </a:bodyPr>
          <a:lstStyle/>
          <a:p>
            <a:r>
              <a:rPr lang="zh-CN" altLang="en-US" dirty="0"/>
              <a:t>思路</a:t>
            </a:r>
            <a:r>
              <a:rPr lang="en-US" altLang="zh-CN" dirty="0"/>
              <a:t>4</a:t>
            </a:r>
            <a:r>
              <a:rPr lang="zh-CN" altLang="en-US" dirty="0"/>
              <a:t>：化零为整，向量计算</a:t>
            </a:r>
            <a:r>
              <a:rPr lang="en-US" altLang="zh-CN" dirty="0"/>
              <a:t>(</a:t>
            </a:r>
            <a:r>
              <a:rPr lang="zh-CN" altLang="en-US" dirty="0"/>
              <a:t>续</a:t>
            </a:r>
            <a:r>
              <a:rPr lang="en-US" altLang="zh-CN" dirty="0"/>
              <a:t>)    </a:t>
            </a:r>
            <a:r>
              <a:rPr lang="zh-CN" altLang="en-US" dirty="0"/>
              <a:t>循环向量化  </a:t>
            </a:r>
            <a:r>
              <a:rPr lang="en-US" altLang="zh-CN" dirty="0"/>
              <a:t>SIMD</a:t>
            </a:r>
          </a:p>
        </p:txBody>
      </p:sp>
      <p:sp>
        <p:nvSpPr>
          <p:cNvPr id="5" name="文本框 4">
            <a:extLst>
              <a:ext uri="{FF2B5EF4-FFF2-40B4-BE49-F238E27FC236}">
                <a16:creationId xmlns:a16="http://schemas.microsoft.com/office/drawing/2014/main" id="{2EB735CE-B4C2-8B3D-3B30-E32CE72214FE}"/>
              </a:ext>
            </a:extLst>
          </p:cNvPr>
          <p:cNvSpPr txBox="1"/>
          <p:nvPr/>
        </p:nvSpPr>
        <p:spPr>
          <a:xfrm>
            <a:off x="5421246" y="1869073"/>
            <a:ext cx="3399807" cy="4278094"/>
          </a:xfrm>
          <a:prstGeom prst="rect">
            <a:avLst/>
          </a:prstGeom>
          <a:solidFill>
            <a:srgbClr val="FFFFFF"/>
          </a:solidFill>
          <a:ln>
            <a:solidFill>
              <a:srgbClr val="0E7C7E"/>
            </a:solidFill>
          </a:ln>
          <a:effectLst>
            <a:outerShdw blurRad="50800" dist="50800" dir="2700000" algn="ctr" rotWithShape="0">
              <a:schemeClr val="tx1">
                <a:alpha val="40000"/>
              </a:schemeClr>
            </a:outerShdw>
          </a:effectLst>
        </p:spPr>
        <p:txBody>
          <a:bodyPr wrap="square">
            <a:spAutoFit/>
          </a:bodyPr>
          <a:lstStyle/>
          <a:p>
            <a:r>
              <a:rPr lang="fr-FR" altLang="zh-CN" sz="1600" b="0" dirty="0">
                <a:solidFill>
                  <a:srgbClr val="3B3B3B"/>
                </a:solidFill>
                <a:effectLst/>
                <a:highlight>
                  <a:srgbClr val="FFFFFF"/>
                </a:highlight>
                <a:latin typeface="+mn-ea"/>
              </a:rPr>
              <a:t>        .arch armv7-a</a:t>
            </a:r>
          </a:p>
          <a:p>
            <a:r>
              <a:rPr lang="fr-FR" altLang="zh-CN" sz="1600" b="0" dirty="0">
                <a:solidFill>
                  <a:srgbClr val="3B3B3B"/>
                </a:solidFill>
                <a:effectLst/>
                <a:highlight>
                  <a:srgbClr val="FFFFFF"/>
                </a:highlight>
                <a:latin typeface="+mn-ea"/>
              </a:rPr>
              <a:t>        </a:t>
            </a:r>
            <a:r>
              <a:rPr lang="fr-FR" altLang="zh-CN" sz="1600" b="1" dirty="0">
                <a:solidFill>
                  <a:srgbClr val="FF0000"/>
                </a:solidFill>
                <a:effectLst/>
                <a:highlight>
                  <a:srgbClr val="FFFFFF"/>
                </a:highlight>
                <a:latin typeface="+mn-ea"/>
              </a:rPr>
              <a:t>.fpu neon</a:t>
            </a:r>
          </a:p>
          <a:p>
            <a:r>
              <a:rPr lang="fr-FR" altLang="zh-CN" sz="1600" b="0" dirty="0">
                <a:solidFill>
                  <a:srgbClr val="3B3B3B"/>
                </a:solidFill>
                <a:effectLst/>
                <a:highlight>
                  <a:srgbClr val="FFFFFF"/>
                </a:highlight>
                <a:latin typeface="+mn-ea"/>
              </a:rPr>
              <a:t>        .data</a:t>
            </a:r>
          </a:p>
          <a:p>
            <a:r>
              <a:rPr lang="fr-FR" altLang="zh-CN" sz="1600" b="0" dirty="0">
                <a:solidFill>
                  <a:srgbClr val="3B3B3B"/>
                </a:solidFill>
                <a:effectLst/>
                <a:highlight>
                  <a:srgbClr val="FFFFFF"/>
                </a:highlight>
                <a:latin typeface="+mn-ea"/>
              </a:rPr>
              <a:t>    a:  .word </a:t>
            </a:r>
            <a:r>
              <a:rPr lang="fr-FR" altLang="zh-CN" sz="1600" b="0" dirty="0">
                <a:solidFill>
                  <a:srgbClr val="098658"/>
                </a:solidFill>
                <a:effectLst/>
                <a:highlight>
                  <a:srgbClr val="FFFFFF"/>
                </a:highlight>
                <a:latin typeface="+mn-ea"/>
              </a:rPr>
              <a:t>1</a:t>
            </a:r>
            <a:r>
              <a:rPr lang="fr-FR" altLang="zh-CN" sz="1600" b="0" dirty="0">
                <a:solidFill>
                  <a:srgbClr val="3B3B3B"/>
                </a:solidFill>
                <a:effectLst/>
                <a:highlight>
                  <a:srgbClr val="FFFFFF"/>
                </a:highlight>
                <a:latin typeface="+mn-ea"/>
              </a:rPr>
              <a:t>, </a:t>
            </a:r>
            <a:r>
              <a:rPr lang="fr-FR" altLang="zh-CN" sz="1600" b="0" dirty="0">
                <a:solidFill>
                  <a:srgbClr val="098658"/>
                </a:solidFill>
                <a:effectLst/>
                <a:highlight>
                  <a:srgbClr val="FFFFFF"/>
                </a:highlight>
                <a:latin typeface="+mn-ea"/>
              </a:rPr>
              <a:t>2</a:t>
            </a:r>
            <a:r>
              <a:rPr lang="fr-FR" altLang="zh-CN" sz="1600" b="0" dirty="0">
                <a:solidFill>
                  <a:srgbClr val="3B3B3B"/>
                </a:solidFill>
                <a:effectLst/>
                <a:highlight>
                  <a:srgbClr val="FFFFFF"/>
                </a:highlight>
                <a:latin typeface="+mn-ea"/>
              </a:rPr>
              <a:t>, </a:t>
            </a:r>
            <a:r>
              <a:rPr lang="fr-FR" altLang="zh-CN" sz="1600" b="0" dirty="0">
                <a:solidFill>
                  <a:srgbClr val="098658"/>
                </a:solidFill>
                <a:effectLst/>
                <a:highlight>
                  <a:srgbClr val="FFFFFF"/>
                </a:highlight>
                <a:latin typeface="+mn-ea"/>
              </a:rPr>
              <a:t>3</a:t>
            </a:r>
            <a:r>
              <a:rPr lang="fr-FR" altLang="zh-CN" sz="1600" b="0" dirty="0">
                <a:solidFill>
                  <a:srgbClr val="3B3B3B"/>
                </a:solidFill>
                <a:effectLst/>
                <a:highlight>
                  <a:srgbClr val="FFFFFF"/>
                </a:highlight>
                <a:latin typeface="+mn-ea"/>
              </a:rPr>
              <a:t>, </a:t>
            </a:r>
            <a:r>
              <a:rPr lang="fr-FR" altLang="zh-CN" sz="1600" b="0" dirty="0">
                <a:solidFill>
                  <a:srgbClr val="098658"/>
                </a:solidFill>
                <a:effectLst/>
                <a:highlight>
                  <a:srgbClr val="FFFFFF"/>
                </a:highlight>
                <a:latin typeface="+mn-ea"/>
              </a:rPr>
              <a:t>4</a:t>
            </a:r>
            <a:endParaRPr lang="fr-FR" altLang="zh-CN" sz="1600" b="0" dirty="0">
              <a:solidFill>
                <a:srgbClr val="3B3B3B"/>
              </a:solidFill>
              <a:effectLst/>
              <a:highlight>
                <a:srgbClr val="FFFFFF"/>
              </a:highlight>
              <a:latin typeface="+mn-ea"/>
            </a:endParaRPr>
          </a:p>
          <a:p>
            <a:r>
              <a:rPr lang="fr-FR" altLang="zh-CN" sz="1600" b="0" dirty="0">
                <a:solidFill>
                  <a:srgbClr val="3B3B3B"/>
                </a:solidFill>
                <a:effectLst/>
                <a:highlight>
                  <a:srgbClr val="FFFFFF"/>
                </a:highlight>
                <a:latin typeface="+mn-ea"/>
              </a:rPr>
              <a:t>    b:  .word </a:t>
            </a:r>
            <a:r>
              <a:rPr lang="fr-FR" altLang="zh-CN" sz="1600" b="0" dirty="0">
                <a:solidFill>
                  <a:srgbClr val="098658"/>
                </a:solidFill>
                <a:effectLst/>
                <a:highlight>
                  <a:srgbClr val="FFFFFF"/>
                </a:highlight>
                <a:latin typeface="+mn-ea"/>
              </a:rPr>
              <a:t>5</a:t>
            </a:r>
            <a:r>
              <a:rPr lang="fr-FR" altLang="zh-CN" sz="1600" b="0" dirty="0">
                <a:solidFill>
                  <a:srgbClr val="3B3B3B"/>
                </a:solidFill>
                <a:effectLst/>
                <a:highlight>
                  <a:srgbClr val="FFFFFF"/>
                </a:highlight>
                <a:latin typeface="+mn-ea"/>
              </a:rPr>
              <a:t>, </a:t>
            </a:r>
            <a:r>
              <a:rPr lang="fr-FR" altLang="zh-CN" sz="1600" b="0" dirty="0">
                <a:solidFill>
                  <a:srgbClr val="098658"/>
                </a:solidFill>
                <a:effectLst/>
                <a:highlight>
                  <a:srgbClr val="FFFFFF"/>
                </a:highlight>
                <a:latin typeface="+mn-ea"/>
              </a:rPr>
              <a:t>6</a:t>
            </a:r>
            <a:r>
              <a:rPr lang="fr-FR" altLang="zh-CN" sz="1600" b="0" dirty="0">
                <a:solidFill>
                  <a:srgbClr val="3B3B3B"/>
                </a:solidFill>
                <a:effectLst/>
                <a:highlight>
                  <a:srgbClr val="FFFFFF"/>
                </a:highlight>
                <a:latin typeface="+mn-ea"/>
              </a:rPr>
              <a:t>, </a:t>
            </a:r>
            <a:r>
              <a:rPr lang="fr-FR" altLang="zh-CN" sz="1600" b="0" dirty="0">
                <a:solidFill>
                  <a:srgbClr val="098658"/>
                </a:solidFill>
                <a:effectLst/>
                <a:highlight>
                  <a:srgbClr val="FFFFFF"/>
                </a:highlight>
                <a:latin typeface="+mn-ea"/>
              </a:rPr>
              <a:t>7</a:t>
            </a:r>
            <a:r>
              <a:rPr lang="fr-FR" altLang="zh-CN" sz="1600" b="0" dirty="0">
                <a:solidFill>
                  <a:srgbClr val="3B3B3B"/>
                </a:solidFill>
                <a:effectLst/>
                <a:highlight>
                  <a:srgbClr val="FFFFFF"/>
                </a:highlight>
                <a:latin typeface="+mn-ea"/>
              </a:rPr>
              <a:t>, </a:t>
            </a:r>
            <a:r>
              <a:rPr lang="fr-FR" altLang="zh-CN" sz="1600" b="0" dirty="0">
                <a:solidFill>
                  <a:srgbClr val="098658"/>
                </a:solidFill>
                <a:effectLst/>
                <a:highlight>
                  <a:srgbClr val="FFFFFF"/>
                </a:highlight>
                <a:latin typeface="+mn-ea"/>
              </a:rPr>
              <a:t>8</a:t>
            </a:r>
            <a:endParaRPr lang="fr-FR" altLang="zh-CN" sz="1600" b="0" dirty="0">
              <a:solidFill>
                <a:srgbClr val="3B3B3B"/>
              </a:solidFill>
              <a:effectLst/>
              <a:highlight>
                <a:srgbClr val="FFFFFF"/>
              </a:highlight>
              <a:latin typeface="+mn-ea"/>
            </a:endParaRPr>
          </a:p>
          <a:p>
            <a:r>
              <a:rPr lang="fr-FR" altLang="zh-CN" sz="1600" b="0" dirty="0">
                <a:solidFill>
                  <a:srgbClr val="3B3B3B"/>
                </a:solidFill>
                <a:effectLst/>
                <a:highlight>
                  <a:srgbClr val="FFFFFF"/>
                </a:highlight>
                <a:latin typeface="+mn-ea"/>
              </a:rPr>
              <a:t>    c:  .word </a:t>
            </a:r>
            <a:r>
              <a:rPr lang="fr-FR" altLang="zh-CN" sz="1600" b="0" dirty="0">
                <a:solidFill>
                  <a:srgbClr val="098658"/>
                </a:solidFill>
                <a:effectLst/>
                <a:highlight>
                  <a:srgbClr val="FFFFFF"/>
                </a:highlight>
                <a:latin typeface="+mn-ea"/>
              </a:rPr>
              <a:t>0</a:t>
            </a:r>
            <a:r>
              <a:rPr lang="fr-FR" altLang="zh-CN" sz="1600" b="0" dirty="0">
                <a:solidFill>
                  <a:srgbClr val="3B3B3B"/>
                </a:solidFill>
                <a:effectLst/>
                <a:highlight>
                  <a:srgbClr val="FFFFFF"/>
                </a:highlight>
                <a:latin typeface="+mn-ea"/>
              </a:rPr>
              <a:t>, </a:t>
            </a:r>
            <a:r>
              <a:rPr lang="fr-FR" altLang="zh-CN" sz="1600" b="0" dirty="0">
                <a:solidFill>
                  <a:srgbClr val="098658"/>
                </a:solidFill>
                <a:effectLst/>
                <a:highlight>
                  <a:srgbClr val="FFFFFF"/>
                </a:highlight>
                <a:latin typeface="+mn-ea"/>
              </a:rPr>
              <a:t>0</a:t>
            </a:r>
            <a:r>
              <a:rPr lang="fr-FR" altLang="zh-CN" sz="1600" b="0" dirty="0">
                <a:solidFill>
                  <a:srgbClr val="3B3B3B"/>
                </a:solidFill>
                <a:effectLst/>
                <a:highlight>
                  <a:srgbClr val="FFFFFF"/>
                </a:highlight>
                <a:latin typeface="+mn-ea"/>
              </a:rPr>
              <a:t>, </a:t>
            </a:r>
            <a:r>
              <a:rPr lang="fr-FR" altLang="zh-CN" sz="1600" b="0" dirty="0">
                <a:solidFill>
                  <a:srgbClr val="098658"/>
                </a:solidFill>
                <a:effectLst/>
                <a:highlight>
                  <a:srgbClr val="FFFFFF"/>
                </a:highlight>
                <a:latin typeface="+mn-ea"/>
              </a:rPr>
              <a:t>0</a:t>
            </a:r>
            <a:r>
              <a:rPr lang="fr-FR" altLang="zh-CN" sz="1600" b="0" dirty="0">
                <a:solidFill>
                  <a:srgbClr val="3B3B3B"/>
                </a:solidFill>
                <a:effectLst/>
                <a:highlight>
                  <a:srgbClr val="FFFFFF"/>
                </a:highlight>
                <a:latin typeface="+mn-ea"/>
              </a:rPr>
              <a:t>, </a:t>
            </a:r>
            <a:r>
              <a:rPr lang="fr-FR" altLang="zh-CN" sz="1600" b="0" dirty="0">
                <a:solidFill>
                  <a:srgbClr val="098658"/>
                </a:solidFill>
                <a:effectLst/>
                <a:highlight>
                  <a:srgbClr val="FFFFFF"/>
                </a:highlight>
                <a:latin typeface="+mn-ea"/>
              </a:rPr>
              <a:t>0</a:t>
            </a:r>
            <a:endParaRPr lang="fr-FR" altLang="zh-CN" sz="1600" b="0" dirty="0">
              <a:solidFill>
                <a:srgbClr val="3B3B3B"/>
              </a:solidFill>
              <a:effectLst/>
              <a:highlight>
                <a:srgbClr val="FFFFFF"/>
              </a:highlight>
              <a:latin typeface="+mn-ea"/>
            </a:endParaRPr>
          </a:p>
          <a:p>
            <a:r>
              <a:rPr lang="fr-FR" altLang="zh-CN" sz="1600" b="0" dirty="0">
                <a:solidFill>
                  <a:srgbClr val="3B3B3B"/>
                </a:solidFill>
                <a:effectLst/>
                <a:highlight>
                  <a:srgbClr val="FFFFFF"/>
                </a:highlight>
                <a:latin typeface="+mn-ea"/>
              </a:rPr>
              <a:t>        .text</a:t>
            </a:r>
          </a:p>
          <a:p>
            <a:r>
              <a:rPr lang="fr-FR" altLang="zh-CN" sz="1600" b="0" dirty="0">
                <a:solidFill>
                  <a:srgbClr val="3B3B3B"/>
                </a:solidFill>
                <a:effectLst/>
                <a:highlight>
                  <a:srgbClr val="FFFFFF"/>
                </a:highlight>
                <a:latin typeface="+mn-ea"/>
              </a:rPr>
              <a:t>        .</a:t>
            </a:r>
            <a:r>
              <a:rPr lang="fr-FR" altLang="zh-CN" sz="1600" b="0" dirty="0">
                <a:solidFill>
                  <a:srgbClr val="0000FF"/>
                </a:solidFill>
                <a:effectLst/>
                <a:highlight>
                  <a:srgbClr val="FFFFFF"/>
                </a:highlight>
                <a:latin typeface="+mn-ea"/>
              </a:rPr>
              <a:t>global</a:t>
            </a:r>
            <a:r>
              <a:rPr lang="fr-FR" altLang="zh-CN" sz="1600" b="0" dirty="0">
                <a:solidFill>
                  <a:srgbClr val="3B3B3B"/>
                </a:solidFill>
                <a:effectLst/>
                <a:highlight>
                  <a:srgbClr val="FFFFFF"/>
                </a:highlight>
                <a:latin typeface="+mn-ea"/>
              </a:rPr>
              <a:t> main</a:t>
            </a:r>
          </a:p>
          <a:p>
            <a:r>
              <a:rPr lang="fr-FR" altLang="zh-CN" sz="1600" b="0" dirty="0">
                <a:solidFill>
                  <a:srgbClr val="3B3B3B"/>
                </a:solidFill>
                <a:effectLst/>
                <a:highlight>
                  <a:srgbClr val="FFFFFF"/>
                </a:highlight>
                <a:latin typeface="+mn-ea"/>
              </a:rPr>
              <a:t>    main:</a:t>
            </a:r>
          </a:p>
          <a:p>
            <a:r>
              <a:rPr lang="fr-FR" altLang="zh-CN" sz="1600" b="0" dirty="0">
                <a:solidFill>
                  <a:srgbClr val="3B3B3B"/>
                </a:solidFill>
                <a:effectLst/>
                <a:highlight>
                  <a:srgbClr val="FFFFFF"/>
                </a:highlight>
                <a:latin typeface="+mn-ea"/>
              </a:rPr>
              <a:t>        push {r5,lr}</a:t>
            </a:r>
          </a:p>
          <a:p>
            <a:r>
              <a:rPr lang="fr-FR" altLang="zh-CN" sz="1600" b="0" dirty="0">
                <a:solidFill>
                  <a:srgbClr val="3B3B3B"/>
                </a:solidFill>
                <a:effectLst/>
                <a:highlight>
                  <a:srgbClr val="FFFFFF"/>
                </a:highlight>
                <a:latin typeface="+mn-ea"/>
              </a:rPr>
              <a:t>        ldr r1, =a</a:t>
            </a:r>
          </a:p>
          <a:p>
            <a:r>
              <a:rPr lang="fr-FR" altLang="zh-CN" sz="1600" b="0" dirty="0">
                <a:solidFill>
                  <a:srgbClr val="3B3B3B"/>
                </a:solidFill>
                <a:effectLst/>
                <a:highlight>
                  <a:srgbClr val="FFFFFF"/>
                </a:highlight>
                <a:latin typeface="+mn-ea"/>
              </a:rPr>
              <a:t>        ldr r2, =b</a:t>
            </a:r>
          </a:p>
          <a:p>
            <a:r>
              <a:rPr lang="fr-FR" altLang="zh-CN" sz="1600" b="0" dirty="0">
                <a:solidFill>
                  <a:srgbClr val="3B3B3B"/>
                </a:solidFill>
                <a:effectLst/>
                <a:highlight>
                  <a:srgbClr val="FFFFFF"/>
                </a:highlight>
                <a:latin typeface="+mn-ea"/>
              </a:rPr>
              <a:t>        ldr r5, =</a:t>
            </a:r>
            <a:r>
              <a:rPr lang="fr-FR" altLang="zh-CN" sz="1600" b="0" dirty="0">
                <a:solidFill>
                  <a:srgbClr val="0000FF"/>
                </a:solidFill>
                <a:effectLst/>
                <a:highlight>
                  <a:srgbClr val="FFFFFF"/>
                </a:highlight>
                <a:latin typeface="+mn-ea"/>
              </a:rPr>
              <a:t>c</a:t>
            </a:r>
            <a:endParaRPr lang="fr-FR" altLang="zh-CN" sz="1600" b="0" dirty="0">
              <a:solidFill>
                <a:srgbClr val="3B3B3B"/>
              </a:solidFill>
              <a:effectLst/>
              <a:highlight>
                <a:srgbClr val="FFFFFF"/>
              </a:highlight>
              <a:latin typeface="+mn-ea"/>
            </a:endParaRPr>
          </a:p>
          <a:p>
            <a:r>
              <a:rPr lang="fr-FR" altLang="zh-CN" sz="1600" b="0" dirty="0">
                <a:solidFill>
                  <a:srgbClr val="3B3B3B"/>
                </a:solidFill>
                <a:effectLst/>
                <a:highlight>
                  <a:srgbClr val="FFFFFF"/>
                </a:highlight>
                <a:latin typeface="+mn-ea"/>
              </a:rPr>
              <a:t>        vld1.</a:t>
            </a:r>
            <a:r>
              <a:rPr lang="fr-FR" altLang="zh-CN" sz="1600" b="0" dirty="0">
                <a:solidFill>
                  <a:srgbClr val="098658"/>
                </a:solidFill>
                <a:effectLst/>
                <a:highlight>
                  <a:srgbClr val="FFFFFF"/>
                </a:highlight>
                <a:latin typeface="+mn-ea"/>
              </a:rPr>
              <a:t>32</a:t>
            </a:r>
            <a:r>
              <a:rPr lang="fr-FR" altLang="zh-CN" sz="1600" b="0" dirty="0">
                <a:solidFill>
                  <a:srgbClr val="3B3B3B"/>
                </a:solidFill>
                <a:effectLst/>
                <a:highlight>
                  <a:srgbClr val="FFFFFF"/>
                </a:highlight>
                <a:latin typeface="+mn-ea"/>
              </a:rPr>
              <a:t>    {d0-d1}, [r1]        </a:t>
            </a:r>
          </a:p>
          <a:p>
            <a:r>
              <a:rPr lang="fr-FR" altLang="zh-CN" sz="1600" b="0" dirty="0">
                <a:solidFill>
                  <a:srgbClr val="3B3B3B"/>
                </a:solidFill>
                <a:effectLst/>
                <a:highlight>
                  <a:srgbClr val="FFFFFF"/>
                </a:highlight>
                <a:latin typeface="+mn-ea"/>
              </a:rPr>
              <a:t>        vld1.</a:t>
            </a:r>
            <a:r>
              <a:rPr lang="fr-FR" altLang="zh-CN" sz="1600" b="0" dirty="0">
                <a:solidFill>
                  <a:srgbClr val="098658"/>
                </a:solidFill>
                <a:effectLst/>
                <a:highlight>
                  <a:srgbClr val="FFFFFF"/>
                </a:highlight>
                <a:latin typeface="+mn-ea"/>
              </a:rPr>
              <a:t>32</a:t>
            </a:r>
            <a:r>
              <a:rPr lang="fr-FR" altLang="zh-CN" sz="1600" b="0" dirty="0">
                <a:solidFill>
                  <a:srgbClr val="3B3B3B"/>
                </a:solidFill>
                <a:effectLst/>
                <a:highlight>
                  <a:srgbClr val="FFFFFF"/>
                </a:highlight>
                <a:latin typeface="+mn-ea"/>
              </a:rPr>
              <a:t>    {d2-d3}, [r2]    </a:t>
            </a:r>
          </a:p>
          <a:p>
            <a:r>
              <a:rPr lang="fr-FR" altLang="zh-CN" sz="1600" b="0" dirty="0">
                <a:solidFill>
                  <a:srgbClr val="3B3B3B"/>
                </a:solidFill>
                <a:effectLst/>
                <a:highlight>
                  <a:srgbClr val="FFFFFF"/>
                </a:highlight>
                <a:latin typeface="+mn-ea"/>
              </a:rPr>
              <a:t>        vadd.</a:t>
            </a:r>
            <a:r>
              <a:rPr lang="fr-FR" altLang="zh-CN" sz="1600" b="0" dirty="0">
                <a:solidFill>
                  <a:srgbClr val="0000FF"/>
                </a:solidFill>
                <a:effectLst/>
                <a:highlight>
                  <a:srgbClr val="FFFFFF"/>
                </a:highlight>
                <a:latin typeface="+mn-ea"/>
              </a:rPr>
              <a:t>i32</a:t>
            </a:r>
            <a:r>
              <a:rPr lang="fr-FR" altLang="zh-CN" sz="1600" b="0" dirty="0">
                <a:solidFill>
                  <a:srgbClr val="3B3B3B"/>
                </a:solidFill>
                <a:effectLst/>
                <a:highlight>
                  <a:srgbClr val="FFFFFF"/>
                </a:highlight>
                <a:latin typeface="+mn-ea"/>
              </a:rPr>
              <a:t>   q0, q0, q1          </a:t>
            </a:r>
          </a:p>
          <a:p>
            <a:r>
              <a:rPr lang="fr-FR" altLang="zh-CN" sz="1600" b="0" dirty="0">
                <a:solidFill>
                  <a:srgbClr val="3B3B3B"/>
                </a:solidFill>
                <a:effectLst/>
                <a:highlight>
                  <a:srgbClr val="FFFFFF"/>
                </a:highlight>
                <a:latin typeface="+mn-ea"/>
              </a:rPr>
              <a:t>        vst1.</a:t>
            </a:r>
            <a:r>
              <a:rPr lang="fr-FR" altLang="zh-CN" sz="1600" b="0" dirty="0">
                <a:solidFill>
                  <a:srgbClr val="098658"/>
                </a:solidFill>
                <a:effectLst/>
                <a:highlight>
                  <a:srgbClr val="FFFFFF"/>
                </a:highlight>
                <a:latin typeface="+mn-ea"/>
              </a:rPr>
              <a:t>32</a:t>
            </a:r>
            <a:r>
              <a:rPr lang="fr-FR" altLang="zh-CN" sz="1600" b="0" dirty="0">
                <a:solidFill>
                  <a:srgbClr val="3B3B3B"/>
                </a:solidFill>
                <a:effectLst/>
                <a:highlight>
                  <a:srgbClr val="FFFFFF"/>
                </a:highlight>
                <a:latin typeface="+mn-ea"/>
              </a:rPr>
              <a:t>    {d0-d1}, [r5]</a:t>
            </a:r>
          </a:p>
        </p:txBody>
      </p:sp>
      <p:sp>
        <p:nvSpPr>
          <p:cNvPr id="6" name="文本框 5">
            <a:extLst>
              <a:ext uri="{FF2B5EF4-FFF2-40B4-BE49-F238E27FC236}">
                <a16:creationId xmlns:a16="http://schemas.microsoft.com/office/drawing/2014/main" id="{486FE951-4F98-0D28-43AB-BEA82F83888A}"/>
              </a:ext>
            </a:extLst>
          </p:cNvPr>
          <p:cNvSpPr txBox="1"/>
          <p:nvPr/>
        </p:nvSpPr>
        <p:spPr>
          <a:xfrm>
            <a:off x="9016984" y="1869073"/>
            <a:ext cx="2520000" cy="4278094"/>
          </a:xfrm>
          <a:prstGeom prst="rect">
            <a:avLst/>
          </a:prstGeom>
          <a:solidFill>
            <a:srgbClr val="FFFFFF"/>
          </a:solidFill>
          <a:ln>
            <a:solidFill>
              <a:srgbClr val="0E7C7E"/>
            </a:solidFill>
          </a:ln>
          <a:effectLst>
            <a:outerShdw blurRad="50800" dist="50800" dir="2700000" algn="ctr" rotWithShape="0">
              <a:schemeClr val="tx1">
                <a:alpha val="40000"/>
              </a:schemeClr>
            </a:outerShdw>
          </a:effectLst>
        </p:spPr>
        <p:txBody>
          <a:bodyPr wrap="square">
            <a:spAutoFit/>
          </a:bodyPr>
          <a:lstStyle/>
          <a:p>
            <a:r>
              <a:rPr lang="fr-FR" altLang="zh-CN" sz="1600" b="0" dirty="0">
                <a:solidFill>
                  <a:srgbClr val="3B3B3B"/>
                </a:solidFill>
                <a:effectLst/>
                <a:highlight>
                  <a:srgbClr val="FFFFFF"/>
                </a:highlight>
                <a:latin typeface="+mn-ea"/>
              </a:rPr>
              <a:t>        ldr r0, [r5]</a:t>
            </a:r>
          </a:p>
          <a:p>
            <a:r>
              <a:rPr lang="fr-FR" altLang="zh-CN" sz="1600" b="0" dirty="0">
                <a:solidFill>
                  <a:srgbClr val="3B3B3B"/>
                </a:solidFill>
                <a:effectLst/>
                <a:highlight>
                  <a:srgbClr val="FFFFFF"/>
                </a:highlight>
                <a:latin typeface="+mn-ea"/>
              </a:rPr>
              <a:t>        bl putint</a:t>
            </a:r>
          </a:p>
          <a:p>
            <a:r>
              <a:rPr lang="fr-FR" altLang="zh-CN" sz="1600" b="0" dirty="0">
                <a:solidFill>
                  <a:srgbClr val="3B3B3B"/>
                </a:solidFill>
                <a:effectLst/>
                <a:highlight>
                  <a:srgbClr val="FFFFFF"/>
                </a:highlight>
                <a:latin typeface="+mn-ea"/>
              </a:rPr>
              <a:t>        movs r0, #</a:t>
            </a:r>
            <a:r>
              <a:rPr lang="fr-FR" altLang="zh-CN" sz="1600" b="0" dirty="0">
                <a:solidFill>
                  <a:srgbClr val="098658"/>
                </a:solidFill>
                <a:effectLst/>
                <a:highlight>
                  <a:srgbClr val="FFFFFF"/>
                </a:highlight>
                <a:latin typeface="+mn-ea"/>
              </a:rPr>
              <a:t>10</a:t>
            </a:r>
            <a:endParaRPr lang="fr-FR" altLang="zh-CN" sz="1600" b="0" dirty="0">
              <a:solidFill>
                <a:srgbClr val="3B3B3B"/>
              </a:solidFill>
              <a:effectLst/>
              <a:highlight>
                <a:srgbClr val="FFFFFF"/>
              </a:highlight>
              <a:latin typeface="+mn-ea"/>
            </a:endParaRPr>
          </a:p>
          <a:p>
            <a:r>
              <a:rPr lang="fr-FR" altLang="zh-CN" sz="1600" b="0" dirty="0">
                <a:solidFill>
                  <a:srgbClr val="3B3B3B"/>
                </a:solidFill>
                <a:effectLst/>
                <a:highlight>
                  <a:srgbClr val="FFFFFF"/>
                </a:highlight>
                <a:latin typeface="+mn-ea"/>
              </a:rPr>
              <a:t>        bl putch</a:t>
            </a:r>
          </a:p>
          <a:p>
            <a:r>
              <a:rPr lang="fr-FR" altLang="zh-CN" sz="1600" b="0" dirty="0">
                <a:solidFill>
                  <a:srgbClr val="3B3B3B"/>
                </a:solidFill>
                <a:effectLst/>
                <a:highlight>
                  <a:srgbClr val="FFFFFF"/>
                </a:highlight>
                <a:latin typeface="+mn-ea"/>
              </a:rPr>
              <a:t>        ldr r0, [r5, #</a:t>
            </a:r>
            <a:r>
              <a:rPr lang="fr-FR" altLang="zh-CN" sz="1600" b="0" dirty="0">
                <a:solidFill>
                  <a:srgbClr val="098658"/>
                </a:solidFill>
                <a:effectLst/>
                <a:highlight>
                  <a:srgbClr val="FFFFFF"/>
                </a:highlight>
                <a:latin typeface="+mn-ea"/>
              </a:rPr>
              <a:t>4</a:t>
            </a:r>
            <a:r>
              <a:rPr lang="fr-FR" altLang="zh-CN" sz="1600" b="0" dirty="0">
                <a:solidFill>
                  <a:srgbClr val="3B3B3B"/>
                </a:solidFill>
                <a:effectLst/>
                <a:highlight>
                  <a:srgbClr val="FFFFFF"/>
                </a:highlight>
                <a:latin typeface="+mn-ea"/>
              </a:rPr>
              <a:t>]</a:t>
            </a:r>
          </a:p>
          <a:p>
            <a:r>
              <a:rPr lang="fr-FR" altLang="zh-CN" sz="1600" b="0" dirty="0">
                <a:solidFill>
                  <a:srgbClr val="3B3B3B"/>
                </a:solidFill>
                <a:effectLst/>
                <a:highlight>
                  <a:srgbClr val="FFFFFF"/>
                </a:highlight>
                <a:latin typeface="+mn-ea"/>
              </a:rPr>
              <a:t>        bl putint</a:t>
            </a:r>
          </a:p>
          <a:p>
            <a:r>
              <a:rPr lang="fr-FR" altLang="zh-CN" sz="1600" b="0" dirty="0">
                <a:solidFill>
                  <a:srgbClr val="3B3B3B"/>
                </a:solidFill>
                <a:effectLst/>
                <a:highlight>
                  <a:srgbClr val="FFFFFF"/>
                </a:highlight>
                <a:latin typeface="+mn-ea"/>
              </a:rPr>
              <a:t>        movs r0, #</a:t>
            </a:r>
            <a:r>
              <a:rPr lang="fr-FR" altLang="zh-CN" sz="1600" b="0" dirty="0">
                <a:solidFill>
                  <a:srgbClr val="098658"/>
                </a:solidFill>
                <a:effectLst/>
                <a:highlight>
                  <a:srgbClr val="FFFFFF"/>
                </a:highlight>
                <a:latin typeface="+mn-ea"/>
              </a:rPr>
              <a:t>10</a:t>
            </a:r>
            <a:endParaRPr lang="fr-FR" altLang="zh-CN" sz="1600" b="0" dirty="0">
              <a:solidFill>
                <a:srgbClr val="3B3B3B"/>
              </a:solidFill>
              <a:effectLst/>
              <a:highlight>
                <a:srgbClr val="FFFFFF"/>
              </a:highlight>
              <a:latin typeface="+mn-ea"/>
            </a:endParaRPr>
          </a:p>
          <a:p>
            <a:r>
              <a:rPr lang="fr-FR" altLang="zh-CN" sz="1600" b="0" dirty="0">
                <a:solidFill>
                  <a:srgbClr val="3B3B3B"/>
                </a:solidFill>
                <a:effectLst/>
                <a:highlight>
                  <a:srgbClr val="FFFFFF"/>
                </a:highlight>
                <a:latin typeface="+mn-ea"/>
              </a:rPr>
              <a:t>        bl putch</a:t>
            </a:r>
          </a:p>
          <a:p>
            <a:r>
              <a:rPr lang="fr-FR" altLang="zh-CN" sz="1600" b="0" dirty="0">
                <a:solidFill>
                  <a:srgbClr val="3B3B3B"/>
                </a:solidFill>
                <a:effectLst/>
                <a:highlight>
                  <a:srgbClr val="FFFFFF"/>
                </a:highlight>
                <a:latin typeface="+mn-ea"/>
              </a:rPr>
              <a:t>        ldr r0,[r5, #</a:t>
            </a:r>
            <a:r>
              <a:rPr lang="fr-FR" altLang="zh-CN" sz="1600" b="0" dirty="0">
                <a:solidFill>
                  <a:srgbClr val="098658"/>
                </a:solidFill>
                <a:effectLst/>
                <a:highlight>
                  <a:srgbClr val="FFFFFF"/>
                </a:highlight>
                <a:latin typeface="+mn-ea"/>
              </a:rPr>
              <a:t>8</a:t>
            </a:r>
            <a:r>
              <a:rPr lang="fr-FR" altLang="zh-CN" sz="1600" b="0" dirty="0">
                <a:solidFill>
                  <a:srgbClr val="3B3B3B"/>
                </a:solidFill>
                <a:effectLst/>
                <a:highlight>
                  <a:srgbClr val="FFFFFF"/>
                </a:highlight>
                <a:latin typeface="+mn-ea"/>
              </a:rPr>
              <a:t>]</a:t>
            </a:r>
          </a:p>
          <a:p>
            <a:r>
              <a:rPr lang="fr-FR" altLang="zh-CN" sz="1600" b="0" dirty="0">
                <a:solidFill>
                  <a:srgbClr val="3B3B3B"/>
                </a:solidFill>
                <a:effectLst/>
                <a:highlight>
                  <a:srgbClr val="FFFFFF"/>
                </a:highlight>
                <a:latin typeface="+mn-ea"/>
              </a:rPr>
              <a:t>        bl putint</a:t>
            </a:r>
          </a:p>
          <a:p>
            <a:r>
              <a:rPr lang="fr-FR" altLang="zh-CN" sz="1600" b="0" dirty="0">
                <a:solidFill>
                  <a:srgbClr val="3B3B3B"/>
                </a:solidFill>
                <a:effectLst/>
                <a:highlight>
                  <a:srgbClr val="FFFFFF"/>
                </a:highlight>
                <a:latin typeface="+mn-ea"/>
              </a:rPr>
              <a:t>        movs r0, #</a:t>
            </a:r>
            <a:r>
              <a:rPr lang="fr-FR" altLang="zh-CN" sz="1600" b="0" dirty="0">
                <a:solidFill>
                  <a:srgbClr val="098658"/>
                </a:solidFill>
                <a:effectLst/>
                <a:highlight>
                  <a:srgbClr val="FFFFFF"/>
                </a:highlight>
                <a:latin typeface="+mn-ea"/>
              </a:rPr>
              <a:t>10</a:t>
            </a:r>
            <a:endParaRPr lang="fr-FR" altLang="zh-CN" sz="1600" b="0" dirty="0">
              <a:solidFill>
                <a:srgbClr val="3B3B3B"/>
              </a:solidFill>
              <a:effectLst/>
              <a:highlight>
                <a:srgbClr val="FFFFFF"/>
              </a:highlight>
              <a:latin typeface="+mn-ea"/>
            </a:endParaRPr>
          </a:p>
          <a:p>
            <a:r>
              <a:rPr lang="fr-FR" altLang="zh-CN" sz="1600" b="0" dirty="0">
                <a:solidFill>
                  <a:srgbClr val="3B3B3B"/>
                </a:solidFill>
                <a:effectLst/>
                <a:highlight>
                  <a:srgbClr val="FFFFFF"/>
                </a:highlight>
                <a:latin typeface="+mn-ea"/>
              </a:rPr>
              <a:t>        bl putch</a:t>
            </a:r>
          </a:p>
          <a:p>
            <a:r>
              <a:rPr lang="fr-FR" altLang="zh-CN" sz="1600" b="0" dirty="0">
                <a:solidFill>
                  <a:srgbClr val="3B3B3B"/>
                </a:solidFill>
                <a:effectLst/>
                <a:highlight>
                  <a:srgbClr val="FFFFFF"/>
                </a:highlight>
                <a:latin typeface="+mn-ea"/>
              </a:rPr>
              <a:t>        ldr r0,[r5, #</a:t>
            </a:r>
            <a:r>
              <a:rPr lang="fr-FR" altLang="zh-CN" sz="1600" b="0" dirty="0">
                <a:solidFill>
                  <a:srgbClr val="098658"/>
                </a:solidFill>
                <a:effectLst/>
                <a:highlight>
                  <a:srgbClr val="FFFFFF"/>
                </a:highlight>
                <a:latin typeface="+mn-ea"/>
              </a:rPr>
              <a:t>12</a:t>
            </a:r>
            <a:r>
              <a:rPr lang="fr-FR" altLang="zh-CN" sz="1600" b="0" dirty="0">
                <a:solidFill>
                  <a:srgbClr val="3B3B3B"/>
                </a:solidFill>
                <a:effectLst/>
                <a:highlight>
                  <a:srgbClr val="FFFFFF"/>
                </a:highlight>
                <a:latin typeface="+mn-ea"/>
              </a:rPr>
              <a:t>]</a:t>
            </a:r>
          </a:p>
          <a:p>
            <a:r>
              <a:rPr lang="fr-FR" altLang="zh-CN" sz="1600" b="0" dirty="0">
                <a:solidFill>
                  <a:srgbClr val="3B3B3B"/>
                </a:solidFill>
                <a:effectLst/>
                <a:highlight>
                  <a:srgbClr val="FFFFFF"/>
                </a:highlight>
                <a:latin typeface="+mn-ea"/>
              </a:rPr>
              <a:t>        bl putint</a:t>
            </a:r>
          </a:p>
          <a:p>
            <a:r>
              <a:rPr lang="fr-FR" altLang="zh-CN" sz="1600" b="0" dirty="0">
                <a:solidFill>
                  <a:srgbClr val="3B3B3B"/>
                </a:solidFill>
                <a:effectLst/>
                <a:highlight>
                  <a:srgbClr val="FFFFFF"/>
                </a:highlight>
                <a:latin typeface="+mn-ea"/>
              </a:rPr>
              <a:t>        movs r0, #</a:t>
            </a:r>
            <a:r>
              <a:rPr lang="fr-FR" altLang="zh-CN" sz="1600" b="0" dirty="0">
                <a:solidFill>
                  <a:srgbClr val="098658"/>
                </a:solidFill>
                <a:effectLst/>
                <a:highlight>
                  <a:srgbClr val="FFFFFF"/>
                </a:highlight>
                <a:latin typeface="+mn-ea"/>
              </a:rPr>
              <a:t>10</a:t>
            </a:r>
            <a:endParaRPr lang="fr-FR" altLang="zh-CN" sz="1600" b="0" dirty="0">
              <a:solidFill>
                <a:srgbClr val="3B3B3B"/>
              </a:solidFill>
              <a:effectLst/>
              <a:highlight>
                <a:srgbClr val="FFFFFF"/>
              </a:highlight>
              <a:latin typeface="+mn-ea"/>
            </a:endParaRPr>
          </a:p>
          <a:p>
            <a:r>
              <a:rPr lang="fr-FR" altLang="zh-CN" sz="1600" b="0" dirty="0">
                <a:solidFill>
                  <a:srgbClr val="3B3B3B"/>
                </a:solidFill>
                <a:effectLst/>
                <a:highlight>
                  <a:srgbClr val="FFFFFF"/>
                </a:highlight>
                <a:latin typeface="+mn-ea"/>
              </a:rPr>
              <a:t>        bl putch</a:t>
            </a:r>
          </a:p>
          <a:p>
            <a:r>
              <a:rPr lang="fr-FR" altLang="zh-CN" sz="1600" b="0" dirty="0">
                <a:solidFill>
                  <a:srgbClr val="3B3B3B"/>
                </a:solidFill>
                <a:effectLst/>
                <a:highlight>
                  <a:srgbClr val="FFFFFF"/>
                </a:highlight>
                <a:latin typeface="+mn-ea"/>
              </a:rPr>
              <a:t>        pop {r5, pc}</a:t>
            </a:r>
          </a:p>
        </p:txBody>
      </p:sp>
      <p:sp>
        <p:nvSpPr>
          <p:cNvPr id="7" name="文本框 6">
            <a:extLst>
              <a:ext uri="{FF2B5EF4-FFF2-40B4-BE49-F238E27FC236}">
                <a16:creationId xmlns:a16="http://schemas.microsoft.com/office/drawing/2014/main" id="{5A391FEF-741F-C34B-A88A-8EAA677415EC}"/>
              </a:ext>
            </a:extLst>
          </p:cNvPr>
          <p:cNvSpPr txBox="1"/>
          <p:nvPr/>
        </p:nvSpPr>
        <p:spPr>
          <a:xfrm>
            <a:off x="586866" y="1633591"/>
            <a:ext cx="3632115" cy="5016758"/>
          </a:xfrm>
          <a:prstGeom prst="rect">
            <a:avLst/>
          </a:prstGeom>
          <a:solidFill>
            <a:srgbClr val="FFFFFF"/>
          </a:solidFill>
          <a:ln>
            <a:solidFill>
              <a:srgbClr val="0E7C7E"/>
            </a:solidFill>
          </a:ln>
          <a:effectLst>
            <a:outerShdw blurRad="50800" dist="50800" dir="2700000" algn="ctr" rotWithShape="0">
              <a:schemeClr val="tx1">
                <a:alpha val="40000"/>
              </a:schemeClr>
            </a:outerShdw>
          </a:effectLst>
        </p:spPr>
        <p:txBody>
          <a:bodyPr wrap="square">
            <a:spAutoFit/>
          </a:bodyPr>
          <a:lstStyle/>
          <a:p>
            <a:r>
              <a:rPr lang="fr-FR" altLang="zh-CN" sz="1600" b="0" dirty="0">
                <a:solidFill>
                  <a:srgbClr val="0000FF"/>
                </a:solidFill>
                <a:effectLst/>
                <a:highlight>
                  <a:srgbClr val="FFFFFF"/>
                </a:highlight>
                <a:latin typeface="+mn-ea"/>
              </a:rPr>
              <a:t>int</a:t>
            </a:r>
            <a:r>
              <a:rPr lang="fr-FR" altLang="zh-CN" sz="1600" b="0" dirty="0">
                <a:solidFill>
                  <a:srgbClr val="3B3B3B"/>
                </a:solidFill>
                <a:effectLst/>
                <a:highlight>
                  <a:srgbClr val="FFFFFF"/>
                </a:highlight>
                <a:latin typeface="+mn-ea"/>
              </a:rPr>
              <a:t> </a:t>
            </a:r>
            <a:r>
              <a:rPr lang="fr-FR" altLang="zh-CN" sz="1600" b="0" dirty="0">
                <a:solidFill>
                  <a:srgbClr val="001080"/>
                </a:solidFill>
                <a:effectLst/>
                <a:highlight>
                  <a:srgbClr val="FFFFFF"/>
                </a:highlight>
                <a:latin typeface="+mn-ea"/>
              </a:rPr>
              <a:t>a</a:t>
            </a:r>
            <a:r>
              <a:rPr lang="fr-FR" altLang="zh-CN" sz="1600" b="0" dirty="0">
                <a:solidFill>
                  <a:srgbClr val="3B3B3B"/>
                </a:solidFill>
                <a:effectLst/>
                <a:highlight>
                  <a:srgbClr val="FFFFFF"/>
                </a:highlight>
                <a:latin typeface="+mn-ea"/>
              </a:rPr>
              <a:t>[</a:t>
            </a:r>
            <a:r>
              <a:rPr lang="fr-FR" altLang="zh-CN" sz="1600" b="0" dirty="0">
                <a:solidFill>
                  <a:srgbClr val="098658"/>
                </a:solidFill>
                <a:effectLst/>
                <a:highlight>
                  <a:srgbClr val="FFFFFF"/>
                </a:highlight>
                <a:latin typeface="+mn-ea"/>
              </a:rPr>
              <a:t>4</a:t>
            </a:r>
            <a:r>
              <a:rPr lang="fr-FR" altLang="zh-CN" sz="1600" b="0" dirty="0">
                <a:solidFill>
                  <a:srgbClr val="3B3B3B"/>
                </a:solidFill>
                <a:effectLst/>
                <a:highlight>
                  <a:srgbClr val="FFFFFF"/>
                </a:highlight>
                <a:latin typeface="+mn-ea"/>
              </a:rPr>
              <a:t>]</a:t>
            </a:r>
            <a:r>
              <a:rPr lang="fr-FR" altLang="zh-CN" sz="1600" b="0" dirty="0">
                <a:solidFill>
                  <a:srgbClr val="000000"/>
                </a:solidFill>
                <a:effectLst/>
                <a:highlight>
                  <a:srgbClr val="FFFFFF"/>
                </a:highlight>
                <a:latin typeface="+mn-ea"/>
              </a:rPr>
              <a:t>=</a:t>
            </a:r>
            <a:r>
              <a:rPr lang="fr-FR" altLang="zh-CN" sz="1600" b="0" dirty="0">
                <a:solidFill>
                  <a:srgbClr val="3B3B3B"/>
                </a:solidFill>
                <a:effectLst/>
                <a:highlight>
                  <a:srgbClr val="FFFFFF"/>
                </a:highlight>
                <a:latin typeface="+mn-ea"/>
              </a:rPr>
              <a:t>{</a:t>
            </a:r>
            <a:r>
              <a:rPr lang="fr-FR" altLang="zh-CN" sz="1600" b="0" dirty="0">
                <a:solidFill>
                  <a:srgbClr val="098658"/>
                </a:solidFill>
                <a:effectLst/>
                <a:highlight>
                  <a:srgbClr val="FFFFFF"/>
                </a:highlight>
                <a:latin typeface="+mn-ea"/>
              </a:rPr>
              <a:t>1</a:t>
            </a:r>
            <a:r>
              <a:rPr lang="fr-FR" altLang="zh-CN" sz="1600" b="0" dirty="0">
                <a:solidFill>
                  <a:srgbClr val="3B3B3B"/>
                </a:solidFill>
                <a:effectLst/>
                <a:highlight>
                  <a:srgbClr val="FFFFFF"/>
                </a:highlight>
                <a:latin typeface="+mn-ea"/>
              </a:rPr>
              <a:t>,</a:t>
            </a:r>
            <a:r>
              <a:rPr lang="fr-FR" altLang="zh-CN" sz="1600" b="0" dirty="0">
                <a:solidFill>
                  <a:srgbClr val="098658"/>
                </a:solidFill>
                <a:effectLst/>
                <a:highlight>
                  <a:srgbClr val="FFFFFF"/>
                </a:highlight>
                <a:latin typeface="+mn-ea"/>
              </a:rPr>
              <a:t>2</a:t>
            </a:r>
            <a:r>
              <a:rPr lang="fr-FR" altLang="zh-CN" sz="1600" b="0" dirty="0">
                <a:solidFill>
                  <a:srgbClr val="3B3B3B"/>
                </a:solidFill>
                <a:effectLst/>
                <a:highlight>
                  <a:srgbClr val="FFFFFF"/>
                </a:highlight>
                <a:latin typeface="+mn-ea"/>
              </a:rPr>
              <a:t>,</a:t>
            </a:r>
            <a:r>
              <a:rPr lang="fr-FR" altLang="zh-CN" sz="1600" b="0" dirty="0">
                <a:solidFill>
                  <a:srgbClr val="098658"/>
                </a:solidFill>
                <a:effectLst/>
                <a:highlight>
                  <a:srgbClr val="FFFFFF"/>
                </a:highlight>
                <a:latin typeface="+mn-ea"/>
              </a:rPr>
              <a:t>3</a:t>
            </a:r>
            <a:r>
              <a:rPr lang="fr-FR" altLang="zh-CN" sz="1600" b="0" dirty="0">
                <a:solidFill>
                  <a:srgbClr val="3B3B3B"/>
                </a:solidFill>
                <a:effectLst/>
                <a:highlight>
                  <a:srgbClr val="FFFFFF"/>
                </a:highlight>
                <a:latin typeface="+mn-ea"/>
              </a:rPr>
              <a:t>,</a:t>
            </a:r>
            <a:r>
              <a:rPr lang="fr-FR" altLang="zh-CN" sz="1600" b="0" dirty="0">
                <a:solidFill>
                  <a:srgbClr val="098658"/>
                </a:solidFill>
                <a:effectLst/>
                <a:highlight>
                  <a:srgbClr val="FFFFFF"/>
                </a:highlight>
                <a:latin typeface="+mn-ea"/>
              </a:rPr>
              <a:t>4</a:t>
            </a:r>
            <a:r>
              <a:rPr lang="fr-FR" altLang="zh-CN" sz="1600" b="0" dirty="0">
                <a:solidFill>
                  <a:srgbClr val="3B3B3B"/>
                </a:solidFill>
                <a:effectLst/>
                <a:highlight>
                  <a:srgbClr val="FFFFFF"/>
                </a:highlight>
                <a:latin typeface="+mn-ea"/>
              </a:rPr>
              <a:t>};</a:t>
            </a:r>
          </a:p>
          <a:p>
            <a:r>
              <a:rPr lang="fr-FR" altLang="zh-CN" sz="1600" b="0" dirty="0">
                <a:solidFill>
                  <a:srgbClr val="0000FF"/>
                </a:solidFill>
                <a:effectLst/>
                <a:highlight>
                  <a:srgbClr val="FFFFFF"/>
                </a:highlight>
                <a:latin typeface="+mn-ea"/>
              </a:rPr>
              <a:t>int</a:t>
            </a:r>
            <a:r>
              <a:rPr lang="fr-FR" altLang="zh-CN" sz="1600" b="0" dirty="0">
                <a:solidFill>
                  <a:srgbClr val="3B3B3B"/>
                </a:solidFill>
                <a:effectLst/>
                <a:highlight>
                  <a:srgbClr val="FFFFFF"/>
                </a:highlight>
                <a:latin typeface="+mn-ea"/>
              </a:rPr>
              <a:t> </a:t>
            </a:r>
            <a:r>
              <a:rPr lang="fr-FR" altLang="zh-CN" sz="1600" b="0" dirty="0">
                <a:solidFill>
                  <a:srgbClr val="001080"/>
                </a:solidFill>
                <a:effectLst/>
                <a:highlight>
                  <a:srgbClr val="FFFFFF"/>
                </a:highlight>
                <a:latin typeface="+mn-ea"/>
              </a:rPr>
              <a:t>b</a:t>
            </a:r>
            <a:r>
              <a:rPr lang="fr-FR" altLang="zh-CN" sz="1600" b="0" dirty="0">
                <a:solidFill>
                  <a:srgbClr val="3B3B3B"/>
                </a:solidFill>
                <a:effectLst/>
                <a:highlight>
                  <a:srgbClr val="FFFFFF"/>
                </a:highlight>
                <a:latin typeface="+mn-ea"/>
              </a:rPr>
              <a:t>[</a:t>
            </a:r>
            <a:r>
              <a:rPr lang="fr-FR" altLang="zh-CN" sz="1600" b="0" dirty="0">
                <a:solidFill>
                  <a:srgbClr val="098658"/>
                </a:solidFill>
                <a:effectLst/>
                <a:highlight>
                  <a:srgbClr val="FFFFFF"/>
                </a:highlight>
                <a:latin typeface="+mn-ea"/>
              </a:rPr>
              <a:t>4</a:t>
            </a:r>
            <a:r>
              <a:rPr lang="fr-FR" altLang="zh-CN" sz="1600" b="0" dirty="0">
                <a:solidFill>
                  <a:srgbClr val="3B3B3B"/>
                </a:solidFill>
                <a:effectLst/>
                <a:highlight>
                  <a:srgbClr val="FFFFFF"/>
                </a:highlight>
                <a:latin typeface="+mn-ea"/>
              </a:rPr>
              <a:t>]</a:t>
            </a:r>
            <a:r>
              <a:rPr lang="fr-FR" altLang="zh-CN" sz="1600" b="0" dirty="0">
                <a:solidFill>
                  <a:srgbClr val="000000"/>
                </a:solidFill>
                <a:effectLst/>
                <a:highlight>
                  <a:srgbClr val="FFFFFF"/>
                </a:highlight>
                <a:latin typeface="+mn-ea"/>
              </a:rPr>
              <a:t>=</a:t>
            </a:r>
            <a:r>
              <a:rPr lang="fr-FR" altLang="zh-CN" sz="1600" b="0" dirty="0">
                <a:solidFill>
                  <a:srgbClr val="3B3B3B"/>
                </a:solidFill>
                <a:effectLst/>
                <a:highlight>
                  <a:srgbClr val="FFFFFF"/>
                </a:highlight>
                <a:latin typeface="+mn-ea"/>
              </a:rPr>
              <a:t>{</a:t>
            </a:r>
            <a:r>
              <a:rPr lang="fr-FR" altLang="zh-CN" sz="1600" b="0" dirty="0">
                <a:solidFill>
                  <a:srgbClr val="098658"/>
                </a:solidFill>
                <a:effectLst/>
                <a:highlight>
                  <a:srgbClr val="FFFFFF"/>
                </a:highlight>
                <a:latin typeface="+mn-ea"/>
              </a:rPr>
              <a:t>5</a:t>
            </a:r>
            <a:r>
              <a:rPr lang="fr-FR" altLang="zh-CN" sz="1600" b="0" dirty="0">
                <a:solidFill>
                  <a:srgbClr val="3B3B3B"/>
                </a:solidFill>
                <a:effectLst/>
                <a:highlight>
                  <a:srgbClr val="FFFFFF"/>
                </a:highlight>
                <a:latin typeface="+mn-ea"/>
              </a:rPr>
              <a:t>,</a:t>
            </a:r>
            <a:r>
              <a:rPr lang="fr-FR" altLang="zh-CN" sz="1600" b="0" dirty="0">
                <a:solidFill>
                  <a:srgbClr val="098658"/>
                </a:solidFill>
                <a:effectLst/>
                <a:highlight>
                  <a:srgbClr val="FFFFFF"/>
                </a:highlight>
                <a:latin typeface="+mn-ea"/>
              </a:rPr>
              <a:t>6</a:t>
            </a:r>
            <a:r>
              <a:rPr lang="fr-FR" altLang="zh-CN" sz="1600" b="0" dirty="0">
                <a:solidFill>
                  <a:srgbClr val="3B3B3B"/>
                </a:solidFill>
                <a:effectLst/>
                <a:highlight>
                  <a:srgbClr val="FFFFFF"/>
                </a:highlight>
                <a:latin typeface="+mn-ea"/>
              </a:rPr>
              <a:t>,</a:t>
            </a:r>
            <a:r>
              <a:rPr lang="fr-FR" altLang="zh-CN" sz="1600" b="0" dirty="0">
                <a:solidFill>
                  <a:srgbClr val="098658"/>
                </a:solidFill>
                <a:effectLst/>
                <a:highlight>
                  <a:srgbClr val="FFFFFF"/>
                </a:highlight>
                <a:latin typeface="+mn-ea"/>
              </a:rPr>
              <a:t>7</a:t>
            </a:r>
            <a:r>
              <a:rPr lang="fr-FR" altLang="zh-CN" sz="1600" b="0" dirty="0">
                <a:solidFill>
                  <a:srgbClr val="3B3B3B"/>
                </a:solidFill>
                <a:effectLst/>
                <a:highlight>
                  <a:srgbClr val="FFFFFF"/>
                </a:highlight>
                <a:latin typeface="+mn-ea"/>
              </a:rPr>
              <a:t>,</a:t>
            </a:r>
            <a:r>
              <a:rPr lang="fr-FR" altLang="zh-CN" sz="1600" b="0" dirty="0">
                <a:solidFill>
                  <a:srgbClr val="098658"/>
                </a:solidFill>
                <a:effectLst/>
                <a:highlight>
                  <a:srgbClr val="FFFFFF"/>
                </a:highlight>
                <a:latin typeface="+mn-ea"/>
              </a:rPr>
              <a:t>8</a:t>
            </a:r>
            <a:r>
              <a:rPr lang="fr-FR" altLang="zh-CN" sz="1600" b="0" dirty="0">
                <a:solidFill>
                  <a:srgbClr val="3B3B3B"/>
                </a:solidFill>
                <a:effectLst/>
                <a:highlight>
                  <a:srgbClr val="FFFFFF"/>
                </a:highlight>
                <a:latin typeface="+mn-ea"/>
              </a:rPr>
              <a:t>};</a:t>
            </a:r>
          </a:p>
          <a:p>
            <a:r>
              <a:rPr lang="fr-FR" altLang="zh-CN" sz="1600" b="0" dirty="0">
                <a:solidFill>
                  <a:srgbClr val="0000FF"/>
                </a:solidFill>
                <a:effectLst/>
                <a:highlight>
                  <a:srgbClr val="FFFFFF"/>
                </a:highlight>
                <a:latin typeface="+mn-ea"/>
              </a:rPr>
              <a:t>int</a:t>
            </a:r>
            <a:r>
              <a:rPr lang="fr-FR" altLang="zh-CN" sz="1600" b="0" dirty="0">
                <a:solidFill>
                  <a:srgbClr val="3B3B3B"/>
                </a:solidFill>
                <a:effectLst/>
                <a:highlight>
                  <a:srgbClr val="FFFFFF"/>
                </a:highlight>
                <a:latin typeface="+mn-ea"/>
              </a:rPr>
              <a:t> </a:t>
            </a:r>
            <a:r>
              <a:rPr lang="fr-FR" altLang="zh-CN" sz="1600" b="0" dirty="0">
                <a:solidFill>
                  <a:srgbClr val="001080"/>
                </a:solidFill>
                <a:effectLst/>
                <a:highlight>
                  <a:srgbClr val="FFFFFF"/>
                </a:highlight>
                <a:latin typeface="+mn-ea"/>
              </a:rPr>
              <a:t>c</a:t>
            </a:r>
            <a:r>
              <a:rPr lang="fr-FR" altLang="zh-CN" sz="1600" b="0" dirty="0">
                <a:solidFill>
                  <a:srgbClr val="3B3B3B"/>
                </a:solidFill>
                <a:effectLst/>
                <a:highlight>
                  <a:srgbClr val="FFFFFF"/>
                </a:highlight>
                <a:latin typeface="+mn-ea"/>
              </a:rPr>
              <a:t>[</a:t>
            </a:r>
            <a:r>
              <a:rPr lang="fr-FR" altLang="zh-CN" sz="1600" b="0" dirty="0">
                <a:solidFill>
                  <a:srgbClr val="098658"/>
                </a:solidFill>
                <a:effectLst/>
                <a:highlight>
                  <a:srgbClr val="FFFFFF"/>
                </a:highlight>
                <a:latin typeface="+mn-ea"/>
              </a:rPr>
              <a:t>4</a:t>
            </a:r>
            <a:r>
              <a:rPr lang="fr-FR" altLang="zh-CN" sz="1600" b="0" dirty="0">
                <a:solidFill>
                  <a:srgbClr val="3B3B3B"/>
                </a:solidFill>
                <a:effectLst/>
                <a:highlight>
                  <a:srgbClr val="FFFFFF"/>
                </a:highlight>
                <a:latin typeface="+mn-ea"/>
              </a:rPr>
              <a:t>]</a:t>
            </a:r>
            <a:r>
              <a:rPr lang="fr-FR" altLang="zh-CN" sz="1600" b="0" dirty="0">
                <a:solidFill>
                  <a:srgbClr val="000000"/>
                </a:solidFill>
                <a:effectLst/>
                <a:highlight>
                  <a:srgbClr val="FFFFFF"/>
                </a:highlight>
                <a:latin typeface="+mn-ea"/>
              </a:rPr>
              <a:t>=</a:t>
            </a:r>
            <a:r>
              <a:rPr lang="fr-FR" altLang="zh-CN" sz="1600" b="0" dirty="0">
                <a:solidFill>
                  <a:srgbClr val="3B3B3B"/>
                </a:solidFill>
                <a:effectLst/>
                <a:highlight>
                  <a:srgbClr val="FFFFFF"/>
                </a:highlight>
                <a:latin typeface="+mn-ea"/>
              </a:rPr>
              <a:t>{</a:t>
            </a:r>
            <a:r>
              <a:rPr lang="fr-FR" altLang="zh-CN" sz="1600" b="0" dirty="0">
                <a:solidFill>
                  <a:srgbClr val="098658"/>
                </a:solidFill>
                <a:effectLst/>
                <a:highlight>
                  <a:srgbClr val="FFFFFF"/>
                </a:highlight>
                <a:latin typeface="+mn-ea"/>
              </a:rPr>
              <a:t>0</a:t>
            </a:r>
            <a:r>
              <a:rPr lang="fr-FR" altLang="zh-CN" sz="1600" b="0" dirty="0">
                <a:solidFill>
                  <a:srgbClr val="3B3B3B"/>
                </a:solidFill>
                <a:effectLst/>
                <a:highlight>
                  <a:srgbClr val="FFFFFF"/>
                </a:highlight>
                <a:latin typeface="+mn-ea"/>
              </a:rPr>
              <a:t>,</a:t>
            </a:r>
            <a:r>
              <a:rPr lang="fr-FR" altLang="zh-CN" sz="1600" b="0" dirty="0">
                <a:solidFill>
                  <a:srgbClr val="098658"/>
                </a:solidFill>
                <a:effectLst/>
                <a:highlight>
                  <a:srgbClr val="FFFFFF"/>
                </a:highlight>
                <a:latin typeface="+mn-ea"/>
              </a:rPr>
              <a:t>0</a:t>
            </a:r>
            <a:r>
              <a:rPr lang="fr-FR" altLang="zh-CN" sz="1600" b="0" dirty="0">
                <a:solidFill>
                  <a:srgbClr val="3B3B3B"/>
                </a:solidFill>
                <a:effectLst/>
                <a:highlight>
                  <a:srgbClr val="FFFFFF"/>
                </a:highlight>
                <a:latin typeface="+mn-ea"/>
              </a:rPr>
              <a:t>,</a:t>
            </a:r>
            <a:r>
              <a:rPr lang="fr-FR" altLang="zh-CN" sz="1600" b="0" dirty="0">
                <a:solidFill>
                  <a:srgbClr val="098658"/>
                </a:solidFill>
                <a:effectLst/>
                <a:highlight>
                  <a:srgbClr val="FFFFFF"/>
                </a:highlight>
                <a:latin typeface="+mn-ea"/>
              </a:rPr>
              <a:t>0</a:t>
            </a:r>
            <a:r>
              <a:rPr lang="fr-FR" altLang="zh-CN" sz="1600" b="0" dirty="0">
                <a:solidFill>
                  <a:srgbClr val="3B3B3B"/>
                </a:solidFill>
                <a:effectLst/>
                <a:highlight>
                  <a:srgbClr val="FFFFFF"/>
                </a:highlight>
                <a:latin typeface="+mn-ea"/>
              </a:rPr>
              <a:t>,</a:t>
            </a:r>
            <a:r>
              <a:rPr lang="fr-FR" altLang="zh-CN" sz="1600" b="0" dirty="0">
                <a:solidFill>
                  <a:srgbClr val="098658"/>
                </a:solidFill>
                <a:effectLst/>
                <a:highlight>
                  <a:srgbClr val="FFFFFF"/>
                </a:highlight>
                <a:latin typeface="+mn-ea"/>
              </a:rPr>
              <a:t>0</a:t>
            </a:r>
            <a:r>
              <a:rPr lang="fr-FR" altLang="zh-CN" sz="1600" b="0" dirty="0">
                <a:solidFill>
                  <a:srgbClr val="3B3B3B"/>
                </a:solidFill>
                <a:effectLst/>
                <a:highlight>
                  <a:srgbClr val="FFFFFF"/>
                </a:highlight>
                <a:latin typeface="+mn-ea"/>
              </a:rPr>
              <a:t>};</a:t>
            </a:r>
          </a:p>
          <a:p>
            <a:br>
              <a:rPr lang="fr-FR" altLang="zh-CN" sz="1600" b="0" dirty="0">
                <a:solidFill>
                  <a:srgbClr val="3B3B3B"/>
                </a:solidFill>
                <a:effectLst/>
                <a:highlight>
                  <a:srgbClr val="FFFFFF"/>
                </a:highlight>
                <a:latin typeface="+mn-ea"/>
              </a:rPr>
            </a:br>
            <a:r>
              <a:rPr lang="fr-FR" altLang="zh-CN" sz="1600" b="0" dirty="0">
                <a:solidFill>
                  <a:srgbClr val="0000FF"/>
                </a:solidFill>
                <a:effectLst/>
                <a:highlight>
                  <a:srgbClr val="FFFFFF"/>
                </a:highlight>
                <a:latin typeface="+mn-ea"/>
              </a:rPr>
              <a:t>int</a:t>
            </a:r>
            <a:r>
              <a:rPr lang="fr-FR" altLang="zh-CN" sz="1600" b="0" dirty="0">
                <a:solidFill>
                  <a:srgbClr val="3B3B3B"/>
                </a:solidFill>
                <a:effectLst/>
                <a:highlight>
                  <a:srgbClr val="FFFFFF"/>
                </a:highlight>
                <a:latin typeface="+mn-ea"/>
              </a:rPr>
              <a:t> </a:t>
            </a:r>
            <a:r>
              <a:rPr lang="fr-FR" altLang="zh-CN" sz="1600" b="0" dirty="0">
                <a:solidFill>
                  <a:srgbClr val="795E26"/>
                </a:solidFill>
                <a:effectLst/>
                <a:highlight>
                  <a:srgbClr val="FFFFFF"/>
                </a:highlight>
                <a:latin typeface="+mn-ea"/>
              </a:rPr>
              <a:t>main</a:t>
            </a:r>
            <a:r>
              <a:rPr lang="fr-FR" altLang="zh-CN" sz="1600" b="0" dirty="0">
                <a:solidFill>
                  <a:srgbClr val="3B3B3B"/>
                </a:solidFill>
                <a:effectLst/>
                <a:highlight>
                  <a:srgbClr val="FFFFFF"/>
                </a:highlight>
                <a:latin typeface="+mn-ea"/>
              </a:rPr>
              <a:t>(){</a:t>
            </a:r>
          </a:p>
          <a:p>
            <a:r>
              <a:rPr lang="fr-FR" altLang="zh-CN" sz="1600" b="0" dirty="0">
                <a:solidFill>
                  <a:srgbClr val="3B3B3B"/>
                </a:solidFill>
                <a:effectLst/>
                <a:highlight>
                  <a:srgbClr val="FFFFFF"/>
                </a:highlight>
                <a:latin typeface="+mn-ea"/>
              </a:rPr>
              <a:t>    </a:t>
            </a:r>
            <a:r>
              <a:rPr lang="fr-FR" altLang="zh-CN" sz="1600" b="0" dirty="0">
                <a:solidFill>
                  <a:srgbClr val="0000FF"/>
                </a:solidFill>
                <a:effectLst/>
                <a:highlight>
                  <a:srgbClr val="FFFFFF"/>
                </a:highlight>
                <a:latin typeface="+mn-ea"/>
              </a:rPr>
              <a:t>int</a:t>
            </a:r>
            <a:r>
              <a:rPr lang="fr-FR" altLang="zh-CN" sz="1600" b="0" dirty="0">
                <a:solidFill>
                  <a:srgbClr val="3B3B3B"/>
                </a:solidFill>
                <a:effectLst/>
                <a:highlight>
                  <a:srgbClr val="FFFFFF"/>
                </a:highlight>
                <a:latin typeface="+mn-ea"/>
              </a:rPr>
              <a:t> </a:t>
            </a:r>
            <a:r>
              <a:rPr lang="fr-FR" altLang="zh-CN" sz="1600" b="0" dirty="0">
                <a:solidFill>
                  <a:srgbClr val="001080"/>
                </a:solidFill>
                <a:effectLst/>
                <a:highlight>
                  <a:srgbClr val="FFFFFF"/>
                </a:highlight>
                <a:latin typeface="+mn-ea"/>
              </a:rPr>
              <a:t>i</a:t>
            </a:r>
            <a:r>
              <a:rPr lang="fr-FR" altLang="zh-CN" sz="1600" b="0" dirty="0">
                <a:solidFill>
                  <a:srgbClr val="3B3B3B"/>
                </a:solidFill>
                <a:effectLst/>
                <a:highlight>
                  <a:srgbClr val="FFFFFF"/>
                </a:highlight>
                <a:latin typeface="+mn-ea"/>
              </a:rPr>
              <a:t> </a:t>
            </a:r>
            <a:r>
              <a:rPr lang="fr-FR" altLang="zh-CN" sz="1600" b="0" dirty="0">
                <a:solidFill>
                  <a:srgbClr val="000000"/>
                </a:solidFill>
                <a:effectLst/>
                <a:highlight>
                  <a:srgbClr val="FFFFFF"/>
                </a:highlight>
                <a:latin typeface="+mn-ea"/>
              </a:rPr>
              <a:t>=</a:t>
            </a:r>
            <a:r>
              <a:rPr lang="fr-FR" altLang="zh-CN" sz="1600" b="0" dirty="0">
                <a:solidFill>
                  <a:srgbClr val="3B3B3B"/>
                </a:solidFill>
                <a:effectLst/>
                <a:highlight>
                  <a:srgbClr val="FFFFFF"/>
                </a:highlight>
                <a:latin typeface="+mn-ea"/>
              </a:rPr>
              <a:t> </a:t>
            </a:r>
            <a:r>
              <a:rPr lang="fr-FR" altLang="zh-CN" sz="1600" b="0" dirty="0">
                <a:solidFill>
                  <a:srgbClr val="098658"/>
                </a:solidFill>
                <a:effectLst/>
                <a:highlight>
                  <a:srgbClr val="FFFFFF"/>
                </a:highlight>
                <a:latin typeface="+mn-ea"/>
              </a:rPr>
              <a:t>0</a:t>
            </a:r>
            <a:r>
              <a:rPr lang="fr-FR" altLang="zh-CN" sz="1600" b="0" dirty="0">
                <a:solidFill>
                  <a:srgbClr val="3B3B3B"/>
                </a:solidFill>
                <a:effectLst/>
                <a:highlight>
                  <a:srgbClr val="FFFFFF"/>
                </a:highlight>
                <a:latin typeface="+mn-ea"/>
              </a:rPr>
              <a:t>;</a:t>
            </a:r>
          </a:p>
          <a:p>
            <a:r>
              <a:rPr lang="fr-FR" altLang="zh-CN" sz="1600" b="0" dirty="0">
                <a:solidFill>
                  <a:srgbClr val="3B3B3B"/>
                </a:solidFill>
                <a:effectLst/>
                <a:highlight>
                  <a:srgbClr val="FFFFFF"/>
                </a:highlight>
                <a:latin typeface="+mn-ea"/>
              </a:rPr>
              <a:t>    </a:t>
            </a:r>
            <a:r>
              <a:rPr lang="fr-FR" altLang="zh-CN" sz="1600" b="0" dirty="0">
                <a:solidFill>
                  <a:srgbClr val="AF00DB"/>
                </a:solidFill>
                <a:effectLst/>
                <a:highlight>
                  <a:srgbClr val="FFFFFF"/>
                </a:highlight>
                <a:latin typeface="+mn-ea"/>
              </a:rPr>
              <a:t>while</a:t>
            </a:r>
            <a:r>
              <a:rPr lang="fr-FR" altLang="zh-CN" sz="1600" b="0" dirty="0">
                <a:solidFill>
                  <a:srgbClr val="3B3B3B"/>
                </a:solidFill>
                <a:effectLst/>
                <a:highlight>
                  <a:srgbClr val="FFFFFF"/>
                </a:highlight>
                <a:latin typeface="+mn-ea"/>
              </a:rPr>
              <a:t> (</a:t>
            </a:r>
            <a:r>
              <a:rPr lang="fr-FR" altLang="zh-CN" sz="1600" b="0" dirty="0">
                <a:solidFill>
                  <a:srgbClr val="001080"/>
                </a:solidFill>
                <a:effectLst/>
                <a:highlight>
                  <a:srgbClr val="FFFFFF"/>
                </a:highlight>
                <a:latin typeface="+mn-ea"/>
              </a:rPr>
              <a:t>i</a:t>
            </a:r>
            <a:r>
              <a:rPr lang="fr-FR" altLang="zh-CN" sz="1600" b="0" dirty="0">
                <a:solidFill>
                  <a:srgbClr val="3B3B3B"/>
                </a:solidFill>
                <a:effectLst/>
                <a:highlight>
                  <a:srgbClr val="FFFFFF"/>
                </a:highlight>
                <a:latin typeface="+mn-ea"/>
              </a:rPr>
              <a:t> </a:t>
            </a:r>
            <a:r>
              <a:rPr lang="fr-FR" altLang="zh-CN" sz="1600" b="0" dirty="0">
                <a:solidFill>
                  <a:srgbClr val="000000"/>
                </a:solidFill>
                <a:effectLst/>
                <a:highlight>
                  <a:srgbClr val="FFFFFF"/>
                </a:highlight>
                <a:latin typeface="+mn-ea"/>
              </a:rPr>
              <a:t>&lt;</a:t>
            </a:r>
            <a:r>
              <a:rPr lang="fr-FR" altLang="zh-CN" sz="1600" b="0" dirty="0">
                <a:solidFill>
                  <a:srgbClr val="3B3B3B"/>
                </a:solidFill>
                <a:effectLst/>
                <a:highlight>
                  <a:srgbClr val="FFFFFF"/>
                </a:highlight>
                <a:latin typeface="+mn-ea"/>
              </a:rPr>
              <a:t> </a:t>
            </a:r>
            <a:r>
              <a:rPr lang="fr-FR" altLang="zh-CN" sz="1600" b="0" dirty="0">
                <a:solidFill>
                  <a:srgbClr val="098658"/>
                </a:solidFill>
                <a:effectLst/>
                <a:highlight>
                  <a:srgbClr val="FFFFFF"/>
                </a:highlight>
                <a:latin typeface="+mn-ea"/>
              </a:rPr>
              <a:t>4</a:t>
            </a:r>
            <a:r>
              <a:rPr lang="fr-FR" altLang="zh-CN" sz="1600" b="0" dirty="0">
                <a:solidFill>
                  <a:srgbClr val="3B3B3B"/>
                </a:solidFill>
                <a:effectLst/>
                <a:highlight>
                  <a:srgbClr val="FFFFFF"/>
                </a:highlight>
                <a:latin typeface="+mn-ea"/>
              </a:rPr>
              <a:t>){</a:t>
            </a:r>
          </a:p>
          <a:p>
            <a:r>
              <a:rPr lang="fr-FR" altLang="zh-CN" sz="1600" b="0" dirty="0">
                <a:solidFill>
                  <a:srgbClr val="3B3B3B"/>
                </a:solidFill>
                <a:effectLst/>
                <a:highlight>
                  <a:srgbClr val="FFFFFF"/>
                </a:highlight>
                <a:latin typeface="+mn-ea"/>
              </a:rPr>
              <a:t>        </a:t>
            </a:r>
            <a:r>
              <a:rPr lang="fr-FR" altLang="zh-CN" sz="1600" b="0" dirty="0">
                <a:solidFill>
                  <a:srgbClr val="001080"/>
                </a:solidFill>
                <a:effectLst/>
                <a:highlight>
                  <a:srgbClr val="FFFFFF"/>
                </a:highlight>
                <a:latin typeface="+mn-ea"/>
              </a:rPr>
              <a:t>c</a:t>
            </a:r>
            <a:r>
              <a:rPr lang="fr-FR" altLang="zh-CN" sz="1600" b="0" dirty="0">
                <a:solidFill>
                  <a:srgbClr val="3B3B3B"/>
                </a:solidFill>
                <a:effectLst/>
                <a:highlight>
                  <a:srgbClr val="FFFFFF"/>
                </a:highlight>
                <a:latin typeface="+mn-ea"/>
              </a:rPr>
              <a:t>[</a:t>
            </a:r>
            <a:r>
              <a:rPr lang="fr-FR" altLang="zh-CN" sz="1600" b="0" dirty="0">
                <a:solidFill>
                  <a:srgbClr val="001080"/>
                </a:solidFill>
                <a:effectLst/>
                <a:highlight>
                  <a:srgbClr val="FFFFFF"/>
                </a:highlight>
                <a:latin typeface="+mn-ea"/>
              </a:rPr>
              <a:t>i</a:t>
            </a:r>
            <a:r>
              <a:rPr lang="fr-FR" altLang="zh-CN" sz="1600" b="0" dirty="0">
                <a:solidFill>
                  <a:srgbClr val="3B3B3B"/>
                </a:solidFill>
                <a:effectLst/>
                <a:highlight>
                  <a:srgbClr val="FFFFFF"/>
                </a:highlight>
                <a:latin typeface="+mn-ea"/>
              </a:rPr>
              <a:t>] </a:t>
            </a:r>
            <a:r>
              <a:rPr lang="fr-FR" altLang="zh-CN" sz="1600" b="0" dirty="0">
                <a:solidFill>
                  <a:srgbClr val="000000"/>
                </a:solidFill>
                <a:effectLst/>
                <a:highlight>
                  <a:srgbClr val="FFFFFF"/>
                </a:highlight>
                <a:latin typeface="+mn-ea"/>
              </a:rPr>
              <a:t>=</a:t>
            </a:r>
            <a:r>
              <a:rPr lang="fr-FR" altLang="zh-CN" sz="1600" b="0" dirty="0">
                <a:solidFill>
                  <a:srgbClr val="3B3B3B"/>
                </a:solidFill>
                <a:effectLst/>
                <a:highlight>
                  <a:srgbClr val="FFFFFF"/>
                </a:highlight>
                <a:latin typeface="+mn-ea"/>
              </a:rPr>
              <a:t> </a:t>
            </a:r>
            <a:r>
              <a:rPr lang="fr-FR" altLang="zh-CN" sz="1600" b="0" dirty="0">
                <a:solidFill>
                  <a:srgbClr val="001080"/>
                </a:solidFill>
                <a:effectLst/>
                <a:highlight>
                  <a:srgbClr val="FFFFFF"/>
                </a:highlight>
                <a:latin typeface="+mn-ea"/>
              </a:rPr>
              <a:t>a</a:t>
            </a:r>
            <a:r>
              <a:rPr lang="fr-FR" altLang="zh-CN" sz="1600" b="0" dirty="0">
                <a:solidFill>
                  <a:srgbClr val="3B3B3B"/>
                </a:solidFill>
                <a:effectLst/>
                <a:highlight>
                  <a:srgbClr val="FFFFFF"/>
                </a:highlight>
                <a:latin typeface="+mn-ea"/>
              </a:rPr>
              <a:t>[</a:t>
            </a:r>
            <a:r>
              <a:rPr lang="fr-FR" altLang="zh-CN" sz="1600" b="0" dirty="0">
                <a:solidFill>
                  <a:srgbClr val="001080"/>
                </a:solidFill>
                <a:effectLst/>
                <a:highlight>
                  <a:srgbClr val="FFFFFF"/>
                </a:highlight>
                <a:latin typeface="+mn-ea"/>
              </a:rPr>
              <a:t>i</a:t>
            </a:r>
            <a:r>
              <a:rPr lang="fr-FR" altLang="zh-CN" sz="1600" b="0" dirty="0">
                <a:solidFill>
                  <a:srgbClr val="3B3B3B"/>
                </a:solidFill>
                <a:effectLst/>
                <a:highlight>
                  <a:srgbClr val="FFFFFF"/>
                </a:highlight>
                <a:latin typeface="+mn-ea"/>
              </a:rPr>
              <a:t>] </a:t>
            </a:r>
            <a:r>
              <a:rPr lang="fr-FR" altLang="zh-CN" sz="1600" b="0" dirty="0">
                <a:solidFill>
                  <a:srgbClr val="000000"/>
                </a:solidFill>
                <a:effectLst/>
                <a:highlight>
                  <a:srgbClr val="FFFFFF"/>
                </a:highlight>
                <a:latin typeface="+mn-ea"/>
              </a:rPr>
              <a:t>+</a:t>
            </a:r>
            <a:r>
              <a:rPr lang="fr-FR" altLang="zh-CN" sz="1600" b="0" dirty="0">
                <a:solidFill>
                  <a:srgbClr val="3B3B3B"/>
                </a:solidFill>
                <a:effectLst/>
                <a:highlight>
                  <a:srgbClr val="FFFFFF"/>
                </a:highlight>
                <a:latin typeface="+mn-ea"/>
              </a:rPr>
              <a:t> </a:t>
            </a:r>
            <a:r>
              <a:rPr lang="fr-FR" altLang="zh-CN" sz="1600" b="0" dirty="0">
                <a:solidFill>
                  <a:srgbClr val="001080"/>
                </a:solidFill>
                <a:effectLst/>
                <a:highlight>
                  <a:srgbClr val="FFFFFF"/>
                </a:highlight>
                <a:latin typeface="+mn-ea"/>
              </a:rPr>
              <a:t>b</a:t>
            </a:r>
            <a:r>
              <a:rPr lang="fr-FR" altLang="zh-CN" sz="1600" b="0" dirty="0">
                <a:solidFill>
                  <a:srgbClr val="3B3B3B"/>
                </a:solidFill>
                <a:effectLst/>
                <a:highlight>
                  <a:srgbClr val="FFFFFF"/>
                </a:highlight>
                <a:latin typeface="+mn-ea"/>
              </a:rPr>
              <a:t>[</a:t>
            </a:r>
            <a:r>
              <a:rPr lang="fr-FR" altLang="zh-CN" sz="1600" b="0" dirty="0">
                <a:solidFill>
                  <a:srgbClr val="001080"/>
                </a:solidFill>
                <a:effectLst/>
                <a:highlight>
                  <a:srgbClr val="FFFFFF"/>
                </a:highlight>
                <a:latin typeface="+mn-ea"/>
              </a:rPr>
              <a:t>i</a:t>
            </a:r>
            <a:r>
              <a:rPr lang="fr-FR" altLang="zh-CN" sz="1600" b="0" dirty="0">
                <a:solidFill>
                  <a:srgbClr val="3B3B3B"/>
                </a:solidFill>
                <a:effectLst/>
                <a:highlight>
                  <a:srgbClr val="FFFFFF"/>
                </a:highlight>
                <a:latin typeface="+mn-ea"/>
              </a:rPr>
              <a:t>];</a:t>
            </a:r>
          </a:p>
          <a:p>
            <a:r>
              <a:rPr lang="fr-FR" altLang="zh-CN" sz="1600" b="0" dirty="0">
                <a:solidFill>
                  <a:srgbClr val="3B3B3B"/>
                </a:solidFill>
                <a:effectLst/>
                <a:highlight>
                  <a:srgbClr val="FFFFFF"/>
                </a:highlight>
                <a:latin typeface="+mn-ea"/>
              </a:rPr>
              <a:t>        </a:t>
            </a:r>
            <a:r>
              <a:rPr lang="fr-FR" altLang="zh-CN" sz="1600" b="0" dirty="0">
                <a:solidFill>
                  <a:srgbClr val="001080"/>
                </a:solidFill>
                <a:effectLst/>
                <a:highlight>
                  <a:srgbClr val="FFFFFF"/>
                </a:highlight>
                <a:latin typeface="+mn-ea"/>
              </a:rPr>
              <a:t>i</a:t>
            </a:r>
            <a:r>
              <a:rPr lang="fr-FR" altLang="zh-CN" sz="1600" b="0" dirty="0">
                <a:solidFill>
                  <a:srgbClr val="3B3B3B"/>
                </a:solidFill>
                <a:effectLst/>
                <a:highlight>
                  <a:srgbClr val="FFFFFF"/>
                </a:highlight>
                <a:latin typeface="+mn-ea"/>
              </a:rPr>
              <a:t> </a:t>
            </a:r>
            <a:r>
              <a:rPr lang="fr-FR" altLang="zh-CN" sz="1600" b="0" dirty="0">
                <a:solidFill>
                  <a:srgbClr val="000000"/>
                </a:solidFill>
                <a:effectLst/>
                <a:highlight>
                  <a:srgbClr val="FFFFFF"/>
                </a:highlight>
                <a:latin typeface="+mn-ea"/>
              </a:rPr>
              <a:t>=</a:t>
            </a:r>
            <a:r>
              <a:rPr lang="fr-FR" altLang="zh-CN" sz="1600" b="0" dirty="0">
                <a:solidFill>
                  <a:srgbClr val="3B3B3B"/>
                </a:solidFill>
                <a:effectLst/>
                <a:highlight>
                  <a:srgbClr val="FFFFFF"/>
                </a:highlight>
                <a:latin typeface="+mn-ea"/>
              </a:rPr>
              <a:t> </a:t>
            </a:r>
            <a:r>
              <a:rPr lang="fr-FR" altLang="zh-CN" sz="1600" b="0" dirty="0">
                <a:solidFill>
                  <a:srgbClr val="001080"/>
                </a:solidFill>
                <a:effectLst/>
                <a:highlight>
                  <a:srgbClr val="FFFFFF"/>
                </a:highlight>
                <a:latin typeface="+mn-ea"/>
              </a:rPr>
              <a:t>i</a:t>
            </a:r>
            <a:r>
              <a:rPr lang="fr-FR" altLang="zh-CN" sz="1600" b="0" dirty="0">
                <a:solidFill>
                  <a:srgbClr val="3B3B3B"/>
                </a:solidFill>
                <a:effectLst/>
                <a:highlight>
                  <a:srgbClr val="FFFFFF"/>
                </a:highlight>
                <a:latin typeface="+mn-ea"/>
              </a:rPr>
              <a:t> </a:t>
            </a:r>
            <a:r>
              <a:rPr lang="fr-FR" altLang="zh-CN" sz="1600" b="0" dirty="0">
                <a:solidFill>
                  <a:srgbClr val="000000"/>
                </a:solidFill>
                <a:effectLst/>
                <a:highlight>
                  <a:srgbClr val="FFFFFF"/>
                </a:highlight>
                <a:latin typeface="+mn-ea"/>
              </a:rPr>
              <a:t>+</a:t>
            </a:r>
            <a:r>
              <a:rPr lang="fr-FR" altLang="zh-CN" sz="1600" b="0" dirty="0">
                <a:solidFill>
                  <a:srgbClr val="3B3B3B"/>
                </a:solidFill>
                <a:effectLst/>
                <a:highlight>
                  <a:srgbClr val="FFFFFF"/>
                </a:highlight>
                <a:latin typeface="+mn-ea"/>
              </a:rPr>
              <a:t> </a:t>
            </a:r>
            <a:r>
              <a:rPr lang="fr-FR" altLang="zh-CN" sz="1600" b="0" dirty="0">
                <a:solidFill>
                  <a:srgbClr val="098658"/>
                </a:solidFill>
                <a:effectLst/>
                <a:highlight>
                  <a:srgbClr val="FFFFFF"/>
                </a:highlight>
                <a:latin typeface="+mn-ea"/>
              </a:rPr>
              <a:t>1</a:t>
            </a:r>
            <a:r>
              <a:rPr lang="fr-FR" altLang="zh-CN" sz="1600" b="0" dirty="0">
                <a:solidFill>
                  <a:srgbClr val="3B3B3B"/>
                </a:solidFill>
                <a:effectLst/>
                <a:highlight>
                  <a:srgbClr val="FFFFFF"/>
                </a:highlight>
                <a:latin typeface="+mn-ea"/>
              </a:rPr>
              <a:t>;</a:t>
            </a:r>
          </a:p>
          <a:p>
            <a:r>
              <a:rPr lang="fr-FR" altLang="zh-CN" sz="1600" b="0" dirty="0">
                <a:solidFill>
                  <a:srgbClr val="3B3B3B"/>
                </a:solidFill>
                <a:effectLst/>
                <a:highlight>
                  <a:srgbClr val="FFFFFF"/>
                </a:highlight>
                <a:latin typeface="+mn-ea"/>
              </a:rPr>
              <a:t>    }</a:t>
            </a:r>
          </a:p>
          <a:p>
            <a:br>
              <a:rPr lang="fr-FR" altLang="zh-CN" sz="1600" b="0" dirty="0">
                <a:solidFill>
                  <a:srgbClr val="3B3B3B"/>
                </a:solidFill>
                <a:effectLst/>
                <a:highlight>
                  <a:srgbClr val="FFFFFF"/>
                </a:highlight>
                <a:latin typeface="+mn-ea"/>
              </a:rPr>
            </a:br>
            <a:r>
              <a:rPr lang="fr-FR" altLang="zh-CN" sz="1600" b="0" dirty="0">
                <a:solidFill>
                  <a:srgbClr val="3B3B3B"/>
                </a:solidFill>
                <a:effectLst/>
                <a:highlight>
                  <a:srgbClr val="FFFFFF"/>
                </a:highlight>
                <a:latin typeface="+mn-ea"/>
              </a:rPr>
              <a:t>    </a:t>
            </a:r>
            <a:r>
              <a:rPr lang="fr-FR" altLang="zh-CN" sz="1600" b="0" dirty="0">
                <a:solidFill>
                  <a:srgbClr val="0000FF"/>
                </a:solidFill>
                <a:effectLst/>
                <a:highlight>
                  <a:srgbClr val="FFFFFF"/>
                </a:highlight>
                <a:latin typeface="+mn-ea"/>
              </a:rPr>
              <a:t>int</a:t>
            </a:r>
            <a:r>
              <a:rPr lang="fr-FR" altLang="zh-CN" sz="1600" b="0" dirty="0">
                <a:solidFill>
                  <a:srgbClr val="3B3B3B"/>
                </a:solidFill>
                <a:effectLst/>
                <a:highlight>
                  <a:srgbClr val="FFFFFF"/>
                </a:highlight>
                <a:latin typeface="+mn-ea"/>
              </a:rPr>
              <a:t> </a:t>
            </a:r>
            <a:r>
              <a:rPr lang="fr-FR" altLang="zh-CN" sz="1600" b="0" dirty="0">
                <a:solidFill>
                  <a:srgbClr val="001080"/>
                </a:solidFill>
                <a:effectLst/>
                <a:highlight>
                  <a:srgbClr val="FFFFFF"/>
                </a:highlight>
                <a:latin typeface="+mn-ea"/>
              </a:rPr>
              <a:t>j</a:t>
            </a:r>
            <a:r>
              <a:rPr lang="fr-FR" altLang="zh-CN" sz="1600" b="0" dirty="0">
                <a:solidFill>
                  <a:srgbClr val="3B3B3B"/>
                </a:solidFill>
                <a:effectLst/>
                <a:highlight>
                  <a:srgbClr val="FFFFFF"/>
                </a:highlight>
                <a:latin typeface="+mn-ea"/>
              </a:rPr>
              <a:t> </a:t>
            </a:r>
            <a:r>
              <a:rPr lang="fr-FR" altLang="zh-CN" sz="1600" b="0" dirty="0">
                <a:solidFill>
                  <a:srgbClr val="000000"/>
                </a:solidFill>
                <a:effectLst/>
                <a:highlight>
                  <a:srgbClr val="FFFFFF"/>
                </a:highlight>
                <a:latin typeface="+mn-ea"/>
              </a:rPr>
              <a:t>=</a:t>
            </a:r>
            <a:r>
              <a:rPr lang="fr-FR" altLang="zh-CN" sz="1600" b="0" dirty="0">
                <a:solidFill>
                  <a:srgbClr val="3B3B3B"/>
                </a:solidFill>
                <a:effectLst/>
                <a:highlight>
                  <a:srgbClr val="FFFFFF"/>
                </a:highlight>
                <a:latin typeface="+mn-ea"/>
              </a:rPr>
              <a:t> </a:t>
            </a:r>
            <a:r>
              <a:rPr lang="fr-FR" altLang="zh-CN" sz="1600" b="0" dirty="0">
                <a:solidFill>
                  <a:srgbClr val="098658"/>
                </a:solidFill>
                <a:effectLst/>
                <a:highlight>
                  <a:srgbClr val="FFFFFF"/>
                </a:highlight>
                <a:latin typeface="+mn-ea"/>
              </a:rPr>
              <a:t>0</a:t>
            </a:r>
            <a:r>
              <a:rPr lang="fr-FR" altLang="zh-CN" sz="1600" b="0" dirty="0">
                <a:solidFill>
                  <a:srgbClr val="3B3B3B"/>
                </a:solidFill>
                <a:effectLst/>
                <a:highlight>
                  <a:srgbClr val="FFFFFF"/>
                </a:highlight>
                <a:latin typeface="+mn-ea"/>
              </a:rPr>
              <a:t>;</a:t>
            </a:r>
          </a:p>
          <a:p>
            <a:r>
              <a:rPr lang="fr-FR" altLang="zh-CN" sz="1600" b="0" dirty="0">
                <a:solidFill>
                  <a:srgbClr val="3B3B3B"/>
                </a:solidFill>
                <a:effectLst/>
                <a:highlight>
                  <a:srgbClr val="FFFFFF"/>
                </a:highlight>
                <a:latin typeface="+mn-ea"/>
              </a:rPr>
              <a:t>    </a:t>
            </a:r>
            <a:r>
              <a:rPr lang="fr-FR" altLang="zh-CN" sz="1600" b="0" dirty="0">
                <a:solidFill>
                  <a:srgbClr val="AF00DB"/>
                </a:solidFill>
                <a:effectLst/>
                <a:highlight>
                  <a:srgbClr val="FFFFFF"/>
                </a:highlight>
                <a:latin typeface="+mn-ea"/>
              </a:rPr>
              <a:t>while</a:t>
            </a:r>
            <a:r>
              <a:rPr lang="fr-FR" altLang="zh-CN" sz="1600" b="0" dirty="0">
                <a:solidFill>
                  <a:srgbClr val="3B3B3B"/>
                </a:solidFill>
                <a:effectLst/>
                <a:highlight>
                  <a:srgbClr val="FFFFFF"/>
                </a:highlight>
                <a:latin typeface="+mn-ea"/>
              </a:rPr>
              <a:t> (</a:t>
            </a:r>
            <a:r>
              <a:rPr lang="fr-FR" altLang="zh-CN" sz="1600" b="0" dirty="0">
                <a:solidFill>
                  <a:srgbClr val="001080"/>
                </a:solidFill>
                <a:effectLst/>
                <a:highlight>
                  <a:srgbClr val="FFFFFF"/>
                </a:highlight>
                <a:latin typeface="+mn-ea"/>
              </a:rPr>
              <a:t>j</a:t>
            </a:r>
            <a:r>
              <a:rPr lang="fr-FR" altLang="zh-CN" sz="1600" b="0" dirty="0">
                <a:solidFill>
                  <a:srgbClr val="3B3B3B"/>
                </a:solidFill>
                <a:effectLst/>
                <a:highlight>
                  <a:srgbClr val="FFFFFF"/>
                </a:highlight>
                <a:latin typeface="+mn-ea"/>
              </a:rPr>
              <a:t> </a:t>
            </a:r>
            <a:r>
              <a:rPr lang="fr-FR" altLang="zh-CN" sz="1600" b="0" dirty="0">
                <a:solidFill>
                  <a:srgbClr val="000000"/>
                </a:solidFill>
                <a:effectLst/>
                <a:highlight>
                  <a:srgbClr val="FFFFFF"/>
                </a:highlight>
                <a:latin typeface="+mn-ea"/>
              </a:rPr>
              <a:t>&lt;</a:t>
            </a:r>
            <a:r>
              <a:rPr lang="fr-FR" altLang="zh-CN" sz="1600" b="0" dirty="0">
                <a:solidFill>
                  <a:srgbClr val="3B3B3B"/>
                </a:solidFill>
                <a:effectLst/>
                <a:highlight>
                  <a:srgbClr val="FFFFFF"/>
                </a:highlight>
                <a:latin typeface="+mn-ea"/>
              </a:rPr>
              <a:t> </a:t>
            </a:r>
            <a:r>
              <a:rPr lang="fr-FR" altLang="zh-CN" sz="1600" b="0" dirty="0">
                <a:solidFill>
                  <a:srgbClr val="098658"/>
                </a:solidFill>
                <a:effectLst/>
                <a:highlight>
                  <a:srgbClr val="FFFFFF"/>
                </a:highlight>
                <a:latin typeface="+mn-ea"/>
              </a:rPr>
              <a:t>4</a:t>
            </a:r>
            <a:r>
              <a:rPr lang="fr-FR" altLang="zh-CN" sz="1600" b="0" dirty="0">
                <a:solidFill>
                  <a:srgbClr val="3B3B3B"/>
                </a:solidFill>
                <a:effectLst/>
                <a:highlight>
                  <a:srgbClr val="FFFFFF"/>
                </a:highlight>
                <a:latin typeface="+mn-ea"/>
              </a:rPr>
              <a:t>){</a:t>
            </a:r>
          </a:p>
          <a:p>
            <a:r>
              <a:rPr lang="fr-FR" altLang="zh-CN" sz="1600" b="0" dirty="0">
                <a:solidFill>
                  <a:srgbClr val="3B3B3B"/>
                </a:solidFill>
                <a:effectLst/>
                <a:highlight>
                  <a:srgbClr val="FFFFFF"/>
                </a:highlight>
                <a:latin typeface="+mn-ea"/>
              </a:rPr>
              <a:t>        </a:t>
            </a:r>
            <a:r>
              <a:rPr lang="fr-FR" altLang="zh-CN" sz="1600" b="0" dirty="0">
                <a:solidFill>
                  <a:srgbClr val="795E26"/>
                </a:solidFill>
                <a:effectLst/>
                <a:highlight>
                  <a:srgbClr val="FFFFFF"/>
                </a:highlight>
                <a:latin typeface="+mn-ea"/>
              </a:rPr>
              <a:t>putint</a:t>
            </a:r>
            <a:r>
              <a:rPr lang="fr-FR" altLang="zh-CN" sz="1600" b="0" dirty="0">
                <a:solidFill>
                  <a:srgbClr val="3B3B3B"/>
                </a:solidFill>
                <a:effectLst/>
                <a:highlight>
                  <a:srgbClr val="FFFFFF"/>
                </a:highlight>
                <a:latin typeface="+mn-ea"/>
              </a:rPr>
              <a:t>(</a:t>
            </a:r>
            <a:r>
              <a:rPr lang="fr-FR" altLang="zh-CN" sz="1600" b="0" dirty="0">
                <a:solidFill>
                  <a:srgbClr val="001080"/>
                </a:solidFill>
                <a:effectLst/>
                <a:highlight>
                  <a:srgbClr val="FFFFFF"/>
                </a:highlight>
                <a:latin typeface="+mn-ea"/>
              </a:rPr>
              <a:t>c</a:t>
            </a:r>
            <a:r>
              <a:rPr lang="fr-FR" altLang="zh-CN" sz="1600" b="0" dirty="0">
                <a:solidFill>
                  <a:srgbClr val="3B3B3B"/>
                </a:solidFill>
                <a:effectLst/>
                <a:highlight>
                  <a:srgbClr val="FFFFFF"/>
                </a:highlight>
                <a:latin typeface="+mn-ea"/>
              </a:rPr>
              <a:t>[</a:t>
            </a:r>
            <a:r>
              <a:rPr lang="fr-FR" altLang="zh-CN" sz="1600" b="0" dirty="0">
                <a:solidFill>
                  <a:srgbClr val="001080"/>
                </a:solidFill>
                <a:effectLst/>
                <a:highlight>
                  <a:srgbClr val="FFFFFF"/>
                </a:highlight>
                <a:latin typeface="+mn-ea"/>
              </a:rPr>
              <a:t>j</a:t>
            </a:r>
            <a:r>
              <a:rPr lang="fr-FR" altLang="zh-CN" sz="1600" b="0" dirty="0">
                <a:solidFill>
                  <a:srgbClr val="3B3B3B"/>
                </a:solidFill>
                <a:effectLst/>
                <a:highlight>
                  <a:srgbClr val="FFFFFF"/>
                </a:highlight>
                <a:latin typeface="+mn-ea"/>
              </a:rPr>
              <a:t>]); </a:t>
            </a:r>
          </a:p>
          <a:p>
            <a:r>
              <a:rPr lang="fr-FR" altLang="zh-CN" sz="1600" dirty="0">
                <a:solidFill>
                  <a:srgbClr val="3B3B3B"/>
                </a:solidFill>
                <a:highlight>
                  <a:srgbClr val="FFFFFF"/>
                </a:highlight>
                <a:latin typeface="+mn-ea"/>
              </a:rPr>
              <a:t>        </a:t>
            </a:r>
            <a:r>
              <a:rPr lang="fr-FR" altLang="zh-CN" sz="1600" b="0" dirty="0">
                <a:solidFill>
                  <a:srgbClr val="795E26"/>
                </a:solidFill>
                <a:effectLst/>
                <a:highlight>
                  <a:srgbClr val="FFFFFF"/>
                </a:highlight>
                <a:latin typeface="+mn-ea"/>
              </a:rPr>
              <a:t>putch</a:t>
            </a:r>
            <a:r>
              <a:rPr lang="fr-FR" altLang="zh-CN" sz="1600" b="0" dirty="0">
                <a:solidFill>
                  <a:srgbClr val="3B3B3B"/>
                </a:solidFill>
                <a:effectLst/>
                <a:highlight>
                  <a:srgbClr val="FFFFFF"/>
                </a:highlight>
                <a:latin typeface="+mn-ea"/>
              </a:rPr>
              <a:t>(</a:t>
            </a:r>
            <a:r>
              <a:rPr lang="fr-FR" altLang="zh-CN" sz="1600" b="0" dirty="0">
                <a:solidFill>
                  <a:srgbClr val="098658"/>
                </a:solidFill>
                <a:effectLst/>
                <a:highlight>
                  <a:srgbClr val="FFFFFF"/>
                </a:highlight>
                <a:latin typeface="+mn-ea"/>
              </a:rPr>
              <a:t>10</a:t>
            </a:r>
            <a:r>
              <a:rPr lang="fr-FR" altLang="zh-CN" sz="1600" b="0" dirty="0">
                <a:solidFill>
                  <a:srgbClr val="3B3B3B"/>
                </a:solidFill>
                <a:effectLst/>
                <a:highlight>
                  <a:srgbClr val="FFFFFF"/>
                </a:highlight>
                <a:latin typeface="+mn-ea"/>
              </a:rPr>
              <a:t>);</a:t>
            </a:r>
          </a:p>
          <a:p>
            <a:r>
              <a:rPr lang="fr-FR" altLang="zh-CN" sz="1600" b="0" dirty="0">
                <a:solidFill>
                  <a:srgbClr val="3B3B3B"/>
                </a:solidFill>
                <a:effectLst/>
                <a:highlight>
                  <a:srgbClr val="FFFFFF"/>
                </a:highlight>
                <a:latin typeface="+mn-ea"/>
              </a:rPr>
              <a:t>        </a:t>
            </a:r>
            <a:r>
              <a:rPr lang="fr-FR" altLang="zh-CN" sz="1600" b="0" dirty="0">
                <a:solidFill>
                  <a:srgbClr val="001080"/>
                </a:solidFill>
                <a:effectLst/>
                <a:highlight>
                  <a:srgbClr val="FFFFFF"/>
                </a:highlight>
                <a:latin typeface="+mn-ea"/>
              </a:rPr>
              <a:t>j</a:t>
            </a:r>
            <a:r>
              <a:rPr lang="fr-FR" altLang="zh-CN" sz="1600" b="0" dirty="0">
                <a:solidFill>
                  <a:srgbClr val="3B3B3B"/>
                </a:solidFill>
                <a:effectLst/>
                <a:highlight>
                  <a:srgbClr val="FFFFFF"/>
                </a:highlight>
                <a:latin typeface="+mn-ea"/>
              </a:rPr>
              <a:t> </a:t>
            </a:r>
            <a:r>
              <a:rPr lang="fr-FR" altLang="zh-CN" sz="1600" b="0" dirty="0">
                <a:solidFill>
                  <a:srgbClr val="000000"/>
                </a:solidFill>
                <a:effectLst/>
                <a:highlight>
                  <a:srgbClr val="FFFFFF"/>
                </a:highlight>
                <a:latin typeface="+mn-ea"/>
              </a:rPr>
              <a:t>=</a:t>
            </a:r>
            <a:r>
              <a:rPr lang="fr-FR" altLang="zh-CN" sz="1600" b="0" dirty="0">
                <a:solidFill>
                  <a:srgbClr val="3B3B3B"/>
                </a:solidFill>
                <a:effectLst/>
                <a:highlight>
                  <a:srgbClr val="FFFFFF"/>
                </a:highlight>
                <a:latin typeface="+mn-ea"/>
              </a:rPr>
              <a:t> </a:t>
            </a:r>
            <a:r>
              <a:rPr lang="fr-FR" altLang="zh-CN" sz="1600" b="0" dirty="0">
                <a:solidFill>
                  <a:srgbClr val="001080"/>
                </a:solidFill>
                <a:effectLst/>
                <a:highlight>
                  <a:srgbClr val="FFFFFF"/>
                </a:highlight>
                <a:latin typeface="+mn-ea"/>
              </a:rPr>
              <a:t>j</a:t>
            </a:r>
            <a:r>
              <a:rPr lang="fr-FR" altLang="zh-CN" sz="1600" b="0" dirty="0">
                <a:solidFill>
                  <a:srgbClr val="3B3B3B"/>
                </a:solidFill>
                <a:effectLst/>
                <a:highlight>
                  <a:srgbClr val="FFFFFF"/>
                </a:highlight>
                <a:latin typeface="+mn-ea"/>
              </a:rPr>
              <a:t> </a:t>
            </a:r>
            <a:r>
              <a:rPr lang="fr-FR" altLang="zh-CN" sz="1600" b="0" dirty="0">
                <a:solidFill>
                  <a:srgbClr val="000000"/>
                </a:solidFill>
                <a:effectLst/>
                <a:highlight>
                  <a:srgbClr val="FFFFFF"/>
                </a:highlight>
                <a:latin typeface="+mn-ea"/>
              </a:rPr>
              <a:t>+</a:t>
            </a:r>
            <a:r>
              <a:rPr lang="fr-FR" altLang="zh-CN" sz="1600" b="0" dirty="0">
                <a:solidFill>
                  <a:srgbClr val="3B3B3B"/>
                </a:solidFill>
                <a:effectLst/>
                <a:highlight>
                  <a:srgbClr val="FFFFFF"/>
                </a:highlight>
                <a:latin typeface="+mn-ea"/>
              </a:rPr>
              <a:t> </a:t>
            </a:r>
            <a:r>
              <a:rPr lang="fr-FR" altLang="zh-CN" sz="1600" b="0" dirty="0">
                <a:solidFill>
                  <a:srgbClr val="098658"/>
                </a:solidFill>
                <a:effectLst/>
                <a:highlight>
                  <a:srgbClr val="FFFFFF"/>
                </a:highlight>
                <a:latin typeface="+mn-ea"/>
              </a:rPr>
              <a:t>1</a:t>
            </a:r>
            <a:r>
              <a:rPr lang="fr-FR" altLang="zh-CN" sz="1600" b="0" dirty="0">
                <a:solidFill>
                  <a:srgbClr val="3B3B3B"/>
                </a:solidFill>
                <a:effectLst/>
                <a:highlight>
                  <a:srgbClr val="FFFFFF"/>
                </a:highlight>
                <a:latin typeface="+mn-ea"/>
              </a:rPr>
              <a:t>;</a:t>
            </a:r>
          </a:p>
          <a:p>
            <a:r>
              <a:rPr lang="fr-FR" altLang="zh-CN" sz="1600" b="0" dirty="0">
                <a:solidFill>
                  <a:srgbClr val="3B3B3B"/>
                </a:solidFill>
                <a:effectLst/>
                <a:highlight>
                  <a:srgbClr val="FFFFFF"/>
                </a:highlight>
                <a:latin typeface="+mn-ea"/>
              </a:rPr>
              <a:t>    }</a:t>
            </a:r>
          </a:p>
          <a:p>
            <a:br>
              <a:rPr lang="fr-FR" altLang="zh-CN" sz="1600" b="0" dirty="0">
                <a:solidFill>
                  <a:srgbClr val="3B3B3B"/>
                </a:solidFill>
                <a:effectLst/>
                <a:highlight>
                  <a:srgbClr val="FFFFFF"/>
                </a:highlight>
                <a:latin typeface="+mn-ea"/>
              </a:rPr>
            </a:br>
            <a:r>
              <a:rPr lang="fr-FR" altLang="zh-CN" sz="1600" b="0" dirty="0">
                <a:solidFill>
                  <a:srgbClr val="3B3B3B"/>
                </a:solidFill>
                <a:effectLst/>
                <a:highlight>
                  <a:srgbClr val="FFFFFF"/>
                </a:highlight>
                <a:latin typeface="+mn-ea"/>
              </a:rPr>
              <a:t>    </a:t>
            </a:r>
            <a:r>
              <a:rPr lang="fr-FR" altLang="zh-CN" sz="1600" b="0" dirty="0">
                <a:solidFill>
                  <a:srgbClr val="AF00DB"/>
                </a:solidFill>
                <a:effectLst/>
                <a:highlight>
                  <a:srgbClr val="FFFFFF"/>
                </a:highlight>
                <a:latin typeface="+mn-ea"/>
              </a:rPr>
              <a:t>return</a:t>
            </a:r>
            <a:r>
              <a:rPr lang="fr-FR" altLang="zh-CN" sz="1600" b="0" dirty="0">
                <a:solidFill>
                  <a:srgbClr val="3B3B3B"/>
                </a:solidFill>
                <a:effectLst/>
                <a:highlight>
                  <a:srgbClr val="FFFFFF"/>
                </a:highlight>
                <a:latin typeface="+mn-ea"/>
              </a:rPr>
              <a:t> </a:t>
            </a:r>
            <a:r>
              <a:rPr lang="fr-FR" altLang="zh-CN" sz="1600" b="0" dirty="0">
                <a:solidFill>
                  <a:srgbClr val="098658"/>
                </a:solidFill>
                <a:effectLst/>
                <a:highlight>
                  <a:srgbClr val="FFFFFF"/>
                </a:highlight>
                <a:latin typeface="+mn-ea"/>
              </a:rPr>
              <a:t>0</a:t>
            </a:r>
            <a:r>
              <a:rPr lang="fr-FR" altLang="zh-CN" sz="1600" b="0" dirty="0">
                <a:solidFill>
                  <a:srgbClr val="3B3B3B"/>
                </a:solidFill>
                <a:effectLst/>
                <a:highlight>
                  <a:srgbClr val="FFFFFF"/>
                </a:highlight>
                <a:latin typeface="+mn-ea"/>
              </a:rPr>
              <a:t>;</a:t>
            </a:r>
          </a:p>
          <a:p>
            <a:r>
              <a:rPr lang="fr-FR" altLang="zh-CN" sz="1600" b="0" dirty="0">
                <a:solidFill>
                  <a:srgbClr val="3B3B3B"/>
                </a:solidFill>
                <a:effectLst/>
                <a:highlight>
                  <a:srgbClr val="FFFFFF"/>
                </a:highlight>
                <a:latin typeface="+mn-ea"/>
              </a:rPr>
              <a:t>}</a:t>
            </a:r>
          </a:p>
        </p:txBody>
      </p:sp>
      <p:sp>
        <p:nvSpPr>
          <p:cNvPr id="9" name="箭头: 右 8">
            <a:extLst>
              <a:ext uri="{FF2B5EF4-FFF2-40B4-BE49-F238E27FC236}">
                <a16:creationId xmlns:a16="http://schemas.microsoft.com/office/drawing/2014/main" id="{4D04022B-67FA-7D4F-BA02-1B57033E63A8}"/>
              </a:ext>
            </a:extLst>
          </p:cNvPr>
          <p:cNvSpPr/>
          <p:nvPr/>
        </p:nvSpPr>
        <p:spPr>
          <a:xfrm>
            <a:off x="4480560" y="3429000"/>
            <a:ext cx="582930" cy="354330"/>
          </a:xfrm>
          <a:prstGeom prst="rightArrow">
            <a:avLst/>
          </a:prstGeom>
          <a:solidFill>
            <a:schemeClr val="bg1"/>
          </a:solidFill>
          <a:effectLst>
            <a:outerShdw blurRad="50800" dist="50800" dir="2700000" algn="ctr" rotWithShape="0">
              <a:schemeClr val="tx1">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33963725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0CDD1EE-5B0B-4811-957E-A8EA55582B8E}"/>
              </a:ext>
            </a:extLst>
          </p:cNvPr>
          <p:cNvSpPr>
            <a:spLocks noGrp="1"/>
          </p:cNvSpPr>
          <p:nvPr>
            <p:ph type="title"/>
          </p:nvPr>
        </p:nvSpPr>
        <p:spPr/>
        <p:txBody>
          <a:bodyPr>
            <a:normAutofit/>
          </a:bodyPr>
          <a:lstStyle/>
          <a:p>
            <a:r>
              <a:rPr lang="en-US" altLang="zh-CN" dirty="0"/>
              <a:t>10.4.3 </a:t>
            </a:r>
            <a:r>
              <a:rPr lang="zh-CN" altLang="en-US" dirty="0"/>
              <a:t>循环优化</a:t>
            </a:r>
          </a:p>
        </p:txBody>
      </p:sp>
      <p:sp>
        <p:nvSpPr>
          <p:cNvPr id="3" name="内容占位符 2">
            <a:extLst>
              <a:ext uri="{FF2B5EF4-FFF2-40B4-BE49-F238E27FC236}">
                <a16:creationId xmlns:a16="http://schemas.microsoft.com/office/drawing/2014/main" id="{8A85D316-002E-4ECF-AC2D-3F1861F51F8A}"/>
              </a:ext>
            </a:extLst>
          </p:cNvPr>
          <p:cNvSpPr>
            <a:spLocks noGrp="1"/>
          </p:cNvSpPr>
          <p:nvPr>
            <p:ph idx="1"/>
          </p:nvPr>
        </p:nvSpPr>
        <p:spPr/>
        <p:txBody>
          <a:bodyPr/>
          <a:lstStyle/>
          <a:p>
            <a:r>
              <a:rPr lang="zh-CN" altLang="en-US" dirty="0"/>
              <a:t>对循环中的代码，可以实行</a:t>
            </a:r>
          </a:p>
          <a:p>
            <a:pPr lvl="1"/>
            <a:r>
              <a:rPr lang="zh-CN" altLang="en-US" sz="2400" dirty="0">
                <a:solidFill>
                  <a:schemeClr val="tx1"/>
                </a:solidFill>
              </a:rPr>
              <a:t>代码外提</a:t>
            </a:r>
          </a:p>
          <a:p>
            <a:pPr lvl="1"/>
            <a:r>
              <a:rPr lang="zh-CN" altLang="en-US" sz="2400" dirty="0">
                <a:solidFill>
                  <a:schemeClr val="tx1"/>
                </a:solidFill>
              </a:rPr>
              <a:t>归纳变量强度消弱</a:t>
            </a:r>
          </a:p>
          <a:p>
            <a:pPr lvl="1"/>
            <a:r>
              <a:rPr lang="zh-CN" altLang="en-US" sz="2400" dirty="0">
                <a:solidFill>
                  <a:schemeClr val="tx1"/>
                </a:solidFill>
              </a:rPr>
              <a:t>删除归纳变量</a:t>
            </a:r>
            <a:r>
              <a:rPr lang="en-US" altLang="zh-CN" sz="2400" dirty="0">
                <a:solidFill>
                  <a:schemeClr val="tx1"/>
                </a:solidFill>
              </a:rPr>
              <a:t>(</a:t>
            </a:r>
            <a:r>
              <a:rPr lang="zh-CN" altLang="en-US" sz="2400" dirty="0">
                <a:solidFill>
                  <a:schemeClr val="tx1"/>
                </a:solidFill>
              </a:rPr>
              <a:t>变换循环控制条件</a:t>
            </a:r>
            <a:r>
              <a:rPr lang="en-US" altLang="zh-CN" sz="2400" dirty="0">
                <a:solidFill>
                  <a:schemeClr val="tx1"/>
                </a:solidFill>
              </a:rPr>
              <a:t>)</a:t>
            </a:r>
          </a:p>
          <a:p>
            <a:pPr lvl="1"/>
            <a:r>
              <a:rPr lang="zh-CN" altLang="en-US" sz="2400" dirty="0">
                <a:solidFill>
                  <a:schemeClr val="tx1"/>
                </a:solidFill>
              </a:rPr>
              <a:t>循环展开</a:t>
            </a:r>
          </a:p>
          <a:p>
            <a:pPr lvl="1"/>
            <a:r>
              <a:rPr lang="zh-CN" altLang="en-US" sz="2400" dirty="0">
                <a:solidFill>
                  <a:schemeClr val="tx1"/>
                </a:solidFill>
              </a:rPr>
              <a:t>循环合并</a:t>
            </a:r>
            <a:endParaRPr lang="en-US" altLang="zh-CN" sz="2400" dirty="0">
              <a:solidFill>
                <a:schemeClr val="tx1"/>
              </a:solidFill>
            </a:endParaRPr>
          </a:p>
          <a:p>
            <a:pPr lvl="1"/>
            <a:r>
              <a:rPr lang="zh-CN" altLang="en-US" sz="2400" dirty="0">
                <a:solidFill>
                  <a:schemeClr val="tx1"/>
                </a:solidFill>
              </a:rPr>
              <a:t>循环向量化 </a:t>
            </a:r>
          </a:p>
          <a:p>
            <a:endParaRPr lang="zh-CN" altLang="en-US" dirty="0"/>
          </a:p>
        </p:txBody>
      </p:sp>
    </p:spTree>
    <p:extLst>
      <p:ext uri="{BB962C8B-B14F-4D97-AF65-F5344CB8AC3E}">
        <p14:creationId xmlns:p14="http://schemas.microsoft.com/office/powerpoint/2010/main" val="1106027783"/>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0CDD1EE-5B0B-4811-957E-A8EA55582B8E}"/>
              </a:ext>
            </a:extLst>
          </p:cNvPr>
          <p:cNvSpPr>
            <a:spLocks noGrp="1"/>
          </p:cNvSpPr>
          <p:nvPr>
            <p:ph type="title"/>
          </p:nvPr>
        </p:nvSpPr>
        <p:spPr/>
        <p:txBody>
          <a:bodyPr>
            <a:normAutofit/>
          </a:bodyPr>
          <a:lstStyle/>
          <a:p>
            <a:r>
              <a:rPr lang="en-US" altLang="zh-CN" dirty="0"/>
              <a:t>10.4.3 </a:t>
            </a:r>
            <a:r>
              <a:rPr lang="zh-CN" altLang="en-US" dirty="0"/>
              <a:t>循环优化</a:t>
            </a:r>
          </a:p>
        </p:txBody>
      </p:sp>
      <p:sp>
        <p:nvSpPr>
          <p:cNvPr id="3" name="内容占位符 2">
            <a:extLst>
              <a:ext uri="{FF2B5EF4-FFF2-40B4-BE49-F238E27FC236}">
                <a16:creationId xmlns:a16="http://schemas.microsoft.com/office/drawing/2014/main" id="{8A85D316-002E-4ECF-AC2D-3F1861F51F8A}"/>
              </a:ext>
            </a:extLst>
          </p:cNvPr>
          <p:cNvSpPr>
            <a:spLocks noGrp="1"/>
          </p:cNvSpPr>
          <p:nvPr>
            <p:ph idx="1"/>
          </p:nvPr>
        </p:nvSpPr>
        <p:spPr>
          <a:xfrm>
            <a:off x="487822" y="942764"/>
            <a:ext cx="10515599" cy="2486236"/>
          </a:xfrm>
        </p:spPr>
        <p:txBody>
          <a:bodyPr>
            <a:normAutofit lnSpcReduction="10000"/>
          </a:bodyPr>
          <a:lstStyle/>
          <a:p>
            <a:r>
              <a:rPr lang="zh-CN" altLang="en-US" sz="3000" dirty="0">
                <a:solidFill>
                  <a:schemeClr val="tx1"/>
                </a:solidFill>
              </a:rPr>
              <a:t>代码外提</a:t>
            </a:r>
          </a:p>
          <a:p>
            <a:pPr lvl="1"/>
            <a:r>
              <a:rPr lang="zh-CN" altLang="en-US" sz="2400" dirty="0"/>
              <a:t>循环不变运算</a:t>
            </a:r>
            <a:r>
              <a:rPr lang="en-US" altLang="zh-CN" sz="2400" dirty="0">
                <a:solidFill>
                  <a:schemeClr val="tx1"/>
                </a:solidFill>
              </a:rPr>
              <a:t>: </a:t>
            </a:r>
            <a:r>
              <a:rPr lang="zh-CN" altLang="en-US" sz="2400" dirty="0">
                <a:solidFill>
                  <a:schemeClr val="tx1"/>
                </a:solidFill>
              </a:rPr>
              <a:t>对四元式</a:t>
            </a:r>
            <a:r>
              <a:rPr lang="en-US" altLang="zh-CN" sz="2400" dirty="0">
                <a:solidFill>
                  <a:schemeClr val="tx1"/>
                </a:solidFill>
              </a:rPr>
              <a:t>A:=B op C,</a:t>
            </a:r>
            <a:r>
              <a:rPr lang="zh-CN" altLang="en-US" sz="2400" dirty="0">
                <a:solidFill>
                  <a:schemeClr val="tx1"/>
                </a:solidFill>
              </a:rPr>
              <a:t>若</a:t>
            </a:r>
            <a:r>
              <a:rPr lang="en-US" altLang="zh-CN" sz="2400" dirty="0">
                <a:solidFill>
                  <a:schemeClr val="tx1"/>
                </a:solidFill>
              </a:rPr>
              <a:t>B</a:t>
            </a:r>
            <a:r>
              <a:rPr lang="zh-CN" altLang="en-US" sz="2400" dirty="0">
                <a:solidFill>
                  <a:schemeClr val="tx1"/>
                </a:solidFill>
              </a:rPr>
              <a:t>和</a:t>
            </a:r>
            <a:r>
              <a:rPr lang="en-US" altLang="zh-CN" sz="2400" dirty="0">
                <a:solidFill>
                  <a:schemeClr val="tx1"/>
                </a:solidFill>
              </a:rPr>
              <a:t>C</a:t>
            </a:r>
            <a:r>
              <a:rPr lang="zh-CN" altLang="en-US" sz="2400" dirty="0">
                <a:solidFill>
                  <a:schemeClr val="tx1"/>
                </a:solidFill>
              </a:rPr>
              <a:t>是常数，或者到达它们的</a:t>
            </a:r>
            <a:r>
              <a:rPr lang="en-US" altLang="zh-CN" sz="2400" dirty="0">
                <a:solidFill>
                  <a:schemeClr val="tx1"/>
                </a:solidFill>
              </a:rPr>
              <a:t>B</a:t>
            </a:r>
            <a:r>
              <a:rPr lang="zh-CN" altLang="en-US" sz="2400" dirty="0">
                <a:solidFill>
                  <a:schemeClr val="tx1"/>
                </a:solidFill>
              </a:rPr>
              <a:t>和</a:t>
            </a:r>
            <a:r>
              <a:rPr lang="en-US" altLang="zh-CN" sz="2400" dirty="0">
                <a:solidFill>
                  <a:schemeClr val="tx1"/>
                </a:solidFill>
              </a:rPr>
              <a:t>C</a:t>
            </a:r>
            <a:r>
              <a:rPr lang="zh-CN" altLang="en-US" sz="2400" dirty="0">
                <a:solidFill>
                  <a:schemeClr val="tx1"/>
                </a:solidFill>
              </a:rPr>
              <a:t>的定值点都在循环外</a:t>
            </a:r>
          </a:p>
          <a:p>
            <a:pPr lvl="1"/>
            <a:r>
              <a:rPr lang="zh-CN" altLang="en-US" sz="2400" dirty="0">
                <a:solidFill>
                  <a:schemeClr val="tx1"/>
                </a:solidFill>
              </a:rPr>
              <a:t>把循环不变运算提到循环体外</a:t>
            </a:r>
          </a:p>
          <a:p>
            <a:endParaRPr lang="zh-CN" altLang="en-US" dirty="0"/>
          </a:p>
        </p:txBody>
      </p:sp>
      <p:grpSp>
        <p:nvGrpSpPr>
          <p:cNvPr id="5" name="Group 25">
            <a:extLst>
              <a:ext uri="{FF2B5EF4-FFF2-40B4-BE49-F238E27FC236}">
                <a16:creationId xmlns:a16="http://schemas.microsoft.com/office/drawing/2014/main" id="{11BB932A-FF33-4743-86E5-BA3A565C4399}"/>
              </a:ext>
            </a:extLst>
          </p:cNvPr>
          <p:cNvGrpSpPr>
            <a:grpSpLocks noChangeAspect="1"/>
          </p:cNvGrpSpPr>
          <p:nvPr/>
        </p:nvGrpSpPr>
        <p:grpSpPr bwMode="auto">
          <a:xfrm>
            <a:off x="2618373" y="3771649"/>
            <a:ext cx="2880000" cy="2717085"/>
            <a:chOff x="528" y="1296"/>
            <a:chExt cx="2064" cy="1968"/>
          </a:xfrm>
        </p:grpSpPr>
        <p:sp>
          <p:nvSpPr>
            <p:cNvPr id="6" name="Rectangle 5">
              <a:extLst>
                <a:ext uri="{FF2B5EF4-FFF2-40B4-BE49-F238E27FC236}">
                  <a16:creationId xmlns:a16="http://schemas.microsoft.com/office/drawing/2014/main" id="{1E3BCB49-B40C-42EF-863E-5200D208889D}"/>
                </a:ext>
              </a:extLst>
            </p:cNvPr>
            <p:cNvSpPr>
              <a:spLocks noChangeArrowheads="1"/>
            </p:cNvSpPr>
            <p:nvPr/>
          </p:nvSpPr>
          <p:spPr bwMode="auto">
            <a:xfrm>
              <a:off x="816" y="1872"/>
              <a:ext cx="1536" cy="336"/>
            </a:xfrm>
            <a:prstGeom prst="rect">
              <a:avLst/>
            </a:prstGeom>
            <a:noFill/>
            <a:ln w="25400" cap="sq">
              <a:solidFill>
                <a:schemeClr val="tx1"/>
              </a:solidFill>
              <a:miter lim="800000"/>
              <a:headEnd type="none" w="sm" len="sm"/>
              <a:tailEnd type="none" w="lg" len="lg"/>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9pPr>
            </a:lstStyle>
            <a:p>
              <a:pPr algn="ctr" eaLnBrk="1" hangingPunct="1">
                <a:spcBef>
                  <a:spcPct val="0"/>
                </a:spcBef>
                <a:buClrTx/>
                <a:buSzTx/>
                <a:buFontTx/>
                <a:buNone/>
              </a:pPr>
              <a:r>
                <a:rPr kumimoji="1" lang="zh-CN" altLang="en-US" sz="2400">
                  <a:latin typeface="微软雅黑" panose="020B0503020204020204" pitchFamily="34" charset="-122"/>
                </a:rPr>
                <a:t>入口结点</a:t>
              </a:r>
              <a:endParaRPr kumimoji="1" lang="zh-CN" altLang="zh-CN" sz="2400">
                <a:latin typeface="微软雅黑" panose="020B0503020204020204" pitchFamily="34" charset="-122"/>
              </a:endParaRPr>
            </a:p>
          </p:txBody>
        </p:sp>
        <p:sp>
          <p:nvSpPr>
            <p:cNvPr id="7" name="Rectangle 6">
              <a:extLst>
                <a:ext uri="{FF2B5EF4-FFF2-40B4-BE49-F238E27FC236}">
                  <a16:creationId xmlns:a16="http://schemas.microsoft.com/office/drawing/2014/main" id="{E85F8961-55BB-4C10-8F90-B5A99FD3C3A4}"/>
                </a:ext>
              </a:extLst>
            </p:cNvPr>
            <p:cNvSpPr>
              <a:spLocks noChangeArrowheads="1"/>
            </p:cNvSpPr>
            <p:nvPr/>
          </p:nvSpPr>
          <p:spPr bwMode="auto">
            <a:xfrm>
              <a:off x="816" y="2592"/>
              <a:ext cx="1536" cy="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lg" len="lg"/>
                </a14:hiddenLine>
              </a:ext>
            </a:extLst>
          </p:spPr>
          <p:txBody>
            <a:bodyPr wrap="none"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9pPr>
            </a:lstStyle>
            <a:p>
              <a:pPr algn="ctr" eaLnBrk="1" hangingPunct="1">
                <a:spcBef>
                  <a:spcPct val="0"/>
                </a:spcBef>
                <a:buClrTx/>
                <a:buSzTx/>
                <a:buFontTx/>
                <a:buNone/>
              </a:pPr>
              <a:r>
                <a:rPr kumimoji="1" lang="zh-CN" altLang="en-US" sz="2400" dirty="0">
                  <a:latin typeface="微软雅黑" panose="020B0503020204020204" pitchFamily="34" charset="-122"/>
                </a:rPr>
                <a:t>循环</a:t>
              </a:r>
              <a:r>
                <a:rPr kumimoji="1" lang="en-US" altLang="zh-CN" sz="2400" dirty="0">
                  <a:latin typeface="微软雅黑" panose="020B0503020204020204" pitchFamily="34" charset="-122"/>
                </a:rPr>
                <a:t>L</a:t>
              </a:r>
            </a:p>
          </p:txBody>
        </p:sp>
        <p:sp>
          <p:nvSpPr>
            <p:cNvPr id="8" name="Line 8">
              <a:extLst>
                <a:ext uri="{FF2B5EF4-FFF2-40B4-BE49-F238E27FC236}">
                  <a16:creationId xmlns:a16="http://schemas.microsoft.com/office/drawing/2014/main" id="{860BA485-B8C5-439A-98F5-9FD41B65DD48}"/>
                </a:ext>
              </a:extLst>
            </p:cNvPr>
            <p:cNvSpPr>
              <a:spLocks noChangeShapeType="1"/>
            </p:cNvSpPr>
            <p:nvPr/>
          </p:nvSpPr>
          <p:spPr bwMode="auto">
            <a:xfrm>
              <a:off x="1824" y="1296"/>
              <a:ext cx="0" cy="576"/>
            </a:xfrm>
            <a:prstGeom prst="line">
              <a:avLst/>
            </a:prstGeom>
            <a:noFill/>
            <a:ln w="25400" cap="sq">
              <a:solidFill>
                <a:schemeClr val="tx1"/>
              </a:solidFill>
              <a:round/>
              <a:headEnd type="none" w="sm" len="sm"/>
              <a:tailEnd type="stealth" w="lg" len="lg"/>
            </a:ln>
            <a:extLst>
              <a:ext uri="{909E8E84-426E-40DD-AFC4-6F175D3DCCD1}">
                <a14:hiddenFill xmlns:a14="http://schemas.microsoft.com/office/drawing/2010/main">
                  <a:noFill/>
                </a14:hiddenFill>
              </a:ext>
            </a:extLst>
          </p:spPr>
          <p:txBody>
            <a:bodyPr wrap="none" anchor="ctr"/>
            <a:lstStyle/>
            <a:p>
              <a:endParaRPr lang="zh-CN" altLang="en-US" sz="2400"/>
            </a:p>
          </p:txBody>
        </p:sp>
        <p:sp>
          <p:nvSpPr>
            <p:cNvPr id="9" name="Line 9">
              <a:extLst>
                <a:ext uri="{FF2B5EF4-FFF2-40B4-BE49-F238E27FC236}">
                  <a16:creationId xmlns:a16="http://schemas.microsoft.com/office/drawing/2014/main" id="{D2D6307D-CE87-414C-8D36-7EA0DF7D6120}"/>
                </a:ext>
              </a:extLst>
            </p:cNvPr>
            <p:cNvSpPr>
              <a:spLocks noChangeShapeType="1"/>
            </p:cNvSpPr>
            <p:nvPr/>
          </p:nvSpPr>
          <p:spPr bwMode="auto">
            <a:xfrm>
              <a:off x="1392" y="1296"/>
              <a:ext cx="0" cy="576"/>
            </a:xfrm>
            <a:prstGeom prst="line">
              <a:avLst/>
            </a:prstGeom>
            <a:noFill/>
            <a:ln w="25400" cap="sq">
              <a:solidFill>
                <a:schemeClr val="tx1"/>
              </a:solidFill>
              <a:round/>
              <a:headEnd type="none" w="sm" len="sm"/>
              <a:tailEnd type="stealth" w="lg" len="lg"/>
            </a:ln>
            <a:extLst>
              <a:ext uri="{909E8E84-426E-40DD-AFC4-6F175D3DCCD1}">
                <a14:hiddenFill xmlns:a14="http://schemas.microsoft.com/office/drawing/2010/main">
                  <a:noFill/>
                </a14:hiddenFill>
              </a:ext>
            </a:extLst>
          </p:spPr>
          <p:txBody>
            <a:bodyPr wrap="none" anchor="ctr"/>
            <a:lstStyle/>
            <a:p>
              <a:endParaRPr lang="zh-CN" altLang="en-US" sz="2400"/>
            </a:p>
          </p:txBody>
        </p:sp>
        <p:sp>
          <p:nvSpPr>
            <p:cNvPr id="10" name="Freeform 11">
              <a:extLst>
                <a:ext uri="{FF2B5EF4-FFF2-40B4-BE49-F238E27FC236}">
                  <a16:creationId xmlns:a16="http://schemas.microsoft.com/office/drawing/2014/main" id="{4E1D9B0A-863D-47C4-9462-CF4E8095952D}"/>
                </a:ext>
              </a:extLst>
            </p:cNvPr>
            <p:cNvSpPr>
              <a:spLocks/>
            </p:cNvSpPr>
            <p:nvPr/>
          </p:nvSpPr>
          <p:spPr bwMode="auto">
            <a:xfrm>
              <a:off x="528" y="1488"/>
              <a:ext cx="816" cy="1776"/>
            </a:xfrm>
            <a:custGeom>
              <a:avLst/>
              <a:gdLst>
                <a:gd name="T0" fmla="*/ 816 w 816"/>
                <a:gd name="T1" fmla="*/ 1440 h 1776"/>
                <a:gd name="T2" fmla="*/ 816 w 816"/>
                <a:gd name="T3" fmla="*/ 1776 h 1776"/>
                <a:gd name="T4" fmla="*/ 0 w 816"/>
                <a:gd name="T5" fmla="*/ 1776 h 1776"/>
                <a:gd name="T6" fmla="*/ 0 w 816"/>
                <a:gd name="T7" fmla="*/ 0 h 1776"/>
                <a:gd name="T8" fmla="*/ 576 w 816"/>
                <a:gd name="T9" fmla="*/ 0 h 1776"/>
                <a:gd name="T10" fmla="*/ 576 w 816"/>
                <a:gd name="T11" fmla="*/ 384 h 1776"/>
                <a:gd name="T12" fmla="*/ 0 60000 65536"/>
                <a:gd name="T13" fmla="*/ 0 60000 65536"/>
                <a:gd name="T14" fmla="*/ 0 60000 65536"/>
                <a:gd name="T15" fmla="*/ 0 60000 65536"/>
                <a:gd name="T16" fmla="*/ 0 60000 65536"/>
                <a:gd name="T17" fmla="*/ 0 60000 65536"/>
                <a:gd name="T18" fmla="*/ 0 w 816"/>
                <a:gd name="T19" fmla="*/ 0 h 1776"/>
                <a:gd name="T20" fmla="*/ 816 w 816"/>
                <a:gd name="T21" fmla="*/ 1776 h 1776"/>
              </a:gdLst>
              <a:ahLst/>
              <a:cxnLst>
                <a:cxn ang="T12">
                  <a:pos x="T0" y="T1"/>
                </a:cxn>
                <a:cxn ang="T13">
                  <a:pos x="T2" y="T3"/>
                </a:cxn>
                <a:cxn ang="T14">
                  <a:pos x="T4" y="T5"/>
                </a:cxn>
                <a:cxn ang="T15">
                  <a:pos x="T6" y="T7"/>
                </a:cxn>
                <a:cxn ang="T16">
                  <a:pos x="T8" y="T9"/>
                </a:cxn>
                <a:cxn ang="T17">
                  <a:pos x="T10" y="T11"/>
                </a:cxn>
              </a:cxnLst>
              <a:rect l="T18" t="T19" r="T20" b="T21"/>
              <a:pathLst>
                <a:path w="816" h="1776">
                  <a:moveTo>
                    <a:pt x="816" y="1440"/>
                  </a:moveTo>
                  <a:lnTo>
                    <a:pt x="816" y="1776"/>
                  </a:lnTo>
                  <a:lnTo>
                    <a:pt x="0" y="1776"/>
                  </a:lnTo>
                  <a:lnTo>
                    <a:pt x="0" y="0"/>
                  </a:lnTo>
                  <a:lnTo>
                    <a:pt x="576" y="0"/>
                  </a:lnTo>
                  <a:lnTo>
                    <a:pt x="576" y="384"/>
                  </a:lnTo>
                </a:path>
              </a:pathLst>
            </a:custGeom>
            <a:noFill/>
            <a:ln w="25400" cap="sq" cmpd="sng">
              <a:solidFill>
                <a:schemeClr val="tx1"/>
              </a:solidFill>
              <a:prstDash val="solid"/>
              <a:round/>
              <a:headEnd type="none" w="sm" len="sm"/>
              <a:tailEnd type="stealth" w="lg"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sz="2400"/>
            </a:p>
          </p:txBody>
        </p:sp>
        <p:sp>
          <p:nvSpPr>
            <p:cNvPr id="11" name="Freeform 12">
              <a:extLst>
                <a:ext uri="{FF2B5EF4-FFF2-40B4-BE49-F238E27FC236}">
                  <a16:creationId xmlns:a16="http://schemas.microsoft.com/office/drawing/2014/main" id="{40A4BABD-867C-4E4C-B56E-7D34DC080A97}"/>
                </a:ext>
              </a:extLst>
            </p:cNvPr>
            <p:cNvSpPr>
              <a:spLocks/>
            </p:cNvSpPr>
            <p:nvPr/>
          </p:nvSpPr>
          <p:spPr bwMode="auto">
            <a:xfrm>
              <a:off x="1824" y="1488"/>
              <a:ext cx="768" cy="1776"/>
            </a:xfrm>
            <a:custGeom>
              <a:avLst/>
              <a:gdLst>
                <a:gd name="T0" fmla="*/ 0 w 768"/>
                <a:gd name="T1" fmla="*/ 1440 h 1776"/>
                <a:gd name="T2" fmla="*/ 0 w 768"/>
                <a:gd name="T3" fmla="*/ 1776 h 1776"/>
                <a:gd name="T4" fmla="*/ 768 w 768"/>
                <a:gd name="T5" fmla="*/ 1776 h 1776"/>
                <a:gd name="T6" fmla="*/ 768 w 768"/>
                <a:gd name="T7" fmla="*/ 0 h 1776"/>
                <a:gd name="T8" fmla="*/ 288 w 768"/>
                <a:gd name="T9" fmla="*/ 0 h 1776"/>
                <a:gd name="T10" fmla="*/ 288 w 768"/>
                <a:gd name="T11" fmla="*/ 384 h 1776"/>
                <a:gd name="T12" fmla="*/ 0 60000 65536"/>
                <a:gd name="T13" fmla="*/ 0 60000 65536"/>
                <a:gd name="T14" fmla="*/ 0 60000 65536"/>
                <a:gd name="T15" fmla="*/ 0 60000 65536"/>
                <a:gd name="T16" fmla="*/ 0 60000 65536"/>
                <a:gd name="T17" fmla="*/ 0 60000 65536"/>
                <a:gd name="T18" fmla="*/ 0 w 768"/>
                <a:gd name="T19" fmla="*/ 0 h 1776"/>
                <a:gd name="T20" fmla="*/ 768 w 768"/>
                <a:gd name="T21" fmla="*/ 1776 h 1776"/>
              </a:gdLst>
              <a:ahLst/>
              <a:cxnLst>
                <a:cxn ang="T12">
                  <a:pos x="T0" y="T1"/>
                </a:cxn>
                <a:cxn ang="T13">
                  <a:pos x="T2" y="T3"/>
                </a:cxn>
                <a:cxn ang="T14">
                  <a:pos x="T4" y="T5"/>
                </a:cxn>
                <a:cxn ang="T15">
                  <a:pos x="T6" y="T7"/>
                </a:cxn>
                <a:cxn ang="T16">
                  <a:pos x="T8" y="T9"/>
                </a:cxn>
                <a:cxn ang="T17">
                  <a:pos x="T10" y="T11"/>
                </a:cxn>
              </a:cxnLst>
              <a:rect l="T18" t="T19" r="T20" b="T21"/>
              <a:pathLst>
                <a:path w="768" h="1776">
                  <a:moveTo>
                    <a:pt x="0" y="1440"/>
                  </a:moveTo>
                  <a:lnTo>
                    <a:pt x="0" y="1776"/>
                  </a:lnTo>
                  <a:lnTo>
                    <a:pt x="768" y="1776"/>
                  </a:lnTo>
                  <a:lnTo>
                    <a:pt x="768" y="0"/>
                  </a:lnTo>
                  <a:lnTo>
                    <a:pt x="288" y="0"/>
                  </a:lnTo>
                  <a:lnTo>
                    <a:pt x="288" y="384"/>
                  </a:lnTo>
                </a:path>
              </a:pathLst>
            </a:custGeom>
            <a:noFill/>
            <a:ln w="25400" cap="sq" cmpd="sng">
              <a:solidFill>
                <a:schemeClr val="tx1"/>
              </a:solidFill>
              <a:prstDash val="solid"/>
              <a:round/>
              <a:headEnd type="none" w="sm" len="sm"/>
              <a:tailEnd type="stealth" w="lg"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sz="2400"/>
            </a:p>
          </p:txBody>
        </p:sp>
        <p:sp>
          <p:nvSpPr>
            <p:cNvPr id="12" name="Line 13">
              <a:extLst>
                <a:ext uri="{FF2B5EF4-FFF2-40B4-BE49-F238E27FC236}">
                  <a16:creationId xmlns:a16="http://schemas.microsoft.com/office/drawing/2014/main" id="{E4D373ED-58F2-401C-9223-F4458676136C}"/>
                </a:ext>
              </a:extLst>
            </p:cNvPr>
            <p:cNvSpPr>
              <a:spLocks noChangeShapeType="1"/>
            </p:cNvSpPr>
            <p:nvPr/>
          </p:nvSpPr>
          <p:spPr bwMode="auto">
            <a:xfrm>
              <a:off x="1584" y="2256"/>
              <a:ext cx="0" cy="336"/>
            </a:xfrm>
            <a:prstGeom prst="line">
              <a:avLst/>
            </a:prstGeom>
            <a:noFill/>
            <a:ln w="25400">
              <a:solidFill>
                <a:schemeClr val="tx1"/>
              </a:solidFill>
              <a:prstDash val="dash"/>
              <a:round/>
              <a:headEnd type="none" w="sm" len="sm"/>
              <a:tailEnd type="none" w="lg" len="lg"/>
            </a:ln>
            <a:extLst>
              <a:ext uri="{909E8E84-426E-40DD-AFC4-6F175D3DCCD1}">
                <a14:hiddenFill xmlns:a14="http://schemas.microsoft.com/office/drawing/2010/main">
                  <a:noFill/>
                </a14:hiddenFill>
              </a:ext>
            </a:extLst>
          </p:spPr>
          <p:txBody>
            <a:bodyPr wrap="none" anchor="ctr"/>
            <a:lstStyle/>
            <a:p>
              <a:endParaRPr lang="zh-CN" altLang="en-US" sz="2400"/>
            </a:p>
          </p:txBody>
        </p:sp>
        <p:sp>
          <p:nvSpPr>
            <p:cNvPr id="13" name="Line 14">
              <a:extLst>
                <a:ext uri="{FF2B5EF4-FFF2-40B4-BE49-F238E27FC236}">
                  <a16:creationId xmlns:a16="http://schemas.microsoft.com/office/drawing/2014/main" id="{A86322AF-778B-481F-8517-A463BBD01284}"/>
                </a:ext>
              </a:extLst>
            </p:cNvPr>
            <p:cNvSpPr>
              <a:spLocks noChangeShapeType="1"/>
            </p:cNvSpPr>
            <p:nvPr/>
          </p:nvSpPr>
          <p:spPr bwMode="auto">
            <a:xfrm>
              <a:off x="1584" y="2928"/>
              <a:ext cx="0" cy="336"/>
            </a:xfrm>
            <a:prstGeom prst="line">
              <a:avLst/>
            </a:prstGeom>
            <a:noFill/>
            <a:ln w="25400">
              <a:solidFill>
                <a:schemeClr val="tx1"/>
              </a:solidFill>
              <a:prstDash val="dash"/>
              <a:round/>
              <a:headEnd type="none" w="sm" len="sm"/>
              <a:tailEnd type="none" w="lg" len="lg"/>
            </a:ln>
            <a:extLst>
              <a:ext uri="{909E8E84-426E-40DD-AFC4-6F175D3DCCD1}">
                <a14:hiddenFill xmlns:a14="http://schemas.microsoft.com/office/drawing/2010/main">
                  <a:noFill/>
                </a14:hiddenFill>
              </a:ext>
            </a:extLst>
          </p:spPr>
          <p:txBody>
            <a:bodyPr wrap="none" anchor="ctr"/>
            <a:lstStyle/>
            <a:p>
              <a:endParaRPr lang="zh-CN" altLang="en-US" sz="2400"/>
            </a:p>
          </p:txBody>
        </p:sp>
      </p:grpSp>
      <p:grpSp>
        <p:nvGrpSpPr>
          <p:cNvPr id="14" name="Group 26">
            <a:extLst>
              <a:ext uri="{FF2B5EF4-FFF2-40B4-BE49-F238E27FC236}">
                <a16:creationId xmlns:a16="http://schemas.microsoft.com/office/drawing/2014/main" id="{B36F642F-80D0-4247-BDCB-B7C619B08FDA}"/>
              </a:ext>
            </a:extLst>
          </p:cNvPr>
          <p:cNvGrpSpPr>
            <a:grpSpLocks noChangeAspect="1"/>
          </p:cNvGrpSpPr>
          <p:nvPr/>
        </p:nvGrpSpPr>
        <p:grpSpPr bwMode="auto">
          <a:xfrm>
            <a:off x="5853617" y="2776270"/>
            <a:ext cx="2881030" cy="3712464"/>
            <a:chOff x="3216" y="624"/>
            <a:chExt cx="2064" cy="2688"/>
          </a:xfrm>
        </p:grpSpPr>
        <p:sp>
          <p:nvSpPr>
            <p:cNvPr id="15" name="Rectangle 15">
              <a:extLst>
                <a:ext uri="{FF2B5EF4-FFF2-40B4-BE49-F238E27FC236}">
                  <a16:creationId xmlns:a16="http://schemas.microsoft.com/office/drawing/2014/main" id="{9A90CCDA-4303-4D61-8357-4306FBE98E4E}"/>
                </a:ext>
              </a:extLst>
            </p:cNvPr>
            <p:cNvSpPr>
              <a:spLocks noChangeArrowheads="1"/>
            </p:cNvSpPr>
            <p:nvPr/>
          </p:nvSpPr>
          <p:spPr bwMode="auto">
            <a:xfrm>
              <a:off x="3504" y="1920"/>
              <a:ext cx="1536" cy="336"/>
            </a:xfrm>
            <a:prstGeom prst="rect">
              <a:avLst/>
            </a:prstGeom>
            <a:noFill/>
            <a:ln w="25400" cap="sq">
              <a:solidFill>
                <a:schemeClr val="tx1"/>
              </a:solidFill>
              <a:miter lim="800000"/>
              <a:headEnd type="none" w="sm" len="sm"/>
              <a:tailEnd type="none" w="lg" len="lg"/>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9pPr>
            </a:lstStyle>
            <a:p>
              <a:pPr algn="ctr" eaLnBrk="1" hangingPunct="1">
                <a:spcBef>
                  <a:spcPct val="0"/>
                </a:spcBef>
                <a:buClrTx/>
                <a:buSzTx/>
                <a:buFontTx/>
                <a:buNone/>
              </a:pPr>
              <a:r>
                <a:rPr kumimoji="1" lang="zh-CN" altLang="en-US" sz="2400">
                  <a:latin typeface="微软雅黑" panose="020B0503020204020204" pitchFamily="34" charset="-122"/>
                </a:rPr>
                <a:t>入口结点</a:t>
              </a:r>
              <a:endParaRPr kumimoji="1" lang="zh-CN" altLang="zh-CN" sz="2400">
                <a:latin typeface="微软雅黑" panose="020B0503020204020204" pitchFamily="34" charset="-122"/>
              </a:endParaRPr>
            </a:p>
          </p:txBody>
        </p:sp>
        <p:sp>
          <p:nvSpPr>
            <p:cNvPr id="16" name="Rectangle 16">
              <a:extLst>
                <a:ext uri="{FF2B5EF4-FFF2-40B4-BE49-F238E27FC236}">
                  <a16:creationId xmlns:a16="http://schemas.microsoft.com/office/drawing/2014/main" id="{1FAE528C-8835-4347-9BC9-EF52BFCD03D6}"/>
                </a:ext>
              </a:extLst>
            </p:cNvPr>
            <p:cNvSpPr>
              <a:spLocks noChangeArrowheads="1"/>
            </p:cNvSpPr>
            <p:nvPr/>
          </p:nvSpPr>
          <p:spPr bwMode="auto">
            <a:xfrm>
              <a:off x="3504" y="2640"/>
              <a:ext cx="1536" cy="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lg" len="lg"/>
                </a14:hiddenLine>
              </a:ext>
            </a:extLst>
          </p:spPr>
          <p:txBody>
            <a:bodyPr wrap="none"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9pPr>
            </a:lstStyle>
            <a:p>
              <a:pPr algn="ctr" eaLnBrk="1" hangingPunct="1">
                <a:spcBef>
                  <a:spcPct val="0"/>
                </a:spcBef>
                <a:buClrTx/>
                <a:buSzTx/>
                <a:buFontTx/>
                <a:buNone/>
              </a:pPr>
              <a:r>
                <a:rPr kumimoji="1" lang="zh-CN" altLang="en-US" sz="2400">
                  <a:latin typeface="微软雅黑" panose="020B0503020204020204" pitchFamily="34" charset="-122"/>
                </a:rPr>
                <a:t>循环</a:t>
              </a:r>
              <a:r>
                <a:rPr kumimoji="1" lang="en-US" altLang="zh-CN" sz="2400">
                  <a:latin typeface="微软雅黑" panose="020B0503020204020204" pitchFamily="34" charset="-122"/>
                </a:rPr>
                <a:t>L</a:t>
              </a:r>
            </a:p>
          </p:txBody>
        </p:sp>
        <p:sp>
          <p:nvSpPr>
            <p:cNvPr id="17" name="Line 17">
              <a:extLst>
                <a:ext uri="{FF2B5EF4-FFF2-40B4-BE49-F238E27FC236}">
                  <a16:creationId xmlns:a16="http://schemas.microsoft.com/office/drawing/2014/main" id="{E5EFDCD6-6ECE-4738-93EC-49075F879511}"/>
                </a:ext>
              </a:extLst>
            </p:cNvPr>
            <p:cNvSpPr>
              <a:spLocks noChangeShapeType="1"/>
            </p:cNvSpPr>
            <p:nvPr/>
          </p:nvSpPr>
          <p:spPr bwMode="auto">
            <a:xfrm>
              <a:off x="4512" y="624"/>
              <a:ext cx="0" cy="384"/>
            </a:xfrm>
            <a:prstGeom prst="line">
              <a:avLst/>
            </a:prstGeom>
            <a:noFill/>
            <a:ln w="25400" cap="sq">
              <a:solidFill>
                <a:schemeClr val="tx1"/>
              </a:solidFill>
              <a:round/>
              <a:headEnd type="none" w="sm" len="sm"/>
              <a:tailEnd type="stealth" w="lg" len="lg"/>
            </a:ln>
            <a:extLst>
              <a:ext uri="{909E8E84-426E-40DD-AFC4-6F175D3DCCD1}">
                <a14:hiddenFill xmlns:a14="http://schemas.microsoft.com/office/drawing/2010/main">
                  <a:noFill/>
                </a14:hiddenFill>
              </a:ext>
            </a:extLst>
          </p:spPr>
          <p:txBody>
            <a:bodyPr wrap="none" anchor="ctr"/>
            <a:lstStyle/>
            <a:p>
              <a:endParaRPr lang="zh-CN" altLang="en-US" sz="2400"/>
            </a:p>
          </p:txBody>
        </p:sp>
        <p:sp>
          <p:nvSpPr>
            <p:cNvPr id="18" name="Line 18">
              <a:extLst>
                <a:ext uri="{FF2B5EF4-FFF2-40B4-BE49-F238E27FC236}">
                  <a16:creationId xmlns:a16="http://schemas.microsoft.com/office/drawing/2014/main" id="{02C1AC15-BB64-48F0-8516-FB49B4623841}"/>
                </a:ext>
              </a:extLst>
            </p:cNvPr>
            <p:cNvSpPr>
              <a:spLocks noChangeShapeType="1"/>
            </p:cNvSpPr>
            <p:nvPr/>
          </p:nvSpPr>
          <p:spPr bwMode="auto">
            <a:xfrm>
              <a:off x="4080" y="624"/>
              <a:ext cx="0" cy="384"/>
            </a:xfrm>
            <a:prstGeom prst="line">
              <a:avLst/>
            </a:prstGeom>
            <a:noFill/>
            <a:ln w="25400" cap="sq">
              <a:solidFill>
                <a:schemeClr val="tx1"/>
              </a:solidFill>
              <a:round/>
              <a:headEnd type="none" w="sm" len="sm"/>
              <a:tailEnd type="stealth" w="lg" len="lg"/>
            </a:ln>
            <a:extLst>
              <a:ext uri="{909E8E84-426E-40DD-AFC4-6F175D3DCCD1}">
                <a14:hiddenFill xmlns:a14="http://schemas.microsoft.com/office/drawing/2010/main">
                  <a:noFill/>
                </a14:hiddenFill>
              </a:ext>
            </a:extLst>
          </p:spPr>
          <p:txBody>
            <a:bodyPr wrap="none" anchor="ctr"/>
            <a:lstStyle/>
            <a:p>
              <a:endParaRPr lang="zh-CN" altLang="en-US" sz="2400"/>
            </a:p>
          </p:txBody>
        </p:sp>
        <p:sp>
          <p:nvSpPr>
            <p:cNvPr id="19" name="Freeform 19">
              <a:extLst>
                <a:ext uri="{FF2B5EF4-FFF2-40B4-BE49-F238E27FC236}">
                  <a16:creationId xmlns:a16="http://schemas.microsoft.com/office/drawing/2014/main" id="{E215D749-FD87-4899-847E-6DF1B1E5579A}"/>
                </a:ext>
              </a:extLst>
            </p:cNvPr>
            <p:cNvSpPr>
              <a:spLocks/>
            </p:cNvSpPr>
            <p:nvPr/>
          </p:nvSpPr>
          <p:spPr bwMode="auto">
            <a:xfrm>
              <a:off x="3216" y="1536"/>
              <a:ext cx="816" cy="1776"/>
            </a:xfrm>
            <a:custGeom>
              <a:avLst/>
              <a:gdLst>
                <a:gd name="T0" fmla="*/ 816 w 816"/>
                <a:gd name="T1" fmla="*/ 1440 h 1776"/>
                <a:gd name="T2" fmla="*/ 816 w 816"/>
                <a:gd name="T3" fmla="*/ 1776 h 1776"/>
                <a:gd name="T4" fmla="*/ 0 w 816"/>
                <a:gd name="T5" fmla="*/ 1776 h 1776"/>
                <a:gd name="T6" fmla="*/ 0 w 816"/>
                <a:gd name="T7" fmla="*/ 0 h 1776"/>
                <a:gd name="T8" fmla="*/ 576 w 816"/>
                <a:gd name="T9" fmla="*/ 0 h 1776"/>
                <a:gd name="T10" fmla="*/ 576 w 816"/>
                <a:gd name="T11" fmla="*/ 384 h 1776"/>
                <a:gd name="T12" fmla="*/ 0 60000 65536"/>
                <a:gd name="T13" fmla="*/ 0 60000 65536"/>
                <a:gd name="T14" fmla="*/ 0 60000 65536"/>
                <a:gd name="T15" fmla="*/ 0 60000 65536"/>
                <a:gd name="T16" fmla="*/ 0 60000 65536"/>
                <a:gd name="T17" fmla="*/ 0 60000 65536"/>
                <a:gd name="T18" fmla="*/ 0 w 816"/>
                <a:gd name="T19" fmla="*/ 0 h 1776"/>
                <a:gd name="T20" fmla="*/ 816 w 816"/>
                <a:gd name="T21" fmla="*/ 1776 h 1776"/>
              </a:gdLst>
              <a:ahLst/>
              <a:cxnLst>
                <a:cxn ang="T12">
                  <a:pos x="T0" y="T1"/>
                </a:cxn>
                <a:cxn ang="T13">
                  <a:pos x="T2" y="T3"/>
                </a:cxn>
                <a:cxn ang="T14">
                  <a:pos x="T4" y="T5"/>
                </a:cxn>
                <a:cxn ang="T15">
                  <a:pos x="T6" y="T7"/>
                </a:cxn>
                <a:cxn ang="T16">
                  <a:pos x="T8" y="T9"/>
                </a:cxn>
                <a:cxn ang="T17">
                  <a:pos x="T10" y="T11"/>
                </a:cxn>
              </a:cxnLst>
              <a:rect l="T18" t="T19" r="T20" b="T21"/>
              <a:pathLst>
                <a:path w="816" h="1776">
                  <a:moveTo>
                    <a:pt x="816" y="1440"/>
                  </a:moveTo>
                  <a:lnTo>
                    <a:pt x="816" y="1776"/>
                  </a:lnTo>
                  <a:lnTo>
                    <a:pt x="0" y="1776"/>
                  </a:lnTo>
                  <a:lnTo>
                    <a:pt x="0" y="0"/>
                  </a:lnTo>
                  <a:lnTo>
                    <a:pt x="576" y="0"/>
                  </a:lnTo>
                  <a:lnTo>
                    <a:pt x="576" y="384"/>
                  </a:lnTo>
                </a:path>
              </a:pathLst>
            </a:custGeom>
            <a:noFill/>
            <a:ln w="25400" cap="sq" cmpd="sng">
              <a:solidFill>
                <a:schemeClr val="tx1"/>
              </a:solidFill>
              <a:prstDash val="solid"/>
              <a:round/>
              <a:headEnd type="none" w="sm" len="sm"/>
              <a:tailEnd type="stealth" w="lg"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sz="2400"/>
            </a:p>
          </p:txBody>
        </p:sp>
        <p:sp>
          <p:nvSpPr>
            <p:cNvPr id="20" name="Freeform 20">
              <a:extLst>
                <a:ext uri="{FF2B5EF4-FFF2-40B4-BE49-F238E27FC236}">
                  <a16:creationId xmlns:a16="http://schemas.microsoft.com/office/drawing/2014/main" id="{6B1B9231-F00F-4287-A719-39DF1BACEF04}"/>
                </a:ext>
              </a:extLst>
            </p:cNvPr>
            <p:cNvSpPr>
              <a:spLocks/>
            </p:cNvSpPr>
            <p:nvPr/>
          </p:nvSpPr>
          <p:spPr bwMode="auto">
            <a:xfrm>
              <a:off x="4512" y="1536"/>
              <a:ext cx="768" cy="1776"/>
            </a:xfrm>
            <a:custGeom>
              <a:avLst/>
              <a:gdLst>
                <a:gd name="T0" fmla="*/ 0 w 768"/>
                <a:gd name="T1" fmla="*/ 1440 h 1776"/>
                <a:gd name="T2" fmla="*/ 0 w 768"/>
                <a:gd name="T3" fmla="*/ 1776 h 1776"/>
                <a:gd name="T4" fmla="*/ 768 w 768"/>
                <a:gd name="T5" fmla="*/ 1776 h 1776"/>
                <a:gd name="T6" fmla="*/ 768 w 768"/>
                <a:gd name="T7" fmla="*/ 0 h 1776"/>
                <a:gd name="T8" fmla="*/ 288 w 768"/>
                <a:gd name="T9" fmla="*/ 0 h 1776"/>
                <a:gd name="T10" fmla="*/ 288 w 768"/>
                <a:gd name="T11" fmla="*/ 384 h 1776"/>
                <a:gd name="T12" fmla="*/ 0 60000 65536"/>
                <a:gd name="T13" fmla="*/ 0 60000 65536"/>
                <a:gd name="T14" fmla="*/ 0 60000 65536"/>
                <a:gd name="T15" fmla="*/ 0 60000 65536"/>
                <a:gd name="T16" fmla="*/ 0 60000 65536"/>
                <a:gd name="T17" fmla="*/ 0 60000 65536"/>
                <a:gd name="T18" fmla="*/ 0 w 768"/>
                <a:gd name="T19" fmla="*/ 0 h 1776"/>
                <a:gd name="T20" fmla="*/ 768 w 768"/>
                <a:gd name="T21" fmla="*/ 1776 h 1776"/>
              </a:gdLst>
              <a:ahLst/>
              <a:cxnLst>
                <a:cxn ang="T12">
                  <a:pos x="T0" y="T1"/>
                </a:cxn>
                <a:cxn ang="T13">
                  <a:pos x="T2" y="T3"/>
                </a:cxn>
                <a:cxn ang="T14">
                  <a:pos x="T4" y="T5"/>
                </a:cxn>
                <a:cxn ang="T15">
                  <a:pos x="T6" y="T7"/>
                </a:cxn>
                <a:cxn ang="T16">
                  <a:pos x="T8" y="T9"/>
                </a:cxn>
                <a:cxn ang="T17">
                  <a:pos x="T10" y="T11"/>
                </a:cxn>
              </a:cxnLst>
              <a:rect l="T18" t="T19" r="T20" b="T21"/>
              <a:pathLst>
                <a:path w="768" h="1776">
                  <a:moveTo>
                    <a:pt x="0" y="1440"/>
                  </a:moveTo>
                  <a:lnTo>
                    <a:pt x="0" y="1776"/>
                  </a:lnTo>
                  <a:lnTo>
                    <a:pt x="768" y="1776"/>
                  </a:lnTo>
                  <a:lnTo>
                    <a:pt x="768" y="0"/>
                  </a:lnTo>
                  <a:lnTo>
                    <a:pt x="288" y="0"/>
                  </a:lnTo>
                  <a:lnTo>
                    <a:pt x="288" y="384"/>
                  </a:lnTo>
                </a:path>
              </a:pathLst>
            </a:custGeom>
            <a:noFill/>
            <a:ln w="25400" cap="sq" cmpd="sng">
              <a:solidFill>
                <a:schemeClr val="tx1"/>
              </a:solidFill>
              <a:prstDash val="solid"/>
              <a:round/>
              <a:headEnd type="none" w="sm" len="sm"/>
              <a:tailEnd type="stealth" w="lg"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sz="2400"/>
            </a:p>
          </p:txBody>
        </p:sp>
        <p:sp>
          <p:nvSpPr>
            <p:cNvPr id="21" name="Line 21">
              <a:extLst>
                <a:ext uri="{FF2B5EF4-FFF2-40B4-BE49-F238E27FC236}">
                  <a16:creationId xmlns:a16="http://schemas.microsoft.com/office/drawing/2014/main" id="{981DED86-53B5-4209-8F8F-73ADB4AA1E1F}"/>
                </a:ext>
              </a:extLst>
            </p:cNvPr>
            <p:cNvSpPr>
              <a:spLocks noChangeShapeType="1"/>
            </p:cNvSpPr>
            <p:nvPr/>
          </p:nvSpPr>
          <p:spPr bwMode="auto">
            <a:xfrm>
              <a:off x="4272" y="2304"/>
              <a:ext cx="0" cy="336"/>
            </a:xfrm>
            <a:prstGeom prst="line">
              <a:avLst/>
            </a:prstGeom>
            <a:noFill/>
            <a:ln w="25400">
              <a:solidFill>
                <a:schemeClr val="tx1"/>
              </a:solidFill>
              <a:prstDash val="dash"/>
              <a:round/>
              <a:headEnd type="none" w="sm" len="sm"/>
              <a:tailEnd type="none" w="lg" len="lg"/>
            </a:ln>
            <a:extLst>
              <a:ext uri="{909E8E84-426E-40DD-AFC4-6F175D3DCCD1}">
                <a14:hiddenFill xmlns:a14="http://schemas.microsoft.com/office/drawing/2010/main">
                  <a:noFill/>
                </a14:hiddenFill>
              </a:ext>
            </a:extLst>
          </p:spPr>
          <p:txBody>
            <a:bodyPr wrap="none" anchor="ctr"/>
            <a:lstStyle/>
            <a:p>
              <a:endParaRPr lang="zh-CN" altLang="en-US" sz="2400"/>
            </a:p>
          </p:txBody>
        </p:sp>
        <p:sp>
          <p:nvSpPr>
            <p:cNvPr id="22" name="Line 22">
              <a:extLst>
                <a:ext uri="{FF2B5EF4-FFF2-40B4-BE49-F238E27FC236}">
                  <a16:creationId xmlns:a16="http://schemas.microsoft.com/office/drawing/2014/main" id="{B6BCFFFE-5A85-4CA7-BC34-7935A74A285C}"/>
                </a:ext>
              </a:extLst>
            </p:cNvPr>
            <p:cNvSpPr>
              <a:spLocks noChangeShapeType="1"/>
            </p:cNvSpPr>
            <p:nvPr/>
          </p:nvSpPr>
          <p:spPr bwMode="auto">
            <a:xfrm>
              <a:off x="4272" y="2976"/>
              <a:ext cx="0" cy="336"/>
            </a:xfrm>
            <a:prstGeom prst="line">
              <a:avLst/>
            </a:prstGeom>
            <a:noFill/>
            <a:ln w="25400">
              <a:solidFill>
                <a:schemeClr val="tx1"/>
              </a:solidFill>
              <a:prstDash val="dash"/>
              <a:round/>
              <a:headEnd type="none" w="sm" len="sm"/>
              <a:tailEnd type="none" w="lg" len="lg"/>
            </a:ln>
            <a:extLst>
              <a:ext uri="{909E8E84-426E-40DD-AFC4-6F175D3DCCD1}">
                <a14:hiddenFill xmlns:a14="http://schemas.microsoft.com/office/drawing/2010/main">
                  <a:noFill/>
                </a14:hiddenFill>
              </a:ext>
            </a:extLst>
          </p:spPr>
          <p:txBody>
            <a:bodyPr wrap="none" anchor="ctr"/>
            <a:lstStyle/>
            <a:p>
              <a:endParaRPr lang="zh-CN" altLang="en-US" sz="2400"/>
            </a:p>
          </p:txBody>
        </p:sp>
        <p:sp>
          <p:nvSpPr>
            <p:cNvPr id="23" name="Rectangle 23">
              <a:extLst>
                <a:ext uri="{FF2B5EF4-FFF2-40B4-BE49-F238E27FC236}">
                  <a16:creationId xmlns:a16="http://schemas.microsoft.com/office/drawing/2014/main" id="{5A7673CA-7087-4FA5-8BD1-308C8C11EFD3}"/>
                </a:ext>
              </a:extLst>
            </p:cNvPr>
            <p:cNvSpPr>
              <a:spLocks noChangeArrowheads="1"/>
            </p:cNvSpPr>
            <p:nvPr/>
          </p:nvSpPr>
          <p:spPr bwMode="auto">
            <a:xfrm>
              <a:off x="3492" y="1008"/>
              <a:ext cx="1536" cy="336"/>
            </a:xfrm>
            <a:prstGeom prst="rect">
              <a:avLst/>
            </a:prstGeom>
            <a:ln w="25400">
              <a:solidFill>
                <a:srgbClr val="FF0000"/>
              </a:solidFill>
              <a:headEnd type="none" w="sm" len="sm"/>
              <a:tailEnd type="none" w="lg" len="lg"/>
            </a:ln>
          </p:spPr>
          <p:style>
            <a:lnRef idx="2">
              <a:schemeClr val="accent2"/>
            </a:lnRef>
            <a:fillRef idx="1">
              <a:schemeClr val="lt1"/>
            </a:fillRef>
            <a:effectRef idx="0">
              <a:schemeClr val="accent2"/>
            </a:effectRef>
            <a:fontRef idx="minor">
              <a:schemeClr val="dk1"/>
            </a:fontRef>
          </p:style>
          <p:txBody>
            <a:bodyPr wrap="none"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9pPr>
            </a:lstStyle>
            <a:p>
              <a:pPr algn="ctr" eaLnBrk="1" hangingPunct="1">
                <a:spcBef>
                  <a:spcPct val="0"/>
                </a:spcBef>
                <a:buClrTx/>
                <a:buSzTx/>
                <a:buFontTx/>
                <a:buNone/>
              </a:pPr>
              <a:r>
                <a:rPr kumimoji="1" lang="zh-CN" altLang="en-US" sz="2400" dirty="0">
                  <a:solidFill>
                    <a:srgbClr val="3333FF"/>
                  </a:solidFill>
                  <a:latin typeface="微软雅黑" panose="020B0503020204020204" pitchFamily="34" charset="-122"/>
                </a:rPr>
                <a:t>前置结点</a:t>
              </a:r>
              <a:endParaRPr kumimoji="1" lang="zh-CN" altLang="zh-CN" sz="2400" dirty="0">
                <a:solidFill>
                  <a:srgbClr val="3333FF"/>
                </a:solidFill>
                <a:latin typeface="微软雅黑" panose="020B0503020204020204" pitchFamily="34" charset="-122"/>
              </a:endParaRPr>
            </a:p>
          </p:txBody>
        </p:sp>
        <p:sp>
          <p:nvSpPr>
            <p:cNvPr id="24" name="Line 24">
              <a:extLst>
                <a:ext uri="{FF2B5EF4-FFF2-40B4-BE49-F238E27FC236}">
                  <a16:creationId xmlns:a16="http://schemas.microsoft.com/office/drawing/2014/main" id="{31D68E57-D2F9-41E6-B6FD-1A5F1DC53ED2}"/>
                </a:ext>
              </a:extLst>
            </p:cNvPr>
            <p:cNvSpPr>
              <a:spLocks noChangeShapeType="1"/>
            </p:cNvSpPr>
            <p:nvPr/>
          </p:nvSpPr>
          <p:spPr bwMode="auto">
            <a:xfrm>
              <a:off x="4272" y="1344"/>
              <a:ext cx="0" cy="576"/>
            </a:xfrm>
            <a:prstGeom prst="line">
              <a:avLst/>
            </a:prstGeom>
            <a:noFill/>
            <a:ln w="25400" cap="sq">
              <a:solidFill>
                <a:schemeClr val="tx1"/>
              </a:solidFill>
              <a:round/>
              <a:headEnd type="none" w="sm" len="sm"/>
              <a:tailEnd type="stealth" w="lg" len="lg"/>
            </a:ln>
            <a:extLst>
              <a:ext uri="{909E8E84-426E-40DD-AFC4-6F175D3DCCD1}">
                <a14:hiddenFill xmlns:a14="http://schemas.microsoft.com/office/drawing/2010/main">
                  <a:noFill/>
                </a14:hiddenFill>
              </a:ext>
            </a:extLst>
          </p:spPr>
          <p:txBody>
            <a:bodyPr wrap="none" anchor="ctr"/>
            <a:lstStyle/>
            <a:p>
              <a:endParaRPr lang="zh-CN" altLang="en-US" sz="2400"/>
            </a:p>
          </p:txBody>
        </p:sp>
      </p:grpSp>
    </p:spTree>
    <p:extLst>
      <p:ext uri="{BB962C8B-B14F-4D97-AF65-F5344CB8AC3E}">
        <p14:creationId xmlns:p14="http://schemas.microsoft.com/office/powerpoint/2010/main" val="2895733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ipe(up)">
                                      <p:cBhvr>
                                        <p:cTn id="1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0CDD1EE-5B0B-4811-957E-A8EA55582B8E}"/>
              </a:ext>
            </a:extLst>
          </p:cNvPr>
          <p:cNvSpPr>
            <a:spLocks noGrp="1"/>
          </p:cNvSpPr>
          <p:nvPr>
            <p:ph type="title"/>
          </p:nvPr>
        </p:nvSpPr>
        <p:spPr/>
        <p:txBody>
          <a:bodyPr>
            <a:normAutofit/>
          </a:bodyPr>
          <a:lstStyle/>
          <a:p>
            <a:r>
              <a:rPr lang="en-US" altLang="zh-CN" dirty="0"/>
              <a:t>10.4.3 </a:t>
            </a:r>
            <a:r>
              <a:rPr lang="zh-CN" altLang="en-US" dirty="0"/>
              <a:t>循环优化</a:t>
            </a:r>
          </a:p>
        </p:txBody>
      </p:sp>
      <p:sp>
        <p:nvSpPr>
          <p:cNvPr id="3" name="内容占位符 2">
            <a:extLst>
              <a:ext uri="{FF2B5EF4-FFF2-40B4-BE49-F238E27FC236}">
                <a16:creationId xmlns:a16="http://schemas.microsoft.com/office/drawing/2014/main" id="{8A85D316-002E-4ECF-AC2D-3F1861F51F8A}"/>
              </a:ext>
            </a:extLst>
          </p:cNvPr>
          <p:cNvSpPr>
            <a:spLocks noGrp="1"/>
          </p:cNvSpPr>
          <p:nvPr>
            <p:ph idx="1"/>
          </p:nvPr>
        </p:nvSpPr>
        <p:spPr>
          <a:xfrm>
            <a:off x="487822" y="942764"/>
            <a:ext cx="3667083" cy="617641"/>
          </a:xfrm>
        </p:spPr>
        <p:txBody>
          <a:bodyPr>
            <a:normAutofit fontScale="85000" lnSpcReduction="20000"/>
          </a:bodyPr>
          <a:lstStyle/>
          <a:p>
            <a:r>
              <a:rPr lang="zh-CN" altLang="en-US" sz="3000" dirty="0">
                <a:solidFill>
                  <a:schemeClr val="tx1"/>
                </a:solidFill>
              </a:rPr>
              <a:t>代码外提</a:t>
            </a:r>
          </a:p>
          <a:p>
            <a:pPr marL="0" indent="0">
              <a:buNone/>
            </a:pPr>
            <a:endParaRPr lang="zh-CN" altLang="en-US" dirty="0"/>
          </a:p>
        </p:txBody>
      </p:sp>
      <p:grpSp>
        <p:nvGrpSpPr>
          <p:cNvPr id="48" name="组合 47">
            <a:extLst>
              <a:ext uri="{FF2B5EF4-FFF2-40B4-BE49-F238E27FC236}">
                <a16:creationId xmlns:a16="http://schemas.microsoft.com/office/drawing/2014/main" id="{C27834BE-85D0-4549-8E35-8CB63E6AD941}"/>
              </a:ext>
            </a:extLst>
          </p:cNvPr>
          <p:cNvGrpSpPr/>
          <p:nvPr/>
        </p:nvGrpSpPr>
        <p:grpSpPr>
          <a:xfrm>
            <a:off x="528494" y="2021305"/>
            <a:ext cx="3626411" cy="3320716"/>
            <a:chOff x="528494" y="2021305"/>
            <a:chExt cx="3305569" cy="3320716"/>
          </a:xfrm>
        </p:grpSpPr>
        <p:sp>
          <p:nvSpPr>
            <p:cNvPr id="25" name="文本框 24">
              <a:extLst>
                <a:ext uri="{FF2B5EF4-FFF2-40B4-BE49-F238E27FC236}">
                  <a16:creationId xmlns:a16="http://schemas.microsoft.com/office/drawing/2014/main" id="{9D622113-16B2-4C85-91D1-C44855A3CBB6}"/>
                </a:ext>
              </a:extLst>
            </p:cNvPr>
            <p:cNvSpPr txBox="1"/>
            <p:nvPr/>
          </p:nvSpPr>
          <p:spPr>
            <a:xfrm>
              <a:off x="1764632" y="2550695"/>
              <a:ext cx="1024639" cy="369332"/>
            </a:xfrm>
            <a:prstGeom prst="rect">
              <a:avLst/>
            </a:prstGeom>
            <a:solidFill>
              <a:srgbClr val="FFFFFF"/>
            </a:solidFill>
            <a:ln>
              <a:solidFill>
                <a:schemeClr val="tx1"/>
              </a:solidFill>
            </a:ln>
            <a:effectLst>
              <a:outerShdw blurRad="50800" dist="50800" dir="2700000" algn="ctr" rotWithShape="0">
                <a:schemeClr val="tx1">
                  <a:alpha val="40000"/>
                </a:schemeClr>
              </a:outerShdw>
            </a:effectLst>
          </p:spPr>
          <p:txBody>
            <a:bodyPr wrap="none" rtlCol="0">
              <a:spAutoFit/>
            </a:bodyPr>
            <a:lstStyle/>
            <a:p>
              <a:r>
                <a:rPr lang="en-US" altLang="zh-CN" dirty="0"/>
                <a:t>(1) </a:t>
              </a:r>
              <a:r>
                <a:rPr lang="en-US" altLang="zh-CN" dirty="0" err="1"/>
                <a:t>i</a:t>
              </a:r>
              <a:r>
                <a:rPr lang="en-US" altLang="zh-CN" dirty="0"/>
                <a:t> := 1</a:t>
              </a:r>
              <a:endParaRPr lang="zh-CN" altLang="en-US" dirty="0"/>
            </a:p>
          </p:txBody>
        </p:sp>
        <p:sp>
          <p:nvSpPr>
            <p:cNvPr id="26" name="文本框 25">
              <a:extLst>
                <a:ext uri="{FF2B5EF4-FFF2-40B4-BE49-F238E27FC236}">
                  <a16:creationId xmlns:a16="http://schemas.microsoft.com/office/drawing/2014/main" id="{C80DFA40-AA5E-4D12-A28B-49678798DF2E}"/>
                </a:ext>
              </a:extLst>
            </p:cNvPr>
            <p:cNvSpPr txBox="1"/>
            <p:nvPr/>
          </p:nvSpPr>
          <p:spPr>
            <a:xfrm>
              <a:off x="1077628" y="3464731"/>
              <a:ext cx="2415330" cy="1477328"/>
            </a:xfrm>
            <a:prstGeom prst="rect">
              <a:avLst/>
            </a:prstGeom>
            <a:solidFill>
              <a:srgbClr val="FFFFFF"/>
            </a:solidFill>
            <a:ln>
              <a:solidFill>
                <a:schemeClr val="tx1"/>
              </a:solidFill>
            </a:ln>
            <a:effectLst>
              <a:outerShdw blurRad="50800" dist="50800" dir="2700000" algn="ctr" rotWithShape="0">
                <a:schemeClr val="tx1">
                  <a:alpha val="40000"/>
                </a:schemeClr>
              </a:outerShdw>
            </a:effectLst>
          </p:spPr>
          <p:txBody>
            <a:bodyPr wrap="none" rtlCol="0">
              <a:spAutoFit/>
            </a:bodyPr>
            <a:lstStyle/>
            <a:p>
              <a:r>
                <a:rPr lang="en-US" altLang="zh-CN" dirty="0"/>
                <a:t>(2) </a:t>
              </a:r>
              <a:r>
                <a:rPr lang="en-US" altLang="zh-CN" dirty="0">
                  <a:solidFill>
                    <a:srgbClr val="0000FF"/>
                  </a:solidFill>
                </a:rPr>
                <a:t>t1 := b * c</a:t>
              </a:r>
            </a:p>
            <a:p>
              <a:r>
                <a:rPr lang="en-US" altLang="zh-CN" dirty="0"/>
                <a:t>(3) t2 := t1 * </a:t>
              </a:r>
              <a:r>
                <a:rPr lang="en-US" altLang="zh-CN" dirty="0" err="1"/>
                <a:t>i</a:t>
              </a:r>
              <a:endParaRPr lang="en-US" altLang="zh-CN" dirty="0"/>
            </a:p>
            <a:p>
              <a:r>
                <a:rPr lang="en-US" altLang="zh-CN" dirty="0"/>
                <a:t>(4) t3 := t2 + d</a:t>
              </a:r>
            </a:p>
            <a:p>
              <a:r>
                <a:rPr lang="en-US" altLang="zh-CN" dirty="0"/>
                <a:t>(5) </a:t>
              </a:r>
              <a:r>
                <a:rPr lang="en-US" altLang="zh-CN" dirty="0" err="1"/>
                <a:t>i</a:t>
              </a:r>
              <a:r>
                <a:rPr lang="en-US" altLang="zh-CN" dirty="0"/>
                <a:t> := </a:t>
              </a:r>
              <a:r>
                <a:rPr lang="en-US" altLang="zh-CN" dirty="0" err="1"/>
                <a:t>i</a:t>
              </a:r>
              <a:r>
                <a:rPr lang="en-US" altLang="zh-CN" dirty="0"/>
                <a:t> + 1</a:t>
              </a:r>
            </a:p>
            <a:p>
              <a:r>
                <a:rPr lang="en-US" altLang="zh-CN" dirty="0"/>
                <a:t>(6) if </a:t>
              </a:r>
              <a:r>
                <a:rPr lang="en-US" altLang="zh-CN" dirty="0" err="1"/>
                <a:t>i</a:t>
              </a:r>
              <a:r>
                <a:rPr lang="en-US" altLang="zh-CN" dirty="0"/>
                <a:t> &lt;=100 </a:t>
              </a:r>
              <a:r>
                <a:rPr lang="en-US" altLang="zh-CN" dirty="0" err="1"/>
                <a:t>goto</a:t>
              </a:r>
              <a:r>
                <a:rPr lang="en-US" altLang="zh-CN" dirty="0"/>
                <a:t> (2)</a:t>
              </a:r>
              <a:endParaRPr lang="zh-CN" altLang="en-US" dirty="0"/>
            </a:p>
          </p:txBody>
        </p:sp>
        <p:cxnSp>
          <p:nvCxnSpPr>
            <p:cNvPr id="28" name="直接箭头连接符 27">
              <a:extLst>
                <a:ext uri="{FF2B5EF4-FFF2-40B4-BE49-F238E27FC236}">
                  <a16:creationId xmlns:a16="http://schemas.microsoft.com/office/drawing/2014/main" id="{93BFFDC9-E01A-41FD-8AFB-3017FE76B6C3}"/>
                </a:ext>
              </a:extLst>
            </p:cNvPr>
            <p:cNvCxnSpPr>
              <a:endCxn id="25" idx="0"/>
            </p:cNvCxnSpPr>
            <p:nvPr/>
          </p:nvCxnSpPr>
          <p:spPr>
            <a:xfrm flipH="1">
              <a:off x="2276952" y="2021305"/>
              <a:ext cx="1027" cy="52939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a:extLst>
                <a:ext uri="{FF2B5EF4-FFF2-40B4-BE49-F238E27FC236}">
                  <a16:creationId xmlns:a16="http://schemas.microsoft.com/office/drawing/2014/main" id="{0EB54D12-83B1-4C42-9F46-00F49A18679E}"/>
                </a:ext>
              </a:extLst>
            </p:cNvPr>
            <p:cNvCxnSpPr>
              <a:stCxn id="25" idx="2"/>
              <a:endCxn id="26" idx="0"/>
            </p:cNvCxnSpPr>
            <p:nvPr/>
          </p:nvCxnSpPr>
          <p:spPr>
            <a:xfrm>
              <a:off x="2276952" y="2920027"/>
              <a:ext cx="8341" cy="54470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a:extLst>
                <a:ext uri="{FF2B5EF4-FFF2-40B4-BE49-F238E27FC236}">
                  <a16:creationId xmlns:a16="http://schemas.microsoft.com/office/drawing/2014/main" id="{2CF27CA9-3714-49C3-A9EA-8C97F6AF2018}"/>
                </a:ext>
              </a:extLst>
            </p:cNvPr>
            <p:cNvCxnSpPr>
              <a:cxnSpLocks/>
              <a:stCxn id="26" idx="2"/>
            </p:cNvCxnSpPr>
            <p:nvPr/>
          </p:nvCxnSpPr>
          <p:spPr>
            <a:xfrm>
              <a:off x="2285293" y="4942059"/>
              <a:ext cx="0" cy="33196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4A875EE6-0AC4-4361-B468-049EE3DE8423}"/>
                </a:ext>
              </a:extLst>
            </p:cNvPr>
            <p:cNvCxnSpPr/>
            <p:nvPr/>
          </p:nvCxnSpPr>
          <p:spPr>
            <a:xfrm>
              <a:off x="3064042" y="4942059"/>
              <a:ext cx="0" cy="39996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A8C4D3CF-9EB2-47B5-9F52-4F184F709EF9}"/>
                </a:ext>
              </a:extLst>
            </p:cNvPr>
            <p:cNvCxnSpPr/>
            <p:nvPr/>
          </p:nvCxnSpPr>
          <p:spPr>
            <a:xfrm>
              <a:off x="3064042" y="5342021"/>
              <a:ext cx="770021"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id="{9BB66C4E-CC6B-4F63-AE88-CE895CC13AF3}"/>
                </a:ext>
              </a:extLst>
            </p:cNvPr>
            <p:cNvCxnSpPr/>
            <p:nvPr/>
          </p:nvCxnSpPr>
          <p:spPr>
            <a:xfrm flipV="1">
              <a:off x="3834063" y="3160295"/>
              <a:ext cx="0" cy="2181726"/>
            </a:xfrm>
            <a:prstGeom prst="line">
              <a:avLst/>
            </a:prstGeom>
            <a:ln w="19050"/>
          </p:spPr>
          <p:style>
            <a:lnRef idx="1">
              <a:schemeClr val="dk1"/>
            </a:lnRef>
            <a:fillRef idx="0">
              <a:schemeClr val="dk1"/>
            </a:fillRef>
            <a:effectRef idx="0">
              <a:schemeClr val="dk1"/>
            </a:effectRef>
            <a:fontRef idx="minor">
              <a:schemeClr val="tx1"/>
            </a:fontRef>
          </p:style>
        </p:cxnSp>
        <p:cxnSp>
          <p:nvCxnSpPr>
            <p:cNvPr id="43" name="直接连接符 42">
              <a:extLst>
                <a:ext uri="{FF2B5EF4-FFF2-40B4-BE49-F238E27FC236}">
                  <a16:creationId xmlns:a16="http://schemas.microsoft.com/office/drawing/2014/main" id="{5174D4BA-E832-4524-AE5D-9887A6C9E38F}"/>
                </a:ext>
              </a:extLst>
            </p:cNvPr>
            <p:cNvCxnSpPr/>
            <p:nvPr/>
          </p:nvCxnSpPr>
          <p:spPr>
            <a:xfrm flipH="1">
              <a:off x="3064042" y="3160295"/>
              <a:ext cx="770021"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直接箭头连接符 44">
              <a:extLst>
                <a:ext uri="{FF2B5EF4-FFF2-40B4-BE49-F238E27FC236}">
                  <a16:creationId xmlns:a16="http://schemas.microsoft.com/office/drawing/2014/main" id="{4C8C4A2F-2997-4CA5-A599-F17A10D8CAAB}"/>
                </a:ext>
              </a:extLst>
            </p:cNvPr>
            <p:cNvCxnSpPr/>
            <p:nvPr/>
          </p:nvCxnSpPr>
          <p:spPr>
            <a:xfrm>
              <a:off x="3064042" y="3160295"/>
              <a:ext cx="0" cy="30443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文本框 45">
              <a:extLst>
                <a:ext uri="{FF2B5EF4-FFF2-40B4-BE49-F238E27FC236}">
                  <a16:creationId xmlns:a16="http://schemas.microsoft.com/office/drawing/2014/main" id="{9B1D6AFE-38E5-48B7-8FE6-86BC1764C715}"/>
                </a:ext>
              </a:extLst>
            </p:cNvPr>
            <p:cNvSpPr txBox="1"/>
            <p:nvPr/>
          </p:nvSpPr>
          <p:spPr>
            <a:xfrm>
              <a:off x="1206887" y="2581397"/>
              <a:ext cx="442750" cy="369332"/>
            </a:xfrm>
            <a:prstGeom prst="rect">
              <a:avLst/>
            </a:prstGeom>
            <a:noFill/>
          </p:spPr>
          <p:txBody>
            <a:bodyPr wrap="none" rtlCol="0">
              <a:spAutoFit/>
            </a:bodyPr>
            <a:lstStyle/>
            <a:p>
              <a:r>
                <a:rPr lang="en-US" altLang="zh-CN" dirty="0"/>
                <a:t>B1</a:t>
              </a:r>
              <a:endParaRPr lang="zh-CN" altLang="en-US" dirty="0"/>
            </a:p>
          </p:txBody>
        </p:sp>
        <p:sp>
          <p:nvSpPr>
            <p:cNvPr id="47" name="文本框 46">
              <a:extLst>
                <a:ext uri="{FF2B5EF4-FFF2-40B4-BE49-F238E27FC236}">
                  <a16:creationId xmlns:a16="http://schemas.microsoft.com/office/drawing/2014/main" id="{2107413A-9578-4A7E-AA5E-7F7ADAE4F053}"/>
                </a:ext>
              </a:extLst>
            </p:cNvPr>
            <p:cNvSpPr txBox="1"/>
            <p:nvPr/>
          </p:nvSpPr>
          <p:spPr>
            <a:xfrm>
              <a:off x="528494" y="3429000"/>
              <a:ext cx="442750" cy="369332"/>
            </a:xfrm>
            <a:prstGeom prst="rect">
              <a:avLst/>
            </a:prstGeom>
            <a:noFill/>
          </p:spPr>
          <p:txBody>
            <a:bodyPr wrap="none" rtlCol="0">
              <a:spAutoFit/>
            </a:bodyPr>
            <a:lstStyle/>
            <a:p>
              <a:r>
                <a:rPr lang="en-US" altLang="zh-CN" dirty="0"/>
                <a:t>B2</a:t>
              </a:r>
              <a:endParaRPr lang="zh-CN" altLang="en-US" dirty="0"/>
            </a:p>
          </p:txBody>
        </p:sp>
      </p:grpSp>
      <p:sp>
        <p:nvSpPr>
          <p:cNvPr id="50" name="文本框 49">
            <a:extLst>
              <a:ext uri="{FF2B5EF4-FFF2-40B4-BE49-F238E27FC236}">
                <a16:creationId xmlns:a16="http://schemas.microsoft.com/office/drawing/2014/main" id="{5BEBA7F0-CE97-4D7A-9E2C-B3DD08C6B720}"/>
              </a:ext>
            </a:extLst>
          </p:cNvPr>
          <p:cNvSpPr txBox="1"/>
          <p:nvPr/>
        </p:nvSpPr>
        <p:spPr>
          <a:xfrm>
            <a:off x="7332138" y="1792892"/>
            <a:ext cx="1024639" cy="369332"/>
          </a:xfrm>
          <a:prstGeom prst="rect">
            <a:avLst/>
          </a:prstGeom>
          <a:solidFill>
            <a:srgbClr val="FFFFFF"/>
          </a:solidFill>
          <a:ln>
            <a:solidFill>
              <a:schemeClr val="tx1"/>
            </a:solidFill>
          </a:ln>
          <a:effectLst>
            <a:outerShdw blurRad="50800" dist="50800" dir="2700000" algn="ctr" rotWithShape="0">
              <a:schemeClr val="tx1">
                <a:alpha val="40000"/>
              </a:schemeClr>
            </a:outerShdw>
          </a:effectLst>
        </p:spPr>
        <p:txBody>
          <a:bodyPr wrap="none" rtlCol="0">
            <a:spAutoFit/>
          </a:bodyPr>
          <a:lstStyle/>
          <a:p>
            <a:r>
              <a:rPr lang="en-US" altLang="zh-CN" dirty="0"/>
              <a:t>(1) </a:t>
            </a:r>
            <a:r>
              <a:rPr lang="en-US" altLang="zh-CN" dirty="0" err="1"/>
              <a:t>i</a:t>
            </a:r>
            <a:r>
              <a:rPr lang="en-US" altLang="zh-CN" dirty="0"/>
              <a:t> := 1</a:t>
            </a:r>
            <a:endParaRPr lang="zh-CN" altLang="en-US" dirty="0"/>
          </a:p>
        </p:txBody>
      </p:sp>
      <p:sp>
        <p:nvSpPr>
          <p:cNvPr id="51" name="文本框 50">
            <a:extLst>
              <a:ext uri="{FF2B5EF4-FFF2-40B4-BE49-F238E27FC236}">
                <a16:creationId xmlns:a16="http://schemas.microsoft.com/office/drawing/2014/main" id="{FE7101B5-8D45-43E2-AD4A-10E00A97AFA2}"/>
              </a:ext>
            </a:extLst>
          </p:cNvPr>
          <p:cNvSpPr txBox="1"/>
          <p:nvPr/>
        </p:nvSpPr>
        <p:spPr>
          <a:xfrm>
            <a:off x="6517356" y="3396734"/>
            <a:ext cx="2660931" cy="1477328"/>
          </a:xfrm>
          <a:prstGeom prst="rect">
            <a:avLst/>
          </a:prstGeom>
          <a:solidFill>
            <a:srgbClr val="FFFFFF"/>
          </a:solidFill>
          <a:ln>
            <a:solidFill>
              <a:schemeClr val="tx1"/>
            </a:solidFill>
          </a:ln>
          <a:effectLst>
            <a:outerShdw blurRad="50800" dist="50800" dir="2700000" algn="ctr" rotWithShape="0">
              <a:schemeClr val="tx1">
                <a:alpha val="40000"/>
              </a:schemeClr>
            </a:outerShdw>
          </a:effectLst>
        </p:spPr>
        <p:txBody>
          <a:bodyPr wrap="square" rtlCol="0">
            <a:spAutoFit/>
          </a:bodyPr>
          <a:lstStyle/>
          <a:p>
            <a:endParaRPr lang="en-US" altLang="zh-CN" dirty="0"/>
          </a:p>
          <a:p>
            <a:r>
              <a:rPr lang="en-US" altLang="zh-CN" dirty="0"/>
              <a:t>(3) t2 := t1 * </a:t>
            </a:r>
            <a:r>
              <a:rPr lang="en-US" altLang="zh-CN" dirty="0" err="1"/>
              <a:t>i</a:t>
            </a:r>
            <a:endParaRPr lang="en-US" altLang="zh-CN" dirty="0"/>
          </a:p>
          <a:p>
            <a:r>
              <a:rPr lang="en-US" altLang="zh-CN" dirty="0"/>
              <a:t>(4) t3 := t2 + d</a:t>
            </a:r>
          </a:p>
          <a:p>
            <a:r>
              <a:rPr lang="en-US" altLang="zh-CN" dirty="0"/>
              <a:t>(5) </a:t>
            </a:r>
            <a:r>
              <a:rPr lang="en-US" altLang="zh-CN" dirty="0" err="1"/>
              <a:t>i</a:t>
            </a:r>
            <a:r>
              <a:rPr lang="en-US" altLang="zh-CN" dirty="0"/>
              <a:t> := </a:t>
            </a:r>
            <a:r>
              <a:rPr lang="en-US" altLang="zh-CN" dirty="0" err="1"/>
              <a:t>i</a:t>
            </a:r>
            <a:r>
              <a:rPr lang="en-US" altLang="zh-CN" dirty="0"/>
              <a:t> + 1</a:t>
            </a:r>
          </a:p>
          <a:p>
            <a:r>
              <a:rPr lang="en-US" altLang="zh-CN" dirty="0"/>
              <a:t>(6) If </a:t>
            </a:r>
            <a:r>
              <a:rPr lang="en-US" altLang="zh-CN" dirty="0" err="1"/>
              <a:t>i</a:t>
            </a:r>
            <a:r>
              <a:rPr lang="en-US" altLang="zh-CN" dirty="0"/>
              <a:t> &lt;=100 </a:t>
            </a:r>
            <a:r>
              <a:rPr lang="en-US" altLang="zh-CN" dirty="0" err="1"/>
              <a:t>goto</a:t>
            </a:r>
            <a:r>
              <a:rPr lang="en-US" altLang="zh-CN" dirty="0"/>
              <a:t> </a:t>
            </a:r>
            <a:r>
              <a:rPr lang="en-US" altLang="zh-CN" dirty="0">
                <a:solidFill>
                  <a:srgbClr val="3333FF"/>
                </a:solidFill>
              </a:rPr>
              <a:t>B2</a:t>
            </a:r>
            <a:endParaRPr lang="zh-CN" altLang="en-US" dirty="0">
              <a:solidFill>
                <a:srgbClr val="3333FF"/>
              </a:solidFill>
            </a:endParaRPr>
          </a:p>
        </p:txBody>
      </p:sp>
      <p:cxnSp>
        <p:nvCxnSpPr>
          <p:cNvPr id="52" name="直接箭头连接符 51">
            <a:extLst>
              <a:ext uri="{FF2B5EF4-FFF2-40B4-BE49-F238E27FC236}">
                <a16:creationId xmlns:a16="http://schemas.microsoft.com/office/drawing/2014/main" id="{7F62367F-5DD4-46C6-AC84-818415CCCC48}"/>
              </a:ext>
            </a:extLst>
          </p:cNvPr>
          <p:cNvCxnSpPr>
            <a:cxnSpLocks/>
            <a:endCxn id="50" idx="0"/>
          </p:cNvCxnSpPr>
          <p:nvPr/>
        </p:nvCxnSpPr>
        <p:spPr>
          <a:xfrm>
            <a:off x="7844458" y="1280160"/>
            <a:ext cx="0" cy="51273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直接箭头连接符 52">
            <a:extLst>
              <a:ext uri="{FF2B5EF4-FFF2-40B4-BE49-F238E27FC236}">
                <a16:creationId xmlns:a16="http://schemas.microsoft.com/office/drawing/2014/main" id="{CB487AFB-4B55-4A5A-84E9-271063AA80A1}"/>
              </a:ext>
            </a:extLst>
          </p:cNvPr>
          <p:cNvCxnSpPr>
            <a:cxnSpLocks/>
            <a:stCxn id="50" idx="2"/>
            <a:endCxn id="62" idx="0"/>
          </p:cNvCxnSpPr>
          <p:nvPr/>
        </p:nvCxnSpPr>
        <p:spPr>
          <a:xfrm>
            <a:off x="7844458" y="2162224"/>
            <a:ext cx="4690" cy="40870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直接箭头连接符 53">
            <a:extLst>
              <a:ext uri="{FF2B5EF4-FFF2-40B4-BE49-F238E27FC236}">
                <a16:creationId xmlns:a16="http://schemas.microsoft.com/office/drawing/2014/main" id="{D5D5CF24-715C-4DE3-AED7-4E04B159DC89}"/>
              </a:ext>
            </a:extLst>
          </p:cNvPr>
          <p:cNvCxnSpPr>
            <a:cxnSpLocks/>
            <a:stCxn id="51" idx="2"/>
          </p:cNvCxnSpPr>
          <p:nvPr/>
        </p:nvCxnSpPr>
        <p:spPr>
          <a:xfrm>
            <a:off x="7847822" y="4874062"/>
            <a:ext cx="12756" cy="39996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直接连接符 54">
            <a:extLst>
              <a:ext uri="{FF2B5EF4-FFF2-40B4-BE49-F238E27FC236}">
                <a16:creationId xmlns:a16="http://schemas.microsoft.com/office/drawing/2014/main" id="{A975A9B1-A8DB-4683-A0BE-0DA3984AFCBA}"/>
              </a:ext>
            </a:extLst>
          </p:cNvPr>
          <p:cNvCxnSpPr/>
          <p:nvPr/>
        </p:nvCxnSpPr>
        <p:spPr>
          <a:xfrm>
            <a:off x="8631548" y="4874062"/>
            <a:ext cx="0" cy="39996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直接连接符 55">
            <a:extLst>
              <a:ext uri="{FF2B5EF4-FFF2-40B4-BE49-F238E27FC236}">
                <a16:creationId xmlns:a16="http://schemas.microsoft.com/office/drawing/2014/main" id="{DFE36E61-BC64-4338-A714-BD84B18EB5E1}"/>
              </a:ext>
            </a:extLst>
          </p:cNvPr>
          <p:cNvCxnSpPr/>
          <p:nvPr/>
        </p:nvCxnSpPr>
        <p:spPr>
          <a:xfrm>
            <a:off x="8631548" y="5274024"/>
            <a:ext cx="770021"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直接连接符 56">
            <a:extLst>
              <a:ext uri="{FF2B5EF4-FFF2-40B4-BE49-F238E27FC236}">
                <a16:creationId xmlns:a16="http://schemas.microsoft.com/office/drawing/2014/main" id="{4E97A648-6D0D-44E5-B30D-FBA9A784745C}"/>
              </a:ext>
            </a:extLst>
          </p:cNvPr>
          <p:cNvCxnSpPr/>
          <p:nvPr/>
        </p:nvCxnSpPr>
        <p:spPr>
          <a:xfrm flipV="1">
            <a:off x="9401569" y="3092298"/>
            <a:ext cx="0" cy="2181726"/>
          </a:xfrm>
          <a:prstGeom prst="line">
            <a:avLst/>
          </a:prstGeom>
          <a:ln w="19050"/>
        </p:spPr>
        <p:style>
          <a:lnRef idx="1">
            <a:schemeClr val="dk1"/>
          </a:lnRef>
          <a:fillRef idx="0">
            <a:schemeClr val="dk1"/>
          </a:fillRef>
          <a:effectRef idx="0">
            <a:schemeClr val="dk1"/>
          </a:effectRef>
          <a:fontRef idx="minor">
            <a:schemeClr val="tx1"/>
          </a:fontRef>
        </p:style>
      </p:cxnSp>
      <p:cxnSp>
        <p:nvCxnSpPr>
          <p:cNvPr id="58" name="直接连接符 57">
            <a:extLst>
              <a:ext uri="{FF2B5EF4-FFF2-40B4-BE49-F238E27FC236}">
                <a16:creationId xmlns:a16="http://schemas.microsoft.com/office/drawing/2014/main" id="{757B92C4-B6AE-4DFA-B172-7D3183CEA8EF}"/>
              </a:ext>
            </a:extLst>
          </p:cNvPr>
          <p:cNvCxnSpPr/>
          <p:nvPr/>
        </p:nvCxnSpPr>
        <p:spPr>
          <a:xfrm flipH="1">
            <a:off x="8631548" y="3092298"/>
            <a:ext cx="770021"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直接箭头连接符 58">
            <a:extLst>
              <a:ext uri="{FF2B5EF4-FFF2-40B4-BE49-F238E27FC236}">
                <a16:creationId xmlns:a16="http://schemas.microsoft.com/office/drawing/2014/main" id="{DAEDA1B3-661E-4C12-87F5-74A23ABA16E4}"/>
              </a:ext>
            </a:extLst>
          </p:cNvPr>
          <p:cNvCxnSpPr/>
          <p:nvPr/>
        </p:nvCxnSpPr>
        <p:spPr>
          <a:xfrm>
            <a:off x="8631548" y="3092298"/>
            <a:ext cx="0" cy="30443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0" name="文本框 59">
            <a:extLst>
              <a:ext uri="{FF2B5EF4-FFF2-40B4-BE49-F238E27FC236}">
                <a16:creationId xmlns:a16="http://schemas.microsoft.com/office/drawing/2014/main" id="{FFE92D7B-187C-4EE0-827A-4CA22A7468E8}"/>
              </a:ext>
            </a:extLst>
          </p:cNvPr>
          <p:cNvSpPr txBox="1"/>
          <p:nvPr/>
        </p:nvSpPr>
        <p:spPr>
          <a:xfrm>
            <a:off x="6774393" y="1823594"/>
            <a:ext cx="442750" cy="369332"/>
          </a:xfrm>
          <a:prstGeom prst="rect">
            <a:avLst/>
          </a:prstGeom>
          <a:noFill/>
        </p:spPr>
        <p:txBody>
          <a:bodyPr wrap="none" rtlCol="0">
            <a:spAutoFit/>
          </a:bodyPr>
          <a:lstStyle/>
          <a:p>
            <a:r>
              <a:rPr lang="en-US" altLang="zh-CN" dirty="0"/>
              <a:t>B1</a:t>
            </a:r>
            <a:endParaRPr lang="zh-CN" altLang="en-US" dirty="0"/>
          </a:p>
        </p:txBody>
      </p:sp>
      <p:sp>
        <p:nvSpPr>
          <p:cNvPr id="61" name="文本框 60">
            <a:extLst>
              <a:ext uri="{FF2B5EF4-FFF2-40B4-BE49-F238E27FC236}">
                <a16:creationId xmlns:a16="http://schemas.microsoft.com/office/drawing/2014/main" id="{6ED9582B-0E58-4694-A462-FE4EBD7C8C00}"/>
              </a:ext>
            </a:extLst>
          </p:cNvPr>
          <p:cNvSpPr txBox="1"/>
          <p:nvPr/>
        </p:nvSpPr>
        <p:spPr>
          <a:xfrm>
            <a:off x="6096000" y="3361003"/>
            <a:ext cx="442750" cy="369332"/>
          </a:xfrm>
          <a:prstGeom prst="rect">
            <a:avLst/>
          </a:prstGeom>
          <a:noFill/>
        </p:spPr>
        <p:txBody>
          <a:bodyPr wrap="none" rtlCol="0">
            <a:spAutoFit/>
          </a:bodyPr>
          <a:lstStyle/>
          <a:p>
            <a:r>
              <a:rPr lang="en-US" altLang="zh-CN" dirty="0"/>
              <a:t>B2</a:t>
            </a:r>
            <a:endParaRPr lang="zh-CN" altLang="en-US" dirty="0"/>
          </a:p>
        </p:txBody>
      </p:sp>
      <p:sp>
        <p:nvSpPr>
          <p:cNvPr id="62" name="文本框 61">
            <a:extLst>
              <a:ext uri="{FF2B5EF4-FFF2-40B4-BE49-F238E27FC236}">
                <a16:creationId xmlns:a16="http://schemas.microsoft.com/office/drawing/2014/main" id="{28E81CF0-0128-4925-A630-482B9153AD59}"/>
              </a:ext>
            </a:extLst>
          </p:cNvPr>
          <p:cNvSpPr txBox="1"/>
          <p:nvPr/>
        </p:nvSpPr>
        <p:spPr>
          <a:xfrm>
            <a:off x="6977207" y="2570932"/>
            <a:ext cx="1743881" cy="379791"/>
          </a:xfrm>
          <a:prstGeom prst="rect">
            <a:avLst/>
          </a:prstGeom>
          <a:solidFill>
            <a:srgbClr val="FFFFFF"/>
          </a:solidFill>
          <a:ln>
            <a:solidFill>
              <a:schemeClr val="tx1"/>
            </a:solidFill>
          </a:ln>
          <a:effectLst>
            <a:outerShdw blurRad="50800" dist="50800" dir="2700000" algn="ctr" rotWithShape="0">
              <a:schemeClr val="tx1">
                <a:alpha val="40000"/>
              </a:schemeClr>
            </a:outerShdw>
          </a:effectLst>
        </p:spPr>
        <p:txBody>
          <a:bodyPr wrap="square" rtlCol="0">
            <a:spAutoFit/>
          </a:bodyPr>
          <a:lstStyle/>
          <a:p>
            <a:r>
              <a:rPr lang="en-US" altLang="zh-CN" dirty="0">
                <a:solidFill>
                  <a:srgbClr val="0000FF"/>
                </a:solidFill>
              </a:rPr>
              <a:t>(2) t1 := b * c</a:t>
            </a:r>
            <a:endParaRPr lang="zh-CN" altLang="en-US" dirty="0">
              <a:solidFill>
                <a:srgbClr val="0000FF"/>
              </a:solidFill>
            </a:endParaRPr>
          </a:p>
        </p:txBody>
      </p:sp>
      <p:cxnSp>
        <p:nvCxnSpPr>
          <p:cNvPr id="64" name="直接箭头连接符 63">
            <a:extLst>
              <a:ext uri="{FF2B5EF4-FFF2-40B4-BE49-F238E27FC236}">
                <a16:creationId xmlns:a16="http://schemas.microsoft.com/office/drawing/2014/main" id="{0F91243D-8FF9-40FB-AD3F-84449B6890C3}"/>
              </a:ext>
            </a:extLst>
          </p:cNvPr>
          <p:cNvCxnSpPr>
            <a:cxnSpLocks/>
            <a:stCxn id="62" idx="2"/>
            <a:endCxn id="51" idx="0"/>
          </p:cNvCxnSpPr>
          <p:nvPr/>
        </p:nvCxnSpPr>
        <p:spPr>
          <a:xfrm flipH="1">
            <a:off x="7847822" y="2950723"/>
            <a:ext cx="1326" cy="44601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7" name="文本框 66">
            <a:extLst>
              <a:ext uri="{FF2B5EF4-FFF2-40B4-BE49-F238E27FC236}">
                <a16:creationId xmlns:a16="http://schemas.microsoft.com/office/drawing/2014/main" id="{1FCEBFDC-3034-478B-82DC-8B8E5C015FEE}"/>
              </a:ext>
            </a:extLst>
          </p:cNvPr>
          <p:cNvSpPr txBox="1"/>
          <p:nvPr/>
        </p:nvSpPr>
        <p:spPr>
          <a:xfrm>
            <a:off x="6471744" y="2581397"/>
            <a:ext cx="495649" cy="369332"/>
          </a:xfrm>
          <a:prstGeom prst="rect">
            <a:avLst/>
          </a:prstGeom>
          <a:noFill/>
        </p:spPr>
        <p:txBody>
          <a:bodyPr wrap="none" rtlCol="0">
            <a:spAutoFit/>
          </a:bodyPr>
          <a:lstStyle/>
          <a:p>
            <a:r>
              <a:rPr lang="en-US" altLang="zh-CN" dirty="0"/>
              <a:t>B2</a:t>
            </a:r>
            <a:r>
              <a:rPr lang="en-US" altLang="zh-CN" baseline="30000" dirty="0"/>
              <a:t>’</a:t>
            </a:r>
            <a:endParaRPr lang="zh-CN" altLang="en-US" baseline="30000" dirty="0"/>
          </a:p>
        </p:txBody>
      </p:sp>
      <p:sp>
        <p:nvSpPr>
          <p:cNvPr id="68" name="箭头: 右 67">
            <a:extLst>
              <a:ext uri="{FF2B5EF4-FFF2-40B4-BE49-F238E27FC236}">
                <a16:creationId xmlns:a16="http://schemas.microsoft.com/office/drawing/2014/main" id="{F3D385E2-5152-4FEF-9D85-DE9776015677}"/>
              </a:ext>
            </a:extLst>
          </p:cNvPr>
          <p:cNvSpPr/>
          <p:nvPr/>
        </p:nvSpPr>
        <p:spPr>
          <a:xfrm>
            <a:off x="4684295" y="3312513"/>
            <a:ext cx="655728" cy="456469"/>
          </a:xfrm>
          <a:prstGeom prst="rightArrow">
            <a:avLst/>
          </a:prstGeom>
          <a:solidFill>
            <a:srgbClr val="FFFFFF"/>
          </a:solidFill>
          <a:ln>
            <a:solidFill>
              <a:schemeClr val="tx1"/>
            </a:solidFill>
          </a:ln>
          <a:effectLst>
            <a:outerShdw blurRad="50800" dist="50800" dir="2700000" algn="ctr"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027122316"/>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9AF0930-B700-4BED-B1F6-9ECF99B839A4}"/>
              </a:ext>
            </a:extLst>
          </p:cNvPr>
          <p:cNvSpPr>
            <a:spLocks noGrp="1"/>
          </p:cNvSpPr>
          <p:nvPr>
            <p:ph type="title"/>
          </p:nvPr>
        </p:nvSpPr>
        <p:spPr/>
        <p:txBody>
          <a:bodyPr/>
          <a:lstStyle/>
          <a:p>
            <a:r>
              <a:rPr lang="en-US" altLang="zh-CN" dirty="0"/>
              <a:t>10.4.3 </a:t>
            </a:r>
            <a:r>
              <a:rPr lang="zh-CN" altLang="en-US" dirty="0"/>
              <a:t>循环优化</a:t>
            </a:r>
          </a:p>
        </p:txBody>
      </p:sp>
      <p:sp>
        <p:nvSpPr>
          <p:cNvPr id="3" name="内容占位符 2">
            <a:extLst>
              <a:ext uri="{FF2B5EF4-FFF2-40B4-BE49-F238E27FC236}">
                <a16:creationId xmlns:a16="http://schemas.microsoft.com/office/drawing/2014/main" id="{1A8D07DC-7D32-48C0-BE6F-A12F8C548106}"/>
              </a:ext>
            </a:extLst>
          </p:cNvPr>
          <p:cNvSpPr>
            <a:spLocks noGrp="1"/>
          </p:cNvSpPr>
          <p:nvPr>
            <p:ph idx="1"/>
          </p:nvPr>
        </p:nvSpPr>
        <p:spPr>
          <a:xfrm>
            <a:off x="487823" y="942764"/>
            <a:ext cx="3887700" cy="617641"/>
          </a:xfrm>
        </p:spPr>
        <p:txBody>
          <a:bodyPr>
            <a:normAutofit/>
          </a:bodyPr>
          <a:lstStyle/>
          <a:p>
            <a:r>
              <a:rPr lang="zh-CN" altLang="en-US" dirty="0"/>
              <a:t>代码不能外提的例子</a:t>
            </a:r>
          </a:p>
        </p:txBody>
      </p:sp>
      <p:sp>
        <p:nvSpPr>
          <p:cNvPr id="28" name="Rectangle 32">
            <a:extLst>
              <a:ext uri="{FF2B5EF4-FFF2-40B4-BE49-F238E27FC236}">
                <a16:creationId xmlns:a16="http://schemas.microsoft.com/office/drawing/2014/main" id="{23343F55-E648-403A-8B35-1AD32BE38EF1}"/>
              </a:ext>
            </a:extLst>
          </p:cNvPr>
          <p:cNvSpPr>
            <a:spLocks noChangeArrowheads="1"/>
          </p:cNvSpPr>
          <p:nvPr/>
        </p:nvSpPr>
        <p:spPr bwMode="auto">
          <a:xfrm>
            <a:off x="1393903" y="1897248"/>
            <a:ext cx="2564778" cy="459637"/>
          </a:xfrm>
          <a:prstGeom prst="rect">
            <a:avLst/>
          </a:prstGeom>
          <a:solidFill>
            <a:srgbClr val="FFFFFF"/>
          </a:solidFill>
          <a:ln w="12700" cap="sq">
            <a:solidFill>
              <a:schemeClr val="tx1"/>
            </a:solidFill>
            <a:miter lim="800000"/>
            <a:headEnd type="none" w="sm" len="sm"/>
            <a:tailEnd type="none" w="lg" len="lg"/>
          </a:ln>
          <a:effectLst>
            <a:outerShdw blurRad="50800" dist="50800" dir="2700000" algn="ctr" rotWithShape="0">
              <a:schemeClr val="tx1">
                <a:alpha val="40000"/>
              </a:schemeClr>
            </a:outerShdw>
          </a:effectLst>
        </p:spPr>
        <p:txBody>
          <a:bodyPr wrap="none"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9pPr>
          </a:lstStyle>
          <a:p>
            <a:pPr eaLnBrk="1" hangingPunct="1">
              <a:spcBef>
                <a:spcPct val="0"/>
              </a:spcBef>
              <a:buClrTx/>
              <a:buSzTx/>
              <a:buFontTx/>
              <a:buNone/>
            </a:pPr>
            <a:r>
              <a:rPr kumimoji="1" lang="zh-CN" altLang="en-US" sz="2000">
                <a:latin typeface="+mn-lt"/>
                <a:ea typeface="宋体" panose="02010600030101010101" pitchFamily="2" charset="-122"/>
              </a:rPr>
              <a:t>(1)	</a:t>
            </a:r>
            <a:r>
              <a:rPr kumimoji="1" lang="en-US" altLang="zh-CN" sz="2000">
                <a:latin typeface="+mn-lt"/>
                <a:ea typeface="宋体" panose="02010600030101010101" pitchFamily="2" charset="-122"/>
              </a:rPr>
              <a:t>I:=1</a:t>
            </a:r>
          </a:p>
        </p:txBody>
      </p:sp>
      <p:sp>
        <p:nvSpPr>
          <p:cNvPr id="29" name="Rectangle 33">
            <a:extLst>
              <a:ext uri="{FF2B5EF4-FFF2-40B4-BE49-F238E27FC236}">
                <a16:creationId xmlns:a16="http://schemas.microsoft.com/office/drawing/2014/main" id="{79B157C5-A350-402E-A306-4233BD4D6850}"/>
              </a:ext>
            </a:extLst>
          </p:cNvPr>
          <p:cNvSpPr>
            <a:spLocks noChangeArrowheads="1"/>
          </p:cNvSpPr>
          <p:nvPr/>
        </p:nvSpPr>
        <p:spPr bwMode="auto">
          <a:xfrm>
            <a:off x="1393901" y="2724594"/>
            <a:ext cx="2664000" cy="459637"/>
          </a:xfrm>
          <a:prstGeom prst="rect">
            <a:avLst/>
          </a:prstGeom>
          <a:solidFill>
            <a:srgbClr val="FFFFFF"/>
          </a:solidFill>
          <a:ln w="12700" cap="sq">
            <a:solidFill>
              <a:schemeClr val="tx1"/>
            </a:solidFill>
            <a:miter lim="800000"/>
            <a:headEnd type="none" w="sm" len="sm"/>
            <a:tailEnd type="none" w="lg" len="lg"/>
          </a:ln>
          <a:effectLst>
            <a:outerShdw blurRad="50800" dist="50800" dir="2700000" algn="ctr" rotWithShape="0">
              <a:schemeClr val="tx1">
                <a:alpha val="40000"/>
              </a:schemeClr>
            </a:outerShdw>
          </a:effectLst>
        </p:spPr>
        <p:txBody>
          <a:bodyPr wrap="none"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9pPr>
          </a:lstStyle>
          <a:p>
            <a:pPr eaLnBrk="1" hangingPunct="1">
              <a:spcBef>
                <a:spcPct val="0"/>
              </a:spcBef>
              <a:buClrTx/>
              <a:buSzTx/>
              <a:buFontTx/>
              <a:buNone/>
            </a:pPr>
            <a:r>
              <a:rPr kumimoji="1" lang="zh-CN" altLang="en-US" sz="2000" dirty="0">
                <a:latin typeface="+mn-lt"/>
                <a:ea typeface="宋体" panose="02010600030101010101" pitchFamily="2" charset="-122"/>
              </a:rPr>
              <a:t>(2)   </a:t>
            </a:r>
            <a:r>
              <a:rPr kumimoji="1" lang="en-US" altLang="zh-CN" sz="2000" dirty="0">
                <a:latin typeface="+mn-lt"/>
                <a:ea typeface="宋体" panose="02010600030101010101" pitchFamily="2" charset="-122"/>
              </a:rPr>
              <a:t>if X&gt;=Y  </a:t>
            </a:r>
            <a:r>
              <a:rPr kumimoji="1" lang="en-US" altLang="zh-CN" sz="2000" dirty="0" err="1">
                <a:latin typeface="+mn-lt"/>
                <a:ea typeface="宋体" panose="02010600030101010101" pitchFamily="2" charset="-122"/>
              </a:rPr>
              <a:t>goto</a:t>
            </a:r>
            <a:r>
              <a:rPr kumimoji="1" lang="en-US" altLang="zh-CN" sz="2000" dirty="0">
                <a:latin typeface="+mn-lt"/>
                <a:ea typeface="宋体" panose="02010600030101010101" pitchFamily="2" charset="-122"/>
              </a:rPr>
              <a:t> B</a:t>
            </a:r>
            <a:r>
              <a:rPr kumimoji="1" lang="en-US" altLang="zh-CN" sz="2000" baseline="-25000" dirty="0">
                <a:latin typeface="+mn-lt"/>
                <a:ea typeface="宋体" panose="02010600030101010101" pitchFamily="2" charset="-122"/>
              </a:rPr>
              <a:t>4</a:t>
            </a:r>
            <a:endParaRPr kumimoji="1" lang="en-US" altLang="zh-CN" sz="2000" dirty="0">
              <a:latin typeface="+mn-lt"/>
              <a:ea typeface="宋体" panose="02010600030101010101" pitchFamily="2" charset="-122"/>
            </a:endParaRPr>
          </a:p>
        </p:txBody>
      </p:sp>
      <p:sp>
        <p:nvSpPr>
          <p:cNvPr id="30" name="Rectangle 37">
            <a:extLst>
              <a:ext uri="{FF2B5EF4-FFF2-40B4-BE49-F238E27FC236}">
                <a16:creationId xmlns:a16="http://schemas.microsoft.com/office/drawing/2014/main" id="{30FC62A7-6416-4BEB-82EE-7164FE0C576F}"/>
              </a:ext>
            </a:extLst>
          </p:cNvPr>
          <p:cNvSpPr>
            <a:spLocks noChangeArrowheads="1"/>
          </p:cNvSpPr>
          <p:nvPr/>
        </p:nvSpPr>
        <p:spPr bwMode="auto">
          <a:xfrm>
            <a:off x="929035" y="1805321"/>
            <a:ext cx="464867" cy="551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cap="sq">
                <a:solidFill>
                  <a:srgbClr val="000000"/>
                </a:solidFill>
                <a:miter lim="800000"/>
                <a:headEnd type="none" w="sm" len="sm"/>
                <a:tailEnd type="none" w="lg" len="lg"/>
              </a14:hiddenLine>
            </a:ext>
          </a:extLst>
        </p:spPr>
        <p:txBody>
          <a:bodyPr wrap="none"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9pPr>
          </a:lstStyle>
          <a:p>
            <a:pPr algn="ctr" eaLnBrk="1" hangingPunct="1">
              <a:spcBef>
                <a:spcPct val="0"/>
              </a:spcBef>
              <a:buClrTx/>
              <a:buSzTx/>
              <a:buFontTx/>
              <a:buNone/>
            </a:pPr>
            <a:r>
              <a:rPr kumimoji="1" lang="en-US" altLang="zh-CN" sz="2000" dirty="0">
                <a:latin typeface="+mn-lt"/>
                <a:ea typeface="宋体" panose="02010600030101010101" pitchFamily="2" charset="-122"/>
              </a:rPr>
              <a:t>B</a:t>
            </a:r>
            <a:r>
              <a:rPr kumimoji="1" lang="en-US" altLang="zh-CN" sz="2000" baseline="-25000" dirty="0">
                <a:latin typeface="+mn-lt"/>
                <a:ea typeface="宋体" panose="02010600030101010101" pitchFamily="2" charset="-122"/>
              </a:rPr>
              <a:t>1</a:t>
            </a:r>
            <a:endParaRPr kumimoji="1" lang="en-US" altLang="zh-CN" sz="2000" dirty="0">
              <a:latin typeface="+mn-lt"/>
              <a:ea typeface="宋体" panose="02010600030101010101" pitchFamily="2" charset="-122"/>
            </a:endParaRPr>
          </a:p>
        </p:txBody>
      </p:sp>
      <p:sp>
        <p:nvSpPr>
          <p:cNvPr id="31" name="Rectangle 44">
            <a:extLst>
              <a:ext uri="{FF2B5EF4-FFF2-40B4-BE49-F238E27FC236}">
                <a16:creationId xmlns:a16="http://schemas.microsoft.com/office/drawing/2014/main" id="{2C345640-3E88-4169-9421-FB26BFE427F4}"/>
              </a:ext>
            </a:extLst>
          </p:cNvPr>
          <p:cNvSpPr>
            <a:spLocks noChangeArrowheads="1"/>
          </p:cNvSpPr>
          <p:nvPr/>
        </p:nvSpPr>
        <p:spPr bwMode="auto">
          <a:xfrm>
            <a:off x="906143" y="2439090"/>
            <a:ext cx="464867" cy="551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cap="sq">
                <a:solidFill>
                  <a:srgbClr val="000000"/>
                </a:solidFill>
                <a:miter lim="800000"/>
                <a:headEnd type="none" w="sm" len="sm"/>
                <a:tailEnd type="none" w="lg" len="lg"/>
              </a14:hiddenLine>
            </a:ext>
          </a:extLst>
        </p:spPr>
        <p:txBody>
          <a:bodyPr wrap="none"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9pPr>
          </a:lstStyle>
          <a:p>
            <a:pPr algn="ctr" eaLnBrk="1" hangingPunct="1">
              <a:spcBef>
                <a:spcPct val="0"/>
              </a:spcBef>
              <a:buClrTx/>
              <a:buSzTx/>
              <a:buFontTx/>
              <a:buNone/>
            </a:pPr>
            <a:r>
              <a:rPr kumimoji="1" lang="en-US" altLang="zh-CN" sz="2000" dirty="0">
                <a:latin typeface="+mn-lt"/>
                <a:ea typeface="宋体" panose="02010600030101010101" pitchFamily="2" charset="-122"/>
              </a:rPr>
              <a:t>B</a:t>
            </a:r>
            <a:r>
              <a:rPr kumimoji="1" lang="en-US" altLang="zh-CN" sz="2000" baseline="-25000" dirty="0">
                <a:latin typeface="+mn-lt"/>
                <a:ea typeface="宋体" panose="02010600030101010101" pitchFamily="2" charset="-122"/>
              </a:rPr>
              <a:t>2</a:t>
            </a:r>
            <a:endParaRPr kumimoji="1" lang="en-US" altLang="zh-CN" sz="2000" dirty="0">
              <a:latin typeface="+mn-lt"/>
              <a:ea typeface="宋体" panose="02010600030101010101" pitchFamily="2" charset="-122"/>
            </a:endParaRPr>
          </a:p>
        </p:txBody>
      </p:sp>
      <p:sp>
        <p:nvSpPr>
          <p:cNvPr id="32" name="Rectangle 45">
            <a:extLst>
              <a:ext uri="{FF2B5EF4-FFF2-40B4-BE49-F238E27FC236}">
                <a16:creationId xmlns:a16="http://schemas.microsoft.com/office/drawing/2014/main" id="{69CA7421-204C-4523-9488-6C7B9EBE7333}"/>
              </a:ext>
            </a:extLst>
          </p:cNvPr>
          <p:cNvSpPr>
            <a:spLocks noChangeArrowheads="1"/>
          </p:cNvSpPr>
          <p:nvPr/>
        </p:nvSpPr>
        <p:spPr bwMode="auto">
          <a:xfrm>
            <a:off x="624468" y="3460013"/>
            <a:ext cx="2051825" cy="827346"/>
          </a:xfrm>
          <a:prstGeom prst="rect">
            <a:avLst/>
          </a:prstGeom>
          <a:solidFill>
            <a:srgbClr val="FFFFFF"/>
          </a:solidFill>
          <a:ln w="12700" cap="sq">
            <a:solidFill>
              <a:schemeClr val="tx1"/>
            </a:solidFill>
            <a:miter lim="800000"/>
            <a:headEnd type="none" w="sm" len="sm"/>
            <a:tailEnd type="none" w="lg" len="lg"/>
          </a:ln>
          <a:effectLst>
            <a:outerShdw blurRad="50800" dist="50800" dir="2700000" algn="ctr" rotWithShape="0">
              <a:schemeClr val="tx1">
                <a:alpha val="40000"/>
              </a:schemeClr>
            </a:outerShdw>
          </a:effectLst>
        </p:spPr>
        <p:txBody>
          <a:bodyPr wrap="none"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9pPr>
          </a:lstStyle>
          <a:p>
            <a:pPr eaLnBrk="1" hangingPunct="1">
              <a:spcBef>
                <a:spcPct val="0"/>
              </a:spcBef>
              <a:buClrTx/>
              <a:buSzTx/>
              <a:buFontTx/>
              <a:buNone/>
            </a:pPr>
            <a:r>
              <a:rPr kumimoji="1" lang="zh-CN" altLang="en-US" sz="2000" dirty="0">
                <a:solidFill>
                  <a:srgbClr val="C00000"/>
                </a:solidFill>
                <a:latin typeface="+mn-lt"/>
                <a:ea typeface="宋体" panose="02010600030101010101" pitchFamily="2" charset="-122"/>
              </a:rPr>
              <a:t>(3)   </a:t>
            </a:r>
            <a:r>
              <a:rPr kumimoji="1" lang="en-US" altLang="zh-CN" sz="2000" dirty="0">
                <a:solidFill>
                  <a:srgbClr val="C00000"/>
                </a:solidFill>
                <a:latin typeface="+mn-lt"/>
                <a:ea typeface="宋体" panose="02010600030101010101" pitchFamily="2" charset="-122"/>
              </a:rPr>
              <a:t>I:=2</a:t>
            </a:r>
          </a:p>
          <a:p>
            <a:pPr eaLnBrk="1" hangingPunct="1">
              <a:spcBef>
                <a:spcPct val="0"/>
              </a:spcBef>
              <a:buClrTx/>
              <a:buSzTx/>
              <a:buFontTx/>
              <a:buNone/>
            </a:pPr>
            <a:r>
              <a:rPr kumimoji="1" lang="en-US" altLang="zh-CN" sz="2000" dirty="0">
                <a:latin typeface="+mn-lt"/>
                <a:ea typeface="宋体" panose="02010600030101010101" pitchFamily="2" charset="-122"/>
              </a:rPr>
              <a:t>(4)   X:=X+1</a:t>
            </a:r>
          </a:p>
        </p:txBody>
      </p:sp>
      <p:sp>
        <p:nvSpPr>
          <p:cNvPr id="33" name="Rectangle 46">
            <a:extLst>
              <a:ext uri="{FF2B5EF4-FFF2-40B4-BE49-F238E27FC236}">
                <a16:creationId xmlns:a16="http://schemas.microsoft.com/office/drawing/2014/main" id="{4CF5EF77-21D4-4364-949E-0B4D6288C186}"/>
              </a:ext>
            </a:extLst>
          </p:cNvPr>
          <p:cNvSpPr>
            <a:spLocks noChangeArrowheads="1"/>
          </p:cNvSpPr>
          <p:nvPr/>
        </p:nvSpPr>
        <p:spPr bwMode="auto">
          <a:xfrm>
            <a:off x="3103757" y="3551940"/>
            <a:ext cx="2564779" cy="827346"/>
          </a:xfrm>
          <a:prstGeom prst="rect">
            <a:avLst/>
          </a:prstGeom>
          <a:solidFill>
            <a:srgbClr val="FFFFFF"/>
          </a:solidFill>
          <a:ln w="12700" cap="sq">
            <a:solidFill>
              <a:schemeClr val="tx1"/>
            </a:solidFill>
            <a:miter lim="800000"/>
            <a:headEnd type="none" w="sm" len="sm"/>
            <a:tailEnd type="none" w="lg" len="lg"/>
          </a:ln>
          <a:effectLst>
            <a:outerShdw blurRad="50800" dist="50800" dir="2700000" algn="ctr" rotWithShape="0">
              <a:schemeClr val="tx1">
                <a:alpha val="40000"/>
              </a:schemeClr>
            </a:outerShdw>
          </a:effectLst>
        </p:spPr>
        <p:txBody>
          <a:bodyPr wrap="none"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9pPr>
          </a:lstStyle>
          <a:p>
            <a:pPr eaLnBrk="1" hangingPunct="1">
              <a:spcBef>
                <a:spcPct val="0"/>
              </a:spcBef>
              <a:buClrTx/>
              <a:buSzTx/>
              <a:buFontTx/>
              <a:buNone/>
            </a:pPr>
            <a:r>
              <a:rPr kumimoji="1" lang="zh-CN" altLang="en-US" sz="2000" dirty="0">
                <a:latin typeface="+mn-lt"/>
                <a:ea typeface="宋体" panose="02010600030101010101" pitchFamily="2" charset="-122"/>
              </a:rPr>
              <a:t>(5)   </a:t>
            </a:r>
            <a:r>
              <a:rPr kumimoji="1" lang="en-US" altLang="zh-CN" sz="2000" dirty="0">
                <a:latin typeface="+mn-lt"/>
                <a:ea typeface="宋体" panose="02010600030101010101" pitchFamily="2" charset="-122"/>
              </a:rPr>
              <a:t>Y:=Y-1</a:t>
            </a:r>
          </a:p>
          <a:p>
            <a:pPr eaLnBrk="1" hangingPunct="1">
              <a:spcBef>
                <a:spcPct val="0"/>
              </a:spcBef>
              <a:buClrTx/>
              <a:buSzTx/>
              <a:buFontTx/>
              <a:buNone/>
            </a:pPr>
            <a:r>
              <a:rPr kumimoji="1" lang="en-US" altLang="zh-CN" sz="2000" dirty="0">
                <a:latin typeface="+mn-lt"/>
                <a:ea typeface="宋体" panose="02010600030101010101" pitchFamily="2" charset="-122"/>
              </a:rPr>
              <a:t>(6)   if  Y&gt;20 </a:t>
            </a:r>
            <a:r>
              <a:rPr kumimoji="1" lang="en-US" altLang="zh-CN" sz="2000" dirty="0" err="1">
                <a:latin typeface="+mn-lt"/>
                <a:ea typeface="宋体" panose="02010600030101010101" pitchFamily="2" charset="-122"/>
              </a:rPr>
              <a:t>goto</a:t>
            </a:r>
            <a:r>
              <a:rPr kumimoji="1" lang="en-US" altLang="zh-CN" sz="2000" dirty="0">
                <a:latin typeface="+mn-lt"/>
                <a:ea typeface="宋体" panose="02010600030101010101" pitchFamily="2" charset="-122"/>
              </a:rPr>
              <a:t> B</a:t>
            </a:r>
            <a:r>
              <a:rPr kumimoji="1" lang="en-US" altLang="zh-CN" sz="2000" baseline="-25000" dirty="0">
                <a:latin typeface="+mn-lt"/>
                <a:ea typeface="宋体" panose="02010600030101010101" pitchFamily="2" charset="-122"/>
              </a:rPr>
              <a:t>2</a:t>
            </a:r>
            <a:endParaRPr kumimoji="1" lang="en-US" altLang="zh-CN" sz="2000" dirty="0">
              <a:latin typeface="+mn-lt"/>
              <a:ea typeface="宋体" panose="02010600030101010101" pitchFamily="2" charset="-122"/>
            </a:endParaRPr>
          </a:p>
        </p:txBody>
      </p:sp>
      <p:sp>
        <p:nvSpPr>
          <p:cNvPr id="34" name="Rectangle 47">
            <a:extLst>
              <a:ext uri="{FF2B5EF4-FFF2-40B4-BE49-F238E27FC236}">
                <a16:creationId xmlns:a16="http://schemas.microsoft.com/office/drawing/2014/main" id="{2A1AF420-CC76-4667-99F9-2D56F0DAB357}"/>
              </a:ext>
            </a:extLst>
          </p:cNvPr>
          <p:cNvSpPr>
            <a:spLocks noChangeArrowheads="1"/>
          </p:cNvSpPr>
          <p:nvPr/>
        </p:nvSpPr>
        <p:spPr bwMode="auto">
          <a:xfrm>
            <a:off x="3103757" y="4746995"/>
            <a:ext cx="2564779" cy="459637"/>
          </a:xfrm>
          <a:prstGeom prst="rect">
            <a:avLst/>
          </a:prstGeom>
          <a:solidFill>
            <a:srgbClr val="FFFFFF"/>
          </a:solidFill>
          <a:ln w="12700" cap="sq">
            <a:solidFill>
              <a:schemeClr val="tx1"/>
            </a:solidFill>
            <a:miter lim="800000"/>
            <a:headEnd type="none" w="sm" len="sm"/>
            <a:tailEnd type="none" w="lg" len="lg"/>
          </a:ln>
          <a:effectLst>
            <a:outerShdw blurRad="50800" dist="50800" dir="2700000" algn="ctr" rotWithShape="0">
              <a:schemeClr val="tx1">
                <a:alpha val="40000"/>
              </a:schemeClr>
            </a:outerShdw>
          </a:effectLst>
        </p:spPr>
        <p:txBody>
          <a:bodyPr wrap="none"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9pPr>
          </a:lstStyle>
          <a:p>
            <a:pPr eaLnBrk="1" hangingPunct="1">
              <a:spcBef>
                <a:spcPct val="0"/>
              </a:spcBef>
              <a:buClrTx/>
              <a:buSzTx/>
              <a:buFontTx/>
              <a:buNone/>
            </a:pPr>
            <a:r>
              <a:rPr kumimoji="1" lang="zh-CN" altLang="zh-CN" sz="2000">
                <a:latin typeface="+mn-lt"/>
                <a:ea typeface="宋体" panose="02010600030101010101" pitchFamily="2" charset="-122"/>
              </a:rPr>
              <a:t>(7)   </a:t>
            </a:r>
            <a:r>
              <a:rPr kumimoji="1" lang="en-US" altLang="zh-CN" sz="2000">
                <a:latin typeface="+mn-lt"/>
                <a:ea typeface="宋体" panose="02010600030101010101" pitchFamily="2" charset="-122"/>
              </a:rPr>
              <a:t>J:=I</a:t>
            </a:r>
          </a:p>
        </p:txBody>
      </p:sp>
      <p:sp>
        <p:nvSpPr>
          <p:cNvPr id="35" name="Line 48">
            <a:extLst>
              <a:ext uri="{FF2B5EF4-FFF2-40B4-BE49-F238E27FC236}">
                <a16:creationId xmlns:a16="http://schemas.microsoft.com/office/drawing/2014/main" id="{3582BDA1-DA5C-479C-BF73-9E60F2E2F4C9}"/>
              </a:ext>
            </a:extLst>
          </p:cNvPr>
          <p:cNvSpPr>
            <a:spLocks noChangeShapeType="1"/>
          </p:cNvSpPr>
          <p:nvPr/>
        </p:nvSpPr>
        <p:spPr bwMode="auto">
          <a:xfrm>
            <a:off x="2553046" y="1621466"/>
            <a:ext cx="0" cy="275782"/>
          </a:xfrm>
          <a:prstGeom prst="line">
            <a:avLst/>
          </a:prstGeom>
          <a:noFill/>
          <a:ln w="15875" cap="sq">
            <a:solidFill>
              <a:schemeClr val="tx1"/>
            </a:solidFill>
            <a:round/>
            <a:headEnd type="none" w="sm" len="sm"/>
            <a:tailEnd type="stealth" w="lg" len="lg"/>
          </a:ln>
          <a:extLst>
            <a:ext uri="{909E8E84-426E-40DD-AFC4-6F175D3DCCD1}">
              <a14:hiddenFill xmlns:a14="http://schemas.microsoft.com/office/drawing/2010/main">
                <a:noFill/>
              </a14:hiddenFill>
            </a:ext>
          </a:extLst>
        </p:spPr>
        <p:txBody>
          <a:bodyPr wrap="none" anchor="ctr"/>
          <a:lstStyle/>
          <a:p>
            <a:endParaRPr lang="zh-CN" altLang="en-US" sz="2000"/>
          </a:p>
        </p:txBody>
      </p:sp>
      <p:sp>
        <p:nvSpPr>
          <p:cNvPr id="36" name="Line 49">
            <a:extLst>
              <a:ext uri="{FF2B5EF4-FFF2-40B4-BE49-F238E27FC236}">
                <a16:creationId xmlns:a16="http://schemas.microsoft.com/office/drawing/2014/main" id="{C9147908-4E27-40B2-8937-6B133CF316DF}"/>
              </a:ext>
            </a:extLst>
          </p:cNvPr>
          <p:cNvSpPr>
            <a:spLocks noChangeShapeType="1"/>
          </p:cNvSpPr>
          <p:nvPr/>
        </p:nvSpPr>
        <p:spPr bwMode="auto">
          <a:xfrm>
            <a:off x="2553046" y="2356885"/>
            <a:ext cx="0" cy="367709"/>
          </a:xfrm>
          <a:prstGeom prst="line">
            <a:avLst/>
          </a:prstGeom>
          <a:noFill/>
          <a:ln w="15875" cap="sq">
            <a:solidFill>
              <a:schemeClr val="tx1"/>
            </a:solidFill>
            <a:round/>
            <a:headEnd type="none" w="sm" len="sm"/>
            <a:tailEnd type="stealth" w="lg" len="lg"/>
          </a:ln>
          <a:extLst>
            <a:ext uri="{909E8E84-426E-40DD-AFC4-6F175D3DCCD1}">
              <a14:hiddenFill xmlns:a14="http://schemas.microsoft.com/office/drawing/2010/main">
                <a:noFill/>
              </a14:hiddenFill>
            </a:ext>
          </a:extLst>
        </p:spPr>
        <p:txBody>
          <a:bodyPr wrap="none" anchor="ctr"/>
          <a:lstStyle/>
          <a:p>
            <a:endParaRPr lang="zh-CN" altLang="en-US" sz="2000"/>
          </a:p>
        </p:txBody>
      </p:sp>
      <p:sp>
        <p:nvSpPr>
          <p:cNvPr id="37" name="Freeform 50">
            <a:extLst>
              <a:ext uri="{FF2B5EF4-FFF2-40B4-BE49-F238E27FC236}">
                <a16:creationId xmlns:a16="http://schemas.microsoft.com/office/drawing/2014/main" id="{CC8B5CF0-3AC0-4F36-92DF-3199F2BBF6D9}"/>
              </a:ext>
            </a:extLst>
          </p:cNvPr>
          <p:cNvSpPr>
            <a:spLocks/>
          </p:cNvSpPr>
          <p:nvPr/>
        </p:nvSpPr>
        <p:spPr bwMode="auto">
          <a:xfrm>
            <a:off x="966439" y="2908449"/>
            <a:ext cx="427464" cy="551564"/>
          </a:xfrm>
          <a:custGeom>
            <a:avLst/>
            <a:gdLst>
              <a:gd name="T0" fmla="*/ 240 w 240"/>
              <a:gd name="T1" fmla="*/ 0 h 384"/>
              <a:gd name="T2" fmla="*/ 0 w 240"/>
              <a:gd name="T3" fmla="*/ 0 h 384"/>
              <a:gd name="T4" fmla="*/ 0 w 240"/>
              <a:gd name="T5" fmla="*/ 69 h 384"/>
              <a:gd name="T6" fmla="*/ 0 60000 65536"/>
              <a:gd name="T7" fmla="*/ 0 60000 65536"/>
              <a:gd name="T8" fmla="*/ 0 60000 65536"/>
              <a:gd name="T9" fmla="*/ 0 w 240"/>
              <a:gd name="T10" fmla="*/ 0 h 384"/>
              <a:gd name="T11" fmla="*/ 240 w 240"/>
              <a:gd name="T12" fmla="*/ 384 h 384"/>
            </a:gdLst>
            <a:ahLst/>
            <a:cxnLst>
              <a:cxn ang="T6">
                <a:pos x="T0" y="T1"/>
              </a:cxn>
              <a:cxn ang="T7">
                <a:pos x="T2" y="T3"/>
              </a:cxn>
              <a:cxn ang="T8">
                <a:pos x="T4" y="T5"/>
              </a:cxn>
            </a:cxnLst>
            <a:rect l="T9" t="T10" r="T11" b="T12"/>
            <a:pathLst>
              <a:path w="240" h="384">
                <a:moveTo>
                  <a:pt x="240" y="0"/>
                </a:moveTo>
                <a:lnTo>
                  <a:pt x="0" y="0"/>
                </a:lnTo>
                <a:lnTo>
                  <a:pt x="0" y="384"/>
                </a:lnTo>
              </a:path>
            </a:pathLst>
          </a:custGeom>
          <a:noFill/>
          <a:ln w="15875" cap="sq" cmpd="sng">
            <a:solidFill>
              <a:schemeClr val="tx1"/>
            </a:solidFill>
            <a:prstDash val="solid"/>
            <a:round/>
            <a:headEnd type="none" w="sm" len="sm"/>
            <a:tailEnd type="stealth" w="lg"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sz="2000"/>
          </a:p>
        </p:txBody>
      </p:sp>
      <p:sp>
        <p:nvSpPr>
          <p:cNvPr id="38" name="Freeform 53">
            <a:extLst>
              <a:ext uri="{FF2B5EF4-FFF2-40B4-BE49-F238E27FC236}">
                <a16:creationId xmlns:a16="http://schemas.microsoft.com/office/drawing/2014/main" id="{B35973B0-25B6-48C8-B6FC-1E13E6C5B6C1}"/>
              </a:ext>
            </a:extLst>
          </p:cNvPr>
          <p:cNvSpPr>
            <a:spLocks/>
          </p:cNvSpPr>
          <p:nvPr/>
        </p:nvSpPr>
        <p:spPr bwMode="auto">
          <a:xfrm>
            <a:off x="4080622" y="2908449"/>
            <a:ext cx="512956" cy="643491"/>
          </a:xfrm>
          <a:custGeom>
            <a:avLst/>
            <a:gdLst>
              <a:gd name="T0" fmla="*/ 0 w 288"/>
              <a:gd name="T1" fmla="*/ 0 h 384"/>
              <a:gd name="T2" fmla="*/ 288 w 288"/>
              <a:gd name="T3" fmla="*/ 0 h 384"/>
              <a:gd name="T4" fmla="*/ 288 w 288"/>
              <a:gd name="T5" fmla="*/ 172 h 384"/>
              <a:gd name="T6" fmla="*/ 0 60000 65536"/>
              <a:gd name="T7" fmla="*/ 0 60000 65536"/>
              <a:gd name="T8" fmla="*/ 0 60000 65536"/>
              <a:gd name="T9" fmla="*/ 0 w 288"/>
              <a:gd name="T10" fmla="*/ 0 h 384"/>
              <a:gd name="T11" fmla="*/ 288 w 288"/>
              <a:gd name="T12" fmla="*/ 384 h 384"/>
            </a:gdLst>
            <a:ahLst/>
            <a:cxnLst>
              <a:cxn ang="T6">
                <a:pos x="T0" y="T1"/>
              </a:cxn>
              <a:cxn ang="T7">
                <a:pos x="T2" y="T3"/>
              </a:cxn>
              <a:cxn ang="T8">
                <a:pos x="T4" y="T5"/>
              </a:cxn>
            </a:cxnLst>
            <a:rect l="T9" t="T10" r="T11" b="T12"/>
            <a:pathLst>
              <a:path w="288" h="384">
                <a:moveTo>
                  <a:pt x="0" y="0"/>
                </a:moveTo>
                <a:lnTo>
                  <a:pt x="288" y="0"/>
                </a:lnTo>
                <a:lnTo>
                  <a:pt x="288" y="384"/>
                </a:lnTo>
              </a:path>
            </a:pathLst>
          </a:custGeom>
          <a:noFill/>
          <a:ln w="15875" cap="sq" cmpd="sng">
            <a:solidFill>
              <a:schemeClr val="tx1"/>
            </a:solidFill>
            <a:prstDash val="solid"/>
            <a:round/>
            <a:headEnd type="none" w="sm" len="sm"/>
            <a:tailEnd type="stealth" w="lg"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sz="2000"/>
          </a:p>
        </p:txBody>
      </p:sp>
      <p:sp>
        <p:nvSpPr>
          <p:cNvPr id="39" name="Rectangle 57">
            <a:extLst>
              <a:ext uri="{FF2B5EF4-FFF2-40B4-BE49-F238E27FC236}">
                <a16:creationId xmlns:a16="http://schemas.microsoft.com/office/drawing/2014/main" id="{4E3FE579-B52D-425A-A8BA-0867DC34D317}"/>
              </a:ext>
            </a:extLst>
          </p:cNvPr>
          <p:cNvSpPr>
            <a:spLocks noChangeArrowheads="1"/>
          </p:cNvSpPr>
          <p:nvPr/>
        </p:nvSpPr>
        <p:spPr bwMode="auto">
          <a:xfrm>
            <a:off x="129323" y="3597904"/>
            <a:ext cx="464867" cy="551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cap="sq">
                <a:solidFill>
                  <a:srgbClr val="000000"/>
                </a:solidFill>
                <a:miter lim="800000"/>
                <a:headEnd type="none" w="sm" len="sm"/>
                <a:tailEnd type="none" w="lg" len="lg"/>
              </a14:hiddenLine>
            </a:ext>
          </a:extLst>
        </p:spPr>
        <p:txBody>
          <a:bodyPr wrap="none"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9pPr>
          </a:lstStyle>
          <a:p>
            <a:pPr algn="ctr" eaLnBrk="1" hangingPunct="1">
              <a:spcBef>
                <a:spcPct val="0"/>
              </a:spcBef>
              <a:buClrTx/>
              <a:buSzTx/>
              <a:buFontTx/>
              <a:buNone/>
            </a:pPr>
            <a:r>
              <a:rPr kumimoji="1" lang="en-US" altLang="zh-CN" sz="2000" dirty="0">
                <a:latin typeface="+mn-lt"/>
                <a:ea typeface="宋体" panose="02010600030101010101" pitchFamily="2" charset="-122"/>
              </a:rPr>
              <a:t>B</a:t>
            </a:r>
            <a:r>
              <a:rPr kumimoji="1" lang="en-US" altLang="zh-CN" sz="2000" baseline="-25000" dirty="0">
                <a:latin typeface="+mn-lt"/>
                <a:ea typeface="宋体" panose="02010600030101010101" pitchFamily="2" charset="-122"/>
              </a:rPr>
              <a:t>3</a:t>
            </a:r>
            <a:endParaRPr kumimoji="1" lang="en-US" altLang="zh-CN" sz="2000" dirty="0">
              <a:latin typeface="+mn-lt"/>
              <a:ea typeface="宋体" panose="02010600030101010101" pitchFamily="2" charset="-122"/>
            </a:endParaRPr>
          </a:p>
        </p:txBody>
      </p:sp>
      <p:sp>
        <p:nvSpPr>
          <p:cNvPr id="40" name="Rectangle 58">
            <a:extLst>
              <a:ext uri="{FF2B5EF4-FFF2-40B4-BE49-F238E27FC236}">
                <a16:creationId xmlns:a16="http://schemas.microsoft.com/office/drawing/2014/main" id="{7A7A87B1-06C9-4D11-B4AE-DC74BCC10122}"/>
              </a:ext>
            </a:extLst>
          </p:cNvPr>
          <p:cNvSpPr>
            <a:spLocks noChangeArrowheads="1"/>
          </p:cNvSpPr>
          <p:nvPr/>
        </p:nvSpPr>
        <p:spPr bwMode="auto">
          <a:xfrm>
            <a:off x="5107840" y="3092303"/>
            <a:ext cx="464867" cy="551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cap="sq">
                <a:solidFill>
                  <a:srgbClr val="000000"/>
                </a:solidFill>
                <a:miter lim="800000"/>
                <a:headEnd type="none" w="sm" len="sm"/>
                <a:tailEnd type="none" w="lg" len="lg"/>
              </a14:hiddenLine>
            </a:ext>
          </a:extLst>
        </p:spPr>
        <p:txBody>
          <a:bodyPr wrap="none"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9pPr>
          </a:lstStyle>
          <a:p>
            <a:pPr algn="ctr" eaLnBrk="1" hangingPunct="1">
              <a:spcBef>
                <a:spcPct val="0"/>
              </a:spcBef>
              <a:buClrTx/>
              <a:buSzTx/>
              <a:buFontTx/>
              <a:buNone/>
            </a:pPr>
            <a:r>
              <a:rPr kumimoji="1" lang="en-US" altLang="zh-CN" sz="2000" dirty="0">
                <a:latin typeface="+mn-lt"/>
                <a:ea typeface="宋体" panose="02010600030101010101" pitchFamily="2" charset="-122"/>
              </a:rPr>
              <a:t>B</a:t>
            </a:r>
            <a:r>
              <a:rPr kumimoji="1" lang="en-US" altLang="zh-CN" sz="2000" baseline="-25000" dirty="0">
                <a:latin typeface="+mn-lt"/>
                <a:ea typeface="宋体" panose="02010600030101010101" pitchFamily="2" charset="-122"/>
              </a:rPr>
              <a:t>4</a:t>
            </a:r>
            <a:endParaRPr kumimoji="1" lang="en-US" altLang="zh-CN" sz="2000" dirty="0">
              <a:latin typeface="+mn-lt"/>
              <a:ea typeface="宋体" panose="02010600030101010101" pitchFamily="2" charset="-122"/>
            </a:endParaRPr>
          </a:p>
        </p:txBody>
      </p:sp>
      <p:sp>
        <p:nvSpPr>
          <p:cNvPr id="41" name="Rectangle 59">
            <a:extLst>
              <a:ext uri="{FF2B5EF4-FFF2-40B4-BE49-F238E27FC236}">
                <a16:creationId xmlns:a16="http://schemas.microsoft.com/office/drawing/2014/main" id="{0B2AAF1A-2889-4518-8A26-7161B345FE43}"/>
              </a:ext>
            </a:extLst>
          </p:cNvPr>
          <p:cNvSpPr>
            <a:spLocks noChangeArrowheads="1"/>
          </p:cNvSpPr>
          <p:nvPr/>
        </p:nvSpPr>
        <p:spPr bwMode="auto">
          <a:xfrm>
            <a:off x="2649549" y="4689315"/>
            <a:ext cx="464867" cy="551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cap="sq">
                <a:solidFill>
                  <a:srgbClr val="000000"/>
                </a:solidFill>
                <a:miter lim="800000"/>
                <a:headEnd type="none" w="sm" len="sm"/>
                <a:tailEnd type="none" w="lg" len="lg"/>
              </a14:hiddenLine>
            </a:ext>
          </a:extLst>
        </p:spPr>
        <p:txBody>
          <a:bodyPr wrap="none"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9pPr>
          </a:lstStyle>
          <a:p>
            <a:pPr algn="ctr" eaLnBrk="1" hangingPunct="1">
              <a:spcBef>
                <a:spcPct val="0"/>
              </a:spcBef>
              <a:buClrTx/>
              <a:buSzTx/>
              <a:buFontTx/>
              <a:buNone/>
            </a:pPr>
            <a:r>
              <a:rPr kumimoji="1" lang="en-US" altLang="zh-CN" sz="2000" dirty="0">
                <a:latin typeface="+mn-lt"/>
                <a:ea typeface="宋体" panose="02010600030101010101" pitchFamily="2" charset="-122"/>
              </a:rPr>
              <a:t>B</a:t>
            </a:r>
            <a:r>
              <a:rPr kumimoji="1" lang="en-US" altLang="zh-CN" sz="2000" baseline="-25000" dirty="0">
                <a:latin typeface="+mn-lt"/>
                <a:ea typeface="宋体" panose="02010600030101010101" pitchFamily="2" charset="-122"/>
              </a:rPr>
              <a:t>5</a:t>
            </a:r>
            <a:endParaRPr kumimoji="1" lang="en-US" altLang="zh-CN" sz="2000" dirty="0">
              <a:latin typeface="+mn-lt"/>
              <a:ea typeface="宋体" panose="02010600030101010101" pitchFamily="2" charset="-122"/>
            </a:endParaRPr>
          </a:p>
        </p:txBody>
      </p:sp>
      <p:sp>
        <p:nvSpPr>
          <p:cNvPr id="42" name="Line 61">
            <a:extLst>
              <a:ext uri="{FF2B5EF4-FFF2-40B4-BE49-F238E27FC236}">
                <a16:creationId xmlns:a16="http://schemas.microsoft.com/office/drawing/2014/main" id="{89841941-B1AC-4105-9316-C3CA1BCA126E}"/>
              </a:ext>
            </a:extLst>
          </p:cNvPr>
          <p:cNvSpPr>
            <a:spLocks noChangeShapeType="1"/>
          </p:cNvSpPr>
          <p:nvPr/>
        </p:nvSpPr>
        <p:spPr bwMode="auto">
          <a:xfrm>
            <a:off x="4728118" y="5206632"/>
            <a:ext cx="0" cy="367709"/>
          </a:xfrm>
          <a:prstGeom prst="line">
            <a:avLst/>
          </a:prstGeom>
          <a:noFill/>
          <a:ln w="15875" cap="sq">
            <a:solidFill>
              <a:schemeClr val="tx1"/>
            </a:solidFill>
            <a:round/>
            <a:headEnd type="none" w="sm" len="sm"/>
            <a:tailEnd type="stealth" w="lg" len="lg"/>
          </a:ln>
          <a:extLst>
            <a:ext uri="{909E8E84-426E-40DD-AFC4-6F175D3DCCD1}">
              <a14:hiddenFill xmlns:a14="http://schemas.microsoft.com/office/drawing/2010/main">
                <a:noFill/>
              </a14:hiddenFill>
            </a:ext>
          </a:extLst>
        </p:spPr>
        <p:txBody>
          <a:bodyPr wrap="none" anchor="ctr"/>
          <a:lstStyle/>
          <a:p>
            <a:endParaRPr lang="zh-CN" altLang="en-US" sz="2000"/>
          </a:p>
        </p:txBody>
      </p:sp>
      <p:sp>
        <p:nvSpPr>
          <p:cNvPr id="43" name="Line 64">
            <a:extLst>
              <a:ext uri="{FF2B5EF4-FFF2-40B4-BE49-F238E27FC236}">
                <a16:creationId xmlns:a16="http://schemas.microsoft.com/office/drawing/2014/main" id="{91CCD4C6-9A0F-4272-ABB0-F28EAB3D13A4}"/>
              </a:ext>
            </a:extLst>
          </p:cNvPr>
          <p:cNvSpPr>
            <a:spLocks noChangeShapeType="1"/>
          </p:cNvSpPr>
          <p:nvPr/>
        </p:nvSpPr>
        <p:spPr bwMode="auto">
          <a:xfrm>
            <a:off x="4728118" y="4379286"/>
            <a:ext cx="0" cy="367709"/>
          </a:xfrm>
          <a:prstGeom prst="line">
            <a:avLst/>
          </a:prstGeom>
          <a:noFill/>
          <a:ln w="15875" cap="sq">
            <a:solidFill>
              <a:schemeClr val="tx1"/>
            </a:solidFill>
            <a:round/>
            <a:headEnd type="none" w="sm" len="sm"/>
            <a:tailEnd type="stealth" w="lg" len="lg"/>
          </a:ln>
          <a:extLst>
            <a:ext uri="{909E8E84-426E-40DD-AFC4-6F175D3DCCD1}">
              <a14:hiddenFill xmlns:a14="http://schemas.microsoft.com/office/drawing/2010/main">
                <a:noFill/>
              </a14:hiddenFill>
            </a:ext>
          </a:extLst>
        </p:spPr>
        <p:txBody>
          <a:bodyPr wrap="none" anchor="ctr"/>
          <a:lstStyle/>
          <a:p>
            <a:endParaRPr lang="zh-CN" altLang="en-US" sz="2000"/>
          </a:p>
        </p:txBody>
      </p:sp>
      <p:sp>
        <p:nvSpPr>
          <p:cNvPr id="44" name="Freeform 65">
            <a:extLst>
              <a:ext uri="{FF2B5EF4-FFF2-40B4-BE49-F238E27FC236}">
                <a16:creationId xmlns:a16="http://schemas.microsoft.com/office/drawing/2014/main" id="{E05C6FE2-956D-4EAE-A8B8-3CFE77C46FDC}"/>
              </a:ext>
            </a:extLst>
          </p:cNvPr>
          <p:cNvSpPr>
            <a:spLocks/>
          </p:cNvSpPr>
          <p:nvPr/>
        </p:nvSpPr>
        <p:spPr bwMode="auto">
          <a:xfrm>
            <a:off x="3702206" y="2448812"/>
            <a:ext cx="2393794" cy="2206256"/>
          </a:xfrm>
          <a:custGeom>
            <a:avLst/>
            <a:gdLst>
              <a:gd name="T0" fmla="*/ 864 w 1872"/>
              <a:gd name="T1" fmla="*/ 476 h 1344"/>
              <a:gd name="T2" fmla="*/ 864 w 1872"/>
              <a:gd name="T3" fmla="*/ 532 h 1344"/>
              <a:gd name="T4" fmla="*/ 1872 w 1872"/>
              <a:gd name="T5" fmla="*/ 532 h 1344"/>
              <a:gd name="T6" fmla="*/ 1872 w 1872"/>
              <a:gd name="T7" fmla="*/ 0 h 1344"/>
              <a:gd name="T8" fmla="*/ 0 w 1872"/>
              <a:gd name="T9" fmla="*/ 0 h 1344"/>
              <a:gd name="T10" fmla="*/ 0 w 1872"/>
              <a:gd name="T11" fmla="*/ 57 h 1344"/>
              <a:gd name="T12" fmla="*/ 0 60000 65536"/>
              <a:gd name="T13" fmla="*/ 0 60000 65536"/>
              <a:gd name="T14" fmla="*/ 0 60000 65536"/>
              <a:gd name="T15" fmla="*/ 0 60000 65536"/>
              <a:gd name="T16" fmla="*/ 0 60000 65536"/>
              <a:gd name="T17" fmla="*/ 0 60000 65536"/>
              <a:gd name="T18" fmla="*/ 0 w 1872"/>
              <a:gd name="T19" fmla="*/ 0 h 1344"/>
              <a:gd name="T20" fmla="*/ 1872 w 1872"/>
              <a:gd name="T21" fmla="*/ 1344 h 1344"/>
            </a:gdLst>
            <a:ahLst/>
            <a:cxnLst>
              <a:cxn ang="T12">
                <a:pos x="T0" y="T1"/>
              </a:cxn>
              <a:cxn ang="T13">
                <a:pos x="T2" y="T3"/>
              </a:cxn>
              <a:cxn ang="T14">
                <a:pos x="T4" y="T5"/>
              </a:cxn>
              <a:cxn ang="T15">
                <a:pos x="T6" y="T7"/>
              </a:cxn>
              <a:cxn ang="T16">
                <a:pos x="T8" y="T9"/>
              </a:cxn>
              <a:cxn ang="T17">
                <a:pos x="T10" y="T11"/>
              </a:cxn>
            </a:cxnLst>
            <a:rect l="T18" t="T19" r="T20" b="T21"/>
            <a:pathLst>
              <a:path w="1872" h="1344">
                <a:moveTo>
                  <a:pt x="864" y="1200"/>
                </a:moveTo>
                <a:lnTo>
                  <a:pt x="864" y="1344"/>
                </a:lnTo>
                <a:lnTo>
                  <a:pt x="1872" y="1344"/>
                </a:lnTo>
                <a:lnTo>
                  <a:pt x="1872" y="0"/>
                </a:lnTo>
                <a:lnTo>
                  <a:pt x="0" y="0"/>
                </a:lnTo>
                <a:lnTo>
                  <a:pt x="0" y="144"/>
                </a:lnTo>
              </a:path>
            </a:pathLst>
          </a:custGeom>
          <a:noFill/>
          <a:ln w="15875" cap="sq" cmpd="sng">
            <a:solidFill>
              <a:schemeClr val="tx1"/>
            </a:solidFill>
            <a:prstDash val="solid"/>
            <a:round/>
            <a:headEnd type="none" w="sm" len="sm"/>
            <a:tailEnd type="stealth" w="lg"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sz="2000"/>
          </a:p>
        </p:txBody>
      </p:sp>
      <p:sp>
        <p:nvSpPr>
          <p:cNvPr id="45" name="Freeform 86">
            <a:extLst>
              <a:ext uri="{FF2B5EF4-FFF2-40B4-BE49-F238E27FC236}">
                <a16:creationId xmlns:a16="http://schemas.microsoft.com/office/drawing/2014/main" id="{72108C08-37D5-4A77-A01E-45702B6AF1EE}"/>
              </a:ext>
            </a:extLst>
          </p:cNvPr>
          <p:cNvSpPr>
            <a:spLocks/>
          </p:cNvSpPr>
          <p:nvPr/>
        </p:nvSpPr>
        <p:spPr bwMode="auto">
          <a:xfrm>
            <a:off x="1735873" y="3276158"/>
            <a:ext cx="2222810" cy="1286983"/>
          </a:xfrm>
          <a:custGeom>
            <a:avLst/>
            <a:gdLst>
              <a:gd name="T0" fmla="*/ 0 w 1248"/>
              <a:gd name="T1" fmla="*/ 528 h 672"/>
              <a:gd name="T2" fmla="*/ 0 w 1248"/>
              <a:gd name="T3" fmla="*/ 672 h 672"/>
              <a:gd name="T4" fmla="*/ 624 w 1248"/>
              <a:gd name="T5" fmla="*/ 672 h 672"/>
              <a:gd name="T6" fmla="*/ 624 w 1248"/>
              <a:gd name="T7" fmla="*/ 0 h 672"/>
              <a:gd name="T8" fmla="*/ 1248 w 1248"/>
              <a:gd name="T9" fmla="*/ 0 h 672"/>
              <a:gd name="T10" fmla="*/ 1248 w 1248"/>
              <a:gd name="T11" fmla="*/ 144 h 672"/>
              <a:gd name="T12" fmla="*/ 0 60000 65536"/>
              <a:gd name="T13" fmla="*/ 0 60000 65536"/>
              <a:gd name="T14" fmla="*/ 0 60000 65536"/>
              <a:gd name="T15" fmla="*/ 0 60000 65536"/>
              <a:gd name="T16" fmla="*/ 0 60000 65536"/>
              <a:gd name="T17" fmla="*/ 0 60000 65536"/>
              <a:gd name="T18" fmla="*/ 0 w 1248"/>
              <a:gd name="T19" fmla="*/ 0 h 672"/>
              <a:gd name="T20" fmla="*/ 1248 w 1248"/>
              <a:gd name="T21" fmla="*/ 672 h 672"/>
            </a:gdLst>
            <a:ahLst/>
            <a:cxnLst>
              <a:cxn ang="T12">
                <a:pos x="T0" y="T1"/>
              </a:cxn>
              <a:cxn ang="T13">
                <a:pos x="T2" y="T3"/>
              </a:cxn>
              <a:cxn ang="T14">
                <a:pos x="T4" y="T5"/>
              </a:cxn>
              <a:cxn ang="T15">
                <a:pos x="T6" y="T7"/>
              </a:cxn>
              <a:cxn ang="T16">
                <a:pos x="T8" y="T9"/>
              </a:cxn>
              <a:cxn ang="T17">
                <a:pos x="T10" y="T11"/>
              </a:cxn>
            </a:cxnLst>
            <a:rect l="T18" t="T19" r="T20" b="T21"/>
            <a:pathLst>
              <a:path w="1248" h="672">
                <a:moveTo>
                  <a:pt x="0" y="528"/>
                </a:moveTo>
                <a:lnTo>
                  <a:pt x="0" y="672"/>
                </a:lnTo>
                <a:lnTo>
                  <a:pt x="624" y="672"/>
                </a:lnTo>
                <a:lnTo>
                  <a:pt x="624" y="0"/>
                </a:lnTo>
                <a:lnTo>
                  <a:pt x="1248" y="0"/>
                </a:lnTo>
                <a:lnTo>
                  <a:pt x="1248" y="144"/>
                </a:lnTo>
              </a:path>
            </a:pathLst>
          </a:custGeom>
          <a:noFill/>
          <a:ln w="15875" cap="sq" cmpd="sng">
            <a:solidFill>
              <a:schemeClr val="tx1"/>
            </a:solidFill>
            <a:prstDash val="solid"/>
            <a:round/>
            <a:headEnd type="none" w="sm" len="sm"/>
            <a:tailEnd type="stealth" w="lg"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sz="2000"/>
          </a:p>
        </p:txBody>
      </p:sp>
      <p:sp>
        <p:nvSpPr>
          <p:cNvPr id="48" name="Rectangle 3">
            <a:extLst>
              <a:ext uri="{FF2B5EF4-FFF2-40B4-BE49-F238E27FC236}">
                <a16:creationId xmlns:a16="http://schemas.microsoft.com/office/drawing/2014/main" id="{B44956A4-7B92-43E6-93E8-3BD9CFF4A9E3}"/>
              </a:ext>
            </a:extLst>
          </p:cNvPr>
          <p:cNvSpPr>
            <a:spLocks noChangeArrowheads="1"/>
          </p:cNvSpPr>
          <p:nvPr/>
        </p:nvSpPr>
        <p:spPr bwMode="auto">
          <a:xfrm>
            <a:off x="6964214" y="2123507"/>
            <a:ext cx="3231340" cy="444930"/>
          </a:xfrm>
          <a:prstGeom prst="rect">
            <a:avLst/>
          </a:prstGeom>
          <a:solidFill>
            <a:srgbClr val="FFFFFF"/>
          </a:solidFill>
          <a:ln w="12700" cap="sq">
            <a:solidFill>
              <a:schemeClr val="tx1"/>
            </a:solidFill>
            <a:miter lim="800000"/>
            <a:headEnd type="none" w="sm" len="sm"/>
            <a:tailEnd type="none" w="lg" len="lg"/>
          </a:ln>
          <a:effectLst>
            <a:outerShdw blurRad="50800" dist="50800" dir="2700000" algn="ctr" rotWithShape="0">
              <a:schemeClr val="tx1">
                <a:alpha val="40000"/>
              </a:schemeClr>
            </a:outerShdw>
          </a:effectLst>
        </p:spPr>
        <p:txBody>
          <a:bodyPr wrap="none"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9pPr>
          </a:lstStyle>
          <a:p>
            <a:pPr eaLnBrk="1" hangingPunct="1">
              <a:spcBef>
                <a:spcPct val="0"/>
              </a:spcBef>
              <a:buClrTx/>
              <a:buSzTx/>
              <a:buFontTx/>
              <a:buNone/>
            </a:pPr>
            <a:r>
              <a:rPr kumimoji="1" lang="zh-CN" altLang="en-US" sz="2000" dirty="0">
                <a:solidFill>
                  <a:srgbClr val="C00000"/>
                </a:solidFill>
                <a:latin typeface="+mn-lt"/>
                <a:ea typeface="宋体" panose="02010600030101010101" pitchFamily="2" charset="-122"/>
              </a:rPr>
              <a:t>(3)	</a:t>
            </a:r>
            <a:r>
              <a:rPr kumimoji="1" lang="en-US" altLang="zh-CN" sz="2000" dirty="0">
                <a:solidFill>
                  <a:srgbClr val="C00000"/>
                </a:solidFill>
                <a:latin typeface="+mn-lt"/>
                <a:ea typeface="宋体" panose="02010600030101010101" pitchFamily="2" charset="-122"/>
              </a:rPr>
              <a:t>I:=2</a:t>
            </a:r>
          </a:p>
        </p:txBody>
      </p:sp>
      <p:sp>
        <p:nvSpPr>
          <p:cNvPr id="49" name="Rectangle 4">
            <a:extLst>
              <a:ext uri="{FF2B5EF4-FFF2-40B4-BE49-F238E27FC236}">
                <a16:creationId xmlns:a16="http://schemas.microsoft.com/office/drawing/2014/main" id="{E9F26C5D-34AF-49B4-803D-7BA12BAF1875}"/>
              </a:ext>
            </a:extLst>
          </p:cNvPr>
          <p:cNvSpPr>
            <a:spLocks noChangeArrowheads="1"/>
          </p:cNvSpPr>
          <p:nvPr/>
        </p:nvSpPr>
        <p:spPr bwMode="auto">
          <a:xfrm>
            <a:off x="6964214" y="2924382"/>
            <a:ext cx="3231340" cy="444930"/>
          </a:xfrm>
          <a:prstGeom prst="rect">
            <a:avLst/>
          </a:prstGeom>
          <a:solidFill>
            <a:srgbClr val="FFFFFF"/>
          </a:solidFill>
          <a:ln w="12700" cap="sq">
            <a:solidFill>
              <a:schemeClr val="tx1"/>
            </a:solidFill>
            <a:miter lim="800000"/>
            <a:headEnd type="none" w="sm" len="sm"/>
            <a:tailEnd type="none" w="lg" len="lg"/>
          </a:ln>
          <a:effectLst>
            <a:outerShdw blurRad="50800" dist="50800" dir="2700000" algn="ctr" rotWithShape="0">
              <a:schemeClr val="tx1">
                <a:alpha val="40000"/>
              </a:schemeClr>
            </a:outerShdw>
          </a:effectLst>
        </p:spPr>
        <p:txBody>
          <a:bodyPr wrap="none"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9pPr>
          </a:lstStyle>
          <a:p>
            <a:pPr eaLnBrk="1" hangingPunct="1">
              <a:spcBef>
                <a:spcPct val="0"/>
              </a:spcBef>
              <a:buClrTx/>
              <a:buSzTx/>
              <a:buFontTx/>
              <a:buNone/>
            </a:pPr>
            <a:r>
              <a:rPr kumimoji="1" lang="zh-CN" altLang="en-US" sz="2000">
                <a:latin typeface="+mn-lt"/>
                <a:ea typeface="宋体" panose="02010600030101010101" pitchFamily="2" charset="-122"/>
              </a:rPr>
              <a:t>(2)   </a:t>
            </a:r>
            <a:r>
              <a:rPr kumimoji="1" lang="en-US" altLang="zh-CN" sz="2000">
                <a:latin typeface="+mn-lt"/>
                <a:ea typeface="宋体" panose="02010600030101010101" pitchFamily="2" charset="-122"/>
              </a:rPr>
              <a:t>if X&gt;=Y  goto B</a:t>
            </a:r>
            <a:r>
              <a:rPr kumimoji="1" lang="en-US" altLang="zh-CN" sz="2000" baseline="-25000">
                <a:latin typeface="+mn-lt"/>
                <a:ea typeface="宋体" panose="02010600030101010101" pitchFamily="2" charset="-122"/>
              </a:rPr>
              <a:t>4</a:t>
            </a:r>
          </a:p>
        </p:txBody>
      </p:sp>
      <p:sp>
        <p:nvSpPr>
          <p:cNvPr id="50" name="Rectangle 5">
            <a:extLst>
              <a:ext uri="{FF2B5EF4-FFF2-40B4-BE49-F238E27FC236}">
                <a16:creationId xmlns:a16="http://schemas.microsoft.com/office/drawing/2014/main" id="{85418EBD-9D26-468B-A40C-09D2868D4D45}"/>
              </a:ext>
            </a:extLst>
          </p:cNvPr>
          <p:cNvSpPr>
            <a:spLocks noChangeArrowheads="1"/>
          </p:cNvSpPr>
          <p:nvPr/>
        </p:nvSpPr>
        <p:spPr bwMode="auto">
          <a:xfrm>
            <a:off x="10204388" y="1385665"/>
            <a:ext cx="461115" cy="53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cap="sq">
                <a:solidFill>
                  <a:srgbClr val="000000"/>
                </a:solidFill>
                <a:miter lim="800000"/>
                <a:headEnd type="none" w="sm" len="sm"/>
                <a:tailEnd type="none" w="lg" len="lg"/>
              </a14:hiddenLine>
            </a:ext>
          </a:extLst>
        </p:spPr>
        <p:txBody>
          <a:bodyPr wrap="none"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9pPr>
          </a:lstStyle>
          <a:p>
            <a:pPr algn="ctr" eaLnBrk="1" hangingPunct="1">
              <a:spcBef>
                <a:spcPct val="0"/>
              </a:spcBef>
              <a:buClrTx/>
              <a:buSzTx/>
              <a:buFontTx/>
              <a:buNone/>
            </a:pPr>
            <a:r>
              <a:rPr kumimoji="1" lang="en-US" altLang="zh-CN" sz="2000" dirty="0">
                <a:latin typeface="+mn-lt"/>
                <a:ea typeface="宋体" panose="02010600030101010101" pitchFamily="2" charset="-122"/>
              </a:rPr>
              <a:t>B</a:t>
            </a:r>
            <a:r>
              <a:rPr kumimoji="1" lang="en-US" altLang="zh-CN" sz="2000" baseline="-25000" dirty="0">
                <a:latin typeface="+mn-lt"/>
                <a:ea typeface="宋体" panose="02010600030101010101" pitchFamily="2" charset="-122"/>
              </a:rPr>
              <a:t>1</a:t>
            </a:r>
            <a:endParaRPr kumimoji="1" lang="en-US" altLang="zh-CN" sz="2000" dirty="0">
              <a:latin typeface="+mn-lt"/>
              <a:ea typeface="宋体" panose="02010600030101010101" pitchFamily="2" charset="-122"/>
            </a:endParaRPr>
          </a:p>
        </p:txBody>
      </p:sp>
      <p:sp>
        <p:nvSpPr>
          <p:cNvPr id="51" name="Rectangle 6">
            <a:extLst>
              <a:ext uri="{FF2B5EF4-FFF2-40B4-BE49-F238E27FC236}">
                <a16:creationId xmlns:a16="http://schemas.microsoft.com/office/drawing/2014/main" id="{E4C9C58C-84AC-4544-8D8A-0C57F41C4BC3}"/>
              </a:ext>
            </a:extLst>
          </p:cNvPr>
          <p:cNvSpPr>
            <a:spLocks noChangeArrowheads="1"/>
          </p:cNvSpPr>
          <p:nvPr/>
        </p:nvSpPr>
        <p:spPr bwMode="auto">
          <a:xfrm>
            <a:off x="10179654" y="2631469"/>
            <a:ext cx="461115" cy="53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cap="sq">
                <a:solidFill>
                  <a:srgbClr val="000000"/>
                </a:solidFill>
                <a:miter lim="800000"/>
                <a:headEnd type="none" w="sm" len="sm"/>
                <a:tailEnd type="none" w="lg" len="lg"/>
              </a14:hiddenLine>
            </a:ext>
          </a:extLst>
        </p:spPr>
        <p:txBody>
          <a:bodyPr wrap="none"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9pPr>
          </a:lstStyle>
          <a:p>
            <a:pPr algn="ctr" eaLnBrk="1" hangingPunct="1">
              <a:spcBef>
                <a:spcPct val="0"/>
              </a:spcBef>
              <a:buClrTx/>
              <a:buSzTx/>
              <a:buFontTx/>
              <a:buNone/>
            </a:pPr>
            <a:r>
              <a:rPr kumimoji="1" lang="en-US" altLang="zh-CN" sz="2000" dirty="0">
                <a:latin typeface="+mn-lt"/>
                <a:ea typeface="宋体" panose="02010600030101010101" pitchFamily="2" charset="-122"/>
              </a:rPr>
              <a:t>B</a:t>
            </a:r>
            <a:r>
              <a:rPr kumimoji="1" lang="en-US" altLang="zh-CN" sz="2000" baseline="-25000" dirty="0">
                <a:latin typeface="+mn-lt"/>
                <a:ea typeface="宋体" panose="02010600030101010101" pitchFamily="2" charset="-122"/>
              </a:rPr>
              <a:t>2</a:t>
            </a:r>
            <a:endParaRPr kumimoji="1" lang="en-US" altLang="zh-CN" sz="2000" dirty="0">
              <a:latin typeface="+mn-lt"/>
              <a:ea typeface="宋体" panose="02010600030101010101" pitchFamily="2" charset="-122"/>
            </a:endParaRPr>
          </a:p>
        </p:txBody>
      </p:sp>
      <p:sp>
        <p:nvSpPr>
          <p:cNvPr id="52" name="Rectangle 7">
            <a:extLst>
              <a:ext uri="{FF2B5EF4-FFF2-40B4-BE49-F238E27FC236}">
                <a16:creationId xmlns:a16="http://schemas.microsoft.com/office/drawing/2014/main" id="{0B2DB903-2D3F-4BEF-9C87-B762EDF016D2}"/>
              </a:ext>
            </a:extLst>
          </p:cNvPr>
          <p:cNvSpPr>
            <a:spLocks noChangeArrowheads="1"/>
          </p:cNvSpPr>
          <p:nvPr/>
        </p:nvSpPr>
        <p:spPr bwMode="auto">
          <a:xfrm>
            <a:off x="6200989" y="3636270"/>
            <a:ext cx="2035267" cy="800874"/>
          </a:xfrm>
          <a:prstGeom prst="rect">
            <a:avLst/>
          </a:prstGeom>
          <a:solidFill>
            <a:srgbClr val="FFFFFF"/>
          </a:solidFill>
          <a:ln w="12700" cap="sq">
            <a:solidFill>
              <a:schemeClr val="tx1"/>
            </a:solidFill>
            <a:miter lim="800000"/>
            <a:headEnd type="none" w="sm" len="sm"/>
            <a:tailEnd type="none" w="lg" len="lg"/>
          </a:ln>
          <a:effectLst>
            <a:outerShdw blurRad="50800" dist="50800" dir="2700000" algn="ctr" rotWithShape="0">
              <a:schemeClr val="tx1">
                <a:alpha val="40000"/>
              </a:schemeClr>
            </a:outerShdw>
          </a:effectLst>
        </p:spPr>
        <p:txBody>
          <a:bodyPr wrap="none"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9pPr>
          </a:lstStyle>
          <a:p>
            <a:pPr eaLnBrk="1" hangingPunct="1">
              <a:spcBef>
                <a:spcPct val="0"/>
              </a:spcBef>
              <a:buClrTx/>
              <a:buSzTx/>
              <a:buFontTx/>
              <a:buNone/>
            </a:pPr>
            <a:r>
              <a:rPr kumimoji="1" lang="zh-CN" altLang="zh-CN" sz="2000">
                <a:latin typeface="+mn-lt"/>
                <a:ea typeface="宋体" panose="02010600030101010101" pitchFamily="2" charset="-122"/>
              </a:rPr>
              <a:t>(4)   </a:t>
            </a:r>
            <a:r>
              <a:rPr kumimoji="1" lang="en-US" altLang="zh-CN" sz="2000">
                <a:latin typeface="+mn-lt"/>
                <a:ea typeface="宋体" panose="02010600030101010101" pitchFamily="2" charset="-122"/>
              </a:rPr>
              <a:t>X:=X+1</a:t>
            </a:r>
          </a:p>
        </p:txBody>
      </p:sp>
      <p:sp>
        <p:nvSpPr>
          <p:cNvPr id="53" name="Rectangle 8">
            <a:extLst>
              <a:ext uri="{FF2B5EF4-FFF2-40B4-BE49-F238E27FC236}">
                <a16:creationId xmlns:a16="http://schemas.microsoft.com/office/drawing/2014/main" id="{154CE8B9-C841-404C-87D0-20E240470573}"/>
              </a:ext>
            </a:extLst>
          </p:cNvPr>
          <p:cNvSpPr>
            <a:spLocks noChangeArrowheads="1"/>
          </p:cNvSpPr>
          <p:nvPr/>
        </p:nvSpPr>
        <p:spPr bwMode="auto">
          <a:xfrm>
            <a:off x="8660270" y="3725256"/>
            <a:ext cx="2870928" cy="800874"/>
          </a:xfrm>
          <a:prstGeom prst="rect">
            <a:avLst/>
          </a:prstGeom>
          <a:solidFill>
            <a:srgbClr val="FFFFFF"/>
          </a:solidFill>
          <a:ln w="12700" cap="sq">
            <a:solidFill>
              <a:schemeClr val="tx1"/>
            </a:solidFill>
            <a:miter lim="800000"/>
            <a:headEnd type="none" w="sm" len="sm"/>
            <a:tailEnd type="none" w="lg" len="lg"/>
          </a:ln>
          <a:effectLst>
            <a:outerShdw blurRad="50800" dist="50800" dir="2700000" algn="ctr" rotWithShape="0">
              <a:schemeClr val="tx1">
                <a:alpha val="40000"/>
              </a:schemeClr>
            </a:outerShdw>
          </a:effectLst>
        </p:spPr>
        <p:txBody>
          <a:bodyPr wrap="none"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9pPr>
          </a:lstStyle>
          <a:p>
            <a:pPr eaLnBrk="1" hangingPunct="1">
              <a:spcBef>
                <a:spcPct val="0"/>
              </a:spcBef>
              <a:buClrTx/>
              <a:buSzTx/>
              <a:buFontTx/>
              <a:buNone/>
            </a:pPr>
            <a:r>
              <a:rPr kumimoji="1" lang="zh-CN" altLang="en-US" sz="2000">
                <a:latin typeface="+mn-lt"/>
                <a:ea typeface="宋体" panose="02010600030101010101" pitchFamily="2" charset="-122"/>
              </a:rPr>
              <a:t>(5)   </a:t>
            </a:r>
            <a:r>
              <a:rPr kumimoji="1" lang="en-US" altLang="zh-CN" sz="2000">
                <a:latin typeface="+mn-lt"/>
                <a:ea typeface="宋体" panose="02010600030101010101" pitchFamily="2" charset="-122"/>
              </a:rPr>
              <a:t>Y:=Y-1</a:t>
            </a:r>
          </a:p>
          <a:p>
            <a:pPr eaLnBrk="1" hangingPunct="1">
              <a:spcBef>
                <a:spcPct val="0"/>
              </a:spcBef>
              <a:buClrTx/>
              <a:buSzTx/>
              <a:buFontTx/>
              <a:buNone/>
            </a:pPr>
            <a:r>
              <a:rPr kumimoji="1" lang="en-US" altLang="zh-CN" sz="2000">
                <a:latin typeface="+mn-lt"/>
                <a:ea typeface="宋体" panose="02010600030101010101" pitchFamily="2" charset="-122"/>
              </a:rPr>
              <a:t>(6)   if  Y&gt;20 goto B</a:t>
            </a:r>
            <a:r>
              <a:rPr kumimoji="1" lang="en-US" altLang="zh-CN" sz="2000" baseline="-25000">
                <a:latin typeface="+mn-lt"/>
                <a:ea typeface="宋体" panose="02010600030101010101" pitchFamily="2" charset="-122"/>
              </a:rPr>
              <a:t>2</a:t>
            </a:r>
            <a:endParaRPr kumimoji="1" lang="en-US" altLang="zh-CN" sz="2000">
              <a:latin typeface="+mn-lt"/>
              <a:ea typeface="宋体" panose="02010600030101010101" pitchFamily="2" charset="-122"/>
            </a:endParaRPr>
          </a:p>
        </p:txBody>
      </p:sp>
      <p:sp>
        <p:nvSpPr>
          <p:cNvPr id="54" name="Rectangle 9">
            <a:extLst>
              <a:ext uri="{FF2B5EF4-FFF2-40B4-BE49-F238E27FC236}">
                <a16:creationId xmlns:a16="http://schemas.microsoft.com/office/drawing/2014/main" id="{F4A5C907-982E-43B1-8494-1B669B427283}"/>
              </a:ext>
            </a:extLst>
          </p:cNvPr>
          <p:cNvSpPr>
            <a:spLocks noChangeArrowheads="1"/>
          </p:cNvSpPr>
          <p:nvPr/>
        </p:nvSpPr>
        <p:spPr bwMode="auto">
          <a:xfrm>
            <a:off x="8660270" y="4882075"/>
            <a:ext cx="2870928" cy="444930"/>
          </a:xfrm>
          <a:prstGeom prst="rect">
            <a:avLst/>
          </a:prstGeom>
          <a:solidFill>
            <a:srgbClr val="FFFFFF"/>
          </a:solidFill>
          <a:ln w="12700" cap="sq">
            <a:solidFill>
              <a:schemeClr val="tx1"/>
            </a:solidFill>
            <a:miter lim="800000"/>
            <a:headEnd type="none" w="sm" len="sm"/>
            <a:tailEnd type="none" w="lg" len="lg"/>
          </a:ln>
          <a:effectLst>
            <a:outerShdw blurRad="50800" dist="50800" dir="2700000" algn="ctr" rotWithShape="0">
              <a:schemeClr val="tx1">
                <a:alpha val="40000"/>
              </a:schemeClr>
            </a:outerShdw>
          </a:effectLst>
        </p:spPr>
        <p:txBody>
          <a:bodyPr wrap="none"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9pPr>
          </a:lstStyle>
          <a:p>
            <a:pPr eaLnBrk="1" hangingPunct="1">
              <a:spcBef>
                <a:spcPct val="0"/>
              </a:spcBef>
              <a:buClrTx/>
              <a:buSzTx/>
              <a:buFontTx/>
              <a:buNone/>
            </a:pPr>
            <a:r>
              <a:rPr kumimoji="1" lang="zh-CN" altLang="zh-CN" sz="2000">
                <a:latin typeface="+mn-lt"/>
                <a:ea typeface="宋体" panose="02010600030101010101" pitchFamily="2" charset="-122"/>
              </a:rPr>
              <a:t>(7)   </a:t>
            </a:r>
            <a:r>
              <a:rPr kumimoji="1" lang="en-US" altLang="zh-CN" sz="2000">
                <a:latin typeface="+mn-lt"/>
                <a:ea typeface="宋体" panose="02010600030101010101" pitchFamily="2" charset="-122"/>
              </a:rPr>
              <a:t>J:=I</a:t>
            </a:r>
          </a:p>
        </p:txBody>
      </p:sp>
      <p:sp>
        <p:nvSpPr>
          <p:cNvPr id="55" name="Line 10">
            <a:extLst>
              <a:ext uri="{FF2B5EF4-FFF2-40B4-BE49-F238E27FC236}">
                <a16:creationId xmlns:a16="http://schemas.microsoft.com/office/drawing/2014/main" id="{F2C9BEED-24DA-4D93-B7CB-858D9DF74D54}"/>
              </a:ext>
            </a:extLst>
          </p:cNvPr>
          <p:cNvSpPr>
            <a:spLocks noChangeShapeType="1"/>
          </p:cNvSpPr>
          <p:nvPr/>
        </p:nvSpPr>
        <p:spPr bwMode="auto">
          <a:xfrm>
            <a:off x="8575468" y="1856549"/>
            <a:ext cx="0" cy="266958"/>
          </a:xfrm>
          <a:prstGeom prst="line">
            <a:avLst/>
          </a:prstGeom>
          <a:noFill/>
          <a:ln w="15875" cap="sq">
            <a:solidFill>
              <a:schemeClr val="tx1"/>
            </a:solidFill>
            <a:round/>
            <a:headEnd type="none" w="sm" len="sm"/>
            <a:tailEnd type="stealth" w="lg" len="lg"/>
          </a:ln>
          <a:extLst>
            <a:ext uri="{909E8E84-426E-40DD-AFC4-6F175D3DCCD1}">
              <a14:hiddenFill xmlns:a14="http://schemas.microsoft.com/office/drawing/2010/main">
                <a:noFill/>
              </a14:hiddenFill>
            </a:ext>
          </a:extLst>
        </p:spPr>
        <p:txBody>
          <a:bodyPr wrap="none" anchor="ctr"/>
          <a:lstStyle/>
          <a:p>
            <a:endParaRPr lang="zh-CN" altLang="en-US" sz="2000"/>
          </a:p>
        </p:txBody>
      </p:sp>
      <p:sp>
        <p:nvSpPr>
          <p:cNvPr id="56" name="Line 11">
            <a:extLst>
              <a:ext uri="{FF2B5EF4-FFF2-40B4-BE49-F238E27FC236}">
                <a16:creationId xmlns:a16="http://schemas.microsoft.com/office/drawing/2014/main" id="{42C025DD-F723-47FB-A587-57BED4A102B3}"/>
              </a:ext>
            </a:extLst>
          </p:cNvPr>
          <p:cNvSpPr>
            <a:spLocks noChangeShapeType="1"/>
          </p:cNvSpPr>
          <p:nvPr/>
        </p:nvSpPr>
        <p:spPr bwMode="auto">
          <a:xfrm>
            <a:off x="8575468" y="2568438"/>
            <a:ext cx="0" cy="355944"/>
          </a:xfrm>
          <a:prstGeom prst="line">
            <a:avLst/>
          </a:prstGeom>
          <a:noFill/>
          <a:ln w="15875" cap="sq">
            <a:solidFill>
              <a:schemeClr val="tx1"/>
            </a:solidFill>
            <a:round/>
            <a:headEnd type="none" w="sm" len="sm"/>
            <a:tailEnd type="stealth" w="lg" len="lg"/>
          </a:ln>
          <a:extLst>
            <a:ext uri="{909E8E84-426E-40DD-AFC4-6F175D3DCCD1}">
              <a14:hiddenFill xmlns:a14="http://schemas.microsoft.com/office/drawing/2010/main">
                <a:noFill/>
              </a14:hiddenFill>
            </a:ext>
          </a:extLst>
        </p:spPr>
        <p:txBody>
          <a:bodyPr wrap="none" anchor="ctr"/>
          <a:lstStyle/>
          <a:p>
            <a:endParaRPr lang="zh-CN" altLang="en-US" sz="2000"/>
          </a:p>
        </p:txBody>
      </p:sp>
      <p:sp>
        <p:nvSpPr>
          <p:cNvPr id="57" name="Freeform 12">
            <a:extLst>
              <a:ext uri="{FF2B5EF4-FFF2-40B4-BE49-F238E27FC236}">
                <a16:creationId xmlns:a16="http://schemas.microsoft.com/office/drawing/2014/main" id="{6D93FE71-EFD1-4DF9-BC69-CB70DFA16761}"/>
              </a:ext>
            </a:extLst>
          </p:cNvPr>
          <p:cNvSpPr>
            <a:spLocks/>
          </p:cNvSpPr>
          <p:nvPr/>
        </p:nvSpPr>
        <p:spPr bwMode="auto">
          <a:xfrm>
            <a:off x="6540200" y="3102354"/>
            <a:ext cx="424014" cy="533916"/>
          </a:xfrm>
          <a:custGeom>
            <a:avLst/>
            <a:gdLst>
              <a:gd name="T0" fmla="*/ 240 w 240"/>
              <a:gd name="T1" fmla="*/ 0 h 384"/>
              <a:gd name="T2" fmla="*/ 0 w 240"/>
              <a:gd name="T3" fmla="*/ 0 h 384"/>
              <a:gd name="T4" fmla="*/ 0 w 240"/>
              <a:gd name="T5" fmla="*/ 69 h 384"/>
              <a:gd name="T6" fmla="*/ 0 60000 65536"/>
              <a:gd name="T7" fmla="*/ 0 60000 65536"/>
              <a:gd name="T8" fmla="*/ 0 60000 65536"/>
              <a:gd name="T9" fmla="*/ 0 w 240"/>
              <a:gd name="T10" fmla="*/ 0 h 384"/>
              <a:gd name="T11" fmla="*/ 240 w 240"/>
              <a:gd name="T12" fmla="*/ 384 h 384"/>
            </a:gdLst>
            <a:ahLst/>
            <a:cxnLst>
              <a:cxn ang="T6">
                <a:pos x="T0" y="T1"/>
              </a:cxn>
              <a:cxn ang="T7">
                <a:pos x="T2" y="T3"/>
              </a:cxn>
              <a:cxn ang="T8">
                <a:pos x="T4" y="T5"/>
              </a:cxn>
            </a:cxnLst>
            <a:rect l="T9" t="T10" r="T11" b="T12"/>
            <a:pathLst>
              <a:path w="240" h="384">
                <a:moveTo>
                  <a:pt x="240" y="0"/>
                </a:moveTo>
                <a:lnTo>
                  <a:pt x="0" y="0"/>
                </a:lnTo>
                <a:lnTo>
                  <a:pt x="0" y="384"/>
                </a:lnTo>
              </a:path>
            </a:pathLst>
          </a:custGeom>
          <a:noFill/>
          <a:ln w="15875" cap="sq" cmpd="sng">
            <a:solidFill>
              <a:schemeClr val="tx1"/>
            </a:solidFill>
            <a:prstDash val="solid"/>
            <a:round/>
            <a:headEnd type="none" w="sm" len="sm"/>
            <a:tailEnd type="stealth" w="lg"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sz="2000"/>
          </a:p>
        </p:txBody>
      </p:sp>
      <p:sp>
        <p:nvSpPr>
          <p:cNvPr id="58" name="Freeform 13">
            <a:extLst>
              <a:ext uri="{FF2B5EF4-FFF2-40B4-BE49-F238E27FC236}">
                <a16:creationId xmlns:a16="http://schemas.microsoft.com/office/drawing/2014/main" id="{E4D4A98B-5B7C-4063-9057-4C5F5DF3CC44}"/>
              </a:ext>
            </a:extLst>
          </p:cNvPr>
          <p:cNvSpPr>
            <a:spLocks/>
          </p:cNvSpPr>
          <p:nvPr/>
        </p:nvSpPr>
        <p:spPr bwMode="auto">
          <a:xfrm>
            <a:off x="10197321" y="3102354"/>
            <a:ext cx="508817" cy="622902"/>
          </a:xfrm>
          <a:custGeom>
            <a:avLst/>
            <a:gdLst>
              <a:gd name="T0" fmla="*/ 0 w 288"/>
              <a:gd name="T1" fmla="*/ 0 h 384"/>
              <a:gd name="T2" fmla="*/ 288 w 288"/>
              <a:gd name="T3" fmla="*/ 0 h 384"/>
              <a:gd name="T4" fmla="*/ 288 w 288"/>
              <a:gd name="T5" fmla="*/ 172 h 384"/>
              <a:gd name="T6" fmla="*/ 0 60000 65536"/>
              <a:gd name="T7" fmla="*/ 0 60000 65536"/>
              <a:gd name="T8" fmla="*/ 0 60000 65536"/>
              <a:gd name="T9" fmla="*/ 0 w 288"/>
              <a:gd name="T10" fmla="*/ 0 h 384"/>
              <a:gd name="T11" fmla="*/ 288 w 288"/>
              <a:gd name="T12" fmla="*/ 384 h 384"/>
            </a:gdLst>
            <a:ahLst/>
            <a:cxnLst>
              <a:cxn ang="T6">
                <a:pos x="T0" y="T1"/>
              </a:cxn>
              <a:cxn ang="T7">
                <a:pos x="T2" y="T3"/>
              </a:cxn>
              <a:cxn ang="T8">
                <a:pos x="T4" y="T5"/>
              </a:cxn>
            </a:cxnLst>
            <a:rect l="T9" t="T10" r="T11" b="T12"/>
            <a:pathLst>
              <a:path w="288" h="384">
                <a:moveTo>
                  <a:pt x="0" y="0"/>
                </a:moveTo>
                <a:lnTo>
                  <a:pt x="288" y="0"/>
                </a:lnTo>
                <a:lnTo>
                  <a:pt x="288" y="384"/>
                </a:lnTo>
              </a:path>
            </a:pathLst>
          </a:custGeom>
          <a:noFill/>
          <a:ln w="15875" cap="sq" cmpd="sng">
            <a:solidFill>
              <a:schemeClr val="tx1"/>
            </a:solidFill>
            <a:prstDash val="solid"/>
            <a:round/>
            <a:headEnd type="none" w="sm" len="sm"/>
            <a:tailEnd type="stealth" w="lg"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sz="2000"/>
          </a:p>
        </p:txBody>
      </p:sp>
      <p:sp>
        <p:nvSpPr>
          <p:cNvPr id="59" name="Rectangle 14">
            <a:extLst>
              <a:ext uri="{FF2B5EF4-FFF2-40B4-BE49-F238E27FC236}">
                <a16:creationId xmlns:a16="http://schemas.microsoft.com/office/drawing/2014/main" id="{BF692F1B-F392-4C78-8597-55290FF26CDF}"/>
              </a:ext>
            </a:extLst>
          </p:cNvPr>
          <p:cNvSpPr>
            <a:spLocks noChangeArrowheads="1"/>
          </p:cNvSpPr>
          <p:nvPr/>
        </p:nvSpPr>
        <p:spPr bwMode="auto">
          <a:xfrm>
            <a:off x="6529600" y="3200609"/>
            <a:ext cx="461115" cy="53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cap="sq">
                <a:solidFill>
                  <a:srgbClr val="000000"/>
                </a:solidFill>
                <a:miter lim="800000"/>
                <a:headEnd type="none" w="sm" len="sm"/>
                <a:tailEnd type="none" w="lg" len="lg"/>
              </a14:hiddenLine>
            </a:ext>
          </a:extLst>
        </p:spPr>
        <p:txBody>
          <a:bodyPr wrap="none"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9pPr>
          </a:lstStyle>
          <a:p>
            <a:pPr algn="ctr" eaLnBrk="1" hangingPunct="1">
              <a:spcBef>
                <a:spcPct val="0"/>
              </a:spcBef>
              <a:buClrTx/>
              <a:buSzTx/>
              <a:buFontTx/>
              <a:buNone/>
            </a:pPr>
            <a:r>
              <a:rPr kumimoji="1" lang="en-US" altLang="zh-CN" sz="2000" dirty="0">
                <a:latin typeface="+mn-lt"/>
                <a:ea typeface="宋体" panose="02010600030101010101" pitchFamily="2" charset="-122"/>
              </a:rPr>
              <a:t>B</a:t>
            </a:r>
            <a:r>
              <a:rPr kumimoji="1" lang="en-US" altLang="zh-CN" sz="2000" baseline="-25000" dirty="0">
                <a:latin typeface="+mn-lt"/>
                <a:ea typeface="宋体" panose="02010600030101010101" pitchFamily="2" charset="-122"/>
              </a:rPr>
              <a:t>3</a:t>
            </a:r>
            <a:endParaRPr kumimoji="1" lang="en-US" altLang="zh-CN" sz="2000" dirty="0">
              <a:latin typeface="+mn-lt"/>
              <a:ea typeface="宋体" panose="02010600030101010101" pitchFamily="2" charset="-122"/>
            </a:endParaRPr>
          </a:p>
        </p:txBody>
      </p:sp>
      <p:sp>
        <p:nvSpPr>
          <p:cNvPr id="60" name="Rectangle 15">
            <a:extLst>
              <a:ext uri="{FF2B5EF4-FFF2-40B4-BE49-F238E27FC236}">
                <a16:creationId xmlns:a16="http://schemas.microsoft.com/office/drawing/2014/main" id="{FA1F21B9-98A1-4BE1-9F51-F3574D461996}"/>
              </a:ext>
            </a:extLst>
          </p:cNvPr>
          <p:cNvSpPr>
            <a:spLocks noChangeArrowheads="1"/>
          </p:cNvSpPr>
          <p:nvPr/>
        </p:nvSpPr>
        <p:spPr bwMode="auto">
          <a:xfrm>
            <a:off x="11213188" y="3293303"/>
            <a:ext cx="461115" cy="53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cap="sq">
                <a:solidFill>
                  <a:srgbClr val="000000"/>
                </a:solidFill>
                <a:miter lim="800000"/>
                <a:headEnd type="none" w="sm" len="sm"/>
                <a:tailEnd type="none" w="lg" len="lg"/>
              </a14:hiddenLine>
            </a:ext>
          </a:extLst>
        </p:spPr>
        <p:txBody>
          <a:bodyPr wrap="none"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9pPr>
          </a:lstStyle>
          <a:p>
            <a:pPr algn="ctr" eaLnBrk="1" hangingPunct="1">
              <a:spcBef>
                <a:spcPct val="0"/>
              </a:spcBef>
              <a:buClrTx/>
              <a:buSzTx/>
              <a:buFontTx/>
              <a:buNone/>
            </a:pPr>
            <a:r>
              <a:rPr kumimoji="1" lang="en-US" altLang="zh-CN" sz="2000" dirty="0">
                <a:latin typeface="+mn-lt"/>
                <a:ea typeface="宋体" panose="02010600030101010101" pitchFamily="2" charset="-122"/>
              </a:rPr>
              <a:t>B</a:t>
            </a:r>
            <a:r>
              <a:rPr kumimoji="1" lang="en-US" altLang="zh-CN" sz="2000" baseline="-25000" dirty="0">
                <a:latin typeface="+mn-lt"/>
                <a:ea typeface="宋体" panose="02010600030101010101" pitchFamily="2" charset="-122"/>
              </a:rPr>
              <a:t>4</a:t>
            </a:r>
            <a:endParaRPr kumimoji="1" lang="en-US" altLang="zh-CN" sz="2000" dirty="0">
              <a:latin typeface="+mn-lt"/>
              <a:ea typeface="宋体" panose="02010600030101010101" pitchFamily="2" charset="-122"/>
            </a:endParaRPr>
          </a:p>
        </p:txBody>
      </p:sp>
      <p:sp>
        <p:nvSpPr>
          <p:cNvPr id="61" name="Rectangle 16">
            <a:extLst>
              <a:ext uri="{FF2B5EF4-FFF2-40B4-BE49-F238E27FC236}">
                <a16:creationId xmlns:a16="http://schemas.microsoft.com/office/drawing/2014/main" id="{B18AA0BD-9BCC-4339-BF7B-E2B9CEFB8392}"/>
              </a:ext>
            </a:extLst>
          </p:cNvPr>
          <p:cNvSpPr>
            <a:spLocks noChangeArrowheads="1"/>
          </p:cNvSpPr>
          <p:nvPr/>
        </p:nvSpPr>
        <p:spPr bwMode="auto">
          <a:xfrm>
            <a:off x="11531199" y="4837582"/>
            <a:ext cx="461115" cy="53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cap="sq">
                <a:solidFill>
                  <a:srgbClr val="000000"/>
                </a:solidFill>
                <a:miter lim="800000"/>
                <a:headEnd type="none" w="sm" len="sm"/>
                <a:tailEnd type="none" w="lg" len="lg"/>
              </a14:hiddenLine>
            </a:ext>
          </a:extLst>
        </p:spPr>
        <p:txBody>
          <a:bodyPr wrap="none"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9pPr>
          </a:lstStyle>
          <a:p>
            <a:pPr algn="ctr" eaLnBrk="1" hangingPunct="1">
              <a:spcBef>
                <a:spcPct val="0"/>
              </a:spcBef>
              <a:buClrTx/>
              <a:buSzTx/>
              <a:buFontTx/>
              <a:buNone/>
            </a:pPr>
            <a:r>
              <a:rPr kumimoji="1" lang="en-US" altLang="zh-CN" sz="2000" dirty="0">
                <a:latin typeface="+mn-lt"/>
                <a:ea typeface="宋体" panose="02010600030101010101" pitchFamily="2" charset="-122"/>
              </a:rPr>
              <a:t>B</a:t>
            </a:r>
            <a:r>
              <a:rPr kumimoji="1" lang="en-US" altLang="zh-CN" sz="2000" baseline="-25000" dirty="0">
                <a:latin typeface="+mn-lt"/>
                <a:ea typeface="宋体" panose="02010600030101010101" pitchFamily="2" charset="-122"/>
              </a:rPr>
              <a:t>5</a:t>
            </a:r>
            <a:endParaRPr kumimoji="1" lang="en-US" altLang="zh-CN" sz="2000" dirty="0">
              <a:latin typeface="+mn-lt"/>
              <a:ea typeface="宋体" panose="02010600030101010101" pitchFamily="2" charset="-122"/>
            </a:endParaRPr>
          </a:p>
        </p:txBody>
      </p:sp>
      <p:sp>
        <p:nvSpPr>
          <p:cNvPr id="62" name="Line 17">
            <a:extLst>
              <a:ext uri="{FF2B5EF4-FFF2-40B4-BE49-F238E27FC236}">
                <a16:creationId xmlns:a16="http://schemas.microsoft.com/office/drawing/2014/main" id="{EE334A0E-5B76-4EF1-8E75-037E4B9CE602}"/>
              </a:ext>
            </a:extLst>
          </p:cNvPr>
          <p:cNvSpPr>
            <a:spLocks noChangeShapeType="1"/>
          </p:cNvSpPr>
          <p:nvPr/>
        </p:nvSpPr>
        <p:spPr bwMode="auto">
          <a:xfrm>
            <a:off x="10271524" y="5327005"/>
            <a:ext cx="0" cy="355944"/>
          </a:xfrm>
          <a:prstGeom prst="line">
            <a:avLst/>
          </a:prstGeom>
          <a:noFill/>
          <a:ln w="15875" cap="sq">
            <a:solidFill>
              <a:schemeClr val="tx1"/>
            </a:solidFill>
            <a:round/>
            <a:headEnd type="none" w="sm" len="sm"/>
            <a:tailEnd type="stealth" w="lg" len="lg"/>
          </a:ln>
          <a:extLst>
            <a:ext uri="{909E8E84-426E-40DD-AFC4-6F175D3DCCD1}">
              <a14:hiddenFill xmlns:a14="http://schemas.microsoft.com/office/drawing/2010/main">
                <a:noFill/>
              </a14:hiddenFill>
            </a:ext>
          </a:extLst>
        </p:spPr>
        <p:txBody>
          <a:bodyPr wrap="none" anchor="ctr"/>
          <a:lstStyle/>
          <a:p>
            <a:endParaRPr lang="zh-CN" altLang="en-US" sz="2000"/>
          </a:p>
        </p:txBody>
      </p:sp>
      <p:sp>
        <p:nvSpPr>
          <p:cNvPr id="63" name="Line 18">
            <a:extLst>
              <a:ext uri="{FF2B5EF4-FFF2-40B4-BE49-F238E27FC236}">
                <a16:creationId xmlns:a16="http://schemas.microsoft.com/office/drawing/2014/main" id="{B59B90B1-81F5-458E-9DFA-B25AA4B46250}"/>
              </a:ext>
            </a:extLst>
          </p:cNvPr>
          <p:cNvSpPr>
            <a:spLocks noChangeShapeType="1"/>
          </p:cNvSpPr>
          <p:nvPr/>
        </p:nvSpPr>
        <p:spPr bwMode="auto">
          <a:xfrm>
            <a:off x="10271524" y="4526130"/>
            <a:ext cx="0" cy="355944"/>
          </a:xfrm>
          <a:prstGeom prst="line">
            <a:avLst/>
          </a:prstGeom>
          <a:noFill/>
          <a:ln w="15875" cap="sq">
            <a:solidFill>
              <a:schemeClr val="tx1"/>
            </a:solidFill>
            <a:round/>
            <a:headEnd type="none" w="sm" len="sm"/>
            <a:tailEnd type="stealth" w="lg" len="lg"/>
          </a:ln>
          <a:extLst>
            <a:ext uri="{909E8E84-426E-40DD-AFC4-6F175D3DCCD1}">
              <a14:hiddenFill xmlns:a14="http://schemas.microsoft.com/office/drawing/2010/main">
                <a:noFill/>
              </a14:hiddenFill>
            </a:ext>
          </a:extLst>
        </p:spPr>
        <p:txBody>
          <a:bodyPr wrap="none" anchor="ctr"/>
          <a:lstStyle/>
          <a:p>
            <a:endParaRPr lang="zh-CN" altLang="en-US" sz="2000"/>
          </a:p>
        </p:txBody>
      </p:sp>
      <p:sp>
        <p:nvSpPr>
          <p:cNvPr id="64" name="Freeform 19">
            <a:extLst>
              <a:ext uri="{FF2B5EF4-FFF2-40B4-BE49-F238E27FC236}">
                <a16:creationId xmlns:a16="http://schemas.microsoft.com/office/drawing/2014/main" id="{31D92A4C-4FEA-49EB-8BDA-D8DC33FA43D5}"/>
              </a:ext>
            </a:extLst>
          </p:cNvPr>
          <p:cNvSpPr>
            <a:spLocks/>
          </p:cNvSpPr>
          <p:nvPr/>
        </p:nvSpPr>
        <p:spPr bwMode="auto">
          <a:xfrm>
            <a:off x="9253890" y="2657424"/>
            <a:ext cx="2552918" cy="2135665"/>
          </a:xfrm>
          <a:custGeom>
            <a:avLst/>
            <a:gdLst>
              <a:gd name="T0" fmla="*/ 864 w 1872"/>
              <a:gd name="T1" fmla="*/ 476 h 1344"/>
              <a:gd name="T2" fmla="*/ 864 w 1872"/>
              <a:gd name="T3" fmla="*/ 532 h 1344"/>
              <a:gd name="T4" fmla="*/ 1872 w 1872"/>
              <a:gd name="T5" fmla="*/ 532 h 1344"/>
              <a:gd name="T6" fmla="*/ 1872 w 1872"/>
              <a:gd name="T7" fmla="*/ 0 h 1344"/>
              <a:gd name="T8" fmla="*/ 0 w 1872"/>
              <a:gd name="T9" fmla="*/ 0 h 1344"/>
              <a:gd name="T10" fmla="*/ 0 w 1872"/>
              <a:gd name="T11" fmla="*/ 57 h 1344"/>
              <a:gd name="T12" fmla="*/ 0 60000 65536"/>
              <a:gd name="T13" fmla="*/ 0 60000 65536"/>
              <a:gd name="T14" fmla="*/ 0 60000 65536"/>
              <a:gd name="T15" fmla="*/ 0 60000 65536"/>
              <a:gd name="T16" fmla="*/ 0 60000 65536"/>
              <a:gd name="T17" fmla="*/ 0 60000 65536"/>
              <a:gd name="T18" fmla="*/ 0 w 1872"/>
              <a:gd name="T19" fmla="*/ 0 h 1344"/>
              <a:gd name="T20" fmla="*/ 1872 w 1872"/>
              <a:gd name="T21" fmla="*/ 1344 h 1344"/>
            </a:gdLst>
            <a:ahLst/>
            <a:cxnLst>
              <a:cxn ang="T12">
                <a:pos x="T0" y="T1"/>
              </a:cxn>
              <a:cxn ang="T13">
                <a:pos x="T2" y="T3"/>
              </a:cxn>
              <a:cxn ang="T14">
                <a:pos x="T4" y="T5"/>
              </a:cxn>
              <a:cxn ang="T15">
                <a:pos x="T6" y="T7"/>
              </a:cxn>
              <a:cxn ang="T16">
                <a:pos x="T8" y="T9"/>
              </a:cxn>
              <a:cxn ang="T17">
                <a:pos x="T10" y="T11"/>
              </a:cxn>
            </a:cxnLst>
            <a:rect l="T18" t="T19" r="T20" b="T21"/>
            <a:pathLst>
              <a:path w="1872" h="1344">
                <a:moveTo>
                  <a:pt x="864" y="1200"/>
                </a:moveTo>
                <a:lnTo>
                  <a:pt x="864" y="1344"/>
                </a:lnTo>
                <a:lnTo>
                  <a:pt x="1872" y="1344"/>
                </a:lnTo>
                <a:lnTo>
                  <a:pt x="1872" y="0"/>
                </a:lnTo>
                <a:lnTo>
                  <a:pt x="0" y="0"/>
                </a:lnTo>
                <a:lnTo>
                  <a:pt x="0" y="144"/>
                </a:lnTo>
              </a:path>
            </a:pathLst>
          </a:custGeom>
          <a:noFill/>
          <a:ln w="15875" cap="sq" cmpd="sng">
            <a:solidFill>
              <a:schemeClr val="tx1"/>
            </a:solidFill>
            <a:prstDash val="solid"/>
            <a:round/>
            <a:headEnd type="none" w="sm" len="sm"/>
            <a:tailEnd type="stealth" w="lg"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sz="2000"/>
          </a:p>
        </p:txBody>
      </p:sp>
      <p:sp>
        <p:nvSpPr>
          <p:cNvPr id="65" name="Freeform 20">
            <a:extLst>
              <a:ext uri="{FF2B5EF4-FFF2-40B4-BE49-F238E27FC236}">
                <a16:creationId xmlns:a16="http://schemas.microsoft.com/office/drawing/2014/main" id="{DFC600FB-3DCF-4137-BD63-BA255591F01E}"/>
              </a:ext>
            </a:extLst>
          </p:cNvPr>
          <p:cNvSpPr>
            <a:spLocks/>
          </p:cNvSpPr>
          <p:nvPr/>
        </p:nvSpPr>
        <p:spPr bwMode="auto">
          <a:xfrm>
            <a:off x="7303425" y="3458298"/>
            <a:ext cx="2204873" cy="1245805"/>
          </a:xfrm>
          <a:custGeom>
            <a:avLst/>
            <a:gdLst>
              <a:gd name="T0" fmla="*/ 0 w 1248"/>
              <a:gd name="T1" fmla="*/ 528 h 672"/>
              <a:gd name="T2" fmla="*/ 0 w 1248"/>
              <a:gd name="T3" fmla="*/ 672 h 672"/>
              <a:gd name="T4" fmla="*/ 624 w 1248"/>
              <a:gd name="T5" fmla="*/ 672 h 672"/>
              <a:gd name="T6" fmla="*/ 624 w 1248"/>
              <a:gd name="T7" fmla="*/ 0 h 672"/>
              <a:gd name="T8" fmla="*/ 1248 w 1248"/>
              <a:gd name="T9" fmla="*/ 0 h 672"/>
              <a:gd name="T10" fmla="*/ 1248 w 1248"/>
              <a:gd name="T11" fmla="*/ 144 h 672"/>
              <a:gd name="T12" fmla="*/ 0 60000 65536"/>
              <a:gd name="T13" fmla="*/ 0 60000 65536"/>
              <a:gd name="T14" fmla="*/ 0 60000 65536"/>
              <a:gd name="T15" fmla="*/ 0 60000 65536"/>
              <a:gd name="T16" fmla="*/ 0 60000 65536"/>
              <a:gd name="T17" fmla="*/ 0 60000 65536"/>
              <a:gd name="T18" fmla="*/ 0 w 1248"/>
              <a:gd name="T19" fmla="*/ 0 h 672"/>
              <a:gd name="T20" fmla="*/ 1248 w 1248"/>
              <a:gd name="T21" fmla="*/ 672 h 672"/>
            </a:gdLst>
            <a:ahLst/>
            <a:cxnLst>
              <a:cxn ang="T12">
                <a:pos x="T0" y="T1"/>
              </a:cxn>
              <a:cxn ang="T13">
                <a:pos x="T2" y="T3"/>
              </a:cxn>
              <a:cxn ang="T14">
                <a:pos x="T4" y="T5"/>
              </a:cxn>
              <a:cxn ang="T15">
                <a:pos x="T6" y="T7"/>
              </a:cxn>
              <a:cxn ang="T16">
                <a:pos x="T8" y="T9"/>
              </a:cxn>
              <a:cxn ang="T17">
                <a:pos x="T10" y="T11"/>
              </a:cxn>
            </a:cxnLst>
            <a:rect l="T18" t="T19" r="T20" b="T21"/>
            <a:pathLst>
              <a:path w="1248" h="672">
                <a:moveTo>
                  <a:pt x="0" y="528"/>
                </a:moveTo>
                <a:lnTo>
                  <a:pt x="0" y="672"/>
                </a:lnTo>
                <a:lnTo>
                  <a:pt x="624" y="672"/>
                </a:lnTo>
                <a:lnTo>
                  <a:pt x="624" y="0"/>
                </a:lnTo>
                <a:lnTo>
                  <a:pt x="1248" y="0"/>
                </a:lnTo>
                <a:lnTo>
                  <a:pt x="1248" y="144"/>
                </a:lnTo>
              </a:path>
            </a:pathLst>
          </a:custGeom>
          <a:noFill/>
          <a:ln w="15875" cap="sq" cmpd="sng">
            <a:solidFill>
              <a:schemeClr val="tx1"/>
            </a:solidFill>
            <a:prstDash val="solid"/>
            <a:round/>
            <a:headEnd type="none" w="sm" len="sm"/>
            <a:tailEnd type="stealth" w="lg"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sz="2000"/>
          </a:p>
        </p:txBody>
      </p:sp>
      <p:sp>
        <p:nvSpPr>
          <p:cNvPr id="66" name="Rectangle 21">
            <a:extLst>
              <a:ext uri="{FF2B5EF4-FFF2-40B4-BE49-F238E27FC236}">
                <a16:creationId xmlns:a16="http://schemas.microsoft.com/office/drawing/2014/main" id="{42D058BD-0E73-4B93-99A8-08C67A0B63B9}"/>
              </a:ext>
            </a:extLst>
          </p:cNvPr>
          <p:cNvSpPr>
            <a:spLocks noChangeArrowheads="1"/>
          </p:cNvSpPr>
          <p:nvPr/>
        </p:nvSpPr>
        <p:spPr bwMode="auto">
          <a:xfrm>
            <a:off x="6964214" y="1411619"/>
            <a:ext cx="3231340" cy="444930"/>
          </a:xfrm>
          <a:prstGeom prst="rect">
            <a:avLst/>
          </a:prstGeom>
          <a:solidFill>
            <a:srgbClr val="FFFFFF"/>
          </a:solidFill>
          <a:ln w="12700" cap="sq">
            <a:solidFill>
              <a:schemeClr val="tx1"/>
            </a:solidFill>
            <a:miter lim="800000"/>
            <a:headEnd type="none" w="sm" len="sm"/>
            <a:tailEnd type="none" w="lg" len="lg"/>
          </a:ln>
          <a:effectLst>
            <a:outerShdw blurRad="50800" dist="50800" dir="2700000" algn="ctr" rotWithShape="0">
              <a:schemeClr val="tx1">
                <a:alpha val="40000"/>
              </a:schemeClr>
            </a:outerShdw>
          </a:effectLst>
        </p:spPr>
        <p:txBody>
          <a:bodyPr wrap="none"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9pPr>
          </a:lstStyle>
          <a:p>
            <a:pPr eaLnBrk="1" hangingPunct="1">
              <a:spcBef>
                <a:spcPct val="0"/>
              </a:spcBef>
              <a:buClrTx/>
              <a:buSzTx/>
              <a:buFontTx/>
              <a:buNone/>
            </a:pPr>
            <a:r>
              <a:rPr kumimoji="1" lang="zh-CN" altLang="en-US" sz="2000" dirty="0">
                <a:latin typeface="+mn-lt"/>
                <a:ea typeface="宋体" panose="02010600030101010101" pitchFamily="2" charset="-122"/>
              </a:rPr>
              <a:t>(1)	</a:t>
            </a:r>
            <a:r>
              <a:rPr kumimoji="1" lang="en-US" altLang="zh-CN" sz="2000" dirty="0">
                <a:latin typeface="+mn-lt"/>
                <a:ea typeface="宋体" panose="02010600030101010101" pitchFamily="2" charset="-122"/>
              </a:rPr>
              <a:t>I:=1</a:t>
            </a:r>
          </a:p>
        </p:txBody>
      </p:sp>
      <p:sp>
        <p:nvSpPr>
          <p:cNvPr id="67" name="Line 22">
            <a:extLst>
              <a:ext uri="{FF2B5EF4-FFF2-40B4-BE49-F238E27FC236}">
                <a16:creationId xmlns:a16="http://schemas.microsoft.com/office/drawing/2014/main" id="{545E9F81-2D8B-4740-8AF3-2793D768020B}"/>
              </a:ext>
            </a:extLst>
          </p:cNvPr>
          <p:cNvSpPr>
            <a:spLocks noChangeShapeType="1"/>
          </p:cNvSpPr>
          <p:nvPr/>
        </p:nvSpPr>
        <p:spPr bwMode="auto">
          <a:xfrm>
            <a:off x="8575468" y="1144661"/>
            <a:ext cx="0" cy="266958"/>
          </a:xfrm>
          <a:prstGeom prst="line">
            <a:avLst/>
          </a:prstGeom>
          <a:noFill/>
          <a:ln w="15875" cap="sq">
            <a:solidFill>
              <a:schemeClr val="tx1"/>
            </a:solidFill>
            <a:round/>
            <a:headEnd type="none" w="sm" len="sm"/>
            <a:tailEnd type="stealth" w="lg" len="lg"/>
          </a:ln>
          <a:extLst>
            <a:ext uri="{909E8E84-426E-40DD-AFC4-6F175D3DCCD1}">
              <a14:hiddenFill xmlns:a14="http://schemas.microsoft.com/office/drawing/2010/main">
                <a:noFill/>
              </a14:hiddenFill>
            </a:ext>
          </a:extLst>
        </p:spPr>
        <p:txBody>
          <a:bodyPr wrap="none" anchor="ctr"/>
          <a:lstStyle/>
          <a:p>
            <a:endParaRPr lang="zh-CN" altLang="en-US" sz="2000"/>
          </a:p>
        </p:txBody>
      </p:sp>
      <p:sp>
        <p:nvSpPr>
          <p:cNvPr id="68" name="Rectangle 23">
            <a:extLst>
              <a:ext uri="{FF2B5EF4-FFF2-40B4-BE49-F238E27FC236}">
                <a16:creationId xmlns:a16="http://schemas.microsoft.com/office/drawing/2014/main" id="{52459182-E6AA-4A7D-9343-6DE5DC7970CE}"/>
              </a:ext>
            </a:extLst>
          </p:cNvPr>
          <p:cNvSpPr>
            <a:spLocks noChangeArrowheads="1"/>
          </p:cNvSpPr>
          <p:nvPr/>
        </p:nvSpPr>
        <p:spPr bwMode="auto">
          <a:xfrm>
            <a:off x="10229122" y="2082722"/>
            <a:ext cx="461115" cy="53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cap="sq">
                <a:solidFill>
                  <a:srgbClr val="000000"/>
                </a:solidFill>
                <a:miter lim="800000"/>
                <a:headEnd type="none" w="sm" len="sm"/>
                <a:tailEnd type="none" w="lg" len="lg"/>
              </a14:hiddenLine>
            </a:ext>
          </a:extLst>
        </p:spPr>
        <p:txBody>
          <a:bodyPr wrap="none"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微软雅黑" panose="020B0503020204020204" pitchFamily="34" charset="-122"/>
              </a:defRPr>
            </a:lvl9pPr>
          </a:lstStyle>
          <a:p>
            <a:pPr algn="ctr" eaLnBrk="1" hangingPunct="1">
              <a:spcBef>
                <a:spcPct val="0"/>
              </a:spcBef>
              <a:buClrTx/>
              <a:buSzTx/>
              <a:buFontTx/>
              <a:buNone/>
            </a:pPr>
            <a:r>
              <a:rPr kumimoji="1" lang="en-US" altLang="zh-CN" sz="2000" dirty="0">
                <a:latin typeface="+mn-lt"/>
                <a:ea typeface="宋体" panose="02010600030101010101" pitchFamily="2" charset="-122"/>
              </a:rPr>
              <a:t>B</a:t>
            </a:r>
            <a:r>
              <a:rPr kumimoji="1" lang="en-US" altLang="zh-CN" sz="2000" baseline="-25000" dirty="0">
                <a:latin typeface="+mn-lt"/>
                <a:ea typeface="宋体" panose="02010600030101010101" pitchFamily="2" charset="-122"/>
              </a:rPr>
              <a:t>2</a:t>
            </a:r>
            <a:r>
              <a:rPr kumimoji="1" lang="en-US" altLang="zh-CN" sz="2000" baseline="30000" dirty="0">
                <a:latin typeface="+mn-lt"/>
                <a:ea typeface="宋体" panose="02010600030101010101" pitchFamily="2" charset="-122"/>
              </a:rPr>
              <a:t>’</a:t>
            </a:r>
            <a:endParaRPr kumimoji="1" lang="en-US" altLang="zh-CN" sz="2000" dirty="0">
              <a:latin typeface="+mn-lt"/>
              <a:ea typeface="宋体" panose="02010600030101010101" pitchFamily="2" charset="-122"/>
            </a:endParaRPr>
          </a:p>
        </p:txBody>
      </p:sp>
      <p:sp>
        <p:nvSpPr>
          <p:cNvPr id="69" name="文本框 68">
            <a:extLst>
              <a:ext uri="{FF2B5EF4-FFF2-40B4-BE49-F238E27FC236}">
                <a16:creationId xmlns:a16="http://schemas.microsoft.com/office/drawing/2014/main" id="{DE8DD13C-FD97-47AB-9661-DFD67355E5BD}"/>
              </a:ext>
            </a:extLst>
          </p:cNvPr>
          <p:cNvSpPr txBox="1"/>
          <p:nvPr/>
        </p:nvSpPr>
        <p:spPr>
          <a:xfrm>
            <a:off x="361756" y="5689228"/>
            <a:ext cx="5839233" cy="1015663"/>
          </a:xfrm>
          <a:prstGeom prst="rect">
            <a:avLst/>
          </a:prstGeom>
          <a:noFill/>
          <a:ln>
            <a:noFill/>
          </a:ln>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altLang="zh-CN" sz="2000" dirty="0"/>
              <a:t>X=30,  Y=25</a:t>
            </a:r>
          </a:p>
          <a:p>
            <a:r>
              <a:rPr lang="en-US" altLang="zh-CN" sz="2000" dirty="0"/>
              <a:t>B</a:t>
            </a:r>
            <a:r>
              <a:rPr lang="en-US" altLang="zh-CN" sz="2000" baseline="-25000" dirty="0"/>
              <a:t>1 </a:t>
            </a:r>
            <a:r>
              <a:rPr lang="en-US" altLang="zh-CN" sz="2000" dirty="0">
                <a:sym typeface="Symbol" panose="05050102010706020507" pitchFamily="18" charset="2"/>
              </a:rPr>
              <a:t></a:t>
            </a:r>
            <a:r>
              <a:rPr lang="en-US" altLang="zh-CN" sz="2000" dirty="0"/>
              <a:t> B</a:t>
            </a:r>
            <a:r>
              <a:rPr lang="en-US" altLang="zh-CN" sz="2000" baseline="-25000" dirty="0"/>
              <a:t>2  </a:t>
            </a:r>
            <a:r>
              <a:rPr lang="en-US" altLang="zh-CN" sz="2000" dirty="0">
                <a:sym typeface="Symbol" panose="05050102010706020507" pitchFamily="18" charset="2"/>
              </a:rPr>
              <a:t></a:t>
            </a:r>
            <a:r>
              <a:rPr lang="en-US" altLang="zh-CN" sz="2000" baseline="-25000" dirty="0"/>
              <a:t> </a:t>
            </a:r>
            <a:r>
              <a:rPr lang="en-US" altLang="zh-CN" sz="2000" dirty="0"/>
              <a:t>B</a:t>
            </a:r>
            <a:r>
              <a:rPr lang="en-US" altLang="zh-CN" sz="2000" baseline="-25000" dirty="0"/>
              <a:t>4 </a:t>
            </a:r>
            <a:r>
              <a:rPr lang="en-US" altLang="zh-CN" sz="2000" dirty="0">
                <a:sym typeface="Symbol" panose="05050102010706020507" pitchFamily="18" charset="2"/>
              </a:rPr>
              <a:t></a:t>
            </a:r>
            <a:r>
              <a:rPr lang="en-US" altLang="zh-CN" sz="2000" baseline="-25000" dirty="0"/>
              <a:t> </a:t>
            </a:r>
            <a:r>
              <a:rPr lang="en-US" altLang="zh-CN" sz="2000" dirty="0"/>
              <a:t>…</a:t>
            </a:r>
            <a:r>
              <a:rPr lang="zh-CN" altLang="en-US" sz="2000" baseline="-25000" dirty="0"/>
              <a:t>  </a:t>
            </a:r>
            <a:r>
              <a:rPr lang="zh-CN" altLang="en-US" sz="2000" dirty="0">
                <a:sym typeface="Symbol" panose="05050102010706020507" pitchFamily="18" charset="2"/>
              </a:rPr>
              <a:t></a:t>
            </a:r>
            <a:r>
              <a:rPr lang="zh-CN" altLang="en-US" sz="2000" baseline="-25000" dirty="0"/>
              <a:t> </a:t>
            </a:r>
            <a:r>
              <a:rPr lang="en-US" altLang="zh-CN" sz="2000" dirty="0"/>
              <a:t>B</a:t>
            </a:r>
            <a:r>
              <a:rPr lang="en-US" altLang="zh-CN" sz="2000" baseline="-25000" dirty="0"/>
              <a:t>2 </a:t>
            </a:r>
            <a:r>
              <a:rPr lang="en-US" altLang="zh-CN" sz="2000" dirty="0">
                <a:sym typeface="Symbol" panose="05050102010706020507" pitchFamily="18" charset="2"/>
              </a:rPr>
              <a:t></a:t>
            </a:r>
            <a:r>
              <a:rPr lang="en-US" altLang="zh-CN" sz="2000" baseline="-25000" dirty="0"/>
              <a:t> </a:t>
            </a:r>
            <a:r>
              <a:rPr lang="en-US" altLang="zh-CN" sz="2000" dirty="0"/>
              <a:t>B</a:t>
            </a:r>
            <a:r>
              <a:rPr lang="en-US" altLang="zh-CN" sz="2000" baseline="-25000" dirty="0"/>
              <a:t>4 </a:t>
            </a:r>
            <a:r>
              <a:rPr lang="en-US" altLang="zh-CN" sz="2000" dirty="0">
                <a:sym typeface="Symbol" panose="05050102010706020507" pitchFamily="18" charset="2"/>
              </a:rPr>
              <a:t></a:t>
            </a:r>
            <a:r>
              <a:rPr lang="en-US" altLang="zh-CN" sz="2000" baseline="-25000" dirty="0"/>
              <a:t> </a:t>
            </a:r>
            <a:r>
              <a:rPr lang="en-US" altLang="zh-CN" sz="2000" dirty="0"/>
              <a:t>B</a:t>
            </a:r>
            <a:r>
              <a:rPr lang="en-US" altLang="zh-CN" sz="2000" baseline="-25000" dirty="0"/>
              <a:t>5</a:t>
            </a:r>
            <a:endParaRPr lang="en-US" altLang="zh-CN" sz="2000" dirty="0"/>
          </a:p>
          <a:p>
            <a:r>
              <a:rPr lang="en-US" altLang="zh-CN" sz="2000" dirty="0"/>
              <a:t>I=1, J=1</a:t>
            </a:r>
          </a:p>
        </p:txBody>
      </p:sp>
      <p:sp>
        <p:nvSpPr>
          <p:cNvPr id="70" name="文本框 69">
            <a:extLst>
              <a:ext uri="{FF2B5EF4-FFF2-40B4-BE49-F238E27FC236}">
                <a16:creationId xmlns:a16="http://schemas.microsoft.com/office/drawing/2014/main" id="{B2CF3C1B-3FD4-42D4-9C21-DB75E1077356}"/>
              </a:ext>
            </a:extLst>
          </p:cNvPr>
          <p:cNvSpPr txBox="1"/>
          <p:nvPr/>
        </p:nvSpPr>
        <p:spPr>
          <a:xfrm>
            <a:off x="6540200" y="5707829"/>
            <a:ext cx="5013373" cy="1015663"/>
          </a:xfrm>
          <a:prstGeom prst="rect">
            <a:avLst/>
          </a:prstGeom>
          <a:noFill/>
          <a:ln>
            <a:noFill/>
          </a:ln>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altLang="zh-CN" sz="2000" dirty="0">
                <a:latin typeface="微软雅黑" panose="020B0503020204020204" pitchFamily="34" charset="-122"/>
              </a:rPr>
              <a:t>X=30,  Y=25</a:t>
            </a:r>
          </a:p>
          <a:p>
            <a:r>
              <a:rPr lang="en-US" altLang="zh-CN" sz="2000" dirty="0"/>
              <a:t>B</a:t>
            </a:r>
            <a:r>
              <a:rPr lang="en-US" altLang="zh-CN" sz="2000" baseline="-25000" dirty="0"/>
              <a:t>1 </a:t>
            </a:r>
            <a:r>
              <a:rPr lang="en-US" altLang="zh-CN" sz="2000" dirty="0">
                <a:sym typeface="Symbol" panose="05050102010706020507" pitchFamily="18" charset="2"/>
              </a:rPr>
              <a:t></a:t>
            </a:r>
            <a:r>
              <a:rPr lang="en-US" altLang="zh-CN" sz="2000" dirty="0"/>
              <a:t> B</a:t>
            </a:r>
            <a:r>
              <a:rPr lang="en-US" altLang="zh-CN" sz="2000" baseline="-25000" dirty="0"/>
              <a:t>2</a:t>
            </a:r>
            <a:r>
              <a:rPr lang="en-US" altLang="zh-CN" sz="2000" dirty="0"/>
              <a:t>'</a:t>
            </a:r>
            <a:r>
              <a:rPr lang="en-US" altLang="zh-CN" sz="2000" baseline="-25000" dirty="0"/>
              <a:t> </a:t>
            </a:r>
            <a:r>
              <a:rPr lang="en-US" altLang="zh-CN" sz="2000" dirty="0">
                <a:sym typeface="Symbol" panose="05050102010706020507" pitchFamily="18" charset="2"/>
              </a:rPr>
              <a:t></a:t>
            </a:r>
            <a:r>
              <a:rPr lang="en-US" altLang="zh-CN" sz="2000" dirty="0"/>
              <a:t> B</a:t>
            </a:r>
            <a:r>
              <a:rPr lang="en-US" altLang="zh-CN" sz="2000" baseline="-25000" dirty="0"/>
              <a:t>2 </a:t>
            </a:r>
            <a:r>
              <a:rPr lang="en-US" altLang="zh-CN" sz="2000" dirty="0">
                <a:sym typeface="Symbol" panose="05050102010706020507" pitchFamily="18" charset="2"/>
              </a:rPr>
              <a:t></a:t>
            </a:r>
            <a:r>
              <a:rPr lang="en-US" altLang="zh-CN" sz="2000" baseline="-25000" dirty="0"/>
              <a:t> </a:t>
            </a:r>
            <a:r>
              <a:rPr lang="en-US" altLang="zh-CN" sz="2000" dirty="0"/>
              <a:t>B</a:t>
            </a:r>
            <a:r>
              <a:rPr lang="en-US" altLang="zh-CN" sz="2000" baseline="-25000" dirty="0"/>
              <a:t>4 </a:t>
            </a:r>
            <a:r>
              <a:rPr lang="en-US" altLang="zh-CN" sz="2000" dirty="0">
                <a:sym typeface="Symbol" panose="05050102010706020507" pitchFamily="18" charset="2"/>
              </a:rPr>
              <a:t></a:t>
            </a:r>
            <a:r>
              <a:rPr lang="en-US" altLang="zh-CN" sz="2000" baseline="-25000" dirty="0"/>
              <a:t> </a:t>
            </a:r>
            <a:r>
              <a:rPr lang="en-US" altLang="zh-CN" sz="2000" dirty="0"/>
              <a:t>…</a:t>
            </a:r>
            <a:r>
              <a:rPr lang="zh-CN" altLang="en-US" sz="2000" baseline="-25000" dirty="0"/>
              <a:t>  </a:t>
            </a:r>
            <a:r>
              <a:rPr lang="zh-CN" altLang="en-US" sz="2000" dirty="0">
                <a:sym typeface="Symbol" panose="05050102010706020507" pitchFamily="18" charset="2"/>
              </a:rPr>
              <a:t></a:t>
            </a:r>
            <a:r>
              <a:rPr lang="zh-CN" altLang="en-US" sz="2000" baseline="-25000" dirty="0"/>
              <a:t> </a:t>
            </a:r>
            <a:r>
              <a:rPr lang="en-US" altLang="zh-CN" sz="2000" dirty="0"/>
              <a:t>B</a:t>
            </a:r>
            <a:r>
              <a:rPr lang="en-US" altLang="zh-CN" sz="2000" baseline="-25000" dirty="0"/>
              <a:t>2 </a:t>
            </a:r>
            <a:r>
              <a:rPr lang="en-US" altLang="zh-CN" sz="2000" dirty="0">
                <a:sym typeface="Symbol" panose="05050102010706020507" pitchFamily="18" charset="2"/>
              </a:rPr>
              <a:t></a:t>
            </a:r>
            <a:r>
              <a:rPr lang="en-US" altLang="zh-CN" sz="2000" baseline="-25000" dirty="0"/>
              <a:t> </a:t>
            </a:r>
            <a:r>
              <a:rPr lang="en-US" altLang="zh-CN" sz="2000" dirty="0"/>
              <a:t>B</a:t>
            </a:r>
            <a:r>
              <a:rPr lang="en-US" altLang="zh-CN" sz="2000" baseline="-25000" dirty="0"/>
              <a:t>4 </a:t>
            </a:r>
            <a:r>
              <a:rPr lang="en-US" altLang="zh-CN" sz="2000" dirty="0">
                <a:sym typeface="Symbol" panose="05050102010706020507" pitchFamily="18" charset="2"/>
              </a:rPr>
              <a:t></a:t>
            </a:r>
            <a:r>
              <a:rPr lang="en-US" altLang="zh-CN" sz="2000" baseline="-25000" dirty="0"/>
              <a:t> </a:t>
            </a:r>
            <a:r>
              <a:rPr lang="en-US" altLang="zh-CN" sz="2000" dirty="0"/>
              <a:t>B</a:t>
            </a:r>
            <a:r>
              <a:rPr lang="en-US" altLang="zh-CN" sz="2000" baseline="-25000" dirty="0"/>
              <a:t>5</a:t>
            </a:r>
            <a:endParaRPr lang="en-US" altLang="zh-CN" sz="2000" dirty="0"/>
          </a:p>
          <a:p>
            <a:r>
              <a:rPr lang="en-US" altLang="zh-CN" sz="2000" dirty="0">
                <a:latin typeface="微软雅黑" panose="020B0503020204020204" pitchFamily="34" charset="-122"/>
              </a:rPr>
              <a:t>I=2, J=2</a:t>
            </a:r>
          </a:p>
        </p:txBody>
      </p:sp>
    </p:spTree>
    <p:extLst>
      <p:ext uri="{BB962C8B-B14F-4D97-AF65-F5344CB8AC3E}">
        <p14:creationId xmlns:p14="http://schemas.microsoft.com/office/powerpoint/2010/main" val="23295856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9">
                                            <p:txEl>
                                              <p:pRg st="0" end="0"/>
                                            </p:txEl>
                                          </p:spTgt>
                                        </p:tgtEl>
                                        <p:attrNameLst>
                                          <p:attrName>style.visibility</p:attrName>
                                        </p:attrNameLst>
                                      </p:cBhvr>
                                      <p:to>
                                        <p:strVal val="visible"/>
                                      </p:to>
                                    </p:set>
                                    <p:animEffect transition="in" filter="wipe(left)">
                                      <p:cBhvr>
                                        <p:cTn id="7" dur="500"/>
                                        <p:tgtEl>
                                          <p:spTgt spid="6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9">
                                            <p:txEl>
                                              <p:pRg st="1" end="1"/>
                                            </p:txEl>
                                          </p:spTgt>
                                        </p:tgtEl>
                                        <p:attrNameLst>
                                          <p:attrName>style.visibility</p:attrName>
                                        </p:attrNameLst>
                                      </p:cBhvr>
                                      <p:to>
                                        <p:strVal val="visible"/>
                                      </p:to>
                                    </p:set>
                                    <p:animEffect transition="in" filter="wipe(left)">
                                      <p:cBhvr>
                                        <p:cTn id="12" dur="500"/>
                                        <p:tgtEl>
                                          <p:spTgt spid="6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69">
                                            <p:txEl>
                                              <p:pRg st="2" end="2"/>
                                            </p:txEl>
                                          </p:spTgt>
                                        </p:tgtEl>
                                        <p:attrNameLst>
                                          <p:attrName>style.visibility</p:attrName>
                                        </p:attrNameLst>
                                      </p:cBhvr>
                                      <p:to>
                                        <p:strVal val="visible"/>
                                      </p:to>
                                    </p:set>
                                    <p:animEffect transition="in" filter="wipe(left)">
                                      <p:cBhvr>
                                        <p:cTn id="17" dur="500"/>
                                        <p:tgtEl>
                                          <p:spTgt spid="6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70">
                                            <p:txEl>
                                              <p:pRg st="0" end="0"/>
                                            </p:txEl>
                                          </p:spTgt>
                                        </p:tgtEl>
                                        <p:attrNameLst>
                                          <p:attrName>style.visibility</p:attrName>
                                        </p:attrNameLst>
                                      </p:cBhvr>
                                      <p:to>
                                        <p:strVal val="visible"/>
                                      </p:to>
                                    </p:set>
                                    <p:animEffect transition="in" filter="wipe(left)">
                                      <p:cBhvr>
                                        <p:cTn id="22" dur="500"/>
                                        <p:tgtEl>
                                          <p:spTgt spid="70">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70">
                                            <p:txEl>
                                              <p:pRg st="1" end="1"/>
                                            </p:txEl>
                                          </p:spTgt>
                                        </p:tgtEl>
                                        <p:attrNameLst>
                                          <p:attrName>style.visibility</p:attrName>
                                        </p:attrNameLst>
                                      </p:cBhvr>
                                      <p:to>
                                        <p:strVal val="visible"/>
                                      </p:to>
                                    </p:set>
                                    <p:animEffect transition="in" filter="wipe(left)">
                                      <p:cBhvr>
                                        <p:cTn id="27" dur="500"/>
                                        <p:tgtEl>
                                          <p:spTgt spid="70">
                                            <p:txEl>
                                              <p:pRg st="1" end="1"/>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70">
                                            <p:txEl>
                                              <p:pRg st="2" end="2"/>
                                            </p:txEl>
                                          </p:spTgt>
                                        </p:tgtEl>
                                        <p:attrNameLst>
                                          <p:attrName>style.visibility</p:attrName>
                                        </p:attrNameLst>
                                      </p:cBhvr>
                                      <p:to>
                                        <p:strVal val="visible"/>
                                      </p:to>
                                    </p:set>
                                    <p:animEffect transition="in" filter="wipe(left)">
                                      <p:cBhvr>
                                        <p:cTn id="32" dur="500"/>
                                        <p:tgtEl>
                                          <p:spTgt spid="70">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build="p"/>
      <p:bldP spid="70" grpId="0" build="p"/>
    </p:bld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321FA5-96F1-42D9-A5E2-9C23030B6348}"/>
              </a:ext>
            </a:extLst>
          </p:cNvPr>
          <p:cNvSpPr>
            <a:spLocks noGrp="1"/>
          </p:cNvSpPr>
          <p:nvPr>
            <p:ph type="title"/>
          </p:nvPr>
        </p:nvSpPr>
        <p:spPr/>
        <p:txBody>
          <a:bodyPr/>
          <a:lstStyle/>
          <a:p>
            <a:r>
              <a:rPr lang="en-US" altLang="zh-CN" dirty="0"/>
              <a:t>10.4.3 </a:t>
            </a:r>
            <a:r>
              <a:rPr lang="zh-CN" altLang="en-US" dirty="0"/>
              <a:t>循环优化</a:t>
            </a:r>
          </a:p>
        </p:txBody>
      </p:sp>
      <p:sp>
        <p:nvSpPr>
          <p:cNvPr id="3" name="内容占位符 2">
            <a:extLst>
              <a:ext uri="{FF2B5EF4-FFF2-40B4-BE49-F238E27FC236}">
                <a16:creationId xmlns:a16="http://schemas.microsoft.com/office/drawing/2014/main" id="{58C28884-85E2-45FA-BD5B-F63740414925}"/>
              </a:ext>
            </a:extLst>
          </p:cNvPr>
          <p:cNvSpPr>
            <a:spLocks noGrp="1"/>
          </p:cNvSpPr>
          <p:nvPr>
            <p:ph idx="1"/>
          </p:nvPr>
        </p:nvSpPr>
        <p:spPr/>
        <p:txBody>
          <a:bodyPr/>
          <a:lstStyle/>
          <a:p>
            <a:r>
              <a:rPr lang="zh-CN" altLang="en-US" dirty="0"/>
              <a:t>循环</a:t>
            </a:r>
            <a:r>
              <a:rPr lang="en-US" altLang="zh-CN" dirty="0"/>
              <a:t>L</a:t>
            </a:r>
            <a:r>
              <a:rPr lang="zh-CN" altLang="en-US" dirty="0"/>
              <a:t>中代码外提的条件 </a:t>
            </a:r>
            <a:r>
              <a:rPr lang="en-US" altLang="zh-CN" dirty="0"/>
              <a:t>:   </a:t>
            </a:r>
            <a:r>
              <a:rPr lang="zh-CN" altLang="en-US" dirty="0"/>
              <a:t>（</a:t>
            </a:r>
            <a:r>
              <a:rPr lang="en-US" altLang="zh-CN" dirty="0"/>
              <a:t>s) A:=B OP C </a:t>
            </a:r>
            <a:r>
              <a:rPr lang="zh-CN" altLang="en-US" dirty="0"/>
              <a:t>外提的条件</a:t>
            </a:r>
            <a:endParaRPr lang="en-US" altLang="zh-CN" dirty="0"/>
          </a:p>
          <a:p>
            <a:pPr marL="457200" lvl="1" indent="0">
              <a:buNone/>
            </a:pPr>
            <a:r>
              <a:rPr lang="en-US" altLang="zh-CN" sz="2400" dirty="0">
                <a:solidFill>
                  <a:srgbClr val="0000FF"/>
                </a:solidFill>
              </a:rPr>
              <a:t>(1) S</a:t>
            </a:r>
            <a:r>
              <a:rPr lang="zh-CN" altLang="en-US" sz="2400" dirty="0">
                <a:solidFill>
                  <a:srgbClr val="0000FF"/>
                </a:solidFill>
              </a:rPr>
              <a:t>所在的结点是</a:t>
            </a:r>
            <a:r>
              <a:rPr lang="en-US" altLang="zh-CN" sz="2400" dirty="0">
                <a:solidFill>
                  <a:srgbClr val="0000FF"/>
                </a:solidFill>
              </a:rPr>
              <a:t>L</a:t>
            </a:r>
            <a:r>
              <a:rPr lang="zh-CN" altLang="en-US" sz="2400" dirty="0">
                <a:solidFill>
                  <a:srgbClr val="0000FF"/>
                </a:solidFill>
              </a:rPr>
              <a:t>所有出口结点的必经结点（出口的支配结点）</a:t>
            </a:r>
            <a:r>
              <a:rPr lang="en-US" altLang="zh-CN" sz="2400" dirty="0">
                <a:solidFill>
                  <a:srgbClr val="0000FF"/>
                </a:solidFill>
              </a:rPr>
              <a:t>;</a:t>
            </a:r>
          </a:p>
          <a:p>
            <a:pPr marL="457200" lvl="1" indent="0">
              <a:buNone/>
            </a:pPr>
            <a:r>
              <a:rPr lang="en-US" altLang="zh-CN" sz="2400" dirty="0"/>
              <a:t>(2) A</a:t>
            </a:r>
            <a:r>
              <a:rPr lang="zh-CN" altLang="en-US" sz="2400" dirty="0"/>
              <a:t>在</a:t>
            </a:r>
            <a:r>
              <a:rPr lang="en-US" altLang="zh-CN" sz="2400" dirty="0"/>
              <a:t>L</a:t>
            </a:r>
            <a:r>
              <a:rPr lang="zh-CN" altLang="en-US" sz="2400" dirty="0"/>
              <a:t>中其他地方未再定值</a:t>
            </a:r>
            <a:r>
              <a:rPr lang="en-US" altLang="zh-CN" sz="2400" dirty="0"/>
              <a:t>; </a:t>
            </a:r>
          </a:p>
          <a:p>
            <a:pPr marL="457200" lvl="1" indent="0">
              <a:buNone/>
            </a:pPr>
            <a:r>
              <a:rPr lang="en-US" altLang="zh-CN" sz="2400" dirty="0"/>
              <a:t>(3) L</a:t>
            </a:r>
            <a:r>
              <a:rPr lang="zh-CN" altLang="en-US" sz="2400" dirty="0"/>
              <a:t>中所有</a:t>
            </a:r>
            <a:r>
              <a:rPr lang="en-US" altLang="zh-CN" sz="2400" dirty="0"/>
              <a:t>A</a:t>
            </a:r>
            <a:r>
              <a:rPr lang="zh-CN" altLang="en-US" sz="2400" dirty="0"/>
              <a:t>的引用点只有</a:t>
            </a:r>
            <a:r>
              <a:rPr lang="en-US" altLang="zh-CN" sz="2400" dirty="0"/>
              <a:t>S</a:t>
            </a:r>
            <a:r>
              <a:rPr lang="zh-CN" altLang="en-US" sz="2400" dirty="0"/>
              <a:t>中的</a:t>
            </a:r>
            <a:r>
              <a:rPr lang="en-US" altLang="zh-CN" sz="2400" dirty="0"/>
              <a:t>A</a:t>
            </a:r>
            <a:r>
              <a:rPr lang="zh-CN" altLang="en-US" sz="2400" dirty="0"/>
              <a:t>的定值才能到达。</a:t>
            </a:r>
          </a:p>
          <a:p>
            <a:pPr marL="444500" indent="-457200"/>
            <a:r>
              <a:rPr lang="zh-CN" altLang="en-US" dirty="0">
                <a:solidFill>
                  <a:schemeClr val="tx1"/>
                </a:solidFill>
              </a:rPr>
              <a:t>或</a:t>
            </a:r>
            <a:endParaRPr lang="en-US" altLang="zh-CN" dirty="0">
              <a:solidFill>
                <a:schemeClr val="tx1"/>
              </a:solidFill>
            </a:endParaRPr>
          </a:p>
          <a:p>
            <a:pPr marL="457200" lvl="1" indent="0">
              <a:buNone/>
            </a:pPr>
            <a:r>
              <a:rPr lang="en-US" altLang="zh-CN" sz="2400" dirty="0">
                <a:solidFill>
                  <a:srgbClr val="0000FF"/>
                </a:solidFill>
              </a:rPr>
              <a:t>(1) A</a:t>
            </a:r>
            <a:r>
              <a:rPr lang="zh-CN" altLang="en-US" sz="2400" dirty="0">
                <a:solidFill>
                  <a:srgbClr val="0000FF"/>
                </a:solidFill>
              </a:rPr>
              <a:t>在离开</a:t>
            </a:r>
            <a:r>
              <a:rPr lang="en-US" altLang="zh-CN" sz="2400" dirty="0">
                <a:solidFill>
                  <a:srgbClr val="0000FF"/>
                </a:solidFill>
              </a:rPr>
              <a:t>L</a:t>
            </a:r>
            <a:r>
              <a:rPr lang="zh-CN" altLang="en-US" sz="2400" dirty="0">
                <a:solidFill>
                  <a:srgbClr val="0000FF"/>
                </a:solidFill>
              </a:rPr>
              <a:t>后不再是活跃的</a:t>
            </a:r>
            <a:r>
              <a:rPr lang="en-US" altLang="zh-CN" sz="2400" dirty="0">
                <a:solidFill>
                  <a:srgbClr val="0000FF"/>
                </a:solidFill>
              </a:rPr>
              <a:t>;</a:t>
            </a:r>
          </a:p>
          <a:p>
            <a:pPr marL="457200" lvl="1" indent="0">
              <a:buNone/>
            </a:pPr>
            <a:r>
              <a:rPr lang="en-US" altLang="zh-CN" sz="2400" dirty="0"/>
              <a:t>(2) A</a:t>
            </a:r>
            <a:r>
              <a:rPr lang="zh-CN" altLang="en-US" sz="2400" dirty="0"/>
              <a:t>在</a:t>
            </a:r>
            <a:r>
              <a:rPr lang="en-US" altLang="zh-CN" sz="2400" dirty="0"/>
              <a:t>L</a:t>
            </a:r>
            <a:r>
              <a:rPr lang="zh-CN" altLang="en-US" sz="2400" dirty="0"/>
              <a:t>中其他地方未再定值</a:t>
            </a:r>
            <a:r>
              <a:rPr lang="en-US" altLang="zh-CN" sz="2400" dirty="0"/>
              <a:t>; </a:t>
            </a:r>
          </a:p>
          <a:p>
            <a:pPr marL="457200" lvl="1" indent="0">
              <a:buNone/>
            </a:pPr>
            <a:r>
              <a:rPr lang="en-US" altLang="zh-CN" sz="2400" dirty="0"/>
              <a:t>(3) L</a:t>
            </a:r>
            <a:r>
              <a:rPr lang="zh-CN" altLang="en-US" sz="2400" dirty="0"/>
              <a:t>中所有</a:t>
            </a:r>
            <a:r>
              <a:rPr lang="en-US" altLang="zh-CN" sz="2400" dirty="0"/>
              <a:t>A</a:t>
            </a:r>
            <a:r>
              <a:rPr lang="zh-CN" altLang="en-US" sz="2400" dirty="0"/>
              <a:t>的引用点只有</a:t>
            </a:r>
            <a:r>
              <a:rPr lang="en-US" altLang="zh-CN" sz="2400" dirty="0"/>
              <a:t>S</a:t>
            </a:r>
            <a:r>
              <a:rPr lang="zh-CN" altLang="en-US" sz="2400" dirty="0"/>
              <a:t>中的</a:t>
            </a:r>
            <a:r>
              <a:rPr lang="en-US" altLang="zh-CN" sz="2400" dirty="0"/>
              <a:t>A</a:t>
            </a:r>
            <a:r>
              <a:rPr lang="zh-CN" altLang="en-US" sz="2400" dirty="0"/>
              <a:t>的定值才能到达</a:t>
            </a:r>
            <a:r>
              <a:rPr lang="zh-CN" altLang="en-US" sz="2400" dirty="0">
                <a:solidFill>
                  <a:schemeClr val="tx1"/>
                </a:solidFill>
              </a:rPr>
              <a:t>。</a:t>
            </a:r>
          </a:p>
          <a:p>
            <a:pPr marL="444500" indent="-457200"/>
            <a:endParaRPr lang="zh-CN" altLang="en-US" sz="3000" dirty="0">
              <a:solidFill>
                <a:schemeClr val="tx1"/>
              </a:solidFill>
            </a:endParaRPr>
          </a:p>
          <a:p>
            <a:endParaRPr lang="zh-CN" altLang="en-US" dirty="0"/>
          </a:p>
        </p:txBody>
      </p:sp>
    </p:spTree>
    <p:extLst>
      <p:ext uri="{BB962C8B-B14F-4D97-AF65-F5344CB8AC3E}">
        <p14:creationId xmlns:p14="http://schemas.microsoft.com/office/powerpoint/2010/main" val="3976878917"/>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1AE75C-9446-46EB-AC9E-C93C40CBC9DD}"/>
              </a:ext>
            </a:extLst>
          </p:cNvPr>
          <p:cNvSpPr>
            <a:spLocks noGrp="1"/>
          </p:cNvSpPr>
          <p:nvPr>
            <p:ph type="title"/>
          </p:nvPr>
        </p:nvSpPr>
        <p:spPr/>
        <p:txBody>
          <a:bodyPr/>
          <a:lstStyle/>
          <a:p>
            <a:r>
              <a:rPr lang="en-US" altLang="zh-CN" dirty="0"/>
              <a:t>10.4.3 </a:t>
            </a:r>
            <a:r>
              <a:rPr lang="zh-CN" altLang="en-US" dirty="0"/>
              <a:t>循环优化</a:t>
            </a:r>
          </a:p>
        </p:txBody>
      </p:sp>
      <p:sp>
        <p:nvSpPr>
          <p:cNvPr id="3" name="内容占位符 2">
            <a:extLst>
              <a:ext uri="{FF2B5EF4-FFF2-40B4-BE49-F238E27FC236}">
                <a16:creationId xmlns:a16="http://schemas.microsoft.com/office/drawing/2014/main" id="{3EAA8410-CF12-4FF8-9871-D93B7673A690}"/>
              </a:ext>
            </a:extLst>
          </p:cNvPr>
          <p:cNvSpPr>
            <a:spLocks noGrp="1"/>
          </p:cNvSpPr>
          <p:nvPr>
            <p:ph idx="1"/>
          </p:nvPr>
        </p:nvSpPr>
        <p:spPr/>
        <p:txBody>
          <a:bodyPr/>
          <a:lstStyle/>
          <a:p>
            <a:r>
              <a:rPr lang="zh-CN" altLang="en-US" dirty="0"/>
              <a:t>强度削弱和归纳变量的删除</a:t>
            </a:r>
            <a:endParaRPr lang="en-US" altLang="zh-CN" dirty="0"/>
          </a:p>
          <a:p>
            <a:r>
              <a:rPr lang="en-US" altLang="zh-CN" dirty="0" err="1"/>
              <a:t>i</a:t>
            </a:r>
            <a:r>
              <a:rPr lang="en-US" altLang="zh-CN" dirty="0"/>
              <a:t> := </a:t>
            </a:r>
            <a:r>
              <a:rPr lang="en-US" altLang="zh-CN" dirty="0" err="1"/>
              <a:t>i</a:t>
            </a:r>
            <a:r>
              <a:rPr lang="en-US" altLang="zh-CN" dirty="0"/>
              <a:t> + c </a:t>
            </a:r>
            <a:r>
              <a:rPr lang="zh-CN" altLang="en-US" dirty="0"/>
              <a:t>（</a:t>
            </a:r>
            <a:r>
              <a:rPr lang="en-US" altLang="zh-CN" dirty="0"/>
              <a:t>c</a:t>
            </a:r>
            <a:r>
              <a:rPr lang="zh-CN" altLang="en-US" dirty="0"/>
              <a:t>可为负数</a:t>
            </a:r>
            <a:r>
              <a:rPr lang="en-US" altLang="zh-CN" dirty="0"/>
              <a:t>,</a:t>
            </a:r>
            <a:r>
              <a:rPr lang="zh-CN" altLang="en-US" dirty="0"/>
              <a:t>常数</a:t>
            </a:r>
            <a:r>
              <a:rPr lang="en-US" altLang="zh-CN" dirty="0"/>
              <a:t>,</a:t>
            </a:r>
            <a:r>
              <a:rPr lang="zh-CN" altLang="en-US" dirty="0"/>
              <a:t>不变量</a:t>
            </a:r>
            <a:r>
              <a:rPr lang="en-US" altLang="zh-CN" dirty="0"/>
              <a:t>)   -  </a:t>
            </a:r>
            <a:r>
              <a:rPr lang="en-US" altLang="zh-CN" dirty="0" err="1"/>
              <a:t>i</a:t>
            </a:r>
            <a:r>
              <a:rPr lang="zh-CN" altLang="en-US" dirty="0"/>
              <a:t>为</a:t>
            </a:r>
            <a:r>
              <a:rPr lang="zh-CN" altLang="en-US" dirty="0">
                <a:solidFill>
                  <a:srgbClr val="C00000"/>
                </a:solidFill>
              </a:rPr>
              <a:t>基本归纳变量</a:t>
            </a:r>
            <a:endParaRPr lang="en-US" altLang="zh-CN" dirty="0">
              <a:solidFill>
                <a:srgbClr val="C00000"/>
              </a:solidFill>
            </a:endParaRPr>
          </a:p>
          <a:p>
            <a:r>
              <a:rPr lang="en-US" altLang="zh-CN" dirty="0"/>
              <a:t>j</a:t>
            </a:r>
            <a:r>
              <a:rPr lang="zh-CN" altLang="en-US" dirty="0"/>
              <a:t> </a:t>
            </a:r>
            <a:r>
              <a:rPr lang="en-US" altLang="zh-CN" dirty="0"/>
              <a:t>:=</a:t>
            </a:r>
            <a:r>
              <a:rPr lang="zh-CN" altLang="en-US" dirty="0"/>
              <a:t> </a:t>
            </a:r>
            <a:r>
              <a:rPr lang="en-US" altLang="zh-CN" dirty="0"/>
              <a:t>k*</a:t>
            </a:r>
            <a:r>
              <a:rPr lang="en-US" altLang="zh-CN" dirty="0" err="1"/>
              <a:t>i</a:t>
            </a:r>
            <a:r>
              <a:rPr lang="zh-CN" altLang="en-US" dirty="0"/>
              <a:t> </a:t>
            </a:r>
            <a:r>
              <a:rPr lang="en-US" altLang="zh-CN" dirty="0"/>
              <a:t>+</a:t>
            </a:r>
            <a:r>
              <a:rPr lang="zh-CN" altLang="en-US" dirty="0"/>
              <a:t> </a:t>
            </a:r>
            <a:r>
              <a:rPr lang="en-US" altLang="zh-CN" dirty="0"/>
              <a:t>c  (k</a:t>
            </a:r>
            <a:r>
              <a:rPr lang="zh-CN" altLang="en-US" dirty="0"/>
              <a:t>为不变量，可为负数</a:t>
            </a:r>
            <a:r>
              <a:rPr lang="en-US" altLang="zh-CN" dirty="0"/>
              <a:t>)  -  j</a:t>
            </a:r>
            <a:r>
              <a:rPr lang="zh-CN" altLang="en-US" dirty="0"/>
              <a:t>为</a:t>
            </a:r>
            <a:r>
              <a:rPr lang="zh-CN" altLang="en-US" dirty="0">
                <a:solidFill>
                  <a:srgbClr val="C00000"/>
                </a:solidFill>
              </a:rPr>
              <a:t>归纳变量</a:t>
            </a:r>
            <a:r>
              <a:rPr lang="zh-CN" altLang="en-US" dirty="0"/>
              <a:t>，且</a:t>
            </a:r>
            <a:r>
              <a:rPr lang="zh-CN" altLang="en-US" dirty="0">
                <a:solidFill>
                  <a:srgbClr val="C00000"/>
                </a:solidFill>
              </a:rPr>
              <a:t>与</a:t>
            </a:r>
            <a:r>
              <a:rPr lang="en-US" altLang="zh-CN" dirty="0" err="1">
                <a:solidFill>
                  <a:srgbClr val="C00000"/>
                </a:solidFill>
              </a:rPr>
              <a:t>i</a:t>
            </a:r>
            <a:r>
              <a:rPr lang="zh-CN" altLang="en-US" dirty="0">
                <a:solidFill>
                  <a:srgbClr val="C00000"/>
                </a:solidFill>
              </a:rPr>
              <a:t>同族</a:t>
            </a:r>
            <a:endParaRPr lang="en-US" altLang="zh-CN" dirty="0">
              <a:solidFill>
                <a:srgbClr val="C00000"/>
              </a:solidFill>
            </a:endParaRPr>
          </a:p>
          <a:p>
            <a:pPr marL="0" indent="0">
              <a:buNone/>
            </a:pPr>
            <a:endParaRPr lang="en-US" altLang="zh-CN" dirty="0"/>
          </a:p>
          <a:p>
            <a:r>
              <a:rPr lang="en-US" altLang="zh-CN" dirty="0"/>
              <a:t>j</a:t>
            </a:r>
            <a:r>
              <a:rPr lang="zh-CN" altLang="en-US" dirty="0"/>
              <a:t>的计算强度可削弱</a:t>
            </a:r>
            <a:r>
              <a:rPr lang="en-US" altLang="zh-CN" dirty="0"/>
              <a:t>: j := j + k</a:t>
            </a:r>
          </a:p>
          <a:p>
            <a:r>
              <a:rPr lang="zh-CN" altLang="en-US" dirty="0"/>
              <a:t>改变循环结束条件，由</a:t>
            </a:r>
            <a:r>
              <a:rPr lang="en-US" altLang="zh-CN" dirty="0"/>
              <a:t>j</a:t>
            </a:r>
            <a:r>
              <a:rPr lang="zh-CN" altLang="en-US" dirty="0"/>
              <a:t>取代</a:t>
            </a:r>
            <a:r>
              <a:rPr lang="en-US" altLang="zh-CN" dirty="0" err="1"/>
              <a:t>i</a:t>
            </a:r>
            <a:r>
              <a:rPr lang="zh-CN" altLang="en-US" dirty="0"/>
              <a:t>，</a:t>
            </a:r>
            <a:r>
              <a:rPr lang="en-US" altLang="zh-CN" dirty="0" err="1"/>
              <a:t>i</a:t>
            </a:r>
            <a:r>
              <a:rPr lang="zh-CN" altLang="en-US" dirty="0"/>
              <a:t>可删除。（添加</a:t>
            </a:r>
            <a:r>
              <a:rPr lang="en-US" altLang="zh-CN" dirty="0"/>
              <a:t>j</a:t>
            </a:r>
            <a:r>
              <a:rPr lang="zh-CN" altLang="en-US" dirty="0"/>
              <a:t>的初始化指令</a:t>
            </a:r>
            <a:r>
              <a:rPr lang="en-US" altLang="zh-CN" dirty="0"/>
              <a:t>)</a:t>
            </a:r>
            <a:endParaRPr lang="zh-CN" altLang="en-US" dirty="0"/>
          </a:p>
        </p:txBody>
      </p:sp>
    </p:spTree>
    <p:extLst>
      <p:ext uri="{BB962C8B-B14F-4D97-AF65-F5344CB8AC3E}">
        <p14:creationId xmlns:p14="http://schemas.microsoft.com/office/powerpoint/2010/main" val="2616662142"/>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1AE75C-9446-46EB-AC9E-C93C40CBC9DD}"/>
              </a:ext>
            </a:extLst>
          </p:cNvPr>
          <p:cNvSpPr>
            <a:spLocks noGrp="1"/>
          </p:cNvSpPr>
          <p:nvPr>
            <p:ph type="title"/>
          </p:nvPr>
        </p:nvSpPr>
        <p:spPr/>
        <p:txBody>
          <a:bodyPr/>
          <a:lstStyle/>
          <a:p>
            <a:r>
              <a:rPr lang="en-US" altLang="zh-CN" dirty="0"/>
              <a:t>10.4.3 </a:t>
            </a:r>
            <a:r>
              <a:rPr lang="zh-CN" altLang="en-US" dirty="0"/>
              <a:t>循环优化</a:t>
            </a:r>
          </a:p>
        </p:txBody>
      </p:sp>
      <p:sp>
        <p:nvSpPr>
          <p:cNvPr id="6" name="内容占位符 5">
            <a:extLst>
              <a:ext uri="{FF2B5EF4-FFF2-40B4-BE49-F238E27FC236}">
                <a16:creationId xmlns:a16="http://schemas.microsoft.com/office/drawing/2014/main" id="{34F32038-CA5C-42D3-9BDA-D9D973DC23A9}"/>
              </a:ext>
            </a:extLst>
          </p:cNvPr>
          <p:cNvSpPr>
            <a:spLocks noGrp="1"/>
          </p:cNvSpPr>
          <p:nvPr>
            <p:ph idx="1"/>
          </p:nvPr>
        </p:nvSpPr>
        <p:spPr>
          <a:xfrm>
            <a:off x="487822" y="942764"/>
            <a:ext cx="2328489" cy="617641"/>
          </a:xfrm>
        </p:spPr>
        <p:txBody>
          <a:bodyPr/>
          <a:lstStyle/>
          <a:p>
            <a:r>
              <a:rPr lang="en-US" altLang="zh-CN" dirty="0"/>
              <a:t>Review:</a:t>
            </a:r>
            <a:endParaRPr lang="zh-CN" altLang="en-US" dirty="0"/>
          </a:p>
        </p:txBody>
      </p:sp>
      <p:grpSp>
        <p:nvGrpSpPr>
          <p:cNvPr id="7" name="组合 24">
            <a:extLst>
              <a:ext uri="{FF2B5EF4-FFF2-40B4-BE49-F238E27FC236}">
                <a16:creationId xmlns:a16="http://schemas.microsoft.com/office/drawing/2014/main" id="{3BD7ACAD-115E-4575-8E55-4DE0147AAB9C}"/>
              </a:ext>
            </a:extLst>
          </p:cNvPr>
          <p:cNvGrpSpPr>
            <a:grpSpLocks/>
          </p:cNvGrpSpPr>
          <p:nvPr/>
        </p:nvGrpSpPr>
        <p:grpSpPr bwMode="auto">
          <a:xfrm>
            <a:off x="1370098" y="1896097"/>
            <a:ext cx="2863850" cy="4592637"/>
            <a:chOff x="1403648" y="531480"/>
            <a:chExt cx="2863654" cy="4592624"/>
          </a:xfrm>
        </p:grpSpPr>
        <p:sp>
          <p:nvSpPr>
            <p:cNvPr id="8" name="Freeform 42">
              <a:extLst>
                <a:ext uri="{FF2B5EF4-FFF2-40B4-BE49-F238E27FC236}">
                  <a16:creationId xmlns:a16="http://schemas.microsoft.com/office/drawing/2014/main" id="{FDECD922-6FE9-46A2-A911-B8E33386F131}"/>
                </a:ext>
              </a:extLst>
            </p:cNvPr>
            <p:cNvSpPr>
              <a:spLocks/>
            </p:cNvSpPr>
            <p:nvPr/>
          </p:nvSpPr>
          <p:spPr bwMode="auto">
            <a:xfrm>
              <a:off x="1403648" y="1195041"/>
              <a:ext cx="746127" cy="3929063"/>
            </a:xfrm>
            <a:custGeom>
              <a:avLst/>
              <a:gdLst>
                <a:gd name="T0" fmla="*/ 2147483646 w 627"/>
                <a:gd name="T1" fmla="*/ 2147483646 h 3190"/>
                <a:gd name="T2" fmla="*/ 2147483646 w 627"/>
                <a:gd name="T3" fmla="*/ 2147483646 h 3190"/>
                <a:gd name="T4" fmla="*/ 2147483646 w 627"/>
                <a:gd name="T5" fmla="*/ 2147483646 h 3190"/>
                <a:gd name="T6" fmla="*/ 2147483646 w 627"/>
                <a:gd name="T7" fmla="*/ 2147483646 h 3190"/>
                <a:gd name="T8" fmla="*/ 2147483646 w 627"/>
                <a:gd name="T9" fmla="*/ 2147483646 h 3190"/>
                <a:gd name="T10" fmla="*/ 0 60000 65536"/>
                <a:gd name="T11" fmla="*/ 0 60000 65536"/>
                <a:gd name="T12" fmla="*/ 0 60000 65536"/>
                <a:gd name="T13" fmla="*/ 0 60000 65536"/>
                <a:gd name="T14" fmla="*/ 0 60000 65536"/>
                <a:gd name="T15" fmla="*/ 0 w 627"/>
                <a:gd name="T16" fmla="*/ 0 h 3190"/>
                <a:gd name="T17" fmla="*/ 627 w 627"/>
                <a:gd name="T18" fmla="*/ 3190 h 3190"/>
              </a:gdLst>
              <a:ahLst/>
              <a:cxnLst>
                <a:cxn ang="T10">
                  <a:pos x="T0" y="T1"/>
                </a:cxn>
                <a:cxn ang="T11">
                  <a:pos x="T2" y="T3"/>
                </a:cxn>
                <a:cxn ang="T12">
                  <a:pos x="T4" y="T5"/>
                </a:cxn>
                <a:cxn ang="T13">
                  <a:pos x="T6" y="T7"/>
                </a:cxn>
                <a:cxn ang="T14">
                  <a:pos x="T8" y="T9"/>
                </a:cxn>
              </a:cxnLst>
              <a:rect l="T15" t="T16" r="T17" b="T18"/>
              <a:pathLst>
                <a:path w="627" h="3190">
                  <a:moveTo>
                    <a:pt x="491" y="2994"/>
                  </a:moveTo>
                  <a:cubicBezTo>
                    <a:pt x="430" y="3092"/>
                    <a:pt x="369" y="3190"/>
                    <a:pt x="309" y="3130"/>
                  </a:cubicBezTo>
                  <a:cubicBezTo>
                    <a:pt x="249" y="3070"/>
                    <a:pt x="166" y="3092"/>
                    <a:pt x="128" y="2631"/>
                  </a:cubicBezTo>
                  <a:cubicBezTo>
                    <a:pt x="90" y="2170"/>
                    <a:pt x="0" y="726"/>
                    <a:pt x="83" y="363"/>
                  </a:cubicBezTo>
                  <a:cubicBezTo>
                    <a:pt x="166" y="0"/>
                    <a:pt x="396" y="227"/>
                    <a:pt x="627" y="454"/>
                  </a:cubicBezTo>
                </a:path>
              </a:pathLst>
            </a:custGeom>
            <a:noFill/>
            <a:ln w="25400">
              <a:solidFill>
                <a:sysClr val="windowText" lastClr="000000"/>
              </a:solidFill>
              <a:round/>
              <a:headEnd/>
              <a:tailEnd type="stealth" w="lg" len="lg"/>
            </a:ln>
            <a:extLst>
              <a:ext uri="{909E8E84-426E-40DD-AFC4-6F175D3DCCD1}">
                <a14:hiddenFill xmlns:a14="http://schemas.microsoft.com/office/drawing/2010/main">
                  <a:solidFill>
                    <a:srgbClr val="FFFFFF"/>
                  </a:solid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9" name="Freeform 40">
              <a:extLst>
                <a:ext uri="{FF2B5EF4-FFF2-40B4-BE49-F238E27FC236}">
                  <a16:creationId xmlns:a16="http://schemas.microsoft.com/office/drawing/2014/main" id="{80FFBFCD-0BF8-4190-8929-93F25E875A64}"/>
                </a:ext>
              </a:extLst>
            </p:cNvPr>
            <p:cNvSpPr>
              <a:spLocks/>
            </p:cNvSpPr>
            <p:nvPr/>
          </p:nvSpPr>
          <p:spPr bwMode="auto">
            <a:xfrm>
              <a:off x="1652683" y="1623666"/>
              <a:ext cx="385763" cy="1357313"/>
            </a:xfrm>
            <a:custGeom>
              <a:avLst/>
              <a:gdLst>
                <a:gd name="T0" fmla="*/ 2147483646 w 325"/>
                <a:gd name="T1" fmla="*/ 2147483646 h 983"/>
                <a:gd name="T2" fmla="*/ 2147483646 w 325"/>
                <a:gd name="T3" fmla="*/ 2147483646 h 983"/>
                <a:gd name="T4" fmla="*/ 2147483646 w 325"/>
                <a:gd name="T5" fmla="*/ 2147483646 h 983"/>
                <a:gd name="T6" fmla="*/ 2147483646 w 325"/>
                <a:gd name="T7" fmla="*/ 2147483646 h 983"/>
                <a:gd name="T8" fmla="*/ 2147483646 w 325"/>
                <a:gd name="T9" fmla="*/ 2147483646 h 983"/>
                <a:gd name="T10" fmla="*/ 0 60000 65536"/>
                <a:gd name="T11" fmla="*/ 0 60000 65536"/>
                <a:gd name="T12" fmla="*/ 0 60000 65536"/>
                <a:gd name="T13" fmla="*/ 0 60000 65536"/>
                <a:gd name="T14" fmla="*/ 0 60000 65536"/>
                <a:gd name="T15" fmla="*/ 0 w 325"/>
                <a:gd name="T16" fmla="*/ 0 h 983"/>
                <a:gd name="T17" fmla="*/ 325 w 325"/>
                <a:gd name="T18" fmla="*/ 983 h 983"/>
              </a:gdLst>
              <a:ahLst/>
              <a:cxnLst>
                <a:cxn ang="T10">
                  <a:pos x="T0" y="T1"/>
                </a:cxn>
                <a:cxn ang="T11">
                  <a:pos x="T2" y="T3"/>
                </a:cxn>
                <a:cxn ang="T12">
                  <a:pos x="T4" y="T5"/>
                </a:cxn>
                <a:cxn ang="T13">
                  <a:pos x="T6" y="T7"/>
                </a:cxn>
                <a:cxn ang="T14">
                  <a:pos x="T8" y="T9"/>
                </a:cxn>
              </a:cxnLst>
              <a:rect l="T15" t="T16" r="T17" b="T18"/>
              <a:pathLst>
                <a:path w="325" h="983">
                  <a:moveTo>
                    <a:pt x="325" y="847"/>
                  </a:moveTo>
                  <a:cubicBezTo>
                    <a:pt x="215" y="915"/>
                    <a:pt x="106" y="983"/>
                    <a:pt x="53" y="938"/>
                  </a:cubicBezTo>
                  <a:cubicBezTo>
                    <a:pt x="0" y="893"/>
                    <a:pt x="1" y="719"/>
                    <a:pt x="8" y="575"/>
                  </a:cubicBezTo>
                  <a:cubicBezTo>
                    <a:pt x="15" y="431"/>
                    <a:pt x="53" y="152"/>
                    <a:pt x="98" y="76"/>
                  </a:cubicBezTo>
                  <a:cubicBezTo>
                    <a:pt x="143" y="0"/>
                    <a:pt x="211" y="60"/>
                    <a:pt x="280" y="121"/>
                  </a:cubicBezTo>
                </a:path>
              </a:pathLst>
            </a:custGeom>
            <a:noFill/>
            <a:ln w="25400">
              <a:solidFill>
                <a:sysClr val="windowText" lastClr="000000"/>
              </a:solidFill>
              <a:round/>
              <a:headEnd/>
              <a:tailEnd type="stealth" w="lg" len="lg"/>
            </a:ln>
            <a:extLst>
              <a:ext uri="{909E8E84-426E-40DD-AFC4-6F175D3DCCD1}">
                <a14:hiddenFill xmlns:a14="http://schemas.microsoft.com/office/drawing/2010/main">
                  <a:solidFill>
                    <a:srgbClr val="FFFFFF"/>
                  </a:solid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10" name="Rectangle 23">
              <a:extLst>
                <a:ext uri="{FF2B5EF4-FFF2-40B4-BE49-F238E27FC236}">
                  <a16:creationId xmlns:a16="http://schemas.microsoft.com/office/drawing/2014/main" id="{562100D6-D114-43F4-AFFB-F03A935A63CE}"/>
                </a:ext>
              </a:extLst>
            </p:cNvPr>
            <p:cNvSpPr>
              <a:spLocks noChangeArrowheads="1"/>
            </p:cNvSpPr>
            <p:nvPr/>
          </p:nvSpPr>
          <p:spPr bwMode="auto">
            <a:xfrm>
              <a:off x="1948124" y="539417"/>
              <a:ext cx="1693746" cy="998535"/>
            </a:xfrm>
            <a:prstGeom prst="rect">
              <a:avLst/>
            </a:prstGeom>
            <a:solidFill>
              <a:schemeClr val="bg1"/>
            </a:solidFill>
            <a:ln w="25400">
              <a:solidFill>
                <a:sysClr val="windowText" lastClr="000000"/>
              </a:solidFill>
              <a:miter lim="800000"/>
              <a:headEnd/>
              <a:tailEnd/>
            </a:ln>
            <a:effectLst>
              <a:outerShdw blurRad="50800" dist="50800" dir="2700000" algn="ctr" rotWithShape="0">
                <a:schemeClr val="tx1">
                  <a:alpha val="40000"/>
                </a:schemeClr>
              </a:outerShdw>
            </a:effectLst>
          </p:spPr>
          <p:txBody>
            <a:bodyPr tIns="36000" bIns="0"/>
            <a:lstStyle>
              <a:lvl1pPr>
                <a:defRPr b="1">
                  <a:solidFill>
                    <a:schemeClr val="tx1"/>
                  </a:solidFill>
                  <a:latin typeface="Tahoma" charset="0"/>
                  <a:ea typeface="宋体" charset="0"/>
                </a:defRPr>
              </a:lvl1pPr>
              <a:lvl2pPr marL="742950" indent="-285750">
                <a:defRPr b="1">
                  <a:solidFill>
                    <a:schemeClr val="tx1"/>
                  </a:solidFill>
                  <a:latin typeface="Tahoma" charset="0"/>
                  <a:ea typeface="宋体" charset="0"/>
                </a:defRPr>
              </a:lvl2pPr>
              <a:lvl3pPr marL="1143000" indent="-228600">
                <a:defRPr b="1">
                  <a:solidFill>
                    <a:schemeClr val="tx1"/>
                  </a:solidFill>
                  <a:latin typeface="Tahoma" charset="0"/>
                  <a:ea typeface="宋体" charset="0"/>
                </a:defRPr>
              </a:lvl3pPr>
              <a:lvl4pPr marL="1600200" indent="-228600">
                <a:defRPr b="1">
                  <a:solidFill>
                    <a:schemeClr val="tx1"/>
                  </a:solidFill>
                  <a:latin typeface="Tahoma" charset="0"/>
                  <a:ea typeface="宋体" charset="0"/>
                </a:defRPr>
              </a:lvl4pPr>
              <a:lvl5pPr marL="2057400" indent="-228600">
                <a:defRPr b="1">
                  <a:solidFill>
                    <a:schemeClr val="tx1"/>
                  </a:solidFill>
                  <a:latin typeface="Tahoma" charset="0"/>
                  <a:ea typeface="宋体" charset="0"/>
                </a:defRPr>
              </a:lvl5pPr>
              <a:lvl6pPr marL="2514600" indent="-228600" eaLnBrk="0" fontAlgn="base" hangingPunct="0">
                <a:spcBef>
                  <a:spcPct val="0"/>
                </a:spcBef>
                <a:spcAft>
                  <a:spcPct val="0"/>
                </a:spcAft>
                <a:defRPr b="1">
                  <a:solidFill>
                    <a:schemeClr val="tx1"/>
                  </a:solidFill>
                  <a:latin typeface="Tahoma" charset="0"/>
                  <a:ea typeface="宋体" charset="0"/>
                </a:defRPr>
              </a:lvl6pPr>
              <a:lvl7pPr marL="2971800" indent="-228600" eaLnBrk="0" fontAlgn="base" hangingPunct="0">
                <a:spcBef>
                  <a:spcPct val="0"/>
                </a:spcBef>
                <a:spcAft>
                  <a:spcPct val="0"/>
                </a:spcAft>
                <a:defRPr b="1">
                  <a:solidFill>
                    <a:schemeClr val="tx1"/>
                  </a:solidFill>
                  <a:latin typeface="Tahoma" charset="0"/>
                  <a:ea typeface="宋体" charset="0"/>
                </a:defRPr>
              </a:lvl7pPr>
              <a:lvl8pPr marL="3429000" indent="-228600" eaLnBrk="0" fontAlgn="base" hangingPunct="0">
                <a:spcBef>
                  <a:spcPct val="0"/>
                </a:spcBef>
                <a:spcAft>
                  <a:spcPct val="0"/>
                </a:spcAft>
                <a:defRPr b="1">
                  <a:solidFill>
                    <a:schemeClr val="tx1"/>
                  </a:solidFill>
                  <a:latin typeface="Tahoma" charset="0"/>
                  <a:ea typeface="宋体" charset="0"/>
                </a:defRPr>
              </a:lvl8pPr>
              <a:lvl9pPr marL="3886200" indent="-228600" eaLnBrk="0" fontAlgn="base" hangingPunct="0">
                <a:spcBef>
                  <a:spcPct val="0"/>
                </a:spcBef>
                <a:spcAft>
                  <a:spcPct val="0"/>
                </a:spcAft>
                <a:defRPr b="1">
                  <a:solidFill>
                    <a:schemeClr val="tx1"/>
                  </a:solidFill>
                  <a:latin typeface="Tahoma" charset="0"/>
                  <a:ea typeface="宋体" charset="0"/>
                </a:defRPr>
              </a:lvl9pPr>
            </a:lstStyle>
            <a:p>
              <a:pPr marL="0" marR="0" lvl="0" indent="0" algn="just" defTabSz="914400" eaLnBrk="0" fontAlgn="base" latinLnBrk="0" hangingPunct="0">
                <a:lnSpc>
                  <a:spcPts val="1800"/>
                </a:lnSpc>
                <a:spcBef>
                  <a:spcPct val="0"/>
                </a:spcBef>
                <a:spcAft>
                  <a:spcPct val="0"/>
                </a:spcAft>
                <a:buClrTx/>
                <a:buSzTx/>
                <a:buFontTx/>
                <a:buNone/>
                <a:tabLst/>
                <a:defRPr/>
              </a:pPr>
              <a:r>
                <a:rPr kumimoji="0" lang="en-US" altLang="zh-CN" sz="1800" b="1" i="1" u="none" strike="noStrike" kern="0" cap="none" spc="0" normalizeH="0" baseline="0" noProof="0" dirty="0" err="1">
                  <a:ln>
                    <a:noFill/>
                  </a:ln>
                  <a:solidFill>
                    <a:prstClr val="black"/>
                  </a:solidFill>
                  <a:effectLst/>
                  <a:uLnTx/>
                  <a:uFillTx/>
                  <a:latin typeface="Times New Roman" charset="0"/>
                  <a:ea typeface="宋体" charset="0"/>
                </a:rPr>
                <a:t>i</a:t>
              </a:r>
              <a:r>
                <a:rPr kumimoji="0" lang="en-US" altLang="zh-CN" sz="1800" b="1" i="1" u="none" strike="noStrike" kern="0" cap="none" spc="0" normalizeH="0" baseline="0" noProof="0" dirty="0">
                  <a:ln>
                    <a:noFill/>
                  </a:ln>
                  <a:solidFill>
                    <a:prstClr val="black"/>
                  </a:solidFill>
                  <a:effectLst/>
                  <a:uLnTx/>
                  <a:uFillTx/>
                  <a:latin typeface="Times New Roman" charset="0"/>
                  <a:ea typeface="宋体" charset="0"/>
                </a:rPr>
                <a:t> </a:t>
              </a:r>
              <a:r>
                <a:rPr kumimoji="0" lang="en-US" altLang="zh-CN" sz="1800" b="1" i="0" u="none" strike="noStrike" kern="0" cap="none" spc="0" normalizeH="0" baseline="0" noProof="0" dirty="0">
                  <a:ln>
                    <a:noFill/>
                  </a:ln>
                  <a:solidFill>
                    <a:prstClr val="black"/>
                  </a:solidFill>
                  <a:effectLst/>
                  <a:uLnTx/>
                  <a:uFillTx/>
                  <a:latin typeface="Times New Roman" charset="0"/>
                  <a:ea typeface="宋体" charset="0"/>
                </a:rPr>
                <a:t>=</a:t>
              </a:r>
              <a:r>
                <a:rPr kumimoji="0" lang="en-US" altLang="zh-CN" sz="1800" b="1" i="1" u="none" strike="noStrike" kern="0" cap="none" spc="0" normalizeH="0" baseline="0" noProof="0" dirty="0">
                  <a:ln>
                    <a:noFill/>
                  </a:ln>
                  <a:solidFill>
                    <a:prstClr val="black"/>
                  </a:solidFill>
                  <a:effectLst/>
                  <a:uLnTx/>
                  <a:uFillTx/>
                  <a:latin typeface="Times New Roman" charset="0"/>
                  <a:ea typeface="宋体" charset="0"/>
                </a:rPr>
                <a:t> m </a:t>
              </a:r>
              <a:r>
                <a:rPr kumimoji="0" lang="en-US" altLang="zh-CN" sz="1800" b="1" i="0" u="none" strike="noStrike" kern="0" cap="none" spc="0" normalizeH="0" baseline="0" noProof="0" dirty="0">
                  <a:ln>
                    <a:noFill/>
                  </a:ln>
                  <a:solidFill>
                    <a:prstClr val="black"/>
                  </a:solidFill>
                  <a:effectLst/>
                  <a:uLnTx/>
                  <a:uFillTx/>
                  <a:latin typeface="Times New Roman" charset="0"/>
                  <a:ea typeface="宋体" charset="0"/>
                  <a:sym typeface="Symbol" charset="2"/>
                </a:rPr>
                <a:t></a:t>
              </a:r>
              <a:r>
                <a:rPr kumimoji="0" lang="en-US" altLang="zh-CN" sz="1800" b="1" i="0" u="none" strike="noStrike" kern="0" cap="none" spc="0" normalizeH="0" baseline="0" noProof="0" dirty="0">
                  <a:ln>
                    <a:noFill/>
                  </a:ln>
                  <a:solidFill>
                    <a:prstClr val="black"/>
                  </a:solidFill>
                  <a:effectLst/>
                  <a:uLnTx/>
                  <a:uFillTx/>
                  <a:latin typeface="Times New Roman" charset="0"/>
                  <a:ea typeface="宋体" charset="0"/>
                </a:rPr>
                <a:t>1</a:t>
              </a:r>
            </a:p>
            <a:p>
              <a:pPr marL="0" marR="0" lvl="0" indent="0" algn="just" defTabSz="914400" eaLnBrk="0" fontAlgn="base" latinLnBrk="0" hangingPunct="0">
                <a:lnSpc>
                  <a:spcPts val="18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charset="0"/>
                  <a:ea typeface="宋体" charset="0"/>
                </a:rPr>
                <a:t>j</a:t>
              </a:r>
              <a:r>
                <a:rPr kumimoji="0" lang="en-US" altLang="zh-CN" sz="1800" b="1" i="0" u="none" strike="noStrike" kern="0" cap="none" spc="0" normalizeH="0" baseline="0" noProof="0" dirty="0">
                  <a:ln>
                    <a:noFill/>
                  </a:ln>
                  <a:solidFill>
                    <a:prstClr val="black"/>
                  </a:solidFill>
                  <a:effectLst/>
                  <a:uLnTx/>
                  <a:uFillTx/>
                  <a:latin typeface="Times New Roman" charset="0"/>
                  <a:ea typeface="宋体" charset="0"/>
                </a:rPr>
                <a:t> =</a:t>
              </a:r>
              <a:r>
                <a:rPr kumimoji="0" lang="en-US" altLang="zh-CN" sz="1800" b="1" i="1" u="none" strike="noStrike" kern="0" cap="none" spc="0" normalizeH="0" baseline="0" noProof="0" dirty="0">
                  <a:ln>
                    <a:noFill/>
                  </a:ln>
                  <a:solidFill>
                    <a:prstClr val="black"/>
                  </a:solidFill>
                  <a:effectLst/>
                  <a:uLnTx/>
                  <a:uFillTx/>
                  <a:latin typeface="Times New Roman" charset="0"/>
                  <a:ea typeface="宋体" charset="0"/>
                </a:rPr>
                <a:t> n</a:t>
              </a:r>
            </a:p>
            <a:p>
              <a:pPr marL="0" marR="0" lvl="0" indent="0" algn="just" defTabSz="914400" eaLnBrk="0" fontAlgn="base" latinLnBrk="0" hangingPunct="0">
                <a:lnSpc>
                  <a:spcPts val="18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charset="0"/>
                  <a:ea typeface="宋体" charset="0"/>
                </a:rPr>
                <a:t>t</a:t>
              </a:r>
              <a:r>
                <a:rPr kumimoji="0" lang="en-US" altLang="zh-CN" sz="1800" b="1" i="1" u="none" strike="noStrike" kern="0" cap="none" spc="0" normalizeH="0" baseline="-25000" noProof="0" dirty="0">
                  <a:ln>
                    <a:noFill/>
                  </a:ln>
                  <a:solidFill>
                    <a:prstClr val="black"/>
                  </a:solidFill>
                  <a:effectLst/>
                  <a:uLnTx/>
                  <a:uFillTx/>
                  <a:latin typeface="Times New Roman" charset="0"/>
                  <a:ea typeface="宋体" charset="0"/>
                </a:rPr>
                <a:t>1</a:t>
              </a:r>
              <a:r>
                <a:rPr kumimoji="0" lang="en-US" altLang="zh-CN" sz="1800" b="1" i="0" u="none" strike="noStrike" kern="0" cap="none" spc="0" normalizeH="0" baseline="0" noProof="0" dirty="0">
                  <a:ln>
                    <a:noFill/>
                  </a:ln>
                  <a:solidFill>
                    <a:prstClr val="black"/>
                  </a:solidFill>
                  <a:effectLst/>
                  <a:uLnTx/>
                  <a:uFillTx/>
                  <a:latin typeface="Times New Roman" charset="0"/>
                  <a:ea typeface="宋体" charset="0"/>
                </a:rPr>
                <a:t> = 4 * </a:t>
              </a:r>
              <a:r>
                <a:rPr kumimoji="0" lang="en-US" altLang="zh-CN" sz="1800" b="1" i="1" u="none" strike="noStrike" kern="0" cap="none" spc="0" normalizeH="0" baseline="0" noProof="0" dirty="0">
                  <a:ln>
                    <a:noFill/>
                  </a:ln>
                  <a:solidFill>
                    <a:prstClr val="black"/>
                  </a:solidFill>
                  <a:effectLst/>
                  <a:uLnTx/>
                  <a:uFillTx/>
                  <a:latin typeface="Times New Roman" charset="0"/>
                  <a:ea typeface="宋体" charset="0"/>
                </a:rPr>
                <a:t>n</a:t>
              </a:r>
            </a:p>
            <a:p>
              <a:pPr marL="0" marR="0" lvl="0" indent="0" algn="just" defTabSz="914400" eaLnBrk="0" fontAlgn="base" latinLnBrk="0" hangingPunct="0">
                <a:lnSpc>
                  <a:spcPts val="18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charset="0"/>
                  <a:ea typeface="宋体" charset="0"/>
                </a:rPr>
                <a:t>v</a:t>
              </a:r>
              <a:r>
                <a:rPr kumimoji="0" lang="en-US" altLang="zh-CN" sz="1800" b="1" i="0" u="none" strike="noStrike" kern="0" cap="none" spc="0" normalizeH="0" baseline="0" noProof="0" dirty="0">
                  <a:ln>
                    <a:noFill/>
                  </a:ln>
                  <a:solidFill>
                    <a:prstClr val="black"/>
                  </a:solidFill>
                  <a:effectLst/>
                  <a:uLnTx/>
                  <a:uFillTx/>
                  <a:latin typeface="Times New Roman" charset="0"/>
                  <a:ea typeface="宋体" charset="0"/>
                </a:rPr>
                <a:t> = </a:t>
              </a:r>
              <a:r>
                <a:rPr kumimoji="0" lang="en-US" altLang="zh-CN" sz="1800" b="1" i="1" u="none" strike="noStrike" kern="0" cap="none" spc="0" normalizeH="0" baseline="0" noProof="0" dirty="0">
                  <a:ln>
                    <a:noFill/>
                  </a:ln>
                  <a:solidFill>
                    <a:prstClr val="black"/>
                  </a:solidFill>
                  <a:effectLst/>
                  <a:uLnTx/>
                  <a:uFillTx/>
                  <a:latin typeface="Times New Roman" charset="0"/>
                  <a:ea typeface="宋体" charset="0"/>
                </a:rPr>
                <a:t>a</a:t>
              </a:r>
              <a:r>
                <a:rPr kumimoji="0" lang="en-US" altLang="zh-CN" sz="1800" b="1" i="0" u="none" strike="noStrike" kern="0" cap="none" spc="0" normalizeH="0" baseline="0" noProof="0" dirty="0">
                  <a:ln>
                    <a:noFill/>
                  </a:ln>
                  <a:solidFill>
                    <a:prstClr val="black"/>
                  </a:solidFill>
                  <a:effectLst/>
                  <a:uLnTx/>
                  <a:uFillTx/>
                  <a:latin typeface="Times New Roman" charset="0"/>
                  <a:ea typeface="宋体" charset="0"/>
                </a:rPr>
                <a:t>[</a:t>
              </a:r>
              <a:r>
                <a:rPr kumimoji="0" lang="en-US" altLang="zh-CN" sz="1800" b="1" i="1" u="none" strike="noStrike" kern="0" cap="none" spc="0" normalizeH="0" baseline="0" noProof="0" dirty="0">
                  <a:ln>
                    <a:noFill/>
                  </a:ln>
                  <a:solidFill>
                    <a:prstClr val="black"/>
                  </a:solidFill>
                  <a:effectLst/>
                  <a:uLnTx/>
                  <a:uFillTx/>
                  <a:latin typeface="Times New Roman" charset="0"/>
                  <a:ea typeface="宋体" charset="0"/>
                </a:rPr>
                <a:t>t</a:t>
              </a:r>
              <a:r>
                <a:rPr kumimoji="0" lang="en-US" altLang="zh-CN" sz="1800" b="1" i="1" u="none" strike="noStrike" kern="0" cap="none" spc="0" normalizeH="0" baseline="-25000" noProof="0" dirty="0">
                  <a:ln>
                    <a:noFill/>
                  </a:ln>
                  <a:solidFill>
                    <a:prstClr val="black"/>
                  </a:solidFill>
                  <a:effectLst/>
                  <a:uLnTx/>
                  <a:uFillTx/>
                  <a:latin typeface="Times New Roman" charset="0"/>
                  <a:ea typeface="宋体" charset="0"/>
                </a:rPr>
                <a:t>1</a:t>
              </a:r>
              <a:r>
                <a:rPr kumimoji="0" lang="en-US" altLang="zh-CN" sz="1800" b="1" i="0" u="none" strike="noStrike" kern="0" cap="none" spc="0" normalizeH="0" baseline="0" noProof="0" dirty="0">
                  <a:ln>
                    <a:noFill/>
                  </a:ln>
                  <a:solidFill>
                    <a:prstClr val="black"/>
                  </a:solidFill>
                  <a:effectLst/>
                  <a:uLnTx/>
                  <a:uFillTx/>
                  <a:latin typeface="Times New Roman" charset="0"/>
                  <a:ea typeface="宋体" charset="0"/>
                </a:rPr>
                <a:t>]</a:t>
              </a:r>
            </a:p>
          </p:txBody>
        </p:sp>
        <p:sp>
          <p:nvSpPr>
            <p:cNvPr id="11" name="Rectangle 24">
              <a:extLst>
                <a:ext uri="{FF2B5EF4-FFF2-40B4-BE49-F238E27FC236}">
                  <a16:creationId xmlns:a16="http://schemas.microsoft.com/office/drawing/2014/main" id="{8897F714-4936-4656-87D4-E2544971F26F}"/>
                </a:ext>
              </a:extLst>
            </p:cNvPr>
            <p:cNvSpPr>
              <a:spLocks noChangeArrowheads="1"/>
            </p:cNvSpPr>
            <p:nvPr/>
          </p:nvSpPr>
          <p:spPr bwMode="auto">
            <a:xfrm>
              <a:off x="1940186" y="1777663"/>
              <a:ext cx="1711208" cy="1060447"/>
            </a:xfrm>
            <a:prstGeom prst="rect">
              <a:avLst/>
            </a:prstGeom>
            <a:solidFill>
              <a:schemeClr val="bg1"/>
            </a:solidFill>
            <a:ln w="25400">
              <a:solidFill>
                <a:sysClr val="windowText" lastClr="000000"/>
              </a:solidFill>
              <a:miter lim="800000"/>
              <a:headEnd/>
              <a:tailEnd/>
            </a:ln>
            <a:effectLst>
              <a:outerShdw blurRad="50800" dist="50800" dir="2700000" algn="ctr" rotWithShape="0">
                <a:schemeClr val="tx1">
                  <a:alpha val="40000"/>
                </a:schemeClr>
              </a:outerShdw>
            </a:effectLst>
          </p:spPr>
          <p:txBody>
            <a:bodyPr tIns="72000" bIns="0"/>
            <a:lstStyle>
              <a:lvl1pPr>
                <a:defRPr b="1">
                  <a:solidFill>
                    <a:schemeClr val="tx1"/>
                  </a:solidFill>
                  <a:latin typeface="Tahoma" charset="0"/>
                  <a:ea typeface="宋体" charset="0"/>
                </a:defRPr>
              </a:lvl1pPr>
              <a:lvl2pPr marL="742950" indent="-285750">
                <a:defRPr b="1">
                  <a:solidFill>
                    <a:schemeClr val="tx1"/>
                  </a:solidFill>
                  <a:latin typeface="Tahoma" charset="0"/>
                  <a:ea typeface="宋体" charset="0"/>
                </a:defRPr>
              </a:lvl2pPr>
              <a:lvl3pPr marL="1143000" indent="-228600">
                <a:defRPr b="1">
                  <a:solidFill>
                    <a:schemeClr val="tx1"/>
                  </a:solidFill>
                  <a:latin typeface="Tahoma" charset="0"/>
                  <a:ea typeface="宋体" charset="0"/>
                </a:defRPr>
              </a:lvl3pPr>
              <a:lvl4pPr marL="1600200" indent="-228600">
                <a:defRPr b="1">
                  <a:solidFill>
                    <a:schemeClr val="tx1"/>
                  </a:solidFill>
                  <a:latin typeface="Tahoma" charset="0"/>
                  <a:ea typeface="宋体" charset="0"/>
                </a:defRPr>
              </a:lvl4pPr>
              <a:lvl5pPr marL="2057400" indent="-228600">
                <a:defRPr b="1">
                  <a:solidFill>
                    <a:schemeClr val="tx1"/>
                  </a:solidFill>
                  <a:latin typeface="Tahoma" charset="0"/>
                  <a:ea typeface="宋体" charset="0"/>
                </a:defRPr>
              </a:lvl5pPr>
              <a:lvl6pPr marL="2514600" indent="-228600" eaLnBrk="0" fontAlgn="base" hangingPunct="0">
                <a:spcBef>
                  <a:spcPct val="0"/>
                </a:spcBef>
                <a:spcAft>
                  <a:spcPct val="0"/>
                </a:spcAft>
                <a:defRPr b="1">
                  <a:solidFill>
                    <a:schemeClr val="tx1"/>
                  </a:solidFill>
                  <a:latin typeface="Tahoma" charset="0"/>
                  <a:ea typeface="宋体" charset="0"/>
                </a:defRPr>
              </a:lvl6pPr>
              <a:lvl7pPr marL="2971800" indent="-228600" eaLnBrk="0" fontAlgn="base" hangingPunct="0">
                <a:spcBef>
                  <a:spcPct val="0"/>
                </a:spcBef>
                <a:spcAft>
                  <a:spcPct val="0"/>
                </a:spcAft>
                <a:defRPr b="1">
                  <a:solidFill>
                    <a:schemeClr val="tx1"/>
                  </a:solidFill>
                  <a:latin typeface="Tahoma" charset="0"/>
                  <a:ea typeface="宋体" charset="0"/>
                </a:defRPr>
              </a:lvl7pPr>
              <a:lvl8pPr marL="3429000" indent="-228600" eaLnBrk="0" fontAlgn="base" hangingPunct="0">
                <a:spcBef>
                  <a:spcPct val="0"/>
                </a:spcBef>
                <a:spcAft>
                  <a:spcPct val="0"/>
                </a:spcAft>
                <a:defRPr b="1">
                  <a:solidFill>
                    <a:schemeClr val="tx1"/>
                  </a:solidFill>
                  <a:latin typeface="Tahoma" charset="0"/>
                  <a:ea typeface="宋体" charset="0"/>
                </a:defRPr>
              </a:lvl8pPr>
              <a:lvl9pPr marL="3886200" indent="-228600" eaLnBrk="0" fontAlgn="base" hangingPunct="0">
                <a:spcBef>
                  <a:spcPct val="0"/>
                </a:spcBef>
                <a:spcAft>
                  <a:spcPct val="0"/>
                </a:spcAft>
                <a:defRPr b="1">
                  <a:solidFill>
                    <a:schemeClr val="tx1"/>
                  </a:solidFill>
                  <a:latin typeface="Tahoma" charset="0"/>
                  <a:ea typeface="宋体" charset="0"/>
                </a:defRPr>
              </a:lvl9pPr>
            </a:lstStyle>
            <a:p>
              <a:pPr marL="0" marR="0" lvl="0" indent="0" algn="just" defTabSz="914400" eaLnBrk="0" fontAlgn="base" latinLnBrk="0" hangingPunct="0">
                <a:lnSpc>
                  <a:spcPts val="1800"/>
                </a:lnSpc>
                <a:spcBef>
                  <a:spcPct val="0"/>
                </a:spcBef>
                <a:spcAft>
                  <a:spcPct val="0"/>
                </a:spcAft>
                <a:buClrTx/>
                <a:buSzTx/>
                <a:buFontTx/>
                <a:buNone/>
                <a:tabLst/>
                <a:defRPr/>
              </a:pPr>
              <a:r>
                <a:rPr kumimoji="0" lang="en-US" altLang="zh-CN" sz="1800" b="1" i="1" u="none" strike="noStrike" kern="0" cap="none" spc="0" normalizeH="0" baseline="0" noProof="0">
                  <a:ln>
                    <a:noFill/>
                  </a:ln>
                  <a:solidFill>
                    <a:srgbClr val="0000FF"/>
                  </a:solidFill>
                  <a:effectLst/>
                  <a:uLnTx/>
                  <a:uFillTx/>
                  <a:latin typeface="Times New Roman" charset="0"/>
                  <a:ea typeface="宋体" panose="02010600030101010101" pitchFamily="2" charset="-122"/>
                </a:rPr>
                <a:t>i</a:t>
              </a:r>
              <a:r>
                <a:rPr kumimoji="0" lang="en-US" altLang="zh-CN" sz="1800" b="1" i="0" u="none" strike="noStrike" kern="0" cap="none" spc="0" normalizeH="0" baseline="0" noProof="0" dirty="0">
                  <a:ln>
                    <a:noFill/>
                  </a:ln>
                  <a:solidFill>
                    <a:srgbClr val="0000FF"/>
                  </a:solidFill>
                  <a:effectLst/>
                  <a:uLnTx/>
                  <a:uFillTx/>
                  <a:latin typeface="Times New Roman" charset="0"/>
                  <a:ea typeface="宋体" panose="02010600030101010101" pitchFamily="2" charset="-122"/>
                </a:rPr>
                <a:t> =</a:t>
              </a:r>
              <a:r>
                <a:rPr kumimoji="0" lang="en-US" altLang="zh-CN" sz="1800" b="1" i="1" u="none" strike="noStrike" kern="0" cap="none" spc="0" normalizeH="0" baseline="0" noProof="0" dirty="0">
                  <a:ln>
                    <a:noFill/>
                  </a:ln>
                  <a:solidFill>
                    <a:srgbClr val="0000FF"/>
                  </a:solidFill>
                  <a:effectLst/>
                  <a:uLnTx/>
                  <a:uFillTx/>
                  <a:latin typeface="Times New Roman" charset="0"/>
                  <a:ea typeface="宋体" panose="02010600030101010101" pitchFamily="2" charset="-122"/>
                </a:rPr>
                <a:t> </a:t>
              </a:r>
              <a:r>
                <a:rPr kumimoji="0" lang="en-US" altLang="zh-CN" sz="1800" b="1" i="1" u="none" strike="noStrike" kern="0" cap="none" spc="0" normalizeH="0" baseline="0" noProof="0">
                  <a:ln>
                    <a:noFill/>
                  </a:ln>
                  <a:solidFill>
                    <a:srgbClr val="0000FF"/>
                  </a:solidFill>
                  <a:effectLst/>
                  <a:uLnTx/>
                  <a:uFillTx/>
                  <a:latin typeface="Times New Roman" charset="0"/>
                  <a:ea typeface="宋体" panose="02010600030101010101" pitchFamily="2" charset="-122"/>
                </a:rPr>
                <a:t>i</a:t>
              </a:r>
              <a:r>
                <a:rPr kumimoji="0" lang="en-US" altLang="zh-CN" sz="1800" b="1" i="1" u="none" strike="noStrike" kern="0" cap="none" spc="0" normalizeH="0" baseline="0" noProof="0" dirty="0">
                  <a:ln>
                    <a:noFill/>
                  </a:ln>
                  <a:solidFill>
                    <a:srgbClr val="0000FF"/>
                  </a:solidFill>
                  <a:effectLst/>
                  <a:uLnTx/>
                  <a:uFillTx/>
                  <a:latin typeface="Times New Roman" charset="0"/>
                  <a:ea typeface="宋体" panose="02010600030101010101" pitchFamily="2" charset="-122"/>
                </a:rPr>
                <a:t> </a:t>
              </a:r>
              <a:r>
                <a:rPr kumimoji="0" lang="en-US" altLang="zh-CN" sz="1800" b="1" i="0" u="none" strike="noStrike" kern="0" cap="none" spc="0" normalizeH="0" baseline="0" noProof="0" dirty="0">
                  <a:ln>
                    <a:noFill/>
                  </a:ln>
                  <a:solidFill>
                    <a:srgbClr val="0000FF"/>
                  </a:solidFill>
                  <a:effectLst/>
                  <a:uLnTx/>
                  <a:uFillTx/>
                  <a:latin typeface="Times New Roman" charset="0"/>
                  <a:ea typeface="宋体" panose="02010600030101010101" pitchFamily="2" charset="-122"/>
                </a:rPr>
                <a:t>+ 1</a:t>
              </a:r>
            </a:p>
            <a:p>
              <a:pPr marL="0" marR="0" lvl="0" indent="0" algn="just" defTabSz="914400" eaLnBrk="0" fontAlgn="base" latinLnBrk="0" hangingPunct="0">
                <a:lnSpc>
                  <a:spcPts val="18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srgbClr val="0000FF"/>
                  </a:solidFill>
                  <a:effectLst/>
                  <a:uLnTx/>
                  <a:uFillTx/>
                  <a:latin typeface="Times New Roman" charset="0"/>
                  <a:ea typeface="宋体" panose="02010600030101010101" pitchFamily="2" charset="-122"/>
                </a:rPr>
                <a:t>t</a:t>
              </a:r>
              <a:r>
                <a:rPr kumimoji="0" lang="en-US" altLang="zh-CN" sz="1800" b="1" i="1" u="none" strike="noStrike" kern="0" cap="none" spc="0" normalizeH="0" baseline="-25000" noProof="0" dirty="0">
                  <a:ln>
                    <a:noFill/>
                  </a:ln>
                  <a:solidFill>
                    <a:srgbClr val="0000FF"/>
                  </a:solidFill>
                  <a:effectLst/>
                  <a:uLnTx/>
                  <a:uFillTx/>
                  <a:latin typeface="Times New Roman" charset="0"/>
                  <a:ea typeface="宋体" panose="02010600030101010101" pitchFamily="2" charset="-122"/>
                </a:rPr>
                <a:t>2</a:t>
              </a:r>
              <a:r>
                <a:rPr kumimoji="0" lang="en-US" altLang="zh-CN" sz="1800" b="1" i="0" u="none" strike="noStrike" kern="0" cap="none" spc="0" normalizeH="0" baseline="0" noProof="0" dirty="0">
                  <a:ln>
                    <a:noFill/>
                  </a:ln>
                  <a:solidFill>
                    <a:srgbClr val="0000FF"/>
                  </a:solidFill>
                  <a:effectLst/>
                  <a:uLnTx/>
                  <a:uFillTx/>
                  <a:latin typeface="Times New Roman" charset="0"/>
                  <a:ea typeface="宋体" panose="02010600030101010101" pitchFamily="2" charset="-122"/>
                </a:rPr>
                <a:t> = 4 * </a:t>
              </a:r>
              <a:r>
                <a:rPr kumimoji="0" lang="en-US" altLang="zh-CN" sz="1800" b="1" i="1" u="none" strike="noStrike" kern="0" cap="none" spc="0" normalizeH="0" baseline="0" noProof="0">
                  <a:ln>
                    <a:noFill/>
                  </a:ln>
                  <a:solidFill>
                    <a:srgbClr val="0000FF"/>
                  </a:solidFill>
                  <a:effectLst/>
                  <a:uLnTx/>
                  <a:uFillTx/>
                  <a:latin typeface="Times New Roman" charset="0"/>
                  <a:ea typeface="宋体" panose="02010600030101010101" pitchFamily="2" charset="-122"/>
                </a:rPr>
                <a:t>i</a:t>
              </a:r>
              <a:endParaRPr kumimoji="0" lang="en-US" altLang="zh-CN" sz="1800" b="1" i="1" u="none" strike="noStrike" kern="0" cap="none" spc="0" normalizeH="0" baseline="0" noProof="0" dirty="0">
                <a:ln>
                  <a:noFill/>
                </a:ln>
                <a:solidFill>
                  <a:srgbClr val="0000FF"/>
                </a:solidFill>
                <a:effectLst/>
                <a:uLnTx/>
                <a:uFillTx/>
                <a:latin typeface="Times New Roman" charset="0"/>
                <a:ea typeface="宋体" panose="02010600030101010101" pitchFamily="2" charset="-122"/>
              </a:endParaRPr>
            </a:p>
            <a:p>
              <a:pPr marL="0" marR="0" lvl="0" indent="0" algn="just" defTabSz="914400" eaLnBrk="0" fontAlgn="base" latinLnBrk="0" hangingPunct="0">
                <a:lnSpc>
                  <a:spcPts val="18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charset="0"/>
                  <a:ea typeface="宋体" charset="0"/>
                </a:rPr>
                <a:t>t</a:t>
              </a:r>
              <a:r>
                <a:rPr kumimoji="0" lang="en-US" altLang="zh-CN" sz="1800" b="1" i="1" u="none" strike="noStrike" kern="0" cap="none" spc="0" normalizeH="0" baseline="-25000" noProof="0" dirty="0">
                  <a:ln>
                    <a:noFill/>
                  </a:ln>
                  <a:solidFill>
                    <a:prstClr val="black"/>
                  </a:solidFill>
                  <a:effectLst/>
                  <a:uLnTx/>
                  <a:uFillTx/>
                  <a:latin typeface="Times New Roman" charset="0"/>
                  <a:ea typeface="宋体" charset="0"/>
                </a:rPr>
                <a:t>3</a:t>
              </a:r>
              <a:r>
                <a:rPr kumimoji="0" lang="en-US" altLang="zh-CN" sz="1800" b="1" i="0" u="none" strike="noStrike" kern="0" cap="none" spc="0" normalizeH="0" baseline="0" noProof="0" dirty="0">
                  <a:ln>
                    <a:noFill/>
                  </a:ln>
                  <a:solidFill>
                    <a:prstClr val="black"/>
                  </a:solidFill>
                  <a:effectLst/>
                  <a:uLnTx/>
                  <a:uFillTx/>
                  <a:latin typeface="Times New Roman" charset="0"/>
                  <a:ea typeface="宋体" charset="0"/>
                </a:rPr>
                <a:t> = </a:t>
              </a:r>
              <a:r>
                <a:rPr kumimoji="0" lang="en-US" altLang="zh-CN" sz="1800" b="1" i="1" u="none" strike="noStrike" kern="0" cap="none" spc="0" normalizeH="0" baseline="0" noProof="0" dirty="0">
                  <a:ln>
                    <a:noFill/>
                  </a:ln>
                  <a:solidFill>
                    <a:prstClr val="black"/>
                  </a:solidFill>
                  <a:effectLst/>
                  <a:uLnTx/>
                  <a:uFillTx/>
                  <a:latin typeface="Times New Roman" charset="0"/>
                  <a:ea typeface="宋体" charset="0"/>
                </a:rPr>
                <a:t>a</a:t>
              </a:r>
              <a:r>
                <a:rPr kumimoji="0" lang="en-US" altLang="zh-CN" sz="1800" b="1" i="0" u="none" strike="noStrike" kern="0" cap="none" spc="0" normalizeH="0" baseline="0" noProof="0" dirty="0">
                  <a:ln>
                    <a:noFill/>
                  </a:ln>
                  <a:solidFill>
                    <a:prstClr val="black"/>
                  </a:solidFill>
                  <a:effectLst/>
                  <a:uLnTx/>
                  <a:uFillTx/>
                  <a:latin typeface="Times New Roman" charset="0"/>
                  <a:ea typeface="宋体" charset="0"/>
                </a:rPr>
                <a:t>[</a:t>
              </a:r>
              <a:r>
                <a:rPr kumimoji="0" lang="en-US" altLang="zh-CN" sz="1800" b="1" i="1" u="none" strike="noStrike" kern="0" cap="none" spc="0" normalizeH="0" baseline="0" noProof="0" dirty="0">
                  <a:ln>
                    <a:noFill/>
                  </a:ln>
                  <a:solidFill>
                    <a:prstClr val="black"/>
                  </a:solidFill>
                  <a:effectLst/>
                  <a:uLnTx/>
                  <a:uFillTx/>
                  <a:latin typeface="Times New Roman" charset="0"/>
                  <a:ea typeface="宋体" charset="0"/>
                </a:rPr>
                <a:t>t</a:t>
              </a:r>
              <a:r>
                <a:rPr kumimoji="0" lang="en-US" altLang="zh-CN" sz="1800" b="1" i="1" u="none" strike="noStrike" kern="0" cap="none" spc="0" normalizeH="0" baseline="-25000" noProof="0" dirty="0">
                  <a:ln>
                    <a:noFill/>
                  </a:ln>
                  <a:solidFill>
                    <a:prstClr val="black"/>
                  </a:solidFill>
                  <a:effectLst/>
                  <a:uLnTx/>
                  <a:uFillTx/>
                  <a:latin typeface="Times New Roman" charset="0"/>
                  <a:ea typeface="宋体" charset="0"/>
                </a:rPr>
                <a:t>2</a:t>
              </a:r>
              <a:r>
                <a:rPr kumimoji="0" lang="en-US" altLang="zh-CN" sz="1800" b="1" i="0" u="none" strike="noStrike" kern="0" cap="none" spc="0" normalizeH="0" baseline="0" noProof="0" dirty="0">
                  <a:ln>
                    <a:noFill/>
                  </a:ln>
                  <a:solidFill>
                    <a:prstClr val="black"/>
                  </a:solidFill>
                  <a:effectLst/>
                  <a:uLnTx/>
                  <a:uFillTx/>
                  <a:latin typeface="Times New Roman" charset="0"/>
                  <a:ea typeface="宋体" charset="0"/>
                </a:rPr>
                <a:t>]</a:t>
              </a:r>
            </a:p>
            <a:p>
              <a:pPr marL="0" marR="0" lvl="0" indent="0" algn="just" defTabSz="914400" eaLnBrk="0" fontAlgn="base" latinLnBrk="0" hangingPunct="0">
                <a:lnSpc>
                  <a:spcPts val="1800"/>
                </a:lnSpc>
                <a:spcBef>
                  <a:spcPct val="0"/>
                </a:spcBef>
                <a:spcAft>
                  <a:spcPct val="0"/>
                </a:spcAft>
                <a:buClrTx/>
                <a:buSzTx/>
                <a:buFontTx/>
                <a:buNone/>
                <a:tabLst/>
                <a:defRPr/>
              </a:pPr>
              <a:r>
                <a:rPr kumimoji="0" lang="en-US" altLang="zh-CN" sz="1800" b="1" i="0" u="none" strike="noStrike" kern="0" cap="none" spc="0" normalizeH="0" baseline="0" noProof="0" dirty="0">
                  <a:ln>
                    <a:noFill/>
                  </a:ln>
                  <a:solidFill>
                    <a:prstClr val="black"/>
                  </a:solidFill>
                  <a:effectLst/>
                  <a:uLnTx/>
                  <a:uFillTx/>
                  <a:latin typeface="Times New Roman" charset="0"/>
                  <a:ea typeface="宋体" charset="0"/>
                </a:rPr>
                <a:t>if </a:t>
              </a:r>
              <a:r>
                <a:rPr kumimoji="0" lang="en-US" altLang="zh-CN" sz="1800" b="1" i="1" u="none" strike="noStrike" kern="0" cap="none" spc="0" normalizeH="0" baseline="0" noProof="0" dirty="0">
                  <a:ln>
                    <a:noFill/>
                  </a:ln>
                  <a:solidFill>
                    <a:prstClr val="black"/>
                  </a:solidFill>
                  <a:effectLst/>
                  <a:uLnTx/>
                  <a:uFillTx/>
                  <a:latin typeface="Times New Roman" charset="0"/>
                  <a:ea typeface="宋体" charset="0"/>
                </a:rPr>
                <a:t>t</a:t>
              </a:r>
              <a:r>
                <a:rPr kumimoji="0" lang="en-US" altLang="zh-CN" sz="1800" b="1" i="1" u="none" strike="noStrike" kern="0" cap="none" spc="0" normalizeH="0" baseline="-25000" noProof="0" dirty="0">
                  <a:ln>
                    <a:noFill/>
                  </a:ln>
                  <a:solidFill>
                    <a:prstClr val="black"/>
                  </a:solidFill>
                  <a:effectLst/>
                  <a:uLnTx/>
                  <a:uFillTx/>
                  <a:latin typeface="Times New Roman" charset="0"/>
                  <a:ea typeface="宋体" charset="0"/>
                </a:rPr>
                <a:t>3</a:t>
              </a:r>
              <a:r>
                <a:rPr kumimoji="0" lang="en-US" altLang="zh-CN" sz="1800" b="1" i="1" u="none" strike="noStrike" kern="0" cap="none" spc="0" normalizeH="0" baseline="0" noProof="0" dirty="0">
                  <a:ln>
                    <a:noFill/>
                  </a:ln>
                  <a:solidFill>
                    <a:prstClr val="black"/>
                  </a:solidFill>
                  <a:effectLst/>
                  <a:uLnTx/>
                  <a:uFillTx/>
                  <a:latin typeface="Times New Roman" charset="0"/>
                  <a:ea typeface="宋体" charset="0"/>
                </a:rPr>
                <a:t> </a:t>
              </a:r>
              <a:r>
                <a:rPr kumimoji="0" lang="en-US" altLang="zh-CN" sz="1800" b="1" i="0" u="none" strike="noStrike" kern="0" cap="none" spc="0" normalizeH="0" baseline="0" noProof="0" dirty="0">
                  <a:ln>
                    <a:noFill/>
                  </a:ln>
                  <a:solidFill>
                    <a:prstClr val="black"/>
                  </a:solidFill>
                  <a:effectLst/>
                  <a:uLnTx/>
                  <a:uFillTx/>
                  <a:latin typeface="Times New Roman" charset="0"/>
                  <a:ea typeface="宋体" charset="0"/>
                </a:rPr>
                <a:t>&lt; </a:t>
              </a:r>
              <a:r>
                <a:rPr kumimoji="0" lang="en-US" altLang="zh-CN" sz="1800" b="1" i="1" u="none" strike="noStrike" kern="0" cap="none" spc="0" normalizeH="0" baseline="0" noProof="0" dirty="0">
                  <a:ln>
                    <a:noFill/>
                  </a:ln>
                  <a:solidFill>
                    <a:prstClr val="black"/>
                  </a:solidFill>
                  <a:effectLst/>
                  <a:uLnTx/>
                  <a:uFillTx/>
                  <a:latin typeface="Times New Roman" charset="0"/>
                  <a:ea typeface="宋体" charset="0"/>
                </a:rPr>
                <a:t>v</a:t>
              </a:r>
              <a:r>
                <a:rPr kumimoji="0" lang="en-US" altLang="zh-CN" sz="1800" b="1" i="0" u="none" strike="noStrike" kern="0" cap="none" spc="0" normalizeH="0" baseline="0" noProof="0" dirty="0">
                  <a:ln>
                    <a:noFill/>
                  </a:ln>
                  <a:solidFill>
                    <a:prstClr val="black"/>
                  </a:solidFill>
                  <a:effectLst/>
                  <a:uLnTx/>
                  <a:uFillTx/>
                  <a:latin typeface="Times New Roman" charset="0"/>
                  <a:ea typeface="宋体" charset="0"/>
                </a:rPr>
                <a:t> </a:t>
              </a:r>
              <a:r>
                <a:rPr kumimoji="0" lang="en-US" altLang="zh-CN" sz="1800" b="1" i="0" u="none" strike="noStrike" kern="0" cap="none" spc="0" normalizeH="0" baseline="0" noProof="0" dirty="0" err="1">
                  <a:ln>
                    <a:noFill/>
                  </a:ln>
                  <a:solidFill>
                    <a:prstClr val="black"/>
                  </a:solidFill>
                  <a:effectLst/>
                  <a:uLnTx/>
                  <a:uFillTx/>
                  <a:latin typeface="Times New Roman" charset="0"/>
                  <a:ea typeface="宋体" charset="0"/>
                </a:rPr>
                <a:t>goto</a:t>
              </a:r>
              <a:r>
                <a:rPr kumimoji="0" lang="en-US" altLang="zh-CN" sz="1800" b="1" i="0" u="none" strike="noStrike" kern="0" cap="none" spc="0" normalizeH="0" baseline="0" noProof="0" dirty="0">
                  <a:ln>
                    <a:noFill/>
                  </a:ln>
                  <a:solidFill>
                    <a:prstClr val="black"/>
                  </a:solidFill>
                  <a:effectLst/>
                  <a:uLnTx/>
                  <a:uFillTx/>
                  <a:latin typeface="Times New Roman" charset="0"/>
                  <a:ea typeface="宋体" charset="0"/>
                </a:rPr>
                <a:t> </a:t>
              </a:r>
              <a:r>
                <a:rPr kumimoji="0" lang="en-US" altLang="zh-CN" sz="1800" b="1" i="1" u="none" strike="noStrike" kern="0" cap="none" spc="0" normalizeH="0" baseline="0" noProof="0" dirty="0">
                  <a:ln>
                    <a:noFill/>
                  </a:ln>
                  <a:solidFill>
                    <a:prstClr val="black"/>
                  </a:solidFill>
                  <a:effectLst/>
                  <a:uLnTx/>
                  <a:uFillTx/>
                  <a:latin typeface="Times New Roman" charset="0"/>
                  <a:ea typeface="宋体" charset="0"/>
                </a:rPr>
                <a:t>B</a:t>
              </a:r>
              <a:r>
                <a:rPr kumimoji="0" lang="en-US" altLang="zh-CN" sz="1800" b="1" i="1" u="none" strike="noStrike" kern="0" cap="none" spc="0" normalizeH="0" baseline="-25000" noProof="0" dirty="0">
                  <a:ln>
                    <a:noFill/>
                  </a:ln>
                  <a:solidFill>
                    <a:prstClr val="black"/>
                  </a:solidFill>
                  <a:effectLst/>
                  <a:uLnTx/>
                  <a:uFillTx/>
                  <a:latin typeface="Times New Roman" charset="0"/>
                  <a:ea typeface="宋体" charset="0"/>
                </a:rPr>
                <a:t>2</a:t>
              </a:r>
            </a:p>
          </p:txBody>
        </p:sp>
        <p:sp>
          <p:nvSpPr>
            <p:cNvPr id="12" name="Rectangle 25">
              <a:extLst>
                <a:ext uri="{FF2B5EF4-FFF2-40B4-BE49-F238E27FC236}">
                  <a16:creationId xmlns:a16="http://schemas.microsoft.com/office/drawing/2014/main" id="{685EDDED-8F0A-4069-8A74-E3F83F09098A}"/>
                </a:ext>
              </a:extLst>
            </p:cNvPr>
            <p:cNvSpPr>
              <a:spLocks noChangeArrowheads="1"/>
            </p:cNvSpPr>
            <p:nvPr/>
          </p:nvSpPr>
          <p:spPr bwMode="auto">
            <a:xfrm>
              <a:off x="3675611" y="531480"/>
              <a:ext cx="392774" cy="220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marL="0" marR="0" lvl="0" indent="0" algn="just" defTabSz="914400" eaLnBrk="0" fontAlgn="base" latinLnBrk="0" hangingPunct="0">
                <a:lnSpc>
                  <a:spcPct val="100000"/>
                </a:lnSpc>
                <a:spcBef>
                  <a:spcPct val="0"/>
                </a:spcBef>
                <a:spcAft>
                  <a:spcPct val="0"/>
                </a:spcAft>
                <a:buClrTx/>
                <a:buSzTx/>
                <a:buFontTx/>
                <a:buNone/>
                <a:tabLst/>
                <a:defRPr/>
              </a:pPr>
              <a:r>
                <a:rPr kumimoji="0" lang="en-US" altLang="zh-CN" sz="1500" b="1" i="1"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B</a:t>
              </a:r>
              <a:r>
                <a:rPr kumimoji="0" lang="en-US" altLang="zh-CN" sz="1500" b="1" i="0" u="none" strike="noStrike" kern="0" cap="none" spc="0" normalizeH="0" baseline="-25000" noProof="0">
                  <a:ln>
                    <a:noFill/>
                  </a:ln>
                  <a:solidFill>
                    <a:srgbClr val="000000"/>
                  </a:solidFill>
                  <a:effectLst/>
                  <a:uLnTx/>
                  <a:uFillTx/>
                  <a:latin typeface="Times New Roman" panose="02020603050405020304" pitchFamily="18" charset="0"/>
                  <a:ea typeface="宋体" panose="02010600030101010101" pitchFamily="2" charset="-122"/>
                </a:rPr>
                <a:t>1</a:t>
              </a:r>
              <a:endParaRPr kumimoji="0" lang="en-US" altLang="zh-CN" sz="1500" b="1"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13" name="Rectangle 26">
              <a:extLst>
                <a:ext uri="{FF2B5EF4-FFF2-40B4-BE49-F238E27FC236}">
                  <a16:creationId xmlns:a16="http://schemas.microsoft.com/office/drawing/2014/main" id="{B9BDB681-BC96-4CAA-8499-B235CBA0D383}"/>
                </a:ext>
              </a:extLst>
            </p:cNvPr>
            <p:cNvSpPr>
              <a:spLocks noChangeArrowheads="1"/>
            </p:cNvSpPr>
            <p:nvPr/>
          </p:nvSpPr>
          <p:spPr bwMode="auto">
            <a:xfrm>
              <a:off x="3609108" y="1722006"/>
              <a:ext cx="626058" cy="326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marL="0" marR="0" lvl="0" indent="0" algn="just" defTabSz="914400" eaLnBrk="0" fontAlgn="base" latinLnBrk="0" hangingPunct="0">
                <a:lnSpc>
                  <a:spcPct val="100000"/>
                </a:lnSpc>
                <a:spcBef>
                  <a:spcPct val="0"/>
                </a:spcBef>
                <a:spcAft>
                  <a:spcPct val="0"/>
                </a:spcAft>
                <a:buClrTx/>
                <a:buSzTx/>
                <a:buFontTx/>
                <a:buNone/>
                <a:tabLst/>
                <a:defRPr/>
              </a:pPr>
              <a:r>
                <a:rPr kumimoji="0" lang="en-US" altLang="zh-CN" sz="1500" b="1" i="1"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B</a:t>
              </a:r>
              <a:r>
                <a:rPr kumimoji="0" lang="en-US" altLang="zh-CN" sz="1500" b="1" i="0" u="none" strike="noStrike" kern="0" cap="none" spc="0" normalizeH="0" baseline="-25000" noProof="0">
                  <a:ln>
                    <a:noFill/>
                  </a:ln>
                  <a:solidFill>
                    <a:srgbClr val="000000"/>
                  </a:solidFill>
                  <a:effectLst/>
                  <a:uLnTx/>
                  <a:uFillTx/>
                  <a:latin typeface="Times New Roman" panose="02020603050405020304" pitchFamily="18" charset="0"/>
                  <a:ea typeface="宋体" panose="02010600030101010101" pitchFamily="2" charset="-122"/>
                </a:rPr>
                <a:t>2</a:t>
              </a:r>
              <a:endParaRPr kumimoji="0" lang="en-US" altLang="zh-CN" sz="1500" b="1"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14" name="Rectangle 27">
              <a:extLst>
                <a:ext uri="{FF2B5EF4-FFF2-40B4-BE49-F238E27FC236}">
                  <a16:creationId xmlns:a16="http://schemas.microsoft.com/office/drawing/2014/main" id="{88A3F508-B0F4-43A1-B738-8AE6655A152B}"/>
                </a:ext>
              </a:extLst>
            </p:cNvPr>
            <p:cNvSpPr>
              <a:spLocks noChangeArrowheads="1"/>
            </p:cNvSpPr>
            <p:nvPr/>
          </p:nvSpPr>
          <p:spPr bwMode="auto">
            <a:xfrm>
              <a:off x="1957648" y="3123860"/>
              <a:ext cx="1711208" cy="1000122"/>
            </a:xfrm>
            <a:prstGeom prst="rect">
              <a:avLst/>
            </a:prstGeom>
            <a:solidFill>
              <a:schemeClr val="bg1"/>
            </a:solidFill>
            <a:ln w="25400">
              <a:solidFill>
                <a:sysClr val="windowText" lastClr="000000"/>
              </a:solidFill>
              <a:miter lim="800000"/>
              <a:headEnd/>
              <a:tailEnd/>
            </a:ln>
            <a:effectLst>
              <a:outerShdw blurRad="50800" dist="50800" dir="2700000" algn="ctr" rotWithShape="0">
                <a:schemeClr val="tx1">
                  <a:alpha val="40000"/>
                </a:schemeClr>
              </a:outerShdw>
            </a:effectLst>
          </p:spPr>
          <p:txBody>
            <a:bodyPr tIns="72000" bIns="0" anchor="ctr"/>
            <a:lstStyle>
              <a:lvl1pPr>
                <a:defRPr b="1">
                  <a:solidFill>
                    <a:schemeClr val="tx1"/>
                  </a:solidFill>
                  <a:latin typeface="Tahoma" charset="0"/>
                  <a:ea typeface="宋体" charset="0"/>
                </a:defRPr>
              </a:lvl1pPr>
              <a:lvl2pPr marL="742950" indent="-285750">
                <a:defRPr b="1">
                  <a:solidFill>
                    <a:schemeClr val="tx1"/>
                  </a:solidFill>
                  <a:latin typeface="Tahoma" charset="0"/>
                  <a:ea typeface="宋体" charset="0"/>
                </a:defRPr>
              </a:lvl2pPr>
              <a:lvl3pPr marL="1143000" indent="-228600">
                <a:defRPr b="1">
                  <a:solidFill>
                    <a:schemeClr val="tx1"/>
                  </a:solidFill>
                  <a:latin typeface="Tahoma" charset="0"/>
                  <a:ea typeface="宋体" charset="0"/>
                </a:defRPr>
              </a:lvl3pPr>
              <a:lvl4pPr marL="1600200" indent="-228600">
                <a:defRPr b="1">
                  <a:solidFill>
                    <a:schemeClr val="tx1"/>
                  </a:solidFill>
                  <a:latin typeface="Tahoma" charset="0"/>
                  <a:ea typeface="宋体" charset="0"/>
                </a:defRPr>
              </a:lvl4pPr>
              <a:lvl5pPr marL="2057400" indent="-228600">
                <a:defRPr b="1">
                  <a:solidFill>
                    <a:schemeClr val="tx1"/>
                  </a:solidFill>
                  <a:latin typeface="Tahoma" charset="0"/>
                  <a:ea typeface="宋体" charset="0"/>
                </a:defRPr>
              </a:lvl5pPr>
              <a:lvl6pPr marL="2514600" indent="-228600" eaLnBrk="0" fontAlgn="base" hangingPunct="0">
                <a:spcBef>
                  <a:spcPct val="0"/>
                </a:spcBef>
                <a:spcAft>
                  <a:spcPct val="0"/>
                </a:spcAft>
                <a:defRPr b="1">
                  <a:solidFill>
                    <a:schemeClr val="tx1"/>
                  </a:solidFill>
                  <a:latin typeface="Tahoma" charset="0"/>
                  <a:ea typeface="宋体" charset="0"/>
                </a:defRPr>
              </a:lvl6pPr>
              <a:lvl7pPr marL="2971800" indent="-228600" eaLnBrk="0" fontAlgn="base" hangingPunct="0">
                <a:spcBef>
                  <a:spcPct val="0"/>
                </a:spcBef>
                <a:spcAft>
                  <a:spcPct val="0"/>
                </a:spcAft>
                <a:defRPr b="1">
                  <a:solidFill>
                    <a:schemeClr val="tx1"/>
                  </a:solidFill>
                  <a:latin typeface="Tahoma" charset="0"/>
                  <a:ea typeface="宋体" charset="0"/>
                </a:defRPr>
              </a:lvl7pPr>
              <a:lvl8pPr marL="3429000" indent="-228600" eaLnBrk="0" fontAlgn="base" hangingPunct="0">
                <a:spcBef>
                  <a:spcPct val="0"/>
                </a:spcBef>
                <a:spcAft>
                  <a:spcPct val="0"/>
                </a:spcAft>
                <a:defRPr b="1">
                  <a:solidFill>
                    <a:schemeClr val="tx1"/>
                  </a:solidFill>
                  <a:latin typeface="Tahoma" charset="0"/>
                  <a:ea typeface="宋体" charset="0"/>
                </a:defRPr>
              </a:lvl8pPr>
              <a:lvl9pPr marL="3886200" indent="-228600" eaLnBrk="0" fontAlgn="base" hangingPunct="0">
                <a:spcBef>
                  <a:spcPct val="0"/>
                </a:spcBef>
                <a:spcAft>
                  <a:spcPct val="0"/>
                </a:spcAft>
                <a:defRPr b="1">
                  <a:solidFill>
                    <a:schemeClr val="tx1"/>
                  </a:solidFill>
                  <a:latin typeface="Tahoma" charset="0"/>
                  <a:ea typeface="宋体" charset="0"/>
                </a:defRPr>
              </a:lvl9pPr>
            </a:lstStyle>
            <a:p>
              <a:pPr marL="0" marR="0" lvl="0" indent="0" algn="just" defTabSz="914400" eaLnBrk="0" fontAlgn="base" latinLnBrk="0" hangingPunct="0">
                <a:lnSpc>
                  <a:spcPts val="18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srgbClr val="0000FF"/>
                  </a:solidFill>
                  <a:effectLst/>
                  <a:uLnTx/>
                  <a:uFillTx/>
                  <a:latin typeface="Times New Roman" charset="0"/>
                  <a:ea typeface="宋体" panose="02010600030101010101" pitchFamily="2" charset="-122"/>
                </a:rPr>
                <a:t>j </a:t>
              </a:r>
              <a:r>
                <a:rPr kumimoji="0" lang="en-US" altLang="zh-CN" sz="1800" b="1" i="0" u="none" strike="noStrike" kern="0" cap="none" spc="0" normalizeH="0" baseline="0" noProof="0" dirty="0">
                  <a:ln>
                    <a:noFill/>
                  </a:ln>
                  <a:solidFill>
                    <a:srgbClr val="0000FF"/>
                  </a:solidFill>
                  <a:effectLst/>
                  <a:uLnTx/>
                  <a:uFillTx/>
                  <a:latin typeface="Times New Roman" charset="0"/>
                  <a:ea typeface="宋体" panose="02010600030101010101" pitchFamily="2" charset="-122"/>
                </a:rPr>
                <a:t>= </a:t>
              </a:r>
              <a:r>
                <a:rPr kumimoji="0" lang="en-US" altLang="zh-CN" sz="1800" b="1" i="1" u="none" strike="noStrike" kern="0" cap="none" spc="0" normalizeH="0" baseline="0" noProof="0" dirty="0">
                  <a:ln>
                    <a:noFill/>
                  </a:ln>
                  <a:solidFill>
                    <a:srgbClr val="0000FF"/>
                  </a:solidFill>
                  <a:effectLst/>
                  <a:uLnTx/>
                  <a:uFillTx/>
                  <a:latin typeface="Times New Roman" charset="0"/>
                  <a:ea typeface="宋体" panose="02010600030101010101" pitchFamily="2" charset="-122"/>
                </a:rPr>
                <a:t>j </a:t>
              </a:r>
              <a:r>
                <a:rPr kumimoji="0" lang="en-US" altLang="zh-CN" sz="1800" b="1" i="0" u="none" strike="noStrike" kern="0" cap="none" spc="0" normalizeH="0" baseline="0" noProof="0" dirty="0">
                  <a:ln>
                    <a:noFill/>
                  </a:ln>
                  <a:solidFill>
                    <a:srgbClr val="0000FF"/>
                  </a:solidFill>
                  <a:effectLst/>
                  <a:uLnTx/>
                  <a:uFillTx/>
                  <a:latin typeface="Times New Roman" charset="0"/>
                  <a:ea typeface="宋体" panose="02010600030101010101" pitchFamily="2" charset="-122"/>
                  <a:sym typeface="Symbol" charset="2"/>
                </a:rPr>
                <a:t></a:t>
              </a:r>
              <a:r>
                <a:rPr kumimoji="0" lang="en-US" altLang="zh-CN" sz="1800" b="1" i="0" u="none" strike="noStrike" kern="0" cap="none" spc="0" normalizeH="0" baseline="0" noProof="0" dirty="0">
                  <a:ln>
                    <a:noFill/>
                  </a:ln>
                  <a:solidFill>
                    <a:srgbClr val="0000FF"/>
                  </a:solidFill>
                  <a:effectLst/>
                  <a:uLnTx/>
                  <a:uFillTx/>
                  <a:latin typeface="Times New Roman" charset="0"/>
                  <a:ea typeface="宋体" panose="02010600030101010101" pitchFamily="2" charset="-122"/>
                </a:rPr>
                <a:t>1</a:t>
              </a:r>
            </a:p>
            <a:p>
              <a:pPr marL="0" marR="0" lvl="0" indent="0" algn="just" defTabSz="914400" eaLnBrk="0" fontAlgn="base" latinLnBrk="0" hangingPunct="0">
                <a:lnSpc>
                  <a:spcPts val="18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srgbClr val="0000FF"/>
                  </a:solidFill>
                  <a:effectLst/>
                  <a:uLnTx/>
                  <a:uFillTx/>
                  <a:latin typeface="Times New Roman" charset="0"/>
                  <a:ea typeface="宋体" panose="02010600030101010101" pitchFamily="2" charset="-122"/>
                </a:rPr>
                <a:t>t</a:t>
              </a:r>
              <a:r>
                <a:rPr kumimoji="0" lang="en-US" altLang="zh-CN" sz="1800" b="1" i="1" u="none" strike="noStrike" kern="0" cap="none" spc="0" normalizeH="0" baseline="-25000" noProof="0" dirty="0">
                  <a:ln>
                    <a:noFill/>
                  </a:ln>
                  <a:solidFill>
                    <a:srgbClr val="0000FF"/>
                  </a:solidFill>
                  <a:effectLst/>
                  <a:uLnTx/>
                  <a:uFillTx/>
                  <a:latin typeface="Times New Roman" charset="0"/>
                  <a:ea typeface="宋体" panose="02010600030101010101" pitchFamily="2" charset="-122"/>
                </a:rPr>
                <a:t>4</a:t>
              </a:r>
              <a:r>
                <a:rPr kumimoji="0" lang="en-US" altLang="zh-CN" sz="1800" b="1" i="1" u="none" strike="noStrike" kern="0" cap="none" spc="0" normalizeH="0" baseline="0" noProof="0" dirty="0">
                  <a:ln>
                    <a:noFill/>
                  </a:ln>
                  <a:solidFill>
                    <a:srgbClr val="0000FF"/>
                  </a:solidFill>
                  <a:effectLst/>
                  <a:uLnTx/>
                  <a:uFillTx/>
                  <a:latin typeface="Times New Roman" charset="0"/>
                  <a:ea typeface="宋体" panose="02010600030101010101" pitchFamily="2" charset="-122"/>
                </a:rPr>
                <a:t> </a:t>
              </a:r>
              <a:r>
                <a:rPr kumimoji="0" lang="en-US" altLang="zh-CN" sz="1800" b="1" i="0" u="none" strike="noStrike" kern="0" cap="none" spc="0" normalizeH="0" baseline="0" noProof="0" dirty="0">
                  <a:ln>
                    <a:noFill/>
                  </a:ln>
                  <a:solidFill>
                    <a:srgbClr val="0000FF"/>
                  </a:solidFill>
                  <a:effectLst/>
                  <a:uLnTx/>
                  <a:uFillTx/>
                  <a:latin typeface="Times New Roman" charset="0"/>
                  <a:ea typeface="宋体" panose="02010600030101010101" pitchFamily="2" charset="-122"/>
                </a:rPr>
                <a:t>= 4 *</a:t>
              </a:r>
              <a:r>
                <a:rPr kumimoji="0" lang="en-US" altLang="zh-CN" sz="1800" b="1" i="1" u="none" strike="noStrike" kern="0" cap="none" spc="0" normalizeH="0" baseline="0" noProof="0" dirty="0">
                  <a:ln>
                    <a:noFill/>
                  </a:ln>
                  <a:solidFill>
                    <a:srgbClr val="0000FF"/>
                  </a:solidFill>
                  <a:effectLst/>
                  <a:uLnTx/>
                  <a:uFillTx/>
                  <a:latin typeface="Times New Roman" charset="0"/>
                  <a:ea typeface="宋体" panose="02010600030101010101" pitchFamily="2" charset="-122"/>
                </a:rPr>
                <a:t> j</a:t>
              </a:r>
            </a:p>
            <a:p>
              <a:pPr marL="0" marR="0" lvl="0" indent="0" algn="just" defTabSz="914400" eaLnBrk="0" fontAlgn="base" latinLnBrk="0" hangingPunct="0">
                <a:lnSpc>
                  <a:spcPts val="18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charset="0"/>
                  <a:ea typeface="宋体" charset="0"/>
                </a:rPr>
                <a:t>t</a:t>
              </a:r>
              <a:r>
                <a:rPr kumimoji="0" lang="en-US" altLang="zh-CN" sz="1800" b="1" i="1" u="none" strike="noStrike" kern="0" cap="none" spc="0" normalizeH="0" baseline="-25000" noProof="0" dirty="0">
                  <a:ln>
                    <a:noFill/>
                  </a:ln>
                  <a:solidFill>
                    <a:prstClr val="black"/>
                  </a:solidFill>
                  <a:effectLst/>
                  <a:uLnTx/>
                  <a:uFillTx/>
                  <a:latin typeface="Times New Roman" charset="0"/>
                  <a:ea typeface="宋体" charset="0"/>
                </a:rPr>
                <a:t>5</a:t>
              </a:r>
              <a:r>
                <a:rPr kumimoji="0" lang="en-US" altLang="zh-CN" sz="1800" b="1" i="0" u="none" strike="noStrike" kern="0" cap="none" spc="0" normalizeH="0" baseline="0" noProof="0" dirty="0">
                  <a:ln>
                    <a:noFill/>
                  </a:ln>
                  <a:solidFill>
                    <a:prstClr val="black"/>
                  </a:solidFill>
                  <a:effectLst/>
                  <a:uLnTx/>
                  <a:uFillTx/>
                  <a:latin typeface="Times New Roman" charset="0"/>
                  <a:ea typeface="宋体" charset="0"/>
                </a:rPr>
                <a:t> = </a:t>
              </a:r>
              <a:r>
                <a:rPr kumimoji="0" lang="en-US" altLang="zh-CN" sz="1800" b="1" i="1" u="none" strike="noStrike" kern="0" cap="none" spc="0" normalizeH="0" baseline="0" noProof="0" dirty="0">
                  <a:ln>
                    <a:noFill/>
                  </a:ln>
                  <a:solidFill>
                    <a:prstClr val="black"/>
                  </a:solidFill>
                  <a:effectLst/>
                  <a:uLnTx/>
                  <a:uFillTx/>
                  <a:latin typeface="Times New Roman" charset="0"/>
                  <a:ea typeface="宋体" charset="0"/>
                </a:rPr>
                <a:t>a</a:t>
              </a:r>
              <a:r>
                <a:rPr kumimoji="0" lang="en-US" altLang="zh-CN" sz="1800" b="1" i="0" u="none" strike="noStrike" kern="0" cap="none" spc="0" normalizeH="0" baseline="0" noProof="0" dirty="0">
                  <a:ln>
                    <a:noFill/>
                  </a:ln>
                  <a:solidFill>
                    <a:prstClr val="black"/>
                  </a:solidFill>
                  <a:effectLst/>
                  <a:uLnTx/>
                  <a:uFillTx/>
                  <a:latin typeface="Times New Roman" charset="0"/>
                  <a:ea typeface="宋体" charset="0"/>
                </a:rPr>
                <a:t>[</a:t>
              </a:r>
              <a:r>
                <a:rPr kumimoji="0" lang="en-US" altLang="zh-CN" sz="1800" b="1" i="1" u="none" strike="noStrike" kern="0" cap="none" spc="0" normalizeH="0" baseline="0" noProof="0" dirty="0">
                  <a:ln>
                    <a:noFill/>
                  </a:ln>
                  <a:solidFill>
                    <a:prstClr val="black"/>
                  </a:solidFill>
                  <a:effectLst/>
                  <a:uLnTx/>
                  <a:uFillTx/>
                  <a:latin typeface="Times New Roman" charset="0"/>
                  <a:ea typeface="宋体" charset="0"/>
                </a:rPr>
                <a:t>t</a:t>
              </a:r>
              <a:r>
                <a:rPr kumimoji="0" lang="en-US" altLang="zh-CN" sz="1800" b="1" i="1" u="none" strike="noStrike" kern="0" cap="none" spc="0" normalizeH="0" baseline="-25000" noProof="0" dirty="0">
                  <a:ln>
                    <a:noFill/>
                  </a:ln>
                  <a:solidFill>
                    <a:prstClr val="black"/>
                  </a:solidFill>
                  <a:effectLst/>
                  <a:uLnTx/>
                  <a:uFillTx/>
                  <a:latin typeface="Times New Roman" charset="0"/>
                  <a:ea typeface="宋体" charset="0"/>
                </a:rPr>
                <a:t>4</a:t>
              </a:r>
              <a:r>
                <a:rPr kumimoji="0" lang="en-US" altLang="zh-CN" sz="1800" b="1" i="0" u="none" strike="noStrike" kern="0" cap="none" spc="0" normalizeH="0" baseline="0" noProof="0" dirty="0">
                  <a:ln>
                    <a:noFill/>
                  </a:ln>
                  <a:solidFill>
                    <a:prstClr val="black"/>
                  </a:solidFill>
                  <a:effectLst/>
                  <a:uLnTx/>
                  <a:uFillTx/>
                  <a:latin typeface="Times New Roman" charset="0"/>
                  <a:ea typeface="宋体" charset="0"/>
                </a:rPr>
                <a:t>]</a:t>
              </a:r>
            </a:p>
            <a:p>
              <a:pPr marL="0" marR="0" lvl="0" indent="0" algn="just" defTabSz="914400" eaLnBrk="0" fontAlgn="base" latinLnBrk="0" hangingPunct="0">
                <a:lnSpc>
                  <a:spcPts val="1800"/>
                </a:lnSpc>
                <a:spcBef>
                  <a:spcPct val="0"/>
                </a:spcBef>
                <a:spcAft>
                  <a:spcPct val="0"/>
                </a:spcAft>
                <a:buClrTx/>
                <a:buSzTx/>
                <a:buFontTx/>
                <a:buNone/>
                <a:tabLst/>
                <a:defRPr/>
              </a:pPr>
              <a:r>
                <a:rPr kumimoji="0" lang="en-US" altLang="zh-CN" sz="1800" b="1" i="0" u="none" strike="noStrike" kern="0" cap="none" spc="0" normalizeH="0" baseline="0" noProof="0" dirty="0">
                  <a:ln>
                    <a:noFill/>
                  </a:ln>
                  <a:solidFill>
                    <a:prstClr val="black"/>
                  </a:solidFill>
                  <a:effectLst/>
                  <a:uLnTx/>
                  <a:uFillTx/>
                  <a:latin typeface="Times New Roman" charset="0"/>
                  <a:ea typeface="宋体" charset="0"/>
                </a:rPr>
                <a:t>if </a:t>
              </a:r>
              <a:r>
                <a:rPr kumimoji="0" lang="en-US" altLang="zh-CN" sz="1800" b="1" i="1" u="none" strike="noStrike" kern="0" cap="none" spc="0" normalizeH="0" baseline="0" noProof="0" dirty="0">
                  <a:ln>
                    <a:noFill/>
                  </a:ln>
                  <a:solidFill>
                    <a:prstClr val="black"/>
                  </a:solidFill>
                  <a:effectLst/>
                  <a:uLnTx/>
                  <a:uFillTx/>
                  <a:latin typeface="Times New Roman" charset="0"/>
                  <a:ea typeface="宋体" charset="0"/>
                </a:rPr>
                <a:t>t</a:t>
              </a:r>
              <a:r>
                <a:rPr kumimoji="0" lang="en-US" altLang="zh-CN" sz="1800" b="1" i="1" u="none" strike="noStrike" kern="0" cap="none" spc="0" normalizeH="0" baseline="-25000" noProof="0" dirty="0">
                  <a:ln>
                    <a:noFill/>
                  </a:ln>
                  <a:solidFill>
                    <a:prstClr val="black"/>
                  </a:solidFill>
                  <a:effectLst/>
                  <a:uLnTx/>
                  <a:uFillTx/>
                  <a:latin typeface="Times New Roman" charset="0"/>
                  <a:ea typeface="宋体" charset="0"/>
                </a:rPr>
                <a:t>5</a:t>
              </a:r>
              <a:r>
                <a:rPr kumimoji="0" lang="en-US" altLang="zh-CN" sz="1800" b="1" i="0" u="none" strike="noStrike" kern="0" cap="none" spc="0" normalizeH="0" baseline="0" noProof="0" dirty="0">
                  <a:ln>
                    <a:noFill/>
                  </a:ln>
                  <a:solidFill>
                    <a:prstClr val="black"/>
                  </a:solidFill>
                  <a:effectLst/>
                  <a:uLnTx/>
                  <a:uFillTx/>
                  <a:latin typeface="Times New Roman" charset="0"/>
                  <a:ea typeface="宋体" charset="0"/>
                </a:rPr>
                <a:t> &gt; </a:t>
              </a:r>
              <a:r>
                <a:rPr kumimoji="0" lang="en-US" altLang="zh-CN" sz="1800" b="1" i="1" u="none" strike="noStrike" kern="0" cap="none" spc="0" normalizeH="0" baseline="0" noProof="0" dirty="0">
                  <a:ln>
                    <a:noFill/>
                  </a:ln>
                  <a:solidFill>
                    <a:prstClr val="black"/>
                  </a:solidFill>
                  <a:effectLst/>
                  <a:uLnTx/>
                  <a:uFillTx/>
                  <a:latin typeface="Times New Roman" charset="0"/>
                  <a:ea typeface="宋体" charset="0"/>
                </a:rPr>
                <a:t>v</a:t>
              </a:r>
              <a:r>
                <a:rPr kumimoji="0" lang="en-US" altLang="zh-CN" sz="1800" b="1" i="0" u="none" strike="noStrike" kern="0" cap="none" spc="0" normalizeH="0" baseline="0" noProof="0" dirty="0">
                  <a:ln>
                    <a:noFill/>
                  </a:ln>
                  <a:solidFill>
                    <a:prstClr val="black"/>
                  </a:solidFill>
                  <a:effectLst/>
                  <a:uLnTx/>
                  <a:uFillTx/>
                  <a:latin typeface="Times New Roman" charset="0"/>
                  <a:ea typeface="宋体" charset="0"/>
                </a:rPr>
                <a:t> </a:t>
              </a:r>
              <a:r>
                <a:rPr kumimoji="0" lang="en-US" altLang="zh-CN" sz="1800" b="1" i="0" u="none" strike="noStrike" kern="0" cap="none" spc="0" normalizeH="0" baseline="0" noProof="0" dirty="0" err="1">
                  <a:ln>
                    <a:noFill/>
                  </a:ln>
                  <a:solidFill>
                    <a:prstClr val="black"/>
                  </a:solidFill>
                  <a:effectLst/>
                  <a:uLnTx/>
                  <a:uFillTx/>
                  <a:latin typeface="Times New Roman" charset="0"/>
                  <a:ea typeface="宋体" charset="0"/>
                </a:rPr>
                <a:t>goto</a:t>
              </a:r>
              <a:r>
                <a:rPr kumimoji="0" lang="en-US" altLang="zh-CN" sz="1800" b="1" i="0" u="none" strike="noStrike" kern="0" cap="none" spc="0" normalizeH="0" baseline="0" noProof="0" dirty="0">
                  <a:ln>
                    <a:noFill/>
                  </a:ln>
                  <a:solidFill>
                    <a:prstClr val="black"/>
                  </a:solidFill>
                  <a:effectLst/>
                  <a:uLnTx/>
                  <a:uFillTx/>
                  <a:latin typeface="Times New Roman" charset="0"/>
                  <a:ea typeface="宋体" charset="0"/>
                </a:rPr>
                <a:t> </a:t>
              </a:r>
              <a:r>
                <a:rPr kumimoji="0" lang="en-US" altLang="zh-CN" sz="1800" b="1" i="1" u="none" strike="noStrike" kern="0" cap="none" spc="0" normalizeH="0" baseline="0" noProof="0" dirty="0">
                  <a:ln>
                    <a:noFill/>
                  </a:ln>
                  <a:solidFill>
                    <a:prstClr val="black"/>
                  </a:solidFill>
                  <a:effectLst/>
                  <a:uLnTx/>
                  <a:uFillTx/>
                  <a:latin typeface="Times New Roman" charset="0"/>
                  <a:ea typeface="宋体" charset="0"/>
                </a:rPr>
                <a:t>B</a:t>
              </a:r>
              <a:r>
                <a:rPr kumimoji="0" lang="en-US" altLang="zh-CN" sz="1800" b="1" i="1" u="none" strike="noStrike" kern="0" cap="none" spc="0" normalizeH="0" baseline="-25000" noProof="0" dirty="0">
                  <a:ln>
                    <a:noFill/>
                  </a:ln>
                  <a:solidFill>
                    <a:prstClr val="black"/>
                  </a:solidFill>
                  <a:effectLst/>
                  <a:uLnTx/>
                  <a:uFillTx/>
                  <a:latin typeface="Times New Roman" charset="0"/>
                  <a:ea typeface="宋体" charset="0"/>
                </a:rPr>
                <a:t>3</a:t>
              </a:r>
            </a:p>
          </p:txBody>
        </p:sp>
        <p:sp>
          <p:nvSpPr>
            <p:cNvPr id="15" name="Rectangle 30">
              <a:extLst>
                <a:ext uri="{FF2B5EF4-FFF2-40B4-BE49-F238E27FC236}">
                  <a16:creationId xmlns:a16="http://schemas.microsoft.com/office/drawing/2014/main" id="{ECDD8646-1B74-49D9-826C-8679E3D6907A}"/>
                </a:ext>
              </a:extLst>
            </p:cNvPr>
            <p:cNvSpPr>
              <a:spLocks noChangeArrowheads="1"/>
            </p:cNvSpPr>
            <p:nvPr/>
          </p:nvSpPr>
          <p:spPr bwMode="auto">
            <a:xfrm>
              <a:off x="1957648" y="4254156"/>
              <a:ext cx="1727082" cy="276224"/>
            </a:xfrm>
            <a:prstGeom prst="rect">
              <a:avLst/>
            </a:prstGeom>
            <a:solidFill>
              <a:schemeClr val="bg1"/>
            </a:solidFill>
            <a:ln w="25400">
              <a:solidFill>
                <a:sysClr val="windowText" lastClr="000000"/>
              </a:solidFill>
              <a:miter lim="800000"/>
              <a:headEnd/>
              <a:tailEnd/>
            </a:ln>
            <a:effectLst>
              <a:outerShdw blurRad="50800" dist="50800" dir="2700000" algn="ctr" rotWithShape="0">
                <a:schemeClr val="tx1">
                  <a:alpha val="40000"/>
                </a:schemeClr>
              </a:outerShdw>
            </a:effectLst>
          </p:spPr>
          <p:txBody>
            <a:bodyPr lIns="90000" tIns="0" rIns="0" bIns="0"/>
            <a:lstStyle>
              <a:lvl1pPr>
                <a:defRPr b="1">
                  <a:solidFill>
                    <a:schemeClr val="tx1"/>
                  </a:solidFill>
                  <a:latin typeface="Tahoma" charset="0"/>
                  <a:ea typeface="宋体" charset="0"/>
                </a:defRPr>
              </a:lvl1pPr>
              <a:lvl2pPr marL="742950" indent="-285750">
                <a:defRPr b="1">
                  <a:solidFill>
                    <a:schemeClr val="tx1"/>
                  </a:solidFill>
                  <a:latin typeface="Tahoma" charset="0"/>
                  <a:ea typeface="宋体" charset="0"/>
                </a:defRPr>
              </a:lvl2pPr>
              <a:lvl3pPr marL="1143000" indent="-228600">
                <a:defRPr b="1">
                  <a:solidFill>
                    <a:schemeClr val="tx1"/>
                  </a:solidFill>
                  <a:latin typeface="Tahoma" charset="0"/>
                  <a:ea typeface="宋体" charset="0"/>
                </a:defRPr>
              </a:lvl3pPr>
              <a:lvl4pPr marL="1600200" indent="-228600">
                <a:defRPr b="1">
                  <a:solidFill>
                    <a:schemeClr val="tx1"/>
                  </a:solidFill>
                  <a:latin typeface="Tahoma" charset="0"/>
                  <a:ea typeface="宋体" charset="0"/>
                </a:defRPr>
              </a:lvl4pPr>
              <a:lvl5pPr marL="2057400" indent="-228600">
                <a:defRPr b="1">
                  <a:solidFill>
                    <a:schemeClr val="tx1"/>
                  </a:solidFill>
                  <a:latin typeface="Tahoma" charset="0"/>
                  <a:ea typeface="宋体" charset="0"/>
                </a:defRPr>
              </a:lvl5pPr>
              <a:lvl6pPr marL="2514600" indent="-228600" eaLnBrk="0" fontAlgn="base" hangingPunct="0">
                <a:spcBef>
                  <a:spcPct val="0"/>
                </a:spcBef>
                <a:spcAft>
                  <a:spcPct val="0"/>
                </a:spcAft>
                <a:defRPr b="1">
                  <a:solidFill>
                    <a:schemeClr val="tx1"/>
                  </a:solidFill>
                  <a:latin typeface="Tahoma" charset="0"/>
                  <a:ea typeface="宋体" charset="0"/>
                </a:defRPr>
              </a:lvl6pPr>
              <a:lvl7pPr marL="2971800" indent="-228600" eaLnBrk="0" fontAlgn="base" hangingPunct="0">
                <a:spcBef>
                  <a:spcPct val="0"/>
                </a:spcBef>
                <a:spcAft>
                  <a:spcPct val="0"/>
                </a:spcAft>
                <a:defRPr b="1">
                  <a:solidFill>
                    <a:schemeClr val="tx1"/>
                  </a:solidFill>
                  <a:latin typeface="Tahoma" charset="0"/>
                  <a:ea typeface="宋体" charset="0"/>
                </a:defRPr>
              </a:lvl7pPr>
              <a:lvl8pPr marL="3429000" indent="-228600" eaLnBrk="0" fontAlgn="base" hangingPunct="0">
                <a:spcBef>
                  <a:spcPct val="0"/>
                </a:spcBef>
                <a:spcAft>
                  <a:spcPct val="0"/>
                </a:spcAft>
                <a:defRPr b="1">
                  <a:solidFill>
                    <a:schemeClr val="tx1"/>
                  </a:solidFill>
                  <a:latin typeface="Tahoma" charset="0"/>
                  <a:ea typeface="宋体" charset="0"/>
                </a:defRPr>
              </a:lvl8pPr>
              <a:lvl9pPr marL="3886200" indent="-228600" eaLnBrk="0" fontAlgn="base" hangingPunct="0">
                <a:spcBef>
                  <a:spcPct val="0"/>
                </a:spcBef>
                <a:spcAft>
                  <a:spcPct val="0"/>
                </a:spcAft>
                <a:defRPr b="1">
                  <a:solidFill>
                    <a:schemeClr val="tx1"/>
                  </a:solidFill>
                  <a:latin typeface="Tahoma" charset="0"/>
                  <a:ea typeface="宋体" charset="0"/>
                </a:defRPr>
              </a:lvl9pPr>
            </a:lstStyle>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0" u="none" strike="noStrike" kern="0" cap="none" spc="0" normalizeH="0" baseline="0" noProof="0" dirty="0">
                  <a:ln>
                    <a:noFill/>
                  </a:ln>
                  <a:solidFill>
                    <a:srgbClr val="000000"/>
                  </a:solidFill>
                  <a:effectLst/>
                  <a:uLnTx/>
                  <a:uFillTx/>
                  <a:latin typeface="Times New Roman" charset="0"/>
                  <a:ea typeface="宋体" charset="0"/>
                </a:rPr>
                <a:t>if </a:t>
              </a:r>
              <a:r>
                <a:rPr kumimoji="0" lang="en-US" altLang="zh-CN" sz="1800" b="1" i="1" u="none" strike="noStrike" kern="0" cap="none" spc="0" normalizeH="0" baseline="0" noProof="0" dirty="0" err="1">
                  <a:ln>
                    <a:noFill/>
                  </a:ln>
                  <a:solidFill>
                    <a:prstClr val="black"/>
                  </a:solidFill>
                  <a:effectLst/>
                  <a:uLnTx/>
                  <a:uFillTx/>
                  <a:latin typeface="Times New Roman" charset="0"/>
                  <a:ea typeface="宋体" charset="0"/>
                </a:rPr>
                <a:t>i</a:t>
              </a:r>
              <a:r>
                <a:rPr kumimoji="0" lang="en-US" altLang="zh-CN" sz="1800" b="1" i="0" u="none" strike="noStrike" kern="0" cap="none" spc="0" normalizeH="0" baseline="0" noProof="0" dirty="0">
                  <a:ln>
                    <a:noFill/>
                  </a:ln>
                  <a:solidFill>
                    <a:prstClr val="black"/>
                  </a:solidFill>
                  <a:effectLst/>
                  <a:uLnTx/>
                  <a:uFillTx/>
                  <a:latin typeface="Times New Roman" charset="0"/>
                  <a:ea typeface="宋体" charset="0"/>
                </a:rPr>
                <a:t> &gt;= </a:t>
              </a:r>
              <a:r>
                <a:rPr kumimoji="0" lang="en-US" altLang="zh-CN" sz="1800" b="1" i="1" u="none" strike="noStrike" kern="0" cap="none" spc="0" normalizeH="0" baseline="0" noProof="0" dirty="0">
                  <a:ln>
                    <a:noFill/>
                  </a:ln>
                  <a:solidFill>
                    <a:prstClr val="black"/>
                  </a:solidFill>
                  <a:effectLst/>
                  <a:uLnTx/>
                  <a:uFillTx/>
                  <a:latin typeface="Times New Roman" charset="0"/>
                  <a:ea typeface="宋体" charset="0"/>
                </a:rPr>
                <a:t>j </a:t>
              </a:r>
              <a:r>
                <a:rPr kumimoji="0" lang="en-US" altLang="zh-CN" sz="1800" b="1" i="0" u="none" strike="noStrike" kern="0" cap="none" spc="0" normalizeH="0" baseline="0" noProof="0" dirty="0" err="1">
                  <a:ln>
                    <a:noFill/>
                  </a:ln>
                  <a:solidFill>
                    <a:srgbClr val="000000"/>
                  </a:solidFill>
                  <a:effectLst/>
                  <a:uLnTx/>
                  <a:uFillTx/>
                  <a:latin typeface="Times New Roman" charset="0"/>
                  <a:ea typeface="宋体" charset="0"/>
                </a:rPr>
                <a:t>goto</a:t>
              </a:r>
              <a:r>
                <a:rPr kumimoji="0" lang="en-US" altLang="zh-CN" sz="1800" b="1" i="0" u="none" strike="noStrike" kern="0" cap="none" spc="0" normalizeH="0" baseline="0" noProof="0" dirty="0">
                  <a:ln>
                    <a:noFill/>
                  </a:ln>
                  <a:solidFill>
                    <a:srgbClr val="000000"/>
                  </a:solidFill>
                  <a:effectLst/>
                  <a:uLnTx/>
                  <a:uFillTx/>
                  <a:latin typeface="Times New Roman" charset="0"/>
                  <a:ea typeface="宋体" charset="0"/>
                </a:rPr>
                <a:t> </a:t>
              </a:r>
              <a:r>
                <a:rPr kumimoji="0" lang="en-US" altLang="zh-CN" sz="1800" b="1" i="1" u="none" strike="noStrike" kern="0" cap="none" spc="0" normalizeH="0" baseline="0" noProof="0" dirty="0">
                  <a:ln>
                    <a:noFill/>
                  </a:ln>
                  <a:solidFill>
                    <a:srgbClr val="000000"/>
                  </a:solidFill>
                  <a:effectLst/>
                  <a:uLnTx/>
                  <a:uFillTx/>
                  <a:latin typeface="Times New Roman" charset="0"/>
                  <a:ea typeface="宋体" charset="0"/>
                </a:rPr>
                <a:t>B</a:t>
              </a:r>
              <a:r>
                <a:rPr kumimoji="0" lang="en-US" altLang="zh-CN" sz="1800" b="1" i="1" u="none" strike="noStrike" kern="0" cap="none" spc="0" normalizeH="0" baseline="-25000" noProof="0" dirty="0">
                  <a:ln>
                    <a:noFill/>
                  </a:ln>
                  <a:solidFill>
                    <a:srgbClr val="000000"/>
                  </a:solidFill>
                  <a:effectLst/>
                  <a:uLnTx/>
                  <a:uFillTx/>
                  <a:latin typeface="Times New Roman" charset="0"/>
                  <a:ea typeface="宋体" charset="0"/>
                </a:rPr>
                <a:t>6</a:t>
              </a:r>
            </a:p>
          </p:txBody>
        </p:sp>
        <p:sp>
          <p:nvSpPr>
            <p:cNvPr id="16" name="Rectangle 32">
              <a:extLst>
                <a:ext uri="{FF2B5EF4-FFF2-40B4-BE49-F238E27FC236}">
                  <a16:creationId xmlns:a16="http://schemas.microsoft.com/office/drawing/2014/main" id="{A3A6BC53-502C-42B4-B65F-D8B832257CC3}"/>
                </a:ext>
              </a:extLst>
            </p:cNvPr>
            <p:cNvSpPr>
              <a:spLocks noChangeArrowheads="1"/>
            </p:cNvSpPr>
            <p:nvPr/>
          </p:nvSpPr>
          <p:spPr bwMode="auto">
            <a:xfrm>
              <a:off x="1932250" y="4727230"/>
              <a:ext cx="784171" cy="231774"/>
            </a:xfrm>
            <a:prstGeom prst="rect">
              <a:avLst/>
            </a:prstGeom>
            <a:solidFill>
              <a:schemeClr val="bg1"/>
            </a:solidFill>
            <a:ln w="25400">
              <a:solidFill>
                <a:sysClr val="windowText" lastClr="000000"/>
              </a:solidFill>
              <a:miter lim="800000"/>
              <a:headEnd/>
              <a:tailEnd/>
            </a:ln>
            <a:effectLst>
              <a:outerShdw blurRad="50800" dist="50800" dir="2700000" algn="ctr" rotWithShape="0">
                <a:schemeClr val="tx1">
                  <a:alpha val="40000"/>
                </a:schemeClr>
              </a:outerShdw>
            </a:effectLst>
          </p:spPr>
          <p:txBody>
            <a:bodyPr tIns="0" bIns="0"/>
            <a:lstStyle>
              <a:lvl1pPr>
                <a:defRPr b="1">
                  <a:solidFill>
                    <a:schemeClr val="tx1"/>
                  </a:solidFill>
                  <a:latin typeface="Tahoma" charset="0"/>
                  <a:ea typeface="宋体" charset="0"/>
                </a:defRPr>
              </a:lvl1pPr>
              <a:lvl2pPr marL="742950" indent="-285750">
                <a:defRPr b="1">
                  <a:solidFill>
                    <a:schemeClr val="tx1"/>
                  </a:solidFill>
                  <a:latin typeface="Tahoma" charset="0"/>
                  <a:ea typeface="宋体" charset="0"/>
                </a:defRPr>
              </a:lvl2pPr>
              <a:lvl3pPr marL="1143000" indent="-228600">
                <a:defRPr b="1">
                  <a:solidFill>
                    <a:schemeClr val="tx1"/>
                  </a:solidFill>
                  <a:latin typeface="Tahoma" charset="0"/>
                  <a:ea typeface="宋体" charset="0"/>
                </a:defRPr>
              </a:lvl3pPr>
              <a:lvl4pPr marL="1600200" indent="-228600">
                <a:defRPr b="1">
                  <a:solidFill>
                    <a:schemeClr val="tx1"/>
                  </a:solidFill>
                  <a:latin typeface="Tahoma" charset="0"/>
                  <a:ea typeface="宋体" charset="0"/>
                </a:defRPr>
              </a:lvl4pPr>
              <a:lvl5pPr marL="2057400" indent="-228600">
                <a:defRPr b="1">
                  <a:solidFill>
                    <a:schemeClr val="tx1"/>
                  </a:solidFill>
                  <a:latin typeface="Tahoma" charset="0"/>
                  <a:ea typeface="宋体" charset="0"/>
                </a:defRPr>
              </a:lvl5pPr>
              <a:lvl6pPr marL="2514600" indent="-228600" eaLnBrk="0" fontAlgn="base" hangingPunct="0">
                <a:spcBef>
                  <a:spcPct val="0"/>
                </a:spcBef>
                <a:spcAft>
                  <a:spcPct val="0"/>
                </a:spcAft>
                <a:defRPr b="1">
                  <a:solidFill>
                    <a:schemeClr val="tx1"/>
                  </a:solidFill>
                  <a:latin typeface="Tahoma" charset="0"/>
                  <a:ea typeface="宋体" charset="0"/>
                </a:defRPr>
              </a:lvl6pPr>
              <a:lvl7pPr marL="2971800" indent="-228600" eaLnBrk="0" fontAlgn="base" hangingPunct="0">
                <a:spcBef>
                  <a:spcPct val="0"/>
                </a:spcBef>
                <a:spcAft>
                  <a:spcPct val="0"/>
                </a:spcAft>
                <a:defRPr b="1">
                  <a:solidFill>
                    <a:schemeClr val="tx1"/>
                  </a:solidFill>
                  <a:latin typeface="Tahoma" charset="0"/>
                  <a:ea typeface="宋体" charset="0"/>
                </a:defRPr>
              </a:lvl7pPr>
              <a:lvl8pPr marL="3429000" indent="-228600" eaLnBrk="0" fontAlgn="base" hangingPunct="0">
                <a:spcBef>
                  <a:spcPct val="0"/>
                </a:spcBef>
                <a:spcAft>
                  <a:spcPct val="0"/>
                </a:spcAft>
                <a:defRPr b="1">
                  <a:solidFill>
                    <a:schemeClr val="tx1"/>
                  </a:solidFill>
                  <a:latin typeface="Tahoma" charset="0"/>
                  <a:ea typeface="宋体" charset="0"/>
                </a:defRPr>
              </a:lvl8pPr>
              <a:lvl9pPr marL="3886200" indent="-228600" eaLnBrk="0" fontAlgn="base" hangingPunct="0">
                <a:spcBef>
                  <a:spcPct val="0"/>
                </a:spcBef>
                <a:spcAft>
                  <a:spcPct val="0"/>
                </a:spcAft>
                <a:defRPr b="1">
                  <a:solidFill>
                    <a:schemeClr val="tx1"/>
                  </a:solidFill>
                  <a:latin typeface="Tahoma" charset="0"/>
                  <a:ea typeface="宋体" charset="0"/>
                </a:defRPr>
              </a:lvl9pPr>
            </a:lstStyle>
            <a:p>
              <a:pPr marL="0" marR="0" lvl="0" indent="0" algn="just" defTabSz="914400" eaLnBrk="0" fontAlgn="base" latinLnBrk="0" hangingPunct="0">
                <a:lnSpc>
                  <a:spcPct val="96000"/>
                </a:lnSpc>
                <a:spcBef>
                  <a:spcPct val="0"/>
                </a:spcBef>
                <a:spcAft>
                  <a:spcPct val="0"/>
                </a:spcAft>
                <a:buClrTx/>
                <a:buSzTx/>
                <a:buFontTx/>
                <a:buNone/>
                <a:tabLst/>
                <a:defRPr/>
              </a:pPr>
              <a:endParaRPr kumimoji="0" lang="en-US" altLang="zh-CN" sz="700" b="0" i="0" u="none" strike="noStrike" kern="0" cap="none" spc="0" normalizeH="0" baseline="-25000" noProof="0">
                <a:ln>
                  <a:noFill/>
                </a:ln>
                <a:solidFill>
                  <a:prstClr val="black"/>
                </a:solidFill>
                <a:effectLst/>
                <a:uLnTx/>
                <a:uFillTx/>
                <a:latin typeface="Times New Roman" charset="0"/>
                <a:ea typeface="宋体" charset="0"/>
              </a:endParaRPr>
            </a:p>
          </p:txBody>
        </p:sp>
        <p:sp>
          <p:nvSpPr>
            <p:cNvPr id="17" name="Rectangle 33">
              <a:extLst>
                <a:ext uri="{FF2B5EF4-FFF2-40B4-BE49-F238E27FC236}">
                  <a16:creationId xmlns:a16="http://schemas.microsoft.com/office/drawing/2014/main" id="{0B7A3AD1-6E74-4B6B-9AAB-FB88794BA400}"/>
                </a:ext>
              </a:extLst>
            </p:cNvPr>
            <p:cNvSpPr>
              <a:spLocks noChangeArrowheads="1"/>
            </p:cNvSpPr>
            <p:nvPr/>
          </p:nvSpPr>
          <p:spPr bwMode="auto">
            <a:xfrm>
              <a:off x="3625423" y="4206320"/>
              <a:ext cx="626058" cy="3239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marL="0" marR="0" lvl="0" indent="0" algn="just" defTabSz="914400" eaLnBrk="0" fontAlgn="base" latinLnBrk="0" hangingPunct="0">
                <a:lnSpc>
                  <a:spcPct val="100000"/>
                </a:lnSpc>
                <a:spcBef>
                  <a:spcPct val="0"/>
                </a:spcBef>
                <a:spcAft>
                  <a:spcPct val="0"/>
                </a:spcAft>
                <a:buClrTx/>
                <a:buSzTx/>
                <a:buFontTx/>
                <a:buNone/>
                <a:tabLst/>
                <a:defRPr/>
              </a:pPr>
              <a:r>
                <a:rPr kumimoji="0" lang="en-US" altLang="zh-CN" sz="1500" b="1" i="1"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B</a:t>
              </a:r>
              <a:r>
                <a:rPr kumimoji="0" lang="en-US" altLang="zh-CN" sz="1500" b="1" i="0" u="none" strike="noStrike" kern="0" cap="none" spc="0" normalizeH="0" baseline="-25000" noProof="0">
                  <a:ln>
                    <a:noFill/>
                  </a:ln>
                  <a:solidFill>
                    <a:srgbClr val="000000"/>
                  </a:solidFill>
                  <a:effectLst/>
                  <a:uLnTx/>
                  <a:uFillTx/>
                  <a:latin typeface="Times New Roman" panose="02020603050405020304" pitchFamily="18" charset="0"/>
                  <a:ea typeface="宋体" panose="02010600030101010101" pitchFamily="2" charset="-122"/>
                </a:rPr>
                <a:t>4</a:t>
              </a:r>
              <a:endParaRPr kumimoji="0" lang="en-US" altLang="zh-CN" sz="1500" b="1"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18" name="Rectangle 34">
              <a:extLst>
                <a:ext uri="{FF2B5EF4-FFF2-40B4-BE49-F238E27FC236}">
                  <a16:creationId xmlns:a16="http://schemas.microsoft.com/office/drawing/2014/main" id="{B9BA899D-9040-4236-A7D6-6B63BBBF0690}"/>
                </a:ext>
              </a:extLst>
            </p:cNvPr>
            <p:cNvSpPr>
              <a:spLocks noChangeArrowheads="1"/>
            </p:cNvSpPr>
            <p:nvPr/>
          </p:nvSpPr>
          <p:spPr bwMode="auto">
            <a:xfrm>
              <a:off x="3638864" y="3052416"/>
              <a:ext cx="628438" cy="327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marL="0" marR="0" lvl="0" indent="0" algn="just" defTabSz="914400" eaLnBrk="0" fontAlgn="base" latinLnBrk="0" hangingPunct="0">
                <a:lnSpc>
                  <a:spcPct val="100000"/>
                </a:lnSpc>
                <a:spcBef>
                  <a:spcPct val="0"/>
                </a:spcBef>
                <a:spcAft>
                  <a:spcPct val="0"/>
                </a:spcAft>
                <a:buClrTx/>
                <a:buSzTx/>
                <a:buFontTx/>
                <a:buNone/>
                <a:tabLst/>
                <a:defRPr/>
              </a:pPr>
              <a:r>
                <a:rPr kumimoji="0" lang="en-US" altLang="zh-CN" sz="1500" b="1" i="1"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B</a:t>
              </a:r>
              <a:r>
                <a:rPr kumimoji="0" lang="en-US" altLang="zh-CN" sz="1500" b="1" i="0" u="none" strike="noStrike" kern="0" cap="none" spc="0" normalizeH="0" baseline="-25000" noProof="0">
                  <a:ln>
                    <a:noFill/>
                  </a:ln>
                  <a:solidFill>
                    <a:srgbClr val="000000"/>
                  </a:solidFill>
                  <a:effectLst/>
                  <a:uLnTx/>
                  <a:uFillTx/>
                  <a:latin typeface="Times New Roman" panose="02020603050405020304" pitchFamily="18" charset="0"/>
                  <a:ea typeface="宋体" panose="02010600030101010101" pitchFamily="2" charset="-122"/>
                </a:rPr>
                <a:t>3</a:t>
              </a:r>
              <a:endParaRPr kumimoji="0" lang="en-US" altLang="zh-CN" sz="1500" b="1"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19" name="Rectangle 36">
              <a:extLst>
                <a:ext uri="{FF2B5EF4-FFF2-40B4-BE49-F238E27FC236}">
                  <a16:creationId xmlns:a16="http://schemas.microsoft.com/office/drawing/2014/main" id="{A59A9BBD-AF69-446C-A746-E07D3E542BCE}"/>
                </a:ext>
              </a:extLst>
            </p:cNvPr>
            <p:cNvSpPr>
              <a:spLocks noChangeArrowheads="1"/>
            </p:cNvSpPr>
            <p:nvPr/>
          </p:nvSpPr>
          <p:spPr bwMode="auto">
            <a:xfrm>
              <a:off x="2849762" y="4727230"/>
              <a:ext cx="809570" cy="231774"/>
            </a:xfrm>
            <a:prstGeom prst="rect">
              <a:avLst/>
            </a:prstGeom>
            <a:solidFill>
              <a:schemeClr val="bg1"/>
            </a:solidFill>
            <a:ln w="25400">
              <a:solidFill>
                <a:sysClr val="windowText" lastClr="000000"/>
              </a:solidFill>
              <a:miter lim="800000"/>
              <a:headEnd/>
              <a:tailEnd/>
            </a:ln>
            <a:effectLst>
              <a:outerShdw blurRad="50800" dist="50800" dir="2700000" algn="ctr" rotWithShape="0">
                <a:schemeClr val="tx1">
                  <a:alpha val="40000"/>
                </a:schemeClr>
              </a:outerShdw>
            </a:effectLst>
          </p:spPr>
          <p:txBody>
            <a:bodyPr tIns="0" bIns="0"/>
            <a:lstStyle>
              <a:lvl1pPr>
                <a:defRPr b="1">
                  <a:solidFill>
                    <a:schemeClr val="tx1"/>
                  </a:solidFill>
                  <a:latin typeface="Tahoma" charset="0"/>
                  <a:ea typeface="宋体" charset="0"/>
                </a:defRPr>
              </a:lvl1pPr>
              <a:lvl2pPr marL="742950" indent="-285750">
                <a:defRPr b="1">
                  <a:solidFill>
                    <a:schemeClr val="tx1"/>
                  </a:solidFill>
                  <a:latin typeface="Tahoma" charset="0"/>
                  <a:ea typeface="宋体" charset="0"/>
                </a:defRPr>
              </a:lvl2pPr>
              <a:lvl3pPr marL="1143000" indent="-228600">
                <a:defRPr b="1">
                  <a:solidFill>
                    <a:schemeClr val="tx1"/>
                  </a:solidFill>
                  <a:latin typeface="Tahoma" charset="0"/>
                  <a:ea typeface="宋体" charset="0"/>
                </a:defRPr>
              </a:lvl3pPr>
              <a:lvl4pPr marL="1600200" indent="-228600">
                <a:defRPr b="1">
                  <a:solidFill>
                    <a:schemeClr val="tx1"/>
                  </a:solidFill>
                  <a:latin typeface="Tahoma" charset="0"/>
                  <a:ea typeface="宋体" charset="0"/>
                </a:defRPr>
              </a:lvl4pPr>
              <a:lvl5pPr marL="2057400" indent="-228600">
                <a:defRPr b="1">
                  <a:solidFill>
                    <a:schemeClr val="tx1"/>
                  </a:solidFill>
                  <a:latin typeface="Tahoma" charset="0"/>
                  <a:ea typeface="宋体" charset="0"/>
                </a:defRPr>
              </a:lvl5pPr>
              <a:lvl6pPr marL="2514600" indent="-228600" eaLnBrk="0" fontAlgn="base" hangingPunct="0">
                <a:spcBef>
                  <a:spcPct val="0"/>
                </a:spcBef>
                <a:spcAft>
                  <a:spcPct val="0"/>
                </a:spcAft>
                <a:defRPr b="1">
                  <a:solidFill>
                    <a:schemeClr val="tx1"/>
                  </a:solidFill>
                  <a:latin typeface="Tahoma" charset="0"/>
                  <a:ea typeface="宋体" charset="0"/>
                </a:defRPr>
              </a:lvl6pPr>
              <a:lvl7pPr marL="2971800" indent="-228600" eaLnBrk="0" fontAlgn="base" hangingPunct="0">
                <a:spcBef>
                  <a:spcPct val="0"/>
                </a:spcBef>
                <a:spcAft>
                  <a:spcPct val="0"/>
                </a:spcAft>
                <a:defRPr b="1">
                  <a:solidFill>
                    <a:schemeClr val="tx1"/>
                  </a:solidFill>
                  <a:latin typeface="Tahoma" charset="0"/>
                  <a:ea typeface="宋体" charset="0"/>
                </a:defRPr>
              </a:lvl7pPr>
              <a:lvl8pPr marL="3429000" indent="-228600" eaLnBrk="0" fontAlgn="base" hangingPunct="0">
                <a:spcBef>
                  <a:spcPct val="0"/>
                </a:spcBef>
                <a:spcAft>
                  <a:spcPct val="0"/>
                </a:spcAft>
                <a:defRPr b="1">
                  <a:solidFill>
                    <a:schemeClr val="tx1"/>
                  </a:solidFill>
                  <a:latin typeface="Tahoma" charset="0"/>
                  <a:ea typeface="宋体" charset="0"/>
                </a:defRPr>
              </a:lvl8pPr>
              <a:lvl9pPr marL="3886200" indent="-228600" eaLnBrk="0" fontAlgn="base" hangingPunct="0">
                <a:spcBef>
                  <a:spcPct val="0"/>
                </a:spcBef>
                <a:spcAft>
                  <a:spcPct val="0"/>
                </a:spcAft>
                <a:defRPr b="1">
                  <a:solidFill>
                    <a:schemeClr val="tx1"/>
                  </a:solidFill>
                  <a:latin typeface="Tahoma" charset="0"/>
                  <a:ea typeface="宋体" charset="0"/>
                </a:defRPr>
              </a:lvl9pPr>
            </a:lstStyle>
            <a:p>
              <a:pPr marL="0" marR="0" lvl="0" indent="0" algn="just" defTabSz="914400" eaLnBrk="0" fontAlgn="base" latinLnBrk="0" hangingPunct="0">
                <a:lnSpc>
                  <a:spcPct val="96000"/>
                </a:lnSpc>
                <a:spcBef>
                  <a:spcPct val="0"/>
                </a:spcBef>
                <a:spcAft>
                  <a:spcPct val="0"/>
                </a:spcAft>
                <a:buClrTx/>
                <a:buSzTx/>
                <a:buFontTx/>
                <a:buNone/>
                <a:tabLst/>
                <a:defRPr/>
              </a:pPr>
              <a:endParaRPr kumimoji="0" lang="en-US" altLang="zh-CN" sz="700" b="0" i="0" u="none" strike="noStrike" kern="0" cap="none" spc="0" normalizeH="0" baseline="-25000" noProof="0">
                <a:ln>
                  <a:noFill/>
                </a:ln>
                <a:solidFill>
                  <a:prstClr val="black"/>
                </a:solidFill>
                <a:effectLst/>
                <a:uLnTx/>
                <a:uFillTx/>
                <a:latin typeface="Times New Roman" charset="0"/>
                <a:ea typeface="宋体" charset="0"/>
              </a:endParaRPr>
            </a:p>
          </p:txBody>
        </p:sp>
        <p:sp>
          <p:nvSpPr>
            <p:cNvPr id="20" name="Rectangle 39">
              <a:extLst>
                <a:ext uri="{FF2B5EF4-FFF2-40B4-BE49-F238E27FC236}">
                  <a16:creationId xmlns:a16="http://schemas.microsoft.com/office/drawing/2014/main" id="{039213EB-8B2C-47AC-BB1B-E6BCCBC2247D}"/>
                </a:ext>
              </a:extLst>
            </p:cNvPr>
            <p:cNvSpPr>
              <a:spLocks noChangeArrowheads="1"/>
            </p:cNvSpPr>
            <p:nvPr/>
          </p:nvSpPr>
          <p:spPr bwMode="auto">
            <a:xfrm>
              <a:off x="3624234" y="4673123"/>
              <a:ext cx="627248" cy="327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marL="0" marR="0" lvl="0" indent="0" algn="just" defTabSz="914400" eaLnBrk="0" fontAlgn="base" latinLnBrk="0" hangingPunct="0">
                <a:lnSpc>
                  <a:spcPct val="100000"/>
                </a:lnSpc>
                <a:spcBef>
                  <a:spcPct val="0"/>
                </a:spcBef>
                <a:spcAft>
                  <a:spcPct val="0"/>
                </a:spcAft>
                <a:buClrTx/>
                <a:buSzTx/>
                <a:buFontTx/>
                <a:buNone/>
                <a:tabLst/>
                <a:defRPr/>
              </a:pPr>
              <a:r>
                <a:rPr kumimoji="0" lang="en-US" altLang="zh-CN" sz="1500" b="1" i="1"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B</a:t>
              </a:r>
              <a:r>
                <a:rPr kumimoji="0" lang="en-US" altLang="zh-CN" sz="1500" b="1" i="0" u="none" strike="noStrike" kern="0" cap="none" spc="0" normalizeH="0" baseline="-25000" noProof="0">
                  <a:ln>
                    <a:noFill/>
                  </a:ln>
                  <a:solidFill>
                    <a:srgbClr val="000000"/>
                  </a:solidFill>
                  <a:effectLst/>
                  <a:uLnTx/>
                  <a:uFillTx/>
                  <a:latin typeface="Times New Roman" panose="02020603050405020304" pitchFamily="18" charset="0"/>
                  <a:ea typeface="宋体" panose="02010600030101010101" pitchFamily="2" charset="-122"/>
                </a:rPr>
                <a:t>6</a:t>
              </a:r>
              <a:endParaRPr kumimoji="0" lang="en-US" altLang="zh-CN" sz="1500" b="1"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21" name="Line 28">
              <a:extLst>
                <a:ext uri="{FF2B5EF4-FFF2-40B4-BE49-F238E27FC236}">
                  <a16:creationId xmlns:a16="http://schemas.microsoft.com/office/drawing/2014/main" id="{890E9DE1-38A4-410A-96B6-9F4D86B45418}"/>
                </a:ext>
              </a:extLst>
            </p:cNvPr>
            <p:cNvSpPr>
              <a:spLocks noChangeShapeType="1"/>
            </p:cNvSpPr>
            <p:nvPr/>
          </p:nvSpPr>
          <p:spPr bwMode="auto">
            <a:xfrm>
              <a:off x="2732186" y="1539535"/>
              <a:ext cx="0" cy="239711"/>
            </a:xfrm>
            <a:prstGeom prst="line">
              <a:avLst/>
            </a:prstGeom>
            <a:noFill/>
            <a:ln w="25400">
              <a:solidFill>
                <a:sysClr val="windowText" lastClr="000000"/>
              </a:solidFill>
              <a:round/>
              <a:headEnd/>
              <a:tailEnd type="stealth" w="lg" len="lg"/>
            </a:ln>
            <a:extLst>
              <a:ext uri="{909E8E84-426E-40DD-AFC4-6F175D3DCCD1}">
                <a14:hiddenFill xmlns:a14="http://schemas.microsoft.com/office/drawing/2010/main">
                  <a:no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22" name="Line 29">
              <a:extLst>
                <a:ext uri="{FF2B5EF4-FFF2-40B4-BE49-F238E27FC236}">
                  <a16:creationId xmlns:a16="http://schemas.microsoft.com/office/drawing/2014/main" id="{28DC8929-C770-4517-8910-A6AD3BD67F8E}"/>
                </a:ext>
              </a:extLst>
            </p:cNvPr>
            <p:cNvSpPr>
              <a:spLocks noChangeShapeType="1"/>
            </p:cNvSpPr>
            <p:nvPr/>
          </p:nvSpPr>
          <p:spPr bwMode="auto">
            <a:xfrm>
              <a:off x="2725848" y="2852393"/>
              <a:ext cx="0" cy="271460"/>
            </a:xfrm>
            <a:prstGeom prst="line">
              <a:avLst/>
            </a:prstGeom>
            <a:noFill/>
            <a:ln w="25400">
              <a:solidFill>
                <a:sysClr val="windowText" lastClr="000000"/>
              </a:solidFill>
              <a:round/>
              <a:headEnd/>
              <a:tailEnd type="stealth" w="lg" len="lg"/>
            </a:ln>
            <a:extLst>
              <a:ext uri="{909E8E84-426E-40DD-AFC4-6F175D3DCCD1}">
                <a14:hiddenFill xmlns:a14="http://schemas.microsoft.com/office/drawing/2010/main">
                  <a:no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23" name="Line 31">
              <a:extLst>
                <a:ext uri="{FF2B5EF4-FFF2-40B4-BE49-F238E27FC236}">
                  <a16:creationId xmlns:a16="http://schemas.microsoft.com/office/drawing/2014/main" id="{2562681D-BA36-4DBD-ADFC-1D1C2D3D28CA}"/>
                </a:ext>
              </a:extLst>
            </p:cNvPr>
            <p:cNvSpPr>
              <a:spLocks noChangeShapeType="1"/>
            </p:cNvSpPr>
            <p:nvPr/>
          </p:nvSpPr>
          <p:spPr bwMode="auto">
            <a:xfrm>
              <a:off x="2794098" y="4115916"/>
              <a:ext cx="0" cy="169861"/>
            </a:xfrm>
            <a:prstGeom prst="line">
              <a:avLst/>
            </a:prstGeom>
            <a:noFill/>
            <a:ln w="25400">
              <a:solidFill>
                <a:sysClr val="windowText" lastClr="000000"/>
              </a:solidFill>
              <a:round/>
              <a:headEnd/>
              <a:tailEnd type="stealth" w="lg" len="lg"/>
            </a:ln>
            <a:extLst>
              <a:ext uri="{909E8E84-426E-40DD-AFC4-6F175D3DCCD1}">
                <a14:hiddenFill xmlns:a14="http://schemas.microsoft.com/office/drawing/2010/main">
                  <a:no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24" name="Line 37">
              <a:extLst>
                <a:ext uri="{FF2B5EF4-FFF2-40B4-BE49-F238E27FC236}">
                  <a16:creationId xmlns:a16="http://schemas.microsoft.com/office/drawing/2014/main" id="{1EF60201-5C9A-491F-9684-46A0AD2F7BC1}"/>
                </a:ext>
              </a:extLst>
            </p:cNvPr>
            <p:cNvSpPr>
              <a:spLocks noChangeShapeType="1"/>
            </p:cNvSpPr>
            <p:nvPr/>
          </p:nvSpPr>
          <p:spPr bwMode="auto">
            <a:xfrm flipH="1">
              <a:off x="2236884" y="4543818"/>
              <a:ext cx="368301" cy="182561"/>
            </a:xfrm>
            <a:prstGeom prst="line">
              <a:avLst/>
            </a:prstGeom>
            <a:noFill/>
            <a:ln w="25400">
              <a:solidFill>
                <a:sysClr val="windowText" lastClr="000000"/>
              </a:solidFill>
              <a:round/>
              <a:headEnd/>
              <a:tailEnd type="stealth" w="lg" len="lg"/>
            </a:ln>
            <a:extLst>
              <a:ext uri="{909E8E84-426E-40DD-AFC4-6F175D3DCCD1}">
                <a14:hiddenFill xmlns:a14="http://schemas.microsoft.com/office/drawing/2010/main">
                  <a:no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25" name="Line 38">
              <a:extLst>
                <a:ext uri="{FF2B5EF4-FFF2-40B4-BE49-F238E27FC236}">
                  <a16:creationId xmlns:a16="http://schemas.microsoft.com/office/drawing/2014/main" id="{ABBEAF63-8249-4099-B21D-E8B3C19811FC}"/>
                </a:ext>
              </a:extLst>
            </p:cNvPr>
            <p:cNvSpPr>
              <a:spLocks noChangeShapeType="1"/>
            </p:cNvSpPr>
            <p:nvPr/>
          </p:nvSpPr>
          <p:spPr bwMode="auto">
            <a:xfrm>
              <a:off x="2992537" y="4543818"/>
              <a:ext cx="323851" cy="182561"/>
            </a:xfrm>
            <a:prstGeom prst="line">
              <a:avLst/>
            </a:prstGeom>
            <a:noFill/>
            <a:ln w="25400">
              <a:solidFill>
                <a:sysClr val="windowText" lastClr="000000"/>
              </a:solidFill>
              <a:round/>
              <a:headEnd/>
              <a:tailEnd type="stealth" w="lg" len="lg"/>
            </a:ln>
            <a:extLst>
              <a:ext uri="{909E8E84-426E-40DD-AFC4-6F175D3DCCD1}">
                <a14:hiddenFill xmlns:a14="http://schemas.microsoft.com/office/drawing/2010/main">
                  <a:no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26" name="Freeform 41">
              <a:extLst>
                <a:ext uri="{FF2B5EF4-FFF2-40B4-BE49-F238E27FC236}">
                  <a16:creationId xmlns:a16="http://schemas.microsoft.com/office/drawing/2014/main" id="{9ED2367A-070B-4A56-814F-25D295A816C8}"/>
                </a:ext>
              </a:extLst>
            </p:cNvPr>
            <p:cNvSpPr>
              <a:spLocks/>
            </p:cNvSpPr>
            <p:nvPr/>
          </p:nvSpPr>
          <p:spPr bwMode="auto">
            <a:xfrm>
              <a:off x="1725713" y="2909541"/>
              <a:ext cx="271464" cy="1357313"/>
            </a:xfrm>
            <a:custGeom>
              <a:avLst/>
              <a:gdLst>
                <a:gd name="T0" fmla="*/ 2147483646 w 227"/>
                <a:gd name="T1" fmla="*/ 2147483646 h 983"/>
                <a:gd name="T2" fmla="*/ 2147483646 w 227"/>
                <a:gd name="T3" fmla="*/ 2147483646 h 983"/>
                <a:gd name="T4" fmla="*/ 0 w 227"/>
                <a:gd name="T5" fmla="*/ 2147483646 h 983"/>
                <a:gd name="T6" fmla="*/ 2147483646 w 227"/>
                <a:gd name="T7" fmla="*/ 2147483646 h 983"/>
                <a:gd name="T8" fmla="*/ 2147483646 w 227"/>
                <a:gd name="T9" fmla="*/ 2147483646 h 983"/>
                <a:gd name="T10" fmla="*/ 0 60000 65536"/>
                <a:gd name="T11" fmla="*/ 0 60000 65536"/>
                <a:gd name="T12" fmla="*/ 0 60000 65536"/>
                <a:gd name="T13" fmla="*/ 0 60000 65536"/>
                <a:gd name="T14" fmla="*/ 0 60000 65536"/>
                <a:gd name="T15" fmla="*/ 0 w 227"/>
                <a:gd name="T16" fmla="*/ 0 h 983"/>
                <a:gd name="T17" fmla="*/ 227 w 227"/>
                <a:gd name="T18" fmla="*/ 983 h 983"/>
              </a:gdLst>
              <a:ahLst/>
              <a:cxnLst>
                <a:cxn ang="T10">
                  <a:pos x="T0" y="T1"/>
                </a:cxn>
                <a:cxn ang="T11">
                  <a:pos x="T2" y="T3"/>
                </a:cxn>
                <a:cxn ang="T12">
                  <a:pos x="T4" y="T5"/>
                </a:cxn>
                <a:cxn ang="T13">
                  <a:pos x="T6" y="T7"/>
                </a:cxn>
                <a:cxn ang="T14">
                  <a:pos x="T8" y="T9"/>
                </a:cxn>
              </a:cxnLst>
              <a:rect l="T15" t="T16" r="T17" b="T18"/>
              <a:pathLst>
                <a:path w="227" h="983">
                  <a:moveTo>
                    <a:pt x="182" y="885"/>
                  </a:moveTo>
                  <a:cubicBezTo>
                    <a:pt x="129" y="934"/>
                    <a:pt x="76" y="983"/>
                    <a:pt x="46" y="930"/>
                  </a:cubicBezTo>
                  <a:cubicBezTo>
                    <a:pt x="16" y="877"/>
                    <a:pt x="0" y="711"/>
                    <a:pt x="0" y="567"/>
                  </a:cubicBezTo>
                  <a:cubicBezTo>
                    <a:pt x="0" y="423"/>
                    <a:pt x="8" y="136"/>
                    <a:pt x="46" y="68"/>
                  </a:cubicBezTo>
                  <a:cubicBezTo>
                    <a:pt x="84" y="0"/>
                    <a:pt x="155" y="79"/>
                    <a:pt x="227" y="159"/>
                  </a:cubicBezTo>
                </a:path>
              </a:pathLst>
            </a:custGeom>
            <a:noFill/>
            <a:ln w="25400">
              <a:solidFill>
                <a:sysClr val="windowText" lastClr="000000"/>
              </a:solidFill>
              <a:round/>
              <a:headEnd/>
              <a:tailEnd type="stealth" w="lg" len="lg"/>
            </a:ln>
            <a:extLst>
              <a:ext uri="{909E8E84-426E-40DD-AFC4-6F175D3DCCD1}">
                <a14:hiddenFill xmlns:a14="http://schemas.microsoft.com/office/drawing/2010/main">
                  <a:solidFill>
                    <a:srgbClr val="FFFFFF"/>
                  </a:solid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27" name="Rectangle 16">
              <a:extLst>
                <a:ext uri="{FF2B5EF4-FFF2-40B4-BE49-F238E27FC236}">
                  <a16:creationId xmlns:a16="http://schemas.microsoft.com/office/drawing/2014/main" id="{CF038645-8F8E-415F-A41F-F77B9E640C4B}"/>
                </a:ext>
              </a:extLst>
            </p:cNvPr>
            <p:cNvSpPr>
              <a:spLocks noChangeArrowheads="1"/>
            </p:cNvSpPr>
            <p:nvPr/>
          </p:nvSpPr>
          <p:spPr bwMode="auto">
            <a:xfrm>
              <a:off x="1582837" y="4673124"/>
              <a:ext cx="514351" cy="325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68580" tIns="34290" rIns="68580" bIns="34290"/>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marL="0" marR="0" lvl="0" indent="0" algn="just" defTabSz="914400" eaLnBrk="0" fontAlgn="base" latinLnBrk="0" hangingPunct="0">
                <a:lnSpc>
                  <a:spcPct val="100000"/>
                </a:lnSpc>
                <a:spcBef>
                  <a:spcPct val="0"/>
                </a:spcBef>
                <a:spcAft>
                  <a:spcPct val="0"/>
                </a:spcAft>
                <a:buClrTx/>
                <a:buSzTx/>
                <a:buFontTx/>
                <a:buNone/>
                <a:tabLst/>
                <a:defRPr/>
              </a:pPr>
              <a:r>
                <a:rPr kumimoji="0" lang="en-US" altLang="zh-CN" sz="1500" b="1" i="1"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B</a:t>
              </a:r>
              <a:r>
                <a:rPr kumimoji="0" lang="en-US" altLang="zh-CN" sz="1500" b="1" i="1" u="none" strike="noStrike" kern="0" cap="none" spc="0" normalizeH="0" baseline="-25000" noProof="0">
                  <a:ln>
                    <a:noFill/>
                  </a:ln>
                  <a:solidFill>
                    <a:srgbClr val="000000"/>
                  </a:solidFill>
                  <a:effectLst/>
                  <a:uLnTx/>
                  <a:uFillTx/>
                  <a:latin typeface="Times New Roman" panose="02020603050405020304" pitchFamily="18" charset="0"/>
                  <a:ea typeface="宋体" panose="02010600030101010101" pitchFamily="2" charset="-122"/>
                </a:rPr>
                <a:t>5</a:t>
              </a:r>
              <a:endParaRPr kumimoji="0" lang="en-US" altLang="zh-CN" sz="1500" b="1" i="1"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grpSp>
      <p:sp>
        <p:nvSpPr>
          <p:cNvPr id="28" name="Rectangle 23">
            <a:extLst>
              <a:ext uri="{FF2B5EF4-FFF2-40B4-BE49-F238E27FC236}">
                <a16:creationId xmlns:a16="http://schemas.microsoft.com/office/drawing/2014/main" id="{A1959EB3-9EF7-42C6-91A5-DB08C74C32B8}"/>
              </a:ext>
            </a:extLst>
          </p:cNvPr>
          <p:cNvSpPr>
            <a:spLocks noChangeArrowheads="1"/>
          </p:cNvSpPr>
          <p:nvPr/>
        </p:nvSpPr>
        <p:spPr bwMode="auto">
          <a:xfrm>
            <a:off x="5546640" y="1488109"/>
            <a:ext cx="1693862" cy="1414463"/>
          </a:xfrm>
          <a:prstGeom prst="rect">
            <a:avLst/>
          </a:prstGeom>
          <a:solidFill>
            <a:schemeClr val="bg1"/>
          </a:solidFill>
          <a:ln w="25400">
            <a:solidFill>
              <a:sysClr val="windowText" lastClr="000000"/>
            </a:solidFill>
            <a:miter lim="800000"/>
            <a:headEnd/>
            <a:tailEnd/>
          </a:ln>
          <a:effectLst>
            <a:outerShdw blurRad="50800" dist="50800" dir="2700000" algn="ctr" rotWithShape="0">
              <a:schemeClr val="tx1">
                <a:alpha val="40000"/>
              </a:schemeClr>
            </a:outerShdw>
          </a:effectLst>
        </p:spPr>
        <p:txBody>
          <a:bodyPr tIns="36000" bIns="0"/>
          <a:lstStyle>
            <a:lvl1pPr>
              <a:defRPr b="1">
                <a:solidFill>
                  <a:schemeClr val="tx1"/>
                </a:solidFill>
                <a:latin typeface="Tahoma" charset="0"/>
                <a:ea typeface="宋体" charset="0"/>
              </a:defRPr>
            </a:lvl1pPr>
            <a:lvl2pPr marL="742950" indent="-285750">
              <a:defRPr b="1">
                <a:solidFill>
                  <a:schemeClr val="tx1"/>
                </a:solidFill>
                <a:latin typeface="Tahoma" charset="0"/>
                <a:ea typeface="宋体" charset="0"/>
              </a:defRPr>
            </a:lvl2pPr>
            <a:lvl3pPr marL="1143000" indent="-228600">
              <a:defRPr b="1">
                <a:solidFill>
                  <a:schemeClr val="tx1"/>
                </a:solidFill>
                <a:latin typeface="Tahoma" charset="0"/>
                <a:ea typeface="宋体" charset="0"/>
              </a:defRPr>
            </a:lvl3pPr>
            <a:lvl4pPr marL="1600200" indent="-228600">
              <a:defRPr b="1">
                <a:solidFill>
                  <a:schemeClr val="tx1"/>
                </a:solidFill>
                <a:latin typeface="Tahoma" charset="0"/>
                <a:ea typeface="宋体" charset="0"/>
              </a:defRPr>
            </a:lvl4pPr>
            <a:lvl5pPr marL="2057400" indent="-228600">
              <a:defRPr b="1">
                <a:solidFill>
                  <a:schemeClr val="tx1"/>
                </a:solidFill>
                <a:latin typeface="Tahoma" charset="0"/>
                <a:ea typeface="宋体" charset="0"/>
              </a:defRPr>
            </a:lvl5pPr>
            <a:lvl6pPr marL="2514600" indent="-228600" eaLnBrk="0" fontAlgn="base" hangingPunct="0">
              <a:spcBef>
                <a:spcPct val="0"/>
              </a:spcBef>
              <a:spcAft>
                <a:spcPct val="0"/>
              </a:spcAft>
              <a:defRPr b="1">
                <a:solidFill>
                  <a:schemeClr val="tx1"/>
                </a:solidFill>
                <a:latin typeface="Tahoma" charset="0"/>
                <a:ea typeface="宋体" charset="0"/>
              </a:defRPr>
            </a:lvl6pPr>
            <a:lvl7pPr marL="2971800" indent="-228600" eaLnBrk="0" fontAlgn="base" hangingPunct="0">
              <a:spcBef>
                <a:spcPct val="0"/>
              </a:spcBef>
              <a:spcAft>
                <a:spcPct val="0"/>
              </a:spcAft>
              <a:defRPr b="1">
                <a:solidFill>
                  <a:schemeClr val="tx1"/>
                </a:solidFill>
                <a:latin typeface="Tahoma" charset="0"/>
                <a:ea typeface="宋体" charset="0"/>
              </a:defRPr>
            </a:lvl7pPr>
            <a:lvl8pPr marL="3429000" indent="-228600" eaLnBrk="0" fontAlgn="base" hangingPunct="0">
              <a:spcBef>
                <a:spcPct val="0"/>
              </a:spcBef>
              <a:spcAft>
                <a:spcPct val="0"/>
              </a:spcAft>
              <a:defRPr b="1">
                <a:solidFill>
                  <a:schemeClr val="tx1"/>
                </a:solidFill>
                <a:latin typeface="Tahoma" charset="0"/>
                <a:ea typeface="宋体" charset="0"/>
              </a:defRPr>
            </a:lvl8pPr>
            <a:lvl9pPr marL="3886200" indent="-228600" eaLnBrk="0" fontAlgn="base" hangingPunct="0">
              <a:spcBef>
                <a:spcPct val="0"/>
              </a:spcBef>
              <a:spcAft>
                <a:spcPct val="0"/>
              </a:spcAft>
              <a:defRPr b="1">
                <a:solidFill>
                  <a:schemeClr val="tx1"/>
                </a:solidFill>
                <a:latin typeface="Tahoma" charset="0"/>
                <a:ea typeface="宋体" charset="0"/>
              </a:defRPr>
            </a:lvl9pPr>
          </a:lstStyle>
          <a:p>
            <a:pPr marL="0" marR="0" lvl="0" indent="0" algn="just" defTabSz="914400" eaLnBrk="0" fontAlgn="base" latinLnBrk="0" hangingPunct="0">
              <a:lnSpc>
                <a:spcPts val="1800"/>
              </a:lnSpc>
              <a:spcBef>
                <a:spcPct val="0"/>
              </a:spcBef>
              <a:spcAft>
                <a:spcPct val="0"/>
              </a:spcAft>
              <a:buClrTx/>
              <a:buSzTx/>
              <a:buFontTx/>
              <a:buNone/>
              <a:tabLst/>
              <a:defRPr/>
            </a:pPr>
            <a:r>
              <a:rPr kumimoji="0" lang="en-US" altLang="zh-CN" sz="1800" b="1" i="1" u="none" strike="noStrike" kern="0" cap="none" spc="0" normalizeH="0" baseline="0" noProof="0">
                <a:ln>
                  <a:noFill/>
                </a:ln>
                <a:solidFill>
                  <a:prstClr val="black"/>
                </a:solidFill>
                <a:effectLst/>
                <a:uLnTx/>
                <a:uFillTx/>
                <a:latin typeface="Times New Roman" charset="0"/>
                <a:ea typeface="宋体" charset="0"/>
              </a:rPr>
              <a:t>i</a:t>
            </a:r>
            <a:r>
              <a:rPr kumimoji="0" lang="en-US" altLang="zh-CN" sz="1800" b="1" i="1" u="none" strike="noStrike" kern="0" cap="none" spc="0" normalizeH="0" baseline="0" noProof="0" dirty="0">
                <a:ln>
                  <a:noFill/>
                </a:ln>
                <a:solidFill>
                  <a:prstClr val="black"/>
                </a:solidFill>
                <a:effectLst/>
                <a:uLnTx/>
                <a:uFillTx/>
                <a:latin typeface="Times New Roman" charset="0"/>
                <a:ea typeface="宋体" charset="0"/>
              </a:rPr>
              <a:t> </a:t>
            </a:r>
            <a:r>
              <a:rPr kumimoji="0" lang="en-US" altLang="zh-CN" sz="1800" b="1" i="0" u="none" strike="noStrike" kern="0" cap="none" spc="0" normalizeH="0" baseline="0" noProof="0" dirty="0">
                <a:ln>
                  <a:noFill/>
                </a:ln>
                <a:solidFill>
                  <a:prstClr val="black"/>
                </a:solidFill>
                <a:effectLst/>
                <a:uLnTx/>
                <a:uFillTx/>
                <a:latin typeface="Times New Roman" charset="0"/>
                <a:ea typeface="宋体" charset="0"/>
              </a:rPr>
              <a:t>=</a:t>
            </a:r>
            <a:r>
              <a:rPr kumimoji="0" lang="en-US" altLang="zh-CN" sz="1800" b="1" i="1" u="none" strike="noStrike" kern="0" cap="none" spc="0" normalizeH="0" baseline="0" noProof="0" dirty="0">
                <a:ln>
                  <a:noFill/>
                </a:ln>
                <a:solidFill>
                  <a:prstClr val="black"/>
                </a:solidFill>
                <a:effectLst/>
                <a:uLnTx/>
                <a:uFillTx/>
                <a:latin typeface="Times New Roman" charset="0"/>
                <a:ea typeface="宋体" charset="0"/>
              </a:rPr>
              <a:t> m </a:t>
            </a:r>
            <a:r>
              <a:rPr kumimoji="0" lang="en-US" altLang="zh-CN" sz="1800" b="1" i="0" u="none" strike="noStrike" kern="0" cap="none" spc="0" normalizeH="0" baseline="0" noProof="0" dirty="0">
                <a:ln>
                  <a:noFill/>
                </a:ln>
                <a:solidFill>
                  <a:prstClr val="black"/>
                </a:solidFill>
                <a:effectLst/>
                <a:uLnTx/>
                <a:uFillTx/>
                <a:latin typeface="Times New Roman" charset="0"/>
                <a:ea typeface="宋体" charset="0"/>
                <a:sym typeface="Symbol" charset="2"/>
              </a:rPr>
              <a:t></a:t>
            </a:r>
            <a:r>
              <a:rPr kumimoji="0" lang="en-US" altLang="zh-CN" sz="1800" b="1" i="0" u="none" strike="noStrike" kern="0" cap="none" spc="0" normalizeH="0" baseline="0" noProof="0" dirty="0">
                <a:ln>
                  <a:noFill/>
                </a:ln>
                <a:solidFill>
                  <a:prstClr val="black"/>
                </a:solidFill>
                <a:effectLst/>
                <a:uLnTx/>
                <a:uFillTx/>
                <a:latin typeface="Times New Roman" charset="0"/>
                <a:ea typeface="宋体" charset="0"/>
              </a:rPr>
              <a:t>1</a:t>
            </a:r>
          </a:p>
          <a:p>
            <a:pPr marL="0" marR="0" lvl="0" indent="0" algn="just" defTabSz="914400" eaLnBrk="0" fontAlgn="base" latinLnBrk="0" hangingPunct="0">
              <a:lnSpc>
                <a:spcPts val="18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charset="0"/>
                <a:ea typeface="宋体" charset="0"/>
              </a:rPr>
              <a:t>j</a:t>
            </a:r>
            <a:r>
              <a:rPr kumimoji="0" lang="en-US" altLang="zh-CN" sz="1800" b="1" i="0" u="none" strike="noStrike" kern="0" cap="none" spc="0" normalizeH="0" baseline="0" noProof="0" dirty="0">
                <a:ln>
                  <a:noFill/>
                </a:ln>
                <a:solidFill>
                  <a:prstClr val="black"/>
                </a:solidFill>
                <a:effectLst/>
                <a:uLnTx/>
                <a:uFillTx/>
                <a:latin typeface="Times New Roman" charset="0"/>
                <a:ea typeface="宋体" charset="0"/>
              </a:rPr>
              <a:t> =</a:t>
            </a:r>
            <a:r>
              <a:rPr kumimoji="0" lang="en-US" altLang="zh-CN" sz="1800" b="1" i="1" u="none" strike="noStrike" kern="0" cap="none" spc="0" normalizeH="0" baseline="0" noProof="0" dirty="0">
                <a:ln>
                  <a:noFill/>
                </a:ln>
                <a:solidFill>
                  <a:prstClr val="black"/>
                </a:solidFill>
                <a:effectLst/>
                <a:uLnTx/>
                <a:uFillTx/>
                <a:latin typeface="Times New Roman" charset="0"/>
                <a:ea typeface="宋体" charset="0"/>
              </a:rPr>
              <a:t> n</a:t>
            </a:r>
          </a:p>
          <a:p>
            <a:pPr marL="0" marR="0" lvl="0" indent="0" algn="just" defTabSz="914400" eaLnBrk="0" fontAlgn="base" latinLnBrk="0" hangingPunct="0">
              <a:lnSpc>
                <a:spcPts val="18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charset="0"/>
                <a:ea typeface="宋体" charset="0"/>
              </a:rPr>
              <a:t>t</a:t>
            </a:r>
            <a:r>
              <a:rPr kumimoji="0" lang="en-US" altLang="zh-CN" sz="1800" b="1" i="1" u="none" strike="noStrike" kern="0" cap="none" spc="0" normalizeH="0" baseline="-25000" noProof="0" dirty="0">
                <a:ln>
                  <a:noFill/>
                </a:ln>
                <a:solidFill>
                  <a:prstClr val="black"/>
                </a:solidFill>
                <a:effectLst/>
                <a:uLnTx/>
                <a:uFillTx/>
                <a:latin typeface="Times New Roman" charset="0"/>
                <a:ea typeface="宋体" charset="0"/>
              </a:rPr>
              <a:t>1</a:t>
            </a:r>
            <a:r>
              <a:rPr kumimoji="0" lang="en-US" altLang="zh-CN" sz="1800" b="1" i="0" u="none" strike="noStrike" kern="0" cap="none" spc="0" normalizeH="0" baseline="0" noProof="0" dirty="0">
                <a:ln>
                  <a:noFill/>
                </a:ln>
                <a:solidFill>
                  <a:prstClr val="black"/>
                </a:solidFill>
                <a:effectLst/>
                <a:uLnTx/>
                <a:uFillTx/>
                <a:latin typeface="Times New Roman" charset="0"/>
                <a:ea typeface="宋体" charset="0"/>
              </a:rPr>
              <a:t> = 4 * </a:t>
            </a:r>
            <a:r>
              <a:rPr kumimoji="0" lang="en-US" altLang="zh-CN" sz="1800" b="1" i="1" u="none" strike="noStrike" kern="0" cap="none" spc="0" normalizeH="0" baseline="0" noProof="0" dirty="0">
                <a:ln>
                  <a:noFill/>
                </a:ln>
                <a:solidFill>
                  <a:prstClr val="black"/>
                </a:solidFill>
                <a:effectLst/>
                <a:uLnTx/>
                <a:uFillTx/>
                <a:latin typeface="Times New Roman" charset="0"/>
                <a:ea typeface="宋体" charset="0"/>
              </a:rPr>
              <a:t>n</a:t>
            </a:r>
          </a:p>
          <a:p>
            <a:pPr marL="0" marR="0" lvl="0" indent="0" algn="just" defTabSz="914400" eaLnBrk="0" fontAlgn="base" latinLnBrk="0" hangingPunct="0">
              <a:lnSpc>
                <a:spcPts val="18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charset="0"/>
                <a:ea typeface="宋体" charset="0"/>
              </a:rPr>
              <a:t>v</a:t>
            </a:r>
            <a:r>
              <a:rPr kumimoji="0" lang="en-US" altLang="zh-CN" sz="1800" b="1" i="0" u="none" strike="noStrike" kern="0" cap="none" spc="0" normalizeH="0" baseline="0" noProof="0" dirty="0">
                <a:ln>
                  <a:noFill/>
                </a:ln>
                <a:solidFill>
                  <a:prstClr val="black"/>
                </a:solidFill>
                <a:effectLst/>
                <a:uLnTx/>
                <a:uFillTx/>
                <a:latin typeface="Times New Roman" charset="0"/>
                <a:ea typeface="宋体" charset="0"/>
              </a:rPr>
              <a:t> = </a:t>
            </a:r>
            <a:r>
              <a:rPr kumimoji="0" lang="en-US" altLang="zh-CN" sz="1800" b="1" i="1" u="none" strike="noStrike" kern="0" cap="none" spc="0" normalizeH="0" baseline="0" noProof="0" dirty="0">
                <a:ln>
                  <a:noFill/>
                </a:ln>
                <a:solidFill>
                  <a:prstClr val="black"/>
                </a:solidFill>
                <a:effectLst/>
                <a:uLnTx/>
                <a:uFillTx/>
                <a:latin typeface="Times New Roman" charset="0"/>
                <a:ea typeface="宋体" charset="0"/>
              </a:rPr>
              <a:t>a</a:t>
            </a:r>
            <a:r>
              <a:rPr kumimoji="0" lang="en-US" altLang="zh-CN" sz="1800" b="1" i="0" u="none" strike="noStrike" kern="0" cap="none" spc="0" normalizeH="0" baseline="0" noProof="0" dirty="0">
                <a:ln>
                  <a:noFill/>
                </a:ln>
                <a:solidFill>
                  <a:prstClr val="black"/>
                </a:solidFill>
                <a:effectLst/>
                <a:uLnTx/>
                <a:uFillTx/>
                <a:latin typeface="Times New Roman" charset="0"/>
                <a:ea typeface="宋体" charset="0"/>
              </a:rPr>
              <a:t>[</a:t>
            </a:r>
            <a:r>
              <a:rPr kumimoji="0" lang="en-US" altLang="zh-CN" sz="1800" b="1" i="1" u="none" strike="noStrike" kern="0" cap="none" spc="0" normalizeH="0" baseline="0" noProof="0" dirty="0">
                <a:ln>
                  <a:noFill/>
                </a:ln>
                <a:solidFill>
                  <a:prstClr val="black"/>
                </a:solidFill>
                <a:effectLst/>
                <a:uLnTx/>
                <a:uFillTx/>
                <a:latin typeface="Times New Roman" charset="0"/>
                <a:ea typeface="宋体" charset="0"/>
              </a:rPr>
              <a:t>t</a:t>
            </a:r>
            <a:r>
              <a:rPr kumimoji="0" lang="en-US" altLang="zh-CN" sz="1800" b="1" i="1" u="none" strike="noStrike" kern="0" cap="none" spc="0" normalizeH="0" baseline="-25000" noProof="0" dirty="0">
                <a:ln>
                  <a:noFill/>
                </a:ln>
                <a:solidFill>
                  <a:prstClr val="black"/>
                </a:solidFill>
                <a:effectLst/>
                <a:uLnTx/>
                <a:uFillTx/>
                <a:latin typeface="Times New Roman" charset="0"/>
                <a:ea typeface="宋体" charset="0"/>
              </a:rPr>
              <a:t>1</a:t>
            </a:r>
            <a:r>
              <a:rPr kumimoji="0" lang="en-US" altLang="zh-CN" sz="1800" b="1" i="0" u="none" strike="noStrike" kern="0" cap="none" spc="0" normalizeH="0" baseline="0" noProof="0" dirty="0">
                <a:ln>
                  <a:noFill/>
                </a:ln>
                <a:solidFill>
                  <a:prstClr val="black"/>
                </a:solidFill>
                <a:effectLst/>
                <a:uLnTx/>
                <a:uFillTx/>
                <a:latin typeface="Times New Roman" charset="0"/>
                <a:ea typeface="宋体" charset="0"/>
              </a:rPr>
              <a:t>]</a:t>
            </a:r>
          </a:p>
          <a:p>
            <a:pPr marL="0" marR="0" lvl="0" indent="0" algn="just" defTabSz="914400" eaLnBrk="0" fontAlgn="base" latinLnBrk="0" hangingPunct="0">
              <a:lnSpc>
                <a:spcPts val="18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srgbClr val="FF0000"/>
                </a:solidFill>
                <a:effectLst/>
                <a:uLnTx/>
                <a:uFillTx/>
                <a:latin typeface="Times New Roman" charset="0"/>
                <a:ea typeface="宋体" charset="0"/>
              </a:rPr>
              <a:t>t</a:t>
            </a:r>
            <a:r>
              <a:rPr kumimoji="0" lang="en-US" altLang="zh-CN" sz="1800" b="1" i="1" u="none" strike="noStrike" kern="0" cap="none" spc="0" normalizeH="0" baseline="-25000" noProof="0" dirty="0">
                <a:ln>
                  <a:noFill/>
                </a:ln>
                <a:solidFill>
                  <a:srgbClr val="FF0000"/>
                </a:solidFill>
                <a:effectLst/>
                <a:uLnTx/>
                <a:uFillTx/>
                <a:latin typeface="Times New Roman" charset="0"/>
                <a:ea typeface="宋体" charset="0"/>
              </a:rPr>
              <a:t>2</a:t>
            </a:r>
            <a:r>
              <a:rPr kumimoji="0" lang="en-US" altLang="zh-CN" sz="1800" b="1" i="0" u="none" strike="noStrike" kern="0" cap="none" spc="0" normalizeH="0" baseline="0" noProof="0" dirty="0">
                <a:ln>
                  <a:noFill/>
                </a:ln>
                <a:solidFill>
                  <a:srgbClr val="FF0000"/>
                </a:solidFill>
                <a:effectLst/>
                <a:uLnTx/>
                <a:uFillTx/>
                <a:latin typeface="Times New Roman" charset="0"/>
                <a:ea typeface="宋体" charset="0"/>
              </a:rPr>
              <a:t> = 4 * </a:t>
            </a:r>
            <a:r>
              <a:rPr kumimoji="0" lang="en-US" altLang="zh-CN" sz="1800" b="1" i="1" u="none" strike="noStrike" kern="0" cap="none" spc="0" normalizeH="0" baseline="0" noProof="0">
                <a:ln>
                  <a:noFill/>
                </a:ln>
                <a:solidFill>
                  <a:srgbClr val="FF0000"/>
                </a:solidFill>
                <a:effectLst/>
                <a:uLnTx/>
                <a:uFillTx/>
                <a:latin typeface="Times New Roman" charset="0"/>
                <a:ea typeface="宋体" charset="0"/>
              </a:rPr>
              <a:t>i</a:t>
            </a:r>
            <a:endParaRPr kumimoji="0" lang="en-US" altLang="zh-CN" sz="1800" b="1" i="1" u="none" strike="noStrike" kern="0" cap="none" spc="0" normalizeH="0" baseline="0" noProof="0" dirty="0">
              <a:ln>
                <a:noFill/>
              </a:ln>
              <a:solidFill>
                <a:srgbClr val="FF0000"/>
              </a:solidFill>
              <a:effectLst/>
              <a:uLnTx/>
              <a:uFillTx/>
              <a:latin typeface="Times New Roman" charset="0"/>
              <a:ea typeface="宋体" charset="0"/>
            </a:endParaRPr>
          </a:p>
          <a:p>
            <a:pPr marL="0" marR="0" lvl="0" indent="0" algn="just" defTabSz="914400" eaLnBrk="0" fontAlgn="base" latinLnBrk="0" hangingPunct="0">
              <a:lnSpc>
                <a:spcPts val="18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srgbClr val="FF0000"/>
                </a:solidFill>
                <a:effectLst/>
                <a:uLnTx/>
                <a:uFillTx/>
                <a:latin typeface="Times New Roman" charset="0"/>
                <a:ea typeface="宋体" charset="0"/>
              </a:rPr>
              <a:t>t</a:t>
            </a:r>
            <a:r>
              <a:rPr kumimoji="0" lang="en-US" altLang="zh-CN" sz="1800" b="1" i="1" u="none" strike="noStrike" kern="0" cap="none" spc="0" normalizeH="0" baseline="-25000" noProof="0" dirty="0">
                <a:ln>
                  <a:noFill/>
                </a:ln>
                <a:solidFill>
                  <a:srgbClr val="FF0000"/>
                </a:solidFill>
                <a:effectLst/>
                <a:uLnTx/>
                <a:uFillTx/>
                <a:latin typeface="Times New Roman" charset="0"/>
                <a:ea typeface="宋体" charset="0"/>
              </a:rPr>
              <a:t>4</a:t>
            </a:r>
            <a:r>
              <a:rPr kumimoji="0" lang="en-US" altLang="zh-CN" sz="1800" b="1" i="1" u="none" strike="noStrike" kern="0" cap="none" spc="0" normalizeH="0" baseline="0" noProof="0" dirty="0">
                <a:ln>
                  <a:noFill/>
                </a:ln>
                <a:solidFill>
                  <a:srgbClr val="FF0000"/>
                </a:solidFill>
                <a:effectLst/>
                <a:uLnTx/>
                <a:uFillTx/>
                <a:latin typeface="Times New Roman" charset="0"/>
                <a:ea typeface="宋体" charset="0"/>
              </a:rPr>
              <a:t> </a:t>
            </a:r>
            <a:r>
              <a:rPr kumimoji="0" lang="en-US" altLang="zh-CN" sz="1800" b="1" i="0" u="none" strike="noStrike" kern="0" cap="none" spc="0" normalizeH="0" baseline="0" noProof="0" dirty="0">
                <a:ln>
                  <a:noFill/>
                </a:ln>
                <a:solidFill>
                  <a:srgbClr val="FF0000"/>
                </a:solidFill>
                <a:effectLst/>
                <a:uLnTx/>
                <a:uFillTx/>
                <a:latin typeface="Times New Roman" charset="0"/>
                <a:ea typeface="宋体" charset="0"/>
              </a:rPr>
              <a:t>= 4 *</a:t>
            </a:r>
            <a:r>
              <a:rPr kumimoji="0" lang="en-US" altLang="zh-CN" sz="1800" b="1" i="1" u="none" strike="noStrike" kern="0" cap="none" spc="0" normalizeH="0" baseline="0" noProof="0" dirty="0">
                <a:ln>
                  <a:noFill/>
                </a:ln>
                <a:solidFill>
                  <a:srgbClr val="FF0000"/>
                </a:solidFill>
                <a:effectLst/>
                <a:uLnTx/>
                <a:uFillTx/>
                <a:latin typeface="Times New Roman" charset="0"/>
                <a:ea typeface="宋体" charset="0"/>
              </a:rPr>
              <a:t> j</a:t>
            </a:r>
          </a:p>
        </p:txBody>
      </p:sp>
      <p:grpSp>
        <p:nvGrpSpPr>
          <p:cNvPr id="29" name="组合 28">
            <a:extLst>
              <a:ext uri="{FF2B5EF4-FFF2-40B4-BE49-F238E27FC236}">
                <a16:creationId xmlns:a16="http://schemas.microsoft.com/office/drawing/2014/main" id="{E9CCD3D5-1FA6-41FD-9C7F-497E7823D6A8}"/>
              </a:ext>
            </a:extLst>
          </p:cNvPr>
          <p:cNvGrpSpPr>
            <a:grpSpLocks/>
          </p:cNvGrpSpPr>
          <p:nvPr/>
        </p:nvGrpSpPr>
        <p:grpSpPr bwMode="auto">
          <a:xfrm>
            <a:off x="4173452" y="1896097"/>
            <a:ext cx="3692525" cy="4592637"/>
            <a:chOff x="4140200" y="550877"/>
            <a:chExt cx="3692525" cy="4592623"/>
          </a:xfrm>
        </p:grpSpPr>
        <p:sp>
          <p:nvSpPr>
            <p:cNvPr id="30" name="Freeform 42">
              <a:extLst>
                <a:ext uri="{FF2B5EF4-FFF2-40B4-BE49-F238E27FC236}">
                  <a16:creationId xmlns:a16="http://schemas.microsoft.com/office/drawing/2014/main" id="{2EDC730D-5DEE-4A71-B10A-DDDDE7A739FB}"/>
                </a:ext>
              </a:extLst>
            </p:cNvPr>
            <p:cNvSpPr>
              <a:spLocks/>
            </p:cNvSpPr>
            <p:nvPr/>
          </p:nvSpPr>
          <p:spPr bwMode="auto">
            <a:xfrm>
              <a:off x="4969111" y="1214438"/>
              <a:ext cx="746116" cy="3929062"/>
            </a:xfrm>
            <a:custGeom>
              <a:avLst/>
              <a:gdLst>
                <a:gd name="T0" fmla="*/ 2147483646 w 627"/>
                <a:gd name="T1" fmla="*/ 2147483646 h 3190"/>
                <a:gd name="T2" fmla="*/ 2147483646 w 627"/>
                <a:gd name="T3" fmla="*/ 2147483646 h 3190"/>
                <a:gd name="T4" fmla="*/ 2147483646 w 627"/>
                <a:gd name="T5" fmla="*/ 2147483646 h 3190"/>
                <a:gd name="T6" fmla="*/ 2147483646 w 627"/>
                <a:gd name="T7" fmla="*/ 2147483646 h 3190"/>
                <a:gd name="T8" fmla="*/ 2147483646 w 627"/>
                <a:gd name="T9" fmla="*/ 2147483646 h 3190"/>
                <a:gd name="T10" fmla="*/ 0 60000 65536"/>
                <a:gd name="T11" fmla="*/ 0 60000 65536"/>
                <a:gd name="T12" fmla="*/ 0 60000 65536"/>
                <a:gd name="T13" fmla="*/ 0 60000 65536"/>
                <a:gd name="T14" fmla="*/ 0 60000 65536"/>
                <a:gd name="T15" fmla="*/ 0 w 627"/>
                <a:gd name="T16" fmla="*/ 0 h 3190"/>
                <a:gd name="T17" fmla="*/ 627 w 627"/>
                <a:gd name="T18" fmla="*/ 3190 h 3190"/>
              </a:gdLst>
              <a:ahLst/>
              <a:cxnLst>
                <a:cxn ang="T10">
                  <a:pos x="T0" y="T1"/>
                </a:cxn>
                <a:cxn ang="T11">
                  <a:pos x="T2" y="T3"/>
                </a:cxn>
                <a:cxn ang="T12">
                  <a:pos x="T4" y="T5"/>
                </a:cxn>
                <a:cxn ang="T13">
                  <a:pos x="T6" y="T7"/>
                </a:cxn>
                <a:cxn ang="T14">
                  <a:pos x="T8" y="T9"/>
                </a:cxn>
              </a:cxnLst>
              <a:rect l="T15" t="T16" r="T17" b="T18"/>
              <a:pathLst>
                <a:path w="627" h="3190">
                  <a:moveTo>
                    <a:pt x="491" y="2994"/>
                  </a:moveTo>
                  <a:cubicBezTo>
                    <a:pt x="430" y="3092"/>
                    <a:pt x="369" y="3190"/>
                    <a:pt x="309" y="3130"/>
                  </a:cubicBezTo>
                  <a:cubicBezTo>
                    <a:pt x="249" y="3070"/>
                    <a:pt x="166" y="3092"/>
                    <a:pt x="128" y="2631"/>
                  </a:cubicBezTo>
                  <a:cubicBezTo>
                    <a:pt x="90" y="2170"/>
                    <a:pt x="0" y="726"/>
                    <a:pt x="83" y="363"/>
                  </a:cubicBezTo>
                  <a:cubicBezTo>
                    <a:pt x="166" y="0"/>
                    <a:pt x="396" y="227"/>
                    <a:pt x="627" y="454"/>
                  </a:cubicBezTo>
                </a:path>
              </a:pathLst>
            </a:custGeom>
            <a:noFill/>
            <a:ln w="25400">
              <a:solidFill>
                <a:sysClr val="windowText" lastClr="000000"/>
              </a:solidFill>
              <a:round/>
              <a:headEnd/>
              <a:tailEnd type="stealth" w="lg" len="lg"/>
            </a:ln>
            <a:extLst>
              <a:ext uri="{909E8E84-426E-40DD-AFC4-6F175D3DCCD1}">
                <a14:hiddenFill xmlns:a14="http://schemas.microsoft.com/office/drawing/2010/main">
                  <a:solidFill>
                    <a:srgbClr val="FFFFFF"/>
                  </a:solid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31" name="AutoShape 8">
              <a:extLst>
                <a:ext uri="{FF2B5EF4-FFF2-40B4-BE49-F238E27FC236}">
                  <a16:creationId xmlns:a16="http://schemas.microsoft.com/office/drawing/2014/main" id="{D61168C1-0855-44AD-9343-BD5E35E3B823}"/>
                </a:ext>
              </a:extLst>
            </p:cNvPr>
            <p:cNvSpPr>
              <a:spLocks noChangeArrowheads="1"/>
            </p:cNvSpPr>
            <p:nvPr/>
          </p:nvSpPr>
          <p:spPr bwMode="auto">
            <a:xfrm>
              <a:off x="4140200" y="2232034"/>
              <a:ext cx="593725" cy="268287"/>
            </a:xfrm>
            <a:prstGeom prst="rightArrow">
              <a:avLst>
                <a:gd name="adj1" fmla="val 50000"/>
                <a:gd name="adj2" fmla="val 55326"/>
              </a:avLst>
            </a:prstGeom>
            <a:solidFill>
              <a:srgbClr val="FFFFFF"/>
            </a:solidFill>
            <a:ln w="9525">
              <a:solidFill>
                <a:sysClr val="windowText" lastClr="000000"/>
              </a:solidFill>
              <a:miter lim="800000"/>
              <a:headEnd/>
              <a:tailEnd/>
            </a:ln>
            <a:effectLst>
              <a:outerShdw blurRad="50800" dist="50800" dir="2700000" algn="ctr" rotWithShape="0">
                <a:schemeClr val="tx1">
                  <a:alpha val="40000"/>
                </a:schemeClr>
              </a:outerShdw>
            </a:effectLst>
          </p:spPr>
          <p:txBody>
            <a:bodyPr wrap="none" lIns="68580" tIns="34290" rIns="68580" bIns="34290" anchor="ctr"/>
            <a:lstStyle>
              <a:lvl1pPr>
                <a:defRPr b="1">
                  <a:solidFill>
                    <a:schemeClr val="tx1"/>
                  </a:solidFill>
                  <a:latin typeface="Tahoma" charset="0"/>
                  <a:ea typeface="宋体" charset="0"/>
                </a:defRPr>
              </a:lvl1pPr>
              <a:lvl2pPr marL="742950" indent="-285750">
                <a:defRPr b="1">
                  <a:solidFill>
                    <a:schemeClr val="tx1"/>
                  </a:solidFill>
                  <a:latin typeface="Tahoma" charset="0"/>
                  <a:ea typeface="宋体" charset="0"/>
                </a:defRPr>
              </a:lvl2pPr>
              <a:lvl3pPr marL="1143000" indent="-228600">
                <a:defRPr b="1">
                  <a:solidFill>
                    <a:schemeClr val="tx1"/>
                  </a:solidFill>
                  <a:latin typeface="Tahoma" charset="0"/>
                  <a:ea typeface="宋体" charset="0"/>
                </a:defRPr>
              </a:lvl3pPr>
              <a:lvl4pPr marL="1600200" indent="-228600">
                <a:defRPr b="1">
                  <a:solidFill>
                    <a:schemeClr val="tx1"/>
                  </a:solidFill>
                  <a:latin typeface="Tahoma" charset="0"/>
                  <a:ea typeface="宋体" charset="0"/>
                </a:defRPr>
              </a:lvl4pPr>
              <a:lvl5pPr marL="2057400" indent="-228600">
                <a:defRPr b="1">
                  <a:solidFill>
                    <a:schemeClr val="tx1"/>
                  </a:solidFill>
                  <a:latin typeface="Tahoma" charset="0"/>
                  <a:ea typeface="宋体" charset="0"/>
                </a:defRPr>
              </a:lvl5pPr>
              <a:lvl6pPr marL="2514600" indent="-228600" eaLnBrk="0" fontAlgn="base" hangingPunct="0">
                <a:spcBef>
                  <a:spcPct val="0"/>
                </a:spcBef>
                <a:spcAft>
                  <a:spcPct val="0"/>
                </a:spcAft>
                <a:defRPr b="1">
                  <a:solidFill>
                    <a:schemeClr val="tx1"/>
                  </a:solidFill>
                  <a:latin typeface="Tahoma" charset="0"/>
                  <a:ea typeface="宋体" charset="0"/>
                </a:defRPr>
              </a:lvl6pPr>
              <a:lvl7pPr marL="2971800" indent="-228600" eaLnBrk="0" fontAlgn="base" hangingPunct="0">
                <a:spcBef>
                  <a:spcPct val="0"/>
                </a:spcBef>
                <a:spcAft>
                  <a:spcPct val="0"/>
                </a:spcAft>
                <a:defRPr b="1">
                  <a:solidFill>
                    <a:schemeClr val="tx1"/>
                  </a:solidFill>
                  <a:latin typeface="Tahoma" charset="0"/>
                  <a:ea typeface="宋体" charset="0"/>
                </a:defRPr>
              </a:lvl7pPr>
              <a:lvl8pPr marL="3429000" indent="-228600" eaLnBrk="0" fontAlgn="base" hangingPunct="0">
                <a:spcBef>
                  <a:spcPct val="0"/>
                </a:spcBef>
                <a:spcAft>
                  <a:spcPct val="0"/>
                </a:spcAft>
                <a:defRPr b="1">
                  <a:solidFill>
                    <a:schemeClr val="tx1"/>
                  </a:solidFill>
                  <a:latin typeface="Tahoma" charset="0"/>
                  <a:ea typeface="宋体" charset="0"/>
                </a:defRPr>
              </a:lvl8pPr>
              <a:lvl9pPr marL="3886200" indent="-228600" eaLnBrk="0" fontAlgn="base" hangingPunct="0">
                <a:spcBef>
                  <a:spcPct val="0"/>
                </a:spcBef>
                <a:spcAft>
                  <a:spcPct val="0"/>
                </a:spcAft>
                <a:defRPr b="1">
                  <a:solidFill>
                    <a:schemeClr val="tx1"/>
                  </a:solidFill>
                  <a:latin typeface="Tahoma" charset="0"/>
                  <a:ea typeface="宋体" charset="0"/>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charset="0"/>
                <a:ea typeface="楷体_GB2312" charset="0"/>
                <a:cs typeface="楷体_GB2312" charset="0"/>
              </a:endParaRPr>
            </a:p>
          </p:txBody>
        </p:sp>
        <p:sp>
          <p:nvSpPr>
            <p:cNvPr id="32" name="Freeform 40">
              <a:extLst>
                <a:ext uri="{FF2B5EF4-FFF2-40B4-BE49-F238E27FC236}">
                  <a16:creationId xmlns:a16="http://schemas.microsoft.com/office/drawing/2014/main" id="{6D536806-61B9-4052-A082-3EA21FD52C06}"/>
                </a:ext>
              </a:extLst>
            </p:cNvPr>
            <p:cNvSpPr>
              <a:spLocks/>
            </p:cNvSpPr>
            <p:nvPr/>
          </p:nvSpPr>
          <p:spPr bwMode="auto">
            <a:xfrm>
              <a:off x="5218143" y="1643063"/>
              <a:ext cx="385758" cy="1357313"/>
            </a:xfrm>
            <a:custGeom>
              <a:avLst/>
              <a:gdLst>
                <a:gd name="T0" fmla="*/ 2147483646 w 325"/>
                <a:gd name="T1" fmla="*/ 2147483646 h 983"/>
                <a:gd name="T2" fmla="*/ 2147483646 w 325"/>
                <a:gd name="T3" fmla="*/ 2147483646 h 983"/>
                <a:gd name="T4" fmla="*/ 2147483646 w 325"/>
                <a:gd name="T5" fmla="*/ 2147483646 h 983"/>
                <a:gd name="T6" fmla="*/ 2147483646 w 325"/>
                <a:gd name="T7" fmla="*/ 2147483646 h 983"/>
                <a:gd name="T8" fmla="*/ 2147483646 w 325"/>
                <a:gd name="T9" fmla="*/ 2147483646 h 983"/>
                <a:gd name="T10" fmla="*/ 0 60000 65536"/>
                <a:gd name="T11" fmla="*/ 0 60000 65536"/>
                <a:gd name="T12" fmla="*/ 0 60000 65536"/>
                <a:gd name="T13" fmla="*/ 0 60000 65536"/>
                <a:gd name="T14" fmla="*/ 0 60000 65536"/>
                <a:gd name="T15" fmla="*/ 0 w 325"/>
                <a:gd name="T16" fmla="*/ 0 h 983"/>
                <a:gd name="T17" fmla="*/ 325 w 325"/>
                <a:gd name="T18" fmla="*/ 983 h 983"/>
              </a:gdLst>
              <a:ahLst/>
              <a:cxnLst>
                <a:cxn ang="T10">
                  <a:pos x="T0" y="T1"/>
                </a:cxn>
                <a:cxn ang="T11">
                  <a:pos x="T2" y="T3"/>
                </a:cxn>
                <a:cxn ang="T12">
                  <a:pos x="T4" y="T5"/>
                </a:cxn>
                <a:cxn ang="T13">
                  <a:pos x="T6" y="T7"/>
                </a:cxn>
                <a:cxn ang="T14">
                  <a:pos x="T8" y="T9"/>
                </a:cxn>
              </a:cxnLst>
              <a:rect l="T15" t="T16" r="T17" b="T18"/>
              <a:pathLst>
                <a:path w="325" h="983">
                  <a:moveTo>
                    <a:pt x="325" y="847"/>
                  </a:moveTo>
                  <a:cubicBezTo>
                    <a:pt x="215" y="915"/>
                    <a:pt x="106" y="983"/>
                    <a:pt x="53" y="938"/>
                  </a:cubicBezTo>
                  <a:cubicBezTo>
                    <a:pt x="0" y="893"/>
                    <a:pt x="1" y="719"/>
                    <a:pt x="8" y="575"/>
                  </a:cubicBezTo>
                  <a:cubicBezTo>
                    <a:pt x="15" y="431"/>
                    <a:pt x="53" y="152"/>
                    <a:pt x="98" y="76"/>
                  </a:cubicBezTo>
                  <a:cubicBezTo>
                    <a:pt x="143" y="0"/>
                    <a:pt x="211" y="60"/>
                    <a:pt x="280" y="121"/>
                  </a:cubicBezTo>
                </a:path>
              </a:pathLst>
            </a:custGeom>
            <a:noFill/>
            <a:ln w="25400">
              <a:solidFill>
                <a:sysClr val="windowText" lastClr="000000"/>
              </a:solidFill>
              <a:round/>
              <a:headEnd/>
              <a:tailEnd type="stealth" w="lg" len="lg"/>
            </a:ln>
            <a:extLst>
              <a:ext uri="{909E8E84-426E-40DD-AFC4-6F175D3DCCD1}">
                <a14:hiddenFill xmlns:a14="http://schemas.microsoft.com/office/drawing/2010/main">
                  <a:solidFill>
                    <a:srgbClr val="FFFFFF"/>
                  </a:solid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33" name="Rectangle 24">
              <a:extLst>
                <a:ext uri="{FF2B5EF4-FFF2-40B4-BE49-F238E27FC236}">
                  <a16:creationId xmlns:a16="http://schemas.microsoft.com/office/drawing/2014/main" id="{89E97EB5-5C96-4925-B11B-30BEED5A4B22}"/>
                </a:ext>
              </a:extLst>
            </p:cNvPr>
            <p:cNvSpPr>
              <a:spLocks noChangeArrowheads="1"/>
            </p:cNvSpPr>
            <p:nvPr/>
          </p:nvSpPr>
          <p:spPr bwMode="auto">
            <a:xfrm>
              <a:off x="5505450" y="1797060"/>
              <a:ext cx="1711325" cy="1060447"/>
            </a:xfrm>
            <a:prstGeom prst="rect">
              <a:avLst/>
            </a:prstGeom>
            <a:solidFill>
              <a:schemeClr val="bg1"/>
            </a:solidFill>
            <a:ln w="25400">
              <a:solidFill>
                <a:sysClr val="windowText" lastClr="000000"/>
              </a:solidFill>
              <a:miter lim="800000"/>
              <a:headEnd/>
              <a:tailEnd/>
            </a:ln>
            <a:effectLst>
              <a:outerShdw blurRad="50800" dist="50800" dir="2700000" algn="ctr" rotWithShape="0">
                <a:schemeClr val="tx1">
                  <a:alpha val="40000"/>
                </a:schemeClr>
              </a:outerShdw>
            </a:effectLst>
          </p:spPr>
          <p:txBody>
            <a:bodyPr tIns="72000" bIns="0"/>
            <a:lstStyle>
              <a:lvl1pPr>
                <a:defRPr b="1">
                  <a:solidFill>
                    <a:schemeClr val="tx1"/>
                  </a:solidFill>
                  <a:latin typeface="Tahoma" charset="0"/>
                  <a:ea typeface="宋体" charset="0"/>
                </a:defRPr>
              </a:lvl1pPr>
              <a:lvl2pPr marL="742950" indent="-285750">
                <a:defRPr b="1">
                  <a:solidFill>
                    <a:schemeClr val="tx1"/>
                  </a:solidFill>
                  <a:latin typeface="Tahoma" charset="0"/>
                  <a:ea typeface="宋体" charset="0"/>
                </a:defRPr>
              </a:lvl2pPr>
              <a:lvl3pPr marL="1143000" indent="-228600">
                <a:defRPr b="1">
                  <a:solidFill>
                    <a:schemeClr val="tx1"/>
                  </a:solidFill>
                  <a:latin typeface="Tahoma" charset="0"/>
                  <a:ea typeface="宋体" charset="0"/>
                </a:defRPr>
              </a:lvl3pPr>
              <a:lvl4pPr marL="1600200" indent="-228600">
                <a:defRPr b="1">
                  <a:solidFill>
                    <a:schemeClr val="tx1"/>
                  </a:solidFill>
                  <a:latin typeface="Tahoma" charset="0"/>
                  <a:ea typeface="宋体" charset="0"/>
                </a:defRPr>
              </a:lvl4pPr>
              <a:lvl5pPr marL="2057400" indent="-228600">
                <a:defRPr b="1">
                  <a:solidFill>
                    <a:schemeClr val="tx1"/>
                  </a:solidFill>
                  <a:latin typeface="Tahoma" charset="0"/>
                  <a:ea typeface="宋体" charset="0"/>
                </a:defRPr>
              </a:lvl5pPr>
              <a:lvl6pPr marL="2514600" indent="-228600" eaLnBrk="0" fontAlgn="base" hangingPunct="0">
                <a:spcBef>
                  <a:spcPct val="0"/>
                </a:spcBef>
                <a:spcAft>
                  <a:spcPct val="0"/>
                </a:spcAft>
                <a:defRPr b="1">
                  <a:solidFill>
                    <a:schemeClr val="tx1"/>
                  </a:solidFill>
                  <a:latin typeface="Tahoma" charset="0"/>
                  <a:ea typeface="宋体" charset="0"/>
                </a:defRPr>
              </a:lvl6pPr>
              <a:lvl7pPr marL="2971800" indent="-228600" eaLnBrk="0" fontAlgn="base" hangingPunct="0">
                <a:spcBef>
                  <a:spcPct val="0"/>
                </a:spcBef>
                <a:spcAft>
                  <a:spcPct val="0"/>
                </a:spcAft>
                <a:defRPr b="1">
                  <a:solidFill>
                    <a:schemeClr val="tx1"/>
                  </a:solidFill>
                  <a:latin typeface="Tahoma" charset="0"/>
                  <a:ea typeface="宋体" charset="0"/>
                </a:defRPr>
              </a:lvl7pPr>
              <a:lvl8pPr marL="3429000" indent="-228600" eaLnBrk="0" fontAlgn="base" hangingPunct="0">
                <a:spcBef>
                  <a:spcPct val="0"/>
                </a:spcBef>
                <a:spcAft>
                  <a:spcPct val="0"/>
                </a:spcAft>
                <a:defRPr b="1">
                  <a:solidFill>
                    <a:schemeClr val="tx1"/>
                  </a:solidFill>
                  <a:latin typeface="Tahoma" charset="0"/>
                  <a:ea typeface="宋体" charset="0"/>
                </a:defRPr>
              </a:lvl8pPr>
              <a:lvl9pPr marL="3886200" indent="-228600" eaLnBrk="0" fontAlgn="base" hangingPunct="0">
                <a:spcBef>
                  <a:spcPct val="0"/>
                </a:spcBef>
                <a:spcAft>
                  <a:spcPct val="0"/>
                </a:spcAft>
                <a:defRPr b="1">
                  <a:solidFill>
                    <a:schemeClr val="tx1"/>
                  </a:solidFill>
                  <a:latin typeface="Tahoma" charset="0"/>
                  <a:ea typeface="宋体" charset="0"/>
                </a:defRPr>
              </a:lvl9pPr>
            </a:lstStyle>
            <a:p>
              <a:pPr marL="0" marR="0" lvl="0" indent="0" algn="just" defTabSz="914400" eaLnBrk="0" fontAlgn="base" latinLnBrk="0" hangingPunct="0">
                <a:lnSpc>
                  <a:spcPts val="1800"/>
                </a:lnSpc>
                <a:spcBef>
                  <a:spcPct val="0"/>
                </a:spcBef>
                <a:spcAft>
                  <a:spcPct val="0"/>
                </a:spcAft>
                <a:buClrTx/>
                <a:buSzTx/>
                <a:buFontTx/>
                <a:buNone/>
                <a:tabLst/>
                <a:defRPr/>
              </a:pPr>
              <a:r>
                <a:rPr kumimoji="0" lang="en-US" altLang="zh-CN" sz="1800" b="1" i="1" u="none" strike="noStrike" kern="0" cap="none" spc="0" normalizeH="0" baseline="0" noProof="0" dirty="0" err="1">
                  <a:ln>
                    <a:noFill/>
                  </a:ln>
                  <a:solidFill>
                    <a:srgbClr val="000000"/>
                  </a:solidFill>
                  <a:effectLst/>
                  <a:uLnTx/>
                  <a:uFillTx/>
                  <a:latin typeface="Times New Roman" charset="0"/>
                  <a:ea typeface="宋体" charset="0"/>
                </a:rPr>
                <a:t>i</a:t>
              </a:r>
              <a:r>
                <a:rPr kumimoji="0" lang="en-US" altLang="zh-CN" sz="1800" b="1" i="0" u="none" strike="noStrike" kern="0" cap="none" spc="0" normalizeH="0" baseline="0" noProof="0" dirty="0">
                  <a:ln>
                    <a:noFill/>
                  </a:ln>
                  <a:solidFill>
                    <a:srgbClr val="000000"/>
                  </a:solidFill>
                  <a:effectLst/>
                  <a:uLnTx/>
                  <a:uFillTx/>
                  <a:latin typeface="Times New Roman" charset="0"/>
                  <a:ea typeface="宋体" charset="0"/>
                </a:rPr>
                <a:t> =</a:t>
              </a:r>
              <a:r>
                <a:rPr kumimoji="0" lang="en-US" altLang="zh-CN" sz="1800" b="1" i="1" u="none" strike="noStrike" kern="0" cap="none" spc="0" normalizeH="0" baseline="0" noProof="0" dirty="0">
                  <a:ln>
                    <a:noFill/>
                  </a:ln>
                  <a:solidFill>
                    <a:srgbClr val="000000"/>
                  </a:solidFill>
                  <a:effectLst/>
                  <a:uLnTx/>
                  <a:uFillTx/>
                  <a:latin typeface="Times New Roman" charset="0"/>
                  <a:ea typeface="宋体" charset="0"/>
                </a:rPr>
                <a:t> </a:t>
              </a:r>
              <a:r>
                <a:rPr kumimoji="0" lang="en-US" altLang="zh-CN" sz="1800" b="1" i="1" u="none" strike="noStrike" kern="0" cap="none" spc="0" normalizeH="0" baseline="0" noProof="0" dirty="0" err="1">
                  <a:ln>
                    <a:noFill/>
                  </a:ln>
                  <a:solidFill>
                    <a:srgbClr val="000000"/>
                  </a:solidFill>
                  <a:effectLst/>
                  <a:uLnTx/>
                  <a:uFillTx/>
                  <a:latin typeface="Times New Roman" charset="0"/>
                  <a:ea typeface="宋体" charset="0"/>
                </a:rPr>
                <a:t>i</a:t>
              </a:r>
              <a:r>
                <a:rPr kumimoji="0" lang="en-US" altLang="zh-CN" sz="1800" b="1" i="1" u="none" strike="noStrike" kern="0" cap="none" spc="0" normalizeH="0" baseline="0" noProof="0" dirty="0">
                  <a:ln>
                    <a:noFill/>
                  </a:ln>
                  <a:solidFill>
                    <a:srgbClr val="000000"/>
                  </a:solidFill>
                  <a:effectLst/>
                  <a:uLnTx/>
                  <a:uFillTx/>
                  <a:latin typeface="Times New Roman" charset="0"/>
                  <a:ea typeface="宋体" charset="0"/>
                </a:rPr>
                <a:t> </a:t>
              </a:r>
              <a:r>
                <a:rPr kumimoji="0" lang="en-US" altLang="zh-CN" sz="1800" b="1" i="0" u="none" strike="noStrike" kern="0" cap="none" spc="0" normalizeH="0" baseline="0" noProof="0" dirty="0">
                  <a:ln>
                    <a:noFill/>
                  </a:ln>
                  <a:solidFill>
                    <a:srgbClr val="000000"/>
                  </a:solidFill>
                  <a:effectLst/>
                  <a:uLnTx/>
                  <a:uFillTx/>
                  <a:latin typeface="Times New Roman" charset="0"/>
                  <a:ea typeface="宋体" charset="0"/>
                </a:rPr>
                <a:t>+ 1</a:t>
              </a:r>
              <a:endParaRPr kumimoji="0" lang="en-US" altLang="zh-CN" sz="1800" b="1" i="0" u="none" strike="noStrike" kern="0" cap="none" spc="0" normalizeH="0" baseline="0" noProof="0" dirty="0">
                <a:ln>
                  <a:noFill/>
                </a:ln>
                <a:solidFill>
                  <a:srgbClr val="0000FF"/>
                </a:solidFill>
                <a:effectLst/>
                <a:uLnTx/>
                <a:uFillTx/>
                <a:latin typeface="Times New Roman" charset="0"/>
                <a:ea typeface="宋体" charset="0"/>
              </a:endParaRPr>
            </a:p>
            <a:p>
              <a:pPr marL="0" marR="0" lvl="0" indent="0" algn="just" defTabSz="914400" eaLnBrk="0" fontAlgn="base" latinLnBrk="0" hangingPunct="0">
                <a:lnSpc>
                  <a:spcPts val="18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charset="0"/>
                  <a:ea typeface="宋体" charset="0"/>
                </a:rPr>
                <a:t>t</a:t>
              </a:r>
              <a:r>
                <a:rPr kumimoji="0" lang="en-US" altLang="zh-CN" sz="1800" b="1" i="1" u="none" strike="noStrike" kern="0" cap="none" spc="0" normalizeH="0" baseline="-25000" noProof="0" dirty="0">
                  <a:ln>
                    <a:noFill/>
                  </a:ln>
                  <a:solidFill>
                    <a:prstClr val="black"/>
                  </a:solidFill>
                  <a:effectLst/>
                  <a:uLnTx/>
                  <a:uFillTx/>
                  <a:latin typeface="Times New Roman" charset="0"/>
                  <a:ea typeface="宋体" charset="0"/>
                </a:rPr>
                <a:t>2</a:t>
              </a:r>
              <a:r>
                <a:rPr kumimoji="0" lang="en-US" altLang="zh-CN" sz="1800" b="1" i="0" u="none" strike="noStrike" kern="0" cap="none" spc="0" normalizeH="0" baseline="0" noProof="0" dirty="0">
                  <a:ln>
                    <a:noFill/>
                  </a:ln>
                  <a:solidFill>
                    <a:prstClr val="black"/>
                  </a:solidFill>
                  <a:effectLst/>
                  <a:uLnTx/>
                  <a:uFillTx/>
                  <a:latin typeface="Times New Roman" charset="0"/>
                  <a:ea typeface="宋体" charset="0"/>
                </a:rPr>
                <a:t> = </a:t>
              </a:r>
              <a:r>
                <a:rPr kumimoji="0" lang="en-US" altLang="zh-CN" sz="1800" b="1" i="1" u="none" strike="noStrike" kern="0" cap="none" spc="0" normalizeH="0" baseline="0" noProof="0" dirty="0">
                  <a:ln>
                    <a:noFill/>
                  </a:ln>
                  <a:solidFill>
                    <a:srgbClr val="FF0000"/>
                  </a:solidFill>
                  <a:effectLst/>
                  <a:uLnTx/>
                  <a:uFillTx/>
                  <a:latin typeface="Times New Roman" charset="0"/>
                  <a:ea typeface="宋体" charset="0"/>
                </a:rPr>
                <a:t>t</a:t>
              </a:r>
              <a:r>
                <a:rPr kumimoji="0" lang="en-US" altLang="zh-CN" sz="1800" b="1" i="1" u="none" strike="noStrike" kern="0" cap="none" spc="0" normalizeH="0" baseline="-25000" noProof="0" dirty="0">
                  <a:ln>
                    <a:noFill/>
                  </a:ln>
                  <a:solidFill>
                    <a:srgbClr val="FF0000"/>
                  </a:solidFill>
                  <a:effectLst/>
                  <a:uLnTx/>
                  <a:uFillTx/>
                  <a:latin typeface="Times New Roman" charset="0"/>
                  <a:ea typeface="宋体" charset="0"/>
                </a:rPr>
                <a:t>2</a:t>
              </a:r>
              <a:r>
                <a:rPr kumimoji="0" lang="en-US" altLang="zh-CN" sz="1800" b="1" i="0" u="none" strike="noStrike" kern="0" cap="none" spc="0" normalizeH="0" baseline="0" noProof="0" dirty="0">
                  <a:ln>
                    <a:noFill/>
                  </a:ln>
                  <a:solidFill>
                    <a:srgbClr val="FF0000"/>
                  </a:solidFill>
                  <a:effectLst/>
                  <a:uLnTx/>
                  <a:uFillTx/>
                  <a:latin typeface="Times New Roman" charset="0"/>
                  <a:ea typeface="宋体" charset="0"/>
                </a:rPr>
                <a:t> </a:t>
              </a:r>
              <a:r>
                <a:rPr kumimoji="0" lang="en-US" altLang="zh-CN" sz="1800" b="1" i="0" u="none" strike="noStrike" kern="0" cap="none" spc="0" normalizeH="0" baseline="0" noProof="0" dirty="0">
                  <a:ln>
                    <a:noFill/>
                  </a:ln>
                  <a:solidFill>
                    <a:srgbClr val="FF0000"/>
                  </a:solidFill>
                  <a:effectLst/>
                  <a:uLnTx/>
                  <a:uFillTx/>
                  <a:latin typeface="宋体" charset="0"/>
                  <a:ea typeface="宋体" charset="0"/>
                </a:rPr>
                <a:t>+</a:t>
              </a:r>
              <a:r>
                <a:rPr kumimoji="0" lang="en-US" altLang="zh-CN" sz="1800" b="1" i="0" u="none" strike="noStrike" kern="0" cap="none" spc="0" normalizeH="0" baseline="0" noProof="0" dirty="0">
                  <a:ln>
                    <a:noFill/>
                  </a:ln>
                  <a:solidFill>
                    <a:srgbClr val="FF0000"/>
                  </a:solidFill>
                  <a:effectLst/>
                  <a:uLnTx/>
                  <a:uFillTx/>
                  <a:latin typeface="Times New Roman" charset="0"/>
                  <a:ea typeface="宋体" charset="0"/>
                </a:rPr>
                <a:t> 4</a:t>
              </a:r>
              <a:endParaRPr kumimoji="0" lang="en-US" altLang="zh-CN" sz="1800" b="1" i="1" u="none" strike="noStrike" kern="0" cap="none" spc="0" normalizeH="0" baseline="0" noProof="0" dirty="0">
                <a:ln>
                  <a:noFill/>
                </a:ln>
                <a:solidFill>
                  <a:srgbClr val="FF0000"/>
                </a:solidFill>
                <a:effectLst/>
                <a:uLnTx/>
                <a:uFillTx/>
                <a:latin typeface="Times New Roman" charset="0"/>
                <a:ea typeface="宋体" charset="0"/>
              </a:endParaRPr>
            </a:p>
            <a:p>
              <a:pPr marL="0" marR="0" lvl="0" indent="0" algn="just" defTabSz="914400" eaLnBrk="0" fontAlgn="base" latinLnBrk="0" hangingPunct="0">
                <a:lnSpc>
                  <a:spcPts val="18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charset="0"/>
                  <a:ea typeface="宋体" charset="0"/>
                </a:rPr>
                <a:t>t</a:t>
              </a:r>
              <a:r>
                <a:rPr kumimoji="0" lang="en-US" altLang="zh-CN" sz="1800" b="1" i="1" u="none" strike="noStrike" kern="0" cap="none" spc="0" normalizeH="0" baseline="-25000" noProof="0" dirty="0">
                  <a:ln>
                    <a:noFill/>
                  </a:ln>
                  <a:solidFill>
                    <a:prstClr val="black"/>
                  </a:solidFill>
                  <a:effectLst/>
                  <a:uLnTx/>
                  <a:uFillTx/>
                  <a:latin typeface="Times New Roman" charset="0"/>
                  <a:ea typeface="宋体" charset="0"/>
                </a:rPr>
                <a:t>3</a:t>
              </a:r>
              <a:r>
                <a:rPr kumimoji="0" lang="en-US" altLang="zh-CN" sz="1800" b="1" i="0" u="none" strike="noStrike" kern="0" cap="none" spc="0" normalizeH="0" baseline="0" noProof="0" dirty="0">
                  <a:ln>
                    <a:noFill/>
                  </a:ln>
                  <a:solidFill>
                    <a:prstClr val="black"/>
                  </a:solidFill>
                  <a:effectLst/>
                  <a:uLnTx/>
                  <a:uFillTx/>
                  <a:latin typeface="Times New Roman" charset="0"/>
                  <a:ea typeface="宋体" charset="0"/>
                </a:rPr>
                <a:t> = </a:t>
              </a:r>
              <a:r>
                <a:rPr kumimoji="0" lang="en-US" altLang="zh-CN" sz="1800" b="1" i="1" u="none" strike="noStrike" kern="0" cap="none" spc="0" normalizeH="0" baseline="0" noProof="0" dirty="0">
                  <a:ln>
                    <a:noFill/>
                  </a:ln>
                  <a:solidFill>
                    <a:prstClr val="black"/>
                  </a:solidFill>
                  <a:effectLst/>
                  <a:uLnTx/>
                  <a:uFillTx/>
                  <a:latin typeface="Times New Roman" charset="0"/>
                  <a:ea typeface="宋体" charset="0"/>
                </a:rPr>
                <a:t>a</a:t>
              </a:r>
              <a:r>
                <a:rPr kumimoji="0" lang="en-US" altLang="zh-CN" sz="1800" b="1" i="0" u="none" strike="noStrike" kern="0" cap="none" spc="0" normalizeH="0" baseline="0" noProof="0" dirty="0">
                  <a:ln>
                    <a:noFill/>
                  </a:ln>
                  <a:solidFill>
                    <a:prstClr val="black"/>
                  </a:solidFill>
                  <a:effectLst/>
                  <a:uLnTx/>
                  <a:uFillTx/>
                  <a:latin typeface="Times New Roman" charset="0"/>
                  <a:ea typeface="宋体" charset="0"/>
                </a:rPr>
                <a:t>[</a:t>
              </a:r>
              <a:r>
                <a:rPr kumimoji="0" lang="en-US" altLang="zh-CN" sz="1800" b="1" i="1" u="none" strike="noStrike" kern="0" cap="none" spc="0" normalizeH="0" baseline="0" noProof="0" dirty="0">
                  <a:ln>
                    <a:noFill/>
                  </a:ln>
                  <a:solidFill>
                    <a:prstClr val="black"/>
                  </a:solidFill>
                  <a:effectLst/>
                  <a:uLnTx/>
                  <a:uFillTx/>
                  <a:latin typeface="Times New Roman" charset="0"/>
                  <a:ea typeface="宋体" charset="0"/>
                </a:rPr>
                <a:t>t</a:t>
              </a:r>
              <a:r>
                <a:rPr kumimoji="0" lang="en-US" altLang="zh-CN" sz="1800" b="1" i="1" u="none" strike="noStrike" kern="0" cap="none" spc="0" normalizeH="0" baseline="-25000" noProof="0" dirty="0">
                  <a:ln>
                    <a:noFill/>
                  </a:ln>
                  <a:solidFill>
                    <a:prstClr val="black"/>
                  </a:solidFill>
                  <a:effectLst/>
                  <a:uLnTx/>
                  <a:uFillTx/>
                  <a:latin typeface="Times New Roman" charset="0"/>
                  <a:ea typeface="宋体" charset="0"/>
                </a:rPr>
                <a:t>2</a:t>
              </a:r>
              <a:r>
                <a:rPr kumimoji="0" lang="en-US" altLang="zh-CN" sz="1800" b="1" i="0" u="none" strike="noStrike" kern="0" cap="none" spc="0" normalizeH="0" baseline="0" noProof="0" dirty="0">
                  <a:ln>
                    <a:noFill/>
                  </a:ln>
                  <a:solidFill>
                    <a:prstClr val="black"/>
                  </a:solidFill>
                  <a:effectLst/>
                  <a:uLnTx/>
                  <a:uFillTx/>
                  <a:latin typeface="Times New Roman" charset="0"/>
                  <a:ea typeface="宋体" charset="0"/>
                </a:rPr>
                <a:t>]</a:t>
              </a:r>
            </a:p>
            <a:p>
              <a:pPr marL="0" marR="0" lvl="0" indent="0" algn="just" defTabSz="914400" eaLnBrk="0" fontAlgn="base" latinLnBrk="0" hangingPunct="0">
                <a:lnSpc>
                  <a:spcPts val="1800"/>
                </a:lnSpc>
                <a:spcBef>
                  <a:spcPct val="0"/>
                </a:spcBef>
                <a:spcAft>
                  <a:spcPct val="0"/>
                </a:spcAft>
                <a:buClrTx/>
                <a:buSzTx/>
                <a:buFontTx/>
                <a:buNone/>
                <a:tabLst/>
                <a:defRPr/>
              </a:pPr>
              <a:r>
                <a:rPr kumimoji="0" lang="en-US" altLang="zh-CN" sz="1800" b="1" i="0" u="none" strike="noStrike" kern="0" cap="none" spc="0" normalizeH="0" baseline="0" noProof="0" dirty="0">
                  <a:ln>
                    <a:noFill/>
                  </a:ln>
                  <a:solidFill>
                    <a:prstClr val="black"/>
                  </a:solidFill>
                  <a:effectLst/>
                  <a:uLnTx/>
                  <a:uFillTx/>
                  <a:latin typeface="Times New Roman" charset="0"/>
                  <a:ea typeface="宋体" charset="0"/>
                </a:rPr>
                <a:t>if </a:t>
              </a:r>
              <a:r>
                <a:rPr kumimoji="0" lang="en-US" altLang="zh-CN" sz="1800" b="1" i="1" u="none" strike="noStrike" kern="0" cap="none" spc="0" normalizeH="0" baseline="0" noProof="0" dirty="0">
                  <a:ln>
                    <a:noFill/>
                  </a:ln>
                  <a:solidFill>
                    <a:prstClr val="black"/>
                  </a:solidFill>
                  <a:effectLst/>
                  <a:uLnTx/>
                  <a:uFillTx/>
                  <a:latin typeface="Times New Roman" charset="0"/>
                  <a:ea typeface="宋体" charset="0"/>
                </a:rPr>
                <a:t>t</a:t>
              </a:r>
              <a:r>
                <a:rPr kumimoji="0" lang="en-US" altLang="zh-CN" sz="1800" b="1" i="1" u="none" strike="noStrike" kern="0" cap="none" spc="0" normalizeH="0" baseline="-25000" noProof="0" dirty="0">
                  <a:ln>
                    <a:noFill/>
                  </a:ln>
                  <a:solidFill>
                    <a:prstClr val="black"/>
                  </a:solidFill>
                  <a:effectLst/>
                  <a:uLnTx/>
                  <a:uFillTx/>
                  <a:latin typeface="Times New Roman" charset="0"/>
                  <a:ea typeface="宋体" charset="0"/>
                </a:rPr>
                <a:t>3</a:t>
              </a:r>
              <a:r>
                <a:rPr kumimoji="0" lang="en-US" altLang="zh-CN" sz="1800" b="1" i="1" u="none" strike="noStrike" kern="0" cap="none" spc="0" normalizeH="0" baseline="0" noProof="0" dirty="0">
                  <a:ln>
                    <a:noFill/>
                  </a:ln>
                  <a:solidFill>
                    <a:prstClr val="black"/>
                  </a:solidFill>
                  <a:effectLst/>
                  <a:uLnTx/>
                  <a:uFillTx/>
                  <a:latin typeface="Times New Roman" charset="0"/>
                  <a:ea typeface="宋体" charset="0"/>
                </a:rPr>
                <a:t> </a:t>
              </a:r>
              <a:r>
                <a:rPr kumimoji="0" lang="en-US" altLang="zh-CN" sz="1800" b="1" i="0" u="none" strike="noStrike" kern="0" cap="none" spc="0" normalizeH="0" baseline="0" noProof="0" dirty="0">
                  <a:ln>
                    <a:noFill/>
                  </a:ln>
                  <a:solidFill>
                    <a:prstClr val="black"/>
                  </a:solidFill>
                  <a:effectLst/>
                  <a:uLnTx/>
                  <a:uFillTx/>
                  <a:latin typeface="Times New Roman" charset="0"/>
                  <a:ea typeface="宋体" charset="0"/>
                </a:rPr>
                <a:t>&lt; </a:t>
              </a:r>
              <a:r>
                <a:rPr kumimoji="0" lang="en-US" altLang="zh-CN" sz="1800" b="1" i="1" u="none" strike="noStrike" kern="0" cap="none" spc="0" normalizeH="0" baseline="0" noProof="0" dirty="0">
                  <a:ln>
                    <a:noFill/>
                  </a:ln>
                  <a:solidFill>
                    <a:prstClr val="black"/>
                  </a:solidFill>
                  <a:effectLst/>
                  <a:uLnTx/>
                  <a:uFillTx/>
                  <a:latin typeface="Times New Roman" charset="0"/>
                  <a:ea typeface="宋体" charset="0"/>
                </a:rPr>
                <a:t>v</a:t>
              </a:r>
              <a:r>
                <a:rPr kumimoji="0" lang="en-US" altLang="zh-CN" sz="1800" b="1" i="0" u="none" strike="noStrike" kern="0" cap="none" spc="0" normalizeH="0" baseline="0" noProof="0" dirty="0">
                  <a:ln>
                    <a:noFill/>
                  </a:ln>
                  <a:solidFill>
                    <a:prstClr val="black"/>
                  </a:solidFill>
                  <a:effectLst/>
                  <a:uLnTx/>
                  <a:uFillTx/>
                  <a:latin typeface="Times New Roman" charset="0"/>
                  <a:ea typeface="宋体" charset="0"/>
                </a:rPr>
                <a:t> </a:t>
              </a:r>
              <a:r>
                <a:rPr kumimoji="0" lang="en-US" altLang="zh-CN" sz="1800" b="1" i="0" u="none" strike="noStrike" kern="0" cap="none" spc="0" normalizeH="0" baseline="0" noProof="0" dirty="0" err="1">
                  <a:ln>
                    <a:noFill/>
                  </a:ln>
                  <a:solidFill>
                    <a:prstClr val="black"/>
                  </a:solidFill>
                  <a:effectLst/>
                  <a:uLnTx/>
                  <a:uFillTx/>
                  <a:latin typeface="Times New Roman" charset="0"/>
                  <a:ea typeface="宋体" charset="0"/>
                </a:rPr>
                <a:t>goto</a:t>
              </a:r>
              <a:r>
                <a:rPr kumimoji="0" lang="en-US" altLang="zh-CN" sz="1800" b="1" i="0" u="none" strike="noStrike" kern="0" cap="none" spc="0" normalizeH="0" baseline="0" noProof="0" dirty="0">
                  <a:ln>
                    <a:noFill/>
                  </a:ln>
                  <a:solidFill>
                    <a:prstClr val="black"/>
                  </a:solidFill>
                  <a:effectLst/>
                  <a:uLnTx/>
                  <a:uFillTx/>
                  <a:latin typeface="Times New Roman" charset="0"/>
                  <a:ea typeface="宋体" charset="0"/>
                </a:rPr>
                <a:t> </a:t>
              </a:r>
              <a:r>
                <a:rPr kumimoji="0" lang="en-US" altLang="zh-CN" sz="1800" b="1" i="1" u="none" strike="noStrike" kern="0" cap="none" spc="0" normalizeH="0" baseline="0" noProof="0" dirty="0">
                  <a:ln>
                    <a:noFill/>
                  </a:ln>
                  <a:solidFill>
                    <a:prstClr val="black"/>
                  </a:solidFill>
                  <a:effectLst/>
                  <a:uLnTx/>
                  <a:uFillTx/>
                  <a:latin typeface="Times New Roman" charset="0"/>
                  <a:ea typeface="宋体" charset="0"/>
                </a:rPr>
                <a:t>B</a:t>
              </a:r>
              <a:r>
                <a:rPr kumimoji="0" lang="en-US" altLang="zh-CN" sz="1800" b="1" i="1" u="none" strike="noStrike" kern="0" cap="none" spc="0" normalizeH="0" baseline="-25000" noProof="0" dirty="0">
                  <a:ln>
                    <a:noFill/>
                  </a:ln>
                  <a:solidFill>
                    <a:prstClr val="black"/>
                  </a:solidFill>
                  <a:effectLst/>
                  <a:uLnTx/>
                  <a:uFillTx/>
                  <a:latin typeface="Times New Roman" charset="0"/>
                  <a:ea typeface="宋体" charset="0"/>
                </a:rPr>
                <a:t>2</a:t>
              </a:r>
            </a:p>
          </p:txBody>
        </p:sp>
        <p:sp>
          <p:nvSpPr>
            <p:cNvPr id="34" name="Rectangle 25">
              <a:extLst>
                <a:ext uri="{FF2B5EF4-FFF2-40B4-BE49-F238E27FC236}">
                  <a16:creationId xmlns:a16="http://schemas.microsoft.com/office/drawing/2014/main" id="{B97F7167-A027-42FE-886A-80683BA07ED2}"/>
                </a:ext>
              </a:extLst>
            </p:cNvPr>
            <p:cNvSpPr>
              <a:spLocks noChangeArrowheads="1"/>
            </p:cNvSpPr>
            <p:nvPr/>
          </p:nvSpPr>
          <p:spPr bwMode="auto">
            <a:xfrm>
              <a:off x="7241042" y="550877"/>
              <a:ext cx="392768" cy="220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marL="0" marR="0" lvl="0" indent="0" algn="just" defTabSz="914400" eaLnBrk="0" fontAlgn="base" latinLnBrk="0" hangingPunct="0">
                <a:lnSpc>
                  <a:spcPct val="100000"/>
                </a:lnSpc>
                <a:spcBef>
                  <a:spcPct val="0"/>
                </a:spcBef>
                <a:spcAft>
                  <a:spcPct val="0"/>
                </a:spcAft>
                <a:buClrTx/>
                <a:buSzTx/>
                <a:buFontTx/>
                <a:buNone/>
                <a:tabLst/>
                <a:defRPr/>
              </a:pPr>
              <a:r>
                <a:rPr kumimoji="0" lang="en-US" altLang="zh-CN" sz="1500" b="1" i="1"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B</a:t>
              </a:r>
              <a:r>
                <a:rPr kumimoji="0" lang="en-US" altLang="zh-CN" sz="1500" b="1" i="0" u="none" strike="noStrike" kern="0" cap="none" spc="0" normalizeH="0" baseline="-25000" noProof="0">
                  <a:ln>
                    <a:noFill/>
                  </a:ln>
                  <a:solidFill>
                    <a:srgbClr val="000000"/>
                  </a:solidFill>
                  <a:effectLst/>
                  <a:uLnTx/>
                  <a:uFillTx/>
                  <a:latin typeface="Times New Roman" panose="02020603050405020304" pitchFamily="18" charset="0"/>
                  <a:ea typeface="宋体" panose="02010600030101010101" pitchFamily="2" charset="-122"/>
                </a:rPr>
                <a:t>1</a:t>
              </a:r>
              <a:endParaRPr kumimoji="0" lang="en-US" altLang="zh-CN" sz="1500" b="1"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35" name="Rectangle 26">
              <a:extLst>
                <a:ext uri="{FF2B5EF4-FFF2-40B4-BE49-F238E27FC236}">
                  <a16:creationId xmlns:a16="http://schemas.microsoft.com/office/drawing/2014/main" id="{E307E333-AF8B-40FA-AD5A-D9CD09FB4F18}"/>
                </a:ext>
              </a:extLst>
            </p:cNvPr>
            <p:cNvSpPr>
              <a:spLocks noChangeArrowheads="1"/>
            </p:cNvSpPr>
            <p:nvPr/>
          </p:nvSpPr>
          <p:spPr bwMode="auto">
            <a:xfrm>
              <a:off x="7174540" y="1741403"/>
              <a:ext cx="626049" cy="326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marL="0" marR="0" lvl="0" indent="0" algn="just" defTabSz="914400" eaLnBrk="0" fontAlgn="base" latinLnBrk="0" hangingPunct="0">
                <a:lnSpc>
                  <a:spcPct val="100000"/>
                </a:lnSpc>
                <a:spcBef>
                  <a:spcPct val="0"/>
                </a:spcBef>
                <a:spcAft>
                  <a:spcPct val="0"/>
                </a:spcAft>
                <a:buClrTx/>
                <a:buSzTx/>
                <a:buFontTx/>
                <a:buNone/>
                <a:tabLst/>
                <a:defRPr/>
              </a:pPr>
              <a:r>
                <a:rPr kumimoji="0" lang="en-US" altLang="zh-CN" sz="1500" b="1" i="1"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B</a:t>
              </a:r>
              <a:r>
                <a:rPr kumimoji="0" lang="en-US" altLang="zh-CN" sz="1500" b="1" i="0" u="none" strike="noStrike" kern="0" cap="none" spc="0" normalizeH="0" baseline="-25000" noProof="0">
                  <a:ln>
                    <a:noFill/>
                  </a:ln>
                  <a:solidFill>
                    <a:srgbClr val="000000"/>
                  </a:solidFill>
                  <a:effectLst/>
                  <a:uLnTx/>
                  <a:uFillTx/>
                  <a:latin typeface="Times New Roman" panose="02020603050405020304" pitchFamily="18" charset="0"/>
                  <a:ea typeface="宋体" panose="02010600030101010101" pitchFamily="2" charset="-122"/>
                </a:rPr>
                <a:t>2</a:t>
              </a:r>
              <a:endParaRPr kumimoji="0" lang="en-US" altLang="zh-CN" sz="1500" b="1"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36" name="Rectangle 27">
              <a:extLst>
                <a:ext uri="{FF2B5EF4-FFF2-40B4-BE49-F238E27FC236}">
                  <a16:creationId xmlns:a16="http://schemas.microsoft.com/office/drawing/2014/main" id="{6A70B3A5-EF4E-469A-B7A7-8F0DAE30A610}"/>
                </a:ext>
              </a:extLst>
            </p:cNvPr>
            <p:cNvSpPr>
              <a:spLocks noChangeArrowheads="1"/>
            </p:cNvSpPr>
            <p:nvPr/>
          </p:nvSpPr>
          <p:spPr bwMode="auto">
            <a:xfrm>
              <a:off x="5522913" y="3143256"/>
              <a:ext cx="1711325" cy="1000122"/>
            </a:xfrm>
            <a:prstGeom prst="rect">
              <a:avLst/>
            </a:prstGeom>
            <a:solidFill>
              <a:schemeClr val="bg1"/>
            </a:solidFill>
            <a:ln w="25400">
              <a:solidFill>
                <a:sysClr val="windowText" lastClr="000000"/>
              </a:solidFill>
              <a:miter lim="800000"/>
              <a:headEnd/>
              <a:tailEnd/>
            </a:ln>
            <a:effectLst>
              <a:outerShdw blurRad="50800" dist="50800" dir="2700000" algn="ctr" rotWithShape="0">
                <a:schemeClr val="tx1">
                  <a:alpha val="40000"/>
                </a:schemeClr>
              </a:outerShdw>
            </a:effectLst>
          </p:spPr>
          <p:txBody>
            <a:bodyPr tIns="72000" bIns="0" anchor="ctr"/>
            <a:lstStyle>
              <a:lvl1pPr>
                <a:defRPr b="1">
                  <a:solidFill>
                    <a:schemeClr val="tx1"/>
                  </a:solidFill>
                  <a:latin typeface="Tahoma" charset="0"/>
                  <a:ea typeface="宋体" charset="0"/>
                </a:defRPr>
              </a:lvl1pPr>
              <a:lvl2pPr marL="742950" indent="-285750">
                <a:defRPr b="1">
                  <a:solidFill>
                    <a:schemeClr val="tx1"/>
                  </a:solidFill>
                  <a:latin typeface="Tahoma" charset="0"/>
                  <a:ea typeface="宋体" charset="0"/>
                </a:defRPr>
              </a:lvl2pPr>
              <a:lvl3pPr marL="1143000" indent="-228600">
                <a:defRPr b="1">
                  <a:solidFill>
                    <a:schemeClr val="tx1"/>
                  </a:solidFill>
                  <a:latin typeface="Tahoma" charset="0"/>
                  <a:ea typeface="宋体" charset="0"/>
                </a:defRPr>
              </a:lvl3pPr>
              <a:lvl4pPr marL="1600200" indent="-228600">
                <a:defRPr b="1">
                  <a:solidFill>
                    <a:schemeClr val="tx1"/>
                  </a:solidFill>
                  <a:latin typeface="Tahoma" charset="0"/>
                  <a:ea typeface="宋体" charset="0"/>
                </a:defRPr>
              </a:lvl4pPr>
              <a:lvl5pPr marL="2057400" indent="-228600">
                <a:defRPr b="1">
                  <a:solidFill>
                    <a:schemeClr val="tx1"/>
                  </a:solidFill>
                  <a:latin typeface="Tahoma" charset="0"/>
                  <a:ea typeface="宋体" charset="0"/>
                </a:defRPr>
              </a:lvl5pPr>
              <a:lvl6pPr marL="2514600" indent="-228600" eaLnBrk="0" fontAlgn="base" hangingPunct="0">
                <a:spcBef>
                  <a:spcPct val="0"/>
                </a:spcBef>
                <a:spcAft>
                  <a:spcPct val="0"/>
                </a:spcAft>
                <a:defRPr b="1">
                  <a:solidFill>
                    <a:schemeClr val="tx1"/>
                  </a:solidFill>
                  <a:latin typeface="Tahoma" charset="0"/>
                  <a:ea typeface="宋体" charset="0"/>
                </a:defRPr>
              </a:lvl6pPr>
              <a:lvl7pPr marL="2971800" indent="-228600" eaLnBrk="0" fontAlgn="base" hangingPunct="0">
                <a:spcBef>
                  <a:spcPct val="0"/>
                </a:spcBef>
                <a:spcAft>
                  <a:spcPct val="0"/>
                </a:spcAft>
                <a:defRPr b="1">
                  <a:solidFill>
                    <a:schemeClr val="tx1"/>
                  </a:solidFill>
                  <a:latin typeface="Tahoma" charset="0"/>
                  <a:ea typeface="宋体" charset="0"/>
                </a:defRPr>
              </a:lvl7pPr>
              <a:lvl8pPr marL="3429000" indent="-228600" eaLnBrk="0" fontAlgn="base" hangingPunct="0">
                <a:spcBef>
                  <a:spcPct val="0"/>
                </a:spcBef>
                <a:spcAft>
                  <a:spcPct val="0"/>
                </a:spcAft>
                <a:defRPr b="1">
                  <a:solidFill>
                    <a:schemeClr val="tx1"/>
                  </a:solidFill>
                  <a:latin typeface="Tahoma" charset="0"/>
                  <a:ea typeface="宋体" charset="0"/>
                </a:defRPr>
              </a:lvl8pPr>
              <a:lvl9pPr marL="3886200" indent="-228600" eaLnBrk="0" fontAlgn="base" hangingPunct="0">
                <a:spcBef>
                  <a:spcPct val="0"/>
                </a:spcBef>
                <a:spcAft>
                  <a:spcPct val="0"/>
                </a:spcAft>
                <a:defRPr b="1">
                  <a:solidFill>
                    <a:schemeClr val="tx1"/>
                  </a:solidFill>
                  <a:latin typeface="Tahoma" charset="0"/>
                  <a:ea typeface="宋体" charset="0"/>
                </a:defRPr>
              </a:lvl9pPr>
            </a:lstStyle>
            <a:p>
              <a:pPr marL="0" marR="0" lvl="0" indent="0" algn="just" defTabSz="914400" eaLnBrk="0" fontAlgn="base" latinLnBrk="0" hangingPunct="0">
                <a:lnSpc>
                  <a:spcPts val="18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charset="0"/>
                  <a:ea typeface="宋体" charset="0"/>
                </a:rPr>
                <a:t>j </a:t>
              </a:r>
              <a:r>
                <a:rPr kumimoji="0" lang="en-US" altLang="zh-CN" sz="1800" b="1" i="0" u="none" strike="noStrike" kern="0" cap="none" spc="0" normalizeH="0" baseline="0" noProof="0" dirty="0">
                  <a:ln>
                    <a:noFill/>
                  </a:ln>
                  <a:solidFill>
                    <a:prstClr val="black"/>
                  </a:solidFill>
                  <a:effectLst/>
                  <a:uLnTx/>
                  <a:uFillTx/>
                  <a:latin typeface="Times New Roman" charset="0"/>
                  <a:ea typeface="宋体" charset="0"/>
                </a:rPr>
                <a:t>= </a:t>
              </a:r>
              <a:r>
                <a:rPr kumimoji="0" lang="en-US" altLang="zh-CN" sz="1800" b="1" i="1" u="none" strike="noStrike" kern="0" cap="none" spc="0" normalizeH="0" baseline="0" noProof="0" dirty="0">
                  <a:ln>
                    <a:noFill/>
                  </a:ln>
                  <a:solidFill>
                    <a:prstClr val="black"/>
                  </a:solidFill>
                  <a:effectLst/>
                  <a:uLnTx/>
                  <a:uFillTx/>
                  <a:latin typeface="Times New Roman" charset="0"/>
                  <a:ea typeface="宋体" charset="0"/>
                </a:rPr>
                <a:t>j </a:t>
              </a:r>
              <a:r>
                <a:rPr kumimoji="0" lang="en-US" altLang="zh-CN" sz="1800" b="1" i="0" u="none" strike="noStrike" kern="0" cap="none" spc="0" normalizeH="0" baseline="0" noProof="0" dirty="0">
                  <a:ln>
                    <a:noFill/>
                  </a:ln>
                  <a:solidFill>
                    <a:prstClr val="black"/>
                  </a:solidFill>
                  <a:effectLst/>
                  <a:uLnTx/>
                  <a:uFillTx/>
                  <a:latin typeface="Times New Roman" charset="0"/>
                  <a:ea typeface="宋体" charset="0"/>
                  <a:sym typeface="Symbol" charset="2"/>
                </a:rPr>
                <a:t></a:t>
              </a:r>
              <a:r>
                <a:rPr kumimoji="0" lang="en-US" altLang="zh-CN" sz="1800" b="1" i="0" u="none" strike="noStrike" kern="0" cap="none" spc="0" normalizeH="0" baseline="0" noProof="0" dirty="0">
                  <a:ln>
                    <a:noFill/>
                  </a:ln>
                  <a:solidFill>
                    <a:prstClr val="black"/>
                  </a:solidFill>
                  <a:effectLst/>
                  <a:uLnTx/>
                  <a:uFillTx/>
                  <a:latin typeface="Times New Roman" charset="0"/>
                  <a:ea typeface="宋体" charset="0"/>
                </a:rPr>
                <a:t>1</a:t>
              </a:r>
            </a:p>
            <a:p>
              <a:pPr marL="0" marR="0" lvl="0" indent="0" algn="just" defTabSz="914400" eaLnBrk="0" fontAlgn="base" latinLnBrk="0" hangingPunct="0">
                <a:lnSpc>
                  <a:spcPts val="18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charset="0"/>
                  <a:ea typeface="宋体" charset="0"/>
                </a:rPr>
                <a:t>t</a:t>
              </a:r>
              <a:r>
                <a:rPr kumimoji="0" lang="en-US" altLang="zh-CN" sz="1800" b="1" i="1" u="none" strike="noStrike" kern="0" cap="none" spc="0" normalizeH="0" baseline="-25000" noProof="0" dirty="0">
                  <a:ln>
                    <a:noFill/>
                  </a:ln>
                  <a:solidFill>
                    <a:prstClr val="black"/>
                  </a:solidFill>
                  <a:effectLst/>
                  <a:uLnTx/>
                  <a:uFillTx/>
                  <a:latin typeface="Times New Roman" charset="0"/>
                  <a:ea typeface="宋体" charset="0"/>
                </a:rPr>
                <a:t>4</a:t>
              </a:r>
              <a:r>
                <a:rPr kumimoji="0" lang="en-US" altLang="zh-CN" sz="1800" b="1" i="0" u="none" strike="noStrike" kern="0" cap="none" spc="0" normalizeH="0" baseline="0" noProof="0" dirty="0">
                  <a:ln>
                    <a:noFill/>
                  </a:ln>
                  <a:solidFill>
                    <a:prstClr val="black"/>
                  </a:solidFill>
                  <a:effectLst/>
                  <a:uLnTx/>
                  <a:uFillTx/>
                  <a:latin typeface="Times New Roman" charset="0"/>
                  <a:ea typeface="宋体" charset="0"/>
                </a:rPr>
                <a:t> = </a:t>
              </a:r>
              <a:r>
                <a:rPr kumimoji="0" lang="en-US" altLang="zh-CN" sz="1800" b="1" i="1" u="none" strike="noStrike" kern="0" cap="none" spc="0" normalizeH="0" baseline="0" noProof="0" dirty="0">
                  <a:ln>
                    <a:noFill/>
                  </a:ln>
                  <a:solidFill>
                    <a:srgbClr val="FF0000"/>
                  </a:solidFill>
                  <a:effectLst/>
                  <a:uLnTx/>
                  <a:uFillTx/>
                  <a:latin typeface="Times New Roman" charset="0"/>
                  <a:ea typeface="宋体" charset="0"/>
                </a:rPr>
                <a:t>t</a:t>
              </a:r>
              <a:r>
                <a:rPr kumimoji="0" lang="en-US" altLang="zh-CN" sz="1800" b="1" i="1" u="none" strike="noStrike" kern="0" cap="none" spc="0" normalizeH="0" baseline="-25000" noProof="0" dirty="0">
                  <a:ln>
                    <a:noFill/>
                  </a:ln>
                  <a:solidFill>
                    <a:srgbClr val="FF0000"/>
                  </a:solidFill>
                  <a:effectLst/>
                  <a:uLnTx/>
                  <a:uFillTx/>
                  <a:latin typeface="Times New Roman" charset="0"/>
                  <a:ea typeface="宋体" charset="0"/>
                </a:rPr>
                <a:t>4 </a:t>
              </a:r>
              <a:r>
                <a:rPr kumimoji="0" lang="en-US" altLang="zh-CN" sz="1800" b="1" i="0" u="none" strike="noStrike" kern="0" cap="none" spc="0" normalizeH="0" baseline="0" noProof="0" dirty="0">
                  <a:ln>
                    <a:noFill/>
                  </a:ln>
                  <a:solidFill>
                    <a:srgbClr val="FF0000"/>
                  </a:solidFill>
                  <a:effectLst/>
                  <a:uLnTx/>
                  <a:uFillTx/>
                  <a:latin typeface="宋体" charset="0"/>
                  <a:ea typeface="宋体" charset="0"/>
                </a:rPr>
                <a:t>- 4</a:t>
              </a:r>
              <a:endParaRPr kumimoji="0" lang="en-US" altLang="zh-CN" sz="1800" b="1" i="1" u="none" strike="noStrike" kern="0" cap="none" spc="0" normalizeH="0" baseline="0" noProof="0" dirty="0">
                <a:ln>
                  <a:noFill/>
                </a:ln>
                <a:solidFill>
                  <a:srgbClr val="FF0000"/>
                </a:solidFill>
                <a:effectLst/>
                <a:uLnTx/>
                <a:uFillTx/>
                <a:latin typeface="Times New Roman" charset="0"/>
                <a:ea typeface="宋体" charset="0"/>
              </a:endParaRPr>
            </a:p>
            <a:p>
              <a:pPr marL="0" marR="0" lvl="0" indent="0" algn="just" defTabSz="914400" eaLnBrk="0" fontAlgn="base" latinLnBrk="0" hangingPunct="0">
                <a:lnSpc>
                  <a:spcPts val="18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charset="0"/>
                  <a:ea typeface="宋体" charset="0"/>
                </a:rPr>
                <a:t>t</a:t>
              </a:r>
              <a:r>
                <a:rPr kumimoji="0" lang="en-US" altLang="zh-CN" sz="1800" b="1" i="1" u="none" strike="noStrike" kern="0" cap="none" spc="0" normalizeH="0" baseline="-25000" noProof="0" dirty="0">
                  <a:ln>
                    <a:noFill/>
                  </a:ln>
                  <a:solidFill>
                    <a:prstClr val="black"/>
                  </a:solidFill>
                  <a:effectLst/>
                  <a:uLnTx/>
                  <a:uFillTx/>
                  <a:latin typeface="Times New Roman" charset="0"/>
                  <a:ea typeface="宋体" charset="0"/>
                </a:rPr>
                <a:t>5</a:t>
              </a:r>
              <a:r>
                <a:rPr kumimoji="0" lang="en-US" altLang="zh-CN" sz="1800" b="1" i="0" u="none" strike="noStrike" kern="0" cap="none" spc="0" normalizeH="0" baseline="0" noProof="0" dirty="0">
                  <a:ln>
                    <a:noFill/>
                  </a:ln>
                  <a:solidFill>
                    <a:prstClr val="black"/>
                  </a:solidFill>
                  <a:effectLst/>
                  <a:uLnTx/>
                  <a:uFillTx/>
                  <a:latin typeface="Times New Roman" charset="0"/>
                  <a:ea typeface="宋体" charset="0"/>
                </a:rPr>
                <a:t> = </a:t>
              </a:r>
              <a:r>
                <a:rPr kumimoji="0" lang="en-US" altLang="zh-CN" sz="1800" b="1" i="1" u="none" strike="noStrike" kern="0" cap="none" spc="0" normalizeH="0" baseline="0" noProof="0" dirty="0">
                  <a:ln>
                    <a:noFill/>
                  </a:ln>
                  <a:solidFill>
                    <a:prstClr val="black"/>
                  </a:solidFill>
                  <a:effectLst/>
                  <a:uLnTx/>
                  <a:uFillTx/>
                  <a:latin typeface="Times New Roman" charset="0"/>
                  <a:ea typeface="宋体" charset="0"/>
                </a:rPr>
                <a:t>a</a:t>
              </a:r>
              <a:r>
                <a:rPr kumimoji="0" lang="en-US" altLang="zh-CN" sz="1800" b="1" i="0" u="none" strike="noStrike" kern="0" cap="none" spc="0" normalizeH="0" baseline="0" noProof="0" dirty="0">
                  <a:ln>
                    <a:noFill/>
                  </a:ln>
                  <a:solidFill>
                    <a:prstClr val="black"/>
                  </a:solidFill>
                  <a:effectLst/>
                  <a:uLnTx/>
                  <a:uFillTx/>
                  <a:latin typeface="Times New Roman" charset="0"/>
                  <a:ea typeface="宋体" charset="0"/>
                </a:rPr>
                <a:t>[</a:t>
              </a:r>
              <a:r>
                <a:rPr kumimoji="0" lang="en-US" altLang="zh-CN" sz="1800" b="1" i="1" u="none" strike="noStrike" kern="0" cap="none" spc="0" normalizeH="0" baseline="0" noProof="0" dirty="0">
                  <a:ln>
                    <a:noFill/>
                  </a:ln>
                  <a:solidFill>
                    <a:prstClr val="black"/>
                  </a:solidFill>
                  <a:effectLst/>
                  <a:uLnTx/>
                  <a:uFillTx/>
                  <a:latin typeface="Times New Roman" charset="0"/>
                  <a:ea typeface="宋体" charset="0"/>
                </a:rPr>
                <a:t>t</a:t>
              </a:r>
              <a:r>
                <a:rPr kumimoji="0" lang="en-US" altLang="zh-CN" sz="1800" b="1" i="1" u="none" strike="noStrike" kern="0" cap="none" spc="0" normalizeH="0" baseline="-25000" noProof="0" dirty="0">
                  <a:ln>
                    <a:noFill/>
                  </a:ln>
                  <a:solidFill>
                    <a:prstClr val="black"/>
                  </a:solidFill>
                  <a:effectLst/>
                  <a:uLnTx/>
                  <a:uFillTx/>
                  <a:latin typeface="Times New Roman" charset="0"/>
                  <a:ea typeface="宋体" charset="0"/>
                </a:rPr>
                <a:t>4</a:t>
              </a:r>
              <a:r>
                <a:rPr kumimoji="0" lang="en-US" altLang="zh-CN" sz="1800" b="1" i="0" u="none" strike="noStrike" kern="0" cap="none" spc="0" normalizeH="0" baseline="0" noProof="0" dirty="0">
                  <a:ln>
                    <a:noFill/>
                  </a:ln>
                  <a:solidFill>
                    <a:prstClr val="black"/>
                  </a:solidFill>
                  <a:effectLst/>
                  <a:uLnTx/>
                  <a:uFillTx/>
                  <a:latin typeface="Times New Roman" charset="0"/>
                  <a:ea typeface="宋体" charset="0"/>
                </a:rPr>
                <a:t>]</a:t>
              </a:r>
            </a:p>
            <a:p>
              <a:pPr marL="0" marR="0" lvl="0" indent="0" algn="just" defTabSz="914400" eaLnBrk="0" fontAlgn="base" latinLnBrk="0" hangingPunct="0">
                <a:lnSpc>
                  <a:spcPts val="1800"/>
                </a:lnSpc>
                <a:spcBef>
                  <a:spcPct val="0"/>
                </a:spcBef>
                <a:spcAft>
                  <a:spcPct val="0"/>
                </a:spcAft>
                <a:buClrTx/>
                <a:buSzTx/>
                <a:buFontTx/>
                <a:buNone/>
                <a:tabLst/>
                <a:defRPr/>
              </a:pPr>
              <a:r>
                <a:rPr kumimoji="0" lang="en-US" altLang="zh-CN" sz="1800" b="1" i="0" u="none" strike="noStrike" kern="0" cap="none" spc="0" normalizeH="0" baseline="0" noProof="0" dirty="0">
                  <a:ln>
                    <a:noFill/>
                  </a:ln>
                  <a:solidFill>
                    <a:prstClr val="black"/>
                  </a:solidFill>
                  <a:effectLst/>
                  <a:uLnTx/>
                  <a:uFillTx/>
                  <a:latin typeface="Times New Roman" charset="0"/>
                  <a:ea typeface="宋体" charset="0"/>
                </a:rPr>
                <a:t>if </a:t>
              </a:r>
              <a:r>
                <a:rPr kumimoji="0" lang="en-US" altLang="zh-CN" sz="1800" b="1" i="1" u="none" strike="noStrike" kern="0" cap="none" spc="0" normalizeH="0" baseline="0" noProof="0" dirty="0">
                  <a:ln>
                    <a:noFill/>
                  </a:ln>
                  <a:solidFill>
                    <a:prstClr val="black"/>
                  </a:solidFill>
                  <a:effectLst/>
                  <a:uLnTx/>
                  <a:uFillTx/>
                  <a:latin typeface="Times New Roman" charset="0"/>
                  <a:ea typeface="宋体" charset="0"/>
                </a:rPr>
                <a:t>t</a:t>
              </a:r>
              <a:r>
                <a:rPr kumimoji="0" lang="en-US" altLang="zh-CN" sz="1800" b="1" i="1" u="none" strike="noStrike" kern="0" cap="none" spc="0" normalizeH="0" baseline="-25000" noProof="0" dirty="0">
                  <a:ln>
                    <a:noFill/>
                  </a:ln>
                  <a:solidFill>
                    <a:prstClr val="black"/>
                  </a:solidFill>
                  <a:effectLst/>
                  <a:uLnTx/>
                  <a:uFillTx/>
                  <a:latin typeface="Times New Roman" charset="0"/>
                  <a:ea typeface="宋体" charset="0"/>
                </a:rPr>
                <a:t>5</a:t>
              </a:r>
              <a:r>
                <a:rPr kumimoji="0" lang="en-US" altLang="zh-CN" sz="1800" b="1" i="0" u="none" strike="noStrike" kern="0" cap="none" spc="0" normalizeH="0" baseline="0" noProof="0" dirty="0">
                  <a:ln>
                    <a:noFill/>
                  </a:ln>
                  <a:solidFill>
                    <a:prstClr val="black"/>
                  </a:solidFill>
                  <a:effectLst/>
                  <a:uLnTx/>
                  <a:uFillTx/>
                  <a:latin typeface="Times New Roman" charset="0"/>
                  <a:ea typeface="宋体" charset="0"/>
                </a:rPr>
                <a:t> &gt; </a:t>
              </a:r>
              <a:r>
                <a:rPr kumimoji="0" lang="en-US" altLang="zh-CN" sz="1800" b="1" i="1" u="none" strike="noStrike" kern="0" cap="none" spc="0" normalizeH="0" baseline="0" noProof="0" dirty="0">
                  <a:ln>
                    <a:noFill/>
                  </a:ln>
                  <a:solidFill>
                    <a:prstClr val="black"/>
                  </a:solidFill>
                  <a:effectLst/>
                  <a:uLnTx/>
                  <a:uFillTx/>
                  <a:latin typeface="Times New Roman" charset="0"/>
                  <a:ea typeface="宋体" charset="0"/>
                </a:rPr>
                <a:t>v</a:t>
              </a:r>
              <a:r>
                <a:rPr kumimoji="0" lang="en-US" altLang="zh-CN" sz="1800" b="1" i="0" u="none" strike="noStrike" kern="0" cap="none" spc="0" normalizeH="0" baseline="0" noProof="0" dirty="0">
                  <a:ln>
                    <a:noFill/>
                  </a:ln>
                  <a:solidFill>
                    <a:prstClr val="black"/>
                  </a:solidFill>
                  <a:effectLst/>
                  <a:uLnTx/>
                  <a:uFillTx/>
                  <a:latin typeface="Times New Roman" charset="0"/>
                  <a:ea typeface="宋体" charset="0"/>
                </a:rPr>
                <a:t> </a:t>
              </a:r>
              <a:r>
                <a:rPr kumimoji="0" lang="en-US" altLang="zh-CN" sz="1800" b="1" i="0" u="none" strike="noStrike" kern="0" cap="none" spc="0" normalizeH="0" baseline="0" noProof="0" dirty="0" err="1">
                  <a:ln>
                    <a:noFill/>
                  </a:ln>
                  <a:solidFill>
                    <a:prstClr val="black"/>
                  </a:solidFill>
                  <a:effectLst/>
                  <a:uLnTx/>
                  <a:uFillTx/>
                  <a:latin typeface="Times New Roman" charset="0"/>
                  <a:ea typeface="宋体" charset="0"/>
                </a:rPr>
                <a:t>goto</a:t>
              </a:r>
              <a:r>
                <a:rPr kumimoji="0" lang="en-US" altLang="zh-CN" sz="1800" b="1" i="0" u="none" strike="noStrike" kern="0" cap="none" spc="0" normalizeH="0" baseline="0" noProof="0" dirty="0">
                  <a:ln>
                    <a:noFill/>
                  </a:ln>
                  <a:solidFill>
                    <a:prstClr val="black"/>
                  </a:solidFill>
                  <a:effectLst/>
                  <a:uLnTx/>
                  <a:uFillTx/>
                  <a:latin typeface="Times New Roman" charset="0"/>
                  <a:ea typeface="宋体" charset="0"/>
                </a:rPr>
                <a:t> </a:t>
              </a:r>
              <a:r>
                <a:rPr kumimoji="0" lang="en-US" altLang="zh-CN" sz="1800" b="1" i="1" u="none" strike="noStrike" kern="0" cap="none" spc="0" normalizeH="0" baseline="0" noProof="0" dirty="0">
                  <a:ln>
                    <a:noFill/>
                  </a:ln>
                  <a:solidFill>
                    <a:prstClr val="black"/>
                  </a:solidFill>
                  <a:effectLst/>
                  <a:uLnTx/>
                  <a:uFillTx/>
                  <a:latin typeface="Times New Roman" charset="0"/>
                  <a:ea typeface="宋体" charset="0"/>
                </a:rPr>
                <a:t>B</a:t>
              </a:r>
              <a:r>
                <a:rPr kumimoji="0" lang="en-US" altLang="zh-CN" sz="1800" b="1" i="1" u="none" strike="noStrike" kern="0" cap="none" spc="0" normalizeH="0" baseline="-25000" noProof="0" dirty="0">
                  <a:ln>
                    <a:noFill/>
                  </a:ln>
                  <a:solidFill>
                    <a:prstClr val="black"/>
                  </a:solidFill>
                  <a:effectLst/>
                  <a:uLnTx/>
                  <a:uFillTx/>
                  <a:latin typeface="Times New Roman" charset="0"/>
                  <a:ea typeface="宋体" charset="0"/>
                </a:rPr>
                <a:t>3</a:t>
              </a:r>
            </a:p>
          </p:txBody>
        </p:sp>
        <p:sp>
          <p:nvSpPr>
            <p:cNvPr id="37" name="Rectangle 30">
              <a:extLst>
                <a:ext uri="{FF2B5EF4-FFF2-40B4-BE49-F238E27FC236}">
                  <a16:creationId xmlns:a16="http://schemas.microsoft.com/office/drawing/2014/main" id="{5B7D44D4-EEAA-4BCB-BF6B-4FC57D25BC38}"/>
                </a:ext>
              </a:extLst>
            </p:cNvPr>
            <p:cNvSpPr>
              <a:spLocks noChangeArrowheads="1"/>
            </p:cNvSpPr>
            <p:nvPr/>
          </p:nvSpPr>
          <p:spPr bwMode="auto">
            <a:xfrm>
              <a:off x="5522913" y="4273553"/>
              <a:ext cx="1727200" cy="276224"/>
            </a:xfrm>
            <a:prstGeom prst="rect">
              <a:avLst/>
            </a:prstGeom>
            <a:solidFill>
              <a:schemeClr val="bg1"/>
            </a:solidFill>
            <a:ln w="25400">
              <a:solidFill>
                <a:sysClr val="windowText" lastClr="000000"/>
              </a:solidFill>
              <a:miter lim="800000"/>
              <a:headEnd/>
              <a:tailEnd/>
            </a:ln>
            <a:effectLst>
              <a:outerShdw blurRad="50800" dist="50800" dir="2700000" algn="ctr" rotWithShape="0">
                <a:schemeClr val="tx1">
                  <a:alpha val="40000"/>
                </a:schemeClr>
              </a:outerShdw>
            </a:effectLst>
          </p:spPr>
          <p:txBody>
            <a:bodyPr lIns="90000" tIns="0" rIns="0" bIns="0"/>
            <a:lstStyle>
              <a:lvl1pPr>
                <a:defRPr b="1">
                  <a:solidFill>
                    <a:schemeClr val="tx1"/>
                  </a:solidFill>
                  <a:latin typeface="Tahoma" charset="0"/>
                  <a:ea typeface="宋体" charset="0"/>
                </a:defRPr>
              </a:lvl1pPr>
              <a:lvl2pPr marL="742950" indent="-285750">
                <a:defRPr b="1">
                  <a:solidFill>
                    <a:schemeClr val="tx1"/>
                  </a:solidFill>
                  <a:latin typeface="Tahoma" charset="0"/>
                  <a:ea typeface="宋体" charset="0"/>
                </a:defRPr>
              </a:lvl2pPr>
              <a:lvl3pPr marL="1143000" indent="-228600">
                <a:defRPr b="1">
                  <a:solidFill>
                    <a:schemeClr val="tx1"/>
                  </a:solidFill>
                  <a:latin typeface="Tahoma" charset="0"/>
                  <a:ea typeface="宋体" charset="0"/>
                </a:defRPr>
              </a:lvl3pPr>
              <a:lvl4pPr marL="1600200" indent="-228600">
                <a:defRPr b="1">
                  <a:solidFill>
                    <a:schemeClr val="tx1"/>
                  </a:solidFill>
                  <a:latin typeface="Tahoma" charset="0"/>
                  <a:ea typeface="宋体" charset="0"/>
                </a:defRPr>
              </a:lvl4pPr>
              <a:lvl5pPr marL="2057400" indent="-228600">
                <a:defRPr b="1">
                  <a:solidFill>
                    <a:schemeClr val="tx1"/>
                  </a:solidFill>
                  <a:latin typeface="Tahoma" charset="0"/>
                  <a:ea typeface="宋体" charset="0"/>
                </a:defRPr>
              </a:lvl5pPr>
              <a:lvl6pPr marL="2514600" indent="-228600" eaLnBrk="0" fontAlgn="base" hangingPunct="0">
                <a:spcBef>
                  <a:spcPct val="0"/>
                </a:spcBef>
                <a:spcAft>
                  <a:spcPct val="0"/>
                </a:spcAft>
                <a:defRPr b="1">
                  <a:solidFill>
                    <a:schemeClr val="tx1"/>
                  </a:solidFill>
                  <a:latin typeface="Tahoma" charset="0"/>
                  <a:ea typeface="宋体" charset="0"/>
                </a:defRPr>
              </a:lvl6pPr>
              <a:lvl7pPr marL="2971800" indent="-228600" eaLnBrk="0" fontAlgn="base" hangingPunct="0">
                <a:spcBef>
                  <a:spcPct val="0"/>
                </a:spcBef>
                <a:spcAft>
                  <a:spcPct val="0"/>
                </a:spcAft>
                <a:defRPr b="1">
                  <a:solidFill>
                    <a:schemeClr val="tx1"/>
                  </a:solidFill>
                  <a:latin typeface="Tahoma" charset="0"/>
                  <a:ea typeface="宋体" charset="0"/>
                </a:defRPr>
              </a:lvl7pPr>
              <a:lvl8pPr marL="3429000" indent="-228600" eaLnBrk="0" fontAlgn="base" hangingPunct="0">
                <a:spcBef>
                  <a:spcPct val="0"/>
                </a:spcBef>
                <a:spcAft>
                  <a:spcPct val="0"/>
                </a:spcAft>
                <a:defRPr b="1">
                  <a:solidFill>
                    <a:schemeClr val="tx1"/>
                  </a:solidFill>
                  <a:latin typeface="Tahoma" charset="0"/>
                  <a:ea typeface="宋体" charset="0"/>
                </a:defRPr>
              </a:lvl8pPr>
              <a:lvl9pPr marL="3886200" indent="-228600" eaLnBrk="0" fontAlgn="base" hangingPunct="0">
                <a:spcBef>
                  <a:spcPct val="0"/>
                </a:spcBef>
                <a:spcAft>
                  <a:spcPct val="0"/>
                </a:spcAft>
                <a:defRPr b="1">
                  <a:solidFill>
                    <a:schemeClr val="tx1"/>
                  </a:solidFill>
                  <a:latin typeface="Tahoma" charset="0"/>
                  <a:ea typeface="宋体" charset="0"/>
                </a:defRPr>
              </a:lvl9pPr>
            </a:lstStyle>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0" u="none" strike="noStrike" kern="0" cap="none" spc="0" normalizeH="0" baseline="0" noProof="0" dirty="0">
                  <a:ln>
                    <a:noFill/>
                  </a:ln>
                  <a:solidFill>
                    <a:srgbClr val="000000"/>
                  </a:solidFill>
                  <a:effectLst/>
                  <a:uLnTx/>
                  <a:uFillTx/>
                  <a:latin typeface="Times New Roman" charset="0"/>
                  <a:ea typeface="宋体" charset="0"/>
                </a:rPr>
                <a:t>if </a:t>
              </a:r>
              <a:r>
                <a:rPr kumimoji="0" lang="en-US" altLang="zh-CN" sz="1800" b="1" i="1" u="none" strike="noStrike" kern="0" cap="none" spc="0" normalizeH="0" baseline="0" noProof="0" dirty="0" err="1">
                  <a:ln>
                    <a:noFill/>
                  </a:ln>
                  <a:solidFill>
                    <a:prstClr val="black"/>
                  </a:solidFill>
                  <a:effectLst/>
                  <a:uLnTx/>
                  <a:uFillTx/>
                  <a:latin typeface="Times New Roman" charset="0"/>
                  <a:ea typeface="宋体" charset="0"/>
                </a:rPr>
                <a:t>i</a:t>
              </a:r>
              <a:r>
                <a:rPr kumimoji="0" lang="en-US" altLang="zh-CN" sz="1800" b="1" i="0" u="none" strike="noStrike" kern="0" cap="none" spc="0" normalizeH="0" baseline="0" noProof="0" dirty="0">
                  <a:ln>
                    <a:noFill/>
                  </a:ln>
                  <a:solidFill>
                    <a:prstClr val="black"/>
                  </a:solidFill>
                  <a:effectLst/>
                  <a:uLnTx/>
                  <a:uFillTx/>
                  <a:latin typeface="Times New Roman" charset="0"/>
                  <a:ea typeface="宋体" charset="0"/>
                </a:rPr>
                <a:t> &gt;= </a:t>
              </a:r>
              <a:r>
                <a:rPr kumimoji="0" lang="en-US" altLang="zh-CN" sz="1800" b="1" i="1" u="none" strike="noStrike" kern="0" cap="none" spc="0" normalizeH="0" baseline="0" noProof="0" dirty="0">
                  <a:ln>
                    <a:noFill/>
                  </a:ln>
                  <a:solidFill>
                    <a:prstClr val="black"/>
                  </a:solidFill>
                  <a:effectLst/>
                  <a:uLnTx/>
                  <a:uFillTx/>
                  <a:latin typeface="Times New Roman" charset="0"/>
                  <a:ea typeface="宋体" charset="0"/>
                </a:rPr>
                <a:t>j </a:t>
              </a:r>
              <a:r>
                <a:rPr kumimoji="0" lang="en-US" altLang="zh-CN" sz="1800" b="1" i="0" u="none" strike="noStrike" kern="0" cap="none" spc="0" normalizeH="0" baseline="0" noProof="0" dirty="0" err="1">
                  <a:ln>
                    <a:noFill/>
                  </a:ln>
                  <a:solidFill>
                    <a:srgbClr val="000000"/>
                  </a:solidFill>
                  <a:effectLst/>
                  <a:uLnTx/>
                  <a:uFillTx/>
                  <a:latin typeface="Times New Roman" charset="0"/>
                  <a:ea typeface="宋体" charset="0"/>
                </a:rPr>
                <a:t>goto</a:t>
              </a:r>
              <a:r>
                <a:rPr kumimoji="0" lang="en-US" altLang="zh-CN" sz="1800" b="1" i="0" u="none" strike="noStrike" kern="0" cap="none" spc="0" normalizeH="0" baseline="0" noProof="0" dirty="0">
                  <a:ln>
                    <a:noFill/>
                  </a:ln>
                  <a:solidFill>
                    <a:srgbClr val="000000"/>
                  </a:solidFill>
                  <a:effectLst/>
                  <a:uLnTx/>
                  <a:uFillTx/>
                  <a:latin typeface="Times New Roman" charset="0"/>
                  <a:ea typeface="宋体" charset="0"/>
                </a:rPr>
                <a:t> </a:t>
              </a:r>
              <a:r>
                <a:rPr kumimoji="0" lang="en-US" altLang="zh-CN" sz="1800" b="1" i="1" u="none" strike="noStrike" kern="0" cap="none" spc="0" normalizeH="0" baseline="0" noProof="0" dirty="0">
                  <a:ln>
                    <a:noFill/>
                  </a:ln>
                  <a:solidFill>
                    <a:srgbClr val="000000"/>
                  </a:solidFill>
                  <a:effectLst/>
                  <a:uLnTx/>
                  <a:uFillTx/>
                  <a:latin typeface="Times New Roman" charset="0"/>
                  <a:ea typeface="宋体" charset="0"/>
                </a:rPr>
                <a:t>B</a:t>
              </a:r>
              <a:r>
                <a:rPr kumimoji="0" lang="en-US" altLang="zh-CN" sz="1800" b="1" i="1" u="none" strike="noStrike" kern="0" cap="none" spc="0" normalizeH="0" baseline="-25000" noProof="0" dirty="0">
                  <a:ln>
                    <a:noFill/>
                  </a:ln>
                  <a:solidFill>
                    <a:srgbClr val="000000"/>
                  </a:solidFill>
                  <a:effectLst/>
                  <a:uLnTx/>
                  <a:uFillTx/>
                  <a:latin typeface="Times New Roman" charset="0"/>
                  <a:ea typeface="宋体" charset="0"/>
                </a:rPr>
                <a:t>6</a:t>
              </a:r>
            </a:p>
          </p:txBody>
        </p:sp>
        <p:sp>
          <p:nvSpPr>
            <p:cNvPr id="38" name="Rectangle 32">
              <a:extLst>
                <a:ext uri="{FF2B5EF4-FFF2-40B4-BE49-F238E27FC236}">
                  <a16:creationId xmlns:a16="http://schemas.microsoft.com/office/drawing/2014/main" id="{970DD254-8AF8-4FE5-B2F5-501F7AF06213}"/>
                </a:ext>
              </a:extLst>
            </p:cNvPr>
            <p:cNvSpPr>
              <a:spLocks noChangeArrowheads="1"/>
            </p:cNvSpPr>
            <p:nvPr/>
          </p:nvSpPr>
          <p:spPr bwMode="auto">
            <a:xfrm>
              <a:off x="5497513" y="4746626"/>
              <a:ext cx="784225" cy="231774"/>
            </a:xfrm>
            <a:prstGeom prst="rect">
              <a:avLst/>
            </a:prstGeom>
            <a:solidFill>
              <a:schemeClr val="bg1"/>
            </a:solidFill>
            <a:ln w="25400">
              <a:solidFill>
                <a:sysClr val="windowText" lastClr="000000"/>
              </a:solidFill>
              <a:miter lim="800000"/>
              <a:headEnd/>
              <a:tailEnd/>
            </a:ln>
            <a:effectLst>
              <a:outerShdw blurRad="50800" dist="50800" dir="2700000" algn="ctr" rotWithShape="0">
                <a:schemeClr val="tx1">
                  <a:alpha val="40000"/>
                </a:schemeClr>
              </a:outerShdw>
            </a:effectLst>
          </p:spPr>
          <p:txBody>
            <a:bodyPr tIns="0" bIns="0"/>
            <a:lstStyle>
              <a:lvl1pPr>
                <a:defRPr b="1">
                  <a:solidFill>
                    <a:schemeClr val="tx1"/>
                  </a:solidFill>
                  <a:latin typeface="Tahoma" charset="0"/>
                  <a:ea typeface="宋体" charset="0"/>
                </a:defRPr>
              </a:lvl1pPr>
              <a:lvl2pPr marL="742950" indent="-285750">
                <a:defRPr b="1">
                  <a:solidFill>
                    <a:schemeClr val="tx1"/>
                  </a:solidFill>
                  <a:latin typeface="Tahoma" charset="0"/>
                  <a:ea typeface="宋体" charset="0"/>
                </a:defRPr>
              </a:lvl2pPr>
              <a:lvl3pPr marL="1143000" indent="-228600">
                <a:defRPr b="1">
                  <a:solidFill>
                    <a:schemeClr val="tx1"/>
                  </a:solidFill>
                  <a:latin typeface="Tahoma" charset="0"/>
                  <a:ea typeface="宋体" charset="0"/>
                </a:defRPr>
              </a:lvl3pPr>
              <a:lvl4pPr marL="1600200" indent="-228600">
                <a:defRPr b="1">
                  <a:solidFill>
                    <a:schemeClr val="tx1"/>
                  </a:solidFill>
                  <a:latin typeface="Tahoma" charset="0"/>
                  <a:ea typeface="宋体" charset="0"/>
                </a:defRPr>
              </a:lvl4pPr>
              <a:lvl5pPr marL="2057400" indent="-228600">
                <a:defRPr b="1">
                  <a:solidFill>
                    <a:schemeClr val="tx1"/>
                  </a:solidFill>
                  <a:latin typeface="Tahoma" charset="0"/>
                  <a:ea typeface="宋体" charset="0"/>
                </a:defRPr>
              </a:lvl5pPr>
              <a:lvl6pPr marL="2514600" indent="-228600" eaLnBrk="0" fontAlgn="base" hangingPunct="0">
                <a:spcBef>
                  <a:spcPct val="0"/>
                </a:spcBef>
                <a:spcAft>
                  <a:spcPct val="0"/>
                </a:spcAft>
                <a:defRPr b="1">
                  <a:solidFill>
                    <a:schemeClr val="tx1"/>
                  </a:solidFill>
                  <a:latin typeface="Tahoma" charset="0"/>
                  <a:ea typeface="宋体" charset="0"/>
                </a:defRPr>
              </a:lvl6pPr>
              <a:lvl7pPr marL="2971800" indent="-228600" eaLnBrk="0" fontAlgn="base" hangingPunct="0">
                <a:spcBef>
                  <a:spcPct val="0"/>
                </a:spcBef>
                <a:spcAft>
                  <a:spcPct val="0"/>
                </a:spcAft>
                <a:defRPr b="1">
                  <a:solidFill>
                    <a:schemeClr val="tx1"/>
                  </a:solidFill>
                  <a:latin typeface="Tahoma" charset="0"/>
                  <a:ea typeface="宋体" charset="0"/>
                </a:defRPr>
              </a:lvl7pPr>
              <a:lvl8pPr marL="3429000" indent="-228600" eaLnBrk="0" fontAlgn="base" hangingPunct="0">
                <a:spcBef>
                  <a:spcPct val="0"/>
                </a:spcBef>
                <a:spcAft>
                  <a:spcPct val="0"/>
                </a:spcAft>
                <a:defRPr b="1">
                  <a:solidFill>
                    <a:schemeClr val="tx1"/>
                  </a:solidFill>
                  <a:latin typeface="Tahoma" charset="0"/>
                  <a:ea typeface="宋体" charset="0"/>
                </a:defRPr>
              </a:lvl8pPr>
              <a:lvl9pPr marL="3886200" indent="-228600" eaLnBrk="0" fontAlgn="base" hangingPunct="0">
                <a:spcBef>
                  <a:spcPct val="0"/>
                </a:spcBef>
                <a:spcAft>
                  <a:spcPct val="0"/>
                </a:spcAft>
                <a:defRPr b="1">
                  <a:solidFill>
                    <a:schemeClr val="tx1"/>
                  </a:solidFill>
                  <a:latin typeface="Tahoma" charset="0"/>
                  <a:ea typeface="宋体" charset="0"/>
                </a:defRPr>
              </a:lvl9pPr>
            </a:lstStyle>
            <a:p>
              <a:pPr marL="0" marR="0" lvl="0" indent="0" algn="just" defTabSz="914400" eaLnBrk="0" fontAlgn="base" latinLnBrk="0" hangingPunct="0">
                <a:lnSpc>
                  <a:spcPct val="96000"/>
                </a:lnSpc>
                <a:spcBef>
                  <a:spcPct val="0"/>
                </a:spcBef>
                <a:spcAft>
                  <a:spcPct val="0"/>
                </a:spcAft>
                <a:buClrTx/>
                <a:buSzTx/>
                <a:buFontTx/>
                <a:buNone/>
                <a:tabLst/>
                <a:defRPr/>
              </a:pPr>
              <a:endParaRPr kumimoji="0" lang="en-US" altLang="zh-CN" sz="700" b="0" i="0" u="none" strike="noStrike" kern="0" cap="none" spc="0" normalizeH="0" baseline="-25000" noProof="0">
                <a:ln>
                  <a:noFill/>
                </a:ln>
                <a:solidFill>
                  <a:prstClr val="black"/>
                </a:solidFill>
                <a:effectLst/>
                <a:uLnTx/>
                <a:uFillTx/>
                <a:latin typeface="Times New Roman" charset="0"/>
                <a:ea typeface="宋体" charset="0"/>
              </a:endParaRPr>
            </a:p>
          </p:txBody>
        </p:sp>
        <p:sp>
          <p:nvSpPr>
            <p:cNvPr id="39" name="Rectangle 33">
              <a:extLst>
                <a:ext uri="{FF2B5EF4-FFF2-40B4-BE49-F238E27FC236}">
                  <a16:creationId xmlns:a16="http://schemas.microsoft.com/office/drawing/2014/main" id="{B812DEAC-CEDF-40C7-A5D5-C2976BD18BB4}"/>
                </a:ext>
              </a:extLst>
            </p:cNvPr>
            <p:cNvSpPr>
              <a:spLocks noChangeArrowheads="1"/>
            </p:cNvSpPr>
            <p:nvPr/>
          </p:nvSpPr>
          <p:spPr bwMode="auto">
            <a:xfrm>
              <a:off x="7190855" y="4225716"/>
              <a:ext cx="626049" cy="3239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marL="0" marR="0" lvl="0" indent="0" algn="just" defTabSz="914400" eaLnBrk="0" fontAlgn="base" latinLnBrk="0" hangingPunct="0">
                <a:lnSpc>
                  <a:spcPct val="100000"/>
                </a:lnSpc>
                <a:spcBef>
                  <a:spcPct val="0"/>
                </a:spcBef>
                <a:spcAft>
                  <a:spcPct val="0"/>
                </a:spcAft>
                <a:buClrTx/>
                <a:buSzTx/>
                <a:buFontTx/>
                <a:buNone/>
                <a:tabLst/>
                <a:defRPr/>
              </a:pPr>
              <a:r>
                <a:rPr kumimoji="0" lang="en-US" altLang="zh-CN" sz="1500" b="1" i="1"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B</a:t>
              </a:r>
              <a:r>
                <a:rPr kumimoji="0" lang="en-US" altLang="zh-CN" sz="1500" b="1" i="0" u="none" strike="noStrike" kern="0" cap="none" spc="0" normalizeH="0" baseline="-25000" noProof="0">
                  <a:ln>
                    <a:noFill/>
                  </a:ln>
                  <a:solidFill>
                    <a:srgbClr val="000000"/>
                  </a:solidFill>
                  <a:effectLst/>
                  <a:uLnTx/>
                  <a:uFillTx/>
                  <a:latin typeface="Times New Roman" panose="02020603050405020304" pitchFamily="18" charset="0"/>
                  <a:ea typeface="宋体" panose="02010600030101010101" pitchFamily="2" charset="-122"/>
                </a:rPr>
                <a:t>4</a:t>
              </a:r>
              <a:endParaRPr kumimoji="0" lang="en-US" altLang="zh-CN" sz="1500" b="1"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40" name="Rectangle 34">
              <a:extLst>
                <a:ext uri="{FF2B5EF4-FFF2-40B4-BE49-F238E27FC236}">
                  <a16:creationId xmlns:a16="http://schemas.microsoft.com/office/drawing/2014/main" id="{0C9B66A0-7897-41CD-BEB6-A627E17FDFCE}"/>
                </a:ext>
              </a:extLst>
            </p:cNvPr>
            <p:cNvSpPr>
              <a:spLocks noChangeArrowheads="1"/>
            </p:cNvSpPr>
            <p:nvPr/>
          </p:nvSpPr>
          <p:spPr bwMode="auto">
            <a:xfrm>
              <a:off x="7204296" y="3071812"/>
              <a:ext cx="628429" cy="327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marL="0" marR="0" lvl="0" indent="0" algn="just" defTabSz="914400" eaLnBrk="0" fontAlgn="base" latinLnBrk="0" hangingPunct="0">
                <a:lnSpc>
                  <a:spcPct val="100000"/>
                </a:lnSpc>
                <a:spcBef>
                  <a:spcPct val="0"/>
                </a:spcBef>
                <a:spcAft>
                  <a:spcPct val="0"/>
                </a:spcAft>
                <a:buClrTx/>
                <a:buSzTx/>
                <a:buFontTx/>
                <a:buNone/>
                <a:tabLst/>
                <a:defRPr/>
              </a:pPr>
              <a:r>
                <a:rPr kumimoji="0" lang="en-US" altLang="zh-CN" sz="1500" b="1" i="1"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B</a:t>
              </a:r>
              <a:r>
                <a:rPr kumimoji="0" lang="en-US" altLang="zh-CN" sz="1500" b="1" i="0" u="none" strike="noStrike" kern="0" cap="none" spc="0" normalizeH="0" baseline="-25000" noProof="0">
                  <a:ln>
                    <a:noFill/>
                  </a:ln>
                  <a:solidFill>
                    <a:srgbClr val="000000"/>
                  </a:solidFill>
                  <a:effectLst/>
                  <a:uLnTx/>
                  <a:uFillTx/>
                  <a:latin typeface="Times New Roman" panose="02020603050405020304" pitchFamily="18" charset="0"/>
                  <a:ea typeface="宋体" panose="02010600030101010101" pitchFamily="2" charset="-122"/>
                </a:rPr>
                <a:t>3</a:t>
              </a:r>
              <a:endParaRPr kumimoji="0" lang="en-US" altLang="zh-CN" sz="1500" b="1"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41" name="Rectangle 36">
              <a:extLst>
                <a:ext uri="{FF2B5EF4-FFF2-40B4-BE49-F238E27FC236}">
                  <a16:creationId xmlns:a16="http://schemas.microsoft.com/office/drawing/2014/main" id="{1246C1FC-E94C-4762-ABB4-4F628964D731}"/>
                </a:ext>
              </a:extLst>
            </p:cNvPr>
            <p:cNvSpPr>
              <a:spLocks noChangeArrowheads="1"/>
            </p:cNvSpPr>
            <p:nvPr/>
          </p:nvSpPr>
          <p:spPr bwMode="auto">
            <a:xfrm>
              <a:off x="6415088" y="4746626"/>
              <a:ext cx="809625" cy="231774"/>
            </a:xfrm>
            <a:prstGeom prst="rect">
              <a:avLst/>
            </a:prstGeom>
            <a:solidFill>
              <a:schemeClr val="bg1"/>
            </a:solidFill>
            <a:ln w="25400">
              <a:solidFill>
                <a:sysClr val="windowText" lastClr="000000"/>
              </a:solidFill>
              <a:miter lim="800000"/>
              <a:headEnd/>
              <a:tailEnd/>
            </a:ln>
            <a:effectLst>
              <a:outerShdw blurRad="50800" dist="50800" dir="2700000" algn="ctr" rotWithShape="0">
                <a:schemeClr val="tx1">
                  <a:alpha val="40000"/>
                </a:schemeClr>
              </a:outerShdw>
            </a:effectLst>
          </p:spPr>
          <p:txBody>
            <a:bodyPr tIns="0" bIns="0"/>
            <a:lstStyle>
              <a:lvl1pPr>
                <a:defRPr b="1">
                  <a:solidFill>
                    <a:schemeClr val="tx1"/>
                  </a:solidFill>
                  <a:latin typeface="Tahoma" charset="0"/>
                  <a:ea typeface="宋体" charset="0"/>
                </a:defRPr>
              </a:lvl1pPr>
              <a:lvl2pPr marL="742950" indent="-285750">
                <a:defRPr b="1">
                  <a:solidFill>
                    <a:schemeClr val="tx1"/>
                  </a:solidFill>
                  <a:latin typeface="Tahoma" charset="0"/>
                  <a:ea typeface="宋体" charset="0"/>
                </a:defRPr>
              </a:lvl2pPr>
              <a:lvl3pPr marL="1143000" indent="-228600">
                <a:defRPr b="1">
                  <a:solidFill>
                    <a:schemeClr val="tx1"/>
                  </a:solidFill>
                  <a:latin typeface="Tahoma" charset="0"/>
                  <a:ea typeface="宋体" charset="0"/>
                </a:defRPr>
              </a:lvl3pPr>
              <a:lvl4pPr marL="1600200" indent="-228600">
                <a:defRPr b="1">
                  <a:solidFill>
                    <a:schemeClr val="tx1"/>
                  </a:solidFill>
                  <a:latin typeface="Tahoma" charset="0"/>
                  <a:ea typeface="宋体" charset="0"/>
                </a:defRPr>
              </a:lvl4pPr>
              <a:lvl5pPr marL="2057400" indent="-228600">
                <a:defRPr b="1">
                  <a:solidFill>
                    <a:schemeClr val="tx1"/>
                  </a:solidFill>
                  <a:latin typeface="Tahoma" charset="0"/>
                  <a:ea typeface="宋体" charset="0"/>
                </a:defRPr>
              </a:lvl5pPr>
              <a:lvl6pPr marL="2514600" indent="-228600" eaLnBrk="0" fontAlgn="base" hangingPunct="0">
                <a:spcBef>
                  <a:spcPct val="0"/>
                </a:spcBef>
                <a:spcAft>
                  <a:spcPct val="0"/>
                </a:spcAft>
                <a:defRPr b="1">
                  <a:solidFill>
                    <a:schemeClr val="tx1"/>
                  </a:solidFill>
                  <a:latin typeface="Tahoma" charset="0"/>
                  <a:ea typeface="宋体" charset="0"/>
                </a:defRPr>
              </a:lvl6pPr>
              <a:lvl7pPr marL="2971800" indent="-228600" eaLnBrk="0" fontAlgn="base" hangingPunct="0">
                <a:spcBef>
                  <a:spcPct val="0"/>
                </a:spcBef>
                <a:spcAft>
                  <a:spcPct val="0"/>
                </a:spcAft>
                <a:defRPr b="1">
                  <a:solidFill>
                    <a:schemeClr val="tx1"/>
                  </a:solidFill>
                  <a:latin typeface="Tahoma" charset="0"/>
                  <a:ea typeface="宋体" charset="0"/>
                </a:defRPr>
              </a:lvl7pPr>
              <a:lvl8pPr marL="3429000" indent="-228600" eaLnBrk="0" fontAlgn="base" hangingPunct="0">
                <a:spcBef>
                  <a:spcPct val="0"/>
                </a:spcBef>
                <a:spcAft>
                  <a:spcPct val="0"/>
                </a:spcAft>
                <a:defRPr b="1">
                  <a:solidFill>
                    <a:schemeClr val="tx1"/>
                  </a:solidFill>
                  <a:latin typeface="Tahoma" charset="0"/>
                  <a:ea typeface="宋体" charset="0"/>
                </a:defRPr>
              </a:lvl8pPr>
              <a:lvl9pPr marL="3886200" indent="-228600" eaLnBrk="0" fontAlgn="base" hangingPunct="0">
                <a:spcBef>
                  <a:spcPct val="0"/>
                </a:spcBef>
                <a:spcAft>
                  <a:spcPct val="0"/>
                </a:spcAft>
                <a:defRPr b="1">
                  <a:solidFill>
                    <a:schemeClr val="tx1"/>
                  </a:solidFill>
                  <a:latin typeface="Tahoma" charset="0"/>
                  <a:ea typeface="宋体" charset="0"/>
                </a:defRPr>
              </a:lvl9pPr>
            </a:lstStyle>
            <a:p>
              <a:pPr marL="0" marR="0" lvl="0" indent="0" algn="just" defTabSz="914400" eaLnBrk="0" fontAlgn="base" latinLnBrk="0" hangingPunct="0">
                <a:lnSpc>
                  <a:spcPct val="96000"/>
                </a:lnSpc>
                <a:spcBef>
                  <a:spcPct val="0"/>
                </a:spcBef>
                <a:spcAft>
                  <a:spcPct val="0"/>
                </a:spcAft>
                <a:buClrTx/>
                <a:buSzTx/>
                <a:buFontTx/>
                <a:buNone/>
                <a:tabLst/>
                <a:defRPr/>
              </a:pPr>
              <a:endParaRPr kumimoji="0" lang="en-US" altLang="zh-CN" sz="700" b="0" i="0" u="none" strike="noStrike" kern="0" cap="none" spc="0" normalizeH="0" baseline="-25000" noProof="0">
                <a:ln>
                  <a:noFill/>
                </a:ln>
                <a:solidFill>
                  <a:prstClr val="black"/>
                </a:solidFill>
                <a:effectLst/>
                <a:uLnTx/>
                <a:uFillTx/>
                <a:latin typeface="Times New Roman" charset="0"/>
                <a:ea typeface="宋体" charset="0"/>
              </a:endParaRPr>
            </a:p>
          </p:txBody>
        </p:sp>
        <p:sp>
          <p:nvSpPr>
            <p:cNvPr id="42" name="Rectangle 39">
              <a:extLst>
                <a:ext uri="{FF2B5EF4-FFF2-40B4-BE49-F238E27FC236}">
                  <a16:creationId xmlns:a16="http://schemas.microsoft.com/office/drawing/2014/main" id="{DAB7A5C5-ED54-4DB4-9D65-A7E1AA2A439D}"/>
                </a:ext>
              </a:extLst>
            </p:cNvPr>
            <p:cNvSpPr>
              <a:spLocks noChangeArrowheads="1"/>
            </p:cNvSpPr>
            <p:nvPr/>
          </p:nvSpPr>
          <p:spPr bwMode="auto">
            <a:xfrm>
              <a:off x="7189666" y="4692519"/>
              <a:ext cx="627239" cy="327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marL="0" marR="0" lvl="0" indent="0" algn="just" defTabSz="914400" eaLnBrk="0" fontAlgn="base" latinLnBrk="0" hangingPunct="0">
                <a:lnSpc>
                  <a:spcPct val="100000"/>
                </a:lnSpc>
                <a:spcBef>
                  <a:spcPct val="0"/>
                </a:spcBef>
                <a:spcAft>
                  <a:spcPct val="0"/>
                </a:spcAft>
                <a:buClrTx/>
                <a:buSzTx/>
                <a:buFontTx/>
                <a:buNone/>
                <a:tabLst/>
                <a:defRPr/>
              </a:pPr>
              <a:r>
                <a:rPr kumimoji="0" lang="en-US" altLang="zh-CN" sz="1500" b="1" i="1"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B</a:t>
              </a:r>
              <a:r>
                <a:rPr kumimoji="0" lang="en-US" altLang="zh-CN" sz="1500" b="1" i="0" u="none" strike="noStrike" kern="0" cap="none" spc="0" normalizeH="0" baseline="-25000" noProof="0">
                  <a:ln>
                    <a:noFill/>
                  </a:ln>
                  <a:solidFill>
                    <a:srgbClr val="000000"/>
                  </a:solidFill>
                  <a:effectLst/>
                  <a:uLnTx/>
                  <a:uFillTx/>
                  <a:latin typeface="Times New Roman" panose="02020603050405020304" pitchFamily="18" charset="0"/>
                  <a:ea typeface="宋体" panose="02010600030101010101" pitchFamily="2" charset="-122"/>
                </a:rPr>
                <a:t>6</a:t>
              </a:r>
              <a:endParaRPr kumimoji="0" lang="en-US" altLang="zh-CN" sz="1500" b="1"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43" name="Line 28">
              <a:extLst>
                <a:ext uri="{FF2B5EF4-FFF2-40B4-BE49-F238E27FC236}">
                  <a16:creationId xmlns:a16="http://schemas.microsoft.com/office/drawing/2014/main" id="{D89E69E2-672D-49FC-B221-D87E994A5ADD}"/>
                </a:ext>
              </a:extLst>
            </p:cNvPr>
            <p:cNvSpPr>
              <a:spLocks noChangeShapeType="1"/>
            </p:cNvSpPr>
            <p:nvPr/>
          </p:nvSpPr>
          <p:spPr bwMode="auto">
            <a:xfrm>
              <a:off x="6297631" y="1558932"/>
              <a:ext cx="0" cy="239711"/>
            </a:xfrm>
            <a:prstGeom prst="line">
              <a:avLst/>
            </a:prstGeom>
            <a:noFill/>
            <a:ln w="25400">
              <a:solidFill>
                <a:sysClr val="windowText" lastClr="000000"/>
              </a:solidFill>
              <a:round/>
              <a:headEnd/>
              <a:tailEnd type="stealth" w="lg" len="lg"/>
            </a:ln>
            <a:extLst>
              <a:ext uri="{909E8E84-426E-40DD-AFC4-6F175D3DCCD1}">
                <a14:hiddenFill xmlns:a14="http://schemas.microsoft.com/office/drawing/2010/main">
                  <a:no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44" name="Line 29">
              <a:extLst>
                <a:ext uri="{FF2B5EF4-FFF2-40B4-BE49-F238E27FC236}">
                  <a16:creationId xmlns:a16="http://schemas.microsoft.com/office/drawing/2014/main" id="{CDA0D9F4-BC14-460C-9418-D791319D2B89}"/>
                </a:ext>
              </a:extLst>
            </p:cNvPr>
            <p:cNvSpPr>
              <a:spLocks noChangeShapeType="1"/>
            </p:cNvSpPr>
            <p:nvPr/>
          </p:nvSpPr>
          <p:spPr bwMode="auto">
            <a:xfrm>
              <a:off x="6291293" y="2871789"/>
              <a:ext cx="0" cy="271460"/>
            </a:xfrm>
            <a:prstGeom prst="line">
              <a:avLst/>
            </a:prstGeom>
            <a:noFill/>
            <a:ln w="25400">
              <a:solidFill>
                <a:sysClr val="windowText" lastClr="000000"/>
              </a:solidFill>
              <a:round/>
              <a:headEnd/>
              <a:tailEnd type="stealth" w="lg" len="lg"/>
            </a:ln>
            <a:extLst>
              <a:ext uri="{909E8E84-426E-40DD-AFC4-6F175D3DCCD1}">
                <a14:hiddenFill xmlns:a14="http://schemas.microsoft.com/office/drawing/2010/main">
                  <a:no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45" name="Line 31">
              <a:extLst>
                <a:ext uri="{FF2B5EF4-FFF2-40B4-BE49-F238E27FC236}">
                  <a16:creationId xmlns:a16="http://schemas.microsoft.com/office/drawing/2014/main" id="{F2861FBE-AD46-4745-B451-D2B9552F84D1}"/>
                </a:ext>
              </a:extLst>
            </p:cNvPr>
            <p:cNvSpPr>
              <a:spLocks noChangeShapeType="1"/>
            </p:cNvSpPr>
            <p:nvPr/>
          </p:nvSpPr>
          <p:spPr bwMode="auto">
            <a:xfrm>
              <a:off x="6359542" y="4135312"/>
              <a:ext cx="0" cy="169861"/>
            </a:xfrm>
            <a:prstGeom prst="line">
              <a:avLst/>
            </a:prstGeom>
            <a:noFill/>
            <a:ln w="25400">
              <a:solidFill>
                <a:sysClr val="windowText" lastClr="000000"/>
              </a:solidFill>
              <a:round/>
              <a:headEnd/>
              <a:tailEnd type="stealth" w="lg" len="lg"/>
            </a:ln>
            <a:extLst>
              <a:ext uri="{909E8E84-426E-40DD-AFC4-6F175D3DCCD1}">
                <a14:hiddenFill xmlns:a14="http://schemas.microsoft.com/office/drawing/2010/main">
                  <a:no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46" name="Line 37">
              <a:extLst>
                <a:ext uri="{FF2B5EF4-FFF2-40B4-BE49-F238E27FC236}">
                  <a16:creationId xmlns:a16="http://schemas.microsoft.com/office/drawing/2014/main" id="{32FBD25A-B2CA-47E8-9937-AFD445846627}"/>
                </a:ext>
              </a:extLst>
            </p:cNvPr>
            <p:cNvSpPr>
              <a:spLocks noChangeShapeType="1"/>
            </p:cNvSpPr>
            <p:nvPr/>
          </p:nvSpPr>
          <p:spPr bwMode="auto">
            <a:xfrm flipH="1">
              <a:off x="5802336" y="4563214"/>
              <a:ext cx="368296" cy="182561"/>
            </a:xfrm>
            <a:prstGeom prst="line">
              <a:avLst/>
            </a:prstGeom>
            <a:noFill/>
            <a:ln w="25400">
              <a:solidFill>
                <a:sysClr val="windowText" lastClr="000000"/>
              </a:solidFill>
              <a:round/>
              <a:headEnd/>
              <a:tailEnd type="stealth" w="lg" len="lg"/>
            </a:ln>
            <a:extLst>
              <a:ext uri="{909E8E84-426E-40DD-AFC4-6F175D3DCCD1}">
                <a14:hiddenFill xmlns:a14="http://schemas.microsoft.com/office/drawing/2010/main">
                  <a:no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47" name="Line 38">
              <a:extLst>
                <a:ext uri="{FF2B5EF4-FFF2-40B4-BE49-F238E27FC236}">
                  <a16:creationId xmlns:a16="http://schemas.microsoft.com/office/drawing/2014/main" id="{E723F765-7168-4162-B0DB-9026EC59BADF}"/>
                </a:ext>
              </a:extLst>
            </p:cNvPr>
            <p:cNvSpPr>
              <a:spLocks noChangeShapeType="1"/>
            </p:cNvSpPr>
            <p:nvPr/>
          </p:nvSpPr>
          <p:spPr bwMode="auto">
            <a:xfrm>
              <a:off x="6557978" y="4563214"/>
              <a:ext cx="323846" cy="182561"/>
            </a:xfrm>
            <a:prstGeom prst="line">
              <a:avLst/>
            </a:prstGeom>
            <a:noFill/>
            <a:ln w="25400">
              <a:solidFill>
                <a:sysClr val="windowText" lastClr="000000"/>
              </a:solidFill>
              <a:round/>
              <a:headEnd/>
              <a:tailEnd type="stealth" w="lg" len="lg"/>
            </a:ln>
            <a:extLst>
              <a:ext uri="{909E8E84-426E-40DD-AFC4-6F175D3DCCD1}">
                <a14:hiddenFill xmlns:a14="http://schemas.microsoft.com/office/drawing/2010/main">
                  <a:no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48" name="Freeform 41">
              <a:extLst>
                <a:ext uri="{FF2B5EF4-FFF2-40B4-BE49-F238E27FC236}">
                  <a16:creationId xmlns:a16="http://schemas.microsoft.com/office/drawing/2014/main" id="{28A2C049-6EB3-4F4D-A391-FE0AD80963AD}"/>
                </a:ext>
              </a:extLst>
            </p:cNvPr>
            <p:cNvSpPr>
              <a:spLocks/>
            </p:cNvSpPr>
            <p:nvPr/>
          </p:nvSpPr>
          <p:spPr bwMode="auto">
            <a:xfrm>
              <a:off x="5291172" y="2928937"/>
              <a:ext cx="271460" cy="1357313"/>
            </a:xfrm>
            <a:custGeom>
              <a:avLst/>
              <a:gdLst>
                <a:gd name="T0" fmla="*/ 2147483646 w 227"/>
                <a:gd name="T1" fmla="*/ 2147483646 h 983"/>
                <a:gd name="T2" fmla="*/ 2147483646 w 227"/>
                <a:gd name="T3" fmla="*/ 2147483646 h 983"/>
                <a:gd name="T4" fmla="*/ 0 w 227"/>
                <a:gd name="T5" fmla="*/ 2147483646 h 983"/>
                <a:gd name="T6" fmla="*/ 2147483646 w 227"/>
                <a:gd name="T7" fmla="*/ 2147483646 h 983"/>
                <a:gd name="T8" fmla="*/ 2147483646 w 227"/>
                <a:gd name="T9" fmla="*/ 2147483646 h 983"/>
                <a:gd name="T10" fmla="*/ 0 60000 65536"/>
                <a:gd name="T11" fmla="*/ 0 60000 65536"/>
                <a:gd name="T12" fmla="*/ 0 60000 65536"/>
                <a:gd name="T13" fmla="*/ 0 60000 65536"/>
                <a:gd name="T14" fmla="*/ 0 60000 65536"/>
                <a:gd name="T15" fmla="*/ 0 w 227"/>
                <a:gd name="T16" fmla="*/ 0 h 983"/>
                <a:gd name="T17" fmla="*/ 227 w 227"/>
                <a:gd name="T18" fmla="*/ 983 h 983"/>
              </a:gdLst>
              <a:ahLst/>
              <a:cxnLst>
                <a:cxn ang="T10">
                  <a:pos x="T0" y="T1"/>
                </a:cxn>
                <a:cxn ang="T11">
                  <a:pos x="T2" y="T3"/>
                </a:cxn>
                <a:cxn ang="T12">
                  <a:pos x="T4" y="T5"/>
                </a:cxn>
                <a:cxn ang="T13">
                  <a:pos x="T6" y="T7"/>
                </a:cxn>
                <a:cxn ang="T14">
                  <a:pos x="T8" y="T9"/>
                </a:cxn>
              </a:cxnLst>
              <a:rect l="T15" t="T16" r="T17" b="T18"/>
              <a:pathLst>
                <a:path w="227" h="983">
                  <a:moveTo>
                    <a:pt x="182" y="885"/>
                  </a:moveTo>
                  <a:cubicBezTo>
                    <a:pt x="129" y="934"/>
                    <a:pt x="76" y="983"/>
                    <a:pt x="46" y="930"/>
                  </a:cubicBezTo>
                  <a:cubicBezTo>
                    <a:pt x="16" y="877"/>
                    <a:pt x="0" y="711"/>
                    <a:pt x="0" y="567"/>
                  </a:cubicBezTo>
                  <a:cubicBezTo>
                    <a:pt x="0" y="423"/>
                    <a:pt x="8" y="136"/>
                    <a:pt x="46" y="68"/>
                  </a:cubicBezTo>
                  <a:cubicBezTo>
                    <a:pt x="84" y="0"/>
                    <a:pt x="155" y="79"/>
                    <a:pt x="227" y="159"/>
                  </a:cubicBezTo>
                </a:path>
              </a:pathLst>
            </a:custGeom>
            <a:noFill/>
            <a:ln w="25400">
              <a:solidFill>
                <a:sysClr val="windowText" lastClr="000000"/>
              </a:solidFill>
              <a:round/>
              <a:headEnd/>
              <a:tailEnd type="stealth" w="lg" len="lg"/>
            </a:ln>
            <a:extLst>
              <a:ext uri="{909E8E84-426E-40DD-AFC4-6F175D3DCCD1}">
                <a14:hiddenFill xmlns:a14="http://schemas.microsoft.com/office/drawing/2010/main">
                  <a:solidFill>
                    <a:srgbClr val="FFFFFF"/>
                  </a:solid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49" name="Rectangle 16">
              <a:extLst>
                <a:ext uri="{FF2B5EF4-FFF2-40B4-BE49-F238E27FC236}">
                  <a16:creationId xmlns:a16="http://schemas.microsoft.com/office/drawing/2014/main" id="{25071E9F-A05C-4CB9-8682-F75CB0A7A990}"/>
                </a:ext>
              </a:extLst>
            </p:cNvPr>
            <p:cNvSpPr>
              <a:spLocks noChangeArrowheads="1"/>
            </p:cNvSpPr>
            <p:nvPr/>
          </p:nvSpPr>
          <p:spPr bwMode="auto">
            <a:xfrm>
              <a:off x="5148298" y="4692520"/>
              <a:ext cx="514344" cy="325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68580" tIns="34290" rIns="68580" bIns="34290"/>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marL="0" marR="0" lvl="0" indent="0" algn="just" defTabSz="914400" eaLnBrk="0" fontAlgn="base" latinLnBrk="0" hangingPunct="0">
                <a:lnSpc>
                  <a:spcPct val="100000"/>
                </a:lnSpc>
                <a:spcBef>
                  <a:spcPct val="0"/>
                </a:spcBef>
                <a:spcAft>
                  <a:spcPct val="0"/>
                </a:spcAft>
                <a:buClrTx/>
                <a:buSzTx/>
                <a:buFontTx/>
                <a:buNone/>
                <a:tabLst/>
                <a:defRPr/>
              </a:pPr>
              <a:r>
                <a:rPr kumimoji="0" lang="en-US" altLang="zh-CN" sz="1500" b="1" i="1"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B</a:t>
              </a:r>
              <a:r>
                <a:rPr kumimoji="0" lang="en-US" altLang="zh-CN" sz="1500" b="1" i="1" u="none" strike="noStrike" kern="0" cap="none" spc="0" normalizeH="0" baseline="-25000" noProof="0">
                  <a:ln>
                    <a:noFill/>
                  </a:ln>
                  <a:solidFill>
                    <a:srgbClr val="000000"/>
                  </a:solidFill>
                  <a:effectLst/>
                  <a:uLnTx/>
                  <a:uFillTx/>
                  <a:latin typeface="Times New Roman" panose="02020603050405020304" pitchFamily="18" charset="0"/>
                  <a:ea typeface="宋体" panose="02010600030101010101" pitchFamily="2" charset="-122"/>
                </a:rPr>
                <a:t>5</a:t>
              </a:r>
              <a:endParaRPr kumimoji="0" lang="en-US" altLang="zh-CN" sz="1500" b="1" i="1"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grpSp>
      <p:grpSp>
        <p:nvGrpSpPr>
          <p:cNvPr id="72" name="组合 101">
            <a:extLst>
              <a:ext uri="{FF2B5EF4-FFF2-40B4-BE49-F238E27FC236}">
                <a16:creationId xmlns:a16="http://schemas.microsoft.com/office/drawing/2014/main" id="{B3EB6C6B-CDD7-41C5-A835-BF5E9C0297CB}"/>
              </a:ext>
            </a:extLst>
          </p:cNvPr>
          <p:cNvGrpSpPr>
            <a:grpSpLocks/>
          </p:cNvGrpSpPr>
          <p:nvPr/>
        </p:nvGrpSpPr>
        <p:grpSpPr bwMode="auto">
          <a:xfrm>
            <a:off x="8210912" y="1661883"/>
            <a:ext cx="3575050" cy="4429125"/>
            <a:chOff x="4371975" y="714362"/>
            <a:chExt cx="3575050" cy="4429157"/>
          </a:xfrm>
        </p:grpSpPr>
        <p:sp>
          <p:nvSpPr>
            <p:cNvPr id="73" name="Freeform 40">
              <a:extLst>
                <a:ext uri="{FF2B5EF4-FFF2-40B4-BE49-F238E27FC236}">
                  <a16:creationId xmlns:a16="http://schemas.microsoft.com/office/drawing/2014/main" id="{9D72349A-1BF0-4B78-9777-4D9B6858B79C}"/>
                </a:ext>
              </a:extLst>
            </p:cNvPr>
            <p:cNvSpPr>
              <a:spLocks/>
            </p:cNvSpPr>
            <p:nvPr/>
          </p:nvSpPr>
          <p:spPr bwMode="auto">
            <a:xfrm>
              <a:off x="5284788" y="2152655"/>
              <a:ext cx="385762" cy="1133475"/>
            </a:xfrm>
            <a:custGeom>
              <a:avLst/>
              <a:gdLst>
                <a:gd name="T0" fmla="*/ 2147483646 w 325"/>
                <a:gd name="T1" fmla="*/ 2147483646 h 983"/>
                <a:gd name="T2" fmla="*/ 2147483646 w 325"/>
                <a:gd name="T3" fmla="*/ 2147483646 h 983"/>
                <a:gd name="T4" fmla="*/ 2147483646 w 325"/>
                <a:gd name="T5" fmla="*/ 2147483646 h 983"/>
                <a:gd name="T6" fmla="*/ 2147483646 w 325"/>
                <a:gd name="T7" fmla="*/ 2147483646 h 983"/>
                <a:gd name="T8" fmla="*/ 2147483646 w 325"/>
                <a:gd name="T9" fmla="*/ 2147483646 h 983"/>
                <a:gd name="T10" fmla="*/ 0 60000 65536"/>
                <a:gd name="T11" fmla="*/ 0 60000 65536"/>
                <a:gd name="T12" fmla="*/ 0 60000 65536"/>
                <a:gd name="T13" fmla="*/ 0 60000 65536"/>
                <a:gd name="T14" fmla="*/ 0 60000 65536"/>
                <a:gd name="T15" fmla="*/ 0 w 325"/>
                <a:gd name="T16" fmla="*/ 0 h 983"/>
                <a:gd name="T17" fmla="*/ 325 w 325"/>
                <a:gd name="T18" fmla="*/ 983 h 983"/>
              </a:gdLst>
              <a:ahLst/>
              <a:cxnLst>
                <a:cxn ang="T10">
                  <a:pos x="T0" y="T1"/>
                </a:cxn>
                <a:cxn ang="T11">
                  <a:pos x="T2" y="T3"/>
                </a:cxn>
                <a:cxn ang="T12">
                  <a:pos x="T4" y="T5"/>
                </a:cxn>
                <a:cxn ang="T13">
                  <a:pos x="T6" y="T7"/>
                </a:cxn>
                <a:cxn ang="T14">
                  <a:pos x="T8" y="T9"/>
                </a:cxn>
              </a:cxnLst>
              <a:rect l="T15" t="T16" r="T17" b="T18"/>
              <a:pathLst>
                <a:path w="325" h="983">
                  <a:moveTo>
                    <a:pt x="325" y="847"/>
                  </a:moveTo>
                  <a:cubicBezTo>
                    <a:pt x="215" y="915"/>
                    <a:pt x="106" y="983"/>
                    <a:pt x="53" y="938"/>
                  </a:cubicBezTo>
                  <a:cubicBezTo>
                    <a:pt x="0" y="893"/>
                    <a:pt x="1" y="719"/>
                    <a:pt x="8" y="575"/>
                  </a:cubicBezTo>
                  <a:cubicBezTo>
                    <a:pt x="15" y="431"/>
                    <a:pt x="53" y="152"/>
                    <a:pt x="98" y="76"/>
                  </a:cubicBezTo>
                  <a:cubicBezTo>
                    <a:pt x="143" y="0"/>
                    <a:pt x="211" y="60"/>
                    <a:pt x="280" y="121"/>
                  </a:cubicBezTo>
                </a:path>
              </a:pathLst>
            </a:custGeom>
            <a:noFill/>
            <a:ln w="25400">
              <a:solidFill>
                <a:sysClr val="windowText" lastClr="000000"/>
              </a:solidFill>
              <a:round/>
              <a:headEnd/>
              <a:tailEnd type="stealth" w="lg" len="lg"/>
            </a:ln>
            <a:extLst>
              <a:ext uri="{909E8E84-426E-40DD-AFC4-6F175D3DCCD1}">
                <a14:hiddenFill xmlns:a14="http://schemas.microsoft.com/office/drawing/2010/main">
                  <a:solidFill>
                    <a:srgbClr val="FFFFFF"/>
                  </a:solid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74" name="Line 29">
              <a:extLst>
                <a:ext uri="{FF2B5EF4-FFF2-40B4-BE49-F238E27FC236}">
                  <a16:creationId xmlns:a16="http://schemas.microsoft.com/office/drawing/2014/main" id="{E17A6BB4-0927-42C6-B795-D8C3EB552C2B}"/>
                </a:ext>
              </a:extLst>
            </p:cNvPr>
            <p:cNvSpPr>
              <a:spLocks noChangeShapeType="1"/>
            </p:cNvSpPr>
            <p:nvPr/>
          </p:nvSpPr>
          <p:spPr bwMode="auto">
            <a:xfrm>
              <a:off x="6426200" y="3143254"/>
              <a:ext cx="0" cy="271463"/>
            </a:xfrm>
            <a:prstGeom prst="line">
              <a:avLst/>
            </a:prstGeom>
            <a:noFill/>
            <a:ln w="25400">
              <a:solidFill>
                <a:sysClr val="windowText" lastClr="000000"/>
              </a:solidFill>
              <a:round/>
              <a:headEnd/>
              <a:tailEnd type="stealth" w="lg" len="lg"/>
            </a:ln>
            <a:extLst>
              <a:ext uri="{909E8E84-426E-40DD-AFC4-6F175D3DCCD1}">
                <a14:hiddenFill xmlns:a14="http://schemas.microsoft.com/office/drawing/2010/main">
                  <a:no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75" name="Rectangle 23">
              <a:extLst>
                <a:ext uri="{FF2B5EF4-FFF2-40B4-BE49-F238E27FC236}">
                  <a16:creationId xmlns:a16="http://schemas.microsoft.com/office/drawing/2014/main" id="{808E65EB-3D5D-44C0-B716-462970D0FA36}"/>
                </a:ext>
              </a:extLst>
            </p:cNvPr>
            <p:cNvSpPr>
              <a:spLocks noChangeArrowheads="1"/>
            </p:cNvSpPr>
            <p:nvPr/>
          </p:nvSpPr>
          <p:spPr bwMode="auto">
            <a:xfrm>
              <a:off x="5580063" y="714362"/>
              <a:ext cx="1693862" cy="1285884"/>
            </a:xfrm>
            <a:prstGeom prst="rect">
              <a:avLst/>
            </a:prstGeom>
            <a:solidFill>
              <a:schemeClr val="bg1"/>
            </a:solidFill>
            <a:ln w="25400">
              <a:solidFill>
                <a:sysClr val="windowText" lastClr="000000"/>
              </a:solidFill>
              <a:miter lim="800000"/>
              <a:headEnd/>
              <a:tailEnd/>
            </a:ln>
            <a:effectLst>
              <a:outerShdw blurRad="50800" dist="50800" dir="2700000" algn="ctr" rotWithShape="0">
                <a:schemeClr val="tx1">
                  <a:alpha val="40000"/>
                </a:schemeClr>
              </a:outerShdw>
            </a:effectLst>
          </p:spPr>
          <p:txBody>
            <a:bodyPr tIns="36000" bIns="0"/>
            <a:lstStyle>
              <a:lvl1pPr>
                <a:defRPr b="1">
                  <a:solidFill>
                    <a:schemeClr val="tx1"/>
                  </a:solidFill>
                  <a:latin typeface="Tahoma" charset="0"/>
                  <a:ea typeface="宋体" charset="0"/>
                </a:defRPr>
              </a:lvl1pPr>
              <a:lvl2pPr marL="742950" indent="-285750">
                <a:defRPr b="1">
                  <a:solidFill>
                    <a:schemeClr val="tx1"/>
                  </a:solidFill>
                  <a:latin typeface="Tahoma" charset="0"/>
                  <a:ea typeface="宋体" charset="0"/>
                </a:defRPr>
              </a:lvl2pPr>
              <a:lvl3pPr marL="1143000" indent="-228600">
                <a:defRPr b="1">
                  <a:solidFill>
                    <a:schemeClr val="tx1"/>
                  </a:solidFill>
                  <a:latin typeface="Tahoma" charset="0"/>
                  <a:ea typeface="宋体" charset="0"/>
                </a:defRPr>
              </a:lvl3pPr>
              <a:lvl4pPr marL="1600200" indent="-228600">
                <a:defRPr b="1">
                  <a:solidFill>
                    <a:schemeClr val="tx1"/>
                  </a:solidFill>
                  <a:latin typeface="Tahoma" charset="0"/>
                  <a:ea typeface="宋体" charset="0"/>
                </a:defRPr>
              </a:lvl4pPr>
              <a:lvl5pPr marL="2057400" indent="-228600">
                <a:defRPr b="1">
                  <a:solidFill>
                    <a:schemeClr val="tx1"/>
                  </a:solidFill>
                  <a:latin typeface="Tahoma" charset="0"/>
                  <a:ea typeface="宋体" charset="0"/>
                </a:defRPr>
              </a:lvl5pPr>
              <a:lvl6pPr marL="2514600" indent="-228600" eaLnBrk="0" fontAlgn="base" hangingPunct="0">
                <a:spcBef>
                  <a:spcPct val="0"/>
                </a:spcBef>
                <a:spcAft>
                  <a:spcPct val="0"/>
                </a:spcAft>
                <a:defRPr b="1">
                  <a:solidFill>
                    <a:schemeClr val="tx1"/>
                  </a:solidFill>
                  <a:latin typeface="Tahoma" charset="0"/>
                  <a:ea typeface="宋体" charset="0"/>
                </a:defRPr>
              </a:lvl6pPr>
              <a:lvl7pPr marL="2971800" indent="-228600" eaLnBrk="0" fontAlgn="base" hangingPunct="0">
                <a:spcBef>
                  <a:spcPct val="0"/>
                </a:spcBef>
                <a:spcAft>
                  <a:spcPct val="0"/>
                </a:spcAft>
                <a:defRPr b="1">
                  <a:solidFill>
                    <a:schemeClr val="tx1"/>
                  </a:solidFill>
                  <a:latin typeface="Tahoma" charset="0"/>
                  <a:ea typeface="宋体" charset="0"/>
                </a:defRPr>
              </a:lvl7pPr>
              <a:lvl8pPr marL="3429000" indent="-228600" eaLnBrk="0" fontAlgn="base" hangingPunct="0">
                <a:spcBef>
                  <a:spcPct val="0"/>
                </a:spcBef>
                <a:spcAft>
                  <a:spcPct val="0"/>
                </a:spcAft>
                <a:defRPr b="1">
                  <a:solidFill>
                    <a:schemeClr val="tx1"/>
                  </a:solidFill>
                  <a:latin typeface="Tahoma" charset="0"/>
                  <a:ea typeface="宋体" charset="0"/>
                </a:defRPr>
              </a:lvl8pPr>
              <a:lvl9pPr marL="3886200" indent="-228600" eaLnBrk="0" fontAlgn="base" hangingPunct="0">
                <a:spcBef>
                  <a:spcPct val="0"/>
                </a:spcBef>
                <a:spcAft>
                  <a:spcPct val="0"/>
                </a:spcAft>
                <a:defRPr b="1">
                  <a:solidFill>
                    <a:schemeClr val="tx1"/>
                  </a:solidFill>
                  <a:latin typeface="Tahoma" charset="0"/>
                  <a:ea typeface="宋体" charset="0"/>
                </a:defRPr>
              </a:lvl9pPr>
            </a:lstStyle>
            <a:p>
              <a:pPr marL="0" marR="0" lvl="0" indent="0" algn="just" defTabSz="914400" eaLnBrk="0" fontAlgn="base" latinLnBrk="0" hangingPunct="0">
                <a:lnSpc>
                  <a:spcPts val="1600"/>
                </a:lnSpc>
                <a:spcBef>
                  <a:spcPct val="0"/>
                </a:spcBef>
                <a:spcAft>
                  <a:spcPct val="0"/>
                </a:spcAft>
                <a:buClrTx/>
                <a:buSzTx/>
                <a:buFontTx/>
                <a:buNone/>
                <a:tabLst/>
                <a:defRPr/>
              </a:pPr>
              <a:r>
                <a:rPr kumimoji="0" lang="en-US" altLang="zh-CN" sz="1600" b="1" i="1" u="none" strike="noStrike" kern="0" cap="none" spc="0" normalizeH="0" baseline="0" noProof="0">
                  <a:ln>
                    <a:noFill/>
                  </a:ln>
                  <a:solidFill>
                    <a:prstClr val="black"/>
                  </a:solidFill>
                  <a:effectLst/>
                  <a:uLnTx/>
                  <a:uFillTx/>
                  <a:latin typeface="Times New Roman" charset="0"/>
                  <a:ea typeface="宋体" charset="0"/>
                </a:rPr>
                <a:t>i</a:t>
              </a:r>
              <a:r>
                <a:rPr kumimoji="0" lang="en-US" altLang="zh-CN" sz="1600" b="1" i="1" u="none" strike="noStrike" kern="0" cap="none" spc="0" normalizeH="0" baseline="0" noProof="0" dirty="0">
                  <a:ln>
                    <a:noFill/>
                  </a:ln>
                  <a:solidFill>
                    <a:prstClr val="black"/>
                  </a:solidFill>
                  <a:effectLst/>
                  <a:uLnTx/>
                  <a:uFillTx/>
                  <a:latin typeface="Times New Roman" charset="0"/>
                  <a:ea typeface="宋体" charset="0"/>
                </a:rPr>
                <a:t> </a:t>
              </a:r>
              <a:r>
                <a:rPr kumimoji="0" lang="en-US" altLang="zh-CN" sz="1600" b="1" i="0" u="none" strike="noStrike" kern="0" cap="none" spc="0" normalizeH="0" baseline="0" noProof="0" dirty="0">
                  <a:ln>
                    <a:noFill/>
                  </a:ln>
                  <a:solidFill>
                    <a:prstClr val="black"/>
                  </a:solidFill>
                  <a:effectLst/>
                  <a:uLnTx/>
                  <a:uFillTx/>
                  <a:latin typeface="Times New Roman" charset="0"/>
                  <a:ea typeface="宋体" charset="0"/>
                </a:rPr>
                <a:t>=</a:t>
              </a:r>
              <a:r>
                <a:rPr kumimoji="0" lang="en-US" altLang="zh-CN" sz="1600" b="1" i="1" u="none" strike="noStrike" kern="0" cap="none" spc="0" normalizeH="0" baseline="0" noProof="0" dirty="0">
                  <a:ln>
                    <a:noFill/>
                  </a:ln>
                  <a:solidFill>
                    <a:prstClr val="black"/>
                  </a:solidFill>
                  <a:effectLst/>
                  <a:uLnTx/>
                  <a:uFillTx/>
                  <a:latin typeface="Times New Roman" charset="0"/>
                  <a:ea typeface="宋体" charset="0"/>
                </a:rPr>
                <a:t> m </a:t>
              </a:r>
              <a:r>
                <a:rPr kumimoji="0" lang="en-US" altLang="zh-CN" sz="1600" b="1" i="0" u="none" strike="noStrike" kern="0" cap="none" spc="0" normalizeH="0" baseline="0" noProof="0" dirty="0">
                  <a:ln>
                    <a:noFill/>
                  </a:ln>
                  <a:solidFill>
                    <a:prstClr val="black"/>
                  </a:solidFill>
                  <a:effectLst/>
                  <a:uLnTx/>
                  <a:uFillTx/>
                  <a:latin typeface="Times New Roman" charset="0"/>
                  <a:ea typeface="宋体" charset="0"/>
                  <a:sym typeface="Symbol" charset="2"/>
                </a:rPr>
                <a:t></a:t>
              </a:r>
              <a:r>
                <a:rPr kumimoji="0" lang="en-US" altLang="zh-CN" sz="1600" b="1" i="0" u="none" strike="noStrike" kern="0" cap="none" spc="0" normalizeH="0" baseline="0" noProof="0" dirty="0">
                  <a:ln>
                    <a:noFill/>
                  </a:ln>
                  <a:solidFill>
                    <a:prstClr val="black"/>
                  </a:solidFill>
                  <a:effectLst/>
                  <a:uLnTx/>
                  <a:uFillTx/>
                  <a:latin typeface="Times New Roman" charset="0"/>
                  <a:ea typeface="宋体" charset="0"/>
                </a:rPr>
                <a:t>1</a:t>
              </a:r>
            </a:p>
            <a:p>
              <a:pPr marL="0" marR="0" lvl="0" indent="0" algn="just" defTabSz="914400" eaLnBrk="0" fontAlgn="base" latinLnBrk="0" hangingPunct="0">
                <a:lnSpc>
                  <a:spcPts val="1600"/>
                </a:lnSpc>
                <a:spcBef>
                  <a:spcPct val="0"/>
                </a:spcBef>
                <a:spcAft>
                  <a:spcPct val="0"/>
                </a:spcAft>
                <a:buClrTx/>
                <a:buSzTx/>
                <a:buFontTx/>
                <a:buNone/>
                <a:tabLst/>
                <a:defRPr/>
              </a:pPr>
              <a:r>
                <a:rPr kumimoji="0" lang="en-US" altLang="zh-CN" sz="1600" b="1" i="1" u="none" strike="noStrike" kern="0" cap="none" spc="0" normalizeH="0" baseline="0" noProof="0" dirty="0">
                  <a:ln>
                    <a:noFill/>
                  </a:ln>
                  <a:solidFill>
                    <a:prstClr val="black"/>
                  </a:solidFill>
                  <a:effectLst/>
                  <a:uLnTx/>
                  <a:uFillTx/>
                  <a:latin typeface="Times New Roman" charset="0"/>
                  <a:ea typeface="宋体" charset="0"/>
                </a:rPr>
                <a:t>j</a:t>
              </a:r>
              <a:r>
                <a:rPr kumimoji="0" lang="en-US" altLang="zh-CN" sz="1600" b="1" i="0" u="none" strike="noStrike" kern="0" cap="none" spc="0" normalizeH="0" baseline="0" noProof="0" dirty="0">
                  <a:ln>
                    <a:noFill/>
                  </a:ln>
                  <a:solidFill>
                    <a:prstClr val="black"/>
                  </a:solidFill>
                  <a:effectLst/>
                  <a:uLnTx/>
                  <a:uFillTx/>
                  <a:latin typeface="Times New Roman" charset="0"/>
                  <a:ea typeface="宋体" charset="0"/>
                </a:rPr>
                <a:t> =</a:t>
              </a:r>
              <a:r>
                <a:rPr kumimoji="0" lang="en-US" altLang="zh-CN" sz="1600" b="1" i="1" u="none" strike="noStrike" kern="0" cap="none" spc="0" normalizeH="0" baseline="0" noProof="0" dirty="0">
                  <a:ln>
                    <a:noFill/>
                  </a:ln>
                  <a:solidFill>
                    <a:prstClr val="black"/>
                  </a:solidFill>
                  <a:effectLst/>
                  <a:uLnTx/>
                  <a:uFillTx/>
                  <a:latin typeface="Times New Roman" charset="0"/>
                  <a:ea typeface="宋体" charset="0"/>
                </a:rPr>
                <a:t> n</a:t>
              </a:r>
            </a:p>
            <a:p>
              <a:pPr marL="0" marR="0" lvl="0" indent="0" algn="just" defTabSz="914400" eaLnBrk="0" fontAlgn="base" latinLnBrk="0" hangingPunct="0">
                <a:lnSpc>
                  <a:spcPts val="1600"/>
                </a:lnSpc>
                <a:spcBef>
                  <a:spcPct val="0"/>
                </a:spcBef>
                <a:spcAft>
                  <a:spcPct val="0"/>
                </a:spcAft>
                <a:buClrTx/>
                <a:buSzTx/>
                <a:buFontTx/>
                <a:buNone/>
                <a:tabLst/>
                <a:defRPr/>
              </a:pPr>
              <a:r>
                <a:rPr kumimoji="0" lang="en-US" altLang="zh-CN" sz="1600" b="1" i="1" u="none" strike="noStrike" kern="0" cap="none" spc="0" normalizeH="0" baseline="0" noProof="0" dirty="0">
                  <a:ln>
                    <a:noFill/>
                  </a:ln>
                  <a:solidFill>
                    <a:prstClr val="black"/>
                  </a:solidFill>
                  <a:effectLst/>
                  <a:uLnTx/>
                  <a:uFillTx/>
                  <a:latin typeface="Times New Roman" charset="0"/>
                  <a:ea typeface="宋体" charset="0"/>
                </a:rPr>
                <a:t>t</a:t>
              </a:r>
              <a:r>
                <a:rPr kumimoji="0" lang="en-US" altLang="zh-CN" sz="1600" b="1" i="1" u="none" strike="noStrike" kern="0" cap="none" spc="0" normalizeH="0" baseline="-25000" noProof="0" dirty="0">
                  <a:ln>
                    <a:noFill/>
                  </a:ln>
                  <a:solidFill>
                    <a:prstClr val="black"/>
                  </a:solidFill>
                  <a:effectLst/>
                  <a:uLnTx/>
                  <a:uFillTx/>
                  <a:latin typeface="Times New Roman" charset="0"/>
                  <a:ea typeface="宋体" charset="0"/>
                </a:rPr>
                <a:t>1</a:t>
              </a:r>
              <a:r>
                <a:rPr kumimoji="0" lang="en-US" altLang="zh-CN" sz="1600" b="1" i="0" u="none" strike="noStrike" kern="0" cap="none" spc="0" normalizeH="0" baseline="0" noProof="0" dirty="0">
                  <a:ln>
                    <a:noFill/>
                  </a:ln>
                  <a:solidFill>
                    <a:prstClr val="black"/>
                  </a:solidFill>
                  <a:effectLst/>
                  <a:uLnTx/>
                  <a:uFillTx/>
                  <a:latin typeface="Times New Roman" charset="0"/>
                  <a:ea typeface="宋体" charset="0"/>
                </a:rPr>
                <a:t> = 4 * </a:t>
              </a:r>
              <a:r>
                <a:rPr kumimoji="0" lang="en-US" altLang="zh-CN" sz="1600" b="1" i="1" u="none" strike="noStrike" kern="0" cap="none" spc="0" normalizeH="0" baseline="0" noProof="0" dirty="0">
                  <a:ln>
                    <a:noFill/>
                  </a:ln>
                  <a:solidFill>
                    <a:prstClr val="black"/>
                  </a:solidFill>
                  <a:effectLst/>
                  <a:uLnTx/>
                  <a:uFillTx/>
                  <a:latin typeface="Times New Roman" charset="0"/>
                  <a:ea typeface="宋体" charset="0"/>
                </a:rPr>
                <a:t>n</a:t>
              </a:r>
            </a:p>
            <a:p>
              <a:pPr marL="0" marR="0" lvl="0" indent="0" algn="just" defTabSz="914400" eaLnBrk="0" fontAlgn="base" latinLnBrk="0" hangingPunct="0">
                <a:lnSpc>
                  <a:spcPts val="1600"/>
                </a:lnSpc>
                <a:spcBef>
                  <a:spcPct val="0"/>
                </a:spcBef>
                <a:spcAft>
                  <a:spcPct val="0"/>
                </a:spcAft>
                <a:buClrTx/>
                <a:buSzTx/>
                <a:buFontTx/>
                <a:buNone/>
                <a:tabLst/>
                <a:defRPr/>
              </a:pPr>
              <a:r>
                <a:rPr kumimoji="0" lang="en-US" altLang="zh-CN" sz="1600" b="1" i="1" u="none" strike="noStrike" kern="0" cap="none" spc="0" normalizeH="0" baseline="0" noProof="0" dirty="0">
                  <a:ln>
                    <a:noFill/>
                  </a:ln>
                  <a:solidFill>
                    <a:prstClr val="black"/>
                  </a:solidFill>
                  <a:effectLst/>
                  <a:uLnTx/>
                  <a:uFillTx/>
                  <a:latin typeface="Times New Roman" charset="0"/>
                  <a:ea typeface="宋体" charset="0"/>
                </a:rPr>
                <a:t>v</a:t>
              </a:r>
              <a:r>
                <a:rPr kumimoji="0" lang="en-US" altLang="zh-CN" sz="1600" b="1" i="0" u="none" strike="noStrike" kern="0" cap="none" spc="0" normalizeH="0" baseline="0" noProof="0" dirty="0">
                  <a:ln>
                    <a:noFill/>
                  </a:ln>
                  <a:solidFill>
                    <a:prstClr val="black"/>
                  </a:solidFill>
                  <a:effectLst/>
                  <a:uLnTx/>
                  <a:uFillTx/>
                  <a:latin typeface="Times New Roman" charset="0"/>
                  <a:ea typeface="宋体" charset="0"/>
                </a:rPr>
                <a:t> = </a:t>
              </a:r>
              <a:r>
                <a:rPr kumimoji="0" lang="en-US" altLang="zh-CN" sz="1600" b="1" i="1" u="none" strike="noStrike" kern="0" cap="none" spc="0" normalizeH="0" baseline="0" noProof="0" dirty="0">
                  <a:ln>
                    <a:noFill/>
                  </a:ln>
                  <a:solidFill>
                    <a:prstClr val="black"/>
                  </a:solidFill>
                  <a:effectLst/>
                  <a:uLnTx/>
                  <a:uFillTx/>
                  <a:latin typeface="Times New Roman" charset="0"/>
                  <a:ea typeface="宋体" charset="0"/>
                </a:rPr>
                <a:t>a</a:t>
              </a:r>
              <a:r>
                <a:rPr kumimoji="0" lang="en-US" altLang="zh-CN" sz="1600" b="1" i="0" u="none" strike="noStrike" kern="0" cap="none" spc="0" normalizeH="0" baseline="0" noProof="0" dirty="0">
                  <a:ln>
                    <a:noFill/>
                  </a:ln>
                  <a:solidFill>
                    <a:prstClr val="black"/>
                  </a:solidFill>
                  <a:effectLst/>
                  <a:uLnTx/>
                  <a:uFillTx/>
                  <a:latin typeface="Times New Roman" charset="0"/>
                  <a:ea typeface="宋体" charset="0"/>
                </a:rPr>
                <a:t>[</a:t>
              </a:r>
              <a:r>
                <a:rPr kumimoji="0" lang="en-US" altLang="zh-CN" sz="1600" b="1" i="1" u="none" strike="noStrike" kern="0" cap="none" spc="0" normalizeH="0" baseline="0" noProof="0" dirty="0">
                  <a:ln>
                    <a:noFill/>
                  </a:ln>
                  <a:solidFill>
                    <a:prstClr val="black"/>
                  </a:solidFill>
                  <a:effectLst/>
                  <a:uLnTx/>
                  <a:uFillTx/>
                  <a:latin typeface="Times New Roman" charset="0"/>
                  <a:ea typeface="宋体" charset="0"/>
                </a:rPr>
                <a:t>t</a:t>
              </a:r>
              <a:r>
                <a:rPr kumimoji="0" lang="en-US" altLang="zh-CN" sz="1600" b="1" i="1" u="none" strike="noStrike" kern="0" cap="none" spc="0" normalizeH="0" baseline="-25000" noProof="0" dirty="0">
                  <a:ln>
                    <a:noFill/>
                  </a:ln>
                  <a:solidFill>
                    <a:prstClr val="black"/>
                  </a:solidFill>
                  <a:effectLst/>
                  <a:uLnTx/>
                  <a:uFillTx/>
                  <a:latin typeface="Times New Roman" charset="0"/>
                  <a:ea typeface="宋体" charset="0"/>
                </a:rPr>
                <a:t>1</a:t>
              </a:r>
              <a:r>
                <a:rPr kumimoji="0" lang="en-US" altLang="zh-CN" sz="1600" b="1" i="0" u="none" strike="noStrike" kern="0" cap="none" spc="0" normalizeH="0" baseline="0" noProof="0" dirty="0">
                  <a:ln>
                    <a:noFill/>
                  </a:ln>
                  <a:solidFill>
                    <a:prstClr val="black"/>
                  </a:solidFill>
                  <a:effectLst/>
                  <a:uLnTx/>
                  <a:uFillTx/>
                  <a:latin typeface="Times New Roman" charset="0"/>
                  <a:ea typeface="宋体" charset="0"/>
                </a:rPr>
                <a:t>]</a:t>
              </a:r>
            </a:p>
            <a:p>
              <a:pPr marL="0" marR="0" lvl="0" indent="0" algn="just" defTabSz="914400" eaLnBrk="0" fontAlgn="base" latinLnBrk="0" hangingPunct="0">
                <a:lnSpc>
                  <a:spcPts val="1600"/>
                </a:lnSpc>
                <a:spcBef>
                  <a:spcPct val="0"/>
                </a:spcBef>
                <a:spcAft>
                  <a:spcPct val="0"/>
                </a:spcAft>
                <a:buClrTx/>
                <a:buSzTx/>
                <a:buFontTx/>
                <a:buNone/>
                <a:tabLst/>
                <a:defRPr/>
              </a:pPr>
              <a:r>
                <a:rPr kumimoji="0" lang="en-US" altLang="zh-CN" sz="1600" b="1" i="1" u="none" strike="noStrike" kern="0" cap="none" spc="0" normalizeH="0" baseline="0" noProof="0" dirty="0">
                  <a:ln>
                    <a:noFill/>
                  </a:ln>
                  <a:solidFill>
                    <a:prstClr val="black"/>
                  </a:solidFill>
                  <a:effectLst/>
                  <a:uLnTx/>
                  <a:uFillTx/>
                  <a:latin typeface="Times New Roman" charset="0"/>
                  <a:ea typeface="宋体" charset="0"/>
                </a:rPr>
                <a:t>t</a:t>
              </a:r>
              <a:r>
                <a:rPr kumimoji="0" lang="en-US" altLang="zh-CN" sz="1600" b="1" i="1" u="none" strike="noStrike" kern="0" cap="none" spc="0" normalizeH="0" baseline="-25000" noProof="0" dirty="0">
                  <a:ln>
                    <a:noFill/>
                  </a:ln>
                  <a:solidFill>
                    <a:prstClr val="black"/>
                  </a:solidFill>
                  <a:effectLst/>
                  <a:uLnTx/>
                  <a:uFillTx/>
                  <a:latin typeface="Times New Roman" charset="0"/>
                  <a:ea typeface="宋体" charset="0"/>
                </a:rPr>
                <a:t>2</a:t>
              </a:r>
              <a:r>
                <a:rPr kumimoji="0" lang="en-US" altLang="zh-CN" sz="1600" b="1" i="0" u="none" strike="noStrike" kern="0" cap="none" spc="0" normalizeH="0" baseline="0" noProof="0" dirty="0">
                  <a:ln>
                    <a:noFill/>
                  </a:ln>
                  <a:solidFill>
                    <a:prstClr val="black"/>
                  </a:solidFill>
                  <a:effectLst/>
                  <a:uLnTx/>
                  <a:uFillTx/>
                  <a:latin typeface="Times New Roman" charset="0"/>
                  <a:ea typeface="宋体" charset="0"/>
                </a:rPr>
                <a:t> = 4 * </a:t>
              </a:r>
              <a:r>
                <a:rPr kumimoji="0" lang="en-US" altLang="zh-CN" sz="1600" b="1" i="1" u="none" strike="noStrike" kern="0" cap="none" spc="0" normalizeH="0" baseline="0" noProof="0">
                  <a:ln>
                    <a:noFill/>
                  </a:ln>
                  <a:solidFill>
                    <a:prstClr val="black"/>
                  </a:solidFill>
                  <a:effectLst/>
                  <a:uLnTx/>
                  <a:uFillTx/>
                  <a:latin typeface="Times New Roman" charset="0"/>
                  <a:ea typeface="宋体" charset="0"/>
                </a:rPr>
                <a:t>i</a:t>
              </a:r>
              <a:endParaRPr kumimoji="0" lang="en-US" altLang="zh-CN" sz="1600" b="1" i="1" u="none" strike="noStrike" kern="0" cap="none" spc="0" normalizeH="0" baseline="0" noProof="0" dirty="0">
                <a:ln>
                  <a:noFill/>
                </a:ln>
                <a:solidFill>
                  <a:prstClr val="black"/>
                </a:solidFill>
                <a:effectLst/>
                <a:uLnTx/>
                <a:uFillTx/>
                <a:latin typeface="Times New Roman" charset="0"/>
                <a:ea typeface="宋体" charset="0"/>
              </a:endParaRPr>
            </a:p>
            <a:p>
              <a:pPr marL="0" marR="0" lvl="0" indent="0" algn="just" defTabSz="914400" eaLnBrk="0" fontAlgn="base" latinLnBrk="0" hangingPunct="0">
                <a:lnSpc>
                  <a:spcPts val="1600"/>
                </a:lnSpc>
                <a:spcBef>
                  <a:spcPct val="0"/>
                </a:spcBef>
                <a:spcAft>
                  <a:spcPct val="0"/>
                </a:spcAft>
                <a:buClrTx/>
                <a:buSzTx/>
                <a:buFontTx/>
                <a:buNone/>
                <a:tabLst/>
                <a:defRPr/>
              </a:pPr>
              <a:r>
                <a:rPr kumimoji="0" lang="en-US" altLang="zh-CN" sz="1600" b="1" i="1" u="none" strike="noStrike" kern="0" cap="none" spc="0" normalizeH="0" baseline="0" noProof="0" dirty="0">
                  <a:ln>
                    <a:noFill/>
                  </a:ln>
                  <a:solidFill>
                    <a:prstClr val="black"/>
                  </a:solidFill>
                  <a:effectLst/>
                  <a:uLnTx/>
                  <a:uFillTx/>
                  <a:latin typeface="Times New Roman" charset="0"/>
                  <a:ea typeface="宋体" charset="0"/>
                </a:rPr>
                <a:t>t</a:t>
              </a:r>
              <a:r>
                <a:rPr kumimoji="0" lang="en-US" altLang="zh-CN" sz="1600" b="1" i="1" u="none" strike="noStrike" kern="0" cap="none" spc="0" normalizeH="0" baseline="-25000" noProof="0" dirty="0">
                  <a:ln>
                    <a:noFill/>
                  </a:ln>
                  <a:solidFill>
                    <a:prstClr val="black"/>
                  </a:solidFill>
                  <a:effectLst/>
                  <a:uLnTx/>
                  <a:uFillTx/>
                  <a:latin typeface="Times New Roman" charset="0"/>
                  <a:ea typeface="宋体" charset="0"/>
                </a:rPr>
                <a:t>4</a:t>
              </a:r>
              <a:r>
                <a:rPr kumimoji="0" lang="en-US" altLang="zh-CN" sz="1600" b="1" i="1" u="none" strike="noStrike" kern="0" cap="none" spc="0" normalizeH="0" baseline="0" noProof="0" dirty="0">
                  <a:ln>
                    <a:noFill/>
                  </a:ln>
                  <a:solidFill>
                    <a:prstClr val="black"/>
                  </a:solidFill>
                  <a:effectLst/>
                  <a:uLnTx/>
                  <a:uFillTx/>
                  <a:latin typeface="Times New Roman" charset="0"/>
                  <a:ea typeface="宋体" charset="0"/>
                </a:rPr>
                <a:t> </a:t>
              </a:r>
              <a:r>
                <a:rPr kumimoji="0" lang="en-US" altLang="zh-CN" sz="1600" b="1" i="0" u="none" strike="noStrike" kern="0" cap="none" spc="0" normalizeH="0" baseline="0" noProof="0" dirty="0">
                  <a:ln>
                    <a:noFill/>
                  </a:ln>
                  <a:solidFill>
                    <a:prstClr val="black"/>
                  </a:solidFill>
                  <a:effectLst/>
                  <a:uLnTx/>
                  <a:uFillTx/>
                  <a:latin typeface="Times New Roman" charset="0"/>
                  <a:ea typeface="宋体" charset="0"/>
                </a:rPr>
                <a:t>= 4 *</a:t>
              </a:r>
              <a:r>
                <a:rPr kumimoji="0" lang="en-US" altLang="zh-CN" sz="1600" b="1" i="1" u="none" strike="noStrike" kern="0" cap="none" spc="0" normalizeH="0" baseline="0" noProof="0" dirty="0">
                  <a:ln>
                    <a:noFill/>
                  </a:ln>
                  <a:solidFill>
                    <a:prstClr val="black"/>
                  </a:solidFill>
                  <a:effectLst/>
                  <a:uLnTx/>
                  <a:uFillTx/>
                  <a:latin typeface="Times New Roman" charset="0"/>
                  <a:ea typeface="宋体" charset="0"/>
                </a:rPr>
                <a:t> j</a:t>
              </a:r>
            </a:p>
          </p:txBody>
        </p:sp>
        <p:sp>
          <p:nvSpPr>
            <p:cNvPr id="76" name="Rectangle 24">
              <a:extLst>
                <a:ext uri="{FF2B5EF4-FFF2-40B4-BE49-F238E27FC236}">
                  <a16:creationId xmlns:a16="http://schemas.microsoft.com/office/drawing/2014/main" id="{8097DEE9-ACDC-4ACB-8CDE-AE967E71D4B1}"/>
                </a:ext>
              </a:extLst>
            </p:cNvPr>
            <p:cNvSpPr>
              <a:spLocks noChangeArrowheads="1"/>
            </p:cNvSpPr>
            <p:nvPr/>
          </p:nvSpPr>
          <p:spPr bwMode="auto">
            <a:xfrm>
              <a:off x="5572125" y="2285998"/>
              <a:ext cx="1712913" cy="912820"/>
            </a:xfrm>
            <a:prstGeom prst="rect">
              <a:avLst/>
            </a:prstGeom>
            <a:solidFill>
              <a:schemeClr val="bg1"/>
            </a:solidFill>
            <a:ln w="25400">
              <a:solidFill>
                <a:sysClr val="windowText" lastClr="000000"/>
              </a:solidFill>
              <a:miter lim="800000"/>
              <a:headEnd/>
              <a:tailEnd/>
            </a:ln>
            <a:effectLst>
              <a:outerShdw blurRad="50800" dist="50800" dir="2700000" algn="ctr" rotWithShape="0">
                <a:schemeClr val="tx1">
                  <a:alpha val="40000"/>
                </a:schemeClr>
              </a:outerShdw>
            </a:effectLst>
          </p:spPr>
          <p:txBody>
            <a:bodyPr tIns="72000" bIns="0"/>
            <a:lstStyle>
              <a:lvl1pPr>
                <a:defRPr b="1">
                  <a:solidFill>
                    <a:schemeClr val="tx1"/>
                  </a:solidFill>
                  <a:latin typeface="Tahoma" charset="0"/>
                  <a:ea typeface="宋体" charset="0"/>
                </a:defRPr>
              </a:lvl1pPr>
              <a:lvl2pPr marL="742950" indent="-285750">
                <a:defRPr b="1">
                  <a:solidFill>
                    <a:schemeClr val="tx1"/>
                  </a:solidFill>
                  <a:latin typeface="Tahoma" charset="0"/>
                  <a:ea typeface="宋体" charset="0"/>
                </a:defRPr>
              </a:lvl2pPr>
              <a:lvl3pPr marL="1143000" indent="-228600">
                <a:defRPr b="1">
                  <a:solidFill>
                    <a:schemeClr val="tx1"/>
                  </a:solidFill>
                  <a:latin typeface="Tahoma" charset="0"/>
                  <a:ea typeface="宋体" charset="0"/>
                </a:defRPr>
              </a:lvl3pPr>
              <a:lvl4pPr marL="1600200" indent="-228600">
                <a:defRPr b="1">
                  <a:solidFill>
                    <a:schemeClr val="tx1"/>
                  </a:solidFill>
                  <a:latin typeface="Tahoma" charset="0"/>
                  <a:ea typeface="宋体" charset="0"/>
                </a:defRPr>
              </a:lvl4pPr>
              <a:lvl5pPr marL="2057400" indent="-228600">
                <a:defRPr b="1">
                  <a:solidFill>
                    <a:schemeClr val="tx1"/>
                  </a:solidFill>
                  <a:latin typeface="Tahoma" charset="0"/>
                  <a:ea typeface="宋体" charset="0"/>
                </a:defRPr>
              </a:lvl5pPr>
              <a:lvl6pPr marL="2514600" indent="-228600" eaLnBrk="0" fontAlgn="base" hangingPunct="0">
                <a:spcBef>
                  <a:spcPct val="0"/>
                </a:spcBef>
                <a:spcAft>
                  <a:spcPct val="0"/>
                </a:spcAft>
                <a:defRPr b="1">
                  <a:solidFill>
                    <a:schemeClr val="tx1"/>
                  </a:solidFill>
                  <a:latin typeface="Tahoma" charset="0"/>
                  <a:ea typeface="宋体" charset="0"/>
                </a:defRPr>
              </a:lvl6pPr>
              <a:lvl7pPr marL="2971800" indent="-228600" eaLnBrk="0" fontAlgn="base" hangingPunct="0">
                <a:spcBef>
                  <a:spcPct val="0"/>
                </a:spcBef>
                <a:spcAft>
                  <a:spcPct val="0"/>
                </a:spcAft>
                <a:defRPr b="1">
                  <a:solidFill>
                    <a:schemeClr val="tx1"/>
                  </a:solidFill>
                  <a:latin typeface="Tahoma" charset="0"/>
                  <a:ea typeface="宋体" charset="0"/>
                </a:defRPr>
              </a:lvl7pPr>
              <a:lvl8pPr marL="3429000" indent="-228600" eaLnBrk="0" fontAlgn="base" hangingPunct="0">
                <a:spcBef>
                  <a:spcPct val="0"/>
                </a:spcBef>
                <a:spcAft>
                  <a:spcPct val="0"/>
                </a:spcAft>
                <a:defRPr b="1">
                  <a:solidFill>
                    <a:schemeClr val="tx1"/>
                  </a:solidFill>
                  <a:latin typeface="Tahoma" charset="0"/>
                  <a:ea typeface="宋体" charset="0"/>
                </a:defRPr>
              </a:lvl8pPr>
              <a:lvl9pPr marL="3886200" indent="-228600" eaLnBrk="0" fontAlgn="base" hangingPunct="0">
                <a:spcBef>
                  <a:spcPct val="0"/>
                </a:spcBef>
                <a:spcAft>
                  <a:spcPct val="0"/>
                </a:spcAft>
                <a:defRPr b="1">
                  <a:solidFill>
                    <a:schemeClr val="tx1"/>
                  </a:solidFill>
                  <a:latin typeface="Tahoma" charset="0"/>
                  <a:ea typeface="宋体" charset="0"/>
                </a:defRPr>
              </a:lvl9pPr>
            </a:lstStyle>
            <a:p>
              <a:pPr marL="0" marR="0" lvl="0" indent="0" algn="just" defTabSz="914400" eaLnBrk="0" fontAlgn="base" latinLnBrk="0" hangingPunct="0">
                <a:lnSpc>
                  <a:spcPts val="1600"/>
                </a:lnSpc>
                <a:spcBef>
                  <a:spcPct val="0"/>
                </a:spcBef>
                <a:spcAft>
                  <a:spcPct val="0"/>
                </a:spcAft>
                <a:buClrTx/>
                <a:buSzTx/>
                <a:buFontTx/>
                <a:buNone/>
                <a:tabLst/>
                <a:defRPr/>
              </a:pPr>
              <a:endParaRPr kumimoji="0" lang="en-US" altLang="zh-CN" sz="1600" b="1" i="0" u="none" strike="noStrike" kern="0" cap="none" spc="0" normalizeH="0" baseline="0" noProof="0" dirty="0">
                <a:ln>
                  <a:noFill/>
                </a:ln>
                <a:solidFill>
                  <a:srgbClr val="0000FF"/>
                </a:solidFill>
                <a:effectLst/>
                <a:uLnTx/>
                <a:uFillTx/>
                <a:latin typeface="Times New Roman" charset="0"/>
                <a:ea typeface="宋体" charset="0"/>
              </a:endParaRPr>
            </a:p>
            <a:p>
              <a:pPr marL="0" marR="0" lvl="0" indent="0" algn="just" defTabSz="914400" eaLnBrk="0" fontAlgn="base" latinLnBrk="0" hangingPunct="0">
                <a:lnSpc>
                  <a:spcPts val="1600"/>
                </a:lnSpc>
                <a:spcBef>
                  <a:spcPct val="0"/>
                </a:spcBef>
                <a:spcAft>
                  <a:spcPct val="0"/>
                </a:spcAft>
                <a:buClrTx/>
                <a:buSzTx/>
                <a:buFontTx/>
                <a:buNone/>
                <a:tabLst/>
                <a:defRPr/>
              </a:pPr>
              <a:r>
                <a:rPr kumimoji="0" lang="en-US" altLang="zh-CN" sz="1600" b="1" i="1" u="none" strike="noStrike" kern="0" cap="none" spc="0" normalizeH="0" baseline="0" noProof="0" dirty="0">
                  <a:ln>
                    <a:noFill/>
                  </a:ln>
                  <a:solidFill>
                    <a:prstClr val="black"/>
                  </a:solidFill>
                  <a:effectLst/>
                  <a:uLnTx/>
                  <a:uFillTx/>
                  <a:latin typeface="Times New Roman" charset="0"/>
                  <a:ea typeface="宋体" charset="0"/>
                </a:rPr>
                <a:t>t</a:t>
              </a:r>
              <a:r>
                <a:rPr kumimoji="0" lang="en-US" altLang="zh-CN" sz="1600" b="1" i="1" u="none" strike="noStrike" kern="0" cap="none" spc="0" normalizeH="0" baseline="-25000" noProof="0" dirty="0">
                  <a:ln>
                    <a:noFill/>
                  </a:ln>
                  <a:solidFill>
                    <a:prstClr val="black"/>
                  </a:solidFill>
                  <a:effectLst/>
                  <a:uLnTx/>
                  <a:uFillTx/>
                  <a:latin typeface="Times New Roman" charset="0"/>
                  <a:ea typeface="宋体" charset="0"/>
                </a:rPr>
                <a:t>2</a:t>
              </a:r>
              <a:r>
                <a:rPr kumimoji="0" lang="en-US" altLang="zh-CN" sz="1600" b="1" i="0" u="none" strike="noStrike" kern="0" cap="none" spc="0" normalizeH="0" baseline="0" noProof="0" dirty="0">
                  <a:ln>
                    <a:noFill/>
                  </a:ln>
                  <a:solidFill>
                    <a:prstClr val="black"/>
                  </a:solidFill>
                  <a:effectLst/>
                  <a:uLnTx/>
                  <a:uFillTx/>
                  <a:latin typeface="Times New Roman" charset="0"/>
                  <a:ea typeface="宋体" charset="0"/>
                </a:rPr>
                <a:t> = </a:t>
              </a:r>
              <a:r>
                <a:rPr kumimoji="0" lang="en-US" altLang="zh-CN" sz="1600" b="1" i="1" u="none" strike="noStrike" kern="0" cap="none" spc="0" normalizeH="0" baseline="0" noProof="0" dirty="0">
                  <a:ln>
                    <a:noFill/>
                  </a:ln>
                  <a:solidFill>
                    <a:prstClr val="black"/>
                  </a:solidFill>
                  <a:effectLst/>
                  <a:uLnTx/>
                  <a:uFillTx/>
                  <a:latin typeface="Times New Roman" charset="0"/>
                  <a:ea typeface="宋体" charset="0"/>
                </a:rPr>
                <a:t>t</a:t>
              </a:r>
              <a:r>
                <a:rPr kumimoji="0" lang="en-US" altLang="zh-CN" sz="1600" b="1" i="1" u="none" strike="noStrike" kern="0" cap="none" spc="0" normalizeH="0" baseline="-25000" noProof="0" dirty="0">
                  <a:ln>
                    <a:noFill/>
                  </a:ln>
                  <a:solidFill>
                    <a:prstClr val="black"/>
                  </a:solidFill>
                  <a:effectLst/>
                  <a:uLnTx/>
                  <a:uFillTx/>
                  <a:latin typeface="Times New Roman" charset="0"/>
                  <a:ea typeface="宋体" charset="0"/>
                </a:rPr>
                <a:t>2</a:t>
              </a:r>
              <a:r>
                <a:rPr kumimoji="0" lang="en-US" altLang="zh-CN" sz="1600" b="1" i="0" u="none" strike="noStrike" kern="0" cap="none" spc="0" normalizeH="0" baseline="0" noProof="0" dirty="0">
                  <a:ln>
                    <a:noFill/>
                  </a:ln>
                  <a:solidFill>
                    <a:prstClr val="black"/>
                  </a:solidFill>
                  <a:effectLst/>
                  <a:uLnTx/>
                  <a:uFillTx/>
                  <a:latin typeface="Times New Roman" charset="0"/>
                  <a:ea typeface="宋体" charset="0"/>
                </a:rPr>
                <a:t> </a:t>
              </a:r>
              <a:r>
                <a:rPr kumimoji="0" lang="en-US" altLang="zh-CN" sz="1600" b="1" i="0" u="none" strike="noStrike" kern="0" cap="none" spc="0" normalizeH="0" baseline="0" noProof="0" dirty="0">
                  <a:ln>
                    <a:noFill/>
                  </a:ln>
                  <a:solidFill>
                    <a:prstClr val="black"/>
                  </a:solidFill>
                  <a:effectLst/>
                  <a:uLnTx/>
                  <a:uFillTx/>
                  <a:latin typeface="宋体" charset="0"/>
                  <a:ea typeface="宋体" charset="0"/>
                </a:rPr>
                <a:t>+</a:t>
              </a:r>
              <a:r>
                <a:rPr kumimoji="0" lang="en-US" altLang="zh-CN" sz="1600" b="1" i="0" u="none" strike="noStrike" kern="0" cap="none" spc="0" normalizeH="0" baseline="0" noProof="0" dirty="0">
                  <a:ln>
                    <a:noFill/>
                  </a:ln>
                  <a:solidFill>
                    <a:prstClr val="black"/>
                  </a:solidFill>
                  <a:effectLst/>
                  <a:uLnTx/>
                  <a:uFillTx/>
                  <a:latin typeface="Times New Roman" charset="0"/>
                  <a:ea typeface="宋体" charset="0"/>
                </a:rPr>
                <a:t> 4</a:t>
              </a:r>
              <a:endParaRPr kumimoji="0" lang="en-US" altLang="zh-CN" sz="1600" b="1" i="1" u="none" strike="noStrike" kern="0" cap="none" spc="0" normalizeH="0" baseline="0" noProof="0" dirty="0">
                <a:ln>
                  <a:noFill/>
                </a:ln>
                <a:solidFill>
                  <a:prstClr val="black"/>
                </a:solidFill>
                <a:effectLst/>
                <a:uLnTx/>
                <a:uFillTx/>
                <a:latin typeface="Times New Roman" charset="0"/>
                <a:ea typeface="宋体" charset="0"/>
              </a:endParaRPr>
            </a:p>
            <a:p>
              <a:pPr marL="0" marR="0" lvl="0" indent="0" algn="just" defTabSz="914400" eaLnBrk="0" fontAlgn="base" latinLnBrk="0" hangingPunct="0">
                <a:lnSpc>
                  <a:spcPts val="1600"/>
                </a:lnSpc>
                <a:spcBef>
                  <a:spcPct val="0"/>
                </a:spcBef>
                <a:spcAft>
                  <a:spcPct val="0"/>
                </a:spcAft>
                <a:buClrTx/>
                <a:buSzTx/>
                <a:buFontTx/>
                <a:buNone/>
                <a:tabLst/>
                <a:defRPr/>
              </a:pPr>
              <a:r>
                <a:rPr kumimoji="0" lang="en-US" altLang="zh-CN" sz="1600" b="1" i="1" u="none" strike="noStrike" kern="0" cap="none" spc="0" normalizeH="0" baseline="0" noProof="0" dirty="0">
                  <a:ln>
                    <a:noFill/>
                  </a:ln>
                  <a:solidFill>
                    <a:prstClr val="black"/>
                  </a:solidFill>
                  <a:effectLst/>
                  <a:uLnTx/>
                  <a:uFillTx/>
                  <a:latin typeface="Times New Roman" charset="0"/>
                  <a:ea typeface="宋体" charset="0"/>
                </a:rPr>
                <a:t>t</a:t>
              </a:r>
              <a:r>
                <a:rPr kumimoji="0" lang="en-US" altLang="zh-CN" sz="1600" b="1" i="1" u="none" strike="noStrike" kern="0" cap="none" spc="0" normalizeH="0" baseline="-25000" noProof="0" dirty="0">
                  <a:ln>
                    <a:noFill/>
                  </a:ln>
                  <a:solidFill>
                    <a:prstClr val="black"/>
                  </a:solidFill>
                  <a:effectLst/>
                  <a:uLnTx/>
                  <a:uFillTx/>
                  <a:latin typeface="Times New Roman" charset="0"/>
                  <a:ea typeface="宋体" charset="0"/>
                </a:rPr>
                <a:t>3</a:t>
              </a:r>
              <a:r>
                <a:rPr kumimoji="0" lang="en-US" altLang="zh-CN" sz="1600" b="1" i="0" u="none" strike="noStrike" kern="0" cap="none" spc="0" normalizeH="0" baseline="0" noProof="0" dirty="0">
                  <a:ln>
                    <a:noFill/>
                  </a:ln>
                  <a:solidFill>
                    <a:prstClr val="black"/>
                  </a:solidFill>
                  <a:effectLst/>
                  <a:uLnTx/>
                  <a:uFillTx/>
                  <a:latin typeface="Times New Roman" charset="0"/>
                  <a:ea typeface="宋体" charset="0"/>
                </a:rPr>
                <a:t> = </a:t>
              </a:r>
              <a:r>
                <a:rPr kumimoji="0" lang="en-US" altLang="zh-CN" sz="1600" b="1" i="1" u="none" strike="noStrike" kern="0" cap="none" spc="0" normalizeH="0" baseline="0" noProof="0" dirty="0">
                  <a:ln>
                    <a:noFill/>
                  </a:ln>
                  <a:solidFill>
                    <a:prstClr val="black"/>
                  </a:solidFill>
                  <a:effectLst/>
                  <a:uLnTx/>
                  <a:uFillTx/>
                  <a:latin typeface="Times New Roman" charset="0"/>
                  <a:ea typeface="宋体" charset="0"/>
                </a:rPr>
                <a:t>a</a:t>
              </a:r>
              <a:r>
                <a:rPr kumimoji="0" lang="en-US" altLang="zh-CN" sz="1600" b="1" i="0" u="none" strike="noStrike" kern="0" cap="none" spc="0" normalizeH="0" baseline="0" noProof="0" dirty="0">
                  <a:ln>
                    <a:noFill/>
                  </a:ln>
                  <a:solidFill>
                    <a:prstClr val="black"/>
                  </a:solidFill>
                  <a:effectLst/>
                  <a:uLnTx/>
                  <a:uFillTx/>
                  <a:latin typeface="Times New Roman" charset="0"/>
                  <a:ea typeface="宋体" charset="0"/>
                </a:rPr>
                <a:t>[</a:t>
              </a:r>
              <a:r>
                <a:rPr kumimoji="0" lang="en-US" altLang="zh-CN" sz="1600" b="1" i="1" u="none" strike="noStrike" kern="0" cap="none" spc="0" normalizeH="0" baseline="0" noProof="0" dirty="0">
                  <a:ln>
                    <a:noFill/>
                  </a:ln>
                  <a:solidFill>
                    <a:prstClr val="black"/>
                  </a:solidFill>
                  <a:effectLst/>
                  <a:uLnTx/>
                  <a:uFillTx/>
                  <a:latin typeface="Times New Roman" charset="0"/>
                  <a:ea typeface="宋体" charset="0"/>
                </a:rPr>
                <a:t>t</a:t>
              </a:r>
              <a:r>
                <a:rPr kumimoji="0" lang="en-US" altLang="zh-CN" sz="1600" b="1" i="1" u="none" strike="noStrike" kern="0" cap="none" spc="0" normalizeH="0" baseline="-25000" noProof="0" dirty="0">
                  <a:ln>
                    <a:noFill/>
                  </a:ln>
                  <a:solidFill>
                    <a:prstClr val="black"/>
                  </a:solidFill>
                  <a:effectLst/>
                  <a:uLnTx/>
                  <a:uFillTx/>
                  <a:latin typeface="Times New Roman" charset="0"/>
                  <a:ea typeface="宋体" charset="0"/>
                </a:rPr>
                <a:t>2</a:t>
              </a:r>
              <a:r>
                <a:rPr kumimoji="0" lang="en-US" altLang="zh-CN" sz="1600" b="1" i="0" u="none" strike="noStrike" kern="0" cap="none" spc="0" normalizeH="0" baseline="0" noProof="0" dirty="0">
                  <a:ln>
                    <a:noFill/>
                  </a:ln>
                  <a:solidFill>
                    <a:prstClr val="black"/>
                  </a:solidFill>
                  <a:effectLst/>
                  <a:uLnTx/>
                  <a:uFillTx/>
                  <a:latin typeface="Times New Roman" charset="0"/>
                  <a:ea typeface="宋体" charset="0"/>
                </a:rPr>
                <a:t>]</a:t>
              </a:r>
            </a:p>
            <a:p>
              <a:pPr marL="0" marR="0" lvl="0" indent="0" algn="just" defTabSz="914400" eaLnBrk="0" fontAlgn="base" latinLnBrk="0" hangingPunct="0">
                <a:lnSpc>
                  <a:spcPts val="1600"/>
                </a:lnSpc>
                <a:spcBef>
                  <a:spcPct val="0"/>
                </a:spcBef>
                <a:spcAft>
                  <a:spcPct val="0"/>
                </a:spcAft>
                <a:buClrTx/>
                <a:buSzTx/>
                <a:buFontTx/>
                <a:buNone/>
                <a:tabLst/>
                <a:defRPr/>
              </a:pPr>
              <a:r>
                <a:rPr kumimoji="0" lang="en-US" altLang="zh-CN" sz="1600" b="1" i="0" u="none" strike="noStrike" kern="0" cap="none" spc="0" normalizeH="0" baseline="0" noProof="0" dirty="0">
                  <a:ln>
                    <a:noFill/>
                  </a:ln>
                  <a:solidFill>
                    <a:prstClr val="black"/>
                  </a:solidFill>
                  <a:effectLst/>
                  <a:uLnTx/>
                  <a:uFillTx/>
                  <a:latin typeface="Times New Roman" charset="0"/>
                  <a:ea typeface="宋体" charset="0"/>
                </a:rPr>
                <a:t>if </a:t>
              </a:r>
              <a:r>
                <a:rPr kumimoji="0" lang="en-US" altLang="zh-CN" sz="1600" b="1" i="1" u="none" strike="noStrike" kern="0" cap="none" spc="0" normalizeH="0" baseline="0" noProof="0" dirty="0">
                  <a:ln>
                    <a:noFill/>
                  </a:ln>
                  <a:solidFill>
                    <a:prstClr val="black"/>
                  </a:solidFill>
                  <a:effectLst/>
                  <a:uLnTx/>
                  <a:uFillTx/>
                  <a:latin typeface="Times New Roman" charset="0"/>
                  <a:ea typeface="宋体" charset="0"/>
                </a:rPr>
                <a:t>t</a:t>
              </a:r>
              <a:r>
                <a:rPr kumimoji="0" lang="en-US" altLang="zh-CN" sz="1600" b="1" i="1" u="none" strike="noStrike" kern="0" cap="none" spc="0" normalizeH="0" baseline="-25000" noProof="0" dirty="0">
                  <a:ln>
                    <a:noFill/>
                  </a:ln>
                  <a:solidFill>
                    <a:prstClr val="black"/>
                  </a:solidFill>
                  <a:effectLst/>
                  <a:uLnTx/>
                  <a:uFillTx/>
                  <a:latin typeface="Times New Roman" charset="0"/>
                  <a:ea typeface="宋体" charset="0"/>
                </a:rPr>
                <a:t>3</a:t>
              </a:r>
              <a:r>
                <a:rPr kumimoji="0" lang="en-US" altLang="zh-CN" sz="1600" b="1" i="1" u="none" strike="noStrike" kern="0" cap="none" spc="0" normalizeH="0" baseline="0" noProof="0" dirty="0">
                  <a:ln>
                    <a:noFill/>
                  </a:ln>
                  <a:solidFill>
                    <a:prstClr val="black"/>
                  </a:solidFill>
                  <a:effectLst/>
                  <a:uLnTx/>
                  <a:uFillTx/>
                  <a:latin typeface="Times New Roman" charset="0"/>
                  <a:ea typeface="宋体" charset="0"/>
                </a:rPr>
                <a:t> </a:t>
              </a:r>
              <a:r>
                <a:rPr kumimoji="0" lang="en-US" altLang="zh-CN" sz="1600" b="1" i="0" u="none" strike="noStrike" kern="0" cap="none" spc="0" normalizeH="0" baseline="0" noProof="0" dirty="0">
                  <a:ln>
                    <a:noFill/>
                  </a:ln>
                  <a:solidFill>
                    <a:prstClr val="black"/>
                  </a:solidFill>
                  <a:effectLst/>
                  <a:uLnTx/>
                  <a:uFillTx/>
                  <a:latin typeface="Times New Roman" charset="0"/>
                  <a:ea typeface="宋体" charset="0"/>
                </a:rPr>
                <a:t>&lt; </a:t>
              </a:r>
              <a:r>
                <a:rPr kumimoji="0" lang="en-US" altLang="zh-CN" sz="1600" b="1" i="1" u="none" strike="noStrike" kern="0" cap="none" spc="0" normalizeH="0" baseline="0" noProof="0" dirty="0">
                  <a:ln>
                    <a:noFill/>
                  </a:ln>
                  <a:solidFill>
                    <a:prstClr val="black"/>
                  </a:solidFill>
                  <a:effectLst/>
                  <a:uLnTx/>
                  <a:uFillTx/>
                  <a:latin typeface="Times New Roman" charset="0"/>
                  <a:ea typeface="宋体" charset="0"/>
                </a:rPr>
                <a:t>v</a:t>
              </a:r>
              <a:r>
                <a:rPr kumimoji="0" lang="en-US" altLang="zh-CN" sz="1600" b="1" i="0" u="none" strike="noStrike" kern="0" cap="none" spc="0" normalizeH="0" baseline="0" noProof="0" dirty="0">
                  <a:ln>
                    <a:noFill/>
                  </a:ln>
                  <a:solidFill>
                    <a:prstClr val="black"/>
                  </a:solidFill>
                  <a:effectLst/>
                  <a:uLnTx/>
                  <a:uFillTx/>
                  <a:latin typeface="Times New Roman" charset="0"/>
                  <a:ea typeface="宋体" charset="0"/>
                </a:rPr>
                <a:t> </a:t>
              </a:r>
              <a:r>
                <a:rPr kumimoji="0" lang="en-US" altLang="zh-CN" sz="1600" b="1" i="0" u="none" strike="noStrike" kern="0" cap="none" spc="0" normalizeH="0" baseline="0" noProof="0" dirty="0" err="1">
                  <a:ln>
                    <a:noFill/>
                  </a:ln>
                  <a:solidFill>
                    <a:prstClr val="black"/>
                  </a:solidFill>
                  <a:effectLst/>
                  <a:uLnTx/>
                  <a:uFillTx/>
                  <a:latin typeface="Times New Roman" charset="0"/>
                  <a:ea typeface="宋体" charset="0"/>
                </a:rPr>
                <a:t>goto</a:t>
              </a:r>
              <a:r>
                <a:rPr kumimoji="0" lang="en-US" altLang="zh-CN" sz="1600" b="1" i="0" u="none" strike="noStrike" kern="0" cap="none" spc="0" normalizeH="0" baseline="0" noProof="0" dirty="0">
                  <a:ln>
                    <a:noFill/>
                  </a:ln>
                  <a:solidFill>
                    <a:prstClr val="black"/>
                  </a:solidFill>
                  <a:effectLst/>
                  <a:uLnTx/>
                  <a:uFillTx/>
                  <a:latin typeface="Times New Roman" charset="0"/>
                  <a:ea typeface="宋体" charset="0"/>
                </a:rPr>
                <a:t> </a:t>
              </a:r>
              <a:r>
                <a:rPr kumimoji="0" lang="en-US" altLang="zh-CN" sz="1600" b="1" i="1" u="none" strike="noStrike" kern="0" cap="none" spc="0" normalizeH="0" baseline="0" noProof="0" dirty="0">
                  <a:ln>
                    <a:noFill/>
                  </a:ln>
                  <a:solidFill>
                    <a:prstClr val="black"/>
                  </a:solidFill>
                  <a:effectLst/>
                  <a:uLnTx/>
                  <a:uFillTx/>
                  <a:latin typeface="Times New Roman" charset="0"/>
                  <a:ea typeface="宋体" charset="0"/>
                </a:rPr>
                <a:t>B</a:t>
              </a:r>
              <a:r>
                <a:rPr kumimoji="0" lang="en-US" altLang="zh-CN" sz="1600" b="1" i="1" u="none" strike="noStrike" kern="0" cap="none" spc="0" normalizeH="0" baseline="-25000" noProof="0" dirty="0">
                  <a:ln>
                    <a:noFill/>
                  </a:ln>
                  <a:solidFill>
                    <a:prstClr val="black"/>
                  </a:solidFill>
                  <a:effectLst/>
                  <a:uLnTx/>
                  <a:uFillTx/>
                  <a:latin typeface="Times New Roman" charset="0"/>
                  <a:ea typeface="宋体" charset="0"/>
                </a:rPr>
                <a:t>2</a:t>
              </a:r>
            </a:p>
          </p:txBody>
        </p:sp>
        <p:sp>
          <p:nvSpPr>
            <p:cNvPr id="77" name="Rectangle 25">
              <a:extLst>
                <a:ext uri="{FF2B5EF4-FFF2-40B4-BE49-F238E27FC236}">
                  <a16:creationId xmlns:a16="http://schemas.microsoft.com/office/drawing/2014/main" id="{020DB8FE-0BE1-4EB4-82E8-2B23EBB4A643}"/>
                </a:ext>
              </a:extLst>
            </p:cNvPr>
            <p:cNvSpPr>
              <a:spLocks noChangeArrowheads="1"/>
            </p:cNvSpPr>
            <p:nvPr/>
          </p:nvSpPr>
          <p:spPr bwMode="auto">
            <a:xfrm>
              <a:off x="7347743" y="714362"/>
              <a:ext cx="392972" cy="2203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marL="0" marR="0" lvl="0" indent="0" algn="just" defTabSz="914400" eaLnBrk="0" fontAlgn="base" latinLnBrk="0" hangingPunct="0">
                <a:lnSpc>
                  <a:spcPct val="100000"/>
                </a:lnSpc>
                <a:spcBef>
                  <a:spcPct val="0"/>
                </a:spcBef>
                <a:spcAft>
                  <a:spcPct val="0"/>
                </a:spcAft>
                <a:buClrTx/>
                <a:buSzTx/>
                <a:buFontTx/>
                <a:buNone/>
                <a:tabLst/>
                <a:defRPr/>
              </a:pPr>
              <a:r>
                <a:rPr kumimoji="0" lang="en-US" altLang="zh-CN" sz="1500" b="1" i="1"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B</a:t>
              </a:r>
              <a:r>
                <a:rPr kumimoji="0" lang="en-US" altLang="zh-CN" sz="1500" b="1" i="0" u="none" strike="noStrike" kern="0" cap="none" spc="0" normalizeH="0" baseline="-25000" noProof="0">
                  <a:ln>
                    <a:noFill/>
                  </a:ln>
                  <a:solidFill>
                    <a:srgbClr val="000000"/>
                  </a:solidFill>
                  <a:effectLst/>
                  <a:uLnTx/>
                  <a:uFillTx/>
                  <a:latin typeface="Times New Roman" panose="02020603050405020304" pitchFamily="18" charset="0"/>
                  <a:ea typeface="宋体" panose="02010600030101010101" pitchFamily="2" charset="-122"/>
                </a:rPr>
                <a:t>1</a:t>
              </a:r>
              <a:endParaRPr kumimoji="0" lang="en-US" altLang="zh-CN" sz="1500" b="1"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78" name="Rectangle 26">
              <a:extLst>
                <a:ext uri="{FF2B5EF4-FFF2-40B4-BE49-F238E27FC236}">
                  <a16:creationId xmlns:a16="http://schemas.microsoft.com/office/drawing/2014/main" id="{54EE25C6-B31C-4F71-844A-90856DD6F960}"/>
                </a:ext>
              </a:extLst>
            </p:cNvPr>
            <p:cNvSpPr>
              <a:spLocks noChangeArrowheads="1"/>
            </p:cNvSpPr>
            <p:nvPr/>
          </p:nvSpPr>
          <p:spPr bwMode="auto">
            <a:xfrm>
              <a:off x="7242058" y="2214560"/>
              <a:ext cx="626373" cy="3263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marL="0" marR="0" lvl="0" indent="0" algn="just" defTabSz="914400" eaLnBrk="0" fontAlgn="base" latinLnBrk="0" hangingPunct="0">
                <a:lnSpc>
                  <a:spcPct val="100000"/>
                </a:lnSpc>
                <a:spcBef>
                  <a:spcPct val="0"/>
                </a:spcBef>
                <a:spcAft>
                  <a:spcPct val="0"/>
                </a:spcAft>
                <a:buClrTx/>
                <a:buSzTx/>
                <a:buFontTx/>
                <a:buNone/>
                <a:tabLst/>
                <a:defRPr/>
              </a:pPr>
              <a:r>
                <a:rPr kumimoji="0" lang="en-US" altLang="zh-CN" sz="1500" b="1" i="1"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B</a:t>
              </a:r>
              <a:r>
                <a:rPr kumimoji="0" lang="en-US" altLang="zh-CN" sz="1500" b="1" i="0" u="none" strike="noStrike" kern="0" cap="none" spc="0" normalizeH="0" baseline="-25000" noProof="0">
                  <a:ln>
                    <a:noFill/>
                  </a:ln>
                  <a:solidFill>
                    <a:srgbClr val="000000"/>
                  </a:solidFill>
                  <a:effectLst/>
                  <a:uLnTx/>
                  <a:uFillTx/>
                  <a:latin typeface="Times New Roman" panose="02020603050405020304" pitchFamily="18" charset="0"/>
                  <a:ea typeface="宋体" panose="02010600030101010101" pitchFamily="2" charset="-122"/>
                </a:rPr>
                <a:t>2</a:t>
              </a:r>
              <a:endParaRPr kumimoji="0" lang="en-US" altLang="zh-CN" sz="1500" b="1"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79" name="Rectangle 27">
              <a:extLst>
                <a:ext uri="{FF2B5EF4-FFF2-40B4-BE49-F238E27FC236}">
                  <a16:creationId xmlns:a16="http://schemas.microsoft.com/office/drawing/2014/main" id="{06F2D3AC-8C80-4C44-A113-1B929CBB0839}"/>
                </a:ext>
              </a:extLst>
            </p:cNvPr>
            <p:cNvSpPr>
              <a:spLocks noChangeArrowheads="1"/>
            </p:cNvSpPr>
            <p:nvPr/>
          </p:nvSpPr>
          <p:spPr bwMode="auto">
            <a:xfrm>
              <a:off x="5591175" y="3429007"/>
              <a:ext cx="1709738" cy="885831"/>
            </a:xfrm>
            <a:prstGeom prst="rect">
              <a:avLst/>
            </a:prstGeom>
            <a:solidFill>
              <a:schemeClr val="bg1"/>
            </a:solidFill>
            <a:ln w="25400">
              <a:solidFill>
                <a:sysClr val="windowText" lastClr="000000"/>
              </a:solidFill>
              <a:miter lim="800000"/>
              <a:headEnd/>
              <a:tailEnd/>
            </a:ln>
            <a:effectLst>
              <a:outerShdw blurRad="50800" dist="50800" dir="2700000" algn="ctr" rotWithShape="0">
                <a:schemeClr val="tx1">
                  <a:alpha val="40000"/>
                </a:schemeClr>
              </a:outerShdw>
            </a:effectLst>
          </p:spPr>
          <p:txBody>
            <a:bodyPr tIns="72000" bIns="0"/>
            <a:lstStyle>
              <a:lvl1pPr>
                <a:defRPr b="1">
                  <a:solidFill>
                    <a:schemeClr val="tx1"/>
                  </a:solidFill>
                  <a:latin typeface="Tahoma" charset="0"/>
                  <a:ea typeface="宋体" charset="0"/>
                </a:defRPr>
              </a:lvl1pPr>
              <a:lvl2pPr marL="742950" indent="-285750">
                <a:defRPr b="1">
                  <a:solidFill>
                    <a:schemeClr val="tx1"/>
                  </a:solidFill>
                  <a:latin typeface="Tahoma" charset="0"/>
                  <a:ea typeface="宋体" charset="0"/>
                </a:defRPr>
              </a:lvl2pPr>
              <a:lvl3pPr marL="1143000" indent="-228600">
                <a:defRPr b="1">
                  <a:solidFill>
                    <a:schemeClr val="tx1"/>
                  </a:solidFill>
                  <a:latin typeface="Tahoma" charset="0"/>
                  <a:ea typeface="宋体" charset="0"/>
                </a:defRPr>
              </a:lvl3pPr>
              <a:lvl4pPr marL="1600200" indent="-228600">
                <a:defRPr b="1">
                  <a:solidFill>
                    <a:schemeClr val="tx1"/>
                  </a:solidFill>
                  <a:latin typeface="Tahoma" charset="0"/>
                  <a:ea typeface="宋体" charset="0"/>
                </a:defRPr>
              </a:lvl4pPr>
              <a:lvl5pPr marL="2057400" indent="-228600">
                <a:defRPr b="1">
                  <a:solidFill>
                    <a:schemeClr val="tx1"/>
                  </a:solidFill>
                  <a:latin typeface="Tahoma" charset="0"/>
                  <a:ea typeface="宋体" charset="0"/>
                </a:defRPr>
              </a:lvl5pPr>
              <a:lvl6pPr marL="2514600" indent="-228600" eaLnBrk="0" fontAlgn="base" hangingPunct="0">
                <a:spcBef>
                  <a:spcPct val="0"/>
                </a:spcBef>
                <a:spcAft>
                  <a:spcPct val="0"/>
                </a:spcAft>
                <a:defRPr b="1">
                  <a:solidFill>
                    <a:schemeClr val="tx1"/>
                  </a:solidFill>
                  <a:latin typeface="Tahoma" charset="0"/>
                  <a:ea typeface="宋体" charset="0"/>
                </a:defRPr>
              </a:lvl6pPr>
              <a:lvl7pPr marL="2971800" indent="-228600" eaLnBrk="0" fontAlgn="base" hangingPunct="0">
                <a:spcBef>
                  <a:spcPct val="0"/>
                </a:spcBef>
                <a:spcAft>
                  <a:spcPct val="0"/>
                </a:spcAft>
                <a:defRPr b="1">
                  <a:solidFill>
                    <a:schemeClr val="tx1"/>
                  </a:solidFill>
                  <a:latin typeface="Tahoma" charset="0"/>
                  <a:ea typeface="宋体" charset="0"/>
                </a:defRPr>
              </a:lvl7pPr>
              <a:lvl8pPr marL="3429000" indent="-228600" eaLnBrk="0" fontAlgn="base" hangingPunct="0">
                <a:spcBef>
                  <a:spcPct val="0"/>
                </a:spcBef>
                <a:spcAft>
                  <a:spcPct val="0"/>
                </a:spcAft>
                <a:defRPr b="1">
                  <a:solidFill>
                    <a:schemeClr val="tx1"/>
                  </a:solidFill>
                  <a:latin typeface="Tahoma" charset="0"/>
                  <a:ea typeface="宋体" charset="0"/>
                </a:defRPr>
              </a:lvl8pPr>
              <a:lvl9pPr marL="3886200" indent="-228600" eaLnBrk="0" fontAlgn="base" hangingPunct="0">
                <a:spcBef>
                  <a:spcPct val="0"/>
                </a:spcBef>
                <a:spcAft>
                  <a:spcPct val="0"/>
                </a:spcAft>
                <a:defRPr b="1">
                  <a:solidFill>
                    <a:schemeClr val="tx1"/>
                  </a:solidFill>
                  <a:latin typeface="Tahoma" charset="0"/>
                  <a:ea typeface="宋体" charset="0"/>
                </a:defRPr>
              </a:lvl9pPr>
            </a:lstStyle>
            <a:p>
              <a:pPr marL="0" marR="0" lvl="0" indent="0" algn="just" defTabSz="914400" eaLnBrk="0" fontAlgn="base" latinLnBrk="0" hangingPunct="0">
                <a:lnSpc>
                  <a:spcPct val="70000"/>
                </a:lnSpc>
                <a:spcBef>
                  <a:spcPct val="0"/>
                </a:spcBef>
                <a:spcAft>
                  <a:spcPct val="0"/>
                </a:spcAft>
                <a:buClrTx/>
                <a:buSzTx/>
                <a:buFontTx/>
                <a:buNone/>
                <a:tabLst/>
                <a:defRPr/>
              </a:pPr>
              <a:endParaRPr kumimoji="0" lang="en-US" altLang="zh-CN" sz="1600" b="1" i="0" u="none" strike="noStrike" kern="0" cap="none" spc="0" normalizeH="0" baseline="0" noProof="0" dirty="0">
                <a:ln>
                  <a:noFill/>
                </a:ln>
                <a:solidFill>
                  <a:srgbClr val="0000FF"/>
                </a:solidFill>
                <a:effectLst/>
                <a:uLnTx/>
                <a:uFillTx/>
                <a:latin typeface="Times New Roman" charset="0"/>
                <a:ea typeface="宋体" charset="0"/>
              </a:endParaRPr>
            </a:p>
            <a:p>
              <a:pPr marL="0" marR="0" lvl="0" indent="0" algn="just" defTabSz="914400" eaLnBrk="0" fontAlgn="base" latinLnBrk="0" hangingPunct="0">
                <a:lnSpc>
                  <a:spcPts val="1600"/>
                </a:lnSpc>
                <a:spcBef>
                  <a:spcPct val="0"/>
                </a:spcBef>
                <a:spcAft>
                  <a:spcPct val="0"/>
                </a:spcAft>
                <a:buClrTx/>
                <a:buSzTx/>
                <a:buFontTx/>
                <a:buNone/>
                <a:tabLst/>
                <a:defRPr/>
              </a:pPr>
              <a:r>
                <a:rPr kumimoji="0" lang="en-US" altLang="zh-CN" sz="1600" b="1" i="1" u="none" strike="noStrike" kern="0" cap="none" spc="0" normalizeH="0" baseline="0" noProof="0" dirty="0">
                  <a:ln>
                    <a:noFill/>
                  </a:ln>
                  <a:solidFill>
                    <a:prstClr val="black"/>
                  </a:solidFill>
                  <a:effectLst/>
                  <a:uLnTx/>
                  <a:uFillTx/>
                  <a:latin typeface="Times New Roman" charset="0"/>
                  <a:ea typeface="宋体" charset="0"/>
                </a:rPr>
                <a:t>t</a:t>
              </a:r>
              <a:r>
                <a:rPr kumimoji="0" lang="en-US" altLang="zh-CN" sz="1600" b="1" i="1" u="none" strike="noStrike" kern="0" cap="none" spc="0" normalizeH="0" baseline="-25000" noProof="0" dirty="0">
                  <a:ln>
                    <a:noFill/>
                  </a:ln>
                  <a:solidFill>
                    <a:prstClr val="black"/>
                  </a:solidFill>
                  <a:effectLst/>
                  <a:uLnTx/>
                  <a:uFillTx/>
                  <a:latin typeface="Times New Roman" charset="0"/>
                  <a:ea typeface="宋体" charset="0"/>
                </a:rPr>
                <a:t>4</a:t>
              </a:r>
              <a:r>
                <a:rPr kumimoji="0" lang="en-US" altLang="zh-CN" sz="1600" b="1" i="0" u="none" strike="noStrike" kern="0" cap="none" spc="0" normalizeH="0" baseline="0" noProof="0" dirty="0">
                  <a:ln>
                    <a:noFill/>
                  </a:ln>
                  <a:solidFill>
                    <a:prstClr val="black"/>
                  </a:solidFill>
                  <a:effectLst/>
                  <a:uLnTx/>
                  <a:uFillTx/>
                  <a:latin typeface="Times New Roman" charset="0"/>
                  <a:ea typeface="宋体" charset="0"/>
                </a:rPr>
                <a:t> = </a:t>
              </a:r>
              <a:r>
                <a:rPr kumimoji="0" lang="en-US" altLang="zh-CN" sz="1600" b="1" i="1" u="none" strike="noStrike" kern="0" cap="none" spc="0" normalizeH="0" baseline="0" noProof="0" dirty="0">
                  <a:ln>
                    <a:noFill/>
                  </a:ln>
                  <a:solidFill>
                    <a:prstClr val="black"/>
                  </a:solidFill>
                  <a:effectLst/>
                  <a:uLnTx/>
                  <a:uFillTx/>
                  <a:latin typeface="Times New Roman" charset="0"/>
                  <a:ea typeface="宋体" charset="0"/>
                </a:rPr>
                <a:t>t</a:t>
              </a:r>
              <a:r>
                <a:rPr kumimoji="0" lang="en-US" altLang="zh-CN" sz="1600" b="1" i="1" u="none" strike="noStrike" kern="0" cap="none" spc="0" normalizeH="0" baseline="-25000" noProof="0" dirty="0">
                  <a:ln>
                    <a:noFill/>
                  </a:ln>
                  <a:solidFill>
                    <a:prstClr val="black"/>
                  </a:solidFill>
                  <a:effectLst/>
                  <a:uLnTx/>
                  <a:uFillTx/>
                  <a:latin typeface="Times New Roman" charset="0"/>
                  <a:ea typeface="宋体" charset="0"/>
                </a:rPr>
                <a:t>4 </a:t>
              </a:r>
              <a:r>
                <a:rPr kumimoji="0" lang="en-US" altLang="zh-CN" sz="1600" b="1" i="0" u="none" strike="noStrike" kern="0" cap="none" spc="0" normalizeH="0" baseline="0" noProof="0" dirty="0">
                  <a:ln>
                    <a:noFill/>
                  </a:ln>
                  <a:solidFill>
                    <a:prstClr val="black"/>
                  </a:solidFill>
                  <a:effectLst/>
                  <a:uLnTx/>
                  <a:uFillTx/>
                  <a:latin typeface="宋体" charset="0"/>
                  <a:ea typeface="宋体" charset="0"/>
                </a:rPr>
                <a:t>- 4</a:t>
              </a:r>
              <a:endParaRPr kumimoji="0" lang="en-US" altLang="zh-CN" sz="1600" b="1" i="1" u="none" strike="noStrike" kern="0" cap="none" spc="0" normalizeH="0" baseline="0" noProof="0" dirty="0">
                <a:ln>
                  <a:noFill/>
                </a:ln>
                <a:solidFill>
                  <a:prstClr val="black"/>
                </a:solidFill>
                <a:effectLst/>
                <a:uLnTx/>
                <a:uFillTx/>
                <a:latin typeface="Times New Roman" charset="0"/>
                <a:ea typeface="宋体" charset="0"/>
              </a:endParaRPr>
            </a:p>
            <a:p>
              <a:pPr marL="0" marR="0" lvl="0" indent="0" algn="just" defTabSz="914400" eaLnBrk="0" fontAlgn="base" latinLnBrk="0" hangingPunct="0">
                <a:lnSpc>
                  <a:spcPts val="1600"/>
                </a:lnSpc>
                <a:spcBef>
                  <a:spcPct val="0"/>
                </a:spcBef>
                <a:spcAft>
                  <a:spcPct val="0"/>
                </a:spcAft>
                <a:buClrTx/>
                <a:buSzTx/>
                <a:buFontTx/>
                <a:buNone/>
                <a:tabLst/>
                <a:defRPr/>
              </a:pPr>
              <a:r>
                <a:rPr kumimoji="0" lang="en-US" altLang="zh-CN" sz="1600" b="1" i="1" u="none" strike="noStrike" kern="0" cap="none" spc="0" normalizeH="0" baseline="0" noProof="0" dirty="0">
                  <a:ln>
                    <a:noFill/>
                  </a:ln>
                  <a:solidFill>
                    <a:prstClr val="black"/>
                  </a:solidFill>
                  <a:effectLst/>
                  <a:uLnTx/>
                  <a:uFillTx/>
                  <a:latin typeface="Times New Roman" charset="0"/>
                  <a:ea typeface="宋体" charset="0"/>
                </a:rPr>
                <a:t>t</a:t>
              </a:r>
              <a:r>
                <a:rPr kumimoji="0" lang="en-US" altLang="zh-CN" sz="1600" b="1" i="1" u="none" strike="noStrike" kern="0" cap="none" spc="0" normalizeH="0" baseline="-25000" noProof="0" dirty="0">
                  <a:ln>
                    <a:noFill/>
                  </a:ln>
                  <a:solidFill>
                    <a:prstClr val="black"/>
                  </a:solidFill>
                  <a:effectLst/>
                  <a:uLnTx/>
                  <a:uFillTx/>
                  <a:latin typeface="Times New Roman" charset="0"/>
                  <a:ea typeface="宋体" charset="0"/>
                </a:rPr>
                <a:t>5</a:t>
              </a:r>
              <a:r>
                <a:rPr kumimoji="0" lang="en-US" altLang="zh-CN" sz="1600" b="1" i="0" u="none" strike="noStrike" kern="0" cap="none" spc="0" normalizeH="0" baseline="0" noProof="0" dirty="0">
                  <a:ln>
                    <a:noFill/>
                  </a:ln>
                  <a:solidFill>
                    <a:prstClr val="black"/>
                  </a:solidFill>
                  <a:effectLst/>
                  <a:uLnTx/>
                  <a:uFillTx/>
                  <a:latin typeface="Times New Roman" charset="0"/>
                  <a:ea typeface="宋体" charset="0"/>
                </a:rPr>
                <a:t> = </a:t>
              </a:r>
              <a:r>
                <a:rPr kumimoji="0" lang="en-US" altLang="zh-CN" sz="1600" b="1" i="1" u="none" strike="noStrike" kern="0" cap="none" spc="0" normalizeH="0" baseline="0" noProof="0" dirty="0">
                  <a:ln>
                    <a:noFill/>
                  </a:ln>
                  <a:solidFill>
                    <a:prstClr val="black"/>
                  </a:solidFill>
                  <a:effectLst/>
                  <a:uLnTx/>
                  <a:uFillTx/>
                  <a:latin typeface="Times New Roman" charset="0"/>
                  <a:ea typeface="宋体" charset="0"/>
                </a:rPr>
                <a:t>a</a:t>
              </a:r>
              <a:r>
                <a:rPr kumimoji="0" lang="en-US" altLang="zh-CN" sz="1600" b="1" i="0" u="none" strike="noStrike" kern="0" cap="none" spc="0" normalizeH="0" baseline="0" noProof="0" dirty="0">
                  <a:ln>
                    <a:noFill/>
                  </a:ln>
                  <a:solidFill>
                    <a:prstClr val="black"/>
                  </a:solidFill>
                  <a:effectLst/>
                  <a:uLnTx/>
                  <a:uFillTx/>
                  <a:latin typeface="Times New Roman" charset="0"/>
                  <a:ea typeface="宋体" charset="0"/>
                </a:rPr>
                <a:t>[</a:t>
              </a:r>
              <a:r>
                <a:rPr kumimoji="0" lang="en-US" altLang="zh-CN" sz="1600" b="1" i="1" u="none" strike="noStrike" kern="0" cap="none" spc="0" normalizeH="0" baseline="0" noProof="0" dirty="0">
                  <a:ln>
                    <a:noFill/>
                  </a:ln>
                  <a:solidFill>
                    <a:prstClr val="black"/>
                  </a:solidFill>
                  <a:effectLst/>
                  <a:uLnTx/>
                  <a:uFillTx/>
                  <a:latin typeface="Times New Roman" charset="0"/>
                  <a:ea typeface="宋体" charset="0"/>
                </a:rPr>
                <a:t>t</a:t>
              </a:r>
              <a:r>
                <a:rPr kumimoji="0" lang="en-US" altLang="zh-CN" sz="1600" b="1" i="1" u="none" strike="noStrike" kern="0" cap="none" spc="0" normalizeH="0" baseline="-25000" noProof="0" dirty="0">
                  <a:ln>
                    <a:noFill/>
                  </a:ln>
                  <a:solidFill>
                    <a:prstClr val="black"/>
                  </a:solidFill>
                  <a:effectLst/>
                  <a:uLnTx/>
                  <a:uFillTx/>
                  <a:latin typeface="Times New Roman" charset="0"/>
                  <a:ea typeface="宋体" charset="0"/>
                </a:rPr>
                <a:t>4</a:t>
              </a:r>
              <a:r>
                <a:rPr kumimoji="0" lang="en-US" altLang="zh-CN" sz="1600" b="1" i="0" u="none" strike="noStrike" kern="0" cap="none" spc="0" normalizeH="0" baseline="0" noProof="0" dirty="0">
                  <a:ln>
                    <a:noFill/>
                  </a:ln>
                  <a:solidFill>
                    <a:prstClr val="black"/>
                  </a:solidFill>
                  <a:effectLst/>
                  <a:uLnTx/>
                  <a:uFillTx/>
                  <a:latin typeface="Times New Roman" charset="0"/>
                  <a:ea typeface="宋体" charset="0"/>
                </a:rPr>
                <a:t>]</a:t>
              </a:r>
            </a:p>
            <a:p>
              <a:pPr marL="0" marR="0" lvl="0" indent="0" algn="just" defTabSz="914400" eaLnBrk="0" fontAlgn="base" latinLnBrk="0" hangingPunct="0">
                <a:lnSpc>
                  <a:spcPts val="1600"/>
                </a:lnSpc>
                <a:spcBef>
                  <a:spcPct val="0"/>
                </a:spcBef>
                <a:spcAft>
                  <a:spcPct val="0"/>
                </a:spcAft>
                <a:buClrTx/>
                <a:buSzTx/>
                <a:buFontTx/>
                <a:buNone/>
                <a:tabLst/>
                <a:defRPr/>
              </a:pPr>
              <a:r>
                <a:rPr kumimoji="0" lang="en-US" altLang="zh-CN" sz="1600" b="1" i="0" u="none" strike="noStrike" kern="0" cap="none" spc="0" normalizeH="0" baseline="0" noProof="0" dirty="0">
                  <a:ln>
                    <a:noFill/>
                  </a:ln>
                  <a:solidFill>
                    <a:prstClr val="black"/>
                  </a:solidFill>
                  <a:effectLst/>
                  <a:uLnTx/>
                  <a:uFillTx/>
                  <a:latin typeface="Times New Roman" charset="0"/>
                  <a:ea typeface="宋体" charset="0"/>
                </a:rPr>
                <a:t>if </a:t>
              </a:r>
              <a:r>
                <a:rPr kumimoji="0" lang="en-US" altLang="zh-CN" sz="1600" b="1" i="1" u="none" strike="noStrike" kern="0" cap="none" spc="0" normalizeH="0" baseline="0" noProof="0" dirty="0">
                  <a:ln>
                    <a:noFill/>
                  </a:ln>
                  <a:solidFill>
                    <a:prstClr val="black"/>
                  </a:solidFill>
                  <a:effectLst/>
                  <a:uLnTx/>
                  <a:uFillTx/>
                  <a:latin typeface="Times New Roman" charset="0"/>
                  <a:ea typeface="宋体" charset="0"/>
                </a:rPr>
                <a:t>t</a:t>
              </a:r>
              <a:r>
                <a:rPr kumimoji="0" lang="en-US" altLang="zh-CN" sz="1600" b="1" i="1" u="none" strike="noStrike" kern="0" cap="none" spc="0" normalizeH="0" baseline="-25000" noProof="0" dirty="0">
                  <a:ln>
                    <a:noFill/>
                  </a:ln>
                  <a:solidFill>
                    <a:prstClr val="black"/>
                  </a:solidFill>
                  <a:effectLst/>
                  <a:uLnTx/>
                  <a:uFillTx/>
                  <a:latin typeface="Times New Roman" charset="0"/>
                  <a:ea typeface="宋体" charset="0"/>
                </a:rPr>
                <a:t>5</a:t>
              </a:r>
              <a:r>
                <a:rPr kumimoji="0" lang="en-US" altLang="zh-CN" sz="1600" b="1" i="0" u="none" strike="noStrike" kern="0" cap="none" spc="0" normalizeH="0" baseline="0" noProof="0" dirty="0">
                  <a:ln>
                    <a:noFill/>
                  </a:ln>
                  <a:solidFill>
                    <a:prstClr val="black"/>
                  </a:solidFill>
                  <a:effectLst/>
                  <a:uLnTx/>
                  <a:uFillTx/>
                  <a:latin typeface="Times New Roman" charset="0"/>
                  <a:ea typeface="宋体" charset="0"/>
                </a:rPr>
                <a:t> &gt; </a:t>
              </a:r>
              <a:r>
                <a:rPr kumimoji="0" lang="en-US" altLang="zh-CN" sz="1600" b="1" i="1" u="none" strike="noStrike" kern="0" cap="none" spc="0" normalizeH="0" baseline="0" noProof="0" dirty="0">
                  <a:ln>
                    <a:noFill/>
                  </a:ln>
                  <a:solidFill>
                    <a:prstClr val="black"/>
                  </a:solidFill>
                  <a:effectLst/>
                  <a:uLnTx/>
                  <a:uFillTx/>
                  <a:latin typeface="Times New Roman" charset="0"/>
                  <a:ea typeface="宋体" charset="0"/>
                </a:rPr>
                <a:t>v</a:t>
              </a:r>
              <a:r>
                <a:rPr kumimoji="0" lang="en-US" altLang="zh-CN" sz="1600" b="1" i="0" u="none" strike="noStrike" kern="0" cap="none" spc="0" normalizeH="0" baseline="0" noProof="0" dirty="0">
                  <a:ln>
                    <a:noFill/>
                  </a:ln>
                  <a:solidFill>
                    <a:prstClr val="black"/>
                  </a:solidFill>
                  <a:effectLst/>
                  <a:uLnTx/>
                  <a:uFillTx/>
                  <a:latin typeface="Times New Roman" charset="0"/>
                  <a:ea typeface="宋体" charset="0"/>
                </a:rPr>
                <a:t> </a:t>
              </a:r>
              <a:r>
                <a:rPr kumimoji="0" lang="en-US" altLang="zh-CN" sz="1600" b="1" i="0" u="none" strike="noStrike" kern="0" cap="none" spc="0" normalizeH="0" baseline="0" noProof="0" dirty="0" err="1">
                  <a:ln>
                    <a:noFill/>
                  </a:ln>
                  <a:solidFill>
                    <a:prstClr val="black"/>
                  </a:solidFill>
                  <a:effectLst/>
                  <a:uLnTx/>
                  <a:uFillTx/>
                  <a:latin typeface="Times New Roman" charset="0"/>
                  <a:ea typeface="宋体" charset="0"/>
                </a:rPr>
                <a:t>goto</a:t>
              </a:r>
              <a:r>
                <a:rPr kumimoji="0" lang="en-US" altLang="zh-CN" sz="1600" b="1" i="0" u="none" strike="noStrike" kern="0" cap="none" spc="0" normalizeH="0" baseline="0" noProof="0" dirty="0">
                  <a:ln>
                    <a:noFill/>
                  </a:ln>
                  <a:solidFill>
                    <a:prstClr val="black"/>
                  </a:solidFill>
                  <a:effectLst/>
                  <a:uLnTx/>
                  <a:uFillTx/>
                  <a:latin typeface="Times New Roman" charset="0"/>
                  <a:ea typeface="宋体" charset="0"/>
                </a:rPr>
                <a:t> </a:t>
              </a:r>
              <a:r>
                <a:rPr kumimoji="0" lang="en-US" altLang="zh-CN" sz="1600" b="1" i="1" u="none" strike="noStrike" kern="0" cap="none" spc="0" normalizeH="0" baseline="0" noProof="0" dirty="0">
                  <a:ln>
                    <a:noFill/>
                  </a:ln>
                  <a:solidFill>
                    <a:prstClr val="black"/>
                  </a:solidFill>
                  <a:effectLst/>
                  <a:uLnTx/>
                  <a:uFillTx/>
                  <a:latin typeface="Times New Roman" charset="0"/>
                  <a:ea typeface="宋体" charset="0"/>
                </a:rPr>
                <a:t>B</a:t>
              </a:r>
              <a:r>
                <a:rPr kumimoji="0" lang="en-US" altLang="zh-CN" sz="1600" b="1" i="1" u="none" strike="noStrike" kern="0" cap="none" spc="0" normalizeH="0" baseline="-25000" noProof="0" dirty="0">
                  <a:ln>
                    <a:noFill/>
                  </a:ln>
                  <a:solidFill>
                    <a:prstClr val="black"/>
                  </a:solidFill>
                  <a:effectLst/>
                  <a:uLnTx/>
                  <a:uFillTx/>
                  <a:latin typeface="Times New Roman" charset="0"/>
                  <a:ea typeface="宋体" charset="0"/>
                </a:rPr>
                <a:t>3</a:t>
              </a:r>
            </a:p>
          </p:txBody>
        </p:sp>
        <p:sp>
          <p:nvSpPr>
            <p:cNvPr id="80" name="Rectangle 30">
              <a:extLst>
                <a:ext uri="{FF2B5EF4-FFF2-40B4-BE49-F238E27FC236}">
                  <a16:creationId xmlns:a16="http://schemas.microsoft.com/office/drawing/2014/main" id="{EE6F5125-B675-42E3-A5B8-636E245D4CA5}"/>
                </a:ext>
              </a:extLst>
            </p:cNvPr>
            <p:cNvSpPr>
              <a:spLocks noChangeArrowheads="1"/>
            </p:cNvSpPr>
            <p:nvPr/>
          </p:nvSpPr>
          <p:spPr bwMode="auto">
            <a:xfrm>
              <a:off x="5591175" y="4510102"/>
              <a:ext cx="1725613" cy="238127"/>
            </a:xfrm>
            <a:prstGeom prst="rect">
              <a:avLst/>
            </a:prstGeom>
            <a:solidFill>
              <a:schemeClr val="bg1"/>
            </a:solidFill>
            <a:ln w="25400">
              <a:solidFill>
                <a:sysClr val="windowText" lastClr="000000"/>
              </a:solidFill>
              <a:miter lim="800000"/>
              <a:headEnd/>
              <a:tailEnd/>
            </a:ln>
            <a:effectLst>
              <a:outerShdw blurRad="50800" dist="50800" dir="2700000" algn="ctr" rotWithShape="0">
                <a:schemeClr val="tx1">
                  <a:alpha val="40000"/>
                </a:schemeClr>
              </a:outerShdw>
            </a:effectLst>
          </p:spPr>
          <p:txBody>
            <a:bodyPr lIns="90000" tIns="0" rIns="0" bIns="0"/>
            <a:lstStyle>
              <a:lvl1pPr>
                <a:defRPr b="1">
                  <a:solidFill>
                    <a:schemeClr val="tx1"/>
                  </a:solidFill>
                  <a:latin typeface="Tahoma" charset="0"/>
                  <a:ea typeface="宋体" charset="0"/>
                </a:defRPr>
              </a:lvl1pPr>
              <a:lvl2pPr marL="742950" indent="-285750">
                <a:defRPr b="1">
                  <a:solidFill>
                    <a:schemeClr val="tx1"/>
                  </a:solidFill>
                  <a:latin typeface="Tahoma" charset="0"/>
                  <a:ea typeface="宋体" charset="0"/>
                </a:defRPr>
              </a:lvl2pPr>
              <a:lvl3pPr marL="1143000" indent="-228600">
                <a:defRPr b="1">
                  <a:solidFill>
                    <a:schemeClr val="tx1"/>
                  </a:solidFill>
                  <a:latin typeface="Tahoma" charset="0"/>
                  <a:ea typeface="宋体" charset="0"/>
                </a:defRPr>
              </a:lvl3pPr>
              <a:lvl4pPr marL="1600200" indent="-228600">
                <a:defRPr b="1">
                  <a:solidFill>
                    <a:schemeClr val="tx1"/>
                  </a:solidFill>
                  <a:latin typeface="Tahoma" charset="0"/>
                  <a:ea typeface="宋体" charset="0"/>
                </a:defRPr>
              </a:lvl4pPr>
              <a:lvl5pPr marL="2057400" indent="-228600">
                <a:defRPr b="1">
                  <a:solidFill>
                    <a:schemeClr val="tx1"/>
                  </a:solidFill>
                  <a:latin typeface="Tahoma" charset="0"/>
                  <a:ea typeface="宋体" charset="0"/>
                </a:defRPr>
              </a:lvl5pPr>
              <a:lvl6pPr marL="2514600" indent="-228600" eaLnBrk="0" fontAlgn="base" hangingPunct="0">
                <a:spcBef>
                  <a:spcPct val="0"/>
                </a:spcBef>
                <a:spcAft>
                  <a:spcPct val="0"/>
                </a:spcAft>
                <a:defRPr b="1">
                  <a:solidFill>
                    <a:schemeClr val="tx1"/>
                  </a:solidFill>
                  <a:latin typeface="Tahoma" charset="0"/>
                  <a:ea typeface="宋体" charset="0"/>
                </a:defRPr>
              </a:lvl6pPr>
              <a:lvl7pPr marL="2971800" indent="-228600" eaLnBrk="0" fontAlgn="base" hangingPunct="0">
                <a:spcBef>
                  <a:spcPct val="0"/>
                </a:spcBef>
                <a:spcAft>
                  <a:spcPct val="0"/>
                </a:spcAft>
                <a:defRPr b="1">
                  <a:solidFill>
                    <a:schemeClr val="tx1"/>
                  </a:solidFill>
                  <a:latin typeface="Tahoma" charset="0"/>
                  <a:ea typeface="宋体" charset="0"/>
                </a:defRPr>
              </a:lvl7pPr>
              <a:lvl8pPr marL="3429000" indent="-228600" eaLnBrk="0" fontAlgn="base" hangingPunct="0">
                <a:spcBef>
                  <a:spcPct val="0"/>
                </a:spcBef>
                <a:spcAft>
                  <a:spcPct val="0"/>
                </a:spcAft>
                <a:defRPr b="1">
                  <a:solidFill>
                    <a:schemeClr val="tx1"/>
                  </a:solidFill>
                  <a:latin typeface="Tahoma" charset="0"/>
                  <a:ea typeface="宋体" charset="0"/>
                </a:defRPr>
              </a:lvl8pPr>
              <a:lvl9pPr marL="3886200" indent="-228600" eaLnBrk="0" fontAlgn="base" hangingPunct="0">
                <a:spcBef>
                  <a:spcPct val="0"/>
                </a:spcBef>
                <a:spcAft>
                  <a:spcPct val="0"/>
                </a:spcAft>
                <a:defRPr b="1">
                  <a:solidFill>
                    <a:schemeClr val="tx1"/>
                  </a:solidFill>
                  <a:latin typeface="Tahoma" charset="0"/>
                  <a:ea typeface="宋体" charset="0"/>
                </a:defRPr>
              </a:lvl9pPr>
            </a:lstStyle>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600" b="1" i="0" u="none" strike="noStrike" kern="0" cap="none" spc="0" normalizeH="0" baseline="0" noProof="0" dirty="0">
                  <a:ln>
                    <a:noFill/>
                  </a:ln>
                  <a:solidFill>
                    <a:srgbClr val="000000"/>
                  </a:solidFill>
                  <a:effectLst/>
                  <a:uLnTx/>
                  <a:uFillTx/>
                  <a:latin typeface="Times New Roman" charset="0"/>
                  <a:ea typeface="宋体" charset="0"/>
                </a:rPr>
                <a:t>if</a:t>
              </a:r>
              <a:r>
                <a:rPr kumimoji="0" lang="en-US" altLang="zh-CN" sz="1600" b="1" i="0" u="none" strike="noStrike" kern="0" cap="none" spc="0" normalizeH="0" baseline="0" noProof="0" dirty="0">
                  <a:ln>
                    <a:noFill/>
                  </a:ln>
                  <a:solidFill>
                    <a:srgbClr val="FF0000"/>
                  </a:solidFill>
                  <a:effectLst/>
                  <a:uLnTx/>
                  <a:uFillTx/>
                  <a:latin typeface="Times New Roman" charset="0"/>
                  <a:ea typeface="宋体" charset="0"/>
                </a:rPr>
                <a:t> </a:t>
              </a:r>
              <a:r>
                <a:rPr kumimoji="0" lang="en-US" altLang="zh-CN" sz="1600" b="1" i="1" u="none" strike="noStrike" kern="0" cap="none" spc="0" normalizeH="0" baseline="0" noProof="0" dirty="0">
                  <a:ln>
                    <a:noFill/>
                  </a:ln>
                  <a:solidFill>
                    <a:srgbClr val="FF0000"/>
                  </a:solidFill>
                  <a:effectLst/>
                  <a:uLnTx/>
                  <a:uFillTx/>
                  <a:latin typeface="Times New Roman" charset="0"/>
                  <a:ea typeface="宋体" charset="0"/>
                </a:rPr>
                <a:t>t</a:t>
              </a:r>
              <a:r>
                <a:rPr kumimoji="0" lang="en-US" altLang="zh-CN" sz="1600" b="1" i="1" u="none" strike="noStrike" kern="0" cap="none" spc="0" normalizeH="0" baseline="-25000" noProof="0" dirty="0">
                  <a:ln>
                    <a:noFill/>
                  </a:ln>
                  <a:solidFill>
                    <a:srgbClr val="FF0000"/>
                  </a:solidFill>
                  <a:effectLst/>
                  <a:uLnTx/>
                  <a:uFillTx/>
                  <a:latin typeface="Times New Roman" charset="0"/>
                  <a:ea typeface="宋体" charset="0"/>
                </a:rPr>
                <a:t>2</a:t>
              </a:r>
              <a:r>
                <a:rPr kumimoji="0" lang="en-US" altLang="zh-CN" sz="1600" b="1" i="0" u="none" strike="noStrike" kern="0" cap="none" spc="0" normalizeH="0" baseline="0" noProof="0" dirty="0">
                  <a:ln>
                    <a:noFill/>
                  </a:ln>
                  <a:solidFill>
                    <a:srgbClr val="FF0000"/>
                  </a:solidFill>
                  <a:effectLst/>
                  <a:uLnTx/>
                  <a:uFillTx/>
                  <a:latin typeface="Times New Roman" charset="0"/>
                  <a:ea typeface="宋体" charset="0"/>
                </a:rPr>
                <a:t> &gt;= </a:t>
              </a:r>
              <a:r>
                <a:rPr kumimoji="0" lang="en-US" altLang="zh-CN" sz="1600" b="1" i="1" u="none" strike="noStrike" kern="0" cap="none" spc="0" normalizeH="0" baseline="0" noProof="0" dirty="0">
                  <a:ln>
                    <a:noFill/>
                  </a:ln>
                  <a:solidFill>
                    <a:srgbClr val="FF0000"/>
                  </a:solidFill>
                  <a:effectLst/>
                  <a:uLnTx/>
                  <a:uFillTx/>
                  <a:latin typeface="Times New Roman" charset="0"/>
                  <a:ea typeface="宋体" charset="0"/>
                </a:rPr>
                <a:t>t</a:t>
              </a:r>
              <a:r>
                <a:rPr kumimoji="0" lang="en-US" altLang="zh-CN" sz="1600" b="1" i="1" u="none" strike="noStrike" kern="0" cap="none" spc="0" normalizeH="0" baseline="-25000" noProof="0" dirty="0">
                  <a:ln>
                    <a:noFill/>
                  </a:ln>
                  <a:solidFill>
                    <a:srgbClr val="FF0000"/>
                  </a:solidFill>
                  <a:effectLst/>
                  <a:uLnTx/>
                  <a:uFillTx/>
                  <a:latin typeface="Times New Roman" charset="0"/>
                  <a:ea typeface="宋体" charset="0"/>
                </a:rPr>
                <a:t>4</a:t>
              </a:r>
              <a:r>
                <a:rPr kumimoji="0" lang="en-US" altLang="zh-CN" sz="1600" b="1" i="0" u="none" strike="noStrike" kern="0" cap="none" spc="0" normalizeH="0" baseline="0" noProof="0" dirty="0">
                  <a:ln>
                    <a:noFill/>
                  </a:ln>
                  <a:solidFill>
                    <a:srgbClr val="FF0000"/>
                  </a:solidFill>
                  <a:effectLst/>
                  <a:uLnTx/>
                  <a:uFillTx/>
                  <a:latin typeface="Times New Roman" charset="0"/>
                  <a:ea typeface="宋体" charset="0"/>
                </a:rPr>
                <a:t> </a:t>
              </a:r>
              <a:r>
                <a:rPr kumimoji="0" lang="en-US" altLang="zh-CN" sz="1600" b="1" i="0" u="none" strike="noStrike" kern="0" cap="none" spc="0" normalizeH="0" baseline="0" noProof="0" dirty="0" err="1">
                  <a:ln>
                    <a:noFill/>
                  </a:ln>
                  <a:solidFill>
                    <a:srgbClr val="000000"/>
                  </a:solidFill>
                  <a:effectLst/>
                  <a:uLnTx/>
                  <a:uFillTx/>
                  <a:latin typeface="Times New Roman" charset="0"/>
                  <a:ea typeface="宋体" charset="0"/>
                </a:rPr>
                <a:t>goto</a:t>
              </a:r>
              <a:r>
                <a:rPr kumimoji="0" lang="en-US" altLang="zh-CN" sz="1600" b="1" i="0" u="none" strike="noStrike" kern="0" cap="none" spc="0" normalizeH="0" baseline="0" noProof="0" dirty="0">
                  <a:ln>
                    <a:noFill/>
                  </a:ln>
                  <a:solidFill>
                    <a:srgbClr val="000000"/>
                  </a:solidFill>
                  <a:effectLst/>
                  <a:uLnTx/>
                  <a:uFillTx/>
                  <a:latin typeface="Times New Roman" charset="0"/>
                  <a:ea typeface="宋体" charset="0"/>
                </a:rPr>
                <a:t> </a:t>
              </a:r>
              <a:r>
                <a:rPr kumimoji="0" lang="en-US" altLang="zh-CN" sz="1600" b="1" i="1" u="none" strike="noStrike" kern="0" cap="none" spc="0" normalizeH="0" baseline="0" noProof="0" dirty="0">
                  <a:ln>
                    <a:noFill/>
                  </a:ln>
                  <a:solidFill>
                    <a:srgbClr val="000000"/>
                  </a:solidFill>
                  <a:effectLst/>
                  <a:uLnTx/>
                  <a:uFillTx/>
                  <a:latin typeface="Times New Roman" charset="0"/>
                  <a:ea typeface="宋体" charset="0"/>
                </a:rPr>
                <a:t>B</a:t>
              </a:r>
              <a:r>
                <a:rPr kumimoji="0" lang="en-US" altLang="zh-CN" sz="1600" b="1" i="1" u="none" strike="noStrike" kern="0" cap="none" spc="0" normalizeH="0" baseline="-25000" noProof="0" dirty="0">
                  <a:ln>
                    <a:noFill/>
                  </a:ln>
                  <a:solidFill>
                    <a:srgbClr val="000000"/>
                  </a:solidFill>
                  <a:effectLst/>
                  <a:uLnTx/>
                  <a:uFillTx/>
                  <a:latin typeface="Times New Roman" charset="0"/>
                  <a:ea typeface="宋体" charset="0"/>
                </a:rPr>
                <a:t>6</a:t>
              </a:r>
            </a:p>
          </p:txBody>
        </p:sp>
        <p:sp>
          <p:nvSpPr>
            <p:cNvPr id="81" name="Rectangle 32">
              <a:extLst>
                <a:ext uri="{FF2B5EF4-FFF2-40B4-BE49-F238E27FC236}">
                  <a16:creationId xmlns:a16="http://schemas.microsoft.com/office/drawing/2014/main" id="{93835DC1-C561-4871-82A6-54754BBC1C52}"/>
                </a:ext>
              </a:extLst>
            </p:cNvPr>
            <p:cNvSpPr>
              <a:spLocks noChangeArrowheads="1"/>
            </p:cNvSpPr>
            <p:nvPr/>
          </p:nvSpPr>
          <p:spPr bwMode="auto">
            <a:xfrm>
              <a:off x="5564188" y="4938731"/>
              <a:ext cx="784225" cy="109538"/>
            </a:xfrm>
            <a:prstGeom prst="rect">
              <a:avLst/>
            </a:prstGeom>
            <a:solidFill>
              <a:schemeClr val="bg1"/>
            </a:solidFill>
            <a:ln w="25400">
              <a:solidFill>
                <a:sysClr val="windowText" lastClr="000000"/>
              </a:solidFill>
              <a:miter lim="800000"/>
              <a:headEnd/>
              <a:tailEnd/>
            </a:ln>
            <a:effectLst>
              <a:outerShdw blurRad="50800" dist="50800" dir="2700000" algn="ctr" rotWithShape="0">
                <a:schemeClr val="tx1">
                  <a:alpha val="40000"/>
                </a:schemeClr>
              </a:outerShdw>
            </a:effectLst>
          </p:spPr>
          <p:txBody>
            <a:bodyPr tIns="0" bIns="0"/>
            <a:lstStyle>
              <a:lvl1pPr>
                <a:defRPr b="1">
                  <a:solidFill>
                    <a:schemeClr val="tx1"/>
                  </a:solidFill>
                  <a:latin typeface="Tahoma" charset="0"/>
                  <a:ea typeface="宋体" charset="0"/>
                </a:defRPr>
              </a:lvl1pPr>
              <a:lvl2pPr marL="742950" indent="-285750">
                <a:defRPr b="1">
                  <a:solidFill>
                    <a:schemeClr val="tx1"/>
                  </a:solidFill>
                  <a:latin typeface="Tahoma" charset="0"/>
                  <a:ea typeface="宋体" charset="0"/>
                </a:defRPr>
              </a:lvl2pPr>
              <a:lvl3pPr marL="1143000" indent="-228600">
                <a:defRPr b="1">
                  <a:solidFill>
                    <a:schemeClr val="tx1"/>
                  </a:solidFill>
                  <a:latin typeface="Tahoma" charset="0"/>
                  <a:ea typeface="宋体" charset="0"/>
                </a:defRPr>
              </a:lvl3pPr>
              <a:lvl4pPr marL="1600200" indent="-228600">
                <a:defRPr b="1">
                  <a:solidFill>
                    <a:schemeClr val="tx1"/>
                  </a:solidFill>
                  <a:latin typeface="Tahoma" charset="0"/>
                  <a:ea typeface="宋体" charset="0"/>
                </a:defRPr>
              </a:lvl4pPr>
              <a:lvl5pPr marL="2057400" indent="-228600">
                <a:defRPr b="1">
                  <a:solidFill>
                    <a:schemeClr val="tx1"/>
                  </a:solidFill>
                  <a:latin typeface="Tahoma" charset="0"/>
                  <a:ea typeface="宋体" charset="0"/>
                </a:defRPr>
              </a:lvl5pPr>
              <a:lvl6pPr marL="2514600" indent="-228600" eaLnBrk="0" fontAlgn="base" hangingPunct="0">
                <a:spcBef>
                  <a:spcPct val="0"/>
                </a:spcBef>
                <a:spcAft>
                  <a:spcPct val="0"/>
                </a:spcAft>
                <a:defRPr b="1">
                  <a:solidFill>
                    <a:schemeClr val="tx1"/>
                  </a:solidFill>
                  <a:latin typeface="Tahoma" charset="0"/>
                  <a:ea typeface="宋体" charset="0"/>
                </a:defRPr>
              </a:lvl6pPr>
              <a:lvl7pPr marL="2971800" indent="-228600" eaLnBrk="0" fontAlgn="base" hangingPunct="0">
                <a:spcBef>
                  <a:spcPct val="0"/>
                </a:spcBef>
                <a:spcAft>
                  <a:spcPct val="0"/>
                </a:spcAft>
                <a:defRPr b="1">
                  <a:solidFill>
                    <a:schemeClr val="tx1"/>
                  </a:solidFill>
                  <a:latin typeface="Tahoma" charset="0"/>
                  <a:ea typeface="宋体" charset="0"/>
                </a:defRPr>
              </a:lvl7pPr>
              <a:lvl8pPr marL="3429000" indent="-228600" eaLnBrk="0" fontAlgn="base" hangingPunct="0">
                <a:spcBef>
                  <a:spcPct val="0"/>
                </a:spcBef>
                <a:spcAft>
                  <a:spcPct val="0"/>
                </a:spcAft>
                <a:defRPr b="1">
                  <a:solidFill>
                    <a:schemeClr val="tx1"/>
                  </a:solidFill>
                  <a:latin typeface="Tahoma" charset="0"/>
                  <a:ea typeface="宋体" charset="0"/>
                </a:defRPr>
              </a:lvl8pPr>
              <a:lvl9pPr marL="3886200" indent="-228600" eaLnBrk="0" fontAlgn="base" hangingPunct="0">
                <a:spcBef>
                  <a:spcPct val="0"/>
                </a:spcBef>
                <a:spcAft>
                  <a:spcPct val="0"/>
                </a:spcAft>
                <a:defRPr b="1">
                  <a:solidFill>
                    <a:schemeClr val="tx1"/>
                  </a:solidFill>
                  <a:latin typeface="Tahoma" charset="0"/>
                  <a:ea typeface="宋体" charset="0"/>
                </a:defRPr>
              </a:lvl9pPr>
            </a:lstStyle>
            <a:p>
              <a:pPr marL="0" marR="0" lvl="0" indent="0" algn="just" defTabSz="914400" eaLnBrk="0" fontAlgn="base" latinLnBrk="0" hangingPunct="0">
                <a:lnSpc>
                  <a:spcPct val="96000"/>
                </a:lnSpc>
                <a:spcBef>
                  <a:spcPct val="0"/>
                </a:spcBef>
                <a:spcAft>
                  <a:spcPct val="0"/>
                </a:spcAft>
                <a:buClrTx/>
                <a:buSzTx/>
                <a:buFontTx/>
                <a:buNone/>
                <a:tabLst/>
                <a:defRPr/>
              </a:pPr>
              <a:endParaRPr kumimoji="0" lang="en-US" altLang="zh-CN" sz="700" b="0" i="0" u="none" strike="noStrike" kern="0" cap="none" spc="0" normalizeH="0" baseline="-25000" noProof="0">
                <a:ln>
                  <a:noFill/>
                </a:ln>
                <a:solidFill>
                  <a:prstClr val="black"/>
                </a:solidFill>
                <a:effectLst/>
                <a:uLnTx/>
                <a:uFillTx/>
                <a:latin typeface="Times New Roman" charset="0"/>
                <a:ea typeface="宋体" charset="0"/>
              </a:endParaRPr>
            </a:p>
          </p:txBody>
        </p:sp>
        <p:sp>
          <p:nvSpPr>
            <p:cNvPr id="82" name="Rectangle 33">
              <a:extLst>
                <a:ext uri="{FF2B5EF4-FFF2-40B4-BE49-F238E27FC236}">
                  <a16:creationId xmlns:a16="http://schemas.microsoft.com/office/drawing/2014/main" id="{450EADDF-1D89-4C25-B218-F9C3019CA2D2}"/>
                </a:ext>
              </a:extLst>
            </p:cNvPr>
            <p:cNvSpPr>
              <a:spLocks noChangeArrowheads="1"/>
            </p:cNvSpPr>
            <p:nvPr/>
          </p:nvSpPr>
          <p:spPr bwMode="auto">
            <a:xfrm>
              <a:off x="7320652" y="4429138"/>
              <a:ext cx="626373" cy="3239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marL="0" marR="0" lvl="0" indent="0" algn="just" defTabSz="914400" eaLnBrk="0" fontAlgn="base" latinLnBrk="0" hangingPunct="0">
                <a:lnSpc>
                  <a:spcPct val="100000"/>
                </a:lnSpc>
                <a:spcBef>
                  <a:spcPct val="0"/>
                </a:spcBef>
                <a:spcAft>
                  <a:spcPct val="0"/>
                </a:spcAft>
                <a:buClrTx/>
                <a:buSzTx/>
                <a:buFontTx/>
                <a:buNone/>
                <a:tabLst/>
                <a:defRPr/>
              </a:pPr>
              <a:r>
                <a:rPr kumimoji="0" lang="en-US" altLang="zh-CN" sz="1500" b="1" i="1"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B</a:t>
              </a:r>
              <a:r>
                <a:rPr kumimoji="0" lang="en-US" altLang="zh-CN" sz="1500" b="1" i="0" u="none" strike="noStrike" kern="0" cap="none" spc="0" normalizeH="0" baseline="-25000" noProof="0">
                  <a:ln>
                    <a:noFill/>
                  </a:ln>
                  <a:solidFill>
                    <a:srgbClr val="000000"/>
                  </a:solidFill>
                  <a:effectLst/>
                  <a:uLnTx/>
                  <a:uFillTx/>
                  <a:latin typeface="Times New Roman" panose="02020603050405020304" pitchFamily="18" charset="0"/>
                  <a:ea typeface="宋体" panose="02010600030101010101" pitchFamily="2" charset="-122"/>
                </a:rPr>
                <a:t>4</a:t>
              </a:r>
              <a:endParaRPr kumimoji="0" lang="en-US" altLang="zh-CN" sz="1500" b="1"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83" name="Rectangle 34">
              <a:extLst>
                <a:ext uri="{FF2B5EF4-FFF2-40B4-BE49-F238E27FC236}">
                  <a16:creationId xmlns:a16="http://schemas.microsoft.com/office/drawing/2014/main" id="{ADE43694-6DF4-4CDD-BA8C-4A38F9BCA665}"/>
                </a:ext>
              </a:extLst>
            </p:cNvPr>
            <p:cNvSpPr>
              <a:spLocks noChangeArrowheads="1"/>
            </p:cNvSpPr>
            <p:nvPr/>
          </p:nvSpPr>
          <p:spPr bwMode="auto">
            <a:xfrm>
              <a:off x="7271829" y="3357568"/>
              <a:ext cx="628755" cy="3275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marL="0" marR="0" lvl="0" indent="0" algn="just" defTabSz="914400" eaLnBrk="0" fontAlgn="base" latinLnBrk="0" hangingPunct="0">
                <a:lnSpc>
                  <a:spcPct val="100000"/>
                </a:lnSpc>
                <a:spcBef>
                  <a:spcPct val="0"/>
                </a:spcBef>
                <a:spcAft>
                  <a:spcPct val="0"/>
                </a:spcAft>
                <a:buClrTx/>
                <a:buSzTx/>
                <a:buFontTx/>
                <a:buNone/>
                <a:tabLst/>
                <a:defRPr/>
              </a:pPr>
              <a:r>
                <a:rPr kumimoji="0" lang="en-US" altLang="zh-CN" sz="1500" b="1" i="1"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B</a:t>
              </a:r>
              <a:r>
                <a:rPr kumimoji="0" lang="en-US" altLang="zh-CN" sz="1500" b="1" i="0" u="none" strike="noStrike" kern="0" cap="none" spc="0" normalizeH="0" baseline="-25000" noProof="0">
                  <a:ln>
                    <a:noFill/>
                  </a:ln>
                  <a:solidFill>
                    <a:srgbClr val="000000"/>
                  </a:solidFill>
                  <a:effectLst/>
                  <a:uLnTx/>
                  <a:uFillTx/>
                  <a:latin typeface="Times New Roman" panose="02020603050405020304" pitchFamily="18" charset="0"/>
                  <a:ea typeface="宋体" panose="02010600030101010101" pitchFamily="2" charset="-122"/>
                </a:rPr>
                <a:t>3</a:t>
              </a:r>
              <a:endParaRPr kumimoji="0" lang="en-US" altLang="zh-CN" sz="1500" b="1"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84" name="Rectangle 36">
              <a:extLst>
                <a:ext uri="{FF2B5EF4-FFF2-40B4-BE49-F238E27FC236}">
                  <a16:creationId xmlns:a16="http://schemas.microsoft.com/office/drawing/2014/main" id="{29295760-37E4-4772-AA30-B85B61D499F8}"/>
                </a:ext>
              </a:extLst>
            </p:cNvPr>
            <p:cNvSpPr>
              <a:spLocks noChangeArrowheads="1"/>
            </p:cNvSpPr>
            <p:nvPr/>
          </p:nvSpPr>
          <p:spPr bwMode="auto">
            <a:xfrm>
              <a:off x="6481763" y="4938731"/>
              <a:ext cx="809625" cy="109538"/>
            </a:xfrm>
            <a:prstGeom prst="rect">
              <a:avLst/>
            </a:prstGeom>
            <a:solidFill>
              <a:schemeClr val="bg1"/>
            </a:solidFill>
            <a:ln w="25400">
              <a:solidFill>
                <a:sysClr val="windowText" lastClr="000000"/>
              </a:solidFill>
              <a:miter lim="800000"/>
              <a:headEnd/>
              <a:tailEnd/>
            </a:ln>
            <a:effectLst>
              <a:outerShdw blurRad="50800" dist="50800" dir="2700000" algn="ctr" rotWithShape="0">
                <a:schemeClr val="tx1">
                  <a:alpha val="40000"/>
                </a:schemeClr>
              </a:outerShdw>
            </a:effectLst>
          </p:spPr>
          <p:txBody>
            <a:bodyPr tIns="0" bIns="0"/>
            <a:lstStyle>
              <a:lvl1pPr>
                <a:defRPr b="1">
                  <a:solidFill>
                    <a:schemeClr val="tx1"/>
                  </a:solidFill>
                  <a:latin typeface="Tahoma" charset="0"/>
                  <a:ea typeface="宋体" charset="0"/>
                </a:defRPr>
              </a:lvl1pPr>
              <a:lvl2pPr marL="742950" indent="-285750">
                <a:defRPr b="1">
                  <a:solidFill>
                    <a:schemeClr val="tx1"/>
                  </a:solidFill>
                  <a:latin typeface="Tahoma" charset="0"/>
                  <a:ea typeface="宋体" charset="0"/>
                </a:defRPr>
              </a:lvl2pPr>
              <a:lvl3pPr marL="1143000" indent="-228600">
                <a:defRPr b="1">
                  <a:solidFill>
                    <a:schemeClr val="tx1"/>
                  </a:solidFill>
                  <a:latin typeface="Tahoma" charset="0"/>
                  <a:ea typeface="宋体" charset="0"/>
                </a:defRPr>
              </a:lvl3pPr>
              <a:lvl4pPr marL="1600200" indent="-228600">
                <a:defRPr b="1">
                  <a:solidFill>
                    <a:schemeClr val="tx1"/>
                  </a:solidFill>
                  <a:latin typeface="Tahoma" charset="0"/>
                  <a:ea typeface="宋体" charset="0"/>
                </a:defRPr>
              </a:lvl4pPr>
              <a:lvl5pPr marL="2057400" indent="-228600">
                <a:defRPr b="1">
                  <a:solidFill>
                    <a:schemeClr val="tx1"/>
                  </a:solidFill>
                  <a:latin typeface="Tahoma" charset="0"/>
                  <a:ea typeface="宋体" charset="0"/>
                </a:defRPr>
              </a:lvl5pPr>
              <a:lvl6pPr marL="2514600" indent="-228600" eaLnBrk="0" fontAlgn="base" hangingPunct="0">
                <a:spcBef>
                  <a:spcPct val="0"/>
                </a:spcBef>
                <a:spcAft>
                  <a:spcPct val="0"/>
                </a:spcAft>
                <a:defRPr b="1">
                  <a:solidFill>
                    <a:schemeClr val="tx1"/>
                  </a:solidFill>
                  <a:latin typeface="Tahoma" charset="0"/>
                  <a:ea typeface="宋体" charset="0"/>
                </a:defRPr>
              </a:lvl6pPr>
              <a:lvl7pPr marL="2971800" indent="-228600" eaLnBrk="0" fontAlgn="base" hangingPunct="0">
                <a:spcBef>
                  <a:spcPct val="0"/>
                </a:spcBef>
                <a:spcAft>
                  <a:spcPct val="0"/>
                </a:spcAft>
                <a:defRPr b="1">
                  <a:solidFill>
                    <a:schemeClr val="tx1"/>
                  </a:solidFill>
                  <a:latin typeface="Tahoma" charset="0"/>
                  <a:ea typeface="宋体" charset="0"/>
                </a:defRPr>
              </a:lvl7pPr>
              <a:lvl8pPr marL="3429000" indent="-228600" eaLnBrk="0" fontAlgn="base" hangingPunct="0">
                <a:spcBef>
                  <a:spcPct val="0"/>
                </a:spcBef>
                <a:spcAft>
                  <a:spcPct val="0"/>
                </a:spcAft>
                <a:defRPr b="1">
                  <a:solidFill>
                    <a:schemeClr val="tx1"/>
                  </a:solidFill>
                  <a:latin typeface="Tahoma" charset="0"/>
                  <a:ea typeface="宋体" charset="0"/>
                </a:defRPr>
              </a:lvl8pPr>
              <a:lvl9pPr marL="3886200" indent="-228600" eaLnBrk="0" fontAlgn="base" hangingPunct="0">
                <a:spcBef>
                  <a:spcPct val="0"/>
                </a:spcBef>
                <a:spcAft>
                  <a:spcPct val="0"/>
                </a:spcAft>
                <a:defRPr b="1">
                  <a:solidFill>
                    <a:schemeClr val="tx1"/>
                  </a:solidFill>
                  <a:latin typeface="Tahoma" charset="0"/>
                  <a:ea typeface="宋体" charset="0"/>
                </a:defRPr>
              </a:lvl9pPr>
            </a:lstStyle>
            <a:p>
              <a:pPr marL="0" marR="0" lvl="0" indent="0" algn="just" defTabSz="914400" eaLnBrk="0" fontAlgn="base" latinLnBrk="0" hangingPunct="0">
                <a:lnSpc>
                  <a:spcPct val="96000"/>
                </a:lnSpc>
                <a:spcBef>
                  <a:spcPct val="0"/>
                </a:spcBef>
                <a:spcAft>
                  <a:spcPct val="0"/>
                </a:spcAft>
                <a:buClrTx/>
                <a:buSzTx/>
                <a:buFontTx/>
                <a:buNone/>
                <a:tabLst/>
                <a:defRPr/>
              </a:pPr>
              <a:endParaRPr kumimoji="0" lang="en-US" altLang="zh-CN" sz="700" b="0" i="0" u="none" strike="noStrike" kern="0" cap="none" spc="0" normalizeH="0" baseline="-25000" noProof="0">
                <a:ln>
                  <a:noFill/>
                </a:ln>
                <a:solidFill>
                  <a:prstClr val="black"/>
                </a:solidFill>
                <a:effectLst/>
                <a:uLnTx/>
                <a:uFillTx/>
                <a:latin typeface="Times New Roman" charset="0"/>
                <a:ea typeface="宋体" charset="0"/>
              </a:endParaRPr>
            </a:p>
          </p:txBody>
        </p:sp>
        <p:sp>
          <p:nvSpPr>
            <p:cNvPr id="85" name="Rectangle 39">
              <a:extLst>
                <a:ext uri="{FF2B5EF4-FFF2-40B4-BE49-F238E27FC236}">
                  <a16:creationId xmlns:a16="http://schemas.microsoft.com/office/drawing/2014/main" id="{48FB5F71-DDFE-455F-ADB0-430F570E14E1}"/>
                </a:ext>
              </a:extLst>
            </p:cNvPr>
            <p:cNvSpPr>
              <a:spLocks noChangeArrowheads="1"/>
            </p:cNvSpPr>
            <p:nvPr/>
          </p:nvSpPr>
          <p:spPr bwMode="auto">
            <a:xfrm>
              <a:off x="7302022" y="4781060"/>
              <a:ext cx="627564" cy="3275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marL="0" marR="0" lvl="0" indent="0" algn="just" defTabSz="914400" eaLnBrk="0" fontAlgn="base" latinLnBrk="0" hangingPunct="0">
                <a:lnSpc>
                  <a:spcPct val="100000"/>
                </a:lnSpc>
                <a:spcBef>
                  <a:spcPct val="0"/>
                </a:spcBef>
                <a:spcAft>
                  <a:spcPct val="0"/>
                </a:spcAft>
                <a:buClrTx/>
                <a:buSzTx/>
                <a:buFontTx/>
                <a:buNone/>
                <a:tabLst/>
                <a:defRPr/>
              </a:pPr>
              <a:r>
                <a:rPr kumimoji="0" lang="en-US" altLang="zh-CN" sz="1500" b="1" i="1"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B</a:t>
              </a:r>
              <a:r>
                <a:rPr kumimoji="0" lang="en-US" altLang="zh-CN" sz="1500" b="1" i="0" u="none" strike="noStrike" kern="0" cap="none" spc="0" normalizeH="0" baseline="-25000" noProof="0">
                  <a:ln>
                    <a:noFill/>
                  </a:ln>
                  <a:solidFill>
                    <a:srgbClr val="000000"/>
                  </a:solidFill>
                  <a:effectLst/>
                  <a:uLnTx/>
                  <a:uFillTx/>
                  <a:latin typeface="Times New Roman" panose="02020603050405020304" pitchFamily="18" charset="0"/>
                  <a:ea typeface="宋体" panose="02010600030101010101" pitchFamily="2" charset="-122"/>
                </a:rPr>
                <a:t>6</a:t>
              </a:r>
              <a:endParaRPr kumimoji="0" lang="en-US" altLang="zh-CN" sz="1500" b="1"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86" name="AutoShape 8">
              <a:extLst>
                <a:ext uri="{FF2B5EF4-FFF2-40B4-BE49-F238E27FC236}">
                  <a16:creationId xmlns:a16="http://schemas.microsoft.com/office/drawing/2014/main" id="{426396BE-9604-4E90-8B15-65BAB5CBFF69}"/>
                </a:ext>
              </a:extLst>
            </p:cNvPr>
            <p:cNvSpPr>
              <a:spLocks noChangeArrowheads="1"/>
            </p:cNvSpPr>
            <p:nvPr/>
          </p:nvSpPr>
          <p:spPr bwMode="auto">
            <a:xfrm>
              <a:off x="4371975" y="2571750"/>
              <a:ext cx="593725" cy="268290"/>
            </a:xfrm>
            <a:prstGeom prst="rightArrow">
              <a:avLst>
                <a:gd name="adj1" fmla="val 50000"/>
                <a:gd name="adj2" fmla="val 55326"/>
              </a:avLst>
            </a:prstGeom>
            <a:solidFill>
              <a:srgbClr val="FFFFFF"/>
            </a:solidFill>
            <a:ln w="9525">
              <a:solidFill>
                <a:sysClr val="windowText" lastClr="000000"/>
              </a:solidFill>
              <a:miter lim="800000"/>
              <a:headEnd/>
              <a:tailEnd/>
            </a:ln>
            <a:effectLst>
              <a:outerShdw blurRad="50800" dist="50800" dir="2700000" algn="ctr" rotWithShape="0">
                <a:schemeClr val="tx1">
                  <a:alpha val="40000"/>
                </a:schemeClr>
              </a:outerShdw>
            </a:effectLst>
          </p:spPr>
          <p:txBody>
            <a:bodyPr wrap="none" lIns="68580" tIns="34290" rIns="68580" bIns="34290" anchor="ctr"/>
            <a:lstStyle>
              <a:lvl1pPr>
                <a:defRPr b="1">
                  <a:solidFill>
                    <a:schemeClr val="tx1"/>
                  </a:solidFill>
                  <a:latin typeface="Tahoma" charset="0"/>
                  <a:ea typeface="宋体" charset="0"/>
                </a:defRPr>
              </a:lvl1pPr>
              <a:lvl2pPr marL="742950" indent="-285750">
                <a:defRPr b="1">
                  <a:solidFill>
                    <a:schemeClr val="tx1"/>
                  </a:solidFill>
                  <a:latin typeface="Tahoma" charset="0"/>
                  <a:ea typeface="宋体" charset="0"/>
                </a:defRPr>
              </a:lvl2pPr>
              <a:lvl3pPr marL="1143000" indent="-228600">
                <a:defRPr b="1">
                  <a:solidFill>
                    <a:schemeClr val="tx1"/>
                  </a:solidFill>
                  <a:latin typeface="Tahoma" charset="0"/>
                  <a:ea typeface="宋体" charset="0"/>
                </a:defRPr>
              </a:lvl3pPr>
              <a:lvl4pPr marL="1600200" indent="-228600">
                <a:defRPr b="1">
                  <a:solidFill>
                    <a:schemeClr val="tx1"/>
                  </a:solidFill>
                  <a:latin typeface="Tahoma" charset="0"/>
                  <a:ea typeface="宋体" charset="0"/>
                </a:defRPr>
              </a:lvl4pPr>
              <a:lvl5pPr marL="2057400" indent="-228600">
                <a:defRPr b="1">
                  <a:solidFill>
                    <a:schemeClr val="tx1"/>
                  </a:solidFill>
                  <a:latin typeface="Tahoma" charset="0"/>
                  <a:ea typeface="宋体" charset="0"/>
                </a:defRPr>
              </a:lvl5pPr>
              <a:lvl6pPr marL="2514600" indent="-228600" eaLnBrk="0" fontAlgn="base" hangingPunct="0">
                <a:spcBef>
                  <a:spcPct val="0"/>
                </a:spcBef>
                <a:spcAft>
                  <a:spcPct val="0"/>
                </a:spcAft>
                <a:defRPr b="1">
                  <a:solidFill>
                    <a:schemeClr val="tx1"/>
                  </a:solidFill>
                  <a:latin typeface="Tahoma" charset="0"/>
                  <a:ea typeface="宋体" charset="0"/>
                </a:defRPr>
              </a:lvl6pPr>
              <a:lvl7pPr marL="2971800" indent="-228600" eaLnBrk="0" fontAlgn="base" hangingPunct="0">
                <a:spcBef>
                  <a:spcPct val="0"/>
                </a:spcBef>
                <a:spcAft>
                  <a:spcPct val="0"/>
                </a:spcAft>
                <a:defRPr b="1">
                  <a:solidFill>
                    <a:schemeClr val="tx1"/>
                  </a:solidFill>
                  <a:latin typeface="Tahoma" charset="0"/>
                  <a:ea typeface="宋体" charset="0"/>
                </a:defRPr>
              </a:lvl7pPr>
              <a:lvl8pPr marL="3429000" indent="-228600" eaLnBrk="0" fontAlgn="base" hangingPunct="0">
                <a:spcBef>
                  <a:spcPct val="0"/>
                </a:spcBef>
                <a:spcAft>
                  <a:spcPct val="0"/>
                </a:spcAft>
                <a:defRPr b="1">
                  <a:solidFill>
                    <a:schemeClr val="tx1"/>
                  </a:solidFill>
                  <a:latin typeface="Tahoma" charset="0"/>
                  <a:ea typeface="宋体" charset="0"/>
                </a:defRPr>
              </a:lvl8pPr>
              <a:lvl9pPr marL="3886200" indent="-228600" eaLnBrk="0" fontAlgn="base" hangingPunct="0">
                <a:spcBef>
                  <a:spcPct val="0"/>
                </a:spcBef>
                <a:spcAft>
                  <a:spcPct val="0"/>
                </a:spcAft>
                <a:defRPr b="1">
                  <a:solidFill>
                    <a:schemeClr val="tx1"/>
                  </a:solidFill>
                  <a:latin typeface="Tahoma" charset="0"/>
                  <a:ea typeface="宋体" charset="0"/>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charset="0"/>
                <a:ea typeface="楷体_GB2312" charset="0"/>
                <a:cs typeface="楷体_GB2312" charset="0"/>
              </a:endParaRPr>
            </a:p>
          </p:txBody>
        </p:sp>
        <p:sp>
          <p:nvSpPr>
            <p:cNvPr id="87" name="Line 28">
              <a:extLst>
                <a:ext uri="{FF2B5EF4-FFF2-40B4-BE49-F238E27FC236}">
                  <a16:creationId xmlns:a16="http://schemas.microsoft.com/office/drawing/2014/main" id="{9C507577-C8BB-41CA-9D0D-35A81C4627B4}"/>
                </a:ext>
              </a:extLst>
            </p:cNvPr>
            <p:cNvSpPr>
              <a:spLocks noChangeShapeType="1"/>
            </p:cNvSpPr>
            <p:nvPr/>
          </p:nvSpPr>
          <p:spPr bwMode="auto">
            <a:xfrm>
              <a:off x="6429388" y="2000246"/>
              <a:ext cx="0" cy="239712"/>
            </a:xfrm>
            <a:prstGeom prst="line">
              <a:avLst/>
            </a:prstGeom>
            <a:noFill/>
            <a:ln w="25400">
              <a:solidFill>
                <a:sysClr val="windowText" lastClr="000000"/>
              </a:solidFill>
              <a:round/>
              <a:headEnd/>
              <a:tailEnd type="stealth" w="lg" len="lg"/>
            </a:ln>
            <a:extLst>
              <a:ext uri="{909E8E84-426E-40DD-AFC4-6F175D3DCCD1}">
                <a14:hiddenFill xmlns:a14="http://schemas.microsoft.com/office/drawing/2010/main">
                  <a:no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88" name="Line 31">
              <a:extLst>
                <a:ext uri="{FF2B5EF4-FFF2-40B4-BE49-F238E27FC236}">
                  <a16:creationId xmlns:a16="http://schemas.microsoft.com/office/drawing/2014/main" id="{E1B31D1A-7817-4086-8A1F-190EAD65EE45}"/>
                </a:ext>
              </a:extLst>
            </p:cNvPr>
            <p:cNvSpPr>
              <a:spLocks noChangeShapeType="1"/>
            </p:cNvSpPr>
            <p:nvPr/>
          </p:nvSpPr>
          <p:spPr bwMode="auto">
            <a:xfrm>
              <a:off x="6426200" y="4330713"/>
              <a:ext cx="0" cy="169863"/>
            </a:xfrm>
            <a:prstGeom prst="line">
              <a:avLst/>
            </a:prstGeom>
            <a:noFill/>
            <a:ln w="25400">
              <a:solidFill>
                <a:sysClr val="windowText" lastClr="000000"/>
              </a:solidFill>
              <a:round/>
              <a:headEnd/>
              <a:tailEnd type="stealth" w="lg" len="lg"/>
            </a:ln>
            <a:extLst>
              <a:ext uri="{909E8E84-426E-40DD-AFC4-6F175D3DCCD1}">
                <a14:hiddenFill xmlns:a14="http://schemas.microsoft.com/office/drawing/2010/main">
                  <a:no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89" name="Line 37">
              <a:extLst>
                <a:ext uri="{FF2B5EF4-FFF2-40B4-BE49-F238E27FC236}">
                  <a16:creationId xmlns:a16="http://schemas.microsoft.com/office/drawing/2014/main" id="{144F49BB-82DD-4DE1-8BCE-0FEB19E93618}"/>
                </a:ext>
              </a:extLst>
            </p:cNvPr>
            <p:cNvSpPr>
              <a:spLocks noChangeShapeType="1"/>
            </p:cNvSpPr>
            <p:nvPr/>
          </p:nvSpPr>
          <p:spPr bwMode="auto">
            <a:xfrm flipH="1">
              <a:off x="5868988" y="4756168"/>
              <a:ext cx="368300" cy="182563"/>
            </a:xfrm>
            <a:prstGeom prst="line">
              <a:avLst/>
            </a:prstGeom>
            <a:noFill/>
            <a:ln w="25400">
              <a:solidFill>
                <a:sysClr val="windowText" lastClr="000000"/>
              </a:solidFill>
              <a:round/>
              <a:headEnd/>
              <a:tailEnd type="stealth" w="lg" len="lg"/>
            </a:ln>
            <a:extLst>
              <a:ext uri="{909E8E84-426E-40DD-AFC4-6F175D3DCCD1}">
                <a14:hiddenFill xmlns:a14="http://schemas.microsoft.com/office/drawing/2010/main">
                  <a:no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90" name="Line 38">
              <a:extLst>
                <a:ext uri="{FF2B5EF4-FFF2-40B4-BE49-F238E27FC236}">
                  <a16:creationId xmlns:a16="http://schemas.microsoft.com/office/drawing/2014/main" id="{20690896-8A92-4067-A6CB-0FE7A7111416}"/>
                </a:ext>
              </a:extLst>
            </p:cNvPr>
            <p:cNvSpPr>
              <a:spLocks noChangeShapeType="1"/>
            </p:cNvSpPr>
            <p:nvPr/>
          </p:nvSpPr>
          <p:spPr bwMode="auto">
            <a:xfrm>
              <a:off x="6624638" y="4756168"/>
              <a:ext cx="323850" cy="182563"/>
            </a:xfrm>
            <a:prstGeom prst="line">
              <a:avLst/>
            </a:prstGeom>
            <a:noFill/>
            <a:ln w="25400">
              <a:solidFill>
                <a:sysClr val="windowText" lastClr="000000"/>
              </a:solidFill>
              <a:round/>
              <a:headEnd/>
              <a:tailEnd type="stealth" w="lg" len="lg"/>
            </a:ln>
            <a:extLst>
              <a:ext uri="{909E8E84-426E-40DD-AFC4-6F175D3DCCD1}">
                <a14:hiddenFill xmlns:a14="http://schemas.microsoft.com/office/drawing/2010/main">
                  <a:no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91" name="Freeform 41">
              <a:extLst>
                <a:ext uri="{FF2B5EF4-FFF2-40B4-BE49-F238E27FC236}">
                  <a16:creationId xmlns:a16="http://schemas.microsoft.com/office/drawing/2014/main" id="{EA4949FF-4088-4077-A19E-025B2E13DF18}"/>
                </a:ext>
              </a:extLst>
            </p:cNvPr>
            <p:cNvSpPr>
              <a:spLocks/>
            </p:cNvSpPr>
            <p:nvPr/>
          </p:nvSpPr>
          <p:spPr bwMode="auto">
            <a:xfrm>
              <a:off x="5357818" y="3243274"/>
              <a:ext cx="271463" cy="1185864"/>
            </a:xfrm>
            <a:custGeom>
              <a:avLst/>
              <a:gdLst>
                <a:gd name="T0" fmla="*/ 2147483646 w 227"/>
                <a:gd name="T1" fmla="*/ 2147483646 h 983"/>
                <a:gd name="T2" fmla="*/ 2147483646 w 227"/>
                <a:gd name="T3" fmla="*/ 2147483646 h 983"/>
                <a:gd name="T4" fmla="*/ 0 w 227"/>
                <a:gd name="T5" fmla="*/ 2147483646 h 983"/>
                <a:gd name="T6" fmla="*/ 2147483646 w 227"/>
                <a:gd name="T7" fmla="*/ 2147483646 h 983"/>
                <a:gd name="T8" fmla="*/ 2147483646 w 227"/>
                <a:gd name="T9" fmla="*/ 2147483646 h 983"/>
                <a:gd name="T10" fmla="*/ 0 60000 65536"/>
                <a:gd name="T11" fmla="*/ 0 60000 65536"/>
                <a:gd name="T12" fmla="*/ 0 60000 65536"/>
                <a:gd name="T13" fmla="*/ 0 60000 65536"/>
                <a:gd name="T14" fmla="*/ 0 60000 65536"/>
                <a:gd name="T15" fmla="*/ 0 w 227"/>
                <a:gd name="T16" fmla="*/ 0 h 983"/>
                <a:gd name="T17" fmla="*/ 227 w 227"/>
                <a:gd name="T18" fmla="*/ 983 h 983"/>
              </a:gdLst>
              <a:ahLst/>
              <a:cxnLst>
                <a:cxn ang="T10">
                  <a:pos x="T0" y="T1"/>
                </a:cxn>
                <a:cxn ang="T11">
                  <a:pos x="T2" y="T3"/>
                </a:cxn>
                <a:cxn ang="T12">
                  <a:pos x="T4" y="T5"/>
                </a:cxn>
                <a:cxn ang="T13">
                  <a:pos x="T6" y="T7"/>
                </a:cxn>
                <a:cxn ang="T14">
                  <a:pos x="T8" y="T9"/>
                </a:cxn>
              </a:cxnLst>
              <a:rect l="T15" t="T16" r="T17" b="T18"/>
              <a:pathLst>
                <a:path w="227" h="983">
                  <a:moveTo>
                    <a:pt x="182" y="885"/>
                  </a:moveTo>
                  <a:cubicBezTo>
                    <a:pt x="129" y="934"/>
                    <a:pt x="76" y="983"/>
                    <a:pt x="46" y="930"/>
                  </a:cubicBezTo>
                  <a:cubicBezTo>
                    <a:pt x="16" y="877"/>
                    <a:pt x="0" y="711"/>
                    <a:pt x="0" y="567"/>
                  </a:cubicBezTo>
                  <a:cubicBezTo>
                    <a:pt x="0" y="423"/>
                    <a:pt x="8" y="136"/>
                    <a:pt x="46" y="68"/>
                  </a:cubicBezTo>
                  <a:cubicBezTo>
                    <a:pt x="84" y="0"/>
                    <a:pt x="155" y="79"/>
                    <a:pt x="227" y="159"/>
                  </a:cubicBezTo>
                </a:path>
              </a:pathLst>
            </a:custGeom>
            <a:noFill/>
            <a:ln w="25400">
              <a:solidFill>
                <a:sysClr val="windowText" lastClr="000000"/>
              </a:solidFill>
              <a:round/>
              <a:headEnd/>
              <a:tailEnd type="stealth" w="lg" len="lg"/>
            </a:ln>
            <a:extLst>
              <a:ext uri="{909E8E84-426E-40DD-AFC4-6F175D3DCCD1}">
                <a14:hiddenFill xmlns:a14="http://schemas.microsoft.com/office/drawing/2010/main">
                  <a:solidFill>
                    <a:srgbClr val="FFFFFF"/>
                  </a:solid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92" name="Freeform 42">
              <a:extLst>
                <a:ext uri="{FF2B5EF4-FFF2-40B4-BE49-F238E27FC236}">
                  <a16:creationId xmlns:a16="http://schemas.microsoft.com/office/drawing/2014/main" id="{7D7608FA-2F6B-43F0-90AF-1A8B17D2E494}"/>
                </a:ext>
              </a:extLst>
            </p:cNvPr>
            <p:cNvSpPr>
              <a:spLocks/>
            </p:cNvSpPr>
            <p:nvPr/>
          </p:nvSpPr>
          <p:spPr bwMode="auto">
            <a:xfrm>
              <a:off x="4968883" y="1785933"/>
              <a:ext cx="746125" cy="3357586"/>
            </a:xfrm>
            <a:custGeom>
              <a:avLst/>
              <a:gdLst>
                <a:gd name="T0" fmla="*/ 2147483646 w 627"/>
                <a:gd name="T1" fmla="*/ 2147483646 h 3190"/>
                <a:gd name="T2" fmla="*/ 2147483646 w 627"/>
                <a:gd name="T3" fmla="*/ 2147483646 h 3190"/>
                <a:gd name="T4" fmla="*/ 2147483646 w 627"/>
                <a:gd name="T5" fmla="*/ 2147483646 h 3190"/>
                <a:gd name="T6" fmla="*/ 2147483646 w 627"/>
                <a:gd name="T7" fmla="*/ 2147483646 h 3190"/>
                <a:gd name="T8" fmla="*/ 2147483646 w 627"/>
                <a:gd name="T9" fmla="*/ 2147483646 h 3190"/>
                <a:gd name="T10" fmla="*/ 0 60000 65536"/>
                <a:gd name="T11" fmla="*/ 0 60000 65536"/>
                <a:gd name="T12" fmla="*/ 0 60000 65536"/>
                <a:gd name="T13" fmla="*/ 0 60000 65536"/>
                <a:gd name="T14" fmla="*/ 0 60000 65536"/>
                <a:gd name="T15" fmla="*/ 0 w 627"/>
                <a:gd name="T16" fmla="*/ 0 h 3190"/>
                <a:gd name="T17" fmla="*/ 627 w 627"/>
                <a:gd name="T18" fmla="*/ 3190 h 3190"/>
              </a:gdLst>
              <a:ahLst/>
              <a:cxnLst>
                <a:cxn ang="T10">
                  <a:pos x="T0" y="T1"/>
                </a:cxn>
                <a:cxn ang="T11">
                  <a:pos x="T2" y="T3"/>
                </a:cxn>
                <a:cxn ang="T12">
                  <a:pos x="T4" y="T5"/>
                </a:cxn>
                <a:cxn ang="T13">
                  <a:pos x="T6" y="T7"/>
                </a:cxn>
                <a:cxn ang="T14">
                  <a:pos x="T8" y="T9"/>
                </a:cxn>
              </a:cxnLst>
              <a:rect l="T15" t="T16" r="T17" b="T18"/>
              <a:pathLst>
                <a:path w="627" h="3190">
                  <a:moveTo>
                    <a:pt x="491" y="2994"/>
                  </a:moveTo>
                  <a:cubicBezTo>
                    <a:pt x="430" y="3092"/>
                    <a:pt x="369" y="3190"/>
                    <a:pt x="309" y="3130"/>
                  </a:cubicBezTo>
                  <a:cubicBezTo>
                    <a:pt x="249" y="3070"/>
                    <a:pt x="166" y="3092"/>
                    <a:pt x="128" y="2631"/>
                  </a:cubicBezTo>
                  <a:cubicBezTo>
                    <a:pt x="90" y="2170"/>
                    <a:pt x="0" y="726"/>
                    <a:pt x="83" y="363"/>
                  </a:cubicBezTo>
                  <a:cubicBezTo>
                    <a:pt x="166" y="0"/>
                    <a:pt x="396" y="227"/>
                    <a:pt x="627" y="454"/>
                  </a:cubicBezTo>
                </a:path>
              </a:pathLst>
            </a:custGeom>
            <a:noFill/>
            <a:ln w="25400">
              <a:solidFill>
                <a:sysClr val="windowText" lastClr="000000"/>
              </a:solidFill>
              <a:round/>
              <a:headEnd/>
              <a:tailEnd type="stealth" w="lg" len="lg"/>
            </a:ln>
            <a:extLst>
              <a:ext uri="{909E8E84-426E-40DD-AFC4-6F175D3DCCD1}">
                <a14:hiddenFill xmlns:a14="http://schemas.microsoft.com/office/drawing/2010/main">
                  <a:solidFill>
                    <a:srgbClr val="FFFFFF"/>
                  </a:solid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93" name="Rectangle 16">
              <a:extLst>
                <a:ext uri="{FF2B5EF4-FFF2-40B4-BE49-F238E27FC236}">
                  <a16:creationId xmlns:a16="http://schemas.microsoft.com/office/drawing/2014/main" id="{BA628626-087E-4AB0-93A5-61FA9E668F19}"/>
                </a:ext>
              </a:extLst>
            </p:cNvPr>
            <p:cNvSpPr>
              <a:spLocks noChangeArrowheads="1"/>
            </p:cNvSpPr>
            <p:nvPr/>
          </p:nvSpPr>
          <p:spPr bwMode="auto">
            <a:xfrm>
              <a:off x="5214942" y="4746643"/>
              <a:ext cx="514350" cy="325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68580" tIns="34290" rIns="68580" bIns="34290"/>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marL="0" marR="0" lvl="0" indent="0" algn="just" defTabSz="914400" eaLnBrk="0" fontAlgn="base" latinLnBrk="0" hangingPunct="0">
                <a:lnSpc>
                  <a:spcPct val="100000"/>
                </a:lnSpc>
                <a:spcBef>
                  <a:spcPct val="0"/>
                </a:spcBef>
                <a:spcAft>
                  <a:spcPct val="0"/>
                </a:spcAft>
                <a:buClrTx/>
                <a:buSzTx/>
                <a:buFontTx/>
                <a:buNone/>
                <a:tabLst/>
                <a:defRPr/>
              </a:pPr>
              <a:r>
                <a:rPr kumimoji="0" lang="en-US" altLang="zh-CN" sz="1500" b="1" i="1"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B</a:t>
              </a:r>
              <a:r>
                <a:rPr kumimoji="0" lang="en-US" altLang="zh-CN" sz="1500" b="1" i="1" u="none" strike="noStrike" kern="0" cap="none" spc="0" normalizeH="0" baseline="-25000" noProof="0">
                  <a:ln>
                    <a:noFill/>
                  </a:ln>
                  <a:solidFill>
                    <a:srgbClr val="000000"/>
                  </a:solidFill>
                  <a:effectLst/>
                  <a:uLnTx/>
                  <a:uFillTx/>
                  <a:latin typeface="Times New Roman" panose="02020603050405020304" pitchFamily="18" charset="0"/>
                  <a:ea typeface="宋体" panose="02010600030101010101" pitchFamily="2" charset="-122"/>
                </a:rPr>
                <a:t>5</a:t>
              </a:r>
              <a:endParaRPr kumimoji="0" lang="en-US" altLang="zh-CN" sz="1500" b="1" i="1"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grpSp>
    </p:spTree>
    <p:extLst>
      <p:ext uri="{BB962C8B-B14F-4D97-AF65-F5344CB8AC3E}">
        <p14:creationId xmlns:p14="http://schemas.microsoft.com/office/powerpoint/2010/main" val="936187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p:cTn id="7" dur="500" fill="hold"/>
                                        <p:tgtEl>
                                          <p:spTgt spid="29"/>
                                        </p:tgtEl>
                                        <p:attrNameLst>
                                          <p:attrName>ppt_w</p:attrName>
                                        </p:attrNameLst>
                                      </p:cBhvr>
                                      <p:tavLst>
                                        <p:tav tm="0">
                                          <p:val>
                                            <p:fltVal val="0"/>
                                          </p:val>
                                        </p:tav>
                                        <p:tav tm="100000">
                                          <p:val>
                                            <p:strVal val="#ppt_w"/>
                                          </p:val>
                                        </p:tav>
                                      </p:tavLst>
                                    </p:anim>
                                    <p:anim calcmode="lin" valueType="num">
                                      <p:cBhvr>
                                        <p:cTn id="8" dur="500" fill="hold"/>
                                        <p:tgtEl>
                                          <p:spTgt spid="29"/>
                                        </p:tgtEl>
                                        <p:attrNameLst>
                                          <p:attrName>ppt_h</p:attrName>
                                        </p:attrNameLst>
                                      </p:cBhvr>
                                      <p:tavLst>
                                        <p:tav tm="0">
                                          <p:val>
                                            <p:fltVal val="0"/>
                                          </p:val>
                                        </p:tav>
                                        <p:tav tm="100000">
                                          <p:val>
                                            <p:strVal val="#ppt_h"/>
                                          </p:val>
                                        </p:tav>
                                      </p:tavLst>
                                    </p:anim>
                                    <p:animEffect transition="in" filter="fade">
                                      <p:cBhvr>
                                        <p:cTn id="9" dur="500"/>
                                        <p:tgtEl>
                                          <p:spTgt spid="29"/>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28">
                                            <p:bg/>
                                          </p:spTgt>
                                        </p:tgtEl>
                                        <p:attrNameLst>
                                          <p:attrName>style.visibility</p:attrName>
                                        </p:attrNameLst>
                                      </p:cBhvr>
                                      <p:to>
                                        <p:strVal val="visible"/>
                                      </p:to>
                                    </p:set>
                                    <p:anim calcmode="lin" valueType="num">
                                      <p:cBhvr>
                                        <p:cTn id="12" dur="500" fill="hold"/>
                                        <p:tgtEl>
                                          <p:spTgt spid="28">
                                            <p:bg/>
                                          </p:spTgt>
                                        </p:tgtEl>
                                        <p:attrNameLst>
                                          <p:attrName>ppt_w</p:attrName>
                                        </p:attrNameLst>
                                      </p:cBhvr>
                                      <p:tavLst>
                                        <p:tav tm="0">
                                          <p:val>
                                            <p:fltVal val="0"/>
                                          </p:val>
                                        </p:tav>
                                        <p:tav tm="100000">
                                          <p:val>
                                            <p:strVal val="#ppt_w"/>
                                          </p:val>
                                        </p:tav>
                                      </p:tavLst>
                                    </p:anim>
                                    <p:anim calcmode="lin" valueType="num">
                                      <p:cBhvr>
                                        <p:cTn id="13" dur="500" fill="hold"/>
                                        <p:tgtEl>
                                          <p:spTgt spid="28">
                                            <p:bg/>
                                          </p:spTgt>
                                        </p:tgtEl>
                                        <p:attrNameLst>
                                          <p:attrName>ppt_h</p:attrName>
                                        </p:attrNameLst>
                                      </p:cBhvr>
                                      <p:tavLst>
                                        <p:tav tm="0">
                                          <p:val>
                                            <p:fltVal val="0"/>
                                          </p:val>
                                        </p:tav>
                                        <p:tav tm="100000">
                                          <p:val>
                                            <p:strVal val="#ppt_h"/>
                                          </p:val>
                                        </p:tav>
                                      </p:tavLst>
                                    </p:anim>
                                    <p:animEffect transition="in" filter="fade">
                                      <p:cBhvr>
                                        <p:cTn id="14" dur="500"/>
                                        <p:tgtEl>
                                          <p:spTgt spid="28">
                                            <p:bg/>
                                          </p:spTgt>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28">
                                            <p:txEl>
                                              <p:pRg st="0" end="0"/>
                                            </p:txEl>
                                          </p:spTgt>
                                        </p:tgtEl>
                                        <p:attrNameLst>
                                          <p:attrName>style.visibility</p:attrName>
                                        </p:attrNameLst>
                                      </p:cBhvr>
                                      <p:to>
                                        <p:strVal val="visible"/>
                                      </p:to>
                                    </p:set>
                                    <p:anim calcmode="lin" valueType="num">
                                      <p:cBhvr>
                                        <p:cTn id="17" dur="500" fill="hold"/>
                                        <p:tgtEl>
                                          <p:spTgt spid="28">
                                            <p:txEl>
                                              <p:pRg st="0" end="0"/>
                                            </p:txEl>
                                          </p:spTgt>
                                        </p:tgtEl>
                                        <p:attrNameLst>
                                          <p:attrName>ppt_w</p:attrName>
                                        </p:attrNameLst>
                                      </p:cBhvr>
                                      <p:tavLst>
                                        <p:tav tm="0">
                                          <p:val>
                                            <p:fltVal val="0"/>
                                          </p:val>
                                        </p:tav>
                                        <p:tav tm="100000">
                                          <p:val>
                                            <p:strVal val="#ppt_w"/>
                                          </p:val>
                                        </p:tav>
                                      </p:tavLst>
                                    </p:anim>
                                    <p:anim calcmode="lin" valueType="num">
                                      <p:cBhvr>
                                        <p:cTn id="18" dur="500" fill="hold"/>
                                        <p:tgtEl>
                                          <p:spTgt spid="28">
                                            <p:txEl>
                                              <p:pRg st="0" end="0"/>
                                            </p:txEl>
                                          </p:spTgt>
                                        </p:tgtEl>
                                        <p:attrNameLst>
                                          <p:attrName>ppt_h</p:attrName>
                                        </p:attrNameLst>
                                      </p:cBhvr>
                                      <p:tavLst>
                                        <p:tav tm="0">
                                          <p:val>
                                            <p:fltVal val="0"/>
                                          </p:val>
                                        </p:tav>
                                        <p:tav tm="100000">
                                          <p:val>
                                            <p:strVal val="#ppt_h"/>
                                          </p:val>
                                        </p:tav>
                                      </p:tavLst>
                                    </p:anim>
                                    <p:animEffect transition="in" filter="fade">
                                      <p:cBhvr>
                                        <p:cTn id="19" dur="500"/>
                                        <p:tgtEl>
                                          <p:spTgt spid="28">
                                            <p:txEl>
                                              <p:pRg st="0" end="0"/>
                                            </p:txEl>
                                          </p:spTgt>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28">
                                            <p:txEl>
                                              <p:pRg st="1" end="1"/>
                                            </p:txEl>
                                          </p:spTgt>
                                        </p:tgtEl>
                                        <p:attrNameLst>
                                          <p:attrName>style.visibility</p:attrName>
                                        </p:attrNameLst>
                                      </p:cBhvr>
                                      <p:to>
                                        <p:strVal val="visible"/>
                                      </p:to>
                                    </p:set>
                                    <p:anim calcmode="lin" valueType="num">
                                      <p:cBhvr>
                                        <p:cTn id="22" dur="500" fill="hold"/>
                                        <p:tgtEl>
                                          <p:spTgt spid="28">
                                            <p:txEl>
                                              <p:pRg st="1" end="1"/>
                                            </p:txEl>
                                          </p:spTgt>
                                        </p:tgtEl>
                                        <p:attrNameLst>
                                          <p:attrName>ppt_w</p:attrName>
                                        </p:attrNameLst>
                                      </p:cBhvr>
                                      <p:tavLst>
                                        <p:tav tm="0">
                                          <p:val>
                                            <p:fltVal val="0"/>
                                          </p:val>
                                        </p:tav>
                                        <p:tav tm="100000">
                                          <p:val>
                                            <p:strVal val="#ppt_w"/>
                                          </p:val>
                                        </p:tav>
                                      </p:tavLst>
                                    </p:anim>
                                    <p:anim calcmode="lin" valueType="num">
                                      <p:cBhvr>
                                        <p:cTn id="23" dur="500" fill="hold"/>
                                        <p:tgtEl>
                                          <p:spTgt spid="28">
                                            <p:txEl>
                                              <p:pRg st="1" end="1"/>
                                            </p:txEl>
                                          </p:spTgt>
                                        </p:tgtEl>
                                        <p:attrNameLst>
                                          <p:attrName>ppt_h</p:attrName>
                                        </p:attrNameLst>
                                      </p:cBhvr>
                                      <p:tavLst>
                                        <p:tav tm="0">
                                          <p:val>
                                            <p:fltVal val="0"/>
                                          </p:val>
                                        </p:tav>
                                        <p:tav tm="100000">
                                          <p:val>
                                            <p:strVal val="#ppt_h"/>
                                          </p:val>
                                        </p:tav>
                                      </p:tavLst>
                                    </p:anim>
                                    <p:animEffect transition="in" filter="fade">
                                      <p:cBhvr>
                                        <p:cTn id="24" dur="500"/>
                                        <p:tgtEl>
                                          <p:spTgt spid="28">
                                            <p:txEl>
                                              <p:pRg st="1" end="1"/>
                                            </p:txEl>
                                          </p:spTgt>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28">
                                            <p:txEl>
                                              <p:pRg st="2" end="2"/>
                                            </p:txEl>
                                          </p:spTgt>
                                        </p:tgtEl>
                                        <p:attrNameLst>
                                          <p:attrName>style.visibility</p:attrName>
                                        </p:attrNameLst>
                                      </p:cBhvr>
                                      <p:to>
                                        <p:strVal val="visible"/>
                                      </p:to>
                                    </p:set>
                                    <p:anim calcmode="lin" valueType="num">
                                      <p:cBhvr>
                                        <p:cTn id="27" dur="500" fill="hold"/>
                                        <p:tgtEl>
                                          <p:spTgt spid="28">
                                            <p:txEl>
                                              <p:pRg st="2" end="2"/>
                                            </p:txEl>
                                          </p:spTgt>
                                        </p:tgtEl>
                                        <p:attrNameLst>
                                          <p:attrName>ppt_w</p:attrName>
                                        </p:attrNameLst>
                                      </p:cBhvr>
                                      <p:tavLst>
                                        <p:tav tm="0">
                                          <p:val>
                                            <p:fltVal val="0"/>
                                          </p:val>
                                        </p:tav>
                                        <p:tav tm="100000">
                                          <p:val>
                                            <p:strVal val="#ppt_w"/>
                                          </p:val>
                                        </p:tav>
                                      </p:tavLst>
                                    </p:anim>
                                    <p:anim calcmode="lin" valueType="num">
                                      <p:cBhvr>
                                        <p:cTn id="28" dur="500" fill="hold"/>
                                        <p:tgtEl>
                                          <p:spTgt spid="28">
                                            <p:txEl>
                                              <p:pRg st="2" end="2"/>
                                            </p:txEl>
                                          </p:spTgt>
                                        </p:tgtEl>
                                        <p:attrNameLst>
                                          <p:attrName>ppt_h</p:attrName>
                                        </p:attrNameLst>
                                      </p:cBhvr>
                                      <p:tavLst>
                                        <p:tav tm="0">
                                          <p:val>
                                            <p:fltVal val="0"/>
                                          </p:val>
                                        </p:tav>
                                        <p:tav tm="100000">
                                          <p:val>
                                            <p:strVal val="#ppt_h"/>
                                          </p:val>
                                        </p:tav>
                                      </p:tavLst>
                                    </p:anim>
                                    <p:animEffect transition="in" filter="fade">
                                      <p:cBhvr>
                                        <p:cTn id="29" dur="500"/>
                                        <p:tgtEl>
                                          <p:spTgt spid="28">
                                            <p:txEl>
                                              <p:pRg st="2" end="2"/>
                                            </p:txEl>
                                          </p:spTgt>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28">
                                            <p:txEl>
                                              <p:pRg st="3" end="3"/>
                                            </p:txEl>
                                          </p:spTgt>
                                        </p:tgtEl>
                                        <p:attrNameLst>
                                          <p:attrName>style.visibility</p:attrName>
                                        </p:attrNameLst>
                                      </p:cBhvr>
                                      <p:to>
                                        <p:strVal val="visible"/>
                                      </p:to>
                                    </p:set>
                                    <p:anim calcmode="lin" valueType="num">
                                      <p:cBhvr>
                                        <p:cTn id="32" dur="500" fill="hold"/>
                                        <p:tgtEl>
                                          <p:spTgt spid="28">
                                            <p:txEl>
                                              <p:pRg st="3" end="3"/>
                                            </p:txEl>
                                          </p:spTgt>
                                        </p:tgtEl>
                                        <p:attrNameLst>
                                          <p:attrName>ppt_w</p:attrName>
                                        </p:attrNameLst>
                                      </p:cBhvr>
                                      <p:tavLst>
                                        <p:tav tm="0">
                                          <p:val>
                                            <p:fltVal val="0"/>
                                          </p:val>
                                        </p:tav>
                                        <p:tav tm="100000">
                                          <p:val>
                                            <p:strVal val="#ppt_w"/>
                                          </p:val>
                                        </p:tav>
                                      </p:tavLst>
                                    </p:anim>
                                    <p:anim calcmode="lin" valueType="num">
                                      <p:cBhvr>
                                        <p:cTn id="33" dur="500" fill="hold"/>
                                        <p:tgtEl>
                                          <p:spTgt spid="28">
                                            <p:txEl>
                                              <p:pRg st="3" end="3"/>
                                            </p:txEl>
                                          </p:spTgt>
                                        </p:tgtEl>
                                        <p:attrNameLst>
                                          <p:attrName>ppt_h</p:attrName>
                                        </p:attrNameLst>
                                      </p:cBhvr>
                                      <p:tavLst>
                                        <p:tav tm="0">
                                          <p:val>
                                            <p:fltVal val="0"/>
                                          </p:val>
                                        </p:tav>
                                        <p:tav tm="100000">
                                          <p:val>
                                            <p:strVal val="#ppt_h"/>
                                          </p:val>
                                        </p:tav>
                                      </p:tavLst>
                                    </p:anim>
                                    <p:animEffect transition="in" filter="fade">
                                      <p:cBhvr>
                                        <p:cTn id="34" dur="500"/>
                                        <p:tgtEl>
                                          <p:spTgt spid="28">
                                            <p:txEl>
                                              <p:pRg st="3" end="3"/>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53" presetClass="entr" presetSubtype="16" fill="hold" grpId="0" nodeType="clickEffect">
                                  <p:stCondLst>
                                    <p:cond delay="0"/>
                                  </p:stCondLst>
                                  <p:childTnLst>
                                    <p:set>
                                      <p:cBhvr>
                                        <p:cTn id="38" dur="1" fill="hold">
                                          <p:stCondLst>
                                            <p:cond delay="0"/>
                                          </p:stCondLst>
                                        </p:cTn>
                                        <p:tgtEl>
                                          <p:spTgt spid="28">
                                            <p:txEl>
                                              <p:pRg st="4" end="4"/>
                                            </p:txEl>
                                          </p:spTgt>
                                        </p:tgtEl>
                                        <p:attrNameLst>
                                          <p:attrName>style.visibility</p:attrName>
                                        </p:attrNameLst>
                                      </p:cBhvr>
                                      <p:to>
                                        <p:strVal val="visible"/>
                                      </p:to>
                                    </p:set>
                                    <p:anim calcmode="lin" valueType="num">
                                      <p:cBhvr>
                                        <p:cTn id="39" dur="500" fill="hold"/>
                                        <p:tgtEl>
                                          <p:spTgt spid="28">
                                            <p:txEl>
                                              <p:pRg st="4" end="4"/>
                                            </p:txEl>
                                          </p:spTgt>
                                        </p:tgtEl>
                                        <p:attrNameLst>
                                          <p:attrName>ppt_w</p:attrName>
                                        </p:attrNameLst>
                                      </p:cBhvr>
                                      <p:tavLst>
                                        <p:tav tm="0">
                                          <p:val>
                                            <p:fltVal val="0"/>
                                          </p:val>
                                        </p:tav>
                                        <p:tav tm="100000">
                                          <p:val>
                                            <p:strVal val="#ppt_w"/>
                                          </p:val>
                                        </p:tav>
                                      </p:tavLst>
                                    </p:anim>
                                    <p:anim calcmode="lin" valueType="num">
                                      <p:cBhvr>
                                        <p:cTn id="40" dur="500" fill="hold"/>
                                        <p:tgtEl>
                                          <p:spTgt spid="28">
                                            <p:txEl>
                                              <p:pRg st="4" end="4"/>
                                            </p:txEl>
                                          </p:spTgt>
                                        </p:tgtEl>
                                        <p:attrNameLst>
                                          <p:attrName>ppt_h</p:attrName>
                                        </p:attrNameLst>
                                      </p:cBhvr>
                                      <p:tavLst>
                                        <p:tav tm="0">
                                          <p:val>
                                            <p:fltVal val="0"/>
                                          </p:val>
                                        </p:tav>
                                        <p:tav tm="100000">
                                          <p:val>
                                            <p:strVal val="#ppt_h"/>
                                          </p:val>
                                        </p:tav>
                                      </p:tavLst>
                                    </p:anim>
                                    <p:animEffect transition="in" filter="fade">
                                      <p:cBhvr>
                                        <p:cTn id="41" dur="500"/>
                                        <p:tgtEl>
                                          <p:spTgt spid="28">
                                            <p:txEl>
                                              <p:pRg st="4" end="4"/>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grpId="0" nodeType="clickEffect">
                                  <p:stCondLst>
                                    <p:cond delay="0"/>
                                  </p:stCondLst>
                                  <p:childTnLst>
                                    <p:set>
                                      <p:cBhvr>
                                        <p:cTn id="45" dur="1" fill="hold">
                                          <p:stCondLst>
                                            <p:cond delay="0"/>
                                          </p:stCondLst>
                                        </p:cTn>
                                        <p:tgtEl>
                                          <p:spTgt spid="28">
                                            <p:txEl>
                                              <p:pRg st="5" end="5"/>
                                            </p:txEl>
                                          </p:spTgt>
                                        </p:tgtEl>
                                        <p:attrNameLst>
                                          <p:attrName>style.visibility</p:attrName>
                                        </p:attrNameLst>
                                      </p:cBhvr>
                                      <p:to>
                                        <p:strVal val="visible"/>
                                      </p:to>
                                    </p:set>
                                    <p:anim calcmode="lin" valueType="num">
                                      <p:cBhvr>
                                        <p:cTn id="46" dur="500" fill="hold"/>
                                        <p:tgtEl>
                                          <p:spTgt spid="28">
                                            <p:txEl>
                                              <p:pRg st="5" end="5"/>
                                            </p:txEl>
                                          </p:spTgt>
                                        </p:tgtEl>
                                        <p:attrNameLst>
                                          <p:attrName>ppt_w</p:attrName>
                                        </p:attrNameLst>
                                      </p:cBhvr>
                                      <p:tavLst>
                                        <p:tav tm="0">
                                          <p:val>
                                            <p:fltVal val="0"/>
                                          </p:val>
                                        </p:tav>
                                        <p:tav tm="100000">
                                          <p:val>
                                            <p:strVal val="#ppt_w"/>
                                          </p:val>
                                        </p:tav>
                                      </p:tavLst>
                                    </p:anim>
                                    <p:anim calcmode="lin" valueType="num">
                                      <p:cBhvr>
                                        <p:cTn id="47" dur="500" fill="hold"/>
                                        <p:tgtEl>
                                          <p:spTgt spid="28">
                                            <p:txEl>
                                              <p:pRg st="5" end="5"/>
                                            </p:txEl>
                                          </p:spTgt>
                                        </p:tgtEl>
                                        <p:attrNameLst>
                                          <p:attrName>ppt_h</p:attrName>
                                        </p:attrNameLst>
                                      </p:cBhvr>
                                      <p:tavLst>
                                        <p:tav tm="0">
                                          <p:val>
                                            <p:fltVal val="0"/>
                                          </p:val>
                                        </p:tav>
                                        <p:tav tm="100000">
                                          <p:val>
                                            <p:strVal val="#ppt_h"/>
                                          </p:val>
                                        </p:tav>
                                      </p:tavLst>
                                    </p:anim>
                                    <p:animEffect transition="in" filter="fade">
                                      <p:cBhvr>
                                        <p:cTn id="48" dur="500"/>
                                        <p:tgtEl>
                                          <p:spTgt spid="28">
                                            <p:txEl>
                                              <p:pRg st="5" end="5"/>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53" presetClass="entr" presetSubtype="0" fill="hold" nodeType="clickEffect">
                                  <p:stCondLst>
                                    <p:cond delay="0"/>
                                  </p:stCondLst>
                                  <p:childTnLst>
                                    <p:set>
                                      <p:cBhvr>
                                        <p:cTn id="52" dur="1" fill="hold">
                                          <p:stCondLst>
                                            <p:cond delay="0"/>
                                          </p:stCondLst>
                                        </p:cTn>
                                        <p:tgtEl>
                                          <p:spTgt spid="72"/>
                                        </p:tgtEl>
                                        <p:attrNameLst>
                                          <p:attrName>style.visibility</p:attrName>
                                        </p:attrNameLst>
                                      </p:cBhvr>
                                      <p:to>
                                        <p:strVal val="visible"/>
                                      </p:to>
                                    </p:set>
                                    <p:anim calcmode="lin" valueType="num">
                                      <p:cBhvr>
                                        <p:cTn id="53" dur="500" fill="hold"/>
                                        <p:tgtEl>
                                          <p:spTgt spid="72"/>
                                        </p:tgtEl>
                                        <p:attrNameLst>
                                          <p:attrName>ppt_w</p:attrName>
                                        </p:attrNameLst>
                                      </p:cBhvr>
                                      <p:tavLst>
                                        <p:tav tm="0">
                                          <p:val>
                                            <p:fltVal val="0"/>
                                          </p:val>
                                        </p:tav>
                                        <p:tav tm="100000">
                                          <p:val>
                                            <p:strVal val="#ppt_w"/>
                                          </p:val>
                                        </p:tav>
                                      </p:tavLst>
                                    </p:anim>
                                    <p:anim calcmode="lin" valueType="num">
                                      <p:cBhvr>
                                        <p:cTn id="54" dur="500" fill="hold"/>
                                        <p:tgtEl>
                                          <p:spTgt spid="72"/>
                                        </p:tgtEl>
                                        <p:attrNameLst>
                                          <p:attrName>ppt_h</p:attrName>
                                        </p:attrNameLst>
                                      </p:cBhvr>
                                      <p:tavLst>
                                        <p:tav tm="0">
                                          <p:val>
                                            <p:fltVal val="0"/>
                                          </p:val>
                                        </p:tav>
                                        <p:tav tm="100000">
                                          <p:val>
                                            <p:strVal val="#ppt_h"/>
                                          </p:val>
                                        </p:tav>
                                      </p:tavLst>
                                    </p:anim>
                                    <p:animEffect transition="in" filter="fade">
                                      <p:cBhvr>
                                        <p:cTn id="55" dur="500"/>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build="allAtOnce" animBg="1"/>
    </p:bld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9A0A3EE-5B9C-4041-9E69-6849CF5EAEE0}"/>
              </a:ext>
            </a:extLst>
          </p:cNvPr>
          <p:cNvSpPr>
            <a:spLocks noGrp="1"/>
          </p:cNvSpPr>
          <p:nvPr>
            <p:ph type="title"/>
          </p:nvPr>
        </p:nvSpPr>
        <p:spPr/>
        <p:txBody>
          <a:bodyPr>
            <a:normAutofit/>
          </a:bodyPr>
          <a:lstStyle/>
          <a:p>
            <a:r>
              <a:rPr lang="en-US" altLang="zh-CN" dirty="0"/>
              <a:t>10.4</a:t>
            </a:r>
            <a:r>
              <a:rPr lang="zh-CN" altLang="en-US" dirty="0"/>
              <a:t>　代码优化技术 </a:t>
            </a:r>
          </a:p>
        </p:txBody>
      </p:sp>
      <p:sp>
        <p:nvSpPr>
          <p:cNvPr id="3" name="内容占位符 2">
            <a:extLst>
              <a:ext uri="{FF2B5EF4-FFF2-40B4-BE49-F238E27FC236}">
                <a16:creationId xmlns:a16="http://schemas.microsoft.com/office/drawing/2014/main" id="{0BF38FD2-2BEC-4B54-8400-23FE6D88FB30}"/>
              </a:ext>
            </a:extLst>
          </p:cNvPr>
          <p:cNvSpPr>
            <a:spLocks noGrp="1"/>
          </p:cNvSpPr>
          <p:nvPr>
            <p:ph idx="1"/>
          </p:nvPr>
        </p:nvSpPr>
        <p:spPr/>
        <p:txBody>
          <a:bodyPr/>
          <a:lstStyle/>
          <a:p>
            <a:pPr>
              <a:lnSpc>
                <a:spcPct val="150000"/>
              </a:lnSpc>
            </a:pPr>
            <a:r>
              <a:rPr lang="en-US" altLang="zh-CN" b="1" dirty="0"/>
              <a:t>10.4.1 </a:t>
            </a:r>
            <a:r>
              <a:rPr lang="zh-CN" altLang="en-US" b="1" dirty="0"/>
              <a:t>窥孔优化</a:t>
            </a:r>
            <a:endParaRPr lang="en-US" altLang="zh-CN" b="1" dirty="0"/>
          </a:p>
          <a:p>
            <a:pPr>
              <a:lnSpc>
                <a:spcPct val="150000"/>
              </a:lnSpc>
            </a:pPr>
            <a:r>
              <a:rPr lang="en-US" altLang="zh-CN" b="1" dirty="0"/>
              <a:t>10.4.2 </a:t>
            </a:r>
            <a:r>
              <a:rPr lang="zh-CN" altLang="en-US" b="1" dirty="0"/>
              <a:t>局部优化</a:t>
            </a:r>
            <a:endParaRPr lang="en-US" altLang="zh-CN" b="1" dirty="0"/>
          </a:p>
          <a:p>
            <a:pPr>
              <a:lnSpc>
                <a:spcPct val="150000"/>
              </a:lnSpc>
            </a:pPr>
            <a:r>
              <a:rPr lang="en-US" altLang="zh-CN" b="1" dirty="0"/>
              <a:t>10.4.3 </a:t>
            </a:r>
            <a:r>
              <a:rPr lang="zh-CN" altLang="en-US" b="1" dirty="0"/>
              <a:t>循环优化</a:t>
            </a:r>
            <a:endParaRPr lang="en-US" altLang="zh-CN" b="1" dirty="0"/>
          </a:p>
          <a:p>
            <a:pPr>
              <a:lnSpc>
                <a:spcPct val="150000"/>
              </a:lnSpc>
            </a:pPr>
            <a:r>
              <a:rPr lang="en-US" altLang="zh-CN" b="1" u="sng" dirty="0">
                <a:solidFill>
                  <a:srgbClr val="C00000"/>
                </a:solidFill>
              </a:rPr>
              <a:t>10.4.4 </a:t>
            </a:r>
            <a:r>
              <a:rPr lang="zh-CN" altLang="en-US" b="1" u="sng" dirty="0">
                <a:solidFill>
                  <a:srgbClr val="C00000"/>
                </a:solidFill>
              </a:rPr>
              <a:t>全局优化 </a:t>
            </a:r>
          </a:p>
          <a:p>
            <a:endParaRPr lang="zh-CN" altLang="en-US" dirty="0"/>
          </a:p>
        </p:txBody>
      </p:sp>
    </p:spTree>
    <p:extLst>
      <p:ext uri="{BB962C8B-B14F-4D97-AF65-F5344CB8AC3E}">
        <p14:creationId xmlns:p14="http://schemas.microsoft.com/office/powerpoint/2010/main" val="1094683687"/>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1AE75C-9446-46EB-AC9E-C93C40CBC9DD}"/>
              </a:ext>
            </a:extLst>
          </p:cNvPr>
          <p:cNvSpPr>
            <a:spLocks noGrp="1"/>
          </p:cNvSpPr>
          <p:nvPr>
            <p:ph type="title"/>
          </p:nvPr>
        </p:nvSpPr>
        <p:spPr/>
        <p:txBody>
          <a:bodyPr/>
          <a:lstStyle/>
          <a:p>
            <a:r>
              <a:rPr lang="en-US" altLang="zh-CN" dirty="0"/>
              <a:t>10.4.4 </a:t>
            </a:r>
            <a:r>
              <a:rPr lang="zh-CN" altLang="en-US" dirty="0"/>
              <a:t>全局优化 </a:t>
            </a:r>
          </a:p>
        </p:txBody>
      </p:sp>
      <p:sp>
        <p:nvSpPr>
          <p:cNvPr id="3" name="内容占位符 2">
            <a:extLst>
              <a:ext uri="{FF2B5EF4-FFF2-40B4-BE49-F238E27FC236}">
                <a16:creationId xmlns:a16="http://schemas.microsoft.com/office/drawing/2014/main" id="{3EAA8410-CF12-4FF8-9871-D93B7673A690}"/>
              </a:ext>
            </a:extLst>
          </p:cNvPr>
          <p:cNvSpPr>
            <a:spLocks noGrp="1"/>
          </p:cNvSpPr>
          <p:nvPr>
            <p:ph idx="1"/>
          </p:nvPr>
        </p:nvSpPr>
        <p:spPr/>
        <p:txBody>
          <a:bodyPr/>
          <a:lstStyle/>
          <a:p>
            <a:r>
              <a:rPr lang="zh-CN" altLang="en-US" dirty="0"/>
              <a:t>过程内</a:t>
            </a:r>
            <a:r>
              <a:rPr lang="en-US" altLang="zh-CN" dirty="0"/>
              <a:t>(</a:t>
            </a:r>
            <a:r>
              <a:rPr lang="zh-CN" altLang="en-US" dirty="0"/>
              <a:t>函数内</a:t>
            </a:r>
            <a:r>
              <a:rPr lang="en-US" altLang="zh-CN" dirty="0"/>
              <a:t>)</a:t>
            </a:r>
            <a:r>
              <a:rPr lang="zh-CN" altLang="en-US" dirty="0"/>
              <a:t>优化</a:t>
            </a:r>
            <a:endParaRPr lang="en-US" altLang="zh-CN" dirty="0"/>
          </a:p>
          <a:p>
            <a:r>
              <a:rPr lang="zh-CN" altLang="en-US" dirty="0"/>
              <a:t>常量传播，常量合并，删除公共子表达式</a:t>
            </a:r>
            <a:r>
              <a:rPr lang="en-US" altLang="zh-CN" dirty="0"/>
              <a:t>, </a:t>
            </a:r>
            <a:r>
              <a:rPr lang="zh-CN" altLang="en-US" dirty="0"/>
              <a:t>复写传播</a:t>
            </a:r>
            <a:r>
              <a:rPr lang="en-US" altLang="zh-CN" dirty="0"/>
              <a:t>, </a:t>
            </a:r>
            <a:r>
              <a:rPr lang="zh-CN" altLang="en-US" dirty="0"/>
              <a:t>控制流优化</a:t>
            </a:r>
            <a:r>
              <a:rPr lang="en-US" altLang="zh-CN" dirty="0"/>
              <a:t>, </a:t>
            </a:r>
            <a:r>
              <a:rPr lang="zh-CN" altLang="en-US" dirty="0"/>
              <a:t>删除无用赋值</a:t>
            </a:r>
          </a:p>
        </p:txBody>
      </p:sp>
    </p:spTree>
    <p:extLst>
      <p:ext uri="{BB962C8B-B14F-4D97-AF65-F5344CB8AC3E}">
        <p14:creationId xmlns:p14="http://schemas.microsoft.com/office/powerpoint/2010/main" val="2239113478"/>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本章主要内容</a:t>
            </a:r>
          </a:p>
        </p:txBody>
      </p:sp>
      <p:sp>
        <p:nvSpPr>
          <p:cNvPr id="3" name="内容占位符 2"/>
          <p:cNvSpPr>
            <a:spLocks noGrp="1"/>
          </p:cNvSpPr>
          <p:nvPr>
            <p:ph idx="1"/>
          </p:nvPr>
        </p:nvSpPr>
        <p:spPr>
          <a:xfrm>
            <a:off x="487822" y="942764"/>
            <a:ext cx="10515599" cy="4760612"/>
          </a:xfrm>
        </p:spPr>
        <p:txBody>
          <a:bodyPr>
            <a:normAutofit/>
          </a:bodyPr>
          <a:lstStyle/>
          <a:p>
            <a:pPr>
              <a:lnSpc>
                <a:spcPct val="150000"/>
              </a:lnSpc>
              <a:defRPr/>
            </a:pPr>
            <a:r>
              <a:rPr lang="en-US" altLang="zh-CN" b="1" dirty="0"/>
              <a:t>10.1</a:t>
            </a:r>
            <a:r>
              <a:rPr lang="zh-CN" altLang="en-US" b="1" dirty="0"/>
              <a:t>　优化技术介绍</a:t>
            </a:r>
          </a:p>
          <a:p>
            <a:pPr>
              <a:lnSpc>
                <a:spcPct val="150000"/>
              </a:lnSpc>
              <a:defRPr/>
            </a:pPr>
            <a:r>
              <a:rPr lang="en-US" altLang="zh-CN" b="1" dirty="0"/>
              <a:t>10.2</a:t>
            </a:r>
            <a:r>
              <a:rPr lang="zh-CN" altLang="en-US" b="1" dirty="0"/>
              <a:t>　基本块、流图和循环 </a:t>
            </a:r>
          </a:p>
          <a:p>
            <a:pPr>
              <a:lnSpc>
                <a:spcPct val="150000"/>
              </a:lnSpc>
              <a:defRPr/>
            </a:pPr>
            <a:r>
              <a:rPr lang="en-US" altLang="zh-CN" b="1" dirty="0"/>
              <a:t>10.3</a:t>
            </a:r>
            <a:r>
              <a:rPr lang="zh-CN" altLang="en-US" b="1" dirty="0"/>
              <a:t>　数据流分析基础 </a:t>
            </a:r>
            <a:endParaRPr lang="en-US" altLang="zh-CN" b="1" dirty="0"/>
          </a:p>
          <a:p>
            <a:pPr>
              <a:lnSpc>
                <a:spcPct val="150000"/>
              </a:lnSpc>
              <a:defRPr/>
            </a:pPr>
            <a:r>
              <a:rPr lang="en-US" altLang="zh-CN" b="1" dirty="0"/>
              <a:t>10.4</a:t>
            </a:r>
            <a:r>
              <a:rPr lang="zh-CN" altLang="en-US" b="1" dirty="0"/>
              <a:t>　代码优化技术</a:t>
            </a:r>
          </a:p>
          <a:p>
            <a:pPr>
              <a:lnSpc>
                <a:spcPct val="150000"/>
              </a:lnSpc>
              <a:defRPr/>
            </a:pPr>
            <a:r>
              <a:rPr lang="en-US" altLang="zh-CN" b="1" u="sng" dirty="0">
                <a:solidFill>
                  <a:srgbClr val="C00000"/>
                </a:solidFill>
              </a:rPr>
              <a:t>10.5</a:t>
            </a:r>
            <a:r>
              <a:rPr lang="zh-CN" altLang="en-US" b="1" u="sng" dirty="0">
                <a:solidFill>
                  <a:srgbClr val="C00000"/>
                </a:solidFill>
              </a:rPr>
              <a:t>　目标代码生成技术</a:t>
            </a:r>
          </a:p>
        </p:txBody>
      </p:sp>
    </p:spTree>
    <p:extLst>
      <p:ext uri="{BB962C8B-B14F-4D97-AF65-F5344CB8AC3E}">
        <p14:creationId xmlns:p14="http://schemas.microsoft.com/office/powerpoint/2010/main" val="16560403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8C5979-34C0-4D9B-B9B5-F67D78A8FFB0}"/>
              </a:ext>
            </a:extLst>
          </p:cNvPr>
          <p:cNvSpPr>
            <a:spLocks noGrp="1"/>
          </p:cNvSpPr>
          <p:nvPr>
            <p:ph type="title"/>
          </p:nvPr>
        </p:nvSpPr>
        <p:spPr/>
        <p:txBody>
          <a:bodyPr/>
          <a:lstStyle/>
          <a:p>
            <a:r>
              <a:rPr lang="en-US" altLang="zh-CN" dirty="0"/>
              <a:t>10.1.2</a:t>
            </a:r>
            <a:r>
              <a:rPr lang="zh-CN" altLang="en-US" dirty="0"/>
              <a:t>　优化的思路</a:t>
            </a:r>
          </a:p>
        </p:txBody>
      </p:sp>
      <p:sp>
        <p:nvSpPr>
          <p:cNvPr id="3" name="内容占位符 2">
            <a:extLst>
              <a:ext uri="{FF2B5EF4-FFF2-40B4-BE49-F238E27FC236}">
                <a16:creationId xmlns:a16="http://schemas.microsoft.com/office/drawing/2014/main" id="{412B5555-2F21-48E3-AD7F-CC99057FB01F}"/>
              </a:ext>
            </a:extLst>
          </p:cNvPr>
          <p:cNvSpPr>
            <a:spLocks noGrp="1"/>
          </p:cNvSpPr>
          <p:nvPr>
            <p:ph idx="1"/>
          </p:nvPr>
        </p:nvSpPr>
        <p:spPr>
          <a:xfrm>
            <a:off x="487822" y="942764"/>
            <a:ext cx="11015065" cy="5637024"/>
          </a:xfrm>
        </p:spPr>
        <p:txBody>
          <a:bodyPr>
            <a:normAutofit/>
          </a:bodyPr>
          <a:lstStyle/>
          <a:p>
            <a:r>
              <a:rPr lang="zh-CN" altLang="en-US" dirty="0"/>
              <a:t>思路</a:t>
            </a:r>
            <a:r>
              <a:rPr lang="en-US" altLang="zh-CN" dirty="0"/>
              <a:t>5:  </a:t>
            </a:r>
            <a:r>
              <a:rPr lang="zh-CN" altLang="en-US" dirty="0"/>
              <a:t>化整为零，各个优化</a:t>
            </a:r>
            <a:endParaRPr lang="en-US" altLang="zh-CN" dirty="0"/>
          </a:p>
          <a:p>
            <a:pPr lvl="1"/>
            <a:r>
              <a:rPr lang="zh-CN" altLang="en-US" dirty="0"/>
              <a:t>聚合体的标量替换（</a:t>
            </a:r>
            <a:r>
              <a:rPr lang="en-US" altLang="zh-CN" dirty="0"/>
              <a:t>Scalar Replacement of Aggregates</a:t>
            </a:r>
            <a:r>
              <a:rPr lang="zh-CN" altLang="en-US" dirty="0"/>
              <a:t>，</a:t>
            </a:r>
            <a:r>
              <a:rPr lang="en-US" altLang="zh-CN" dirty="0"/>
              <a:t>SROA</a:t>
            </a:r>
            <a:r>
              <a:rPr lang="zh-CN" altLang="en-US" dirty="0"/>
              <a:t>）</a:t>
            </a:r>
            <a:endParaRPr lang="en-US" altLang="zh-CN" dirty="0"/>
          </a:p>
          <a:p>
            <a:pPr marL="457200" lvl="1" indent="0">
              <a:buNone/>
            </a:pPr>
            <a:r>
              <a:rPr lang="zh-CN" altLang="en-US" dirty="0">
                <a:solidFill>
                  <a:schemeClr val="tx1"/>
                </a:solidFill>
              </a:rPr>
              <a:t>结构体，对象等复合数据类型称为聚合体（</a:t>
            </a:r>
            <a:r>
              <a:rPr lang="en-US" altLang="zh-CN" dirty="0">
                <a:solidFill>
                  <a:schemeClr val="tx1"/>
                </a:solidFill>
              </a:rPr>
              <a:t>aggregates</a:t>
            </a:r>
            <a:r>
              <a:rPr lang="zh-CN" altLang="en-US" dirty="0">
                <a:solidFill>
                  <a:schemeClr val="tx1"/>
                </a:solidFill>
              </a:rPr>
              <a:t>）</a:t>
            </a:r>
            <a:endParaRPr lang="en-US" altLang="zh-CN" dirty="0">
              <a:solidFill>
                <a:schemeClr val="tx1"/>
              </a:solidFill>
            </a:endParaRPr>
          </a:p>
          <a:p>
            <a:pPr marL="457200" lvl="1" indent="0">
              <a:buNone/>
            </a:pPr>
            <a:r>
              <a:rPr lang="zh-CN" altLang="en-US" dirty="0">
                <a:solidFill>
                  <a:schemeClr val="tx1"/>
                </a:solidFill>
              </a:rPr>
              <a:t>优化算法大多针对标量</a:t>
            </a:r>
            <a:r>
              <a:rPr lang="en-US" altLang="zh-CN" dirty="0">
                <a:solidFill>
                  <a:schemeClr val="tx1"/>
                </a:solidFill>
              </a:rPr>
              <a:t>(Scalar)</a:t>
            </a:r>
            <a:endParaRPr lang="zh-CN" altLang="en-US" dirty="0">
              <a:solidFill>
                <a:schemeClr val="tx1"/>
              </a:solidFill>
            </a:endParaRPr>
          </a:p>
        </p:txBody>
      </p:sp>
    </p:spTree>
    <p:extLst>
      <p:ext uri="{BB962C8B-B14F-4D97-AF65-F5344CB8AC3E}">
        <p14:creationId xmlns:p14="http://schemas.microsoft.com/office/powerpoint/2010/main" val="2112285290"/>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1AE75C-9446-46EB-AC9E-C93C40CBC9DD}"/>
              </a:ext>
            </a:extLst>
          </p:cNvPr>
          <p:cNvSpPr>
            <a:spLocks noGrp="1"/>
          </p:cNvSpPr>
          <p:nvPr>
            <p:ph type="title"/>
          </p:nvPr>
        </p:nvSpPr>
        <p:spPr/>
        <p:txBody>
          <a:bodyPr/>
          <a:lstStyle/>
          <a:p>
            <a:r>
              <a:rPr lang="en-US" altLang="zh-CN" dirty="0"/>
              <a:t>10.5</a:t>
            </a:r>
            <a:r>
              <a:rPr lang="zh-CN" altLang="en-US" dirty="0"/>
              <a:t>　目标代码生成技术</a:t>
            </a:r>
          </a:p>
        </p:txBody>
      </p:sp>
      <p:sp>
        <p:nvSpPr>
          <p:cNvPr id="3" name="内容占位符 2">
            <a:extLst>
              <a:ext uri="{FF2B5EF4-FFF2-40B4-BE49-F238E27FC236}">
                <a16:creationId xmlns:a16="http://schemas.microsoft.com/office/drawing/2014/main" id="{3EAA8410-CF12-4FF8-9871-D93B7673A690}"/>
              </a:ext>
            </a:extLst>
          </p:cNvPr>
          <p:cNvSpPr>
            <a:spLocks noGrp="1"/>
          </p:cNvSpPr>
          <p:nvPr>
            <p:ph idx="1"/>
          </p:nvPr>
        </p:nvSpPr>
        <p:spPr>
          <a:xfrm>
            <a:off x="487822" y="942763"/>
            <a:ext cx="10515599" cy="5911095"/>
          </a:xfrm>
        </p:spPr>
        <p:txBody>
          <a:bodyPr>
            <a:normAutofit fontScale="92500" lnSpcReduction="20000"/>
          </a:bodyPr>
          <a:lstStyle/>
          <a:p>
            <a:r>
              <a:rPr lang="zh-CN" altLang="en-US" dirty="0"/>
              <a:t>将程序的代码映射到运行时的虚拟空间中：常量或全局变量映射到静态数据区；代码映射到代码区；局部数据或临时变量存放到寄存器或动态数据区</a:t>
            </a:r>
            <a:endParaRPr lang="en-US" altLang="zh-CN" dirty="0"/>
          </a:p>
          <a:p>
            <a:r>
              <a:rPr lang="zh-CN" altLang="en-US" dirty="0"/>
              <a:t>核心问题包括：</a:t>
            </a:r>
          </a:p>
          <a:p>
            <a:pPr lvl="1"/>
            <a:r>
              <a:rPr lang="zh-CN" altLang="en-US" dirty="0"/>
              <a:t> </a:t>
            </a:r>
            <a:r>
              <a:rPr lang="zh-CN" altLang="en-US" sz="2400" dirty="0"/>
              <a:t>指令选择 （</a:t>
            </a:r>
            <a:r>
              <a:rPr lang="en-US" altLang="zh-CN" sz="2400" dirty="0"/>
              <a:t>instruction selection</a:t>
            </a:r>
            <a:r>
              <a:rPr lang="zh-CN" altLang="en-US" sz="2400" dirty="0"/>
              <a:t>）</a:t>
            </a:r>
          </a:p>
          <a:p>
            <a:pPr lvl="2"/>
            <a:r>
              <a:rPr lang="zh-CN" altLang="en-US" sz="2400" dirty="0"/>
              <a:t>     目标机指令集的性质和中间代码的形式决定</a:t>
            </a:r>
          </a:p>
          <a:p>
            <a:pPr lvl="2"/>
            <a:r>
              <a:rPr lang="zh-CN" altLang="en-US" sz="2400" dirty="0"/>
              <a:t>     指令选择的难易</a:t>
            </a:r>
          </a:p>
          <a:p>
            <a:pPr lvl="1"/>
            <a:r>
              <a:rPr lang="zh-CN" altLang="en-US" sz="2400" dirty="0"/>
              <a:t> 寄存器分配 （</a:t>
            </a:r>
            <a:r>
              <a:rPr lang="en-US" altLang="zh-CN" sz="2400" dirty="0"/>
              <a:t>register allocation</a:t>
            </a:r>
            <a:r>
              <a:rPr lang="zh-CN" altLang="en-US" sz="2400" dirty="0"/>
              <a:t>）</a:t>
            </a:r>
          </a:p>
          <a:p>
            <a:pPr lvl="2"/>
            <a:r>
              <a:rPr lang="zh-CN" altLang="en-US" sz="2400" dirty="0"/>
              <a:t>    充分、高效地使用寄存器</a:t>
            </a:r>
          </a:p>
          <a:p>
            <a:pPr lvl="1"/>
            <a:r>
              <a:rPr lang="zh-CN" altLang="en-US" sz="2400" dirty="0"/>
              <a:t> 指令调度 （</a:t>
            </a:r>
            <a:r>
              <a:rPr lang="en-US" altLang="zh-CN" sz="2400" dirty="0"/>
              <a:t>code scheduling</a:t>
            </a:r>
            <a:r>
              <a:rPr lang="zh-CN" altLang="en-US" sz="2400" dirty="0"/>
              <a:t>）</a:t>
            </a:r>
          </a:p>
          <a:p>
            <a:pPr lvl="2"/>
            <a:r>
              <a:rPr lang="zh-CN" altLang="en-US" sz="2400" dirty="0"/>
              <a:t>     调整好计算的次序，充分利用目标机的特点</a:t>
            </a:r>
          </a:p>
          <a:p>
            <a:endParaRPr lang="zh-CN" altLang="en-US" dirty="0"/>
          </a:p>
        </p:txBody>
      </p:sp>
    </p:spTree>
    <p:extLst>
      <p:ext uri="{BB962C8B-B14F-4D97-AF65-F5344CB8AC3E}">
        <p14:creationId xmlns:p14="http://schemas.microsoft.com/office/powerpoint/2010/main" val="1994952562"/>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1AE75C-9446-46EB-AC9E-C93C40CBC9DD}"/>
              </a:ext>
            </a:extLst>
          </p:cNvPr>
          <p:cNvSpPr>
            <a:spLocks noGrp="1"/>
          </p:cNvSpPr>
          <p:nvPr>
            <p:ph type="title"/>
          </p:nvPr>
        </p:nvSpPr>
        <p:spPr/>
        <p:txBody>
          <a:bodyPr/>
          <a:lstStyle/>
          <a:p>
            <a:r>
              <a:rPr lang="en-US" altLang="zh-CN" dirty="0"/>
              <a:t>10.5</a:t>
            </a:r>
            <a:r>
              <a:rPr lang="zh-CN" altLang="en-US" dirty="0"/>
              <a:t>　目标代码生成技术</a:t>
            </a:r>
          </a:p>
        </p:txBody>
      </p:sp>
      <p:sp>
        <p:nvSpPr>
          <p:cNvPr id="3" name="内容占位符 2">
            <a:extLst>
              <a:ext uri="{FF2B5EF4-FFF2-40B4-BE49-F238E27FC236}">
                <a16:creationId xmlns:a16="http://schemas.microsoft.com/office/drawing/2014/main" id="{3EAA8410-CF12-4FF8-9871-D93B7673A690}"/>
              </a:ext>
            </a:extLst>
          </p:cNvPr>
          <p:cNvSpPr>
            <a:spLocks noGrp="1"/>
          </p:cNvSpPr>
          <p:nvPr>
            <p:ph idx="1"/>
          </p:nvPr>
        </p:nvSpPr>
        <p:spPr>
          <a:xfrm>
            <a:off x="487822" y="942764"/>
            <a:ext cx="10515599" cy="617642"/>
          </a:xfrm>
        </p:spPr>
        <p:txBody>
          <a:bodyPr>
            <a:normAutofit/>
          </a:bodyPr>
          <a:lstStyle/>
          <a:p>
            <a:r>
              <a:rPr lang="zh-CN" altLang="en-US" dirty="0"/>
              <a:t>实际的目标代码生成技术更复杂</a:t>
            </a:r>
          </a:p>
        </p:txBody>
      </p:sp>
      <p:sp>
        <p:nvSpPr>
          <p:cNvPr id="5" name="文本框 4">
            <a:extLst>
              <a:ext uri="{FF2B5EF4-FFF2-40B4-BE49-F238E27FC236}">
                <a16:creationId xmlns:a16="http://schemas.microsoft.com/office/drawing/2014/main" id="{8FA17F8D-8A26-4CFA-B7FC-58995A8326AA}"/>
              </a:ext>
            </a:extLst>
          </p:cNvPr>
          <p:cNvSpPr txBox="1"/>
          <p:nvPr/>
        </p:nvSpPr>
        <p:spPr>
          <a:xfrm>
            <a:off x="1484528" y="3238975"/>
            <a:ext cx="914401" cy="954107"/>
          </a:xfrm>
          <a:prstGeom prst="rect">
            <a:avLst/>
          </a:prstGeom>
          <a:noFill/>
          <a:ln>
            <a:solidFill>
              <a:schemeClr val="tx1"/>
            </a:solidFill>
          </a:ln>
        </p:spPr>
        <p:txBody>
          <a:bodyPr wrap="square" rtlCol="0">
            <a:spAutoFit/>
          </a:bodyPr>
          <a:lstStyle/>
          <a:p>
            <a:r>
              <a:rPr lang="zh-CN" altLang="en-US" sz="2800" dirty="0"/>
              <a:t>指令选择</a:t>
            </a:r>
          </a:p>
        </p:txBody>
      </p:sp>
      <p:sp>
        <p:nvSpPr>
          <p:cNvPr id="6" name="文本框 5">
            <a:extLst>
              <a:ext uri="{FF2B5EF4-FFF2-40B4-BE49-F238E27FC236}">
                <a16:creationId xmlns:a16="http://schemas.microsoft.com/office/drawing/2014/main" id="{9830BB6A-7846-4984-9CEA-FEA098A40D60}"/>
              </a:ext>
            </a:extLst>
          </p:cNvPr>
          <p:cNvSpPr txBox="1"/>
          <p:nvPr/>
        </p:nvSpPr>
        <p:spPr>
          <a:xfrm>
            <a:off x="3179731" y="3238975"/>
            <a:ext cx="914402" cy="954107"/>
          </a:xfrm>
          <a:prstGeom prst="rect">
            <a:avLst/>
          </a:prstGeom>
          <a:noFill/>
          <a:ln>
            <a:solidFill>
              <a:schemeClr val="tx1"/>
            </a:solidFill>
          </a:ln>
        </p:spPr>
        <p:txBody>
          <a:bodyPr wrap="square" rtlCol="0">
            <a:spAutoFit/>
          </a:bodyPr>
          <a:lstStyle/>
          <a:p>
            <a:r>
              <a:rPr lang="zh-CN" altLang="en-US" sz="2800" dirty="0"/>
              <a:t>指令排序</a:t>
            </a:r>
          </a:p>
        </p:txBody>
      </p:sp>
      <p:sp>
        <p:nvSpPr>
          <p:cNvPr id="7" name="文本框 6">
            <a:extLst>
              <a:ext uri="{FF2B5EF4-FFF2-40B4-BE49-F238E27FC236}">
                <a16:creationId xmlns:a16="http://schemas.microsoft.com/office/drawing/2014/main" id="{7EC028B0-6FBE-4F6F-87D6-BAC738899DF4}"/>
              </a:ext>
            </a:extLst>
          </p:cNvPr>
          <p:cNvSpPr txBox="1"/>
          <p:nvPr/>
        </p:nvSpPr>
        <p:spPr>
          <a:xfrm>
            <a:off x="4858893" y="3238975"/>
            <a:ext cx="1393115" cy="954107"/>
          </a:xfrm>
          <a:prstGeom prst="rect">
            <a:avLst/>
          </a:prstGeom>
          <a:noFill/>
          <a:ln>
            <a:solidFill>
              <a:schemeClr val="tx1"/>
            </a:solidFill>
          </a:ln>
        </p:spPr>
        <p:txBody>
          <a:bodyPr wrap="square" rtlCol="0">
            <a:spAutoFit/>
          </a:bodyPr>
          <a:lstStyle/>
          <a:p>
            <a:pPr algn="ctr"/>
            <a:r>
              <a:rPr lang="zh-CN" altLang="en-US" sz="2800" dirty="0"/>
              <a:t>寄存器分配</a:t>
            </a:r>
          </a:p>
        </p:txBody>
      </p:sp>
      <p:sp>
        <p:nvSpPr>
          <p:cNvPr id="8" name="文本框 7">
            <a:extLst>
              <a:ext uri="{FF2B5EF4-FFF2-40B4-BE49-F238E27FC236}">
                <a16:creationId xmlns:a16="http://schemas.microsoft.com/office/drawing/2014/main" id="{0FE50EB2-4321-4E03-AA80-D296641FB453}"/>
              </a:ext>
            </a:extLst>
          </p:cNvPr>
          <p:cNvSpPr txBox="1"/>
          <p:nvPr/>
        </p:nvSpPr>
        <p:spPr>
          <a:xfrm>
            <a:off x="7016768" y="3237445"/>
            <a:ext cx="902722" cy="954107"/>
          </a:xfrm>
          <a:prstGeom prst="rect">
            <a:avLst/>
          </a:prstGeom>
          <a:noFill/>
          <a:ln>
            <a:solidFill>
              <a:schemeClr val="tx1"/>
            </a:solidFill>
          </a:ln>
        </p:spPr>
        <p:txBody>
          <a:bodyPr wrap="square" rtlCol="0">
            <a:spAutoFit/>
          </a:bodyPr>
          <a:lstStyle/>
          <a:p>
            <a:r>
              <a:rPr lang="zh-CN" altLang="en-US" sz="2800" dirty="0"/>
              <a:t>指令排序</a:t>
            </a:r>
          </a:p>
        </p:txBody>
      </p:sp>
      <p:sp>
        <p:nvSpPr>
          <p:cNvPr id="9" name="文本框 8">
            <a:extLst>
              <a:ext uri="{FF2B5EF4-FFF2-40B4-BE49-F238E27FC236}">
                <a16:creationId xmlns:a16="http://schemas.microsoft.com/office/drawing/2014/main" id="{2A484405-7BD1-4A82-A97E-E9FE7F52A082}"/>
              </a:ext>
            </a:extLst>
          </p:cNvPr>
          <p:cNvSpPr txBox="1"/>
          <p:nvPr/>
        </p:nvSpPr>
        <p:spPr>
          <a:xfrm>
            <a:off x="8668209" y="3237025"/>
            <a:ext cx="1697917" cy="954107"/>
          </a:xfrm>
          <a:prstGeom prst="rect">
            <a:avLst/>
          </a:prstGeom>
          <a:noFill/>
          <a:ln>
            <a:solidFill>
              <a:schemeClr val="tx1"/>
            </a:solidFill>
          </a:ln>
        </p:spPr>
        <p:txBody>
          <a:bodyPr wrap="square" rtlCol="0">
            <a:spAutoFit/>
          </a:bodyPr>
          <a:lstStyle/>
          <a:p>
            <a:pPr algn="ctr"/>
            <a:r>
              <a:rPr lang="zh-CN" altLang="en-US" sz="2800" dirty="0"/>
              <a:t>翻译成目标代码</a:t>
            </a:r>
          </a:p>
        </p:txBody>
      </p:sp>
      <p:cxnSp>
        <p:nvCxnSpPr>
          <p:cNvPr id="11" name="直接箭头连接符 10">
            <a:extLst>
              <a:ext uri="{FF2B5EF4-FFF2-40B4-BE49-F238E27FC236}">
                <a16:creationId xmlns:a16="http://schemas.microsoft.com/office/drawing/2014/main" id="{C7F7DD1D-7043-44B6-8126-D80376F8B672}"/>
              </a:ext>
            </a:extLst>
          </p:cNvPr>
          <p:cNvCxnSpPr>
            <a:cxnSpLocks/>
            <a:endCxn id="5" idx="1"/>
          </p:cNvCxnSpPr>
          <p:nvPr/>
        </p:nvCxnSpPr>
        <p:spPr>
          <a:xfrm>
            <a:off x="1010653" y="3716028"/>
            <a:ext cx="473875"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a:extLst>
              <a:ext uri="{FF2B5EF4-FFF2-40B4-BE49-F238E27FC236}">
                <a16:creationId xmlns:a16="http://schemas.microsoft.com/office/drawing/2014/main" id="{A41A8B05-CAD5-4D50-8B77-AD63215C7686}"/>
              </a:ext>
            </a:extLst>
          </p:cNvPr>
          <p:cNvCxnSpPr>
            <a:cxnSpLocks/>
            <a:stCxn id="5" idx="3"/>
            <a:endCxn id="6" idx="1"/>
          </p:cNvCxnSpPr>
          <p:nvPr/>
        </p:nvCxnSpPr>
        <p:spPr>
          <a:xfrm>
            <a:off x="2398929" y="3716029"/>
            <a:ext cx="78080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a:extLst>
              <a:ext uri="{FF2B5EF4-FFF2-40B4-BE49-F238E27FC236}">
                <a16:creationId xmlns:a16="http://schemas.microsoft.com/office/drawing/2014/main" id="{D28EED12-3CA2-48BF-A6C1-016387B3CC80}"/>
              </a:ext>
            </a:extLst>
          </p:cNvPr>
          <p:cNvCxnSpPr>
            <a:cxnSpLocks/>
            <a:stCxn id="6" idx="3"/>
            <a:endCxn id="7" idx="1"/>
          </p:cNvCxnSpPr>
          <p:nvPr/>
        </p:nvCxnSpPr>
        <p:spPr>
          <a:xfrm>
            <a:off x="4094133" y="3716029"/>
            <a:ext cx="76476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a:extLst>
              <a:ext uri="{FF2B5EF4-FFF2-40B4-BE49-F238E27FC236}">
                <a16:creationId xmlns:a16="http://schemas.microsoft.com/office/drawing/2014/main" id="{3A1EDA2B-1774-4938-ACF7-4158CEE60636}"/>
              </a:ext>
            </a:extLst>
          </p:cNvPr>
          <p:cNvCxnSpPr>
            <a:cxnSpLocks/>
            <a:stCxn id="7" idx="3"/>
            <a:endCxn id="8" idx="1"/>
          </p:cNvCxnSpPr>
          <p:nvPr/>
        </p:nvCxnSpPr>
        <p:spPr>
          <a:xfrm flipV="1">
            <a:off x="6252008" y="3714499"/>
            <a:ext cx="764760" cy="153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a:extLst>
              <a:ext uri="{FF2B5EF4-FFF2-40B4-BE49-F238E27FC236}">
                <a16:creationId xmlns:a16="http://schemas.microsoft.com/office/drawing/2014/main" id="{819651D6-F5E3-4636-8660-B8F74AB18904}"/>
              </a:ext>
            </a:extLst>
          </p:cNvPr>
          <p:cNvCxnSpPr>
            <a:cxnSpLocks/>
            <a:stCxn id="8" idx="3"/>
            <a:endCxn id="9" idx="1"/>
          </p:cNvCxnSpPr>
          <p:nvPr/>
        </p:nvCxnSpPr>
        <p:spPr>
          <a:xfrm flipV="1">
            <a:off x="7919490" y="3714079"/>
            <a:ext cx="748719" cy="42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a:extLst>
              <a:ext uri="{FF2B5EF4-FFF2-40B4-BE49-F238E27FC236}">
                <a16:creationId xmlns:a16="http://schemas.microsoft.com/office/drawing/2014/main" id="{F83EB599-5B95-49A3-8C83-8FDA8049D0E6}"/>
              </a:ext>
            </a:extLst>
          </p:cNvPr>
          <p:cNvCxnSpPr>
            <a:cxnSpLocks/>
          </p:cNvCxnSpPr>
          <p:nvPr/>
        </p:nvCxnSpPr>
        <p:spPr>
          <a:xfrm>
            <a:off x="10366126" y="3714079"/>
            <a:ext cx="52412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文本框 30">
            <a:extLst>
              <a:ext uri="{FF2B5EF4-FFF2-40B4-BE49-F238E27FC236}">
                <a16:creationId xmlns:a16="http://schemas.microsoft.com/office/drawing/2014/main" id="{AD2041A4-4B26-4B68-AEE2-6B01393AD0ED}"/>
              </a:ext>
            </a:extLst>
          </p:cNvPr>
          <p:cNvSpPr txBox="1"/>
          <p:nvPr/>
        </p:nvSpPr>
        <p:spPr>
          <a:xfrm>
            <a:off x="535594" y="3529412"/>
            <a:ext cx="590226" cy="369332"/>
          </a:xfrm>
          <a:prstGeom prst="rect">
            <a:avLst/>
          </a:prstGeom>
          <a:noFill/>
        </p:spPr>
        <p:txBody>
          <a:bodyPr wrap="none" rtlCol="0">
            <a:spAutoFit/>
          </a:bodyPr>
          <a:lstStyle/>
          <a:p>
            <a:r>
              <a:rPr lang="en-US" altLang="zh-CN" dirty="0"/>
              <a:t>MIR</a:t>
            </a:r>
            <a:endParaRPr lang="zh-CN" altLang="en-US" dirty="0"/>
          </a:p>
        </p:txBody>
      </p:sp>
      <p:sp>
        <p:nvSpPr>
          <p:cNvPr id="32" name="文本框 31">
            <a:extLst>
              <a:ext uri="{FF2B5EF4-FFF2-40B4-BE49-F238E27FC236}">
                <a16:creationId xmlns:a16="http://schemas.microsoft.com/office/drawing/2014/main" id="{08371713-D72A-438E-B317-0D668AA19452}"/>
              </a:ext>
            </a:extLst>
          </p:cNvPr>
          <p:cNvSpPr txBox="1"/>
          <p:nvPr/>
        </p:nvSpPr>
        <p:spPr>
          <a:xfrm>
            <a:off x="10842125" y="3529412"/>
            <a:ext cx="1107996" cy="369332"/>
          </a:xfrm>
          <a:prstGeom prst="rect">
            <a:avLst/>
          </a:prstGeom>
          <a:noFill/>
        </p:spPr>
        <p:txBody>
          <a:bodyPr wrap="none" rtlCol="0">
            <a:spAutoFit/>
          </a:bodyPr>
          <a:lstStyle/>
          <a:p>
            <a:r>
              <a:rPr lang="zh-CN" altLang="en-US" dirty="0"/>
              <a:t>目标代码</a:t>
            </a:r>
          </a:p>
        </p:txBody>
      </p:sp>
      <p:sp>
        <p:nvSpPr>
          <p:cNvPr id="33" name="文本框 32">
            <a:extLst>
              <a:ext uri="{FF2B5EF4-FFF2-40B4-BE49-F238E27FC236}">
                <a16:creationId xmlns:a16="http://schemas.microsoft.com/office/drawing/2014/main" id="{8EC729B3-C2E1-4BEF-B74A-D78F92FA82D6}"/>
              </a:ext>
            </a:extLst>
          </p:cNvPr>
          <p:cNvSpPr txBox="1"/>
          <p:nvPr/>
        </p:nvSpPr>
        <p:spPr>
          <a:xfrm>
            <a:off x="2486196" y="3898744"/>
            <a:ext cx="492443" cy="369332"/>
          </a:xfrm>
          <a:prstGeom prst="rect">
            <a:avLst/>
          </a:prstGeom>
          <a:noFill/>
        </p:spPr>
        <p:txBody>
          <a:bodyPr wrap="none" rtlCol="0">
            <a:spAutoFit/>
          </a:bodyPr>
          <a:lstStyle/>
          <a:p>
            <a:r>
              <a:rPr lang="en-US" altLang="zh-CN" dirty="0"/>
              <a:t>LIR</a:t>
            </a:r>
            <a:endParaRPr lang="zh-CN" altLang="en-US" dirty="0"/>
          </a:p>
        </p:txBody>
      </p:sp>
      <p:sp>
        <p:nvSpPr>
          <p:cNvPr id="34" name="文本框 33">
            <a:extLst>
              <a:ext uri="{FF2B5EF4-FFF2-40B4-BE49-F238E27FC236}">
                <a16:creationId xmlns:a16="http://schemas.microsoft.com/office/drawing/2014/main" id="{B6CC4205-84AB-4F78-955E-3CBFB4CDBBAD}"/>
              </a:ext>
            </a:extLst>
          </p:cNvPr>
          <p:cNvSpPr txBox="1"/>
          <p:nvPr/>
        </p:nvSpPr>
        <p:spPr>
          <a:xfrm>
            <a:off x="4215405" y="3898744"/>
            <a:ext cx="492443" cy="369332"/>
          </a:xfrm>
          <a:prstGeom prst="rect">
            <a:avLst/>
          </a:prstGeom>
          <a:noFill/>
        </p:spPr>
        <p:txBody>
          <a:bodyPr wrap="none" rtlCol="0">
            <a:spAutoFit/>
          </a:bodyPr>
          <a:lstStyle/>
          <a:p>
            <a:r>
              <a:rPr lang="en-US" altLang="zh-CN" dirty="0"/>
              <a:t>LIR</a:t>
            </a:r>
            <a:endParaRPr lang="zh-CN" altLang="en-US" dirty="0"/>
          </a:p>
        </p:txBody>
      </p:sp>
      <p:sp>
        <p:nvSpPr>
          <p:cNvPr id="35" name="文本框 34">
            <a:extLst>
              <a:ext uri="{FF2B5EF4-FFF2-40B4-BE49-F238E27FC236}">
                <a16:creationId xmlns:a16="http://schemas.microsoft.com/office/drawing/2014/main" id="{DB619531-729B-4979-884D-F49BBFE05712}"/>
              </a:ext>
            </a:extLst>
          </p:cNvPr>
          <p:cNvSpPr txBox="1"/>
          <p:nvPr/>
        </p:nvSpPr>
        <p:spPr>
          <a:xfrm>
            <a:off x="6388166" y="3898744"/>
            <a:ext cx="492443" cy="369332"/>
          </a:xfrm>
          <a:prstGeom prst="rect">
            <a:avLst/>
          </a:prstGeom>
          <a:noFill/>
        </p:spPr>
        <p:txBody>
          <a:bodyPr wrap="none" rtlCol="0">
            <a:spAutoFit/>
          </a:bodyPr>
          <a:lstStyle/>
          <a:p>
            <a:r>
              <a:rPr lang="en-US" altLang="zh-CN" dirty="0"/>
              <a:t>LIR</a:t>
            </a:r>
            <a:endParaRPr lang="zh-CN" altLang="en-US" dirty="0"/>
          </a:p>
        </p:txBody>
      </p:sp>
      <p:sp>
        <p:nvSpPr>
          <p:cNvPr id="36" name="文本框 35">
            <a:extLst>
              <a:ext uri="{FF2B5EF4-FFF2-40B4-BE49-F238E27FC236}">
                <a16:creationId xmlns:a16="http://schemas.microsoft.com/office/drawing/2014/main" id="{00F2AE5F-FE61-463D-AE7F-60783EE2C792}"/>
              </a:ext>
            </a:extLst>
          </p:cNvPr>
          <p:cNvSpPr txBox="1"/>
          <p:nvPr/>
        </p:nvSpPr>
        <p:spPr>
          <a:xfrm>
            <a:off x="8068484" y="3858008"/>
            <a:ext cx="492443" cy="369332"/>
          </a:xfrm>
          <a:prstGeom prst="rect">
            <a:avLst/>
          </a:prstGeom>
          <a:noFill/>
        </p:spPr>
        <p:txBody>
          <a:bodyPr wrap="none" rtlCol="0">
            <a:spAutoFit/>
          </a:bodyPr>
          <a:lstStyle/>
          <a:p>
            <a:r>
              <a:rPr lang="en-US" altLang="zh-CN" dirty="0"/>
              <a:t>LIR</a:t>
            </a:r>
            <a:endParaRPr lang="zh-CN" altLang="en-US" dirty="0"/>
          </a:p>
        </p:txBody>
      </p:sp>
      <p:sp>
        <p:nvSpPr>
          <p:cNvPr id="37" name="文本框 36">
            <a:extLst>
              <a:ext uri="{FF2B5EF4-FFF2-40B4-BE49-F238E27FC236}">
                <a16:creationId xmlns:a16="http://schemas.microsoft.com/office/drawing/2014/main" id="{330CD631-B43C-41BE-ACCB-8782A54D217A}"/>
              </a:ext>
            </a:extLst>
          </p:cNvPr>
          <p:cNvSpPr txBox="1"/>
          <p:nvPr/>
        </p:nvSpPr>
        <p:spPr>
          <a:xfrm>
            <a:off x="4215405" y="2049001"/>
            <a:ext cx="4064101" cy="523220"/>
          </a:xfrm>
          <a:prstGeom prst="rect">
            <a:avLst/>
          </a:prstGeom>
          <a:noFill/>
          <a:ln>
            <a:solidFill>
              <a:schemeClr val="tx1"/>
            </a:solidFill>
          </a:ln>
        </p:spPr>
        <p:txBody>
          <a:bodyPr wrap="square" rtlCol="0">
            <a:spAutoFit/>
          </a:bodyPr>
          <a:lstStyle/>
          <a:p>
            <a:pPr algn="ctr"/>
            <a:r>
              <a:rPr lang="zh-CN" altLang="en-US" sz="2800" dirty="0"/>
              <a:t>窥孔优化等算法</a:t>
            </a:r>
            <a:endParaRPr lang="zh-CN" altLang="en-US" dirty="0"/>
          </a:p>
        </p:txBody>
      </p:sp>
      <p:cxnSp>
        <p:nvCxnSpPr>
          <p:cNvPr id="39" name="直接箭头连接符 38">
            <a:extLst>
              <a:ext uri="{FF2B5EF4-FFF2-40B4-BE49-F238E27FC236}">
                <a16:creationId xmlns:a16="http://schemas.microsoft.com/office/drawing/2014/main" id="{CABFD1C0-CE19-430F-8633-17578BA79B1A}"/>
              </a:ext>
            </a:extLst>
          </p:cNvPr>
          <p:cNvCxnSpPr>
            <a:cxnSpLocks/>
          </p:cNvCxnSpPr>
          <p:nvPr/>
        </p:nvCxnSpPr>
        <p:spPr>
          <a:xfrm flipH="1">
            <a:off x="4557445" y="2572221"/>
            <a:ext cx="356033" cy="90276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a:extLst>
              <a:ext uri="{FF2B5EF4-FFF2-40B4-BE49-F238E27FC236}">
                <a16:creationId xmlns:a16="http://schemas.microsoft.com/office/drawing/2014/main" id="{870A092F-F9C9-44EE-938D-09506AE1702C}"/>
              </a:ext>
            </a:extLst>
          </p:cNvPr>
          <p:cNvCxnSpPr>
            <a:cxnSpLocks/>
          </p:cNvCxnSpPr>
          <p:nvPr/>
        </p:nvCxnSpPr>
        <p:spPr>
          <a:xfrm flipH="1">
            <a:off x="6540769" y="2600410"/>
            <a:ext cx="12687" cy="90276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6" name="直接箭头连接符 45">
            <a:extLst>
              <a:ext uri="{FF2B5EF4-FFF2-40B4-BE49-F238E27FC236}">
                <a16:creationId xmlns:a16="http://schemas.microsoft.com/office/drawing/2014/main" id="{D770EB34-C637-48B2-A345-360F8AE1E618}"/>
              </a:ext>
            </a:extLst>
          </p:cNvPr>
          <p:cNvCxnSpPr/>
          <p:nvPr/>
        </p:nvCxnSpPr>
        <p:spPr>
          <a:xfrm>
            <a:off x="7933884" y="2572221"/>
            <a:ext cx="345622" cy="98229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36310317"/>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4FB172-DF21-4004-A9B2-6F6F86122FA2}"/>
              </a:ext>
            </a:extLst>
          </p:cNvPr>
          <p:cNvSpPr>
            <a:spLocks noGrp="1"/>
          </p:cNvSpPr>
          <p:nvPr>
            <p:ph type="title"/>
          </p:nvPr>
        </p:nvSpPr>
        <p:spPr/>
        <p:txBody>
          <a:bodyPr/>
          <a:lstStyle/>
          <a:p>
            <a:r>
              <a:rPr lang="en-US" altLang="zh-CN" dirty="0"/>
              <a:t>10.5</a:t>
            </a:r>
            <a:r>
              <a:rPr lang="zh-CN" altLang="en-US" dirty="0"/>
              <a:t>　目标代码生成技术</a:t>
            </a:r>
          </a:p>
        </p:txBody>
      </p:sp>
      <p:sp>
        <p:nvSpPr>
          <p:cNvPr id="3" name="内容占位符 2">
            <a:extLst>
              <a:ext uri="{FF2B5EF4-FFF2-40B4-BE49-F238E27FC236}">
                <a16:creationId xmlns:a16="http://schemas.microsoft.com/office/drawing/2014/main" id="{1EAF2055-8594-4441-95F1-545D5F6D9945}"/>
              </a:ext>
            </a:extLst>
          </p:cNvPr>
          <p:cNvSpPr>
            <a:spLocks noGrp="1"/>
          </p:cNvSpPr>
          <p:nvPr>
            <p:ph idx="1"/>
          </p:nvPr>
        </p:nvSpPr>
        <p:spPr/>
        <p:txBody>
          <a:bodyPr/>
          <a:lstStyle/>
          <a:p>
            <a:r>
              <a:rPr lang="zh-CN" altLang="en-US" dirty="0"/>
              <a:t>指令选择</a:t>
            </a:r>
            <a:endParaRPr lang="en-US" altLang="zh-CN" dirty="0"/>
          </a:p>
          <a:p>
            <a:pPr lvl="1"/>
            <a:r>
              <a:rPr lang="zh-CN" altLang="en-US" sz="2400" dirty="0"/>
              <a:t>任务 </a:t>
            </a:r>
            <a:endParaRPr lang="en-US" altLang="zh-CN" sz="2400" dirty="0"/>
          </a:p>
          <a:p>
            <a:pPr lvl="2"/>
            <a:r>
              <a:rPr lang="zh-CN" altLang="en-US" sz="2400" dirty="0"/>
              <a:t>为每条中间语言语句选择恰当的目标机指令或指令序列</a:t>
            </a:r>
          </a:p>
          <a:p>
            <a:pPr lvl="1"/>
            <a:r>
              <a:rPr lang="zh-CN" altLang="en-US" sz="2400" dirty="0"/>
              <a:t>原则 </a:t>
            </a:r>
          </a:p>
          <a:p>
            <a:pPr lvl="2"/>
            <a:r>
              <a:rPr lang="zh-CN" altLang="en-US" sz="2400" dirty="0"/>
              <a:t>保证</a:t>
            </a:r>
            <a:r>
              <a:rPr lang="zh-CN" altLang="en-US" sz="2400" dirty="0">
                <a:solidFill>
                  <a:srgbClr val="0000FF"/>
                </a:solidFill>
              </a:rPr>
              <a:t>语义的一致性</a:t>
            </a:r>
            <a:r>
              <a:rPr lang="zh-CN" altLang="en-US" sz="2400" dirty="0"/>
              <a:t>；若目标机指令系统比较完备，为中间语言语句找到语义一致的</a:t>
            </a:r>
            <a:r>
              <a:rPr lang="zh-CN" altLang="en-US" sz="2400" dirty="0">
                <a:solidFill>
                  <a:srgbClr val="0000FF"/>
                </a:solidFill>
              </a:rPr>
              <a:t>指令序列模板</a:t>
            </a:r>
            <a:r>
              <a:rPr lang="zh-CN" altLang="en-US" sz="2400" dirty="0"/>
              <a:t>是最直接的（不必考虑执行效率的情形下）</a:t>
            </a:r>
          </a:p>
          <a:p>
            <a:pPr lvl="2"/>
            <a:r>
              <a:rPr lang="zh-CN" altLang="en-US" sz="2400" dirty="0"/>
              <a:t>权衡所生成代码的效率（考虑时间</a:t>
            </a:r>
            <a:r>
              <a:rPr lang="en-US" altLang="zh-CN" sz="2400" dirty="0"/>
              <a:t>/</a:t>
            </a:r>
            <a:r>
              <a:rPr lang="zh-CN" altLang="en-US" sz="2400" dirty="0"/>
              <a:t>空间代价）这一点较难做到，因为执行效率往往与该语句的上下文以及目标机体系结构（如流水线）有关</a:t>
            </a:r>
          </a:p>
          <a:p>
            <a:pPr lvl="1"/>
            <a:endParaRPr lang="zh-CN" altLang="en-US" dirty="0"/>
          </a:p>
        </p:txBody>
      </p:sp>
    </p:spTree>
    <p:extLst>
      <p:ext uri="{BB962C8B-B14F-4D97-AF65-F5344CB8AC3E}">
        <p14:creationId xmlns:p14="http://schemas.microsoft.com/office/powerpoint/2010/main" val="3174496908"/>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4FB172-DF21-4004-A9B2-6F6F86122FA2}"/>
              </a:ext>
            </a:extLst>
          </p:cNvPr>
          <p:cNvSpPr>
            <a:spLocks noGrp="1"/>
          </p:cNvSpPr>
          <p:nvPr>
            <p:ph type="title"/>
          </p:nvPr>
        </p:nvSpPr>
        <p:spPr/>
        <p:txBody>
          <a:bodyPr/>
          <a:lstStyle/>
          <a:p>
            <a:r>
              <a:rPr lang="en-US" altLang="zh-CN" dirty="0"/>
              <a:t>10.5</a:t>
            </a:r>
            <a:r>
              <a:rPr lang="zh-CN" altLang="en-US" dirty="0"/>
              <a:t>　目标代码生成技术</a:t>
            </a:r>
          </a:p>
        </p:txBody>
      </p:sp>
      <p:sp>
        <p:nvSpPr>
          <p:cNvPr id="3" name="内容占位符 2">
            <a:extLst>
              <a:ext uri="{FF2B5EF4-FFF2-40B4-BE49-F238E27FC236}">
                <a16:creationId xmlns:a16="http://schemas.microsoft.com/office/drawing/2014/main" id="{1EAF2055-8594-4441-95F1-545D5F6D9945}"/>
              </a:ext>
            </a:extLst>
          </p:cNvPr>
          <p:cNvSpPr>
            <a:spLocks noGrp="1"/>
          </p:cNvSpPr>
          <p:nvPr>
            <p:ph idx="1"/>
          </p:nvPr>
        </p:nvSpPr>
        <p:spPr>
          <a:xfrm>
            <a:off x="487822" y="942764"/>
            <a:ext cx="10515599" cy="3180057"/>
          </a:xfrm>
        </p:spPr>
        <p:txBody>
          <a:bodyPr>
            <a:normAutofit fontScale="92500" lnSpcReduction="20000"/>
          </a:bodyPr>
          <a:lstStyle/>
          <a:p>
            <a:r>
              <a:rPr lang="zh-CN" altLang="en-US" dirty="0"/>
              <a:t>一个极简单指令选择模板（只有一个寄存器</a:t>
            </a:r>
            <a:r>
              <a:rPr lang="en-US" altLang="zh-CN" dirty="0"/>
              <a:t>r0</a:t>
            </a:r>
            <a:r>
              <a:rPr lang="zh-CN" altLang="en-US" dirty="0"/>
              <a:t>）</a:t>
            </a:r>
            <a:endParaRPr lang="en-US" altLang="zh-CN" dirty="0"/>
          </a:p>
          <a:p>
            <a:pPr lvl="1"/>
            <a:r>
              <a:rPr lang="zh-CN" altLang="en-US" sz="2400" dirty="0"/>
              <a:t>把  </a:t>
            </a:r>
            <a:r>
              <a:rPr lang="en-US" altLang="zh-CN" sz="2400" dirty="0"/>
              <a:t>a := b + c  </a:t>
            </a:r>
            <a:r>
              <a:rPr lang="zh-CN" altLang="en-US" sz="2400" dirty="0"/>
              <a:t>翻译成</a:t>
            </a:r>
            <a:endParaRPr lang="en-US" altLang="zh-CN" sz="2400" dirty="0"/>
          </a:p>
          <a:p>
            <a:pPr marL="914400" lvl="2" indent="0">
              <a:buNone/>
            </a:pPr>
            <a:r>
              <a:rPr lang="en-US" altLang="zh-CN" sz="2400" dirty="0"/>
              <a:t>mov b, r0  //</a:t>
            </a:r>
            <a:r>
              <a:rPr lang="zh-CN" altLang="en-US" sz="2400" dirty="0"/>
              <a:t>把</a:t>
            </a:r>
            <a:r>
              <a:rPr lang="en-US" altLang="zh-CN" sz="2400" dirty="0"/>
              <a:t>b</a:t>
            </a:r>
            <a:r>
              <a:rPr lang="zh-CN" altLang="en-US" sz="2400" dirty="0"/>
              <a:t>装入寄存器</a:t>
            </a:r>
            <a:r>
              <a:rPr lang="en-US" altLang="zh-CN" sz="2400" dirty="0"/>
              <a:t>r0</a:t>
            </a:r>
          </a:p>
          <a:p>
            <a:pPr marL="914400" lvl="2" indent="0">
              <a:buNone/>
            </a:pPr>
            <a:r>
              <a:rPr lang="en-US" altLang="zh-CN" sz="2400" dirty="0"/>
              <a:t>add r0, c   //</a:t>
            </a:r>
            <a:r>
              <a:rPr lang="zh-CN" altLang="en-US" sz="2400" dirty="0"/>
              <a:t>把</a:t>
            </a:r>
            <a:r>
              <a:rPr lang="en-US" altLang="zh-CN" sz="2400" dirty="0"/>
              <a:t>c</a:t>
            </a:r>
            <a:r>
              <a:rPr lang="zh-CN" altLang="en-US" sz="2400" dirty="0"/>
              <a:t>加到</a:t>
            </a:r>
            <a:r>
              <a:rPr lang="en-US" altLang="zh-CN" sz="2400" dirty="0"/>
              <a:t>r0</a:t>
            </a:r>
            <a:r>
              <a:rPr lang="zh-CN" altLang="en-US" sz="2400" dirty="0"/>
              <a:t>上</a:t>
            </a:r>
          </a:p>
          <a:p>
            <a:pPr marL="914400" lvl="2" indent="0">
              <a:buNone/>
            </a:pPr>
            <a:r>
              <a:rPr lang="en-US" altLang="zh-CN" sz="2400" dirty="0"/>
              <a:t>mov r0, a  //</a:t>
            </a:r>
            <a:r>
              <a:rPr lang="zh-CN" altLang="en-US" sz="2400" dirty="0"/>
              <a:t>把</a:t>
            </a:r>
            <a:r>
              <a:rPr lang="en-US" altLang="zh-CN" sz="2400" dirty="0"/>
              <a:t>r0</a:t>
            </a:r>
            <a:r>
              <a:rPr lang="zh-CN" altLang="en-US" sz="2400" dirty="0"/>
              <a:t>存入</a:t>
            </a:r>
            <a:r>
              <a:rPr lang="en-US" altLang="zh-CN" sz="2400" dirty="0"/>
              <a:t>a</a:t>
            </a:r>
          </a:p>
          <a:p>
            <a:pPr lvl="1"/>
            <a:r>
              <a:rPr lang="en-US" altLang="zh-CN" sz="2400" dirty="0"/>
              <a:t>-, *, /  : </a:t>
            </a:r>
            <a:r>
              <a:rPr lang="en-US" altLang="zh-CN" sz="2400" dirty="0" err="1"/>
              <a:t>sub,mul,div</a:t>
            </a:r>
            <a:endParaRPr lang="zh-CN" altLang="en-US" dirty="0"/>
          </a:p>
        </p:txBody>
      </p:sp>
      <p:sp>
        <p:nvSpPr>
          <p:cNvPr id="6" name="文本框 5">
            <a:extLst>
              <a:ext uri="{FF2B5EF4-FFF2-40B4-BE49-F238E27FC236}">
                <a16:creationId xmlns:a16="http://schemas.microsoft.com/office/drawing/2014/main" id="{0E700DCF-5BB7-4AF4-9532-E934D3710BCE}"/>
              </a:ext>
            </a:extLst>
          </p:cNvPr>
          <p:cNvSpPr txBox="1"/>
          <p:nvPr/>
        </p:nvSpPr>
        <p:spPr>
          <a:xfrm>
            <a:off x="693452" y="5336553"/>
            <a:ext cx="2345065" cy="830997"/>
          </a:xfrm>
          <a:prstGeom prst="rect">
            <a:avLst/>
          </a:prstGeom>
          <a:noFill/>
          <a:ln>
            <a:solidFill>
              <a:schemeClr val="tx1"/>
            </a:solidFill>
          </a:ln>
        </p:spPr>
        <p:txBody>
          <a:bodyPr wrap="square">
            <a:spAutoFit/>
          </a:bodyPr>
          <a:lstStyle/>
          <a:p>
            <a:r>
              <a:rPr lang="pt-BR" altLang="zh-CN" sz="2400" dirty="0"/>
              <a:t>t1 := b + c</a:t>
            </a:r>
          </a:p>
          <a:p>
            <a:r>
              <a:rPr lang="pt-BR" altLang="zh-CN" sz="2400" dirty="0"/>
              <a:t>d := t1 + e</a:t>
            </a:r>
            <a:endParaRPr lang="zh-CN" altLang="en-US" sz="2400" dirty="0"/>
          </a:p>
        </p:txBody>
      </p:sp>
      <p:sp>
        <p:nvSpPr>
          <p:cNvPr id="8" name="文本框 7">
            <a:extLst>
              <a:ext uri="{FF2B5EF4-FFF2-40B4-BE49-F238E27FC236}">
                <a16:creationId xmlns:a16="http://schemas.microsoft.com/office/drawing/2014/main" id="{E7A2E515-77E8-4D75-8D08-2A9250634C00}"/>
              </a:ext>
            </a:extLst>
          </p:cNvPr>
          <p:cNvSpPr txBox="1"/>
          <p:nvPr/>
        </p:nvSpPr>
        <p:spPr>
          <a:xfrm>
            <a:off x="3962400" y="4122821"/>
            <a:ext cx="2133600" cy="2308324"/>
          </a:xfrm>
          <a:prstGeom prst="rect">
            <a:avLst/>
          </a:prstGeom>
          <a:noFill/>
          <a:ln>
            <a:solidFill>
              <a:schemeClr val="tx1"/>
            </a:solidFill>
          </a:ln>
        </p:spPr>
        <p:txBody>
          <a:bodyPr wrap="square">
            <a:spAutoFit/>
          </a:bodyPr>
          <a:lstStyle/>
          <a:p>
            <a:r>
              <a:rPr lang="pt-BR" altLang="zh-CN" sz="2400" dirty="0"/>
              <a:t>mov b, r0  </a:t>
            </a:r>
          </a:p>
          <a:p>
            <a:r>
              <a:rPr lang="pt-BR" altLang="zh-CN" sz="2400" dirty="0"/>
              <a:t>add r0, c  </a:t>
            </a:r>
          </a:p>
          <a:p>
            <a:r>
              <a:rPr lang="pt-BR" altLang="zh-CN" sz="2400" dirty="0">
                <a:solidFill>
                  <a:srgbClr val="0000FF"/>
                </a:solidFill>
              </a:rPr>
              <a:t>mov r0, t1  </a:t>
            </a:r>
          </a:p>
          <a:p>
            <a:r>
              <a:rPr lang="pt-BR" altLang="zh-CN" sz="2400" dirty="0">
                <a:solidFill>
                  <a:srgbClr val="0000FF"/>
                </a:solidFill>
              </a:rPr>
              <a:t>mov t1, r0  </a:t>
            </a:r>
          </a:p>
          <a:p>
            <a:r>
              <a:rPr lang="pt-BR" altLang="zh-CN" sz="2400" dirty="0"/>
              <a:t>add  r0, e  </a:t>
            </a:r>
          </a:p>
          <a:p>
            <a:r>
              <a:rPr lang="pt-BR" altLang="zh-CN" sz="2400" dirty="0"/>
              <a:t>mov r0, d </a:t>
            </a:r>
            <a:endParaRPr lang="zh-CN" altLang="en-US" sz="2400" dirty="0"/>
          </a:p>
        </p:txBody>
      </p:sp>
      <p:sp>
        <p:nvSpPr>
          <p:cNvPr id="9" name="箭头: 右 8">
            <a:extLst>
              <a:ext uri="{FF2B5EF4-FFF2-40B4-BE49-F238E27FC236}">
                <a16:creationId xmlns:a16="http://schemas.microsoft.com/office/drawing/2014/main" id="{75944CC0-CD24-4797-8ACC-5D68C6F395FC}"/>
              </a:ext>
            </a:extLst>
          </p:cNvPr>
          <p:cNvSpPr/>
          <p:nvPr/>
        </p:nvSpPr>
        <p:spPr>
          <a:xfrm>
            <a:off x="2823410" y="4981510"/>
            <a:ext cx="721895" cy="186867"/>
          </a:xfrm>
          <a:prstGeom prst="rightArrow">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BAF1AFFE-AF47-4A4A-A9D3-1E43BD536946}"/>
              </a:ext>
            </a:extLst>
          </p:cNvPr>
          <p:cNvSpPr txBox="1"/>
          <p:nvPr/>
        </p:nvSpPr>
        <p:spPr>
          <a:xfrm>
            <a:off x="7019883" y="4813333"/>
            <a:ext cx="1620957" cy="523220"/>
          </a:xfrm>
          <a:prstGeom prst="rect">
            <a:avLst/>
          </a:prstGeom>
          <a:noFill/>
        </p:spPr>
        <p:txBody>
          <a:bodyPr wrap="none" rtlCol="0">
            <a:spAutoFit/>
          </a:bodyPr>
          <a:lstStyle/>
          <a:p>
            <a:r>
              <a:rPr lang="zh-CN" altLang="en-US" sz="2800" dirty="0"/>
              <a:t>效率低下</a:t>
            </a:r>
          </a:p>
        </p:txBody>
      </p:sp>
      <p:sp>
        <p:nvSpPr>
          <p:cNvPr id="11" name="文本框 10">
            <a:extLst>
              <a:ext uri="{FF2B5EF4-FFF2-40B4-BE49-F238E27FC236}">
                <a16:creationId xmlns:a16="http://schemas.microsoft.com/office/drawing/2014/main" id="{FC9E6412-4611-440B-B7D5-82345323061C}"/>
              </a:ext>
            </a:extLst>
          </p:cNvPr>
          <p:cNvSpPr txBox="1"/>
          <p:nvPr/>
        </p:nvSpPr>
        <p:spPr>
          <a:xfrm>
            <a:off x="693452" y="4284874"/>
            <a:ext cx="2332665" cy="461665"/>
          </a:xfrm>
          <a:prstGeom prst="rect">
            <a:avLst/>
          </a:prstGeom>
          <a:noFill/>
          <a:ln>
            <a:solidFill>
              <a:schemeClr val="tx1"/>
            </a:solidFill>
          </a:ln>
        </p:spPr>
        <p:txBody>
          <a:bodyPr wrap="square">
            <a:spAutoFit/>
          </a:bodyPr>
          <a:lstStyle/>
          <a:p>
            <a:r>
              <a:rPr lang="pt-BR" altLang="zh-CN" sz="2400" dirty="0"/>
              <a:t>d := b + c + e</a:t>
            </a:r>
          </a:p>
        </p:txBody>
      </p:sp>
    </p:spTree>
    <p:extLst>
      <p:ext uri="{BB962C8B-B14F-4D97-AF65-F5344CB8AC3E}">
        <p14:creationId xmlns:p14="http://schemas.microsoft.com/office/powerpoint/2010/main" val="3023362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E625E6-F871-4612-92FA-3723DEC6215A}"/>
              </a:ext>
            </a:extLst>
          </p:cNvPr>
          <p:cNvSpPr>
            <a:spLocks noGrp="1"/>
          </p:cNvSpPr>
          <p:nvPr>
            <p:ph type="title"/>
          </p:nvPr>
        </p:nvSpPr>
        <p:spPr/>
        <p:txBody>
          <a:bodyPr/>
          <a:lstStyle/>
          <a:p>
            <a:r>
              <a:rPr lang="en-US" altLang="zh-CN" dirty="0"/>
              <a:t>10.5</a:t>
            </a:r>
            <a:r>
              <a:rPr lang="zh-CN" altLang="en-US" dirty="0"/>
              <a:t>　目标代码生成技术</a:t>
            </a:r>
          </a:p>
        </p:txBody>
      </p:sp>
      <p:sp>
        <p:nvSpPr>
          <p:cNvPr id="3" name="内容占位符 2">
            <a:extLst>
              <a:ext uri="{FF2B5EF4-FFF2-40B4-BE49-F238E27FC236}">
                <a16:creationId xmlns:a16="http://schemas.microsoft.com/office/drawing/2014/main" id="{0F4173FE-9166-49AF-942F-D27D2953ADC4}"/>
              </a:ext>
            </a:extLst>
          </p:cNvPr>
          <p:cNvSpPr>
            <a:spLocks noGrp="1"/>
          </p:cNvSpPr>
          <p:nvPr>
            <p:ph idx="1"/>
          </p:nvPr>
        </p:nvSpPr>
        <p:spPr>
          <a:xfrm>
            <a:off x="487822" y="942764"/>
            <a:ext cx="10515599" cy="1976899"/>
          </a:xfrm>
        </p:spPr>
        <p:txBody>
          <a:bodyPr>
            <a:normAutofit fontScale="92500" lnSpcReduction="10000"/>
          </a:bodyPr>
          <a:lstStyle/>
          <a:p>
            <a:r>
              <a:rPr lang="zh-CN" altLang="en-US" dirty="0"/>
              <a:t>成熟的指令选择算法：</a:t>
            </a:r>
            <a:r>
              <a:rPr lang="zh-CN" altLang="en-US" dirty="0">
                <a:solidFill>
                  <a:srgbClr val="C00000"/>
                </a:solidFill>
              </a:rPr>
              <a:t>树覆盖算法</a:t>
            </a:r>
            <a:endParaRPr lang="en-US" altLang="zh-CN" dirty="0">
              <a:solidFill>
                <a:srgbClr val="C00000"/>
              </a:solidFill>
            </a:endParaRPr>
          </a:p>
          <a:p>
            <a:r>
              <a:rPr lang="en-US" altLang="zh-CN" dirty="0"/>
              <a:t>BURS</a:t>
            </a:r>
            <a:r>
              <a:rPr lang="zh-CN" altLang="en-US" dirty="0"/>
              <a:t>：</a:t>
            </a:r>
            <a:r>
              <a:rPr lang="en-US" altLang="zh-CN" dirty="0"/>
              <a:t>Bottom-Up Rewriting Systems</a:t>
            </a:r>
          </a:p>
          <a:p>
            <a:r>
              <a:rPr lang="en-US" altLang="zh-CN" dirty="0"/>
              <a:t>Twig: Top-down tree matching with dynamic programming</a:t>
            </a:r>
          </a:p>
          <a:p>
            <a:endParaRPr lang="zh-CN" altLang="en-US" dirty="0"/>
          </a:p>
        </p:txBody>
      </p:sp>
      <p:sp>
        <p:nvSpPr>
          <p:cNvPr id="5" name="文本框 4">
            <a:extLst>
              <a:ext uri="{FF2B5EF4-FFF2-40B4-BE49-F238E27FC236}">
                <a16:creationId xmlns:a16="http://schemas.microsoft.com/office/drawing/2014/main" id="{6E60053D-F7EF-48F0-97FC-1E971D6D1AE1}"/>
              </a:ext>
            </a:extLst>
          </p:cNvPr>
          <p:cNvSpPr txBox="1"/>
          <p:nvPr/>
        </p:nvSpPr>
        <p:spPr>
          <a:xfrm>
            <a:off x="2576282" y="2823679"/>
            <a:ext cx="6828216" cy="400110"/>
          </a:xfrm>
          <a:prstGeom prst="rect">
            <a:avLst/>
          </a:prstGeom>
          <a:noFill/>
        </p:spPr>
        <p:txBody>
          <a:bodyPr wrap="none" rtlCol="0">
            <a:spAutoFit/>
          </a:bodyPr>
          <a:lstStyle/>
          <a:p>
            <a:r>
              <a:rPr lang="en-US" altLang="zh-CN" sz="2000" dirty="0"/>
              <a:t>Tree-Rewriting Rules for Some Target-Machine Instructions</a:t>
            </a:r>
            <a:endParaRPr lang="zh-CN" altLang="en-US" sz="2000" dirty="0"/>
          </a:p>
        </p:txBody>
      </p:sp>
      <p:graphicFrame>
        <p:nvGraphicFramePr>
          <p:cNvPr id="6" name="表格 6">
            <a:extLst>
              <a:ext uri="{FF2B5EF4-FFF2-40B4-BE49-F238E27FC236}">
                <a16:creationId xmlns:a16="http://schemas.microsoft.com/office/drawing/2014/main" id="{6D6A31F7-D906-426D-9B8C-70B9F6FD3C2E}"/>
              </a:ext>
            </a:extLst>
          </p:cNvPr>
          <p:cNvGraphicFramePr>
            <a:graphicFrameLocks noGrp="1"/>
          </p:cNvGraphicFramePr>
          <p:nvPr>
            <p:extLst>
              <p:ext uri="{D42A27DB-BD31-4B8C-83A1-F6EECF244321}">
                <p14:modId xmlns:p14="http://schemas.microsoft.com/office/powerpoint/2010/main" val="648598006"/>
              </p:ext>
            </p:extLst>
          </p:nvPr>
        </p:nvGraphicFramePr>
        <p:xfrm>
          <a:off x="510674" y="3313475"/>
          <a:ext cx="8550198" cy="3040515"/>
        </p:xfrm>
        <a:graphic>
          <a:graphicData uri="http://schemas.openxmlformats.org/drawingml/2006/table">
            <a:tbl>
              <a:tblPr firstRow="1" bandRow="1">
                <a:tableStyleId>{5C22544A-7EE6-4342-B048-85BDC9FD1C3A}</a:tableStyleId>
              </a:tblPr>
              <a:tblGrid>
                <a:gridCol w="789942">
                  <a:extLst>
                    <a:ext uri="{9D8B030D-6E8A-4147-A177-3AD203B41FA5}">
                      <a16:colId xmlns:a16="http://schemas.microsoft.com/office/drawing/2014/main" val="1971672519"/>
                    </a:ext>
                  </a:extLst>
                </a:gridCol>
                <a:gridCol w="2755995">
                  <a:extLst>
                    <a:ext uri="{9D8B030D-6E8A-4147-A177-3AD203B41FA5}">
                      <a16:colId xmlns:a16="http://schemas.microsoft.com/office/drawing/2014/main" val="216037846"/>
                    </a:ext>
                  </a:extLst>
                </a:gridCol>
                <a:gridCol w="2926080">
                  <a:extLst>
                    <a:ext uri="{9D8B030D-6E8A-4147-A177-3AD203B41FA5}">
                      <a16:colId xmlns:a16="http://schemas.microsoft.com/office/drawing/2014/main" val="2666125349"/>
                    </a:ext>
                  </a:extLst>
                </a:gridCol>
                <a:gridCol w="2078181">
                  <a:extLst>
                    <a:ext uri="{9D8B030D-6E8A-4147-A177-3AD203B41FA5}">
                      <a16:colId xmlns:a16="http://schemas.microsoft.com/office/drawing/2014/main" val="2775804840"/>
                    </a:ext>
                  </a:extLst>
                </a:gridCol>
              </a:tblGrid>
              <a:tr h="344125">
                <a:tc>
                  <a:txBody>
                    <a:bodyPr/>
                    <a:lstStyle/>
                    <a:p>
                      <a:pPr algn="ctr"/>
                      <a:endParaRPr lang="zh-CN" altLang="en-US" sz="2000" dirty="0">
                        <a:latin typeface="+mn-ea"/>
                        <a:ea typeface="+mn-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E7C7E"/>
                    </a:solidFill>
                  </a:tcPr>
                </a:tc>
                <a:tc>
                  <a:txBody>
                    <a:bodyPr/>
                    <a:lstStyle/>
                    <a:p>
                      <a:pPr algn="ctr"/>
                      <a:r>
                        <a:rPr lang="en-US" altLang="zh-CN" sz="2000" dirty="0">
                          <a:latin typeface="+mn-ea"/>
                          <a:ea typeface="+mn-ea"/>
                        </a:rPr>
                        <a:t>Rewrite Rule</a:t>
                      </a:r>
                      <a:endParaRPr lang="zh-CN" altLang="en-US" sz="2000" dirty="0">
                        <a:latin typeface="+mn-ea"/>
                        <a:ea typeface="+mn-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E7C7E"/>
                    </a:solidFill>
                  </a:tcPr>
                </a:tc>
                <a:tc>
                  <a:txBody>
                    <a:bodyPr/>
                    <a:lstStyle/>
                    <a:p>
                      <a:pPr algn="ctr"/>
                      <a:r>
                        <a:rPr lang="en-US" altLang="zh-CN" sz="2000" dirty="0">
                          <a:latin typeface="+mn-ea"/>
                          <a:ea typeface="+mn-ea"/>
                        </a:rPr>
                        <a:t>Cost</a:t>
                      </a:r>
                      <a:endParaRPr lang="zh-CN" altLang="en-US" sz="2000" dirty="0">
                        <a:latin typeface="+mn-ea"/>
                        <a:ea typeface="+mn-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E7C7E"/>
                    </a:solidFill>
                  </a:tcPr>
                </a:tc>
                <a:tc>
                  <a:txBody>
                    <a:bodyPr/>
                    <a:lstStyle/>
                    <a:p>
                      <a:pPr algn="ctr"/>
                      <a:r>
                        <a:rPr lang="en-US" altLang="zh-CN" sz="2000" dirty="0">
                          <a:latin typeface="+mn-ea"/>
                          <a:ea typeface="+mn-ea"/>
                        </a:rPr>
                        <a:t>Instruction</a:t>
                      </a:r>
                      <a:endParaRPr lang="zh-CN" altLang="en-US" sz="2000" dirty="0">
                        <a:latin typeface="+mn-ea"/>
                        <a:ea typeface="+mn-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E7C7E"/>
                    </a:solidFill>
                  </a:tcPr>
                </a:tc>
                <a:extLst>
                  <a:ext uri="{0D108BD9-81ED-4DB2-BD59-A6C34878D82A}">
                    <a16:rowId xmlns:a16="http://schemas.microsoft.com/office/drawing/2014/main" val="4124170467"/>
                  </a:ext>
                </a:extLst>
              </a:tr>
              <a:tr h="549563">
                <a:tc>
                  <a:txBody>
                    <a:bodyPr/>
                    <a:lstStyle/>
                    <a:p>
                      <a:r>
                        <a:rPr lang="en-US" altLang="zh-CN" sz="2000" dirty="0">
                          <a:latin typeface="+mn-ea"/>
                          <a:ea typeface="+mn-ea"/>
                        </a:rPr>
                        <a:t>1</a:t>
                      </a:r>
                      <a:endParaRPr lang="zh-CN" altLang="en-US" sz="2000" dirty="0">
                        <a:latin typeface="+mn-ea"/>
                        <a:ea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altLang="zh-CN" sz="2000" dirty="0" err="1">
                          <a:latin typeface="+mn-ea"/>
                          <a:ea typeface="+mn-ea"/>
                        </a:rPr>
                        <a:t>reg</a:t>
                      </a:r>
                      <a:r>
                        <a:rPr lang="en-US" altLang="zh-CN" sz="2000" baseline="-25000" dirty="0" err="1">
                          <a:latin typeface="+mn-ea"/>
                          <a:ea typeface="+mn-ea"/>
                        </a:rPr>
                        <a:t>i</a:t>
                      </a:r>
                      <a:r>
                        <a:rPr lang="zh-CN" altLang="zh-CN" sz="2000" kern="1200" dirty="0">
                          <a:solidFill>
                            <a:schemeClr val="dk1"/>
                          </a:solidFill>
                          <a:effectLst/>
                          <a:latin typeface="+mn-lt"/>
                          <a:ea typeface="+mn-ea"/>
                          <a:cs typeface="+mn-cs"/>
                        </a:rPr>
                        <a:t>←</a:t>
                      </a:r>
                      <a:r>
                        <a:rPr lang="en-US" altLang="zh-CN" sz="2000" kern="1200" dirty="0" err="1">
                          <a:solidFill>
                            <a:schemeClr val="dk1"/>
                          </a:solidFill>
                          <a:effectLst/>
                          <a:latin typeface="+mn-lt"/>
                          <a:ea typeface="+mn-ea"/>
                          <a:cs typeface="+mn-cs"/>
                        </a:rPr>
                        <a:t>costant</a:t>
                      </a:r>
                      <a:r>
                        <a:rPr lang="en-US" altLang="zh-CN" sz="2000" kern="1200" baseline="-25000" dirty="0" err="1">
                          <a:solidFill>
                            <a:schemeClr val="dk1"/>
                          </a:solidFill>
                          <a:effectLst/>
                          <a:latin typeface="+mn-lt"/>
                          <a:ea typeface="+mn-ea"/>
                          <a:cs typeface="+mn-cs"/>
                        </a:rPr>
                        <a:t>c</a:t>
                      </a:r>
                      <a:endParaRPr lang="zh-CN" altLang="en-US" sz="2000" baseline="-25000" dirty="0">
                        <a:latin typeface="+mn-ea"/>
                        <a:ea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altLang="zh-CN" sz="2000" dirty="0">
                          <a:latin typeface="+mn-ea"/>
                          <a:ea typeface="+mn-ea"/>
                        </a:rPr>
                        <a:t>2</a:t>
                      </a:r>
                      <a:endParaRPr lang="zh-CN" altLang="en-US" sz="2000" dirty="0">
                        <a:latin typeface="+mn-ea"/>
                        <a:ea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altLang="zh-CN" sz="2000" dirty="0">
                          <a:latin typeface="+mn-ea"/>
                          <a:ea typeface="+mn-ea"/>
                        </a:rPr>
                        <a:t>MOV #c, R</a:t>
                      </a:r>
                      <a:r>
                        <a:rPr lang="en-US" altLang="zh-CN" sz="2000" baseline="-25000" dirty="0">
                          <a:latin typeface="+mn-ea"/>
                          <a:ea typeface="+mn-ea"/>
                        </a:rPr>
                        <a:t>i</a:t>
                      </a:r>
                      <a:endParaRPr lang="zh-CN" altLang="en-US" sz="2000" baseline="-25000" dirty="0">
                        <a:latin typeface="+mn-ea"/>
                        <a:ea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898225473"/>
                  </a:ext>
                </a:extLst>
              </a:tr>
              <a:tr h="479272">
                <a:tc>
                  <a:txBody>
                    <a:bodyPr/>
                    <a:lstStyle/>
                    <a:p>
                      <a:r>
                        <a:rPr lang="en-US" altLang="zh-CN" sz="2000" dirty="0">
                          <a:latin typeface="+mn-ea"/>
                          <a:ea typeface="+mn-ea"/>
                        </a:rPr>
                        <a:t>2</a:t>
                      </a:r>
                      <a:endParaRPr lang="zh-CN" altLang="en-US" sz="2000" dirty="0">
                        <a:latin typeface="+mn-ea"/>
                        <a:ea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000" dirty="0" err="1">
                          <a:latin typeface="+mn-ea"/>
                          <a:ea typeface="+mn-ea"/>
                        </a:rPr>
                        <a:t>reg</a:t>
                      </a:r>
                      <a:r>
                        <a:rPr lang="en-US" altLang="zh-CN" sz="2000" baseline="-25000" dirty="0" err="1">
                          <a:latin typeface="+mn-ea"/>
                          <a:ea typeface="+mn-ea"/>
                        </a:rPr>
                        <a:t>i</a:t>
                      </a:r>
                      <a:r>
                        <a:rPr lang="zh-CN" altLang="zh-CN" sz="2000" kern="1200" dirty="0">
                          <a:solidFill>
                            <a:schemeClr val="dk1"/>
                          </a:solidFill>
                          <a:effectLst/>
                          <a:latin typeface="+mn-lt"/>
                          <a:ea typeface="+mn-ea"/>
                          <a:cs typeface="+mn-cs"/>
                        </a:rPr>
                        <a:t>←</a:t>
                      </a:r>
                      <a:r>
                        <a:rPr lang="en-US" altLang="zh-CN" sz="2000" kern="1200" dirty="0" err="1">
                          <a:solidFill>
                            <a:schemeClr val="dk1"/>
                          </a:solidFill>
                          <a:effectLst/>
                          <a:latin typeface="+mn-lt"/>
                          <a:ea typeface="+mn-ea"/>
                          <a:cs typeface="+mn-cs"/>
                        </a:rPr>
                        <a:t>memory</a:t>
                      </a:r>
                      <a:r>
                        <a:rPr lang="en-US" altLang="zh-CN" sz="2000" kern="1200" baseline="-25000" dirty="0" err="1">
                          <a:solidFill>
                            <a:schemeClr val="dk1"/>
                          </a:solidFill>
                          <a:effectLst/>
                          <a:latin typeface="+mn-lt"/>
                          <a:ea typeface="+mn-ea"/>
                          <a:cs typeface="+mn-cs"/>
                        </a:rPr>
                        <a:t>a</a:t>
                      </a:r>
                      <a:endParaRPr lang="zh-CN" altLang="en-US" sz="2000" baseline="-25000" dirty="0">
                        <a:latin typeface="+mn-ea"/>
                        <a:ea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altLang="zh-CN" sz="2000" dirty="0">
                          <a:latin typeface="+mn-ea"/>
                          <a:ea typeface="+mn-ea"/>
                        </a:rPr>
                        <a:t>2</a:t>
                      </a:r>
                      <a:endParaRPr lang="zh-CN" altLang="en-US" sz="2000" dirty="0">
                        <a:latin typeface="+mn-ea"/>
                        <a:ea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altLang="zh-CN" sz="2000" dirty="0">
                          <a:latin typeface="+mn-ea"/>
                          <a:ea typeface="+mn-ea"/>
                        </a:rPr>
                        <a:t>MOV a, R</a:t>
                      </a:r>
                      <a:r>
                        <a:rPr lang="en-US" altLang="zh-CN" sz="2000" baseline="-25000" dirty="0">
                          <a:latin typeface="+mn-ea"/>
                          <a:ea typeface="+mn-ea"/>
                        </a:rPr>
                        <a:t>i</a:t>
                      </a:r>
                      <a:endParaRPr lang="zh-CN" altLang="en-US" sz="2000" baseline="-25000" dirty="0">
                        <a:latin typeface="+mn-ea"/>
                        <a:ea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59901787"/>
                  </a:ext>
                </a:extLst>
              </a:tr>
              <a:tr h="974006">
                <a:tc>
                  <a:txBody>
                    <a:bodyPr/>
                    <a:lstStyle/>
                    <a:p>
                      <a:r>
                        <a:rPr lang="en-US" altLang="zh-CN" sz="2000" dirty="0">
                          <a:latin typeface="+mn-ea"/>
                          <a:ea typeface="+mn-ea"/>
                        </a:rPr>
                        <a:t>3</a:t>
                      </a:r>
                      <a:endParaRPr lang="zh-CN" altLang="en-US" sz="2000" dirty="0">
                        <a:latin typeface="+mn-ea"/>
                        <a:ea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altLang="zh-CN" sz="2000" dirty="0" err="1">
                          <a:latin typeface="+mn-ea"/>
                          <a:ea typeface="+mn-ea"/>
                        </a:rPr>
                        <a:t>reg</a:t>
                      </a:r>
                      <a:r>
                        <a:rPr lang="en-US" altLang="zh-CN" sz="2000" baseline="-25000" dirty="0" err="1">
                          <a:latin typeface="+mn-ea"/>
                          <a:ea typeface="+mn-ea"/>
                        </a:rPr>
                        <a:t>i</a:t>
                      </a:r>
                      <a:r>
                        <a:rPr lang="zh-CN" altLang="zh-CN" sz="2000" kern="1200" dirty="0">
                          <a:solidFill>
                            <a:schemeClr val="dk1"/>
                          </a:solidFill>
                          <a:effectLst/>
                          <a:latin typeface="+mn-lt"/>
                          <a:ea typeface="+mn-ea"/>
                          <a:cs typeface="+mn-cs"/>
                        </a:rPr>
                        <a:t>←</a:t>
                      </a:r>
                      <a:endParaRPr lang="en-US" altLang="zh-CN" sz="2000" dirty="0">
                        <a:latin typeface="+mn-ea"/>
                        <a:ea typeface="+mn-ea"/>
                      </a:endParaRPr>
                    </a:p>
                    <a:p>
                      <a:endParaRPr lang="en-US" altLang="zh-CN" sz="2000" dirty="0">
                        <a:latin typeface="+mn-ea"/>
                        <a:ea typeface="+mn-ea"/>
                      </a:endParaRPr>
                    </a:p>
                    <a:p>
                      <a:endParaRPr lang="en-US" altLang="zh-CN" sz="2000" dirty="0">
                        <a:latin typeface="+mn-ea"/>
                        <a:ea typeface="+mn-ea"/>
                      </a:endParaRPr>
                    </a:p>
                    <a:p>
                      <a:endParaRPr lang="en-US" altLang="zh-CN" sz="2000" dirty="0">
                        <a:latin typeface="+mn-ea"/>
                        <a:ea typeface="+mn-ea"/>
                      </a:endParaRPr>
                    </a:p>
                    <a:p>
                      <a:endParaRPr lang="zh-CN" altLang="en-US" sz="2000" dirty="0">
                        <a:latin typeface="+mn-ea"/>
                        <a:ea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altLang="zh-CN" sz="2000" dirty="0">
                          <a:latin typeface="+mn-ea"/>
                          <a:ea typeface="+mn-ea"/>
                        </a:rPr>
                        <a:t>1+cost.reg</a:t>
                      </a:r>
                      <a:r>
                        <a:rPr lang="en-US" altLang="zh-CN" sz="2000" baseline="-25000" dirty="0">
                          <a:latin typeface="+mn-ea"/>
                          <a:ea typeface="+mn-ea"/>
                        </a:rPr>
                        <a:t>i</a:t>
                      </a:r>
                      <a:r>
                        <a:rPr lang="en-US" altLang="zh-CN" sz="2000" dirty="0">
                          <a:latin typeface="+mn-ea"/>
                          <a:ea typeface="+mn-ea"/>
                        </a:rPr>
                        <a:t>+cost.reg</a:t>
                      </a:r>
                      <a:r>
                        <a:rPr lang="en-US" altLang="zh-CN" sz="2000" baseline="-25000" dirty="0">
                          <a:latin typeface="+mn-ea"/>
                          <a:ea typeface="+mn-ea"/>
                        </a:rPr>
                        <a:t>j</a:t>
                      </a:r>
                      <a:endParaRPr lang="zh-CN" altLang="en-US" sz="2000" baseline="-25000" dirty="0">
                        <a:latin typeface="+mn-ea"/>
                        <a:ea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altLang="zh-CN" sz="2000" dirty="0">
                          <a:latin typeface="+mn-ea"/>
                          <a:ea typeface="+mn-ea"/>
                        </a:rPr>
                        <a:t>ADD R</a:t>
                      </a:r>
                      <a:r>
                        <a:rPr lang="en-US" altLang="zh-CN" sz="2000" baseline="-25000" dirty="0">
                          <a:latin typeface="+mn-ea"/>
                          <a:ea typeface="+mn-ea"/>
                        </a:rPr>
                        <a:t>i</a:t>
                      </a:r>
                      <a:r>
                        <a:rPr lang="en-US" altLang="zh-CN" sz="2000" dirty="0">
                          <a:latin typeface="+mn-ea"/>
                          <a:ea typeface="+mn-ea"/>
                        </a:rPr>
                        <a:t>, </a:t>
                      </a:r>
                      <a:r>
                        <a:rPr lang="en-US" altLang="zh-CN" sz="2000" dirty="0" err="1">
                          <a:latin typeface="+mn-ea"/>
                          <a:ea typeface="+mn-ea"/>
                        </a:rPr>
                        <a:t>R</a:t>
                      </a:r>
                      <a:r>
                        <a:rPr lang="en-US" altLang="zh-CN" sz="2000" baseline="-25000" dirty="0" err="1">
                          <a:latin typeface="+mn-ea"/>
                          <a:ea typeface="+mn-ea"/>
                        </a:rPr>
                        <a:t>j</a:t>
                      </a:r>
                      <a:endParaRPr lang="zh-CN" altLang="en-US" sz="2000" baseline="-25000" dirty="0">
                        <a:latin typeface="+mn-ea"/>
                        <a:ea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21625573"/>
                  </a:ext>
                </a:extLst>
              </a:tr>
            </a:tbl>
          </a:graphicData>
        </a:graphic>
      </p:graphicFrame>
      <p:grpSp>
        <p:nvGrpSpPr>
          <p:cNvPr id="15" name="组合 14">
            <a:extLst>
              <a:ext uri="{FF2B5EF4-FFF2-40B4-BE49-F238E27FC236}">
                <a16:creationId xmlns:a16="http://schemas.microsoft.com/office/drawing/2014/main" id="{956A289E-49DE-4364-8CEF-177D275E6DA6}"/>
              </a:ext>
            </a:extLst>
          </p:cNvPr>
          <p:cNvGrpSpPr/>
          <p:nvPr/>
        </p:nvGrpSpPr>
        <p:grpSpPr>
          <a:xfrm>
            <a:off x="1988221" y="4777499"/>
            <a:ext cx="1896691" cy="1178025"/>
            <a:chOff x="1988221" y="4777499"/>
            <a:chExt cx="1896691" cy="1178025"/>
          </a:xfrm>
        </p:grpSpPr>
        <p:sp>
          <p:nvSpPr>
            <p:cNvPr id="7" name="文本框 6">
              <a:extLst>
                <a:ext uri="{FF2B5EF4-FFF2-40B4-BE49-F238E27FC236}">
                  <a16:creationId xmlns:a16="http://schemas.microsoft.com/office/drawing/2014/main" id="{56128730-E63D-4F72-849C-91C83242480F}"/>
                </a:ext>
              </a:extLst>
            </p:cNvPr>
            <p:cNvSpPr txBox="1"/>
            <p:nvPr/>
          </p:nvSpPr>
          <p:spPr>
            <a:xfrm>
              <a:off x="2735108" y="4777499"/>
              <a:ext cx="343364" cy="369332"/>
            </a:xfrm>
            <a:prstGeom prst="rect">
              <a:avLst/>
            </a:prstGeom>
            <a:noFill/>
          </p:spPr>
          <p:txBody>
            <a:bodyPr wrap="none" rtlCol="0">
              <a:spAutoFit/>
            </a:bodyPr>
            <a:lstStyle/>
            <a:p>
              <a:r>
                <a:rPr lang="en-US" altLang="zh-CN" dirty="0"/>
                <a:t>+</a:t>
              </a:r>
              <a:endParaRPr lang="zh-CN" altLang="en-US" dirty="0"/>
            </a:p>
          </p:txBody>
        </p:sp>
        <p:sp>
          <p:nvSpPr>
            <p:cNvPr id="8" name="文本框 7">
              <a:extLst>
                <a:ext uri="{FF2B5EF4-FFF2-40B4-BE49-F238E27FC236}">
                  <a16:creationId xmlns:a16="http://schemas.microsoft.com/office/drawing/2014/main" id="{ED3E3173-DF23-44DE-AA66-8D8B81CF5A9D}"/>
                </a:ext>
              </a:extLst>
            </p:cNvPr>
            <p:cNvSpPr txBox="1"/>
            <p:nvPr/>
          </p:nvSpPr>
          <p:spPr>
            <a:xfrm>
              <a:off x="1988221" y="5586192"/>
              <a:ext cx="555152" cy="369332"/>
            </a:xfrm>
            <a:prstGeom prst="rect">
              <a:avLst/>
            </a:prstGeom>
            <a:noFill/>
          </p:spPr>
          <p:txBody>
            <a:bodyPr wrap="none" rtlCol="0">
              <a:spAutoFit/>
            </a:bodyPr>
            <a:lstStyle/>
            <a:p>
              <a:r>
                <a:rPr lang="en-US" altLang="zh-CN" dirty="0" err="1"/>
                <a:t>reg</a:t>
              </a:r>
              <a:r>
                <a:rPr lang="en-US" altLang="zh-CN" baseline="-25000" dirty="0" err="1"/>
                <a:t>i</a:t>
              </a:r>
              <a:endParaRPr lang="zh-CN" altLang="en-US" baseline="-25000" dirty="0"/>
            </a:p>
          </p:txBody>
        </p:sp>
        <p:sp>
          <p:nvSpPr>
            <p:cNvPr id="9" name="文本框 8">
              <a:extLst>
                <a:ext uri="{FF2B5EF4-FFF2-40B4-BE49-F238E27FC236}">
                  <a16:creationId xmlns:a16="http://schemas.microsoft.com/office/drawing/2014/main" id="{A450D506-1065-42BE-A830-B2506E3CB60E}"/>
                </a:ext>
              </a:extLst>
            </p:cNvPr>
            <p:cNvSpPr txBox="1"/>
            <p:nvPr/>
          </p:nvSpPr>
          <p:spPr>
            <a:xfrm>
              <a:off x="3324438" y="5586192"/>
              <a:ext cx="560474" cy="369332"/>
            </a:xfrm>
            <a:prstGeom prst="rect">
              <a:avLst/>
            </a:prstGeom>
            <a:noFill/>
          </p:spPr>
          <p:txBody>
            <a:bodyPr wrap="none" rtlCol="0">
              <a:spAutoFit/>
            </a:bodyPr>
            <a:lstStyle/>
            <a:p>
              <a:r>
                <a:rPr lang="en-US" altLang="zh-CN" dirty="0" err="1"/>
                <a:t>reg</a:t>
              </a:r>
              <a:r>
                <a:rPr lang="en-US" altLang="zh-CN" baseline="-25000" dirty="0" err="1"/>
                <a:t>j</a:t>
              </a:r>
              <a:endParaRPr lang="zh-CN" altLang="en-US" baseline="-25000" dirty="0"/>
            </a:p>
          </p:txBody>
        </p:sp>
        <p:cxnSp>
          <p:nvCxnSpPr>
            <p:cNvPr id="11" name="直接连接符 10">
              <a:extLst>
                <a:ext uri="{FF2B5EF4-FFF2-40B4-BE49-F238E27FC236}">
                  <a16:creationId xmlns:a16="http://schemas.microsoft.com/office/drawing/2014/main" id="{F539C116-9C50-4070-AFAD-0709017AEC55}"/>
                </a:ext>
              </a:extLst>
            </p:cNvPr>
            <p:cNvCxnSpPr>
              <a:cxnSpLocks/>
              <a:stCxn id="7" idx="2"/>
              <a:endCxn id="8" idx="0"/>
            </p:cNvCxnSpPr>
            <p:nvPr/>
          </p:nvCxnSpPr>
          <p:spPr>
            <a:xfrm flipH="1">
              <a:off x="2265797" y="5146831"/>
              <a:ext cx="640993" cy="43936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1954D24A-0EF2-44AF-B2DC-31DEDCFBE673}"/>
                </a:ext>
              </a:extLst>
            </p:cNvPr>
            <p:cNvCxnSpPr>
              <a:cxnSpLocks/>
              <a:stCxn id="7" idx="2"/>
              <a:endCxn id="9" idx="0"/>
            </p:cNvCxnSpPr>
            <p:nvPr/>
          </p:nvCxnSpPr>
          <p:spPr>
            <a:xfrm>
              <a:off x="2906790" y="5146831"/>
              <a:ext cx="697885" cy="43936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47" name="组合 46">
            <a:extLst>
              <a:ext uri="{FF2B5EF4-FFF2-40B4-BE49-F238E27FC236}">
                <a16:creationId xmlns:a16="http://schemas.microsoft.com/office/drawing/2014/main" id="{5D847ACD-F126-4130-8452-F0CEDFD4B3D3}"/>
              </a:ext>
            </a:extLst>
          </p:cNvPr>
          <p:cNvGrpSpPr/>
          <p:nvPr/>
        </p:nvGrpSpPr>
        <p:grpSpPr>
          <a:xfrm>
            <a:off x="9659391" y="3429000"/>
            <a:ext cx="1531847" cy="1454608"/>
            <a:chOff x="9659391" y="3429000"/>
            <a:chExt cx="1531847" cy="1454608"/>
          </a:xfrm>
        </p:grpSpPr>
        <p:sp>
          <p:nvSpPr>
            <p:cNvPr id="18" name="椭圆 17">
              <a:extLst>
                <a:ext uri="{FF2B5EF4-FFF2-40B4-BE49-F238E27FC236}">
                  <a16:creationId xmlns:a16="http://schemas.microsoft.com/office/drawing/2014/main" id="{4639964D-411D-4D80-A149-3FAF3AD88D5D}"/>
                </a:ext>
              </a:extLst>
            </p:cNvPr>
            <p:cNvSpPr/>
            <p:nvPr/>
          </p:nvSpPr>
          <p:spPr>
            <a:xfrm>
              <a:off x="10557164" y="3429000"/>
              <a:ext cx="99752" cy="997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73D2093F-7F8F-43A5-800D-9AA760321570}"/>
                </a:ext>
              </a:extLst>
            </p:cNvPr>
            <p:cNvSpPr/>
            <p:nvPr/>
          </p:nvSpPr>
          <p:spPr>
            <a:xfrm>
              <a:off x="10060707" y="3835237"/>
              <a:ext cx="99752" cy="997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02DC398E-0E0A-4BB3-9DBB-338687574E2D}"/>
                </a:ext>
              </a:extLst>
            </p:cNvPr>
            <p:cNvSpPr/>
            <p:nvPr/>
          </p:nvSpPr>
          <p:spPr>
            <a:xfrm>
              <a:off x="11091486" y="3891224"/>
              <a:ext cx="99752" cy="997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F6586D17-5AA9-48DC-8EE4-CA52454E9ABB}"/>
                </a:ext>
              </a:extLst>
            </p:cNvPr>
            <p:cNvSpPr/>
            <p:nvPr/>
          </p:nvSpPr>
          <p:spPr>
            <a:xfrm>
              <a:off x="9659391" y="4348207"/>
              <a:ext cx="99752" cy="997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8FAC6CAD-CEE1-4832-BB16-E592587B7B17}"/>
                </a:ext>
              </a:extLst>
            </p:cNvPr>
            <p:cNvSpPr/>
            <p:nvPr/>
          </p:nvSpPr>
          <p:spPr>
            <a:xfrm>
              <a:off x="10357662" y="4344574"/>
              <a:ext cx="99752" cy="997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07AA123E-EA12-407C-B64D-7896F9E6BF9C}"/>
                </a:ext>
              </a:extLst>
            </p:cNvPr>
            <p:cNvSpPr/>
            <p:nvPr/>
          </p:nvSpPr>
          <p:spPr>
            <a:xfrm>
              <a:off x="11091486" y="4357955"/>
              <a:ext cx="99752" cy="997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E058B26B-7097-4638-8C16-D29CA3EFC699}"/>
                </a:ext>
              </a:extLst>
            </p:cNvPr>
            <p:cNvSpPr/>
            <p:nvPr/>
          </p:nvSpPr>
          <p:spPr>
            <a:xfrm>
              <a:off x="10101117" y="4756510"/>
              <a:ext cx="99752" cy="997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A60E4C5F-E417-4E3C-81AC-BC838F0E8914}"/>
                </a:ext>
              </a:extLst>
            </p:cNvPr>
            <p:cNvSpPr/>
            <p:nvPr/>
          </p:nvSpPr>
          <p:spPr>
            <a:xfrm>
              <a:off x="10607040" y="4783856"/>
              <a:ext cx="99752" cy="997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7" name="直接连接符 26">
              <a:extLst>
                <a:ext uri="{FF2B5EF4-FFF2-40B4-BE49-F238E27FC236}">
                  <a16:creationId xmlns:a16="http://schemas.microsoft.com/office/drawing/2014/main" id="{31C69AA6-6E74-4F72-B63F-E0C01A8C8FC1}"/>
                </a:ext>
              </a:extLst>
            </p:cNvPr>
            <p:cNvCxnSpPr>
              <a:stCxn id="18" idx="7"/>
              <a:endCxn id="19" idx="5"/>
            </p:cNvCxnSpPr>
            <p:nvPr/>
          </p:nvCxnSpPr>
          <p:spPr>
            <a:xfrm flipH="1">
              <a:off x="10160459" y="3443608"/>
              <a:ext cx="481849" cy="441505"/>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F8D4A198-1767-4E91-8488-9AC1B999564E}"/>
                </a:ext>
              </a:extLst>
            </p:cNvPr>
            <p:cNvCxnSpPr>
              <a:stCxn id="19" idx="4"/>
              <a:endCxn id="21" idx="0"/>
            </p:cNvCxnSpPr>
            <p:nvPr/>
          </p:nvCxnSpPr>
          <p:spPr>
            <a:xfrm flipH="1">
              <a:off x="9744535" y="3934989"/>
              <a:ext cx="366048" cy="427826"/>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36882922-90BB-4F8F-944C-385663BEDBB4}"/>
                </a:ext>
              </a:extLst>
            </p:cNvPr>
            <p:cNvCxnSpPr>
              <a:cxnSpLocks/>
              <a:stCxn id="19" idx="5"/>
              <a:endCxn id="22" idx="6"/>
            </p:cNvCxnSpPr>
            <p:nvPr/>
          </p:nvCxnSpPr>
          <p:spPr>
            <a:xfrm>
              <a:off x="10145851" y="3920381"/>
              <a:ext cx="311563" cy="474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6D2BF3C7-9EF7-4D54-8164-28F0D690ADEE}"/>
                </a:ext>
              </a:extLst>
            </p:cNvPr>
            <p:cNvCxnSpPr>
              <a:cxnSpLocks/>
              <a:stCxn id="22" idx="3"/>
              <a:endCxn id="24" idx="4"/>
            </p:cNvCxnSpPr>
            <p:nvPr/>
          </p:nvCxnSpPr>
          <p:spPr>
            <a:xfrm flipH="1">
              <a:off x="10150993" y="4429718"/>
              <a:ext cx="221277" cy="426544"/>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A0A761E2-6BA0-4343-AEAB-4F4299CD2B60}"/>
                </a:ext>
              </a:extLst>
            </p:cNvPr>
            <p:cNvCxnSpPr>
              <a:cxnSpLocks/>
              <a:stCxn id="22" idx="5"/>
              <a:endCxn id="25" idx="6"/>
            </p:cNvCxnSpPr>
            <p:nvPr/>
          </p:nvCxnSpPr>
          <p:spPr>
            <a:xfrm>
              <a:off x="10442806" y="4429718"/>
              <a:ext cx="263986" cy="404014"/>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id="{93C6A702-4679-496F-AE02-984F61091EF1}"/>
                </a:ext>
              </a:extLst>
            </p:cNvPr>
            <p:cNvCxnSpPr>
              <a:cxnSpLocks/>
              <a:stCxn id="18" idx="6"/>
              <a:endCxn id="20" idx="0"/>
            </p:cNvCxnSpPr>
            <p:nvPr/>
          </p:nvCxnSpPr>
          <p:spPr>
            <a:xfrm>
              <a:off x="10656916" y="3478876"/>
              <a:ext cx="484446" cy="412348"/>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a16="http://schemas.microsoft.com/office/drawing/2014/main" id="{A9F9A9D5-A54F-4E7E-ACBF-551B8D75DAB8}"/>
                </a:ext>
              </a:extLst>
            </p:cNvPr>
            <p:cNvCxnSpPr>
              <a:cxnSpLocks/>
            </p:cNvCxnSpPr>
            <p:nvPr/>
          </p:nvCxnSpPr>
          <p:spPr>
            <a:xfrm>
              <a:off x="11139344" y="3976368"/>
              <a:ext cx="0" cy="466731"/>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65566498"/>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E625E6-F871-4612-92FA-3723DEC6215A}"/>
              </a:ext>
            </a:extLst>
          </p:cNvPr>
          <p:cNvSpPr>
            <a:spLocks noGrp="1"/>
          </p:cNvSpPr>
          <p:nvPr>
            <p:ph type="title"/>
          </p:nvPr>
        </p:nvSpPr>
        <p:spPr/>
        <p:txBody>
          <a:bodyPr/>
          <a:lstStyle/>
          <a:p>
            <a:r>
              <a:rPr lang="en-US" altLang="zh-CN" dirty="0"/>
              <a:t>10.5</a:t>
            </a:r>
            <a:r>
              <a:rPr lang="zh-CN" altLang="en-US" dirty="0"/>
              <a:t>　目标代码生成技术</a:t>
            </a:r>
          </a:p>
        </p:txBody>
      </p:sp>
      <p:sp>
        <p:nvSpPr>
          <p:cNvPr id="3" name="内容占位符 2">
            <a:extLst>
              <a:ext uri="{FF2B5EF4-FFF2-40B4-BE49-F238E27FC236}">
                <a16:creationId xmlns:a16="http://schemas.microsoft.com/office/drawing/2014/main" id="{0F4173FE-9166-49AF-942F-D27D2953ADC4}"/>
              </a:ext>
            </a:extLst>
          </p:cNvPr>
          <p:cNvSpPr>
            <a:spLocks noGrp="1"/>
          </p:cNvSpPr>
          <p:nvPr>
            <p:ph idx="1"/>
          </p:nvPr>
        </p:nvSpPr>
        <p:spPr/>
        <p:txBody>
          <a:bodyPr>
            <a:normAutofit fontScale="92500"/>
          </a:bodyPr>
          <a:lstStyle/>
          <a:p>
            <a:r>
              <a:rPr lang="zh-CN" altLang="en-US" dirty="0"/>
              <a:t>寄存器分配</a:t>
            </a:r>
            <a:r>
              <a:rPr lang="en-US" altLang="zh-CN" dirty="0"/>
              <a:t>: </a:t>
            </a:r>
            <a:r>
              <a:rPr lang="zh-CN" altLang="en-US" dirty="0"/>
              <a:t>为基本块选择需驻留寄存器的一组变量</a:t>
            </a:r>
          </a:p>
          <a:p>
            <a:r>
              <a:rPr lang="zh-CN" altLang="en-US" dirty="0"/>
              <a:t>寄存器指派</a:t>
            </a:r>
            <a:r>
              <a:rPr lang="en-US" altLang="zh-CN" dirty="0"/>
              <a:t>: </a:t>
            </a:r>
            <a:r>
              <a:rPr lang="zh-CN" altLang="en-US" dirty="0"/>
              <a:t>为变量指定具体的寄存器</a:t>
            </a:r>
          </a:p>
          <a:p>
            <a:pPr lvl="1"/>
            <a:r>
              <a:rPr lang="zh-CN" altLang="en-US" sz="2400" dirty="0">
                <a:solidFill>
                  <a:schemeClr val="tx1"/>
                </a:solidFill>
              </a:rPr>
              <a:t>尽可能地让变量的值保留在寄存器中</a:t>
            </a:r>
          </a:p>
          <a:p>
            <a:pPr lvl="1"/>
            <a:r>
              <a:rPr lang="zh-CN" altLang="en-US" sz="2400" dirty="0">
                <a:solidFill>
                  <a:schemeClr val="tx1"/>
                </a:solidFill>
              </a:rPr>
              <a:t>尽可能引用变量在寄存器中的值</a:t>
            </a:r>
          </a:p>
          <a:p>
            <a:pPr lvl="1"/>
            <a:r>
              <a:rPr lang="zh-CN" altLang="en-US" sz="2400" dirty="0">
                <a:solidFill>
                  <a:schemeClr val="tx1"/>
                </a:solidFill>
              </a:rPr>
              <a:t>不再被引用的变量所占用的寄存器应尽早释放</a:t>
            </a:r>
          </a:p>
          <a:p>
            <a:r>
              <a:rPr lang="zh-CN" altLang="en-US" dirty="0"/>
              <a:t>建立寄存器描述数组和变量地址描述数组描述寄存器分配与使用情况</a:t>
            </a:r>
          </a:p>
          <a:p>
            <a:pPr lvl="1"/>
            <a:r>
              <a:rPr lang="en-US" altLang="zh-CN" sz="2400" dirty="0"/>
              <a:t>RVALUE[R]</a:t>
            </a:r>
            <a:r>
              <a:rPr lang="en-US" altLang="zh-CN" sz="2400" dirty="0">
                <a:solidFill>
                  <a:schemeClr val="tx1"/>
                </a:solidFill>
              </a:rPr>
              <a:t> </a:t>
            </a:r>
            <a:r>
              <a:rPr lang="zh-CN" altLang="en-US" sz="2400" dirty="0">
                <a:solidFill>
                  <a:schemeClr val="tx1"/>
                </a:solidFill>
              </a:rPr>
              <a:t>描述寄存器 </a:t>
            </a:r>
            <a:r>
              <a:rPr lang="en-US" altLang="zh-CN" sz="2400" dirty="0"/>
              <a:t>R</a:t>
            </a:r>
            <a:r>
              <a:rPr lang="en-US" altLang="zh-CN" sz="2400" dirty="0">
                <a:solidFill>
                  <a:schemeClr val="tx1"/>
                </a:solidFill>
              </a:rPr>
              <a:t> </a:t>
            </a:r>
            <a:r>
              <a:rPr lang="zh-CN" altLang="en-US" sz="2400" dirty="0">
                <a:solidFill>
                  <a:schemeClr val="tx1"/>
                </a:solidFill>
              </a:rPr>
              <a:t>当前存放哪些</a:t>
            </a:r>
            <a:r>
              <a:rPr lang="zh-CN" altLang="en-US" sz="2400" dirty="0"/>
              <a:t>变量</a:t>
            </a:r>
          </a:p>
          <a:p>
            <a:pPr lvl="1"/>
            <a:r>
              <a:rPr lang="en-US" altLang="zh-CN" sz="2400" dirty="0"/>
              <a:t>AVALUE[A]</a:t>
            </a:r>
            <a:r>
              <a:rPr lang="en-US" altLang="zh-CN" sz="2400" dirty="0">
                <a:solidFill>
                  <a:schemeClr val="tx1"/>
                </a:solidFill>
              </a:rPr>
              <a:t> </a:t>
            </a:r>
            <a:r>
              <a:rPr lang="zh-CN" altLang="en-US" sz="2400" dirty="0">
                <a:solidFill>
                  <a:schemeClr val="tx1"/>
                </a:solidFill>
              </a:rPr>
              <a:t>表示变量 </a:t>
            </a:r>
            <a:r>
              <a:rPr lang="en-US" altLang="zh-CN" sz="2400" dirty="0"/>
              <a:t>A</a:t>
            </a:r>
            <a:r>
              <a:rPr lang="en-US" altLang="zh-CN" sz="2400" dirty="0">
                <a:solidFill>
                  <a:schemeClr val="tx1"/>
                </a:solidFill>
              </a:rPr>
              <a:t> </a:t>
            </a:r>
            <a:r>
              <a:rPr lang="zh-CN" altLang="en-US" sz="2400" dirty="0">
                <a:solidFill>
                  <a:schemeClr val="tx1"/>
                </a:solidFill>
              </a:rPr>
              <a:t>的值存放在哪个</a:t>
            </a:r>
            <a:r>
              <a:rPr lang="zh-CN" altLang="en-US" sz="2400" dirty="0"/>
              <a:t>寄存器</a:t>
            </a:r>
            <a:r>
              <a:rPr lang="zh-CN" altLang="en-US" sz="2400" dirty="0">
                <a:solidFill>
                  <a:schemeClr val="tx1"/>
                </a:solidFill>
              </a:rPr>
              <a:t>中</a:t>
            </a:r>
          </a:p>
          <a:p>
            <a:r>
              <a:rPr lang="zh-CN" altLang="en-US" dirty="0"/>
              <a:t> 借助在基本块范围内建立变量的</a:t>
            </a:r>
            <a:r>
              <a:rPr lang="zh-CN" altLang="en-US" dirty="0">
                <a:solidFill>
                  <a:srgbClr val="0000FF"/>
                </a:solidFill>
              </a:rPr>
              <a:t>待用信息链</a:t>
            </a:r>
            <a:r>
              <a:rPr lang="zh-CN" altLang="en-US" dirty="0"/>
              <a:t>和</a:t>
            </a:r>
            <a:r>
              <a:rPr lang="zh-CN" altLang="en-US" dirty="0">
                <a:solidFill>
                  <a:srgbClr val="0000FF"/>
                </a:solidFill>
              </a:rPr>
              <a:t>活跃信息链</a:t>
            </a:r>
            <a:r>
              <a:rPr lang="zh-CN" altLang="en-US" dirty="0"/>
              <a:t>辅助寄存器分配</a:t>
            </a:r>
          </a:p>
          <a:p>
            <a:endParaRPr lang="en-US" altLang="zh-CN" dirty="0"/>
          </a:p>
          <a:p>
            <a:endParaRPr lang="zh-CN" altLang="en-US" dirty="0"/>
          </a:p>
        </p:txBody>
      </p:sp>
    </p:spTree>
    <p:extLst>
      <p:ext uri="{BB962C8B-B14F-4D97-AF65-F5344CB8AC3E}">
        <p14:creationId xmlns:p14="http://schemas.microsoft.com/office/powerpoint/2010/main" val="1773583471"/>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E625E6-F871-4612-92FA-3723DEC6215A}"/>
              </a:ext>
            </a:extLst>
          </p:cNvPr>
          <p:cNvSpPr>
            <a:spLocks noGrp="1"/>
          </p:cNvSpPr>
          <p:nvPr>
            <p:ph type="title"/>
          </p:nvPr>
        </p:nvSpPr>
        <p:spPr/>
        <p:txBody>
          <a:bodyPr/>
          <a:lstStyle/>
          <a:p>
            <a:r>
              <a:rPr lang="en-US" altLang="zh-CN" dirty="0"/>
              <a:t>10.5</a:t>
            </a:r>
            <a:r>
              <a:rPr lang="zh-CN" altLang="en-US" dirty="0"/>
              <a:t>　目标代码生成技术</a:t>
            </a:r>
          </a:p>
        </p:txBody>
      </p:sp>
      <p:sp>
        <p:nvSpPr>
          <p:cNvPr id="3" name="内容占位符 2">
            <a:extLst>
              <a:ext uri="{FF2B5EF4-FFF2-40B4-BE49-F238E27FC236}">
                <a16:creationId xmlns:a16="http://schemas.microsoft.com/office/drawing/2014/main" id="{0F4173FE-9166-49AF-942F-D27D2953ADC4}"/>
              </a:ext>
            </a:extLst>
          </p:cNvPr>
          <p:cNvSpPr>
            <a:spLocks noGrp="1"/>
          </p:cNvSpPr>
          <p:nvPr>
            <p:ph idx="1"/>
          </p:nvPr>
        </p:nvSpPr>
        <p:spPr>
          <a:xfrm>
            <a:off x="487822" y="942764"/>
            <a:ext cx="11442240" cy="2779004"/>
          </a:xfrm>
        </p:spPr>
        <p:txBody>
          <a:bodyPr>
            <a:normAutofit fontScale="92500" lnSpcReduction="20000"/>
          </a:bodyPr>
          <a:lstStyle/>
          <a:p>
            <a:r>
              <a:rPr lang="zh-CN" altLang="en-US" dirty="0">
                <a:solidFill>
                  <a:srgbClr val="002060"/>
                </a:solidFill>
              </a:rPr>
              <a:t>指令调度</a:t>
            </a:r>
            <a:endParaRPr lang="en-US" altLang="zh-CN" dirty="0">
              <a:solidFill>
                <a:srgbClr val="002060"/>
              </a:solidFill>
            </a:endParaRPr>
          </a:p>
          <a:p>
            <a:r>
              <a:rPr lang="zh-CN" altLang="en-US" dirty="0"/>
              <a:t>机器指令有特殊要求</a:t>
            </a:r>
            <a:r>
              <a:rPr lang="en-US" altLang="zh-CN" dirty="0"/>
              <a:t>(CICS,RISC: memory-register, load-store)</a:t>
            </a:r>
            <a:endParaRPr lang="zh-CN" altLang="en-US" dirty="0"/>
          </a:p>
          <a:p>
            <a:pPr lvl="1"/>
            <a:r>
              <a:rPr lang="en-US" altLang="zh-CN" sz="2400" dirty="0"/>
              <a:t>RISC</a:t>
            </a:r>
            <a:r>
              <a:rPr lang="zh-CN" altLang="en-US" sz="2400" dirty="0"/>
              <a:t>流水线体系结构限制</a:t>
            </a:r>
            <a:r>
              <a:rPr lang="en-US" altLang="zh-CN" sz="2400" dirty="0"/>
              <a:t>: load  R0</a:t>
            </a:r>
            <a:r>
              <a:rPr lang="zh-CN" altLang="en-US" sz="2400" dirty="0"/>
              <a:t>，</a:t>
            </a:r>
            <a:r>
              <a:rPr lang="en-US" altLang="zh-CN" sz="2400" dirty="0"/>
              <a:t>x</a:t>
            </a:r>
            <a:r>
              <a:rPr lang="zh-CN" altLang="en-US" sz="2400" dirty="0"/>
              <a:t>，在随后的几个周期是不能使用的</a:t>
            </a:r>
            <a:r>
              <a:rPr lang="en-US" altLang="zh-CN" sz="2400" dirty="0"/>
              <a:t>. </a:t>
            </a:r>
            <a:r>
              <a:rPr lang="zh-CN" altLang="en-US" sz="2400" dirty="0"/>
              <a:t>取数据之后可以执行与该数据无逻辑关系的运算</a:t>
            </a:r>
          </a:p>
          <a:p>
            <a:r>
              <a:rPr lang="zh-CN" altLang="en-US" dirty="0"/>
              <a:t>在保证程序执行结果正确的前提下，可以适当调整指令顺序</a:t>
            </a:r>
            <a:r>
              <a:rPr lang="en-US" altLang="zh-CN" dirty="0"/>
              <a:t>(</a:t>
            </a:r>
            <a:r>
              <a:rPr lang="zh-CN" altLang="en-US" dirty="0">
                <a:solidFill>
                  <a:srgbClr val="0000FF"/>
                </a:solidFill>
              </a:rPr>
              <a:t>指令重排序</a:t>
            </a:r>
            <a:r>
              <a:rPr lang="en-US" altLang="zh-CN" dirty="0"/>
              <a:t>)</a:t>
            </a:r>
          </a:p>
          <a:p>
            <a:endParaRPr lang="zh-CN" altLang="en-US" dirty="0"/>
          </a:p>
        </p:txBody>
      </p:sp>
      <p:grpSp>
        <p:nvGrpSpPr>
          <p:cNvPr id="13" name="组合 12">
            <a:extLst>
              <a:ext uri="{FF2B5EF4-FFF2-40B4-BE49-F238E27FC236}">
                <a16:creationId xmlns:a16="http://schemas.microsoft.com/office/drawing/2014/main" id="{A8798479-C25C-4D96-BC5F-CD12466479CB}"/>
              </a:ext>
            </a:extLst>
          </p:cNvPr>
          <p:cNvGrpSpPr/>
          <p:nvPr/>
        </p:nvGrpSpPr>
        <p:grpSpPr>
          <a:xfrm>
            <a:off x="673769" y="4170946"/>
            <a:ext cx="4710906" cy="1493374"/>
            <a:chOff x="673769" y="4170946"/>
            <a:chExt cx="4710906" cy="1493374"/>
          </a:xfrm>
        </p:grpSpPr>
        <p:sp>
          <p:nvSpPr>
            <p:cNvPr id="5" name="文本框 4">
              <a:extLst>
                <a:ext uri="{FF2B5EF4-FFF2-40B4-BE49-F238E27FC236}">
                  <a16:creationId xmlns:a16="http://schemas.microsoft.com/office/drawing/2014/main" id="{5C7DF541-18A0-4F44-B613-B1456E3CF30E}"/>
                </a:ext>
              </a:extLst>
            </p:cNvPr>
            <p:cNvSpPr txBox="1"/>
            <p:nvPr/>
          </p:nvSpPr>
          <p:spPr>
            <a:xfrm>
              <a:off x="673769" y="4170946"/>
              <a:ext cx="1271502" cy="369332"/>
            </a:xfrm>
            <a:prstGeom prst="rect">
              <a:avLst/>
            </a:prstGeom>
            <a:noFill/>
            <a:ln>
              <a:solidFill>
                <a:schemeClr val="tx1"/>
              </a:solidFill>
            </a:ln>
          </p:spPr>
          <p:txBody>
            <a:bodyPr wrap="none" rtlCol="0">
              <a:spAutoFit/>
            </a:bodyPr>
            <a:lstStyle/>
            <a:p>
              <a:r>
                <a:rPr lang="zh-CN" altLang="en-US" dirty="0"/>
                <a:t>    指令</a:t>
              </a:r>
              <a:r>
                <a:rPr lang="en-US" altLang="zh-CN" dirty="0"/>
                <a:t>1    </a:t>
              </a:r>
              <a:endParaRPr lang="zh-CN" altLang="en-US" dirty="0"/>
            </a:p>
          </p:txBody>
        </p:sp>
        <p:sp>
          <p:nvSpPr>
            <p:cNvPr id="6" name="文本框 5">
              <a:extLst>
                <a:ext uri="{FF2B5EF4-FFF2-40B4-BE49-F238E27FC236}">
                  <a16:creationId xmlns:a16="http://schemas.microsoft.com/office/drawing/2014/main" id="{19E6EF66-71BD-4A5A-B921-7DF4DD2E7556}"/>
                </a:ext>
              </a:extLst>
            </p:cNvPr>
            <p:cNvSpPr txBox="1"/>
            <p:nvPr/>
          </p:nvSpPr>
          <p:spPr>
            <a:xfrm>
              <a:off x="1945271" y="4548118"/>
              <a:ext cx="1146468" cy="369332"/>
            </a:xfrm>
            <a:prstGeom prst="rect">
              <a:avLst/>
            </a:prstGeom>
            <a:noFill/>
            <a:ln>
              <a:solidFill>
                <a:schemeClr val="tx1"/>
              </a:solidFill>
            </a:ln>
          </p:spPr>
          <p:txBody>
            <a:bodyPr wrap="none" rtlCol="0">
              <a:spAutoFit/>
            </a:bodyPr>
            <a:lstStyle/>
            <a:p>
              <a:r>
                <a:rPr lang="zh-CN" altLang="en-US" dirty="0"/>
                <a:t>    指令</a:t>
              </a:r>
              <a:r>
                <a:rPr lang="en-US" altLang="zh-CN" dirty="0"/>
                <a:t>2  </a:t>
              </a:r>
              <a:endParaRPr lang="zh-CN" altLang="en-US" dirty="0"/>
            </a:p>
          </p:txBody>
        </p:sp>
        <p:sp>
          <p:nvSpPr>
            <p:cNvPr id="7" name="文本框 6">
              <a:extLst>
                <a:ext uri="{FF2B5EF4-FFF2-40B4-BE49-F238E27FC236}">
                  <a16:creationId xmlns:a16="http://schemas.microsoft.com/office/drawing/2014/main" id="{B4ADBE15-E354-491F-8355-2816470457EA}"/>
                </a:ext>
              </a:extLst>
            </p:cNvPr>
            <p:cNvSpPr txBox="1"/>
            <p:nvPr/>
          </p:nvSpPr>
          <p:spPr>
            <a:xfrm>
              <a:off x="3091739" y="4925290"/>
              <a:ext cx="1146468" cy="369332"/>
            </a:xfrm>
            <a:prstGeom prst="rect">
              <a:avLst/>
            </a:prstGeom>
            <a:noFill/>
            <a:ln>
              <a:solidFill>
                <a:schemeClr val="tx1"/>
              </a:solidFill>
            </a:ln>
          </p:spPr>
          <p:txBody>
            <a:bodyPr wrap="none" rtlCol="0">
              <a:spAutoFit/>
            </a:bodyPr>
            <a:lstStyle/>
            <a:p>
              <a:r>
                <a:rPr lang="zh-CN" altLang="en-US" dirty="0"/>
                <a:t>    指令</a:t>
              </a:r>
              <a:r>
                <a:rPr lang="en-US" altLang="zh-CN" dirty="0"/>
                <a:t>3  </a:t>
              </a:r>
              <a:endParaRPr lang="zh-CN" altLang="en-US" dirty="0"/>
            </a:p>
          </p:txBody>
        </p:sp>
        <p:sp>
          <p:nvSpPr>
            <p:cNvPr id="8" name="文本框 7">
              <a:extLst>
                <a:ext uri="{FF2B5EF4-FFF2-40B4-BE49-F238E27FC236}">
                  <a16:creationId xmlns:a16="http://schemas.microsoft.com/office/drawing/2014/main" id="{411E7F86-C5D1-466A-B554-F29C48D7276F}"/>
                </a:ext>
              </a:extLst>
            </p:cNvPr>
            <p:cNvSpPr txBox="1"/>
            <p:nvPr/>
          </p:nvSpPr>
          <p:spPr>
            <a:xfrm>
              <a:off x="4238207" y="5294988"/>
              <a:ext cx="1146468" cy="369332"/>
            </a:xfrm>
            <a:prstGeom prst="rect">
              <a:avLst/>
            </a:prstGeom>
            <a:noFill/>
            <a:ln>
              <a:solidFill>
                <a:schemeClr val="tx1"/>
              </a:solidFill>
            </a:ln>
          </p:spPr>
          <p:txBody>
            <a:bodyPr wrap="none" rtlCol="0">
              <a:spAutoFit/>
            </a:bodyPr>
            <a:lstStyle/>
            <a:p>
              <a:r>
                <a:rPr lang="zh-CN" altLang="en-US" dirty="0"/>
                <a:t>    指令</a:t>
              </a:r>
              <a:r>
                <a:rPr lang="en-US" altLang="zh-CN" dirty="0"/>
                <a:t>4  </a:t>
              </a:r>
              <a:endParaRPr lang="zh-CN" altLang="en-US" dirty="0"/>
            </a:p>
          </p:txBody>
        </p:sp>
      </p:grpSp>
      <p:grpSp>
        <p:nvGrpSpPr>
          <p:cNvPr id="14" name="组合 13">
            <a:extLst>
              <a:ext uri="{FF2B5EF4-FFF2-40B4-BE49-F238E27FC236}">
                <a16:creationId xmlns:a16="http://schemas.microsoft.com/office/drawing/2014/main" id="{A1FDAA2A-AF6D-4171-ACFF-389FB65E9451}"/>
              </a:ext>
            </a:extLst>
          </p:cNvPr>
          <p:cNvGrpSpPr/>
          <p:nvPr/>
        </p:nvGrpSpPr>
        <p:grpSpPr>
          <a:xfrm>
            <a:off x="6682291" y="4163106"/>
            <a:ext cx="2721685" cy="1477332"/>
            <a:chOff x="6682291" y="4163106"/>
            <a:chExt cx="2721685" cy="1477332"/>
          </a:xfrm>
        </p:grpSpPr>
        <p:sp>
          <p:nvSpPr>
            <p:cNvPr id="9" name="文本框 8">
              <a:extLst>
                <a:ext uri="{FF2B5EF4-FFF2-40B4-BE49-F238E27FC236}">
                  <a16:creationId xmlns:a16="http://schemas.microsoft.com/office/drawing/2014/main" id="{A362F7F5-50C0-4CE9-9226-571E2E99BD5A}"/>
                </a:ext>
              </a:extLst>
            </p:cNvPr>
            <p:cNvSpPr txBox="1"/>
            <p:nvPr/>
          </p:nvSpPr>
          <p:spPr>
            <a:xfrm>
              <a:off x="6682291" y="4163106"/>
              <a:ext cx="1271502" cy="369332"/>
            </a:xfrm>
            <a:prstGeom prst="rect">
              <a:avLst/>
            </a:prstGeom>
            <a:noFill/>
            <a:ln>
              <a:solidFill>
                <a:schemeClr val="tx1"/>
              </a:solidFill>
            </a:ln>
          </p:spPr>
          <p:txBody>
            <a:bodyPr wrap="none" rtlCol="0">
              <a:spAutoFit/>
            </a:bodyPr>
            <a:lstStyle/>
            <a:p>
              <a:r>
                <a:rPr lang="zh-CN" altLang="en-US" dirty="0"/>
                <a:t>    指令</a:t>
              </a:r>
              <a:r>
                <a:rPr lang="en-US" altLang="zh-CN" dirty="0"/>
                <a:t>1    </a:t>
              </a:r>
              <a:endParaRPr lang="zh-CN" altLang="en-US" dirty="0"/>
            </a:p>
          </p:txBody>
        </p:sp>
        <p:sp>
          <p:nvSpPr>
            <p:cNvPr id="10" name="文本框 9">
              <a:extLst>
                <a:ext uri="{FF2B5EF4-FFF2-40B4-BE49-F238E27FC236}">
                  <a16:creationId xmlns:a16="http://schemas.microsoft.com/office/drawing/2014/main" id="{B4137732-976A-4D8A-A9A7-66C73F63CEAF}"/>
                </a:ext>
              </a:extLst>
            </p:cNvPr>
            <p:cNvSpPr txBox="1"/>
            <p:nvPr/>
          </p:nvSpPr>
          <p:spPr>
            <a:xfrm>
              <a:off x="7247945" y="4540278"/>
              <a:ext cx="1146468" cy="369332"/>
            </a:xfrm>
            <a:prstGeom prst="rect">
              <a:avLst/>
            </a:prstGeom>
            <a:noFill/>
            <a:ln>
              <a:solidFill>
                <a:schemeClr val="tx1"/>
              </a:solidFill>
            </a:ln>
          </p:spPr>
          <p:txBody>
            <a:bodyPr wrap="none" rtlCol="0">
              <a:spAutoFit/>
            </a:bodyPr>
            <a:lstStyle/>
            <a:p>
              <a:r>
                <a:rPr lang="zh-CN" altLang="en-US" dirty="0"/>
                <a:t>    指令</a:t>
              </a:r>
              <a:r>
                <a:rPr lang="en-US" altLang="zh-CN" dirty="0"/>
                <a:t>2  </a:t>
              </a:r>
              <a:endParaRPr lang="zh-CN" altLang="en-US" dirty="0"/>
            </a:p>
          </p:txBody>
        </p:sp>
        <p:sp>
          <p:nvSpPr>
            <p:cNvPr id="11" name="文本框 10">
              <a:extLst>
                <a:ext uri="{FF2B5EF4-FFF2-40B4-BE49-F238E27FC236}">
                  <a16:creationId xmlns:a16="http://schemas.microsoft.com/office/drawing/2014/main" id="{28FD6019-E40F-440A-9EFE-FA8B85BB43DB}"/>
                </a:ext>
              </a:extLst>
            </p:cNvPr>
            <p:cNvSpPr txBox="1"/>
            <p:nvPr/>
          </p:nvSpPr>
          <p:spPr>
            <a:xfrm>
              <a:off x="7704598" y="4901408"/>
              <a:ext cx="1146468" cy="369332"/>
            </a:xfrm>
            <a:prstGeom prst="rect">
              <a:avLst/>
            </a:prstGeom>
            <a:noFill/>
            <a:ln>
              <a:solidFill>
                <a:schemeClr val="tx1"/>
              </a:solidFill>
            </a:ln>
          </p:spPr>
          <p:txBody>
            <a:bodyPr wrap="none" rtlCol="0">
              <a:spAutoFit/>
            </a:bodyPr>
            <a:lstStyle/>
            <a:p>
              <a:r>
                <a:rPr lang="zh-CN" altLang="en-US" dirty="0"/>
                <a:t>    指令</a:t>
              </a:r>
              <a:r>
                <a:rPr lang="en-US" altLang="zh-CN" dirty="0"/>
                <a:t>3  </a:t>
              </a:r>
              <a:endParaRPr lang="zh-CN" altLang="en-US" dirty="0"/>
            </a:p>
          </p:txBody>
        </p:sp>
        <p:sp>
          <p:nvSpPr>
            <p:cNvPr id="12" name="文本框 11">
              <a:extLst>
                <a:ext uri="{FF2B5EF4-FFF2-40B4-BE49-F238E27FC236}">
                  <a16:creationId xmlns:a16="http://schemas.microsoft.com/office/drawing/2014/main" id="{C9A71C1F-1799-4537-95B9-BD83C8706CB1}"/>
                </a:ext>
              </a:extLst>
            </p:cNvPr>
            <p:cNvSpPr txBox="1"/>
            <p:nvPr/>
          </p:nvSpPr>
          <p:spPr>
            <a:xfrm>
              <a:off x="8257508" y="5271106"/>
              <a:ext cx="1146468" cy="369332"/>
            </a:xfrm>
            <a:prstGeom prst="rect">
              <a:avLst/>
            </a:prstGeom>
            <a:noFill/>
            <a:ln>
              <a:solidFill>
                <a:schemeClr val="tx1"/>
              </a:solidFill>
            </a:ln>
          </p:spPr>
          <p:txBody>
            <a:bodyPr wrap="none" rtlCol="0">
              <a:spAutoFit/>
            </a:bodyPr>
            <a:lstStyle/>
            <a:p>
              <a:r>
                <a:rPr lang="zh-CN" altLang="en-US" dirty="0"/>
                <a:t>    指令</a:t>
              </a:r>
              <a:r>
                <a:rPr lang="en-US" altLang="zh-CN" dirty="0"/>
                <a:t>4  </a:t>
              </a:r>
              <a:endParaRPr lang="zh-CN" altLang="en-US" dirty="0"/>
            </a:p>
          </p:txBody>
        </p:sp>
      </p:grpSp>
      <p:sp>
        <p:nvSpPr>
          <p:cNvPr id="15" name="文本框 14">
            <a:extLst>
              <a:ext uri="{FF2B5EF4-FFF2-40B4-BE49-F238E27FC236}">
                <a16:creationId xmlns:a16="http://schemas.microsoft.com/office/drawing/2014/main" id="{6D5CC67B-BC65-4F82-BD84-0FFDEFED7FA1}"/>
              </a:ext>
            </a:extLst>
          </p:cNvPr>
          <p:cNvSpPr txBox="1"/>
          <p:nvPr/>
        </p:nvSpPr>
        <p:spPr>
          <a:xfrm>
            <a:off x="7821179" y="6173599"/>
            <a:ext cx="1785295" cy="461665"/>
          </a:xfrm>
          <a:prstGeom prst="rect">
            <a:avLst/>
          </a:prstGeom>
          <a:noFill/>
        </p:spPr>
        <p:txBody>
          <a:bodyPr wrap="square" rtlCol="0">
            <a:spAutoFit/>
          </a:bodyPr>
          <a:lstStyle/>
          <a:p>
            <a:r>
              <a:rPr lang="zh-CN" altLang="en-US" sz="2400" dirty="0"/>
              <a:t>指令级并行</a:t>
            </a:r>
          </a:p>
        </p:txBody>
      </p:sp>
      <p:sp>
        <p:nvSpPr>
          <p:cNvPr id="16" name="文本框 15">
            <a:extLst>
              <a:ext uri="{FF2B5EF4-FFF2-40B4-BE49-F238E27FC236}">
                <a16:creationId xmlns:a16="http://schemas.microsoft.com/office/drawing/2014/main" id="{90B6FCE8-1447-4470-A1A7-8EF81F83ACED}"/>
              </a:ext>
            </a:extLst>
          </p:cNvPr>
          <p:cNvSpPr txBox="1"/>
          <p:nvPr/>
        </p:nvSpPr>
        <p:spPr>
          <a:xfrm>
            <a:off x="1212330" y="6187823"/>
            <a:ext cx="3758818" cy="461665"/>
          </a:xfrm>
          <a:prstGeom prst="rect">
            <a:avLst/>
          </a:prstGeom>
          <a:noFill/>
        </p:spPr>
        <p:txBody>
          <a:bodyPr wrap="square" rtlCol="0">
            <a:spAutoFit/>
          </a:bodyPr>
          <a:lstStyle/>
          <a:p>
            <a:r>
              <a:rPr lang="zh-CN" altLang="en-US" sz="2400" dirty="0"/>
              <a:t>缺少并行</a:t>
            </a:r>
            <a:r>
              <a:rPr lang="en-US" altLang="zh-CN" sz="2400" dirty="0"/>
              <a:t>,</a:t>
            </a:r>
            <a:r>
              <a:rPr lang="zh-CN" altLang="en-US" sz="2400" dirty="0"/>
              <a:t>总执行时间长</a:t>
            </a:r>
          </a:p>
        </p:txBody>
      </p:sp>
    </p:spTree>
    <p:extLst>
      <p:ext uri="{BB962C8B-B14F-4D97-AF65-F5344CB8AC3E}">
        <p14:creationId xmlns:p14="http://schemas.microsoft.com/office/powerpoint/2010/main" val="1492875989"/>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E625E6-F871-4612-92FA-3723DEC6215A}"/>
              </a:ext>
            </a:extLst>
          </p:cNvPr>
          <p:cNvSpPr>
            <a:spLocks noGrp="1"/>
          </p:cNvSpPr>
          <p:nvPr>
            <p:ph type="title"/>
          </p:nvPr>
        </p:nvSpPr>
        <p:spPr/>
        <p:txBody>
          <a:bodyPr/>
          <a:lstStyle/>
          <a:p>
            <a:r>
              <a:rPr lang="en-US" altLang="zh-CN" dirty="0"/>
              <a:t>10.5</a:t>
            </a:r>
            <a:r>
              <a:rPr lang="zh-CN" altLang="en-US" dirty="0"/>
              <a:t>　目标代码生成技术</a:t>
            </a:r>
          </a:p>
        </p:txBody>
      </p:sp>
      <p:sp>
        <p:nvSpPr>
          <p:cNvPr id="3" name="内容占位符 2">
            <a:extLst>
              <a:ext uri="{FF2B5EF4-FFF2-40B4-BE49-F238E27FC236}">
                <a16:creationId xmlns:a16="http://schemas.microsoft.com/office/drawing/2014/main" id="{0F4173FE-9166-49AF-942F-D27D2953ADC4}"/>
              </a:ext>
            </a:extLst>
          </p:cNvPr>
          <p:cNvSpPr>
            <a:spLocks noGrp="1"/>
          </p:cNvSpPr>
          <p:nvPr>
            <p:ph idx="1"/>
          </p:nvPr>
        </p:nvSpPr>
        <p:spPr>
          <a:xfrm>
            <a:off x="487822" y="846512"/>
            <a:ext cx="7629483" cy="617641"/>
          </a:xfrm>
        </p:spPr>
        <p:txBody>
          <a:bodyPr/>
          <a:lstStyle/>
          <a:p>
            <a:r>
              <a:rPr lang="zh-CN" altLang="en-US" dirty="0"/>
              <a:t>指令排序示例：</a:t>
            </a:r>
          </a:p>
        </p:txBody>
      </p:sp>
      <p:sp>
        <p:nvSpPr>
          <p:cNvPr id="6" name="文本框 5">
            <a:extLst>
              <a:ext uri="{FF2B5EF4-FFF2-40B4-BE49-F238E27FC236}">
                <a16:creationId xmlns:a16="http://schemas.microsoft.com/office/drawing/2014/main" id="{434EABF2-3B6E-4805-AAB7-923061DA876D}"/>
              </a:ext>
            </a:extLst>
          </p:cNvPr>
          <p:cNvSpPr txBox="1"/>
          <p:nvPr/>
        </p:nvSpPr>
        <p:spPr>
          <a:xfrm>
            <a:off x="487822" y="1421071"/>
            <a:ext cx="6096000" cy="1015663"/>
          </a:xfrm>
          <a:prstGeom prst="rect">
            <a:avLst/>
          </a:prstGeom>
          <a:noFill/>
        </p:spPr>
        <p:txBody>
          <a:bodyPr wrap="square">
            <a:spAutoFit/>
          </a:bodyPr>
          <a:lstStyle/>
          <a:p>
            <a:r>
              <a:rPr lang="en-US" altLang="zh-CN" sz="2000" dirty="0">
                <a:solidFill>
                  <a:srgbClr val="0000FF"/>
                </a:solidFill>
              </a:rPr>
              <a:t>int</a:t>
            </a:r>
            <a:r>
              <a:rPr lang="en-US" altLang="zh-CN" sz="2000" dirty="0"/>
              <a:t> params(</a:t>
            </a:r>
            <a:r>
              <a:rPr lang="en-US" altLang="zh-CN" sz="2000" dirty="0">
                <a:solidFill>
                  <a:srgbClr val="0000FF"/>
                </a:solidFill>
              </a:rPr>
              <a:t>int</a:t>
            </a:r>
            <a:r>
              <a:rPr lang="en-US" altLang="zh-CN" sz="2000" dirty="0"/>
              <a:t> x1,</a:t>
            </a:r>
            <a:r>
              <a:rPr lang="en-US" altLang="zh-CN" sz="2000" dirty="0">
                <a:solidFill>
                  <a:srgbClr val="0000FF"/>
                </a:solidFill>
              </a:rPr>
              <a:t>int</a:t>
            </a:r>
            <a:r>
              <a:rPr lang="en-US" altLang="zh-CN" sz="2000" dirty="0"/>
              <a:t> x2,</a:t>
            </a:r>
            <a:r>
              <a:rPr lang="en-US" altLang="zh-CN" sz="2000" dirty="0">
                <a:solidFill>
                  <a:srgbClr val="0000FF"/>
                </a:solidFill>
              </a:rPr>
              <a:t>int</a:t>
            </a:r>
            <a:r>
              <a:rPr lang="en-US" altLang="zh-CN" sz="2000" dirty="0"/>
              <a:t> x3</a:t>
            </a:r>
            <a:r>
              <a:rPr lang="en-US" altLang="zh-CN" sz="2000" dirty="0">
                <a:solidFill>
                  <a:srgbClr val="0000FF"/>
                </a:solidFill>
              </a:rPr>
              <a:t>,int </a:t>
            </a:r>
            <a:r>
              <a:rPr lang="en-US" altLang="zh-CN" sz="2000" dirty="0"/>
              <a:t>x4,</a:t>
            </a:r>
            <a:r>
              <a:rPr lang="en-US" altLang="zh-CN" sz="2000" dirty="0">
                <a:solidFill>
                  <a:srgbClr val="0000FF"/>
                </a:solidFill>
              </a:rPr>
              <a:t>int</a:t>
            </a:r>
            <a:r>
              <a:rPr lang="en-US" altLang="zh-CN" sz="2000" dirty="0"/>
              <a:t> x5,</a:t>
            </a:r>
            <a:r>
              <a:rPr lang="en-US" altLang="zh-CN" sz="2000" dirty="0">
                <a:solidFill>
                  <a:srgbClr val="0000FF"/>
                </a:solidFill>
              </a:rPr>
              <a:t>int</a:t>
            </a:r>
            <a:r>
              <a:rPr lang="en-US" altLang="zh-CN" sz="2000" dirty="0"/>
              <a:t> x6</a:t>
            </a:r>
            <a:r>
              <a:rPr lang="zh-CN" altLang="en-US" sz="2000" dirty="0"/>
              <a:t>）</a:t>
            </a:r>
            <a:r>
              <a:rPr lang="en-US" altLang="zh-CN" sz="2000" dirty="0"/>
              <a:t>{</a:t>
            </a:r>
          </a:p>
          <a:p>
            <a:r>
              <a:rPr lang="en-US" altLang="zh-CN" sz="2000" dirty="0"/>
              <a:t>    </a:t>
            </a:r>
            <a:r>
              <a:rPr lang="en-US" altLang="zh-CN" sz="2000" dirty="0">
                <a:solidFill>
                  <a:srgbClr val="C00000"/>
                </a:solidFill>
              </a:rPr>
              <a:t>return</a:t>
            </a:r>
            <a:r>
              <a:rPr lang="en-US" altLang="zh-CN" sz="2000" dirty="0"/>
              <a:t> x1 + x2 + x3 + x4 + x5 + x6 + 10;</a:t>
            </a:r>
          </a:p>
          <a:p>
            <a:r>
              <a:rPr lang="en-US" altLang="zh-CN" sz="2000" dirty="0"/>
              <a:t>} </a:t>
            </a:r>
            <a:endParaRPr lang="zh-CN" altLang="en-US" sz="2000" dirty="0"/>
          </a:p>
        </p:txBody>
      </p:sp>
      <p:sp>
        <p:nvSpPr>
          <p:cNvPr id="8" name="文本框 7">
            <a:extLst>
              <a:ext uri="{FF2B5EF4-FFF2-40B4-BE49-F238E27FC236}">
                <a16:creationId xmlns:a16="http://schemas.microsoft.com/office/drawing/2014/main" id="{0D9A466A-8ABB-4796-A602-80845B1DFC62}"/>
              </a:ext>
            </a:extLst>
          </p:cNvPr>
          <p:cNvSpPr txBox="1"/>
          <p:nvPr/>
        </p:nvSpPr>
        <p:spPr>
          <a:xfrm>
            <a:off x="487822" y="2500138"/>
            <a:ext cx="5829851" cy="3785652"/>
          </a:xfrm>
          <a:prstGeom prst="rect">
            <a:avLst/>
          </a:prstGeom>
          <a:noFill/>
        </p:spPr>
        <p:txBody>
          <a:bodyPr wrap="square">
            <a:spAutoFit/>
          </a:bodyPr>
          <a:lstStyle/>
          <a:p>
            <a:endParaRPr lang="zh-CN" altLang="en-US" sz="2000" dirty="0"/>
          </a:p>
          <a:p>
            <a:r>
              <a:rPr lang="en-US" altLang="zh-CN" sz="2000" dirty="0"/>
              <a:t>//</a:t>
            </a:r>
            <a:r>
              <a:rPr lang="zh-CN" altLang="en-US" sz="2000" dirty="0"/>
              <a:t>优化后生成的</a:t>
            </a:r>
            <a:r>
              <a:rPr lang="en-US" altLang="zh-CN" sz="2000" dirty="0"/>
              <a:t>ARM</a:t>
            </a:r>
            <a:r>
              <a:rPr lang="zh-CN" altLang="en-US" sz="2000" dirty="0"/>
              <a:t>汇编代码</a:t>
            </a:r>
          </a:p>
          <a:p>
            <a:r>
              <a:rPr lang="pt-BR" altLang="zh-CN" sz="2000" dirty="0"/>
              <a:t>params:</a:t>
            </a:r>
          </a:p>
          <a:p>
            <a:r>
              <a:rPr lang="pt-BR" altLang="zh-CN" sz="2000" dirty="0"/>
              <a:t>	add	r1, r1, r0        </a:t>
            </a:r>
            <a:r>
              <a:rPr lang="en-US" altLang="zh-CN" sz="2000" dirty="0"/>
              <a:t>// r1←x1+x2</a:t>
            </a:r>
            <a:endParaRPr lang="pt-BR" altLang="zh-CN" sz="2000" dirty="0"/>
          </a:p>
          <a:p>
            <a:r>
              <a:rPr lang="pt-BR" altLang="zh-CN" sz="2000" dirty="0"/>
              <a:t>   	</a:t>
            </a:r>
            <a:r>
              <a:rPr lang="pt-BR" altLang="zh-CN" sz="2000" dirty="0">
                <a:solidFill>
                  <a:srgbClr val="FF0000"/>
                </a:solidFill>
              </a:rPr>
              <a:t>ldr	r0, [sp]	        // r0←x5</a:t>
            </a:r>
          </a:p>
          <a:p>
            <a:r>
              <a:rPr lang="pt-BR" altLang="zh-CN" sz="2000" dirty="0"/>
              <a:t>	add	r1, r1, r2        // r1←r1+x3</a:t>
            </a:r>
          </a:p>
          <a:p>
            <a:r>
              <a:rPr lang="pt-BR" altLang="zh-CN" sz="2000" dirty="0"/>
              <a:t>	</a:t>
            </a:r>
            <a:r>
              <a:rPr lang="pt-BR" altLang="zh-CN" sz="2000" dirty="0">
                <a:solidFill>
                  <a:srgbClr val="FF0000"/>
                </a:solidFill>
              </a:rPr>
              <a:t>ldr	r2, [sp, #4]     // r2←x6</a:t>
            </a:r>
          </a:p>
          <a:p>
            <a:r>
              <a:rPr lang="pt-BR" altLang="zh-CN" sz="2000" dirty="0"/>
              <a:t>	add	r1, r1, r3        // r1←r1+x4</a:t>
            </a:r>
          </a:p>
          <a:p>
            <a:r>
              <a:rPr lang="pt-BR" altLang="zh-CN" sz="2000" dirty="0"/>
              <a:t>	add	r0, r0, r1        // r0←r1+x5</a:t>
            </a:r>
          </a:p>
          <a:p>
            <a:r>
              <a:rPr lang="pt-BR" altLang="zh-CN" sz="2000" dirty="0"/>
              <a:t>	add	r0, r0, r2        // r0←r0+x6</a:t>
            </a:r>
          </a:p>
          <a:p>
            <a:r>
              <a:rPr lang="pt-BR" altLang="zh-CN" sz="2000" dirty="0"/>
              <a:t>	adds	r0, r0, #10     // r0←r0+10</a:t>
            </a:r>
          </a:p>
          <a:p>
            <a:r>
              <a:rPr lang="pt-BR" altLang="zh-CN" sz="2000" dirty="0"/>
              <a:t>	bx	lr</a:t>
            </a:r>
            <a:endParaRPr lang="en-US" altLang="zh-CN" sz="2000" dirty="0"/>
          </a:p>
        </p:txBody>
      </p:sp>
      <p:sp>
        <p:nvSpPr>
          <p:cNvPr id="9" name="文本框 8">
            <a:extLst>
              <a:ext uri="{FF2B5EF4-FFF2-40B4-BE49-F238E27FC236}">
                <a16:creationId xmlns:a16="http://schemas.microsoft.com/office/drawing/2014/main" id="{FE934090-564B-4F16-B1A7-063F1801C45D}"/>
              </a:ext>
            </a:extLst>
          </p:cNvPr>
          <p:cNvSpPr txBox="1"/>
          <p:nvPr/>
        </p:nvSpPr>
        <p:spPr>
          <a:xfrm>
            <a:off x="6583822" y="4623673"/>
            <a:ext cx="4971617" cy="492443"/>
          </a:xfrm>
          <a:prstGeom prst="rect">
            <a:avLst/>
          </a:prstGeom>
          <a:noFill/>
        </p:spPr>
        <p:txBody>
          <a:bodyPr wrap="none" rtlCol="0">
            <a:spAutoFit/>
          </a:bodyPr>
          <a:lstStyle/>
          <a:p>
            <a:r>
              <a:rPr lang="en-US" altLang="zh-CN" sz="2600" dirty="0">
                <a:solidFill>
                  <a:srgbClr val="FF0000"/>
                </a:solidFill>
              </a:rPr>
              <a:t>x5</a:t>
            </a:r>
            <a:r>
              <a:rPr lang="zh-CN" altLang="en-US" sz="2600" dirty="0">
                <a:solidFill>
                  <a:srgbClr val="FF0000"/>
                </a:solidFill>
              </a:rPr>
              <a:t>和</a:t>
            </a:r>
            <a:r>
              <a:rPr lang="en-US" altLang="zh-CN" sz="2600" dirty="0">
                <a:solidFill>
                  <a:srgbClr val="FF0000"/>
                </a:solidFill>
              </a:rPr>
              <a:t>x6</a:t>
            </a:r>
            <a:r>
              <a:rPr lang="zh-CN" altLang="en-US" sz="2600" dirty="0">
                <a:solidFill>
                  <a:srgbClr val="FF0000"/>
                </a:solidFill>
              </a:rPr>
              <a:t>为什么提前</a:t>
            </a:r>
            <a:r>
              <a:rPr lang="en-US" altLang="zh-CN" sz="2600" dirty="0">
                <a:solidFill>
                  <a:srgbClr val="FF0000"/>
                </a:solidFill>
              </a:rPr>
              <a:t>load</a:t>
            </a:r>
            <a:r>
              <a:rPr lang="zh-CN" altLang="en-US" sz="2600" dirty="0">
                <a:solidFill>
                  <a:srgbClr val="FF0000"/>
                </a:solidFill>
              </a:rPr>
              <a:t>至</a:t>
            </a:r>
            <a:r>
              <a:rPr lang="en-US" altLang="zh-CN" sz="2600" dirty="0" err="1">
                <a:solidFill>
                  <a:srgbClr val="FF0000"/>
                </a:solidFill>
              </a:rPr>
              <a:t>lr</a:t>
            </a:r>
            <a:r>
              <a:rPr lang="zh-CN" altLang="en-US" sz="2600" dirty="0">
                <a:solidFill>
                  <a:srgbClr val="FF0000"/>
                </a:solidFill>
              </a:rPr>
              <a:t>和</a:t>
            </a:r>
            <a:r>
              <a:rPr lang="en-US" altLang="zh-CN" sz="2600" dirty="0">
                <a:solidFill>
                  <a:srgbClr val="FF0000"/>
                </a:solidFill>
              </a:rPr>
              <a:t>r12?</a:t>
            </a:r>
            <a:endParaRPr lang="zh-CN" altLang="en-US" sz="2600" dirty="0">
              <a:solidFill>
                <a:srgbClr val="FF0000"/>
              </a:solidFill>
            </a:endParaRPr>
          </a:p>
        </p:txBody>
      </p:sp>
      <p:sp>
        <p:nvSpPr>
          <p:cNvPr id="5" name="文本框 4">
            <a:extLst>
              <a:ext uri="{FF2B5EF4-FFF2-40B4-BE49-F238E27FC236}">
                <a16:creationId xmlns:a16="http://schemas.microsoft.com/office/drawing/2014/main" id="{39610943-96DD-454D-A2BA-5E40850B9957}"/>
              </a:ext>
            </a:extLst>
          </p:cNvPr>
          <p:cNvSpPr txBox="1"/>
          <p:nvPr/>
        </p:nvSpPr>
        <p:spPr>
          <a:xfrm>
            <a:off x="7602162" y="1170656"/>
            <a:ext cx="1202573" cy="1569660"/>
          </a:xfrm>
          <a:prstGeom prst="rect">
            <a:avLst/>
          </a:prstGeom>
          <a:noFill/>
        </p:spPr>
        <p:txBody>
          <a:bodyPr wrap="none" rtlCol="0">
            <a:spAutoFit/>
          </a:bodyPr>
          <a:lstStyle/>
          <a:p>
            <a:r>
              <a:rPr lang="en-US" altLang="zh-CN" sz="2400" dirty="0">
                <a:solidFill>
                  <a:srgbClr val="FF0000"/>
                </a:solidFill>
              </a:rPr>
              <a:t>r0 ← x1</a:t>
            </a:r>
          </a:p>
          <a:p>
            <a:r>
              <a:rPr lang="en-US" altLang="zh-CN" sz="2400" dirty="0">
                <a:solidFill>
                  <a:srgbClr val="FF0000"/>
                </a:solidFill>
              </a:rPr>
              <a:t>r1 ← x2</a:t>
            </a:r>
          </a:p>
          <a:p>
            <a:r>
              <a:rPr lang="en-US" altLang="zh-CN" sz="2400" dirty="0">
                <a:solidFill>
                  <a:srgbClr val="FF0000"/>
                </a:solidFill>
              </a:rPr>
              <a:t>r2 ← x3</a:t>
            </a:r>
          </a:p>
          <a:p>
            <a:r>
              <a:rPr lang="en-US" altLang="zh-CN" sz="2400" dirty="0">
                <a:solidFill>
                  <a:srgbClr val="FF0000"/>
                </a:solidFill>
              </a:rPr>
              <a:t>r3 ← x4</a:t>
            </a:r>
            <a:endParaRPr lang="zh-CN" altLang="en-US" sz="2400" dirty="0">
              <a:solidFill>
                <a:srgbClr val="FF0000"/>
              </a:solidFill>
            </a:endParaRPr>
          </a:p>
        </p:txBody>
      </p:sp>
    </p:spTree>
    <p:extLst>
      <p:ext uri="{BB962C8B-B14F-4D97-AF65-F5344CB8AC3E}">
        <p14:creationId xmlns:p14="http://schemas.microsoft.com/office/powerpoint/2010/main" val="4211910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5" grpId="0"/>
    </p:bld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E625E6-F871-4612-92FA-3723DEC6215A}"/>
              </a:ext>
            </a:extLst>
          </p:cNvPr>
          <p:cNvSpPr>
            <a:spLocks noGrp="1"/>
          </p:cNvSpPr>
          <p:nvPr>
            <p:ph type="title"/>
          </p:nvPr>
        </p:nvSpPr>
        <p:spPr/>
        <p:txBody>
          <a:bodyPr/>
          <a:lstStyle/>
          <a:p>
            <a:r>
              <a:rPr lang="en-US" altLang="zh-CN" dirty="0"/>
              <a:t>10.5</a:t>
            </a:r>
            <a:r>
              <a:rPr lang="zh-CN" altLang="en-US" dirty="0"/>
              <a:t>　目标代码生成技术</a:t>
            </a:r>
          </a:p>
        </p:txBody>
      </p:sp>
      <p:sp>
        <p:nvSpPr>
          <p:cNvPr id="3" name="内容占位符 2">
            <a:extLst>
              <a:ext uri="{FF2B5EF4-FFF2-40B4-BE49-F238E27FC236}">
                <a16:creationId xmlns:a16="http://schemas.microsoft.com/office/drawing/2014/main" id="{0F4173FE-9166-49AF-942F-D27D2953ADC4}"/>
              </a:ext>
            </a:extLst>
          </p:cNvPr>
          <p:cNvSpPr>
            <a:spLocks noGrp="1"/>
          </p:cNvSpPr>
          <p:nvPr>
            <p:ph idx="1"/>
          </p:nvPr>
        </p:nvSpPr>
        <p:spPr/>
        <p:txBody>
          <a:bodyPr/>
          <a:lstStyle/>
          <a:p>
            <a:pPr marL="0" indent="0">
              <a:buNone/>
            </a:pPr>
            <a:r>
              <a:rPr lang="zh-CN" altLang="en-US" dirty="0">
                <a:solidFill>
                  <a:srgbClr val="002060"/>
                </a:solidFill>
              </a:rPr>
              <a:t>一个简单的代码生成过程</a:t>
            </a:r>
            <a:endParaRPr lang="en-US" altLang="zh-CN" dirty="0">
              <a:solidFill>
                <a:srgbClr val="002060"/>
              </a:solidFill>
            </a:endParaRPr>
          </a:p>
          <a:p>
            <a:r>
              <a:rPr lang="zh-CN" altLang="en-US" dirty="0"/>
              <a:t>基本块内</a:t>
            </a:r>
            <a:r>
              <a:rPr lang="en-US" altLang="zh-CN" dirty="0"/>
              <a:t>,</a:t>
            </a:r>
            <a:r>
              <a:rPr lang="zh-CN" altLang="en-US" dirty="0"/>
              <a:t>仅含</a:t>
            </a:r>
            <a:r>
              <a:rPr lang="en-US" altLang="zh-CN" dirty="0">
                <a:solidFill>
                  <a:srgbClr val="0000FF"/>
                </a:solidFill>
              </a:rPr>
              <a:t>A:=B</a:t>
            </a:r>
            <a:r>
              <a:rPr lang="zh-CN" altLang="en-US" dirty="0">
                <a:solidFill>
                  <a:srgbClr val="0000FF"/>
                </a:solidFill>
              </a:rPr>
              <a:t> </a:t>
            </a:r>
            <a:r>
              <a:rPr lang="en-US" altLang="zh-CN" dirty="0">
                <a:solidFill>
                  <a:srgbClr val="0000FF"/>
                </a:solidFill>
              </a:rPr>
              <a:t>op</a:t>
            </a:r>
            <a:r>
              <a:rPr lang="zh-CN" altLang="en-US" dirty="0">
                <a:solidFill>
                  <a:srgbClr val="0000FF"/>
                </a:solidFill>
              </a:rPr>
              <a:t> </a:t>
            </a:r>
            <a:r>
              <a:rPr lang="en-US" altLang="zh-CN" dirty="0">
                <a:solidFill>
                  <a:srgbClr val="0000FF"/>
                </a:solidFill>
              </a:rPr>
              <a:t>C</a:t>
            </a:r>
            <a:r>
              <a:rPr lang="zh-CN" altLang="en-US" dirty="0"/>
              <a:t>和</a:t>
            </a:r>
            <a:r>
              <a:rPr lang="en-US" altLang="zh-CN" dirty="0">
                <a:solidFill>
                  <a:srgbClr val="0000FF"/>
                </a:solidFill>
              </a:rPr>
              <a:t>A:=B</a:t>
            </a:r>
            <a:r>
              <a:rPr lang="zh-CN" altLang="en-US" dirty="0"/>
              <a:t>两类四元式</a:t>
            </a:r>
            <a:endParaRPr lang="en-US" altLang="zh-CN" dirty="0"/>
          </a:p>
          <a:p>
            <a:r>
              <a:rPr lang="zh-CN" altLang="en-US" dirty="0"/>
              <a:t>目标机器</a:t>
            </a:r>
            <a:r>
              <a:rPr lang="en-US" altLang="zh-CN" dirty="0"/>
              <a:t>,</a:t>
            </a:r>
            <a:r>
              <a:rPr lang="zh-CN" altLang="en-US" dirty="0"/>
              <a:t>仅含两类指令：</a:t>
            </a:r>
            <a:endParaRPr lang="en-US" altLang="zh-CN" dirty="0"/>
          </a:p>
          <a:p>
            <a:pPr lvl="1"/>
            <a:r>
              <a:rPr lang="en-US" altLang="zh-CN" sz="2400" dirty="0"/>
              <a:t>MOV x, y   x, y</a:t>
            </a:r>
            <a:r>
              <a:rPr lang="zh-CN" altLang="en-US" sz="2400" dirty="0"/>
              <a:t>是变量或寄存器，至少有一个是寄存器</a:t>
            </a:r>
            <a:endParaRPr lang="en-US" altLang="zh-CN" sz="2400" dirty="0"/>
          </a:p>
          <a:p>
            <a:pPr lvl="1"/>
            <a:r>
              <a:rPr lang="en-US" altLang="zh-CN" sz="2400" dirty="0"/>
              <a:t>OP x, y </a:t>
            </a:r>
            <a:r>
              <a:rPr lang="zh-CN" altLang="en-US" sz="2400" dirty="0"/>
              <a:t> </a:t>
            </a:r>
            <a:r>
              <a:rPr lang="en-US" altLang="zh-CN" sz="2400" dirty="0"/>
              <a:t>x, y</a:t>
            </a:r>
            <a:r>
              <a:rPr lang="zh-CN" altLang="en-US" sz="2400" dirty="0"/>
              <a:t>是变量或寄存器</a:t>
            </a:r>
            <a:r>
              <a:rPr lang="en-US" altLang="zh-CN" sz="2400" dirty="0"/>
              <a:t>, OP</a:t>
            </a:r>
            <a:r>
              <a:rPr lang="zh-CN" altLang="en-US" sz="2400" dirty="0"/>
              <a:t>是操作符</a:t>
            </a:r>
            <a:endParaRPr lang="en-US" altLang="zh-CN" sz="2400" dirty="0"/>
          </a:p>
          <a:p>
            <a:r>
              <a:rPr lang="en-US" altLang="zh-CN" dirty="0"/>
              <a:t>RVALUE[R] </a:t>
            </a:r>
            <a:r>
              <a:rPr lang="zh-CN" altLang="en-US" dirty="0"/>
              <a:t>描述寄存器 </a:t>
            </a:r>
            <a:r>
              <a:rPr lang="en-US" altLang="zh-CN" dirty="0">
                <a:solidFill>
                  <a:srgbClr val="0000FF"/>
                </a:solidFill>
              </a:rPr>
              <a:t>R</a:t>
            </a:r>
            <a:r>
              <a:rPr lang="en-US" altLang="zh-CN" dirty="0"/>
              <a:t> </a:t>
            </a:r>
            <a:r>
              <a:rPr lang="zh-CN" altLang="en-US" dirty="0"/>
              <a:t>当前存放哪些</a:t>
            </a:r>
            <a:r>
              <a:rPr lang="zh-CN" altLang="en-US" dirty="0">
                <a:solidFill>
                  <a:srgbClr val="0000FF"/>
                </a:solidFill>
              </a:rPr>
              <a:t>变量</a:t>
            </a:r>
          </a:p>
          <a:p>
            <a:r>
              <a:rPr lang="en-US" altLang="zh-CN" dirty="0"/>
              <a:t>AVALUE[A] </a:t>
            </a:r>
            <a:r>
              <a:rPr lang="zh-CN" altLang="en-US" dirty="0"/>
              <a:t>表示变量 </a:t>
            </a:r>
            <a:r>
              <a:rPr lang="en-US" altLang="zh-CN" dirty="0">
                <a:solidFill>
                  <a:srgbClr val="0000FF"/>
                </a:solidFill>
              </a:rPr>
              <a:t>A</a:t>
            </a:r>
            <a:r>
              <a:rPr lang="en-US" altLang="zh-CN" dirty="0"/>
              <a:t> </a:t>
            </a:r>
            <a:r>
              <a:rPr lang="zh-CN" altLang="en-US" dirty="0"/>
              <a:t>的值存放在哪个</a:t>
            </a:r>
            <a:r>
              <a:rPr lang="zh-CN" altLang="en-US" dirty="0">
                <a:solidFill>
                  <a:srgbClr val="0000FF"/>
                </a:solidFill>
              </a:rPr>
              <a:t>寄存器</a:t>
            </a:r>
            <a:r>
              <a:rPr lang="zh-CN" altLang="en-US" dirty="0"/>
              <a:t>中</a:t>
            </a:r>
            <a:r>
              <a:rPr lang="en-US" altLang="zh-CN" dirty="0"/>
              <a:t>,</a:t>
            </a:r>
            <a:r>
              <a:rPr lang="zh-CN" altLang="en-US" dirty="0"/>
              <a:t>或不在寄存器中</a:t>
            </a:r>
          </a:p>
          <a:p>
            <a:endParaRPr lang="zh-CN" altLang="en-US" dirty="0"/>
          </a:p>
        </p:txBody>
      </p:sp>
    </p:spTree>
    <p:extLst>
      <p:ext uri="{BB962C8B-B14F-4D97-AF65-F5344CB8AC3E}">
        <p14:creationId xmlns:p14="http://schemas.microsoft.com/office/powerpoint/2010/main" val="4194939280"/>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E625E6-F871-4612-92FA-3723DEC6215A}"/>
              </a:ext>
            </a:extLst>
          </p:cNvPr>
          <p:cNvSpPr>
            <a:spLocks noGrp="1"/>
          </p:cNvSpPr>
          <p:nvPr>
            <p:ph type="title"/>
          </p:nvPr>
        </p:nvSpPr>
        <p:spPr/>
        <p:txBody>
          <a:bodyPr/>
          <a:lstStyle/>
          <a:p>
            <a:r>
              <a:rPr lang="en-US" altLang="zh-CN" dirty="0"/>
              <a:t>10.5</a:t>
            </a:r>
            <a:r>
              <a:rPr lang="zh-CN" altLang="en-US" dirty="0"/>
              <a:t>　目标代码生成技术</a:t>
            </a:r>
          </a:p>
        </p:txBody>
      </p:sp>
      <p:sp>
        <p:nvSpPr>
          <p:cNvPr id="3" name="内容占位符 2">
            <a:extLst>
              <a:ext uri="{FF2B5EF4-FFF2-40B4-BE49-F238E27FC236}">
                <a16:creationId xmlns:a16="http://schemas.microsoft.com/office/drawing/2014/main" id="{0F4173FE-9166-49AF-942F-D27D2953ADC4}"/>
              </a:ext>
            </a:extLst>
          </p:cNvPr>
          <p:cNvSpPr>
            <a:spLocks noGrp="1"/>
          </p:cNvSpPr>
          <p:nvPr>
            <p:ph idx="1"/>
          </p:nvPr>
        </p:nvSpPr>
        <p:spPr>
          <a:xfrm>
            <a:off x="261938" y="942764"/>
            <a:ext cx="11668124" cy="5637024"/>
          </a:xfrm>
        </p:spPr>
        <p:txBody>
          <a:bodyPr>
            <a:normAutofit fontScale="70000" lnSpcReduction="20000"/>
          </a:bodyPr>
          <a:lstStyle/>
          <a:p>
            <a:pPr marL="0" indent="0">
              <a:buNone/>
            </a:pPr>
            <a:r>
              <a:rPr lang="zh-CN" altLang="en-US" dirty="0"/>
              <a:t>对每个</a:t>
            </a:r>
            <a:r>
              <a:rPr lang="en-US" altLang="zh-CN" dirty="0"/>
              <a:t>TAC </a:t>
            </a:r>
            <a:r>
              <a:rPr lang="en-US" altLang="zh-CN" dirty="0">
                <a:solidFill>
                  <a:srgbClr val="0000FF"/>
                </a:solidFill>
              </a:rPr>
              <a:t>i: A := B op</a:t>
            </a:r>
            <a:r>
              <a:rPr lang="zh-CN" altLang="en-US" dirty="0">
                <a:solidFill>
                  <a:srgbClr val="0000FF"/>
                </a:solidFill>
              </a:rPr>
              <a:t> </a:t>
            </a:r>
            <a:r>
              <a:rPr lang="en-US" altLang="zh-CN" dirty="0">
                <a:solidFill>
                  <a:srgbClr val="0000FF"/>
                </a:solidFill>
              </a:rPr>
              <a:t>C</a:t>
            </a:r>
            <a:r>
              <a:rPr lang="zh-CN" altLang="en-US" dirty="0"/>
              <a:t>，</a:t>
            </a:r>
            <a:r>
              <a:rPr lang="en-US" altLang="zh-CN" dirty="0"/>
              <a:t>(A</a:t>
            </a:r>
            <a:r>
              <a:rPr lang="zh-CN" altLang="en-US" dirty="0"/>
              <a:t> </a:t>
            </a:r>
            <a:r>
              <a:rPr lang="en-US" altLang="zh-CN" dirty="0"/>
              <a:t>:=</a:t>
            </a:r>
            <a:r>
              <a:rPr lang="zh-CN" altLang="en-US" dirty="0"/>
              <a:t> </a:t>
            </a:r>
            <a:r>
              <a:rPr lang="en-US" altLang="zh-CN" dirty="0"/>
              <a:t>B</a:t>
            </a:r>
            <a:r>
              <a:rPr lang="zh-CN" altLang="en-US" dirty="0"/>
              <a:t>的情形，略</a:t>
            </a:r>
            <a:r>
              <a:rPr lang="en-US" altLang="zh-CN" dirty="0"/>
              <a:t>)</a:t>
            </a:r>
            <a:r>
              <a:rPr lang="zh-CN" altLang="en-US" dirty="0"/>
              <a:t>依次执行</a:t>
            </a:r>
            <a:r>
              <a:rPr lang="en-US" altLang="zh-CN" dirty="0"/>
              <a:t>:</a:t>
            </a:r>
          </a:p>
          <a:p>
            <a:r>
              <a:rPr lang="zh-CN" altLang="en-US" sz="2400" dirty="0"/>
              <a:t>第</a:t>
            </a:r>
            <a:r>
              <a:rPr lang="en-US" altLang="zh-CN" sz="2400" dirty="0"/>
              <a:t>1</a:t>
            </a:r>
            <a:r>
              <a:rPr lang="zh-CN" altLang="en-US" sz="2400" dirty="0"/>
              <a:t>步：调用</a:t>
            </a:r>
            <a:r>
              <a:rPr lang="en-US" altLang="zh-CN" sz="2400" dirty="0" err="1">
                <a:solidFill>
                  <a:srgbClr val="0000FF"/>
                </a:solidFill>
              </a:rPr>
              <a:t>getreg</a:t>
            </a:r>
            <a:r>
              <a:rPr lang="en-US" altLang="zh-CN" sz="2400" dirty="0">
                <a:solidFill>
                  <a:srgbClr val="0000FF"/>
                </a:solidFill>
              </a:rPr>
              <a:t>(</a:t>
            </a:r>
            <a:r>
              <a:rPr lang="en-US" altLang="zh-CN" sz="2400" dirty="0" err="1">
                <a:solidFill>
                  <a:srgbClr val="0000FF"/>
                </a:solidFill>
              </a:rPr>
              <a:t>i</a:t>
            </a:r>
            <a:r>
              <a:rPr lang="en-US" altLang="zh-CN" sz="2400" dirty="0">
                <a:solidFill>
                  <a:srgbClr val="0000FF"/>
                </a:solidFill>
              </a:rPr>
              <a:t>)</a:t>
            </a:r>
            <a:r>
              <a:rPr lang="zh-CN" altLang="en-US" sz="2400" dirty="0"/>
              <a:t>，返回寄存器</a:t>
            </a:r>
            <a:r>
              <a:rPr lang="en-US" altLang="zh-CN" sz="2400" dirty="0"/>
              <a:t>R</a:t>
            </a:r>
            <a:r>
              <a:rPr lang="zh-CN" altLang="en-US" sz="2400" dirty="0"/>
              <a:t>，用于存放运算结果</a:t>
            </a:r>
            <a:r>
              <a:rPr lang="en-US" altLang="zh-CN" sz="2400" dirty="0"/>
              <a:t>A</a:t>
            </a:r>
            <a:r>
              <a:rPr lang="zh-CN" altLang="en-US" sz="2400" dirty="0"/>
              <a:t>；</a:t>
            </a:r>
            <a:endParaRPr lang="en-US" altLang="zh-CN" sz="2400" dirty="0"/>
          </a:p>
          <a:p>
            <a:r>
              <a:rPr lang="zh-CN" altLang="en-US" sz="2400" dirty="0"/>
              <a:t>第</a:t>
            </a:r>
            <a:r>
              <a:rPr lang="en-US" altLang="zh-CN" sz="2400" dirty="0"/>
              <a:t>2</a:t>
            </a:r>
            <a:r>
              <a:rPr lang="zh-CN" altLang="en-US" sz="2400" dirty="0"/>
              <a:t>步</a:t>
            </a:r>
            <a:r>
              <a:rPr lang="en-US" altLang="zh-CN" sz="2400" dirty="0"/>
              <a:t>:  </a:t>
            </a:r>
            <a:r>
              <a:rPr lang="zh-CN" altLang="en-US" sz="2400" dirty="0"/>
              <a:t>利用</a:t>
            </a:r>
            <a:r>
              <a:rPr lang="en-US" altLang="zh-CN" sz="2400" dirty="0">
                <a:solidFill>
                  <a:srgbClr val="0000FF"/>
                </a:solidFill>
              </a:rPr>
              <a:t>AVALUE[B]</a:t>
            </a:r>
            <a:r>
              <a:rPr lang="zh-CN" altLang="en-US" sz="2400" dirty="0"/>
              <a:t>和</a:t>
            </a:r>
            <a:r>
              <a:rPr lang="en-US" altLang="zh-CN" sz="2400" dirty="0">
                <a:solidFill>
                  <a:srgbClr val="0000FF"/>
                </a:solidFill>
              </a:rPr>
              <a:t>AVALUE[C]</a:t>
            </a:r>
            <a:r>
              <a:rPr lang="zh-CN" altLang="en-US" sz="2400" dirty="0"/>
              <a:t>，确定</a:t>
            </a:r>
            <a:r>
              <a:rPr lang="en-US" altLang="zh-CN" sz="2400" dirty="0"/>
              <a:t>B</a:t>
            </a:r>
            <a:r>
              <a:rPr lang="zh-CN" altLang="en-US" sz="2400" dirty="0"/>
              <a:t>和</a:t>
            </a:r>
            <a:r>
              <a:rPr lang="en-US" altLang="zh-CN" sz="2400" dirty="0"/>
              <a:t>C</a:t>
            </a:r>
            <a:r>
              <a:rPr lang="zh-CN" altLang="en-US" sz="2400" dirty="0"/>
              <a:t>现行值存放位置</a:t>
            </a:r>
            <a:r>
              <a:rPr lang="en-US" altLang="zh-CN" sz="2400" dirty="0"/>
              <a:t>B’,C’</a:t>
            </a:r>
          </a:p>
          <a:p>
            <a:r>
              <a:rPr lang="zh-CN" altLang="en-US" sz="2400" dirty="0"/>
              <a:t>第</a:t>
            </a:r>
            <a:r>
              <a:rPr lang="en-US" altLang="zh-CN" sz="2400" dirty="0"/>
              <a:t>3</a:t>
            </a:r>
            <a:r>
              <a:rPr lang="zh-CN" altLang="en-US" sz="2400" dirty="0"/>
              <a:t>步</a:t>
            </a:r>
            <a:r>
              <a:rPr lang="en-US" altLang="zh-CN" sz="2400" dirty="0"/>
              <a:t>:  </a:t>
            </a:r>
            <a:r>
              <a:rPr lang="zh-CN" altLang="en-US" sz="2400" dirty="0"/>
              <a:t>如</a:t>
            </a:r>
            <a:r>
              <a:rPr lang="en-US" altLang="zh-CN" sz="2400" dirty="0"/>
              <a:t>B’ ≠R, </a:t>
            </a:r>
            <a:r>
              <a:rPr lang="zh-CN" altLang="en-US" sz="2400" dirty="0"/>
              <a:t>则生成</a:t>
            </a:r>
            <a:r>
              <a:rPr lang="en-US" altLang="zh-CN" sz="2400" dirty="0"/>
              <a:t>(</a:t>
            </a:r>
            <a:r>
              <a:rPr lang="zh-CN" altLang="en-US" sz="2400" dirty="0"/>
              <a:t>如</a:t>
            </a:r>
            <a:r>
              <a:rPr lang="en-US" altLang="zh-CN" sz="2400" dirty="0"/>
              <a:t>B,C</a:t>
            </a:r>
            <a:r>
              <a:rPr lang="zh-CN" altLang="en-US" sz="2400" dirty="0"/>
              <a:t>不在寄存器，仍用</a:t>
            </a:r>
            <a:r>
              <a:rPr lang="en-US" altLang="zh-CN" sz="2400" dirty="0"/>
              <a:t>B,C):</a:t>
            </a:r>
          </a:p>
          <a:p>
            <a:pPr marL="0" indent="0">
              <a:buNone/>
            </a:pPr>
            <a:r>
              <a:rPr lang="en-US" altLang="zh-CN" sz="2400" dirty="0"/>
              <a:t>                 </a:t>
            </a:r>
            <a:r>
              <a:rPr lang="en-US" altLang="zh-CN" sz="2400" dirty="0">
                <a:solidFill>
                  <a:srgbClr val="0000FF"/>
                </a:solidFill>
              </a:rPr>
              <a:t>MOV B’,R</a:t>
            </a:r>
          </a:p>
          <a:p>
            <a:pPr marL="0" indent="0">
              <a:buNone/>
            </a:pPr>
            <a:r>
              <a:rPr lang="en-US" altLang="zh-CN" sz="2400" dirty="0">
                <a:solidFill>
                  <a:srgbClr val="0000FF"/>
                </a:solidFill>
              </a:rPr>
              <a:t>                 OP  R,  C’</a:t>
            </a:r>
          </a:p>
          <a:p>
            <a:pPr marL="0" indent="0">
              <a:buNone/>
            </a:pPr>
            <a:r>
              <a:rPr lang="en-US" altLang="zh-CN" sz="2400" dirty="0"/>
              <a:t>                </a:t>
            </a:r>
            <a:r>
              <a:rPr lang="zh-CN" altLang="en-US" sz="2400" dirty="0"/>
              <a:t>否则生成</a:t>
            </a:r>
            <a:r>
              <a:rPr lang="en-US" altLang="zh-CN" sz="2400" dirty="0"/>
              <a:t>: </a:t>
            </a:r>
            <a:r>
              <a:rPr lang="en-US" altLang="zh-CN" sz="2400" dirty="0">
                <a:solidFill>
                  <a:srgbClr val="0000FF"/>
                </a:solidFill>
              </a:rPr>
              <a:t>OP R,C’</a:t>
            </a:r>
          </a:p>
          <a:p>
            <a:pPr marL="0" indent="0">
              <a:buNone/>
            </a:pPr>
            <a:r>
              <a:rPr lang="en-US" altLang="zh-CN" sz="2400" dirty="0"/>
              <a:t>                </a:t>
            </a:r>
            <a:r>
              <a:rPr lang="zh-CN" altLang="en-US" sz="2400" dirty="0"/>
              <a:t>如果</a:t>
            </a:r>
            <a:r>
              <a:rPr lang="en-US" altLang="zh-CN" sz="2400" dirty="0"/>
              <a:t>B’</a:t>
            </a:r>
            <a:r>
              <a:rPr lang="zh-CN" altLang="en-US" sz="2400" dirty="0"/>
              <a:t>或</a:t>
            </a:r>
            <a:r>
              <a:rPr lang="en-US" altLang="zh-CN" sz="2400" dirty="0"/>
              <a:t>C’</a:t>
            </a:r>
            <a:r>
              <a:rPr lang="zh-CN" altLang="en-US" sz="2400" dirty="0"/>
              <a:t>为</a:t>
            </a:r>
            <a:r>
              <a:rPr lang="en-US" altLang="zh-CN" sz="2400" dirty="0"/>
              <a:t>R</a:t>
            </a:r>
            <a:r>
              <a:rPr lang="zh-CN" altLang="en-US" sz="2400" dirty="0"/>
              <a:t>，则删除</a:t>
            </a:r>
            <a:r>
              <a:rPr lang="en-US" altLang="zh-CN" sz="2400" dirty="0">
                <a:solidFill>
                  <a:srgbClr val="0000FF"/>
                </a:solidFill>
              </a:rPr>
              <a:t>AVALUE[B]</a:t>
            </a:r>
            <a:r>
              <a:rPr lang="zh-CN" altLang="en-US" sz="2400" dirty="0"/>
              <a:t>或</a:t>
            </a:r>
            <a:r>
              <a:rPr lang="en-US" altLang="zh-CN" sz="2400" dirty="0">
                <a:solidFill>
                  <a:srgbClr val="0000FF"/>
                </a:solidFill>
              </a:rPr>
              <a:t>AVALUE[C]</a:t>
            </a:r>
            <a:r>
              <a:rPr lang="zh-CN" altLang="en-US" sz="2400" dirty="0"/>
              <a:t>中的</a:t>
            </a:r>
            <a:r>
              <a:rPr lang="en-US" altLang="zh-CN" sz="2400" dirty="0">
                <a:solidFill>
                  <a:srgbClr val="0000FF"/>
                </a:solidFill>
              </a:rPr>
              <a:t>R</a:t>
            </a:r>
          </a:p>
          <a:p>
            <a:r>
              <a:rPr lang="zh-CN" altLang="en-US" sz="2400" dirty="0"/>
              <a:t>第</a:t>
            </a:r>
            <a:r>
              <a:rPr lang="en-US" altLang="zh-CN" sz="2400" dirty="0"/>
              <a:t>4</a:t>
            </a:r>
            <a:r>
              <a:rPr lang="zh-CN" altLang="en-US" sz="2400" dirty="0"/>
              <a:t>步</a:t>
            </a:r>
            <a:r>
              <a:rPr lang="en-US" altLang="zh-CN" sz="2400" dirty="0"/>
              <a:t>: </a:t>
            </a:r>
            <a:r>
              <a:rPr lang="zh-CN" altLang="en-US" sz="2400" dirty="0"/>
              <a:t>令</a:t>
            </a:r>
            <a:r>
              <a:rPr lang="en-US" altLang="zh-CN" sz="2400" dirty="0">
                <a:solidFill>
                  <a:srgbClr val="0000FF"/>
                </a:solidFill>
              </a:rPr>
              <a:t>AVALUE[A]</a:t>
            </a:r>
            <a:r>
              <a:rPr lang="en-US" altLang="zh-CN" sz="2400" dirty="0"/>
              <a:t>={</a:t>
            </a:r>
            <a:r>
              <a:rPr lang="en-US" altLang="zh-CN" sz="2400" dirty="0">
                <a:solidFill>
                  <a:srgbClr val="0000FF"/>
                </a:solidFill>
              </a:rPr>
              <a:t>R</a:t>
            </a:r>
            <a:r>
              <a:rPr lang="en-US" altLang="zh-CN" sz="2400" dirty="0"/>
              <a:t>}, </a:t>
            </a:r>
            <a:r>
              <a:rPr lang="en-US" altLang="zh-CN" sz="2400" dirty="0">
                <a:solidFill>
                  <a:srgbClr val="0000FF"/>
                </a:solidFill>
              </a:rPr>
              <a:t>RVALUE[R]</a:t>
            </a:r>
            <a:r>
              <a:rPr lang="en-US" altLang="zh-CN" sz="2400" dirty="0"/>
              <a:t>={</a:t>
            </a:r>
            <a:r>
              <a:rPr lang="en-US" altLang="zh-CN" sz="2400" dirty="0">
                <a:solidFill>
                  <a:srgbClr val="0000FF"/>
                </a:solidFill>
              </a:rPr>
              <a:t>A</a:t>
            </a:r>
            <a:r>
              <a:rPr lang="en-US" altLang="zh-CN" sz="2400" dirty="0"/>
              <a:t>}</a:t>
            </a:r>
          </a:p>
          <a:p>
            <a:r>
              <a:rPr lang="zh-CN" altLang="en-US" sz="2400" dirty="0"/>
              <a:t>第</a:t>
            </a:r>
            <a:r>
              <a:rPr lang="en-US" altLang="zh-CN" sz="2400" dirty="0"/>
              <a:t>5</a:t>
            </a:r>
            <a:r>
              <a:rPr lang="zh-CN" altLang="en-US" sz="2400" dirty="0"/>
              <a:t>步</a:t>
            </a:r>
            <a:r>
              <a:rPr lang="en-US" altLang="zh-CN" sz="2400" dirty="0"/>
              <a:t>: </a:t>
            </a:r>
            <a:r>
              <a:rPr lang="zh-CN" altLang="en-US" sz="2400" dirty="0"/>
              <a:t>如</a:t>
            </a:r>
            <a:r>
              <a:rPr lang="en-US" altLang="zh-CN" sz="2400" dirty="0"/>
              <a:t>B</a:t>
            </a:r>
            <a:r>
              <a:rPr lang="zh-CN" altLang="en-US" sz="2400" dirty="0"/>
              <a:t>或</a:t>
            </a:r>
            <a:r>
              <a:rPr lang="en-US" altLang="zh-CN" sz="2400" dirty="0"/>
              <a:t>C</a:t>
            </a:r>
            <a:r>
              <a:rPr lang="zh-CN" altLang="en-US" sz="2400" dirty="0"/>
              <a:t>的现行值在</a:t>
            </a:r>
            <a:r>
              <a:rPr lang="zh-CN" altLang="en-US" sz="2400" dirty="0">
                <a:solidFill>
                  <a:srgbClr val="0000FF"/>
                </a:solidFill>
              </a:rPr>
              <a:t>基本块中不再被引用</a:t>
            </a:r>
            <a:r>
              <a:rPr lang="zh-CN" altLang="en-US" sz="2400" dirty="0"/>
              <a:t>，</a:t>
            </a:r>
            <a:r>
              <a:rPr lang="zh-CN" altLang="en-US" sz="2400" dirty="0">
                <a:solidFill>
                  <a:srgbClr val="0000FF"/>
                </a:solidFill>
              </a:rPr>
              <a:t>也不是</a:t>
            </a:r>
            <a:r>
              <a:rPr lang="zh-CN" altLang="en-US" sz="2400" dirty="0"/>
              <a:t>基本块出口之后的</a:t>
            </a:r>
            <a:r>
              <a:rPr lang="zh-CN" altLang="en-US" sz="2400" dirty="0">
                <a:solidFill>
                  <a:srgbClr val="0000FF"/>
                </a:solidFill>
              </a:rPr>
              <a:t>活跃变量</a:t>
            </a:r>
            <a:r>
              <a:rPr lang="en-US" altLang="zh-CN" sz="2400" dirty="0"/>
              <a:t>,</a:t>
            </a:r>
            <a:r>
              <a:rPr lang="zh-CN" altLang="en-US" sz="2400" dirty="0"/>
              <a:t>且其现行值在某寄存器</a:t>
            </a:r>
            <a:r>
              <a:rPr lang="en-US" altLang="zh-CN" sz="2400" dirty="0" err="1"/>
              <a:t>Rk</a:t>
            </a:r>
            <a:r>
              <a:rPr lang="zh-CN" altLang="en-US" sz="2400" dirty="0"/>
              <a:t>中，则删除</a:t>
            </a:r>
            <a:r>
              <a:rPr lang="en-US" altLang="zh-CN" sz="2400" dirty="0">
                <a:solidFill>
                  <a:srgbClr val="0000FF"/>
                </a:solidFill>
              </a:rPr>
              <a:t>RVALUE[</a:t>
            </a:r>
            <a:r>
              <a:rPr lang="en-US" altLang="zh-CN" sz="2400" dirty="0" err="1">
                <a:solidFill>
                  <a:srgbClr val="0000FF"/>
                </a:solidFill>
              </a:rPr>
              <a:t>Rk</a:t>
            </a:r>
            <a:r>
              <a:rPr lang="en-US" altLang="zh-CN" sz="2400" dirty="0">
                <a:solidFill>
                  <a:srgbClr val="0000FF"/>
                </a:solidFill>
              </a:rPr>
              <a:t>]</a:t>
            </a:r>
            <a:r>
              <a:rPr lang="zh-CN" altLang="en-US" sz="2400" dirty="0"/>
              <a:t>中的</a:t>
            </a:r>
            <a:r>
              <a:rPr lang="en-US" altLang="zh-CN" sz="2400" dirty="0"/>
              <a:t>B</a:t>
            </a:r>
            <a:r>
              <a:rPr lang="zh-CN" altLang="en-US" sz="2400" dirty="0"/>
              <a:t>或</a:t>
            </a:r>
            <a:r>
              <a:rPr lang="en-US" altLang="zh-CN" sz="2400" dirty="0"/>
              <a:t>C</a:t>
            </a:r>
            <a:r>
              <a:rPr lang="zh-CN" altLang="en-US" sz="2400" dirty="0"/>
              <a:t>及</a:t>
            </a:r>
            <a:r>
              <a:rPr lang="en-US" altLang="zh-CN" sz="2400" dirty="0">
                <a:solidFill>
                  <a:srgbClr val="0000FF"/>
                </a:solidFill>
              </a:rPr>
              <a:t>AVALUE[B</a:t>
            </a:r>
            <a:r>
              <a:rPr lang="en-US" altLang="zh-CN" sz="2400" dirty="0"/>
              <a:t>]</a:t>
            </a:r>
            <a:r>
              <a:rPr lang="zh-CN" altLang="en-US" sz="2400" dirty="0"/>
              <a:t>或</a:t>
            </a:r>
            <a:r>
              <a:rPr lang="en-US" altLang="zh-CN" sz="2400" dirty="0">
                <a:solidFill>
                  <a:srgbClr val="0000FF"/>
                </a:solidFill>
              </a:rPr>
              <a:t>AVALUE[C]</a:t>
            </a:r>
            <a:r>
              <a:rPr lang="zh-CN" altLang="en-US" sz="2400" dirty="0"/>
              <a:t>中的</a:t>
            </a:r>
            <a:r>
              <a:rPr lang="en-US" altLang="zh-CN" sz="2400" dirty="0" err="1"/>
              <a:t>Rk</a:t>
            </a:r>
            <a:r>
              <a:rPr lang="zh-CN" altLang="en-US" sz="2400" dirty="0"/>
              <a:t>，使得该寄存器不再为</a:t>
            </a:r>
            <a:r>
              <a:rPr lang="en-US" altLang="zh-CN" sz="2400" dirty="0"/>
              <a:t>B</a:t>
            </a:r>
            <a:r>
              <a:rPr lang="zh-CN" altLang="en-US" sz="2400" dirty="0"/>
              <a:t>或</a:t>
            </a:r>
            <a:r>
              <a:rPr lang="en-US" altLang="zh-CN" sz="2400" dirty="0"/>
              <a:t>C</a:t>
            </a:r>
            <a:r>
              <a:rPr lang="zh-CN" altLang="en-US" sz="2400" dirty="0"/>
              <a:t>占用</a:t>
            </a:r>
            <a:endParaRPr lang="en-US" altLang="zh-CN" sz="2400" dirty="0"/>
          </a:p>
          <a:p>
            <a:r>
              <a:rPr lang="zh-CN" altLang="en-US" sz="2400" dirty="0"/>
              <a:t>处理完基本块中所有</a:t>
            </a:r>
            <a:r>
              <a:rPr lang="en-US" altLang="zh-CN" sz="2400" dirty="0"/>
              <a:t>TAC </a:t>
            </a:r>
            <a:r>
              <a:rPr lang="zh-CN" altLang="en-US" sz="2400" dirty="0"/>
              <a:t>语句之后，对现行值在某寄存器 </a:t>
            </a:r>
            <a:r>
              <a:rPr lang="en-US" altLang="zh-CN" sz="2400" dirty="0"/>
              <a:t>R </a:t>
            </a:r>
            <a:r>
              <a:rPr lang="zh-CN" altLang="en-US" sz="2400" dirty="0"/>
              <a:t>中的每个活跃变量 </a:t>
            </a:r>
            <a:r>
              <a:rPr lang="en-US" altLang="zh-CN" sz="2400" dirty="0"/>
              <a:t>M</a:t>
            </a:r>
            <a:r>
              <a:rPr lang="zh-CN" altLang="en-US" sz="2400" dirty="0"/>
              <a:t>，生成 </a:t>
            </a:r>
            <a:r>
              <a:rPr lang="en-US" altLang="zh-CN" sz="2400"/>
              <a:t>MOV  R, M</a:t>
            </a:r>
            <a:endParaRPr lang="en-US" altLang="zh-CN" sz="2400" dirty="0"/>
          </a:p>
        </p:txBody>
      </p:sp>
    </p:spTree>
    <p:extLst>
      <p:ext uri="{BB962C8B-B14F-4D97-AF65-F5344CB8AC3E}">
        <p14:creationId xmlns:p14="http://schemas.microsoft.com/office/powerpoint/2010/main" val="11454314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8C5979-34C0-4D9B-B9B5-F67D78A8FFB0}"/>
              </a:ext>
            </a:extLst>
          </p:cNvPr>
          <p:cNvSpPr>
            <a:spLocks noGrp="1"/>
          </p:cNvSpPr>
          <p:nvPr>
            <p:ph type="title"/>
          </p:nvPr>
        </p:nvSpPr>
        <p:spPr/>
        <p:txBody>
          <a:bodyPr/>
          <a:lstStyle/>
          <a:p>
            <a:r>
              <a:rPr lang="en-US" altLang="zh-CN" dirty="0"/>
              <a:t>10.1.2</a:t>
            </a:r>
            <a:r>
              <a:rPr lang="zh-CN" altLang="en-US" dirty="0"/>
              <a:t>　优化的思路</a:t>
            </a:r>
          </a:p>
        </p:txBody>
      </p:sp>
      <p:sp>
        <p:nvSpPr>
          <p:cNvPr id="3" name="内容占位符 2">
            <a:extLst>
              <a:ext uri="{FF2B5EF4-FFF2-40B4-BE49-F238E27FC236}">
                <a16:creationId xmlns:a16="http://schemas.microsoft.com/office/drawing/2014/main" id="{412B5555-2F21-48E3-AD7F-CC99057FB01F}"/>
              </a:ext>
            </a:extLst>
          </p:cNvPr>
          <p:cNvSpPr>
            <a:spLocks noGrp="1"/>
          </p:cNvSpPr>
          <p:nvPr>
            <p:ph idx="1"/>
          </p:nvPr>
        </p:nvSpPr>
        <p:spPr/>
        <p:txBody>
          <a:bodyPr>
            <a:normAutofit fontScale="77500" lnSpcReduction="20000"/>
          </a:bodyPr>
          <a:lstStyle/>
          <a:p>
            <a:r>
              <a:rPr lang="zh-CN" altLang="en-US" dirty="0"/>
              <a:t>思路</a:t>
            </a:r>
            <a:r>
              <a:rPr lang="en-US" altLang="zh-CN" dirty="0"/>
              <a:t>6: </a:t>
            </a:r>
            <a:r>
              <a:rPr lang="zh-CN" altLang="en-US" dirty="0"/>
              <a:t>针对循环</a:t>
            </a:r>
            <a:r>
              <a:rPr lang="en-US" altLang="zh-CN" dirty="0"/>
              <a:t>,</a:t>
            </a:r>
            <a:r>
              <a:rPr lang="zh-CN" altLang="en-US" dirty="0"/>
              <a:t>重点优化</a:t>
            </a:r>
            <a:endParaRPr lang="en-US" altLang="zh-CN" dirty="0"/>
          </a:p>
          <a:p>
            <a:pPr lvl="1"/>
            <a:r>
              <a:rPr lang="zh-CN" altLang="en-US" dirty="0"/>
              <a:t>循环不变代码外提</a:t>
            </a:r>
            <a:r>
              <a:rPr lang="en-US" altLang="zh-CN" dirty="0"/>
              <a:t>(loop Invariant Code Motion)</a:t>
            </a:r>
          </a:p>
          <a:p>
            <a:pPr marL="457200" lvl="1" indent="0">
              <a:buNone/>
            </a:pPr>
            <a:r>
              <a:rPr lang="en-US" altLang="zh-CN" dirty="0">
                <a:solidFill>
                  <a:schemeClr val="tx1"/>
                </a:solidFill>
              </a:rPr>
              <a:t>for (int </a:t>
            </a:r>
            <a:r>
              <a:rPr lang="en-US" altLang="zh-CN" dirty="0" err="1">
                <a:solidFill>
                  <a:schemeClr val="tx1"/>
                </a:solidFill>
              </a:rPr>
              <a:t>i</a:t>
            </a:r>
            <a:r>
              <a:rPr lang="en-US" altLang="zh-CN" dirty="0">
                <a:solidFill>
                  <a:schemeClr val="tx1"/>
                </a:solidFill>
              </a:rPr>
              <a:t> = 1; </a:t>
            </a:r>
            <a:r>
              <a:rPr lang="en-US" altLang="zh-CN" dirty="0" err="1">
                <a:solidFill>
                  <a:schemeClr val="tx1"/>
                </a:solidFill>
              </a:rPr>
              <a:t>i</a:t>
            </a:r>
            <a:r>
              <a:rPr lang="en-US" altLang="zh-CN" dirty="0">
                <a:solidFill>
                  <a:schemeClr val="tx1"/>
                </a:solidFill>
              </a:rPr>
              <a:t> &lt; 100; </a:t>
            </a:r>
            <a:r>
              <a:rPr lang="en-US" altLang="zh-CN" dirty="0" err="1">
                <a:solidFill>
                  <a:schemeClr val="tx1"/>
                </a:solidFill>
              </a:rPr>
              <a:t>i</a:t>
            </a:r>
            <a:r>
              <a:rPr lang="en-US" altLang="zh-CN" dirty="0">
                <a:solidFill>
                  <a:schemeClr val="tx1"/>
                </a:solidFill>
              </a:rPr>
              <a:t>++) {</a:t>
            </a:r>
          </a:p>
          <a:p>
            <a:pPr marL="457200" lvl="1" indent="0">
              <a:buNone/>
            </a:pPr>
            <a:r>
              <a:rPr lang="en-US" altLang="zh-CN" dirty="0">
                <a:solidFill>
                  <a:schemeClr val="tx1"/>
                </a:solidFill>
              </a:rPr>
              <a:t>    </a:t>
            </a:r>
            <a:r>
              <a:rPr lang="en-US" altLang="zh-CN" dirty="0">
                <a:solidFill>
                  <a:srgbClr val="0000FF"/>
                </a:solidFill>
              </a:rPr>
              <a:t>a = b * c;  //</a:t>
            </a:r>
            <a:r>
              <a:rPr lang="zh-CN" altLang="en-US" dirty="0">
                <a:solidFill>
                  <a:srgbClr val="0000FF"/>
                </a:solidFill>
              </a:rPr>
              <a:t>循环不变量，应外提</a:t>
            </a:r>
            <a:endParaRPr lang="en-US" altLang="zh-CN" dirty="0">
              <a:solidFill>
                <a:srgbClr val="0000FF"/>
              </a:solidFill>
            </a:endParaRPr>
          </a:p>
          <a:p>
            <a:pPr marL="457200" lvl="1" indent="0">
              <a:buNone/>
            </a:pPr>
            <a:r>
              <a:rPr lang="en-US" altLang="zh-CN" dirty="0">
                <a:solidFill>
                  <a:schemeClr val="tx1"/>
                </a:solidFill>
              </a:rPr>
              <a:t>    j = a + </a:t>
            </a:r>
            <a:r>
              <a:rPr lang="en-US" altLang="zh-CN" dirty="0" err="1">
                <a:solidFill>
                  <a:schemeClr val="tx1"/>
                </a:solidFill>
              </a:rPr>
              <a:t>i</a:t>
            </a:r>
            <a:r>
              <a:rPr lang="en-US" altLang="zh-CN" dirty="0">
                <a:solidFill>
                  <a:schemeClr val="tx1"/>
                </a:solidFill>
              </a:rPr>
              <a:t>; </a:t>
            </a:r>
            <a:endParaRPr lang="en-US" altLang="zh-CN" dirty="0">
              <a:solidFill>
                <a:srgbClr val="0000FF"/>
              </a:solidFill>
            </a:endParaRPr>
          </a:p>
          <a:p>
            <a:pPr marL="457200" lvl="1" indent="0">
              <a:buNone/>
            </a:pPr>
            <a:r>
              <a:rPr lang="en-US" altLang="zh-CN" dirty="0">
                <a:solidFill>
                  <a:schemeClr val="tx1"/>
                </a:solidFill>
              </a:rPr>
              <a:t>}</a:t>
            </a:r>
          </a:p>
          <a:p>
            <a:pPr lvl="1"/>
            <a:r>
              <a:rPr lang="zh-CN" altLang="en-US" dirty="0"/>
              <a:t>归纳变量强度削弱</a:t>
            </a:r>
            <a:r>
              <a:rPr lang="en-US" altLang="zh-CN" dirty="0"/>
              <a:t>(Induction Variable Strength Reduction)</a:t>
            </a:r>
          </a:p>
          <a:p>
            <a:pPr marL="457200" lvl="1" indent="0">
              <a:buNone/>
            </a:pPr>
            <a:r>
              <a:rPr lang="zh-CN" altLang="en-US" dirty="0">
                <a:solidFill>
                  <a:schemeClr val="tx1"/>
                </a:solidFill>
              </a:rPr>
              <a:t>循环中的变量 </a:t>
            </a:r>
            <a:r>
              <a:rPr lang="en-US" altLang="zh-CN" dirty="0">
                <a:solidFill>
                  <a:schemeClr val="tx1"/>
                </a:solidFill>
              </a:rPr>
              <a:t>j </a:t>
            </a:r>
            <a:r>
              <a:rPr lang="zh-CN" altLang="en-US" dirty="0">
                <a:solidFill>
                  <a:schemeClr val="tx1"/>
                </a:solidFill>
              </a:rPr>
              <a:t>是循环控制变量</a:t>
            </a:r>
            <a:r>
              <a:rPr lang="en-US" altLang="zh-CN" dirty="0" err="1">
                <a:solidFill>
                  <a:schemeClr val="tx1"/>
                </a:solidFill>
              </a:rPr>
              <a:t>i</a:t>
            </a:r>
            <a:r>
              <a:rPr lang="zh-CN" altLang="en-US" dirty="0">
                <a:solidFill>
                  <a:schemeClr val="tx1"/>
                </a:solidFill>
              </a:rPr>
              <a:t>的线性函数</a:t>
            </a:r>
            <a:r>
              <a:rPr lang="en-US" altLang="zh-CN" dirty="0">
                <a:solidFill>
                  <a:schemeClr val="tx1"/>
                </a:solidFill>
              </a:rPr>
              <a:t>(j=k*</a:t>
            </a:r>
            <a:r>
              <a:rPr lang="en-US" altLang="zh-CN" dirty="0" err="1">
                <a:solidFill>
                  <a:schemeClr val="tx1"/>
                </a:solidFill>
              </a:rPr>
              <a:t>i+c</a:t>
            </a:r>
            <a:r>
              <a:rPr lang="en-US" altLang="zh-CN" dirty="0">
                <a:solidFill>
                  <a:schemeClr val="tx1"/>
                </a:solidFill>
              </a:rPr>
              <a:t>)</a:t>
            </a:r>
            <a:r>
              <a:rPr lang="zh-CN" altLang="en-US" dirty="0">
                <a:solidFill>
                  <a:schemeClr val="tx1"/>
                </a:solidFill>
              </a:rPr>
              <a:t>，则这种变量叫做该循环的</a:t>
            </a:r>
            <a:r>
              <a:rPr lang="zh-CN" altLang="en-US" dirty="0"/>
              <a:t>归纳变量</a:t>
            </a:r>
            <a:r>
              <a:rPr lang="zh-CN" altLang="en-US" dirty="0">
                <a:solidFill>
                  <a:schemeClr val="tx1"/>
                </a:solidFill>
              </a:rPr>
              <a:t>。</a:t>
            </a:r>
            <a:endParaRPr lang="en-US" altLang="zh-CN" dirty="0">
              <a:solidFill>
                <a:schemeClr val="tx1"/>
              </a:solidFill>
            </a:endParaRPr>
          </a:p>
          <a:p>
            <a:pPr marL="457200" lvl="1" indent="0">
              <a:buNone/>
            </a:pPr>
            <a:r>
              <a:rPr lang="en-US" altLang="zh-CN" dirty="0">
                <a:solidFill>
                  <a:schemeClr val="tx1"/>
                </a:solidFill>
              </a:rPr>
              <a:t>int j = 0;</a:t>
            </a:r>
          </a:p>
          <a:p>
            <a:pPr marL="457200" lvl="1" indent="0">
              <a:buNone/>
            </a:pPr>
            <a:r>
              <a:rPr lang="en-US" altLang="zh-CN" dirty="0">
                <a:solidFill>
                  <a:schemeClr val="tx1"/>
                </a:solidFill>
              </a:rPr>
              <a:t>for (int </a:t>
            </a:r>
            <a:r>
              <a:rPr lang="en-US" altLang="zh-CN" dirty="0" err="1">
                <a:solidFill>
                  <a:schemeClr val="tx1"/>
                </a:solidFill>
              </a:rPr>
              <a:t>i</a:t>
            </a:r>
            <a:r>
              <a:rPr lang="en-US" altLang="zh-CN" dirty="0">
                <a:solidFill>
                  <a:schemeClr val="tx1"/>
                </a:solidFill>
              </a:rPr>
              <a:t> = 1; </a:t>
            </a:r>
            <a:r>
              <a:rPr lang="en-US" altLang="zh-CN" dirty="0" err="1">
                <a:solidFill>
                  <a:schemeClr val="tx1"/>
                </a:solidFill>
              </a:rPr>
              <a:t>i</a:t>
            </a:r>
            <a:r>
              <a:rPr lang="en-US" altLang="zh-CN" dirty="0">
                <a:solidFill>
                  <a:schemeClr val="tx1"/>
                </a:solidFill>
              </a:rPr>
              <a:t> &lt; 100; </a:t>
            </a:r>
            <a:r>
              <a:rPr lang="en-US" altLang="zh-CN" dirty="0" err="1">
                <a:solidFill>
                  <a:schemeClr val="tx1"/>
                </a:solidFill>
              </a:rPr>
              <a:t>i</a:t>
            </a:r>
            <a:r>
              <a:rPr lang="en-US" altLang="zh-CN" dirty="0">
                <a:solidFill>
                  <a:schemeClr val="tx1"/>
                </a:solidFill>
              </a:rPr>
              <a:t>++) {</a:t>
            </a:r>
          </a:p>
          <a:p>
            <a:pPr marL="457200" lvl="1" indent="0">
              <a:buNone/>
            </a:pPr>
            <a:r>
              <a:rPr lang="en-US" altLang="zh-CN" dirty="0">
                <a:solidFill>
                  <a:schemeClr val="tx1"/>
                </a:solidFill>
              </a:rPr>
              <a:t>    j = </a:t>
            </a:r>
            <a:r>
              <a:rPr lang="en-US" altLang="zh-CN" dirty="0">
                <a:solidFill>
                  <a:srgbClr val="0000FF"/>
                </a:solidFill>
              </a:rPr>
              <a:t>2*</a:t>
            </a:r>
            <a:r>
              <a:rPr lang="en-US" altLang="zh-CN" dirty="0" err="1">
                <a:solidFill>
                  <a:srgbClr val="0000FF"/>
                </a:solidFill>
              </a:rPr>
              <a:t>i</a:t>
            </a:r>
            <a:r>
              <a:rPr lang="en-US" altLang="zh-CN" dirty="0">
                <a:solidFill>
                  <a:schemeClr val="tx1"/>
                </a:solidFill>
              </a:rPr>
              <a:t>;  //2*</a:t>
            </a:r>
            <a:r>
              <a:rPr lang="en-US" altLang="zh-CN" dirty="0" err="1">
                <a:solidFill>
                  <a:schemeClr val="tx1"/>
                </a:solidFill>
              </a:rPr>
              <a:t>i</a:t>
            </a:r>
            <a:r>
              <a:rPr lang="zh-CN" altLang="en-US" dirty="0">
                <a:solidFill>
                  <a:schemeClr val="tx1"/>
                </a:solidFill>
              </a:rPr>
              <a:t>可以替换成</a:t>
            </a:r>
            <a:r>
              <a:rPr lang="en-US" altLang="zh-CN" dirty="0">
                <a:solidFill>
                  <a:srgbClr val="0000FF"/>
                </a:solidFill>
              </a:rPr>
              <a:t>j+2 </a:t>
            </a:r>
            <a:r>
              <a:rPr lang="zh-CN" altLang="en-US" dirty="0">
                <a:solidFill>
                  <a:srgbClr val="0000FF"/>
                </a:solidFill>
              </a:rPr>
              <a:t>； 用</a:t>
            </a:r>
            <a:r>
              <a:rPr lang="en-US" altLang="zh-CN" dirty="0">
                <a:solidFill>
                  <a:srgbClr val="0000FF"/>
                </a:solidFill>
              </a:rPr>
              <a:t>+</a:t>
            </a:r>
            <a:r>
              <a:rPr lang="zh-CN" altLang="en-US" dirty="0">
                <a:solidFill>
                  <a:srgbClr val="0000FF"/>
                </a:solidFill>
              </a:rPr>
              <a:t>代替</a:t>
            </a:r>
            <a:r>
              <a:rPr lang="en-US" altLang="zh-CN" dirty="0">
                <a:solidFill>
                  <a:srgbClr val="0000FF"/>
                </a:solidFill>
              </a:rPr>
              <a:t>*, </a:t>
            </a:r>
            <a:r>
              <a:rPr lang="zh-CN" altLang="en-US" dirty="0">
                <a:solidFill>
                  <a:srgbClr val="0000FF"/>
                </a:solidFill>
              </a:rPr>
              <a:t>计算强度削弱</a:t>
            </a:r>
            <a:endParaRPr lang="en-US" altLang="zh-CN" dirty="0">
              <a:solidFill>
                <a:srgbClr val="0000FF"/>
              </a:solidFill>
            </a:endParaRPr>
          </a:p>
          <a:p>
            <a:pPr marL="457200" lvl="1" indent="0">
              <a:buNone/>
            </a:pPr>
            <a:r>
              <a:rPr lang="en-US" altLang="zh-CN" dirty="0">
                <a:solidFill>
                  <a:schemeClr val="tx1"/>
                </a:solidFill>
              </a:rPr>
              <a:t>}</a:t>
            </a:r>
          </a:p>
          <a:p>
            <a:pPr marL="457200" lvl="1" indent="0">
              <a:buNone/>
            </a:pPr>
            <a:endParaRPr lang="en-US" altLang="zh-CN" dirty="0"/>
          </a:p>
          <a:p>
            <a:endParaRPr lang="zh-CN" altLang="en-US" dirty="0"/>
          </a:p>
        </p:txBody>
      </p:sp>
    </p:spTree>
    <p:extLst>
      <p:ext uri="{BB962C8B-B14F-4D97-AF65-F5344CB8AC3E}">
        <p14:creationId xmlns:p14="http://schemas.microsoft.com/office/powerpoint/2010/main" val="238357137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E625E6-F871-4612-92FA-3723DEC6215A}"/>
              </a:ext>
            </a:extLst>
          </p:cNvPr>
          <p:cNvSpPr>
            <a:spLocks noGrp="1"/>
          </p:cNvSpPr>
          <p:nvPr>
            <p:ph type="title"/>
          </p:nvPr>
        </p:nvSpPr>
        <p:spPr/>
        <p:txBody>
          <a:bodyPr/>
          <a:lstStyle/>
          <a:p>
            <a:r>
              <a:rPr lang="en-US" altLang="zh-CN" dirty="0"/>
              <a:t>10.5</a:t>
            </a:r>
            <a:r>
              <a:rPr lang="zh-CN" altLang="en-US" dirty="0"/>
              <a:t>　目标代码生成技术</a:t>
            </a:r>
          </a:p>
        </p:txBody>
      </p:sp>
      <p:sp>
        <p:nvSpPr>
          <p:cNvPr id="3" name="内容占位符 2">
            <a:extLst>
              <a:ext uri="{FF2B5EF4-FFF2-40B4-BE49-F238E27FC236}">
                <a16:creationId xmlns:a16="http://schemas.microsoft.com/office/drawing/2014/main" id="{0F4173FE-9166-49AF-942F-D27D2953ADC4}"/>
              </a:ext>
            </a:extLst>
          </p:cNvPr>
          <p:cNvSpPr>
            <a:spLocks noGrp="1"/>
          </p:cNvSpPr>
          <p:nvPr>
            <p:ph idx="1"/>
          </p:nvPr>
        </p:nvSpPr>
        <p:spPr>
          <a:xfrm>
            <a:off x="487822" y="942764"/>
            <a:ext cx="11319167" cy="5637024"/>
          </a:xfrm>
        </p:spPr>
        <p:txBody>
          <a:bodyPr/>
          <a:lstStyle/>
          <a:p>
            <a:r>
              <a:rPr lang="zh-CN" altLang="en-US" dirty="0"/>
              <a:t>寄存器分配</a:t>
            </a:r>
            <a:r>
              <a:rPr lang="en-US" altLang="zh-CN" dirty="0"/>
              <a:t>:</a:t>
            </a:r>
            <a:r>
              <a:rPr lang="en-US" altLang="zh-CN" dirty="0" err="1"/>
              <a:t>getreg</a:t>
            </a:r>
            <a:r>
              <a:rPr lang="en-US" altLang="zh-CN" dirty="0"/>
              <a:t>(</a:t>
            </a:r>
            <a:r>
              <a:rPr lang="en-US" altLang="zh-CN" dirty="0" err="1"/>
              <a:t>i</a:t>
            </a:r>
            <a:r>
              <a:rPr lang="en-US" altLang="zh-CN" dirty="0"/>
              <a:t>)</a:t>
            </a:r>
            <a:r>
              <a:rPr lang="zh-CN" altLang="en-US" dirty="0"/>
              <a:t>返回一个寄存器存放</a:t>
            </a:r>
            <a:r>
              <a:rPr lang="en-US" altLang="zh-CN" dirty="0"/>
              <a:t>A</a:t>
            </a:r>
            <a:r>
              <a:rPr lang="zh-CN" altLang="en-US" dirty="0"/>
              <a:t>的值 </a:t>
            </a:r>
            <a:endParaRPr lang="en-US" altLang="zh-CN" dirty="0"/>
          </a:p>
          <a:p>
            <a:pPr marL="0" indent="0">
              <a:buNone/>
            </a:pPr>
            <a:r>
              <a:rPr lang="en-US" altLang="zh-CN" dirty="0"/>
              <a:t>(1)</a:t>
            </a:r>
            <a:r>
              <a:rPr lang="zh-CN" altLang="en-US" dirty="0"/>
              <a:t> 对于</a:t>
            </a:r>
            <a:r>
              <a:rPr lang="en-US" altLang="zh-CN" dirty="0"/>
              <a:t>i: A := B op C</a:t>
            </a:r>
          </a:p>
          <a:p>
            <a:pPr marL="0" indent="0">
              <a:buNone/>
            </a:pPr>
            <a:r>
              <a:rPr lang="en-US" altLang="zh-CN" dirty="0"/>
              <a:t>     </a:t>
            </a:r>
            <a:r>
              <a:rPr lang="zh-CN" altLang="en-US" dirty="0"/>
              <a:t>若</a:t>
            </a:r>
            <a:r>
              <a:rPr lang="en-US" altLang="zh-CN" dirty="0"/>
              <a:t>B∈RVALUE[R],</a:t>
            </a:r>
            <a:r>
              <a:rPr lang="zh-CN" altLang="en-US" dirty="0"/>
              <a:t> 且在语句</a:t>
            </a:r>
            <a:r>
              <a:rPr lang="en-US" altLang="zh-CN" dirty="0" err="1"/>
              <a:t>i</a:t>
            </a:r>
            <a:r>
              <a:rPr lang="zh-CN" altLang="en-US" dirty="0"/>
              <a:t>之后，</a:t>
            </a:r>
            <a:r>
              <a:rPr lang="en-US" altLang="zh-CN" dirty="0"/>
              <a:t>B</a:t>
            </a:r>
            <a:r>
              <a:rPr lang="zh-CN" altLang="en-US" dirty="0"/>
              <a:t>在基本块中不再被引用</a:t>
            </a:r>
            <a:r>
              <a:rPr lang="en-US" altLang="zh-CN" dirty="0"/>
              <a:t>,</a:t>
            </a:r>
            <a:r>
              <a:rPr lang="zh-CN" altLang="en-US" dirty="0"/>
              <a:t>也不是基本块出口后的活跃变是，则返回</a:t>
            </a:r>
            <a:r>
              <a:rPr lang="en-US" altLang="zh-CN" dirty="0"/>
              <a:t>R</a:t>
            </a:r>
            <a:r>
              <a:rPr lang="zh-CN" altLang="en-US" dirty="0"/>
              <a:t>；否则，返回一个新的伪寄存器</a:t>
            </a:r>
            <a:r>
              <a:rPr lang="en-US" altLang="zh-CN" dirty="0"/>
              <a:t>R’</a:t>
            </a:r>
          </a:p>
          <a:p>
            <a:pPr marL="0" indent="0">
              <a:buNone/>
            </a:pPr>
            <a:r>
              <a:rPr lang="en-US" altLang="zh-CN" dirty="0"/>
              <a:t>(2) </a:t>
            </a:r>
            <a:r>
              <a:rPr lang="zh-CN" altLang="en-US" dirty="0"/>
              <a:t>对于</a:t>
            </a:r>
            <a:r>
              <a:rPr lang="en-US" altLang="zh-CN" dirty="0"/>
              <a:t>i: A := B</a:t>
            </a:r>
          </a:p>
          <a:p>
            <a:pPr marL="0" indent="0">
              <a:buNone/>
            </a:pPr>
            <a:r>
              <a:rPr lang="zh-CN" altLang="en-US" dirty="0"/>
              <a:t>    若</a:t>
            </a:r>
            <a:r>
              <a:rPr lang="en-US" altLang="zh-CN" dirty="0"/>
              <a:t>B∈RVALUE[R],</a:t>
            </a:r>
            <a:r>
              <a:rPr lang="zh-CN" altLang="en-US" dirty="0"/>
              <a:t> 则返回</a:t>
            </a:r>
            <a:r>
              <a:rPr lang="en-US" altLang="zh-CN" dirty="0"/>
              <a:t>R</a:t>
            </a:r>
            <a:r>
              <a:rPr lang="zh-CN" altLang="en-US" dirty="0"/>
              <a:t>；否则，返回一个新的伪寄存器</a:t>
            </a:r>
            <a:r>
              <a:rPr lang="en-US" altLang="zh-CN" dirty="0"/>
              <a:t>R’</a:t>
            </a:r>
          </a:p>
          <a:p>
            <a:pPr marL="0" indent="0">
              <a:buNone/>
            </a:pPr>
            <a:endParaRPr lang="en-US" altLang="zh-CN" dirty="0"/>
          </a:p>
          <a:p>
            <a:endParaRPr lang="zh-CN" altLang="en-US" dirty="0"/>
          </a:p>
        </p:txBody>
      </p:sp>
    </p:spTree>
    <p:extLst>
      <p:ext uri="{BB962C8B-B14F-4D97-AF65-F5344CB8AC3E}">
        <p14:creationId xmlns:p14="http://schemas.microsoft.com/office/powerpoint/2010/main" val="82040757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E625E6-F871-4612-92FA-3723DEC6215A}"/>
              </a:ext>
            </a:extLst>
          </p:cNvPr>
          <p:cNvSpPr>
            <a:spLocks noGrp="1"/>
          </p:cNvSpPr>
          <p:nvPr>
            <p:ph type="title"/>
          </p:nvPr>
        </p:nvSpPr>
        <p:spPr/>
        <p:txBody>
          <a:bodyPr/>
          <a:lstStyle/>
          <a:p>
            <a:r>
              <a:rPr lang="en-US" altLang="zh-CN" dirty="0"/>
              <a:t>10.5</a:t>
            </a:r>
            <a:r>
              <a:rPr lang="zh-CN" altLang="en-US" dirty="0"/>
              <a:t>　目标代码生成技术</a:t>
            </a:r>
          </a:p>
        </p:txBody>
      </p:sp>
      <p:sp>
        <p:nvSpPr>
          <p:cNvPr id="3" name="内容占位符 2">
            <a:extLst>
              <a:ext uri="{FF2B5EF4-FFF2-40B4-BE49-F238E27FC236}">
                <a16:creationId xmlns:a16="http://schemas.microsoft.com/office/drawing/2014/main" id="{0F4173FE-9166-49AF-942F-D27D2953ADC4}"/>
              </a:ext>
            </a:extLst>
          </p:cNvPr>
          <p:cNvSpPr>
            <a:spLocks noGrp="1"/>
          </p:cNvSpPr>
          <p:nvPr>
            <p:ph idx="1"/>
          </p:nvPr>
        </p:nvSpPr>
        <p:spPr>
          <a:xfrm>
            <a:off x="487822" y="942764"/>
            <a:ext cx="11333117" cy="5637024"/>
          </a:xfrm>
        </p:spPr>
        <p:txBody>
          <a:bodyPr>
            <a:normAutofit lnSpcReduction="10000"/>
          </a:bodyPr>
          <a:lstStyle/>
          <a:p>
            <a:pPr marL="0" indent="0">
              <a:buNone/>
            </a:pPr>
            <a:r>
              <a:rPr lang="zh-CN" altLang="en-US" dirty="0">
                <a:solidFill>
                  <a:srgbClr val="002060"/>
                </a:solidFill>
              </a:rPr>
              <a:t>寄存器分配经典算法</a:t>
            </a:r>
            <a:endParaRPr lang="en-US" altLang="zh-CN" dirty="0">
              <a:solidFill>
                <a:srgbClr val="002060"/>
              </a:solidFill>
            </a:endParaRPr>
          </a:p>
          <a:p>
            <a:r>
              <a:rPr lang="zh-CN" altLang="en-US" dirty="0"/>
              <a:t>图着色寄存器分配</a:t>
            </a:r>
            <a:r>
              <a:rPr lang="en-US" altLang="zh-CN" dirty="0"/>
              <a:t>(Register Allocation via Graph Coloring)</a:t>
            </a:r>
          </a:p>
          <a:p>
            <a:pPr>
              <a:buFont typeface="Wingdings" panose="05000000000000000000" pitchFamily="2" charset="2"/>
              <a:buChar char="p"/>
            </a:pPr>
            <a:r>
              <a:rPr lang="en-US" altLang="zh-CN" sz="2400" dirty="0"/>
              <a:t>G. J. </a:t>
            </a:r>
            <a:r>
              <a:rPr lang="en-US" altLang="zh-CN" sz="2400" dirty="0" err="1"/>
              <a:t>Chaitin</a:t>
            </a:r>
            <a:r>
              <a:rPr lang="en-US" altLang="zh-CN" sz="2400" dirty="0"/>
              <a:t>, M. A. </a:t>
            </a:r>
            <a:r>
              <a:rPr lang="en-US" altLang="zh-CN" sz="2400" dirty="0" err="1"/>
              <a:t>Auslander</a:t>
            </a:r>
            <a:r>
              <a:rPr lang="en-US" altLang="zh-CN" sz="2400" dirty="0"/>
              <a:t>, A. K. Chandra, J. </a:t>
            </a:r>
            <a:r>
              <a:rPr lang="en-US" altLang="zh-CN" sz="2400" dirty="0" err="1"/>
              <a:t>Cocke</a:t>
            </a:r>
            <a:r>
              <a:rPr lang="en-US" altLang="zh-CN" sz="2400" dirty="0"/>
              <a:t>, M. </a:t>
            </a:r>
            <a:r>
              <a:rPr lang="en-US" altLang="zh-CN" sz="2400" dirty="0" err="1"/>
              <a:t>E.Hopkins</a:t>
            </a:r>
            <a:r>
              <a:rPr lang="en-US" altLang="zh-CN" sz="2400" dirty="0"/>
              <a:t>, and P. W. </a:t>
            </a:r>
            <a:r>
              <a:rPr lang="en-US" altLang="zh-CN" sz="2400" dirty="0" err="1"/>
              <a:t>Markstein</a:t>
            </a:r>
            <a:r>
              <a:rPr lang="en-US" altLang="zh-CN" sz="2400" dirty="0"/>
              <a:t>. </a:t>
            </a:r>
            <a:r>
              <a:rPr lang="en-US" altLang="zh-CN" sz="2400" dirty="0">
                <a:solidFill>
                  <a:srgbClr val="FF0000"/>
                </a:solidFill>
                <a:hlinkClick r:id="rId2"/>
              </a:rPr>
              <a:t>Register allocation via coloring</a:t>
            </a:r>
            <a:r>
              <a:rPr lang="en-US" altLang="zh-CN" sz="2400" dirty="0"/>
              <a:t>. Computer Languages, 6:47–57, 1981.</a:t>
            </a:r>
          </a:p>
          <a:p>
            <a:r>
              <a:rPr lang="zh-CN" altLang="en-US" dirty="0"/>
              <a:t>线性扫描寄存器分配</a:t>
            </a:r>
            <a:r>
              <a:rPr lang="en-US" altLang="zh-CN" dirty="0"/>
              <a:t>(Linear Scan Register Allocation)</a:t>
            </a:r>
          </a:p>
          <a:p>
            <a:pPr>
              <a:buFont typeface="Wingdings" panose="05000000000000000000" pitchFamily="2" charset="2"/>
              <a:buChar char="p"/>
            </a:pPr>
            <a:r>
              <a:rPr lang="en-US" altLang="zh-CN" sz="2400" dirty="0"/>
              <a:t>M. </a:t>
            </a:r>
            <a:r>
              <a:rPr lang="en-US" altLang="zh-CN" sz="2400" dirty="0" err="1"/>
              <a:t>Poletto</a:t>
            </a:r>
            <a:r>
              <a:rPr lang="en-US" altLang="zh-CN" sz="2400" dirty="0"/>
              <a:t> and V. Sarkar. </a:t>
            </a:r>
            <a:r>
              <a:rPr lang="en-US" altLang="zh-CN" sz="2400" dirty="0">
                <a:solidFill>
                  <a:srgbClr val="FF0000"/>
                </a:solidFill>
                <a:hlinkClick r:id="rId3"/>
              </a:rPr>
              <a:t>Linear scan register allocation</a:t>
            </a:r>
            <a:r>
              <a:rPr lang="en-US" altLang="zh-CN" sz="2400" dirty="0"/>
              <a:t>. ACM Transactions on Programming Languages and Systems, 21(5):895–913, 1999</a:t>
            </a:r>
            <a:endParaRPr lang="zh-CN" altLang="en-US" sz="2400" dirty="0"/>
          </a:p>
          <a:p>
            <a:endParaRPr lang="zh-CN" altLang="en-US" dirty="0"/>
          </a:p>
        </p:txBody>
      </p:sp>
    </p:spTree>
    <p:extLst>
      <p:ext uri="{BB962C8B-B14F-4D97-AF65-F5344CB8AC3E}">
        <p14:creationId xmlns:p14="http://schemas.microsoft.com/office/powerpoint/2010/main" val="3134737200"/>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E625E6-F871-4612-92FA-3723DEC6215A}"/>
              </a:ext>
            </a:extLst>
          </p:cNvPr>
          <p:cNvSpPr>
            <a:spLocks noGrp="1"/>
          </p:cNvSpPr>
          <p:nvPr>
            <p:ph type="title"/>
          </p:nvPr>
        </p:nvSpPr>
        <p:spPr/>
        <p:txBody>
          <a:bodyPr/>
          <a:lstStyle/>
          <a:p>
            <a:r>
              <a:rPr lang="en-US" altLang="zh-CN" dirty="0"/>
              <a:t>10.5</a:t>
            </a:r>
            <a:r>
              <a:rPr lang="zh-CN" altLang="en-US" dirty="0"/>
              <a:t>　目标代码生成技术</a:t>
            </a:r>
          </a:p>
        </p:txBody>
      </p:sp>
      <p:sp>
        <p:nvSpPr>
          <p:cNvPr id="3" name="内容占位符 2">
            <a:extLst>
              <a:ext uri="{FF2B5EF4-FFF2-40B4-BE49-F238E27FC236}">
                <a16:creationId xmlns:a16="http://schemas.microsoft.com/office/drawing/2014/main" id="{0F4173FE-9166-49AF-942F-D27D2953ADC4}"/>
              </a:ext>
            </a:extLst>
          </p:cNvPr>
          <p:cNvSpPr>
            <a:spLocks noGrp="1"/>
          </p:cNvSpPr>
          <p:nvPr>
            <p:ph idx="1"/>
          </p:nvPr>
        </p:nvSpPr>
        <p:spPr>
          <a:xfrm>
            <a:off x="487822" y="942764"/>
            <a:ext cx="11158746" cy="3083804"/>
          </a:xfrm>
        </p:spPr>
        <p:txBody>
          <a:bodyPr>
            <a:normAutofit lnSpcReduction="10000"/>
          </a:bodyPr>
          <a:lstStyle/>
          <a:p>
            <a:r>
              <a:rPr lang="zh-CN" altLang="en-US" dirty="0">
                <a:solidFill>
                  <a:srgbClr val="002060"/>
                </a:solidFill>
              </a:rPr>
              <a:t>图着色寄存器分配基本思想</a:t>
            </a:r>
            <a:endParaRPr lang="en-US" altLang="zh-CN" dirty="0">
              <a:solidFill>
                <a:srgbClr val="002060"/>
              </a:solidFill>
            </a:endParaRPr>
          </a:p>
          <a:p>
            <a:r>
              <a:rPr lang="zh-CN" altLang="en-US" dirty="0">
                <a:solidFill>
                  <a:srgbClr val="C00000"/>
                </a:solidFill>
              </a:rPr>
              <a:t>寄存器共享</a:t>
            </a:r>
            <a:r>
              <a:rPr lang="zh-CN" altLang="en-US" dirty="0"/>
              <a:t>的原则：如果存在两个临时变量 </a:t>
            </a:r>
            <a:r>
              <a:rPr lang="en-US" altLang="zh-CN" dirty="0"/>
              <a:t>a </a:t>
            </a:r>
            <a:r>
              <a:rPr lang="zh-CN" altLang="en-US" dirty="0"/>
              <a:t>和 </a:t>
            </a:r>
            <a:r>
              <a:rPr lang="en-US" altLang="zh-CN" dirty="0"/>
              <a:t>b</a:t>
            </a:r>
            <a:r>
              <a:rPr lang="zh-CN" altLang="en-US" dirty="0"/>
              <a:t>，它们在整个程序执行过程中，最多只有一个变量是活跃的，那么这两个变量可以共享同一个寄存器。不再活跃的临时变量，可以复用其寄存器。</a:t>
            </a:r>
            <a:endParaRPr lang="en-US" altLang="zh-CN" dirty="0"/>
          </a:p>
          <a:p>
            <a:pPr marL="0" indent="0">
              <a:buNone/>
            </a:pPr>
            <a:r>
              <a:rPr lang="en-US" altLang="zh-CN" dirty="0"/>
              <a:t>   </a:t>
            </a:r>
            <a:r>
              <a:rPr lang="zh-CN" altLang="en-US" dirty="0"/>
              <a:t>考虑以下程序片断</a:t>
            </a:r>
            <a:r>
              <a:rPr lang="en-US" altLang="zh-CN" dirty="0"/>
              <a:t>(</a:t>
            </a:r>
            <a:r>
              <a:rPr lang="zh-CN" altLang="en-US" dirty="0"/>
              <a:t>假设</a:t>
            </a:r>
            <a:r>
              <a:rPr lang="en-US" altLang="zh-CN" dirty="0"/>
              <a:t>a, e</a:t>
            </a:r>
            <a:r>
              <a:rPr lang="zh-CN" altLang="en-US" dirty="0"/>
              <a:t>在引用后不再活跃</a:t>
            </a:r>
            <a:r>
              <a:rPr lang="en-US" altLang="zh-CN" dirty="0"/>
              <a:t>)</a:t>
            </a:r>
            <a:r>
              <a:rPr lang="zh-CN" altLang="en-US" dirty="0"/>
              <a:t>：</a:t>
            </a:r>
          </a:p>
        </p:txBody>
      </p:sp>
      <p:sp>
        <p:nvSpPr>
          <p:cNvPr id="6" name="文本框 5">
            <a:extLst>
              <a:ext uri="{FF2B5EF4-FFF2-40B4-BE49-F238E27FC236}">
                <a16:creationId xmlns:a16="http://schemas.microsoft.com/office/drawing/2014/main" id="{3D20D47E-DABD-4D47-9F07-5608468E24E7}"/>
              </a:ext>
            </a:extLst>
          </p:cNvPr>
          <p:cNvSpPr txBox="1"/>
          <p:nvPr/>
        </p:nvSpPr>
        <p:spPr>
          <a:xfrm>
            <a:off x="882315" y="4241987"/>
            <a:ext cx="1524000" cy="1015663"/>
          </a:xfrm>
          <a:prstGeom prst="rect">
            <a:avLst/>
          </a:prstGeom>
          <a:noFill/>
          <a:ln>
            <a:solidFill>
              <a:schemeClr val="tx1"/>
            </a:solidFill>
          </a:ln>
        </p:spPr>
        <p:txBody>
          <a:bodyPr wrap="square">
            <a:spAutoFit/>
          </a:bodyPr>
          <a:lstStyle/>
          <a:p>
            <a:pPr algn="l"/>
            <a:r>
              <a:rPr lang="en-US" altLang="zh-CN" sz="2000" b="0" i="0" u="none" strike="noStrike" baseline="0" dirty="0">
                <a:solidFill>
                  <a:srgbClr val="3333CD"/>
                </a:solidFill>
                <a:latin typeface="+mn-ea"/>
              </a:rPr>
              <a:t>a := c + d</a:t>
            </a:r>
          </a:p>
          <a:p>
            <a:pPr algn="l"/>
            <a:r>
              <a:rPr lang="en-US" altLang="zh-CN" sz="2000" b="0" i="0" u="none" strike="noStrike" baseline="0" dirty="0">
                <a:solidFill>
                  <a:srgbClr val="3333CD"/>
                </a:solidFill>
                <a:latin typeface="+mn-ea"/>
              </a:rPr>
              <a:t>e := a + b</a:t>
            </a:r>
          </a:p>
          <a:p>
            <a:pPr algn="l"/>
            <a:r>
              <a:rPr lang="en-US" altLang="zh-CN" sz="2000" b="0" i="0" u="none" strike="noStrike" baseline="0" dirty="0">
                <a:solidFill>
                  <a:srgbClr val="3333CD"/>
                </a:solidFill>
                <a:latin typeface="+mn-ea"/>
              </a:rPr>
              <a:t>f := e - 1</a:t>
            </a:r>
            <a:endParaRPr lang="zh-CN" altLang="en-US" sz="2000" dirty="0">
              <a:latin typeface="+mn-ea"/>
            </a:endParaRPr>
          </a:p>
        </p:txBody>
      </p:sp>
      <p:sp>
        <p:nvSpPr>
          <p:cNvPr id="8" name="文本框 7">
            <a:extLst>
              <a:ext uri="{FF2B5EF4-FFF2-40B4-BE49-F238E27FC236}">
                <a16:creationId xmlns:a16="http://schemas.microsoft.com/office/drawing/2014/main" id="{397C24E7-6E60-4974-AB34-DFE404E30705}"/>
              </a:ext>
            </a:extLst>
          </p:cNvPr>
          <p:cNvSpPr txBox="1"/>
          <p:nvPr/>
        </p:nvSpPr>
        <p:spPr>
          <a:xfrm>
            <a:off x="6354635" y="4195027"/>
            <a:ext cx="2454442" cy="1015663"/>
          </a:xfrm>
          <a:prstGeom prst="rect">
            <a:avLst/>
          </a:prstGeom>
          <a:noFill/>
          <a:ln>
            <a:solidFill>
              <a:schemeClr val="tx1"/>
            </a:solidFill>
          </a:ln>
        </p:spPr>
        <p:txBody>
          <a:bodyPr wrap="square">
            <a:spAutoFit/>
          </a:bodyPr>
          <a:lstStyle/>
          <a:p>
            <a:pPr algn="l"/>
            <a:r>
              <a:rPr lang="en-US" altLang="zh-CN" sz="2000" b="0" i="0" u="none" strike="noStrike" baseline="0" dirty="0">
                <a:solidFill>
                  <a:srgbClr val="3333CD"/>
                </a:solidFill>
                <a:latin typeface="+mn-ea"/>
              </a:rPr>
              <a:t>r1 := r2 + r3</a:t>
            </a:r>
          </a:p>
          <a:p>
            <a:pPr algn="l"/>
            <a:r>
              <a:rPr lang="en-US" altLang="zh-CN" sz="2000" b="0" i="0" u="none" strike="noStrike" baseline="0" dirty="0">
                <a:solidFill>
                  <a:srgbClr val="3333CD"/>
                </a:solidFill>
                <a:latin typeface="+mn-ea"/>
              </a:rPr>
              <a:t>r1 := r1 + r4</a:t>
            </a:r>
          </a:p>
          <a:p>
            <a:pPr algn="l"/>
            <a:r>
              <a:rPr lang="en-US" altLang="zh-CN" sz="2000" b="0" i="0" u="none" strike="noStrike" baseline="0" dirty="0">
                <a:solidFill>
                  <a:srgbClr val="3333CD"/>
                </a:solidFill>
                <a:latin typeface="+mn-ea"/>
              </a:rPr>
              <a:t>r1 := r1 - 1</a:t>
            </a:r>
            <a:endParaRPr lang="zh-CN" altLang="en-US" sz="2000" dirty="0">
              <a:latin typeface="+mn-ea"/>
            </a:endParaRPr>
          </a:p>
        </p:txBody>
      </p:sp>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8BF6A7FE-57B2-4305-BA80-0D1D854E7699}"/>
                  </a:ext>
                </a:extLst>
              </p:cNvPr>
              <p:cNvSpPr txBox="1"/>
              <p:nvPr/>
            </p:nvSpPr>
            <p:spPr>
              <a:xfrm>
                <a:off x="2962651" y="4515886"/>
                <a:ext cx="2835648" cy="7039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groupChr>
                        <m:groupChrPr>
                          <m:chr m:val="→"/>
                          <m:vertJc m:val="bot"/>
                          <m:ctrlPr>
                            <a:rPr lang="en-US" altLang="zh-CN" sz="2400" i="1" smtClean="0">
                              <a:latin typeface="Cambria Math" panose="02040503050406030204" pitchFamily="18" charset="0"/>
                            </a:rPr>
                          </m:ctrlPr>
                        </m:groupChrPr>
                        <m:e>
                          <m:r>
                            <m:rPr>
                              <m:brk m:alnAt="2"/>
                            </m:rPr>
                            <a:rPr lang="en-US" altLang="zh-CN" sz="2400" b="0" i="1" smtClean="0">
                              <a:latin typeface="Cambria Math" panose="02040503050406030204" pitchFamily="18" charset="0"/>
                            </a:rPr>
                            <m:t>𝑎</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𝑒</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𝑓</m:t>
                          </m:r>
                          <m:r>
                            <m:rPr>
                              <m:brk m:alnAt="2"/>
                            </m:rPr>
                            <a:rPr lang="zh-CN" altLang="en-US" sz="2400" i="1">
                              <a:latin typeface="Cambria Math" panose="02040503050406030204" pitchFamily="18" charset="0"/>
                            </a:rPr>
                            <m:t>可</m:t>
                          </m:r>
                          <m:r>
                            <a:rPr lang="zh-CN" altLang="en-US" sz="2400" i="1" smtClean="0">
                              <a:latin typeface="Cambria Math" panose="02040503050406030204" pitchFamily="18" charset="0"/>
                            </a:rPr>
                            <m:t>共</m:t>
                          </m:r>
                          <m:r>
                            <a:rPr lang="zh-CN" altLang="en-US" sz="2400" i="1">
                              <a:latin typeface="Cambria Math" panose="02040503050406030204" pitchFamily="18" charset="0"/>
                            </a:rPr>
                            <m:t>用</m:t>
                          </m:r>
                          <m:r>
                            <a:rPr lang="zh-CN" altLang="en-US" sz="2400" i="1" smtClean="0">
                              <a:latin typeface="Cambria Math" panose="02040503050406030204" pitchFamily="18" charset="0"/>
                            </a:rPr>
                            <m:t>寄</m:t>
                          </m:r>
                          <m:r>
                            <a:rPr lang="zh-CN" altLang="en-US" sz="2400" i="1">
                              <a:latin typeface="Cambria Math" panose="02040503050406030204" pitchFamily="18" charset="0"/>
                            </a:rPr>
                            <m:t>存</m:t>
                          </m:r>
                          <m:r>
                            <a:rPr lang="zh-CN" altLang="en-US" sz="2400" i="1" smtClean="0">
                              <a:latin typeface="Cambria Math" panose="02040503050406030204" pitchFamily="18" charset="0"/>
                            </a:rPr>
                            <m:t>器</m:t>
                          </m:r>
                          <m:sSub>
                            <m:sSubPr>
                              <m:ctrlPr>
                                <a:rPr lang="en-US" altLang="zh-CN" sz="2400" i="1" smtClean="0">
                                  <a:latin typeface="Cambria Math" panose="02040503050406030204" pitchFamily="18" charset="0"/>
                                </a:rPr>
                              </m:ctrlPr>
                            </m:sSubPr>
                            <m:e>
                              <m:r>
                                <a:rPr lang="en-US" altLang="zh-CN" sz="2400" b="0" i="1" smtClean="0">
                                  <a:latin typeface="Cambria Math" panose="02040503050406030204" pitchFamily="18" charset="0"/>
                                </a:rPr>
                                <m:t>𝑟</m:t>
                              </m:r>
                            </m:e>
                            <m:sub>
                              <m:r>
                                <a:rPr lang="en-US" altLang="zh-CN" sz="2400" b="0" i="1" smtClean="0">
                                  <a:latin typeface="Cambria Math" panose="02040503050406030204" pitchFamily="18" charset="0"/>
                                </a:rPr>
                                <m:t>1</m:t>
                              </m:r>
                            </m:sub>
                          </m:sSub>
                        </m:e>
                      </m:groupChr>
                    </m:oMath>
                  </m:oMathPara>
                </a14:m>
                <a:endParaRPr lang="zh-CN" altLang="en-US" sz="2400" dirty="0"/>
              </a:p>
            </p:txBody>
          </p:sp>
        </mc:Choice>
        <mc:Fallback xmlns="">
          <p:sp>
            <p:nvSpPr>
              <p:cNvPr id="9" name="文本框 8">
                <a:extLst>
                  <a:ext uri="{FF2B5EF4-FFF2-40B4-BE49-F238E27FC236}">
                    <a16:creationId xmlns:a16="http://schemas.microsoft.com/office/drawing/2014/main" id="{8BF6A7FE-57B2-4305-BA80-0D1D854E7699}"/>
                  </a:ext>
                </a:extLst>
              </p:cNvPr>
              <p:cNvSpPr txBox="1">
                <a:spLocks noRot="1" noChangeAspect="1" noMove="1" noResize="1" noEditPoints="1" noAdjustHandles="1" noChangeArrowheads="1" noChangeShapeType="1" noTextEdit="1"/>
              </p:cNvSpPr>
              <p:nvPr/>
            </p:nvSpPr>
            <p:spPr>
              <a:xfrm>
                <a:off x="2962651" y="4515886"/>
                <a:ext cx="2835648" cy="703975"/>
              </a:xfrm>
              <a:prstGeom prst="rect">
                <a:avLst/>
              </a:prstGeom>
              <a:blipFill>
                <a:blip r:embed="rId2"/>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437728250"/>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E625E6-F871-4612-92FA-3723DEC6215A}"/>
              </a:ext>
            </a:extLst>
          </p:cNvPr>
          <p:cNvSpPr>
            <a:spLocks noGrp="1"/>
          </p:cNvSpPr>
          <p:nvPr>
            <p:ph type="title"/>
          </p:nvPr>
        </p:nvSpPr>
        <p:spPr/>
        <p:txBody>
          <a:bodyPr/>
          <a:lstStyle/>
          <a:p>
            <a:r>
              <a:rPr lang="en-US" altLang="zh-CN" dirty="0"/>
              <a:t>10.5</a:t>
            </a:r>
            <a:r>
              <a:rPr lang="zh-CN" altLang="en-US" dirty="0"/>
              <a:t>　目标代码生成技术</a:t>
            </a:r>
          </a:p>
        </p:txBody>
      </p:sp>
      <p:sp>
        <p:nvSpPr>
          <p:cNvPr id="3" name="内容占位符 2">
            <a:extLst>
              <a:ext uri="{FF2B5EF4-FFF2-40B4-BE49-F238E27FC236}">
                <a16:creationId xmlns:a16="http://schemas.microsoft.com/office/drawing/2014/main" id="{0F4173FE-9166-49AF-942F-D27D2953ADC4}"/>
              </a:ext>
            </a:extLst>
          </p:cNvPr>
          <p:cNvSpPr>
            <a:spLocks noGrp="1"/>
          </p:cNvSpPr>
          <p:nvPr>
            <p:ph idx="1"/>
          </p:nvPr>
        </p:nvSpPr>
        <p:spPr>
          <a:xfrm>
            <a:off x="487822" y="942764"/>
            <a:ext cx="11319167" cy="2074403"/>
          </a:xfrm>
        </p:spPr>
        <p:txBody>
          <a:bodyPr>
            <a:normAutofit fontScale="85000" lnSpcReduction="20000"/>
          </a:bodyPr>
          <a:lstStyle/>
          <a:p>
            <a:r>
              <a:rPr lang="en-US" altLang="zh-CN" dirty="0">
                <a:solidFill>
                  <a:srgbClr val="002060"/>
                </a:solidFill>
              </a:rPr>
              <a:t>Graph Coloring</a:t>
            </a:r>
            <a:r>
              <a:rPr lang="zh-CN" altLang="en-US" dirty="0">
                <a:solidFill>
                  <a:srgbClr val="002060"/>
                </a:solidFill>
              </a:rPr>
              <a:t>寄存器分配算法</a:t>
            </a:r>
            <a:endParaRPr lang="en-US" altLang="zh-CN" dirty="0">
              <a:solidFill>
                <a:srgbClr val="002060"/>
              </a:solidFill>
            </a:endParaRPr>
          </a:p>
          <a:p>
            <a:r>
              <a:rPr lang="zh-CN" altLang="en-US" dirty="0">
                <a:solidFill>
                  <a:srgbClr val="FF0000"/>
                </a:solidFill>
              </a:rPr>
              <a:t>第</a:t>
            </a:r>
            <a:r>
              <a:rPr lang="en-US" altLang="zh-CN" dirty="0">
                <a:solidFill>
                  <a:srgbClr val="FF0000"/>
                </a:solidFill>
              </a:rPr>
              <a:t>1</a:t>
            </a:r>
            <a:r>
              <a:rPr lang="zh-CN" altLang="en-US" dirty="0">
                <a:solidFill>
                  <a:srgbClr val="FF0000"/>
                </a:solidFill>
              </a:rPr>
              <a:t>步 活跃变量分析</a:t>
            </a:r>
            <a:r>
              <a:rPr lang="zh-CN" altLang="en-US" dirty="0"/>
              <a:t>：对于任何给定的变量，都有一个活动范围，从赋值给该变量的点开始，一直持续到最后一次使用该特定值为止。注意，如果一个新的值被分配给同一个变量，一个新的活动范围开始。（</a:t>
            </a:r>
            <a:r>
              <a:rPr lang="en-US" altLang="zh-CN" dirty="0"/>
              <a:t>live range)</a:t>
            </a:r>
          </a:p>
          <a:p>
            <a:endParaRPr lang="zh-CN" altLang="en-US" dirty="0"/>
          </a:p>
        </p:txBody>
      </p:sp>
      <p:grpSp>
        <p:nvGrpSpPr>
          <p:cNvPr id="41" name="组合 40">
            <a:extLst>
              <a:ext uri="{FF2B5EF4-FFF2-40B4-BE49-F238E27FC236}">
                <a16:creationId xmlns:a16="http://schemas.microsoft.com/office/drawing/2014/main" id="{F2C41D16-F448-45A6-A38F-9FF2EA877919}"/>
              </a:ext>
            </a:extLst>
          </p:cNvPr>
          <p:cNvGrpSpPr/>
          <p:nvPr/>
        </p:nvGrpSpPr>
        <p:grpSpPr>
          <a:xfrm>
            <a:off x="3166000" y="3072842"/>
            <a:ext cx="6180972" cy="3765784"/>
            <a:chOff x="3149958" y="3072842"/>
            <a:chExt cx="6180972" cy="3765784"/>
          </a:xfrm>
        </p:grpSpPr>
        <p:sp>
          <p:nvSpPr>
            <p:cNvPr id="6" name="object 18">
              <a:extLst>
                <a:ext uri="{FF2B5EF4-FFF2-40B4-BE49-F238E27FC236}">
                  <a16:creationId xmlns:a16="http://schemas.microsoft.com/office/drawing/2014/main" id="{2C447AD5-9947-4C3F-B0D2-3734D6DF9E32}"/>
                </a:ext>
              </a:extLst>
            </p:cNvPr>
            <p:cNvSpPr txBox="1"/>
            <p:nvPr/>
          </p:nvSpPr>
          <p:spPr>
            <a:xfrm>
              <a:off x="4653288" y="3072842"/>
              <a:ext cx="1265093" cy="1011046"/>
            </a:xfrm>
            <a:prstGeom prst="rect">
              <a:avLst/>
            </a:prstGeom>
            <a:ln>
              <a:solidFill>
                <a:schemeClr val="tx1"/>
              </a:solidFill>
            </a:ln>
          </p:spPr>
          <p:txBody>
            <a:bodyPr vert="horz" wrap="square" lIns="0" tIns="12700" rIns="0" bIns="0" rtlCol="0">
              <a:spAutoFit/>
            </a:bodyPr>
            <a:lstStyle/>
            <a:p>
              <a:pPr marL="12700" marR="8255">
                <a:lnSpc>
                  <a:spcPct val="108200"/>
                </a:lnSpc>
                <a:spcBef>
                  <a:spcPts val="100"/>
                </a:spcBef>
              </a:pPr>
              <a:r>
                <a:rPr sz="2000" dirty="0">
                  <a:solidFill>
                    <a:srgbClr val="3333CC"/>
                  </a:solidFill>
                  <a:latin typeface="+mn-ea"/>
                  <a:cs typeface="Comic Sans MS"/>
                </a:rPr>
                <a:t>a := b +</a:t>
              </a:r>
              <a:r>
                <a:rPr sz="2000" spc="-100" dirty="0">
                  <a:solidFill>
                    <a:srgbClr val="3333CC"/>
                  </a:solidFill>
                  <a:latin typeface="+mn-ea"/>
                  <a:cs typeface="Comic Sans MS"/>
                </a:rPr>
                <a:t> </a:t>
              </a:r>
              <a:r>
                <a:rPr sz="2000" dirty="0">
                  <a:solidFill>
                    <a:srgbClr val="3333CC"/>
                  </a:solidFill>
                  <a:latin typeface="+mn-ea"/>
                  <a:cs typeface="Comic Sans MS"/>
                </a:rPr>
                <a:t>c  </a:t>
              </a:r>
              <a:endParaRPr lang="en-US" sz="2000" dirty="0">
                <a:solidFill>
                  <a:srgbClr val="3333CC"/>
                </a:solidFill>
                <a:latin typeface="+mn-ea"/>
                <a:cs typeface="Comic Sans MS"/>
              </a:endParaRPr>
            </a:p>
            <a:p>
              <a:pPr marL="12700" marR="8255">
                <a:lnSpc>
                  <a:spcPct val="108200"/>
                </a:lnSpc>
                <a:spcBef>
                  <a:spcPts val="100"/>
                </a:spcBef>
              </a:pPr>
              <a:r>
                <a:rPr sz="2000" dirty="0">
                  <a:solidFill>
                    <a:srgbClr val="3333CC"/>
                  </a:solidFill>
                  <a:latin typeface="+mn-ea"/>
                  <a:cs typeface="Comic Sans MS"/>
                </a:rPr>
                <a:t>d :=</a:t>
              </a:r>
              <a:r>
                <a:rPr sz="2000" spc="-35" dirty="0">
                  <a:solidFill>
                    <a:srgbClr val="3333CC"/>
                  </a:solidFill>
                  <a:latin typeface="+mn-ea"/>
                  <a:cs typeface="Comic Sans MS"/>
                </a:rPr>
                <a:t> </a:t>
              </a:r>
              <a:r>
                <a:rPr sz="2000" dirty="0">
                  <a:solidFill>
                    <a:srgbClr val="3333CC"/>
                  </a:solidFill>
                  <a:latin typeface="+mn-ea"/>
                  <a:cs typeface="Comic Sans MS"/>
                </a:rPr>
                <a:t>-a</a:t>
              </a:r>
              <a:endParaRPr sz="2000" dirty="0">
                <a:latin typeface="+mn-ea"/>
                <a:cs typeface="Comic Sans MS"/>
              </a:endParaRPr>
            </a:p>
            <a:p>
              <a:pPr marL="12700">
                <a:lnSpc>
                  <a:spcPct val="100000"/>
                </a:lnSpc>
                <a:spcBef>
                  <a:spcPts val="105"/>
                </a:spcBef>
              </a:pPr>
              <a:r>
                <a:rPr sz="2000" dirty="0">
                  <a:solidFill>
                    <a:srgbClr val="3333CC"/>
                  </a:solidFill>
                  <a:latin typeface="+mn-ea"/>
                  <a:cs typeface="Comic Sans MS"/>
                </a:rPr>
                <a:t>e := d +</a:t>
              </a:r>
              <a:r>
                <a:rPr sz="2000" spc="-95" dirty="0">
                  <a:solidFill>
                    <a:srgbClr val="3333CC"/>
                  </a:solidFill>
                  <a:latin typeface="+mn-ea"/>
                  <a:cs typeface="Comic Sans MS"/>
                </a:rPr>
                <a:t> </a:t>
              </a:r>
              <a:r>
                <a:rPr sz="2000" dirty="0">
                  <a:solidFill>
                    <a:srgbClr val="3333CC"/>
                  </a:solidFill>
                  <a:latin typeface="+mn-ea"/>
                  <a:cs typeface="Comic Sans MS"/>
                </a:rPr>
                <a:t>f</a:t>
              </a:r>
              <a:endParaRPr sz="2000" dirty="0">
                <a:latin typeface="+mn-ea"/>
                <a:cs typeface="Comic Sans MS"/>
              </a:endParaRPr>
            </a:p>
          </p:txBody>
        </p:sp>
        <p:sp>
          <p:nvSpPr>
            <p:cNvPr id="7" name="object 19">
              <a:extLst>
                <a:ext uri="{FF2B5EF4-FFF2-40B4-BE49-F238E27FC236}">
                  <a16:creationId xmlns:a16="http://schemas.microsoft.com/office/drawing/2014/main" id="{4C54F6D0-DB4A-4439-BEF5-356A94A63E0A}"/>
                </a:ext>
              </a:extLst>
            </p:cNvPr>
            <p:cNvSpPr txBox="1"/>
            <p:nvPr/>
          </p:nvSpPr>
          <p:spPr>
            <a:xfrm>
              <a:off x="3149958" y="5066138"/>
              <a:ext cx="1700606" cy="328936"/>
            </a:xfrm>
            <a:prstGeom prst="rect">
              <a:avLst/>
            </a:prstGeom>
            <a:ln w="5239">
              <a:solidFill>
                <a:schemeClr val="tx1"/>
              </a:solidFill>
            </a:ln>
          </p:spPr>
          <p:txBody>
            <a:bodyPr vert="horz" wrap="square" lIns="0" tIns="20955" rIns="0" bIns="0" rtlCol="0">
              <a:spAutoFit/>
            </a:bodyPr>
            <a:lstStyle/>
            <a:p>
              <a:pPr marL="52705">
                <a:lnSpc>
                  <a:spcPct val="100000"/>
                </a:lnSpc>
                <a:spcBef>
                  <a:spcPts val="165"/>
                </a:spcBef>
              </a:pPr>
              <a:r>
                <a:rPr sz="2000" dirty="0">
                  <a:solidFill>
                    <a:srgbClr val="3333CC"/>
                  </a:solidFill>
                  <a:latin typeface="+mn-ea"/>
                  <a:cs typeface="Comic Sans MS"/>
                </a:rPr>
                <a:t>f </a:t>
              </a:r>
              <a:r>
                <a:rPr sz="2000" spc="-5" dirty="0">
                  <a:solidFill>
                    <a:srgbClr val="3333CC"/>
                  </a:solidFill>
                  <a:latin typeface="+mn-ea"/>
                  <a:cs typeface="Comic Sans MS"/>
                </a:rPr>
                <a:t>:= </a:t>
              </a:r>
              <a:r>
                <a:rPr sz="2000" dirty="0">
                  <a:solidFill>
                    <a:srgbClr val="3333CC"/>
                  </a:solidFill>
                  <a:latin typeface="+mn-ea"/>
                  <a:cs typeface="Comic Sans MS"/>
                </a:rPr>
                <a:t>2 *</a:t>
              </a:r>
              <a:r>
                <a:rPr sz="2000" spc="-30" dirty="0">
                  <a:solidFill>
                    <a:srgbClr val="3333CC"/>
                  </a:solidFill>
                  <a:latin typeface="+mn-ea"/>
                  <a:cs typeface="Comic Sans MS"/>
                </a:rPr>
                <a:t> </a:t>
              </a:r>
              <a:r>
                <a:rPr sz="2000" dirty="0">
                  <a:solidFill>
                    <a:srgbClr val="3333CC"/>
                  </a:solidFill>
                  <a:latin typeface="+mn-ea"/>
                  <a:cs typeface="Comic Sans MS"/>
                </a:rPr>
                <a:t>e</a:t>
              </a:r>
              <a:endParaRPr sz="2000" dirty="0">
                <a:latin typeface="+mn-ea"/>
                <a:cs typeface="Comic Sans MS"/>
              </a:endParaRPr>
            </a:p>
          </p:txBody>
        </p:sp>
        <p:sp>
          <p:nvSpPr>
            <p:cNvPr id="8" name="object 21">
              <a:extLst>
                <a:ext uri="{FF2B5EF4-FFF2-40B4-BE49-F238E27FC236}">
                  <a16:creationId xmlns:a16="http://schemas.microsoft.com/office/drawing/2014/main" id="{5F76C15D-1AFF-431F-8FAF-0D703FF2405F}"/>
                </a:ext>
              </a:extLst>
            </p:cNvPr>
            <p:cNvSpPr txBox="1"/>
            <p:nvPr/>
          </p:nvSpPr>
          <p:spPr>
            <a:xfrm>
              <a:off x="5631389" y="4832792"/>
              <a:ext cx="1738002" cy="765338"/>
            </a:xfrm>
            <a:prstGeom prst="rect">
              <a:avLst/>
            </a:prstGeom>
            <a:ln>
              <a:solidFill>
                <a:schemeClr val="tx1"/>
              </a:solidFill>
            </a:ln>
          </p:spPr>
          <p:txBody>
            <a:bodyPr vert="horz" wrap="square" lIns="0" tIns="12700" rIns="0" bIns="0" rtlCol="0">
              <a:spAutoFit/>
            </a:bodyPr>
            <a:lstStyle/>
            <a:p>
              <a:pPr marL="12700" marR="5080">
                <a:lnSpc>
                  <a:spcPct val="126099"/>
                </a:lnSpc>
                <a:spcBef>
                  <a:spcPts val="100"/>
                </a:spcBef>
              </a:pPr>
              <a:r>
                <a:rPr sz="2000" dirty="0">
                  <a:solidFill>
                    <a:srgbClr val="3333CC"/>
                  </a:solidFill>
                  <a:latin typeface="+mn-ea"/>
                  <a:cs typeface="Comic Sans MS"/>
                </a:rPr>
                <a:t>b := d +</a:t>
              </a:r>
              <a:r>
                <a:rPr sz="2000" spc="-100" dirty="0">
                  <a:solidFill>
                    <a:srgbClr val="3333CC"/>
                  </a:solidFill>
                  <a:latin typeface="+mn-ea"/>
                  <a:cs typeface="Comic Sans MS"/>
                </a:rPr>
                <a:t> </a:t>
              </a:r>
              <a:r>
                <a:rPr sz="2000" dirty="0">
                  <a:solidFill>
                    <a:srgbClr val="3333CC"/>
                  </a:solidFill>
                  <a:latin typeface="+mn-ea"/>
                  <a:cs typeface="Comic Sans MS"/>
                </a:rPr>
                <a:t>e  </a:t>
              </a:r>
              <a:endParaRPr lang="en-US" sz="2000" dirty="0">
                <a:solidFill>
                  <a:srgbClr val="3333CC"/>
                </a:solidFill>
                <a:latin typeface="+mn-ea"/>
                <a:cs typeface="Comic Sans MS"/>
              </a:endParaRPr>
            </a:p>
            <a:p>
              <a:pPr marL="12700" marR="5080">
                <a:lnSpc>
                  <a:spcPct val="126099"/>
                </a:lnSpc>
                <a:spcBef>
                  <a:spcPts val="100"/>
                </a:spcBef>
              </a:pPr>
              <a:r>
                <a:rPr sz="2000" dirty="0">
                  <a:solidFill>
                    <a:srgbClr val="3333CC"/>
                  </a:solidFill>
                  <a:latin typeface="+mn-ea"/>
                  <a:cs typeface="Comic Sans MS"/>
                </a:rPr>
                <a:t>e := e -</a:t>
              </a:r>
              <a:r>
                <a:rPr sz="2000" spc="-75" dirty="0">
                  <a:solidFill>
                    <a:srgbClr val="3333CC"/>
                  </a:solidFill>
                  <a:latin typeface="+mn-ea"/>
                  <a:cs typeface="Comic Sans MS"/>
                </a:rPr>
                <a:t> </a:t>
              </a:r>
              <a:r>
                <a:rPr sz="2000" dirty="0">
                  <a:solidFill>
                    <a:srgbClr val="3333CC"/>
                  </a:solidFill>
                  <a:latin typeface="+mn-ea"/>
                  <a:cs typeface="Comic Sans MS"/>
                </a:rPr>
                <a:t>1</a:t>
              </a:r>
              <a:endParaRPr sz="2000" dirty="0">
                <a:latin typeface="+mn-ea"/>
                <a:cs typeface="Comic Sans MS"/>
              </a:endParaRPr>
            </a:p>
          </p:txBody>
        </p:sp>
        <p:sp>
          <p:nvSpPr>
            <p:cNvPr id="9" name="object 23">
              <a:extLst>
                <a:ext uri="{FF2B5EF4-FFF2-40B4-BE49-F238E27FC236}">
                  <a16:creationId xmlns:a16="http://schemas.microsoft.com/office/drawing/2014/main" id="{FA515653-7238-4FE8-86D7-6157432A109C}"/>
                </a:ext>
              </a:extLst>
            </p:cNvPr>
            <p:cNvSpPr txBox="1"/>
            <p:nvPr/>
          </p:nvSpPr>
          <p:spPr>
            <a:xfrm>
              <a:off x="4602753" y="6142923"/>
              <a:ext cx="1284134" cy="320601"/>
            </a:xfrm>
            <a:prstGeom prst="rect">
              <a:avLst/>
            </a:prstGeom>
            <a:ln>
              <a:solidFill>
                <a:schemeClr val="tx1"/>
              </a:solidFill>
            </a:ln>
          </p:spPr>
          <p:txBody>
            <a:bodyPr vert="horz" wrap="square" lIns="0" tIns="12700" rIns="0" bIns="0" rtlCol="0">
              <a:spAutoFit/>
            </a:bodyPr>
            <a:lstStyle/>
            <a:p>
              <a:pPr marL="12700">
                <a:lnSpc>
                  <a:spcPct val="100000"/>
                </a:lnSpc>
                <a:spcBef>
                  <a:spcPts val="100"/>
                </a:spcBef>
              </a:pPr>
              <a:r>
                <a:rPr sz="2000" dirty="0">
                  <a:solidFill>
                    <a:srgbClr val="3333CC"/>
                  </a:solidFill>
                  <a:latin typeface="+mn-ea"/>
                  <a:cs typeface="Comic Sans MS"/>
                </a:rPr>
                <a:t>b := f +</a:t>
              </a:r>
              <a:r>
                <a:rPr sz="2000" spc="-95" dirty="0">
                  <a:solidFill>
                    <a:srgbClr val="3333CC"/>
                  </a:solidFill>
                  <a:latin typeface="+mn-ea"/>
                  <a:cs typeface="Comic Sans MS"/>
                </a:rPr>
                <a:t> </a:t>
              </a:r>
              <a:r>
                <a:rPr sz="2000" dirty="0">
                  <a:solidFill>
                    <a:srgbClr val="3333CC"/>
                  </a:solidFill>
                  <a:latin typeface="+mn-ea"/>
                  <a:cs typeface="Comic Sans MS"/>
                </a:rPr>
                <a:t>c</a:t>
              </a:r>
              <a:endParaRPr sz="2000" dirty="0">
                <a:latin typeface="+mn-ea"/>
                <a:cs typeface="Comic Sans MS"/>
              </a:endParaRPr>
            </a:p>
          </p:txBody>
        </p:sp>
        <p:sp>
          <p:nvSpPr>
            <p:cNvPr id="10" name="object 31">
              <a:extLst>
                <a:ext uri="{FF2B5EF4-FFF2-40B4-BE49-F238E27FC236}">
                  <a16:creationId xmlns:a16="http://schemas.microsoft.com/office/drawing/2014/main" id="{3F005F5D-9CCB-4371-AD0E-5B0941C52E6F}"/>
                </a:ext>
              </a:extLst>
            </p:cNvPr>
            <p:cNvSpPr txBox="1"/>
            <p:nvPr/>
          </p:nvSpPr>
          <p:spPr>
            <a:xfrm>
              <a:off x="4144806" y="6433494"/>
              <a:ext cx="563747" cy="323165"/>
            </a:xfrm>
            <a:prstGeom prst="rect">
              <a:avLst/>
            </a:prstGeom>
          </p:spPr>
          <p:txBody>
            <a:bodyPr vert="horz" wrap="square" lIns="0" tIns="15240" rIns="0" bIns="0" rtlCol="0">
              <a:spAutoFit/>
            </a:bodyPr>
            <a:lstStyle/>
            <a:p>
              <a:pPr marL="12700">
                <a:lnSpc>
                  <a:spcPct val="100000"/>
                </a:lnSpc>
                <a:spcBef>
                  <a:spcPts val="120"/>
                </a:spcBef>
              </a:pPr>
              <a:r>
                <a:rPr sz="2000" dirty="0">
                  <a:latin typeface="+mn-ea"/>
                  <a:cs typeface="Comic Sans MS"/>
                </a:rPr>
                <a:t>{b}</a:t>
              </a:r>
            </a:p>
          </p:txBody>
        </p:sp>
        <p:sp>
          <p:nvSpPr>
            <p:cNvPr id="11" name="object 32">
              <a:extLst>
                <a:ext uri="{FF2B5EF4-FFF2-40B4-BE49-F238E27FC236}">
                  <a16:creationId xmlns:a16="http://schemas.microsoft.com/office/drawing/2014/main" id="{CC05E0CC-D050-4EA4-8282-BB4201C1963A}"/>
                </a:ext>
              </a:extLst>
            </p:cNvPr>
            <p:cNvSpPr/>
            <p:nvPr/>
          </p:nvSpPr>
          <p:spPr>
            <a:xfrm>
              <a:off x="4456458" y="4426782"/>
              <a:ext cx="252095" cy="42545"/>
            </a:xfrm>
            <a:custGeom>
              <a:avLst/>
              <a:gdLst/>
              <a:ahLst/>
              <a:cxnLst/>
              <a:rect l="l" t="t" r="r" b="b"/>
              <a:pathLst>
                <a:path w="252095" h="42545">
                  <a:moveTo>
                    <a:pt x="216714" y="25988"/>
                  </a:moveTo>
                  <a:lnTo>
                    <a:pt x="216714" y="15509"/>
                  </a:lnTo>
                  <a:lnTo>
                    <a:pt x="0" y="15509"/>
                  </a:lnTo>
                  <a:lnTo>
                    <a:pt x="0" y="25988"/>
                  </a:lnTo>
                  <a:lnTo>
                    <a:pt x="216714" y="25988"/>
                  </a:lnTo>
                  <a:close/>
                </a:path>
                <a:path w="252095" h="42545">
                  <a:moveTo>
                    <a:pt x="251505" y="20958"/>
                  </a:moveTo>
                  <a:lnTo>
                    <a:pt x="209588" y="0"/>
                  </a:lnTo>
                  <a:lnTo>
                    <a:pt x="209588" y="15509"/>
                  </a:lnTo>
                  <a:lnTo>
                    <a:pt x="216714" y="15509"/>
                  </a:lnTo>
                  <a:lnTo>
                    <a:pt x="216714" y="38354"/>
                  </a:lnTo>
                  <a:lnTo>
                    <a:pt x="251505" y="20958"/>
                  </a:lnTo>
                  <a:close/>
                </a:path>
                <a:path w="252095" h="42545">
                  <a:moveTo>
                    <a:pt x="216714" y="38354"/>
                  </a:moveTo>
                  <a:lnTo>
                    <a:pt x="216714" y="25988"/>
                  </a:lnTo>
                  <a:lnTo>
                    <a:pt x="209588" y="25988"/>
                  </a:lnTo>
                  <a:lnTo>
                    <a:pt x="209588" y="41917"/>
                  </a:lnTo>
                  <a:lnTo>
                    <a:pt x="216714" y="38354"/>
                  </a:lnTo>
                  <a:close/>
                </a:path>
              </a:pathLst>
            </a:custGeom>
            <a:solidFill>
              <a:srgbClr val="000000"/>
            </a:solidFill>
          </p:spPr>
          <p:txBody>
            <a:bodyPr wrap="square" lIns="0" tIns="0" rIns="0" bIns="0" rtlCol="0"/>
            <a:lstStyle/>
            <a:p>
              <a:endParaRPr sz="2000">
                <a:latin typeface="+mn-ea"/>
              </a:endParaRPr>
            </a:p>
          </p:txBody>
        </p:sp>
        <p:sp>
          <p:nvSpPr>
            <p:cNvPr id="12" name="object 33">
              <a:extLst>
                <a:ext uri="{FF2B5EF4-FFF2-40B4-BE49-F238E27FC236}">
                  <a16:creationId xmlns:a16="http://schemas.microsoft.com/office/drawing/2014/main" id="{6A1E8AE1-6393-4CDC-90B4-EA37C091024D}"/>
                </a:ext>
              </a:extLst>
            </p:cNvPr>
            <p:cNvSpPr/>
            <p:nvPr/>
          </p:nvSpPr>
          <p:spPr>
            <a:xfrm>
              <a:off x="4055937" y="5825875"/>
              <a:ext cx="252095" cy="42545"/>
            </a:xfrm>
            <a:custGeom>
              <a:avLst/>
              <a:gdLst/>
              <a:ahLst/>
              <a:cxnLst/>
              <a:rect l="l" t="t" r="r" b="b"/>
              <a:pathLst>
                <a:path w="252095" h="42544">
                  <a:moveTo>
                    <a:pt x="216714" y="25988"/>
                  </a:moveTo>
                  <a:lnTo>
                    <a:pt x="216714" y="15509"/>
                  </a:lnTo>
                  <a:lnTo>
                    <a:pt x="0" y="15509"/>
                  </a:lnTo>
                  <a:lnTo>
                    <a:pt x="0" y="25988"/>
                  </a:lnTo>
                  <a:lnTo>
                    <a:pt x="216714" y="25988"/>
                  </a:lnTo>
                  <a:close/>
                </a:path>
                <a:path w="252095" h="42544">
                  <a:moveTo>
                    <a:pt x="251505" y="20958"/>
                  </a:moveTo>
                  <a:lnTo>
                    <a:pt x="209588" y="0"/>
                  </a:lnTo>
                  <a:lnTo>
                    <a:pt x="209588" y="15509"/>
                  </a:lnTo>
                  <a:lnTo>
                    <a:pt x="216714" y="15509"/>
                  </a:lnTo>
                  <a:lnTo>
                    <a:pt x="216714" y="38354"/>
                  </a:lnTo>
                  <a:lnTo>
                    <a:pt x="251505" y="20958"/>
                  </a:lnTo>
                  <a:close/>
                </a:path>
                <a:path w="252095" h="42544">
                  <a:moveTo>
                    <a:pt x="216714" y="38354"/>
                  </a:moveTo>
                  <a:lnTo>
                    <a:pt x="216714" y="25988"/>
                  </a:lnTo>
                  <a:lnTo>
                    <a:pt x="209588" y="25988"/>
                  </a:lnTo>
                  <a:lnTo>
                    <a:pt x="209588" y="41917"/>
                  </a:lnTo>
                  <a:lnTo>
                    <a:pt x="216714" y="38354"/>
                  </a:lnTo>
                  <a:close/>
                </a:path>
              </a:pathLst>
            </a:custGeom>
            <a:solidFill>
              <a:srgbClr val="000000"/>
            </a:solidFill>
          </p:spPr>
          <p:txBody>
            <a:bodyPr wrap="square" lIns="0" tIns="0" rIns="0" bIns="0" rtlCol="0"/>
            <a:lstStyle/>
            <a:p>
              <a:endParaRPr sz="2000">
                <a:latin typeface="+mn-ea"/>
              </a:endParaRPr>
            </a:p>
          </p:txBody>
        </p:sp>
        <p:sp>
          <p:nvSpPr>
            <p:cNvPr id="13" name="object 34">
              <a:extLst>
                <a:ext uri="{FF2B5EF4-FFF2-40B4-BE49-F238E27FC236}">
                  <a16:creationId xmlns:a16="http://schemas.microsoft.com/office/drawing/2014/main" id="{31CDBE57-E9CC-4DF3-B7E9-1F1860C4CBB8}"/>
                </a:ext>
              </a:extLst>
            </p:cNvPr>
            <p:cNvSpPr txBox="1"/>
            <p:nvPr/>
          </p:nvSpPr>
          <p:spPr>
            <a:xfrm>
              <a:off x="6885685" y="5635190"/>
              <a:ext cx="1008858" cy="323165"/>
            </a:xfrm>
            <a:prstGeom prst="rect">
              <a:avLst/>
            </a:prstGeom>
          </p:spPr>
          <p:txBody>
            <a:bodyPr vert="horz" wrap="square" lIns="0" tIns="15240" rIns="0" bIns="0" rtlCol="0">
              <a:spAutoFit/>
            </a:bodyPr>
            <a:lstStyle/>
            <a:p>
              <a:pPr marL="12700">
                <a:lnSpc>
                  <a:spcPct val="100000"/>
                </a:lnSpc>
                <a:spcBef>
                  <a:spcPts val="120"/>
                </a:spcBef>
              </a:pPr>
              <a:r>
                <a:rPr sz="2000" dirty="0">
                  <a:latin typeface="+mn-ea"/>
                  <a:cs typeface="Comic Sans MS"/>
                </a:rPr>
                <a:t>{b,e}</a:t>
              </a:r>
            </a:p>
          </p:txBody>
        </p:sp>
        <p:sp>
          <p:nvSpPr>
            <p:cNvPr id="14" name="object 35">
              <a:extLst>
                <a:ext uri="{FF2B5EF4-FFF2-40B4-BE49-F238E27FC236}">
                  <a16:creationId xmlns:a16="http://schemas.microsoft.com/office/drawing/2014/main" id="{61F4348F-57A6-4CDB-9699-E7FEA5BD43A4}"/>
                </a:ext>
              </a:extLst>
            </p:cNvPr>
            <p:cNvSpPr/>
            <p:nvPr/>
          </p:nvSpPr>
          <p:spPr>
            <a:xfrm>
              <a:off x="6579076" y="5804602"/>
              <a:ext cx="210185" cy="42545"/>
            </a:xfrm>
            <a:custGeom>
              <a:avLst/>
              <a:gdLst/>
              <a:ahLst/>
              <a:cxnLst/>
              <a:rect l="l" t="t" r="r" b="b"/>
              <a:pathLst>
                <a:path w="210184" h="42544">
                  <a:moveTo>
                    <a:pt x="41917" y="15509"/>
                  </a:moveTo>
                  <a:lnTo>
                    <a:pt x="41917" y="0"/>
                  </a:lnTo>
                  <a:lnTo>
                    <a:pt x="0" y="20958"/>
                  </a:lnTo>
                  <a:lnTo>
                    <a:pt x="34791" y="38354"/>
                  </a:lnTo>
                  <a:lnTo>
                    <a:pt x="34791" y="15509"/>
                  </a:lnTo>
                  <a:lnTo>
                    <a:pt x="41917" y="15509"/>
                  </a:lnTo>
                  <a:close/>
                </a:path>
                <a:path w="210184" h="42544">
                  <a:moveTo>
                    <a:pt x="209588" y="25988"/>
                  </a:moveTo>
                  <a:lnTo>
                    <a:pt x="209588" y="15509"/>
                  </a:lnTo>
                  <a:lnTo>
                    <a:pt x="34791" y="15509"/>
                  </a:lnTo>
                  <a:lnTo>
                    <a:pt x="34791" y="25988"/>
                  </a:lnTo>
                  <a:lnTo>
                    <a:pt x="209588" y="25988"/>
                  </a:lnTo>
                  <a:close/>
                </a:path>
                <a:path w="210184" h="42544">
                  <a:moveTo>
                    <a:pt x="41917" y="41917"/>
                  </a:moveTo>
                  <a:lnTo>
                    <a:pt x="41917" y="25988"/>
                  </a:lnTo>
                  <a:lnTo>
                    <a:pt x="34791" y="25988"/>
                  </a:lnTo>
                  <a:lnTo>
                    <a:pt x="34791" y="38354"/>
                  </a:lnTo>
                  <a:lnTo>
                    <a:pt x="41917" y="41917"/>
                  </a:lnTo>
                  <a:close/>
                </a:path>
              </a:pathLst>
            </a:custGeom>
            <a:solidFill>
              <a:srgbClr val="000000"/>
            </a:solidFill>
          </p:spPr>
          <p:txBody>
            <a:bodyPr wrap="square" lIns="0" tIns="0" rIns="0" bIns="0" rtlCol="0"/>
            <a:lstStyle/>
            <a:p>
              <a:endParaRPr sz="2000">
                <a:latin typeface="+mn-ea"/>
              </a:endParaRPr>
            </a:p>
          </p:txBody>
        </p:sp>
        <p:sp>
          <p:nvSpPr>
            <p:cNvPr id="15" name="object 36">
              <a:extLst>
                <a:ext uri="{FF2B5EF4-FFF2-40B4-BE49-F238E27FC236}">
                  <a16:creationId xmlns:a16="http://schemas.microsoft.com/office/drawing/2014/main" id="{285AF187-CE21-47B5-A1D5-C439B418CD3D}"/>
                </a:ext>
              </a:extLst>
            </p:cNvPr>
            <p:cNvSpPr txBox="1"/>
            <p:nvPr/>
          </p:nvSpPr>
          <p:spPr>
            <a:xfrm>
              <a:off x="3417648" y="5697198"/>
              <a:ext cx="725427" cy="323165"/>
            </a:xfrm>
            <a:prstGeom prst="rect">
              <a:avLst/>
            </a:prstGeom>
          </p:spPr>
          <p:txBody>
            <a:bodyPr vert="horz" wrap="square" lIns="0" tIns="15240" rIns="0" bIns="0" rtlCol="0">
              <a:spAutoFit/>
            </a:bodyPr>
            <a:lstStyle/>
            <a:p>
              <a:pPr marL="12700">
                <a:lnSpc>
                  <a:spcPct val="100000"/>
                </a:lnSpc>
                <a:spcBef>
                  <a:spcPts val="120"/>
                </a:spcBef>
              </a:pPr>
              <a:r>
                <a:rPr sz="2000" dirty="0">
                  <a:latin typeface="+mn-ea"/>
                  <a:cs typeface="Comic Sans MS"/>
                </a:rPr>
                <a:t>{c,f}</a:t>
              </a:r>
              <a:endParaRPr sz="2000">
                <a:latin typeface="+mn-ea"/>
                <a:cs typeface="Comic Sans MS"/>
              </a:endParaRPr>
            </a:p>
          </p:txBody>
        </p:sp>
        <p:sp>
          <p:nvSpPr>
            <p:cNvPr id="16" name="object 37">
              <a:extLst>
                <a:ext uri="{FF2B5EF4-FFF2-40B4-BE49-F238E27FC236}">
                  <a16:creationId xmlns:a16="http://schemas.microsoft.com/office/drawing/2014/main" id="{5C6EEF10-0153-4073-95B8-4A49E19A70D7}"/>
                </a:ext>
              </a:extLst>
            </p:cNvPr>
            <p:cNvSpPr/>
            <p:nvPr/>
          </p:nvSpPr>
          <p:spPr>
            <a:xfrm>
              <a:off x="5410180" y="5923690"/>
              <a:ext cx="252095" cy="42545"/>
            </a:xfrm>
            <a:custGeom>
              <a:avLst/>
              <a:gdLst/>
              <a:ahLst/>
              <a:cxnLst/>
              <a:rect l="l" t="t" r="r" b="b"/>
              <a:pathLst>
                <a:path w="252095" h="42544">
                  <a:moveTo>
                    <a:pt x="216714" y="25988"/>
                  </a:moveTo>
                  <a:lnTo>
                    <a:pt x="216714" y="15509"/>
                  </a:lnTo>
                  <a:lnTo>
                    <a:pt x="0" y="15509"/>
                  </a:lnTo>
                  <a:lnTo>
                    <a:pt x="0" y="25988"/>
                  </a:lnTo>
                  <a:lnTo>
                    <a:pt x="216714" y="25988"/>
                  </a:lnTo>
                  <a:close/>
                </a:path>
                <a:path w="252095" h="42544">
                  <a:moveTo>
                    <a:pt x="251505" y="20958"/>
                  </a:moveTo>
                  <a:lnTo>
                    <a:pt x="209588" y="0"/>
                  </a:lnTo>
                  <a:lnTo>
                    <a:pt x="209588" y="15509"/>
                  </a:lnTo>
                  <a:lnTo>
                    <a:pt x="216714" y="15509"/>
                  </a:lnTo>
                  <a:lnTo>
                    <a:pt x="216714" y="38354"/>
                  </a:lnTo>
                  <a:lnTo>
                    <a:pt x="251505" y="20958"/>
                  </a:lnTo>
                  <a:close/>
                </a:path>
                <a:path w="252095" h="42544">
                  <a:moveTo>
                    <a:pt x="216714" y="38354"/>
                  </a:moveTo>
                  <a:lnTo>
                    <a:pt x="216714" y="25988"/>
                  </a:lnTo>
                  <a:lnTo>
                    <a:pt x="209588" y="25988"/>
                  </a:lnTo>
                  <a:lnTo>
                    <a:pt x="209588" y="41917"/>
                  </a:lnTo>
                  <a:lnTo>
                    <a:pt x="216714" y="38354"/>
                  </a:lnTo>
                  <a:close/>
                </a:path>
              </a:pathLst>
            </a:custGeom>
            <a:solidFill>
              <a:srgbClr val="000000"/>
            </a:solidFill>
          </p:spPr>
          <p:txBody>
            <a:bodyPr wrap="square" lIns="0" tIns="0" rIns="0" bIns="0" rtlCol="0"/>
            <a:lstStyle/>
            <a:p>
              <a:endParaRPr sz="2000">
                <a:latin typeface="+mn-ea"/>
              </a:endParaRPr>
            </a:p>
          </p:txBody>
        </p:sp>
        <p:sp>
          <p:nvSpPr>
            <p:cNvPr id="17" name="object 38">
              <a:extLst>
                <a:ext uri="{FF2B5EF4-FFF2-40B4-BE49-F238E27FC236}">
                  <a16:creationId xmlns:a16="http://schemas.microsoft.com/office/drawing/2014/main" id="{3CAE8651-78BF-4CF8-BC25-2D6CDC948979}"/>
                </a:ext>
              </a:extLst>
            </p:cNvPr>
            <p:cNvSpPr txBox="1"/>
            <p:nvPr/>
          </p:nvSpPr>
          <p:spPr>
            <a:xfrm>
              <a:off x="4877046" y="5590182"/>
              <a:ext cx="868627" cy="323165"/>
            </a:xfrm>
            <a:prstGeom prst="rect">
              <a:avLst/>
            </a:prstGeom>
          </p:spPr>
          <p:txBody>
            <a:bodyPr vert="horz" wrap="square" lIns="0" tIns="15240" rIns="0" bIns="0" rtlCol="0">
              <a:spAutoFit/>
            </a:bodyPr>
            <a:lstStyle/>
            <a:p>
              <a:pPr marL="12700">
                <a:lnSpc>
                  <a:spcPct val="100000"/>
                </a:lnSpc>
                <a:spcBef>
                  <a:spcPts val="120"/>
                </a:spcBef>
              </a:pPr>
              <a:r>
                <a:rPr sz="2000" dirty="0">
                  <a:latin typeface="+mn-ea"/>
                  <a:cs typeface="Comic Sans MS"/>
                </a:rPr>
                <a:t>{c,f}</a:t>
              </a:r>
            </a:p>
          </p:txBody>
        </p:sp>
        <p:sp>
          <p:nvSpPr>
            <p:cNvPr id="18" name="object 39">
              <a:extLst>
                <a:ext uri="{FF2B5EF4-FFF2-40B4-BE49-F238E27FC236}">
                  <a16:creationId xmlns:a16="http://schemas.microsoft.com/office/drawing/2014/main" id="{79A219EE-5866-4621-98D4-151D8C89EDAD}"/>
                </a:ext>
              </a:extLst>
            </p:cNvPr>
            <p:cNvSpPr/>
            <p:nvPr/>
          </p:nvSpPr>
          <p:spPr>
            <a:xfrm>
              <a:off x="4624951" y="6606286"/>
              <a:ext cx="252095" cy="42545"/>
            </a:xfrm>
            <a:custGeom>
              <a:avLst/>
              <a:gdLst/>
              <a:ahLst/>
              <a:cxnLst/>
              <a:rect l="l" t="t" r="r" b="b"/>
              <a:pathLst>
                <a:path w="252095" h="42544">
                  <a:moveTo>
                    <a:pt x="216714" y="25988"/>
                  </a:moveTo>
                  <a:lnTo>
                    <a:pt x="216714" y="15509"/>
                  </a:lnTo>
                  <a:lnTo>
                    <a:pt x="0" y="15509"/>
                  </a:lnTo>
                  <a:lnTo>
                    <a:pt x="0" y="25988"/>
                  </a:lnTo>
                  <a:lnTo>
                    <a:pt x="216714" y="25988"/>
                  </a:lnTo>
                  <a:close/>
                </a:path>
                <a:path w="252095" h="42544">
                  <a:moveTo>
                    <a:pt x="251505" y="20958"/>
                  </a:moveTo>
                  <a:lnTo>
                    <a:pt x="209588" y="0"/>
                  </a:lnTo>
                  <a:lnTo>
                    <a:pt x="209588" y="15509"/>
                  </a:lnTo>
                  <a:lnTo>
                    <a:pt x="216714" y="15509"/>
                  </a:lnTo>
                  <a:lnTo>
                    <a:pt x="216714" y="38354"/>
                  </a:lnTo>
                  <a:lnTo>
                    <a:pt x="251505" y="20958"/>
                  </a:lnTo>
                  <a:close/>
                </a:path>
                <a:path w="252095" h="42544">
                  <a:moveTo>
                    <a:pt x="216714" y="38354"/>
                  </a:moveTo>
                  <a:lnTo>
                    <a:pt x="216714" y="25988"/>
                  </a:lnTo>
                  <a:lnTo>
                    <a:pt x="209588" y="25988"/>
                  </a:lnTo>
                  <a:lnTo>
                    <a:pt x="209588" y="41917"/>
                  </a:lnTo>
                  <a:lnTo>
                    <a:pt x="216714" y="38354"/>
                  </a:lnTo>
                  <a:close/>
                </a:path>
              </a:pathLst>
            </a:custGeom>
            <a:solidFill>
              <a:srgbClr val="000000"/>
            </a:solidFill>
          </p:spPr>
          <p:txBody>
            <a:bodyPr wrap="square" lIns="0" tIns="0" rIns="0" bIns="0" rtlCol="0"/>
            <a:lstStyle/>
            <a:p>
              <a:endParaRPr sz="2000">
                <a:latin typeface="+mn-ea"/>
              </a:endParaRPr>
            </a:p>
          </p:txBody>
        </p:sp>
        <p:sp>
          <p:nvSpPr>
            <p:cNvPr id="19" name="object 40">
              <a:extLst>
                <a:ext uri="{FF2B5EF4-FFF2-40B4-BE49-F238E27FC236}">
                  <a16:creationId xmlns:a16="http://schemas.microsoft.com/office/drawing/2014/main" id="{D3FB9750-B8C0-42D0-9068-39640B6022DF}"/>
                </a:ext>
              </a:extLst>
            </p:cNvPr>
            <p:cNvSpPr txBox="1"/>
            <p:nvPr/>
          </p:nvSpPr>
          <p:spPr>
            <a:xfrm>
              <a:off x="7663833" y="5090670"/>
              <a:ext cx="1080355" cy="323165"/>
            </a:xfrm>
            <a:prstGeom prst="rect">
              <a:avLst/>
            </a:prstGeom>
          </p:spPr>
          <p:txBody>
            <a:bodyPr vert="horz" wrap="square" lIns="0" tIns="15240" rIns="0" bIns="0" rtlCol="0">
              <a:spAutoFit/>
            </a:bodyPr>
            <a:lstStyle/>
            <a:p>
              <a:pPr marL="12700">
                <a:lnSpc>
                  <a:spcPct val="100000"/>
                </a:lnSpc>
                <a:spcBef>
                  <a:spcPts val="120"/>
                </a:spcBef>
              </a:pPr>
              <a:r>
                <a:rPr sz="2000" dirty="0">
                  <a:latin typeface="+mn-ea"/>
                  <a:cs typeface="Comic Sans MS"/>
                </a:rPr>
                <a:t>{b,c,e,f}</a:t>
              </a:r>
            </a:p>
          </p:txBody>
        </p:sp>
        <p:sp>
          <p:nvSpPr>
            <p:cNvPr id="20" name="object 41">
              <a:extLst>
                <a:ext uri="{FF2B5EF4-FFF2-40B4-BE49-F238E27FC236}">
                  <a16:creationId xmlns:a16="http://schemas.microsoft.com/office/drawing/2014/main" id="{B2D3AEE8-23CA-493C-923B-A3EB1257DF7F}"/>
                </a:ext>
              </a:extLst>
            </p:cNvPr>
            <p:cNvSpPr/>
            <p:nvPr/>
          </p:nvSpPr>
          <p:spPr>
            <a:xfrm>
              <a:off x="7412582" y="5240207"/>
              <a:ext cx="210185" cy="42545"/>
            </a:xfrm>
            <a:custGeom>
              <a:avLst/>
              <a:gdLst/>
              <a:ahLst/>
              <a:cxnLst/>
              <a:rect l="l" t="t" r="r" b="b"/>
              <a:pathLst>
                <a:path w="210184" h="42544">
                  <a:moveTo>
                    <a:pt x="41917" y="15509"/>
                  </a:moveTo>
                  <a:lnTo>
                    <a:pt x="41917" y="0"/>
                  </a:lnTo>
                  <a:lnTo>
                    <a:pt x="0" y="20958"/>
                  </a:lnTo>
                  <a:lnTo>
                    <a:pt x="34791" y="38354"/>
                  </a:lnTo>
                  <a:lnTo>
                    <a:pt x="34791" y="15509"/>
                  </a:lnTo>
                  <a:lnTo>
                    <a:pt x="41917" y="15509"/>
                  </a:lnTo>
                  <a:close/>
                </a:path>
                <a:path w="210184" h="42544">
                  <a:moveTo>
                    <a:pt x="209588" y="25988"/>
                  </a:moveTo>
                  <a:lnTo>
                    <a:pt x="209588" y="15509"/>
                  </a:lnTo>
                  <a:lnTo>
                    <a:pt x="34791" y="15509"/>
                  </a:lnTo>
                  <a:lnTo>
                    <a:pt x="34791" y="25988"/>
                  </a:lnTo>
                  <a:lnTo>
                    <a:pt x="209588" y="25988"/>
                  </a:lnTo>
                  <a:close/>
                </a:path>
                <a:path w="210184" h="42544">
                  <a:moveTo>
                    <a:pt x="41917" y="41917"/>
                  </a:moveTo>
                  <a:lnTo>
                    <a:pt x="41917" y="25988"/>
                  </a:lnTo>
                  <a:lnTo>
                    <a:pt x="34791" y="25988"/>
                  </a:lnTo>
                  <a:lnTo>
                    <a:pt x="34791" y="38354"/>
                  </a:lnTo>
                  <a:lnTo>
                    <a:pt x="41917" y="41917"/>
                  </a:lnTo>
                  <a:close/>
                </a:path>
              </a:pathLst>
            </a:custGeom>
            <a:solidFill>
              <a:srgbClr val="000000"/>
            </a:solidFill>
          </p:spPr>
          <p:txBody>
            <a:bodyPr wrap="square" lIns="0" tIns="0" rIns="0" bIns="0" rtlCol="0"/>
            <a:lstStyle/>
            <a:p>
              <a:endParaRPr sz="2000">
                <a:latin typeface="+mn-ea"/>
              </a:endParaRPr>
            </a:p>
          </p:txBody>
        </p:sp>
        <p:sp>
          <p:nvSpPr>
            <p:cNvPr id="21" name="object 42">
              <a:extLst>
                <a:ext uri="{FF2B5EF4-FFF2-40B4-BE49-F238E27FC236}">
                  <a16:creationId xmlns:a16="http://schemas.microsoft.com/office/drawing/2014/main" id="{A36BEC8D-F32E-448C-8A74-D682F7EB0E5C}"/>
                </a:ext>
              </a:extLst>
            </p:cNvPr>
            <p:cNvSpPr txBox="1"/>
            <p:nvPr/>
          </p:nvSpPr>
          <p:spPr>
            <a:xfrm>
              <a:off x="6425134" y="4163549"/>
              <a:ext cx="1214555" cy="323165"/>
            </a:xfrm>
            <a:prstGeom prst="rect">
              <a:avLst/>
            </a:prstGeom>
          </p:spPr>
          <p:txBody>
            <a:bodyPr vert="horz" wrap="square" lIns="0" tIns="15240" rIns="0" bIns="0" rtlCol="0">
              <a:spAutoFit/>
            </a:bodyPr>
            <a:lstStyle/>
            <a:p>
              <a:pPr marL="12700">
                <a:lnSpc>
                  <a:spcPct val="100000"/>
                </a:lnSpc>
                <a:spcBef>
                  <a:spcPts val="120"/>
                </a:spcBef>
              </a:pPr>
              <a:r>
                <a:rPr sz="2000" dirty="0">
                  <a:latin typeface="+mn-ea"/>
                  <a:cs typeface="Comic Sans MS"/>
                </a:rPr>
                <a:t>{c,d,e,f}</a:t>
              </a:r>
            </a:p>
          </p:txBody>
        </p:sp>
        <p:sp>
          <p:nvSpPr>
            <p:cNvPr id="22" name="object 43">
              <a:extLst>
                <a:ext uri="{FF2B5EF4-FFF2-40B4-BE49-F238E27FC236}">
                  <a16:creationId xmlns:a16="http://schemas.microsoft.com/office/drawing/2014/main" id="{11926609-23DE-491D-93D7-9420EEAC7AD5}"/>
                </a:ext>
              </a:extLst>
            </p:cNvPr>
            <p:cNvSpPr/>
            <p:nvPr/>
          </p:nvSpPr>
          <p:spPr>
            <a:xfrm>
              <a:off x="6023190" y="4356740"/>
              <a:ext cx="420370" cy="101600"/>
            </a:xfrm>
            <a:custGeom>
              <a:avLst/>
              <a:gdLst/>
              <a:ahLst/>
              <a:cxnLst/>
              <a:rect l="l" t="t" r="r" b="b"/>
              <a:pathLst>
                <a:path w="420370" h="101600">
                  <a:moveTo>
                    <a:pt x="40028" y="75332"/>
                  </a:moveTo>
                  <a:lnTo>
                    <a:pt x="36887" y="59942"/>
                  </a:lnTo>
                  <a:lnTo>
                    <a:pt x="0" y="88865"/>
                  </a:lnTo>
                  <a:lnTo>
                    <a:pt x="33114" y="97757"/>
                  </a:lnTo>
                  <a:lnTo>
                    <a:pt x="33114" y="76709"/>
                  </a:lnTo>
                  <a:lnTo>
                    <a:pt x="40028" y="75332"/>
                  </a:lnTo>
                  <a:close/>
                </a:path>
                <a:path w="420370" h="101600">
                  <a:moveTo>
                    <a:pt x="42163" y="85795"/>
                  </a:moveTo>
                  <a:lnTo>
                    <a:pt x="40028" y="75332"/>
                  </a:lnTo>
                  <a:lnTo>
                    <a:pt x="33114" y="76709"/>
                  </a:lnTo>
                  <a:lnTo>
                    <a:pt x="35210" y="87188"/>
                  </a:lnTo>
                  <a:lnTo>
                    <a:pt x="42163" y="85795"/>
                  </a:lnTo>
                  <a:close/>
                </a:path>
                <a:path w="420370" h="101600">
                  <a:moveTo>
                    <a:pt x="45271" y="101021"/>
                  </a:moveTo>
                  <a:lnTo>
                    <a:pt x="42163" y="85795"/>
                  </a:lnTo>
                  <a:lnTo>
                    <a:pt x="35210" y="87188"/>
                  </a:lnTo>
                  <a:lnTo>
                    <a:pt x="33114" y="76709"/>
                  </a:lnTo>
                  <a:lnTo>
                    <a:pt x="33114" y="97757"/>
                  </a:lnTo>
                  <a:lnTo>
                    <a:pt x="45271" y="101021"/>
                  </a:lnTo>
                  <a:close/>
                </a:path>
                <a:path w="420370" h="101600">
                  <a:moveTo>
                    <a:pt x="420014" y="10060"/>
                  </a:moveTo>
                  <a:lnTo>
                    <a:pt x="418337" y="0"/>
                  </a:lnTo>
                  <a:lnTo>
                    <a:pt x="40028" y="75332"/>
                  </a:lnTo>
                  <a:lnTo>
                    <a:pt x="42163" y="85795"/>
                  </a:lnTo>
                  <a:lnTo>
                    <a:pt x="420014" y="10060"/>
                  </a:lnTo>
                  <a:close/>
                </a:path>
              </a:pathLst>
            </a:custGeom>
            <a:solidFill>
              <a:srgbClr val="000000"/>
            </a:solidFill>
          </p:spPr>
          <p:txBody>
            <a:bodyPr wrap="square" lIns="0" tIns="0" rIns="0" bIns="0" rtlCol="0"/>
            <a:lstStyle/>
            <a:p>
              <a:endParaRPr sz="2000">
                <a:latin typeface="+mn-ea"/>
              </a:endParaRPr>
            </a:p>
          </p:txBody>
        </p:sp>
        <p:sp>
          <p:nvSpPr>
            <p:cNvPr id="23" name="object 44">
              <a:extLst>
                <a:ext uri="{FF2B5EF4-FFF2-40B4-BE49-F238E27FC236}">
                  <a16:creationId xmlns:a16="http://schemas.microsoft.com/office/drawing/2014/main" id="{CF529186-F2E6-47A7-A89D-E040569C6A84}"/>
                </a:ext>
              </a:extLst>
            </p:cNvPr>
            <p:cNvSpPr txBox="1"/>
            <p:nvPr/>
          </p:nvSpPr>
          <p:spPr>
            <a:xfrm>
              <a:off x="8394439" y="3640911"/>
              <a:ext cx="936491" cy="323165"/>
            </a:xfrm>
            <a:prstGeom prst="rect">
              <a:avLst/>
            </a:prstGeom>
          </p:spPr>
          <p:txBody>
            <a:bodyPr vert="horz" wrap="square" lIns="0" tIns="15240" rIns="0" bIns="0" rtlCol="0">
              <a:spAutoFit/>
            </a:bodyPr>
            <a:lstStyle/>
            <a:p>
              <a:pPr marL="12700">
                <a:lnSpc>
                  <a:spcPct val="100000"/>
                </a:lnSpc>
                <a:spcBef>
                  <a:spcPts val="120"/>
                </a:spcBef>
              </a:pPr>
              <a:r>
                <a:rPr sz="2000" spc="5" dirty="0">
                  <a:latin typeface="+mn-ea"/>
                  <a:cs typeface="Comic Sans MS"/>
                </a:rPr>
                <a:t>{b,c,f}</a:t>
              </a:r>
              <a:endParaRPr sz="2000" dirty="0">
                <a:latin typeface="+mn-ea"/>
                <a:cs typeface="Comic Sans MS"/>
              </a:endParaRPr>
            </a:p>
          </p:txBody>
        </p:sp>
        <p:sp>
          <p:nvSpPr>
            <p:cNvPr id="24" name="object 45">
              <a:extLst>
                <a:ext uri="{FF2B5EF4-FFF2-40B4-BE49-F238E27FC236}">
                  <a16:creationId xmlns:a16="http://schemas.microsoft.com/office/drawing/2014/main" id="{3CD7DFF9-505B-4E67-8157-8414379D34B1}"/>
                </a:ext>
              </a:extLst>
            </p:cNvPr>
            <p:cNvSpPr/>
            <p:nvPr/>
          </p:nvSpPr>
          <p:spPr>
            <a:xfrm>
              <a:off x="7915107" y="3795048"/>
              <a:ext cx="420370" cy="101600"/>
            </a:xfrm>
            <a:custGeom>
              <a:avLst/>
              <a:gdLst/>
              <a:ahLst/>
              <a:cxnLst/>
              <a:rect l="l" t="t" r="r" b="b"/>
              <a:pathLst>
                <a:path w="420370" h="101600">
                  <a:moveTo>
                    <a:pt x="40028" y="75332"/>
                  </a:moveTo>
                  <a:lnTo>
                    <a:pt x="36887" y="59942"/>
                  </a:lnTo>
                  <a:lnTo>
                    <a:pt x="0" y="88865"/>
                  </a:lnTo>
                  <a:lnTo>
                    <a:pt x="33114" y="97757"/>
                  </a:lnTo>
                  <a:lnTo>
                    <a:pt x="33114" y="76709"/>
                  </a:lnTo>
                  <a:lnTo>
                    <a:pt x="40028" y="75332"/>
                  </a:lnTo>
                  <a:close/>
                </a:path>
                <a:path w="420370" h="101600">
                  <a:moveTo>
                    <a:pt x="42163" y="85795"/>
                  </a:moveTo>
                  <a:lnTo>
                    <a:pt x="40028" y="75332"/>
                  </a:lnTo>
                  <a:lnTo>
                    <a:pt x="33114" y="76709"/>
                  </a:lnTo>
                  <a:lnTo>
                    <a:pt x="35210" y="87188"/>
                  </a:lnTo>
                  <a:lnTo>
                    <a:pt x="42163" y="85795"/>
                  </a:lnTo>
                  <a:close/>
                </a:path>
                <a:path w="420370" h="101600">
                  <a:moveTo>
                    <a:pt x="45271" y="101021"/>
                  </a:moveTo>
                  <a:lnTo>
                    <a:pt x="42163" y="85795"/>
                  </a:lnTo>
                  <a:lnTo>
                    <a:pt x="35210" y="87188"/>
                  </a:lnTo>
                  <a:lnTo>
                    <a:pt x="33114" y="76709"/>
                  </a:lnTo>
                  <a:lnTo>
                    <a:pt x="33114" y="97757"/>
                  </a:lnTo>
                  <a:lnTo>
                    <a:pt x="45271" y="101021"/>
                  </a:lnTo>
                  <a:close/>
                </a:path>
                <a:path w="420370" h="101600">
                  <a:moveTo>
                    <a:pt x="420014" y="10060"/>
                  </a:moveTo>
                  <a:lnTo>
                    <a:pt x="418337" y="0"/>
                  </a:lnTo>
                  <a:lnTo>
                    <a:pt x="40028" y="75332"/>
                  </a:lnTo>
                  <a:lnTo>
                    <a:pt x="42163" y="85795"/>
                  </a:lnTo>
                  <a:lnTo>
                    <a:pt x="420014" y="10060"/>
                  </a:lnTo>
                  <a:close/>
                </a:path>
              </a:pathLst>
            </a:custGeom>
            <a:solidFill>
              <a:srgbClr val="000000"/>
            </a:solidFill>
          </p:spPr>
          <p:txBody>
            <a:bodyPr wrap="square" lIns="0" tIns="0" rIns="0" bIns="0" rtlCol="0"/>
            <a:lstStyle/>
            <a:p>
              <a:endParaRPr sz="2000">
                <a:latin typeface="+mn-ea"/>
              </a:endParaRPr>
            </a:p>
          </p:txBody>
        </p:sp>
        <p:sp>
          <p:nvSpPr>
            <p:cNvPr id="25" name="object 46">
              <a:extLst>
                <a:ext uri="{FF2B5EF4-FFF2-40B4-BE49-F238E27FC236}">
                  <a16:creationId xmlns:a16="http://schemas.microsoft.com/office/drawing/2014/main" id="{8789D76F-B5E2-4C1E-8AE7-36A1B9D19C0A}"/>
                </a:ext>
              </a:extLst>
            </p:cNvPr>
            <p:cNvSpPr/>
            <p:nvPr/>
          </p:nvSpPr>
          <p:spPr>
            <a:xfrm>
              <a:off x="4381299" y="3782505"/>
              <a:ext cx="252095" cy="42545"/>
            </a:xfrm>
            <a:custGeom>
              <a:avLst/>
              <a:gdLst/>
              <a:ahLst/>
              <a:cxnLst/>
              <a:rect l="l" t="t" r="r" b="b"/>
              <a:pathLst>
                <a:path w="252095" h="42544">
                  <a:moveTo>
                    <a:pt x="216714" y="25988"/>
                  </a:moveTo>
                  <a:lnTo>
                    <a:pt x="216714" y="15509"/>
                  </a:lnTo>
                  <a:lnTo>
                    <a:pt x="0" y="15509"/>
                  </a:lnTo>
                  <a:lnTo>
                    <a:pt x="0" y="25988"/>
                  </a:lnTo>
                  <a:lnTo>
                    <a:pt x="216714" y="25988"/>
                  </a:lnTo>
                  <a:close/>
                </a:path>
                <a:path w="252095" h="42544">
                  <a:moveTo>
                    <a:pt x="251505" y="20958"/>
                  </a:moveTo>
                  <a:lnTo>
                    <a:pt x="209588" y="0"/>
                  </a:lnTo>
                  <a:lnTo>
                    <a:pt x="209588" y="15509"/>
                  </a:lnTo>
                  <a:lnTo>
                    <a:pt x="216714" y="15509"/>
                  </a:lnTo>
                  <a:lnTo>
                    <a:pt x="216714" y="38354"/>
                  </a:lnTo>
                  <a:lnTo>
                    <a:pt x="251505" y="20958"/>
                  </a:lnTo>
                  <a:close/>
                </a:path>
                <a:path w="252095" h="42544">
                  <a:moveTo>
                    <a:pt x="216714" y="38354"/>
                  </a:moveTo>
                  <a:lnTo>
                    <a:pt x="216714" y="25988"/>
                  </a:lnTo>
                  <a:lnTo>
                    <a:pt x="209588" y="25988"/>
                  </a:lnTo>
                  <a:lnTo>
                    <a:pt x="209588" y="41917"/>
                  </a:lnTo>
                  <a:lnTo>
                    <a:pt x="216714" y="38354"/>
                  </a:lnTo>
                  <a:close/>
                </a:path>
              </a:pathLst>
            </a:custGeom>
            <a:solidFill>
              <a:srgbClr val="000000"/>
            </a:solidFill>
          </p:spPr>
          <p:txBody>
            <a:bodyPr wrap="square" lIns="0" tIns="0" rIns="0" bIns="0" rtlCol="0"/>
            <a:lstStyle/>
            <a:p>
              <a:endParaRPr sz="2000">
                <a:latin typeface="+mn-ea"/>
              </a:endParaRPr>
            </a:p>
          </p:txBody>
        </p:sp>
        <p:sp>
          <p:nvSpPr>
            <p:cNvPr id="26" name="object 47">
              <a:extLst>
                <a:ext uri="{FF2B5EF4-FFF2-40B4-BE49-F238E27FC236}">
                  <a16:creationId xmlns:a16="http://schemas.microsoft.com/office/drawing/2014/main" id="{BE68FA21-C6A1-4E93-AA10-A75CBBA3D2FA}"/>
                </a:ext>
              </a:extLst>
            </p:cNvPr>
            <p:cNvSpPr txBox="1"/>
            <p:nvPr/>
          </p:nvSpPr>
          <p:spPr>
            <a:xfrm>
              <a:off x="3588766" y="3321593"/>
              <a:ext cx="996933" cy="1284967"/>
            </a:xfrm>
            <a:prstGeom prst="rect">
              <a:avLst/>
            </a:prstGeom>
          </p:spPr>
          <p:txBody>
            <a:bodyPr vert="horz" wrap="square" lIns="0" tIns="15240" rIns="0" bIns="0" rtlCol="0">
              <a:spAutoFit/>
            </a:bodyPr>
            <a:lstStyle/>
            <a:p>
              <a:pPr marL="12700">
                <a:lnSpc>
                  <a:spcPct val="100000"/>
                </a:lnSpc>
                <a:spcBef>
                  <a:spcPts val="120"/>
                </a:spcBef>
              </a:pPr>
              <a:r>
                <a:rPr sz="2000" dirty="0">
                  <a:latin typeface="+mn-ea"/>
                  <a:cs typeface="Comic Sans MS"/>
                </a:rPr>
                <a:t>{a,c,f}</a:t>
              </a:r>
            </a:p>
            <a:p>
              <a:pPr marL="12700">
                <a:lnSpc>
                  <a:spcPct val="100000"/>
                </a:lnSpc>
                <a:spcBef>
                  <a:spcPts val="90"/>
                </a:spcBef>
              </a:pPr>
              <a:r>
                <a:rPr sz="2000" spc="5" dirty="0">
                  <a:latin typeface="+mn-ea"/>
                  <a:cs typeface="Comic Sans MS"/>
                </a:rPr>
                <a:t>{</a:t>
              </a:r>
              <a:r>
                <a:rPr sz="2000" spc="5" dirty="0" err="1">
                  <a:latin typeface="+mn-ea"/>
                  <a:cs typeface="Comic Sans MS"/>
                </a:rPr>
                <a:t>c,d,f</a:t>
              </a:r>
              <a:r>
                <a:rPr sz="2000" spc="5" dirty="0">
                  <a:latin typeface="+mn-ea"/>
                  <a:cs typeface="Comic Sans MS"/>
                </a:rPr>
                <a:t>}</a:t>
              </a:r>
              <a:endParaRPr lang="en-US" sz="2000" spc="5" dirty="0">
                <a:latin typeface="+mn-ea"/>
                <a:cs typeface="Comic Sans MS"/>
              </a:endParaRPr>
            </a:p>
            <a:p>
              <a:pPr marL="12700">
                <a:lnSpc>
                  <a:spcPct val="100000"/>
                </a:lnSpc>
                <a:spcBef>
                  <a:spcPts val="90"/>
                </a:spcBef>
              </a:pPr>
              <a:endParaRPr lang="en-US" sz="2000" dirty="0">
                <a:latin typeface="+mn-ea"/>
                <a:cs typeface="Comic Sans MS"/>
              </a:endParaRPr>
            </a:p>
            <a:p>
              <a:pPr marL="12700">
                <a:lnSpc>
                  <a:spcPct val="100000"/>
                </a:lnSpc>
                <a:spcBef>
                  <a:spcPts val="90"/>
                </a:spcBef>
              </a:pPr>
              <a:r>
                <a:rPr lang="en-US" sz="2000" dirty="0">
                  <a:latin typeface="+mn-ea"/>
                  <a:cs typeface="Comic Sans MS"/>
                </a:rPr>
                <a:t>    </a:t>
              </a:r>
              <a:r>
                <a:rPr sz="2000" dirty="0">
                  <a:latin typeface="+mn-ea"/>
                  <a:cs typeface="Comic Sans MS"/>
                </a:rPr>
                <a:t>{c,e}</a:t>
              </a:r>
            </a:p>
          </p:txBody>
        </p:sp>
        <p:sp>
          <p:nvSpPr>
            <p:cNvPr id="27" name="object 48">
              <a:extLst>
                <a:ext uri="{FF2B5EF4-FFF2-40B4-BE49-F238E27FC236}">
                  <a16:creationId xmlns:a16="http://schemas.microsoft.com/office/drawing/2014/main" id="{50977F6B-5A7C-4908-A1F5-C64F69678D1B}"/>
                </a:ext>
              </a:extLst>
            </p:cNvPr>
            <p:cNvSpPr/>
            <p:nvPr/>
          </p:nvSpPr>
          <p:spPr>
            <a:xfrm>
              <a:off x="4390953" y="3416795"/>
              <a:ext cx="252095" cy="42545"/>
            </a:xfrm>
            <a:custGeom>
              <a:avLst/>
              <a:gdLst/>
              <a:ahLst/>
              <a:cxnLst/>
              <a:rect l="l" t="t" r="r" b="b"/>
              <a:pathLst>
                <a:path w="252095" h="42544">
                  <a:moveTo>
                    <a:pt x="216714" y="25988"/>
                  </a:moveTo>
                  <a:lnTo>
                    <a:pt x="216714" y="15509"/>
                  </a:lnTo>
                  <a:lnTo>
                    <a:pt x="0" y="15509"/>
                  </a:lnTo>
                  <a:lnTo>
                    <a:pt x="0" y="25988"/>
                  </a:lnTo>
                  <a:lnTo>
                    <a:pt x="216714" y="25988"/>
                  </a:lnTo>
                  <a:close/>
                </a:path>
                <a:path w="252095" h="42544">
                  <a:moveTo>
                    <a:pt x="251505" y="20958"/>
                  </a:moveTo>
                  <a:lnTo>
                    <a:pt x="209588" y="0"/>
                  </a:lnTo>
                  <a:lnTo>
                    <a:pt x="209588" y="15509"/>
                  </a:lnTo>
                  <a:lnTo>
                    <a:pt x="216714" y="15509"/>
                  </a:lnTo>
                  <a:lnTo>
                    <a:pt x="216714" y="38354"/>
                  </a:lnTo>
                  <a:lnTo>
                    <a:pt x="251505" y="20958"/>
                  </a:lnTo>
                  <a:close/>
                </a:path>
                <a:path w="252095" h="42544">
                  <a:moveTo>
                    <a:pt x="216714" y="38354"/>
                  </a:moveTo>
                  <a:lnTo>
                    <a:pt x="216714" y="25988"/>
                  </a:lnTo>
                  <a:lnTo>
                    <a:pt x="209588" y="25988"/>
                  </a:lnTo>
                  <a:lnTo>
                    <a:pt x="209588" y="41917"/>
                  </a:lnTo>
                  <a:lnTo>
                    <a:pt x="216714" y="38354"/>
                  </a:lnTo>
                  <a:close/>
                </a:path>
              </a:pathLst>
            </a:custGeom>
            <a:solidFill>
              <a:srgbClr val="000000"/>
            </a:solidFill>
          </p:spPr>
          <p:txBody>
            <a:bodyPr wrap="square" lIns="0" tIns="0" rIns="0" bIns="0" rtlCol="0"/>
            <a:lstStyle/>
            <a:p>
              <a:endParaRPr sz="2000">
                <a:latin typeface="+mn-ea"/>
              </a:endParaRPr>
            </a:p>
          </p:txBody>
        </p:sp>
        <p:cxnSp>
          <p:nvCxnSpPr>
            <p:cNvPr id="28" name="直接箭头连接符 27">
              <a:extLst>
                <a:ext uri="{FF2B5EF4-FFF2-40B4-BE49-F238E27FC236}">
                  <a16:creationId xmlns:a16="http://schemas.microsoft.com/office/drawing/2014/main" id="{967872A5-503A-4C00-BAA6-9E593B19FCFE}"/>
                </a:ext>
              </a:extLst>
            </p:cNvPr>
            <p:cNvCxnSpPr>
              <a:stCxn id="6" idx="2"/>
              <a:endCxn id="7" idx="0"/>
            </p:cNvCxnSpPr>
            <p:nvPr/>
          </p:nvCxnSpPr>
          <p:spPr>
            <a:xfrm flipH="1">
              <a:off x="4000261" y="4083888"/>
              <a:ext cx="1285574" cy="98225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接箭头连接符 28">
              <a:extLst>
                <a:ext uri="{FF2B5EF4-FFF2-40B4-BE49-F238E27FC236}">
                  <a16:creationId xmlns:a16="http://schemas.microsoft.com/office/drawing/2014/main" id="{BEBF9482-30EA-47FD-8BF4-1197726CE411}"/>
                </a:ext>
              </a:extLst>
            </p:cNvPr>
            <p:cNvCxnSpPr>
              <a:cxnSpLocks/>
            </p:cNvCxnSpPr>
            <p:nvPr/>
          </p:nvCxnSpPr>
          <p:spPr>
            <a:xfrm>
              <a:off x="5564480" y="4075671"/>
              <a:ext cx="888515" cy="77355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a:extLst>
                <a:ext uri="{FF2B5EF4-FFF2-40B4-BE49-F238E27FC236}">
                  <a16:creationId xmlns:a16="http://schemas.microsoft.com/office/drawing/2014/main" id="{FEF84CB9-59E7-4D7A-BCD6-A08D77B0B1F6}"/>
                </a:ext>
              </a:extLst>
            </p:cNvPr>
            <p:cNvCxnSpPr>
              <a:cxnSpLocks/>
              <a:stCxn id="7" idx="2"/>
            </p:cNvCxnSpPr>
            <p:nvPr/>
          </p:nvCxnSpPr>
          <p:spPr>
            <a:xfrm>
              <a:off x="4000261" y="5395074"/>
              <a:ext cx="1065180" cy="73523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a:extLst>
                <a:ext uri="{FF2B5EF4-FFF2-40B4-BE49-F238E27FC236}">
                  <a16:creationId xmlns:a16="http://schemas.microsoft.com/office/drawing/2014/main" id="{68DC8225-C75D-4343-BECB-8996CAEF7D56}"/>
                </a:ext>
              </a:extLst>
            </p:cNvPr>
            <p:cNvCxnSpPr>
              <a:cxnSpLocks/>
            </p:cNvCxnSpPr>
            <p:nvPr/>
          </p:nvCxnSpPr>
          <p:spPr>
            <a:xfrm flipH="1">
              <a:off x="5488554" y="5614041"/>
              <a:ext cx="994098" cy="51626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a:extLst>
                <a:ext uri="{FF2B5EF4-FFF2-40B4-BE49-F238E27FC236}">
                  <a16:creationId xmlns:a16="http://schemas.microsoft.com/office/drawing/2014/main" id="{FF36CD34-68D6-479B-A4BF-88E201F77FCF}"/>
                </a:ext>
              </a:extLst>
            </p:cNvPr>
            <p:cNvCxnSpPr>
              <a:cxnSpLocks/>
            </p:cNvCxnSpPr>
            <p:nvPr/>
          </p:nvCxnSpPr>
          <p:spPr>
            <a:xfrm flipH="1">
              <a:off x="5020205" y="6503589"/>
              <a:ext cx="1" cy="33503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连接符: 曲线 32">
              <a:extLst>
                <a:ext uri="{FF2B5EF4-FFF2-40B4-BE49-F238E27FC236}">
                  <a16:creationId xmlns:a16="http://schemas.microsoft.com/office/drawing/2014/main" id="{D4584A7E-B088-4A13-98A9-28B7FE865883}"/>
                </a:ext>
              </a:extLst>
            </p:cNvPr>
            <p:cNvCxnSpPr>
              <a:stCxn id="9" idx="3"/>
              <a:endCxn id="6" idx="3"/>
            </p:cNvCxnSpPr>
            <p:nvPr/>
          </p:nvCxnSpPr>
          <p:spPr>
            <a:xfrm flipV="1">
              <a:off x="5886887" y="3578365"/>
              <a:ext cx="31494" cy="2724859"/>
            </a:xfrm>
            <a:prstGeom prst="curvedConnector3">
              <a:avLst>
                <a:gd name="adj1" fmla="val 1055482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33">
              <a:extLst>
                <a:ext uri="{FF2B5EF4-FFF2-40B4-BE49-F238E27FC236}">
                  <a16:creationId xmlns:a16="http://schemas.microsoft.com/office/drawing/2014/main" id="{1D7D87E9-A46F-419A-9477-5B2A8ABD76BF}"/>
                </a:ext>
              </a:extLst>
            </p:cNvPr>
            <p:cNvCxnSpPr>
              <a:cxnSpLocks/>
              <a:stCxn id="8" idx="2"/>
            </p:cNvCxnSpPr>
            <p:nvPr/>
          </p:nvCxnSpPr>
          <p:spPr>
            <a:xfrm>
              <a:off x="6500390" y="5598130"/>
              <a:ext cx="0" cy="26065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29690510"/>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E625E6-F871-4612-92FA-3723DEC6215A}"/>
              </a:ext>
            </a:extLst>
          </p:cNvPr>
          <p:cNvSpPr>
            <a:spLocks noGrp="1"/>
          </p:cNvSpPr>
          <p:nvPr>
            <p:ph type="title"/>
          </p:nvPr>
        </p:nvSpPr>
        <p:spPr/>
        <p:txBody>
          <a:bodyPr/>
          <a:lstStyle/>
          <a:p>
            <a:r>
              <a:rPr lang="en-US" altLang="zh-CN" dirty="0"/>
              <a:t>10.5</a:t>
            </a:r>
            <a:r>
              <a:rPr lang="zh-CN" altLang="en-US" dirty="0"/>
              <a:t>　目标代码生成技术</a:t>
            </a:r>
          </a:p>
        </p:txBody>
      </p:sp>
      <p:sp>
        <p:nvSpPr>
          <p:cNvPr id="3" name="内容占位符 2">
            <a:extLst>
              <a:ext uri="{FF2B5EF4-FFF2-40B4-BE49-F238E27FC236}">
                <a16:creationId xmlns:a16="http://schemas.microsoft.com/office/drawing/2014/main" id="{0F4173FE-9166-49AF-942F-D27D2953ADC4}"/>
              </a:ext>
            </a:extLst>
          </p:cNvPr>
          <p:cNvSpPr>
            <a:spLocks noGrp="1"/>
          </p:cNvSpPr>
          <p:nvPr>
            <p:ph idx="1"/>
          </p:nvPr>
        </p:nvSpPr>
        <p:spPr>
          <a:xfrm>
            <a:off x="487822" y="942763"/>
            <a:ext cx="11206873" cy="1832521"/>
          </a:xfrm>
        </p:spPr>
        <p:txBody>
          <a:bodyPr>
            <a:normAutofit lnSpcReduction="10000"/>
          </a:bodyPr>
          <a:lstStyle/>
          <a:p>
            <a:r>
              <a:rPr lang="zh-CN" altLang="en-US" dirty="0">
                <a:solidFill>
                  <a:srgbClr val="FF0000"/>
                </a:solidFill>
              </a:rPr>
              <a:t>第</a:t>
            </a:r>
            <a:r>
              <a:rPr lang="en-US" altLang="zh-CN" dirty="0">
                <a:solidFill>
                  <a:srgbClr val="FF0000"/>
                </a:solidFill>
              </a:rPr>
              <a:t>2</a:t>
            </a:r>
            <a:r>
              <a:rPr lang="zh-CN" altLang="en-US" dirty="0">
                <a:solidFill>
                  <a:srgbClr val="FF0000"/>
                </a:solidFill>
              </a:rPr>
              <a:t>步：寄存器相干图</a:t>
            </a:r>
            <a:r>
              <a:rPr lang="en-US" altLang="zh-CN" dirty="0">
                <a:solidFill>
                  <a:srgbClr val="FF0000"/>
                </a:solidFill>
              </a:rPr>
              <a:t>(register interference graph</a:t>
            </a:r>
            <a:r>
              <a:rPr lang="zh-CN" altLang="en-US" dirty="0">
                <a:solidFill>
                  <a:srgbClr val="FF0000"/>
                </a:solidFill>
              </a:rPr>
              <a:t>， </a:t>
            </a:r>
            <a:r>
              <a:rPr lang="en-US" altLang="zh-CN" dirty="0">
                <a:solidFill>
                  <a:srgbClr val="FF0000"/>
                </a:solidFill>
              </a:rPr>
              <a:t>RIG)</a:t>
            </a:r>
          </a:p>
          <a:p>
            <a:r>
              <a:rPr lang="zh-CN" altLang="en-US" sz="2400" dirty="0"/>
              <a:t>同时活跃的变量无法共享寄存器。如</a:t>
            </a:r>
            <a:r>
              <a:rPr lang="en-US" altLang="zh-CN" sz="2400" dirty="0"/>
              <a:t>t1,t2</a:t>
            </a:r>
            <a:r>
              <a:rPr lang="zh-CN" altLang="en-US" sz="2400" dirty="0"/>
              <a:t>在某点同时活跃，则在两者间画一条无向边</a:t>
            </a:r>
            <a:r>
              <a:rPr lang="en-US" altLang="zh-CN" sz="2400" dirty="0"/>
              <a:t>.</a:t>
            </a:r>
            <a:endParaRPr lang="zh-CN" altLang="en-US" sz="2400" dirty="0"/>
          </a:p>
        </p:txBody>
      </p:sp>
      <p:sp>
        <p:nvSpPr>
          <p:cNvPr id="65" name="文本框 64">
            <a:extLst>
              <a:ext uri="{FF2B5EF4-FFF2-40B4-BE49-F238E27FC236}">
                <a16:creationId xmlns:a16="http://schemas.microsoft.com/office/drawing/2014/main" id="{EBDF9FF8-DC5D-4A11-9AE5-1C2FEDA395F3}"/>
              </a:ext>
            </a:extLst>
          </p:cNvPr>
          <p:cNvSpPr txBox="1"/>
          <p:nvPr/>
        </p:nvSpPr>
        <p:spPr>
          <a:xfrm>
            <a:off x="8132722" y="2893471"/>
            <a:ext cx="354584" cy="461665"/>
          </a:xfrm>
          <a:prstGeom prst="rect">
            <a:avLst/>
          </a:prstGeom>
          <a:noFill/>
        </p:spPr>
        <p:txBody>
          <a:bodyPr wrap="none" rtlCol="0">
            <a:spAutoFit/>
          </a:bodyPr>
          <a:lstStyle/>
          <a:p>
            <a:r>
              <a:rPr lang="en-US" altLang="zh-CN" sz="2400" dirty="0">
                <a:latin typeface="+mn-ea"/>
              </a:rPr>
              <a:t>a</a:t>
            </a:r>
            <a:endParaRPr lang="zh-CN" altLang="en-US" sz="2400" dirty="0">
              <a:latin typeface="+mn-ea"/>
            </a:endParaRPr>
          </a:p>
        </p:txBody>
      </p:sp>
      <p:sp>
        <p:nvSpPr>
          <p:cNvPr id="66" name="文本框 65">
            <a:extLst>
              <a:ext uri="{FF2B5EF4-FFF2-40B4-BE49-F238E27FC236}">
                <a16:creationId xmlns:a16="http://schemas.microsoft.com/office/drawing/2014/main" id="{D6A72E52-97CE-472C-A7CB-9099403B7576}"/>
              </a:ext>
            </a:extLst>
          </p:cNvPr>
          <p:cNvSpPr txBox="1"/>
          <p:nvPr/>
        </p:nvSpPr>
        <p:spPr>
          <a:xfrm>
            <a:off x="9474550" y="3934989"/>
            <a:ext cx="381836" cy="461665"/>
          </a:xfrm>
          <a:prstGeom prst="rect">
            <a:avLst/>
          </a:prstGeom>
          <a:noFill/>
        </p:spPr>
        <p:txBody>
          <a:bodyPr wrap="none" rtlCol="0">
            <a:spAutoFit/>
          </a:bodyPr>
          <a:lstStyle/>
          <a:p>
            <a:r>
              <a:rPr lang="en-US" altLang="zh-CN" sz="2400" dirty="0">
                <a:latin typeface="+mn-ea"/>
              </a:rPr>
              <a:t>b</a:t>
            </a:r>
            <a:endParaRPr lang="zh-CN" altLang="en-US" sz="2400" dirty="0">
              <a:latin typeface="+mn-ea"/>
            </a:endParaRPr>
          </a:p>
        </p:txBody>
      </p:sp>
      <p:sp>
        <p:nvSpPr>
          <p:cNvPr id="67" name="文本框 66">
            <a:extLst>
              <a:ext uri="{FF2B5EF4-FFF2-40B4-BE49-F238E27FC236}">
                <a16:creationId xmlns:a16="http://schemas.microsoft.com/office/drawing/2014/main" id="{EED49335-F728-427E-9FC8-1ABE081A78D4}"/>
              </a:ext>
            </a:extLst>
          </p:cNvPr>
          <p:cNvSpPr txBox="1"/>
          <p:nvPr/>
        </p:nvSpPr>
        <p:spPr>
          <a:xfrm>
            <a:off x="9276341" y="5390149"/>
            <a:ext cx="338554" cy="461665"/>
          </a:xfrm>
          <a:prstGeom prst="rect">
            <a:avLst/>
          </a:prstGeom>
          <a:noFill/>
        </p:spPr>
        <p:txBody>
          <a:bodyPr wrap="none" rtlCol="0">
            <a:spAutoFit/>
          </a:bodyPr>
          <a:lstStyle/>
          <a:p>
            <a:r>
              <a:rPr lang="en-US" altLang="zh-CN" sz="2400" dirty="0">
                <a:latin typeface="+mn-ea"/>
              </a:rPr>
              <a:t>c</a:t>
            </a:r>
            <a:endParaRPr lang="zh-CN" altLang="en-US" sz="2400" dirty="0">
              <a:latin typeface="+mn-ea"/>
            </a:endParaRPr>
          </a:p>
        </p:txBody>
      </p:sp>
      <p:sp>
        <p:nvSpPr>
          <p:cNvPr id="68" name="文本框 67">
            <a:extLst>
              <a:ext uri="{FF2B5EF4-FFF2-40B4-BE49-F238E27FC236}">
                <a16:creationId xmlns:a16="http://schemas.microsoft.com/office/drawing/2014/main" id="{6410283C-4EF7-4EC7-8381-D4357D9564F0}"/>
              </a:ext>
            </a:extLst>
          </p:cNvPr>
          <p:cNvSpPr txBox="1"/>
          <p:nvPr/>
        </p:nvSpPr>
        <p:spPr>
          <a:xfrm>
            <a:off x="7750886" y="5508779"/>
            <a:ext cx="381836" cy="461665"/>
          </a:xfrm>
          <a:prstGeom prst="rect">
            <a:avLst/>
          </a:prstGeom>
          <a:noFill/>
        </p:spPr>
        <p:txBody>
          <a:bodyPr wrap="none" rtlCol="0">
            <a:spAutoFit/>
          </a:bodyPr>
          <a:lstStyle/>
          <a:p>
            <a:r>
              <a:rPr lang="en-US" altLang="zh-CN" sz="2400" dirty="0">
                <a:latin typeface="+mn-ea"/>
              </a:rPr>
              <a:t>d</a:t>
            </a:r>
            <a:endParaRPr lang="zh-CN" altLang="en-US" sz="2400" dirty="0">
              <a:latin typeface="+mn-ea"/>
            </a:endParaRPr>
          </a:p>
        </p:txBody>
      </p:sp>
      <p:sp>
        <p:nvSpPr>
          <p:cNvPr id="69" name="文本框 68">
            <a:extLst>
              <a:ext uri="{FF2B5EF4-FFF2-40B4-BE49-F238E27FC236}">
                <a16:creationId xmlns:a16="http://schemas.microsoft.com/office/drawing/2014/main" id="{90D4A768-BD5C-46B6-B467-001AA99EBA9D}"/>
              </a:ext>
            </a:extLst>
          </p:cNvPr>
          <p:cNvSpPr txBox="1"/>
          <p:nvPr/>
        </p:nvSpPr>
        <p:spPr>
          <a:xfrm>
            <a:off x="6797345" y="4816280"/>
            <a:ext cx="359394" cy="461665"/>
          </a:xfrm>
          <a:prstGeom prst="rect">
            <a:avLst/>
          </a:prstGeom>
          <a:noFill/>
        </p:spPr>
        <p:txBody>
          <a:bodyPr wrap="none" rtlCol="0">
            <a:spAutoFit/>
          </a:bodyPr>
          <a:lstStyle/>
          <a:p>
            <a:r>
              <a:rPr lang="en-US" altLang="zh-CN" sz="2400" dirty="0">
                <a:latin typeface="+mn-ea"/>
              </a:rPr>
              <a:t>e</a:t>
            </a:r>
            <a:endParaRPr lang="zh-CN" altLang="en-US" sz="2400" dirty="0">
              <a:latin typeface="+mn-ea"/>
            </a:endParaRPr>
          </a:p>
        </p:txBody>
      </p:sp>
      <p:sp>
        <p:nvSpPr>
          <p:cNvPr id="70" name="文本框 69">
            <a:extLst>
              <a:ext uri="{FF2B5EF4-FFF2-40B4-BE49-F238E27FC236}">
                <a16:creationId xmlns:a16="http://schemas.microsoft.com/office/drawing/2014/main" id="{E1DF3FD3-FFA0-4DAE-87E7-DBC9EC21A8F2}"/>
              </a:ext>
            </a:extLst>
          </p:cNvPr>
          <p:cNvSpPr txBox="1"/>
          <p:nvPr/>
        </p:nvSpPr>
        <p:spPr>
          <a:xfrm>
            <a:off x="6945557" y="3680366"/>
            <a:ext cx="292068" cy="461665"/>
          </a:xfrm>
          <a:prstGeom prst="rect">
            <a:avLst/>
          </a:prstGeom>
          <a:noFill/>
        </p:spPr>
        <p:txBody>
          <a:bodyPr wrap="none" rtlCol="0">
            <a:spAutoFit/>
          </a:bodyPr>
          <a:lstStyle/>
          <a:p>
            <a:r>
              <a:rPr lang="en-US" altLang="zh-CN" sz="2400" dirty="0">
                <a:latin typeface="+mn-ea"/>
              </a:rPr>
              <a:t>f</a:t>
            </a:r>
            <a:endParaRPr lang="zh-CN" altLang="en-US" sz="2400" dirty="0">
              <a:latin typeface="+mn-ea"/>
            </a:endParaRPr>
          </a:p>
        </p:txBody>
      </p:sp>
      <p:pic>
        <p:nvPicPr>
          <p:cNvPr id="71" name="图片 70">
            <a:extLst>
              <a:ext uri="{FF2B5EF4-FFF2-40B4-BE49-F238E27FC236}">
                <a16:creationId xmlns:a16="http://schemas.microsoft.com/office/drawing/2014/main" id="{6E798A9C-634F-4DB0-9DB7-2465E520ADB6}"/>
              </a:ext>
            </a:extLst>
          </p:cNvPr>
          <p:cNvPicPr>
            <a:picLocks noChangeAspect="1"/>
          </p:cNvPicPr>
          <p:nvPr/>
        </p:nvPicPr>
        <p:blipFill>
          <a:blip r:embed="rId2"/>
          <a:stretch>
            <a:fillRect/>
          </a:stretch>
        </p:blipFill>
        <p:spPr>
          <a:xfrm>
            <a:off x="487822" y="2991714"/>
            <a:ext cx="5610482" cy="3497019"/>
          </a:xfrm>
          <a:prstGeom prst="rect">
            <a:avLst/>
          </a:prstGeom>
        </p:spPr>
      </p:pic>
      <p:cxnSp>
        <p:nvCxnSpPr>
          <p:cNvPr id="73" name="直接连接符 72">
            <a:extLst>
              <a:ext uri="{FF2B5EF4-FFF2-40B4-BE49-F238E27FC236}">
                <a16:creationId xmlns:a16="http://schemas.microsoft.com/office/drawing/2014/main" id="{A5D95B04-7398-4C04-9093-7B34EEBF224D}"/>
              </a:ext>
            </a:extLst>
          </p:cNvPr>
          <p:cNvCxnSpPr>
            <a:cxnSpLocks/>
            <a:stCxn id="65" idx="2"/>
            <a:endCxn id="67" idx="1"/>
          </p:cNvCxnSpPr>
          <p:nvPr/>
        </p:nvCxnSpPr>
        <p:spPr>
          <a:xfrm>
            <a:off x="8310014" y="3355136"/>
            <a:ext cx="966327" cy="226584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直接连接符 73">
            <a:extLst>
              <a:ext uri="{FF2B5EF4-FFF2-40B4-BE49-F238E27FC236}">
                <a16:creationId xmlns:a16="http://schemas.microsoft.com/office/drawing/2014/main" id="{4B27D6DC-7F64-4015-B9DB-9F8F7963CAA9}"/>
              </a:ext>
            </a:extLst>
          </p:cNvPr>
          <p:cNvCxnSpPr>
            <a:cxnSpLocks/>
            <a:stCxn id="65" idx="2"/>
            <a:endCxn id="70" idx="3"/>
          </p:cNvCxnSpPr>
          <p:nvPr/>
        </p:nvCxnSpPr>
        <p:spPr>
          <a:xfrm flipH="1">
            <a:off x="7237625" y="3355136"/>
            <a:ext cx="1072389" cy="55606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直接连接符 76">
            <a:extLst>
              <a:ext uri="{FF2B5EF4-FFF2-40B4-BE49-F238E27FC236}">
                <a16:creationId xmlns:a16="http://schemas.microsoft.com/office/drawing/2014/main" id="{53E8C5C0-456F-491E-BBEF-2C9389730E7E}"/>
              </a:ext>
            </a:extLst>
          </p:cNvPr>
          <p:cNvCxnSpPr>
            <a:cxnSpLocks/>
            <a:stCxn id="67" idx="1"/>
            <a:endCxn id="70" idx="3"/>
          </p:cNvCxnSpPr>
          <p:nvPr/>
        </p:nvCxnSpPr>
        <p:spPr>
          <a:xfrm flipH="1" flipV="1">
            <a:off x="7237625" y="3911199"/>
            <a:ext cx="2038716" cy="170978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直接连接符 79">
            <a:extLst>
              <a:ext uri="{FF2B5EF4-FFF2-40B4-BE49-F238E27FC236}">
                <a16:creationId xmlns:a16="http://schemas.microsoft.com/office/drawing/2014/main" id="{A1B47761-EF62-4A4A-B766-F9A7C46CE632}"/>
              </a:ext>
            </a:extLst>
          </p:cNvPr>
          <p:cNvCxnSpPr>
            <a:cxnSpLocks/>
            <a:stCxn id="67" idx="1"/>
            <a:endCxn id="68" idx="0"/>
          </p:cNvCxnSpPr>
          <p:nvPr/>
        </p:nvCxnSpPr>
        <p:spPr>
          <a:xfrm flipH="1" flipV="1">
            <a:off x="7941804" y="5508779"/>
            <a:ext cx="1334537" cy="11220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直接连接符 82">
            <a:extLst>
              <a:ext uri="{FF2B5EF4-FFF2-40B4-BE49-F238E27FC236}">
                <a16:creationId xmlns:a16="http://schemas.microsoft.com/office/drawing/2014/main" id="{956F6AFD-4DEE-44B6-A2E7-A72F89859EB6}"/>
              </a:ext>
            </a:extLst>
          </p:cNvPr>
          <p:cNvCxnSpPr>
            <a:cxnSpLocks/>
            <a:endCxn id="68" idx="0"/>
          </p:cNvCxnSpPr>
          <p:nvPr/>
        </p:nvCxnSpPr>
        <p:spPr>
          <a:xfrm>
            <a:off x="7237134" y="3963522"/>
            <a:ext cx="704670" cy="154525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直接连接符 85">
            <a:extLst>
              <a:ext uri="{FF2B5EF4-FFF2-40B4-BE49-F238E27FC236}">
                <a16:creationId xmlns:a16="http://schemas.microsoft.com/office/drawing/2014/main" id="{3E660B2D-83FF-48B1-8423-567B4FC58C9D}"/>
              </a:ext>
            </a:extLst>
          </p:cNvPr>
          <p:cNvCxnSpPr>
            <a:cxnSpLocks/>
            <a:stCxn id="69" idx="3"/>
            <a:endCxn id="67" idx="1"/>
          </p:cNvCxnSpPr>
          <p:nvPr/>
        </p:nvCxnSpPr>
        <p:spPr>
          <a:xfrm>
            <a:off x="7156739" y="5047113"/>
            <a:ext cx="2119602" cy="57386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 name="直接连接符 88">
            <a:extLst>
              <a:ext uri="{FF2B5EF4-FFF2-40B4-BE49-F238E27FC236}">
                <a16:creationId xmlns:a16="http://schemas.microsoft.com/office/drawing/2014/main" id="{4AACCAD2-0689-4B16-9FF1-45D7C7E2C367}"/>
              </a:ext>
            </a:extLst>
          </p:cNvPr>
          <p:cNvCxnSpPr>
            <a:cxnSpLocks/>
            <a:stCxn id="69" idx="3"/>
            <a:endCxn id="68" idx="0"/>
          </p:cNvCxnSpPr>
          <p:nvPr/>
        </p:nvCxnSpPr>
        <p:spPr>
          <a:xfrm>
            <a:off x="7156739" y="5047113"/>
            <a:ext cx="785065" cy="46166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直接连接符 93">
            <a:extLst>
              <a:ext uri="{FF2B5EF4-FFF2-40B4-BE49-F238E27FC236}">
                <a16:creationId xmlns:a16="http://schemas.microsoft.com/office/drawing/2014/main" id="{4E69C122-64C4-4024-BF81-169740A38EB5}"/>
              </a:ext>
            </a:extLst>
          </p:cNvPr>
          <p:cNvCxnSpPr>
            <a:cxnSpLocks/>
            <a:stCxn id="69" idx="3"/>
            <a:endCxn id="70" idx="3"/>
          </p:cNvCxnSpPr>
          <p:nvPr/>
        </p:nvCxnSpPr>
        <p:spPr>
          <a:xfrm flipV="1">
            <a:off x="7156739" y="3911199"/>
            <a:ext cx="80886" cy="113591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 name="直接连接符 103">
            <a:extLst>
              <a:ext uri="{FF2B5EF4-FFF2-40B4-BE49-F238E27FC236}">
                <a16:creationId xmlns:a16="http://schemas.microsoft.com/office/drawing/2014/main" id="{0DDDCCCE-CDB6-4077-B8FC-6065317337FD}"/>
              </a:ext>
            </a:extLst>
          </p:cNvPr>
          <p:cNvCxnSpPr>
            <a:cxnSpLocks/>
            <a:stCxn id="69" idx="3"/>
            <a:endCxn id="66" idx="1"/>
          </p:cNvCxnSpPr>
          <p:nvPr/>
        </p:nvCxnSpPr>
        <p:spPr>
          <a:xfrm flipV="1">
            <a:off x="7156739" y="4165822"/>
            <a:ext cx="2317811" cy="88129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直接连接符 106">
            <a:extLst>
              <a:ext uri="{FF2B5EF4-FFF2-40B4-BE49-F238E27FC236}">
                <a16:creationId xmlns:a16="http://schemas.microsoft.com/office/drawing/2014/main" id="{68ACDD15-983A-4E8E-A6A4-A2560D97627B}"/>
              </a:ext>
            </a:extLst>
          </p:cNvPr>
          <p:cNvCxnSpPr>
            <a:cxnSpLocks/>
            <a:stCxn id="67" idx="1"/>
            <a:endCxn id="66" idx="1"/>
          </p:cNvCxnSpPr>
          <p:nvPr/>
        </p:nvCxnSpPr>
        <p:spPr>
          <a:xfrm flipV="1">
            <a:off x="9276341" y="4165822"/>
            <a:ext cx="198209" cy="14551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 name="直接连接符 109">
            <a:extLst>
              <a:ext uri="{FF2B5EF4-FFF2-40B4-BE49-F238E27FC236}">
                <a16:creationId xmlns:a16="http://schemas.microsoft.com/office/drawing/2014/main" id="{67FB4478-5971-4885-9FB4-E4716568E9C2}"/>
              </a:ext>
            </a:extLst>
          </p:cNvPr>
          <p:cNvCxnSpPr>
            <a:cxnSpLocks/>
            <a:stCxn id="70" idx="3"/>
            <a:endCxn id="66" idx="1"/>
          </p:cNvCxnSpPr>
          <p:nvPr/>
        </p:nvCxnSpPr>
        <p:spPr>
          <a:xfrm>
            <a:off x="7237625" y="3911199"/>
            <a:ext cx="2236925" cy="25462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22279168"/>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E625E6-F871-4612-92FA-3723DEC6215A}"/>
              </a:ext>
            </a:extLst>
          </p:cNvPr>
          <p:cNvSpPr>
            <a:spLocks noGrp="1"/>
          </p:cNvSpPr>
          <p:nvPr>
            <p:ph type="title"/>
          </p:nvPr>
        </p:nvSpPr>
        <p:spPr/>
        <p:txBody>
          <a:bodyPr/>
          <a:lstStyle/>
          <a:p>
            <a:r>
              <a:rPr lang="en-US" altLang="zh-CN" dirty="0"/>
              <a:t>10.5</a:t>
            </a:r>
            <a:r>
              <a:rPr lang="zh-CN" altLang="en-US" dirty="0"/>
              <a:t>　目标代码生成技术</a:t>
            </a:r>
          </a:p>
        </p:txBody>
      </p:sp>
      <p:sp>
        <p:nvSpPr>
          <p:cNvPr id="3" name="内容占位符 2">
            <a:extLst>
              <a:ext uri="{FF2B5EF4-FFF2-40B4-BE49-F238E27FC236}">
                <a16:creationId xmlns:a16="http://schemas.microsoft.com/office/drawing/2014/main" id="{0F4173FE-9166-49AF-942F-D27D2953ADC4}"/>
              </a:ext>
            </a:extLst>
          </p:cNvPr>
          <p:cNvSpPr>
            <a:spLocks noGrp="1"/>
          </p:cNvSpPr>
          <p:nvPr>
            <p:ph idx="1"/>
          </p:nvPr>
        </p:nvSpPr>
        <p:spPr>
          <a:xfrm>
            <a:off x="487822" y="942763"/>
            <a:ext cx="11206873" cy="2223421"/>
          </a:xfrm>
        </p:spPr>
        <p:txBody>
          <a:bodyPr>
            <a:normAutofit fontScale="92500" lnSpcReduction="10000"/>
          </a:bodyPr>
          <a:lstStyle/>
          <a:p>
            <a:r>
              <a:rPr lang="zh-CN" altLang="en-US" dirty="0">
                <a:solidFill>
                  <a:srgbClr val="FF0000"/>
                </a:solidFill>
              </a:rPr>
              <a:t>第</a:t>
            </a:r>
            <a:r>
              <a:rPr lang="en-US" altLang="zh-CN" dirty="0">
                <a:solidFill>
                  <a:srgbClr val="FF0000"/>
                </a:solidFill>
              </a:rPr>
              <a:t>3</a:t>
            </a:r>
            <a:r>
              <a:rPr lang="zh-CN" altLang="en-US" dirty="0">
                <a:solidFill>
                  <a:srgbClr val="FF0000"/>
                </a:solidFill>
              </a:rPr>
              <a:t>步：对</a:t>
            </a:r>
            <a:r>
              <a:rPr lang="en-US" altLang="zh-CN" dirty="0">
                <a:solidFill>
                  <a:srgbClr val="FF0000"/>
                </a:solidFill>
              </a:rPr>
              <a:t>RIG</a:t>
            </a:r>
            <a:r>
              <a:rPr lang="zh-CN" altLang="en-US" dirty="0">
                <a:solidFill>
                  <a:srgbClr val="FF0000"/>
                </a:solidFill>
              </a:rPr>
              <a:t>进行着色</a:t>
            </a:r>
            <a:endParaRPr lang="en-US" altLang="zh-CN" dirty="0">
              <a:solidFill>
                <a:srgbClr val="FF0000"/>
              </a:solidFill>
            </a:endParaRPr>
          </a:p>
          <a:p>
            <a:r>
              <a:rPr lang="zh-CN" altLang="en-US" sz="2400" dirty="0"/>
              <a:t>有边相连的两点不能着同一颜色，不同颜色代表不同的寄存器</a:t>
            </a:r>
            <a:r>
              <a:rPr lang="en-US" altLang="zh-CN" sz="2400" dirty="0"/>
              <a:t>. </a:t>
            </a:r>
            <a:r>
              <a:rPr lang="zh-CN" altLang="en-US" sz="2400" dirty="0"/>
              <a:t>最后需要的最少颜色就是所需的寄存器数量 </a:t>
            </a:r>
            <a:endParaRPr lang="en-US" altLang="zh-CN" sz="2400" dirty="0"/>
          </a:p>
          <a:p>
            <a:r>
              <a:rPr lang="en-US" altLang="zh-CN" sz="2400" dirty="0"/>
              <a:t>“RIG</a:t>
            </a:r>
            <a:r>
              <a:rPr lang="zh-CN" altLang="en-US" sz="2400" dirty="0"/>
              <a:t>能否用</a:t>
            </a:r>
            <a:r>
              <a:rPr lang="en-US" altLang="zh-CN" sz="2400" dirty="0"/>
              <a:t>K</a:t>
            </a:r>
            <a:r>
              <a:rPr lang="zh-CN" altLang="en-US" sz="2400" dirty="0"/>
              <a:t>种颜色着色</a:t>
            </a:r>
            <a:r>
              <a:rPr lang="en-US" altLang="zh-CN" sz="2400" dirty="0"/>
              <a:t>”</a:t>
            </a:r>
            <a:r>
              <a:rPr lang="zh-CN" altLang="en-US" sz="2400" dirty="0"/>
              <a:t>是</a:t>
            </a:r>
            <a:r>
              <a:rPr lang="en-US" altLang="zh-CN" sz="2400" dirty="0"/>
              <a:t>NP</a:t>
            </a:r>
            <a:r>
              <a:rPr lang="zh-CN" altLang="en-US" sz="2400" dirty="0"/>
              <a:t>完全问题。启发式算法</a:t>
            </a:r>
            <a:endParaRPr lang="en-US" altLang="zh-CN" sz="2400" dirty="0"/>
          </a:p>
        </p:txBody>
      </p:sp>
      <p:grpSp>
        <p:nvGrpSpPr>
          <p:cNvPr id="6" name="组合 5">
            <a:extLst>
              <a:ext uri="{FF2B5EF4-FFF2-40B4-BE49-F238E27FC236}">
                <a16:creationId xmlns:a16="http://schemas.microsoft.com/office/drawing/2014/main" id="{4A521028-7108-4A13-851F-902C36718BB0}"/>
              </a:ext>
            </a:extLst>
          </p:cNvPr>
          <p:cNvGrpSpPr/>
          <p:nvPr/>
        </p:nvGrpSpPr>
        <p:grpSpPr>
          <a:xfrm>
            <a:off x="6419757" y="3198269"/>
            <a:ext cx="4084385" cy="3514406"/>
            <a:chOff x="6387673" y="3166185"/>
            <a:chExt cx="4084385" cy="3514406"/>
          </a:xfrm>
        </p:grpSpPr>
        <p:sp>
          <p:nvSpPr>
            <p:cNvPr id="65" name="文本框 64">
              <a:extLst>
                <a:ext uri="{FF2B5EF4-FFF2-40B4-BE49-F238E27FC236}">
                  <a16:creationId xmlns:a16="http://schemas.microsoft.com/office/drawing/2014/main" id="{EBDF9FF8-DC5D-4A11-9AE5-1C2FEDA395F3}"/>
                </a:ext>
              </a:extLst>
            </p:cNvPr>
            <p:cNvSpPr txBox="1"/>
            <p:nvPr/>
          </p:nvSpPr>
          <p:spPr>
            <a:xfrm>
              <a:off x="8132722" y="3166185"/>
              <a:ext cx="354584" cy="461665"/>
            </a:xfrm>
            <a:prstGeom prst="rect">
              <a:avLst/>
            </a:prstGeom>
            <a:solidFill>
              <a:srgbClr val="FF0000"/>
            </a:solidFill>
          </p:spPr>
          <p:txBody>
            <a:bodyPr wrap="none" rtlCol="0">
              <a:spAutoFit/>
            </a:bodyPr>
            <a:lstStyle/>
            <a:p>
              <a:r>
                <a:rPr lang="en-US" altLang="zh-CN" sz="2400" dirty="0">
                  <a:solidFill>
                    <a:schemeClr val="bg1"/>
                  </a:solidFill>
                  <a:latin typeface="+mn-ea"/>
                </a:rPr>
                <a:t>a</a:t>
              </a:r>
              <a:endParaRPr lang="zh-CN" altLang="en-US" sz="2400" dirty="0">
                <a:solidFill>
                  <a:schemeClr val="bg1"/>
                </a:solidFill>
                <a:latin typeface="+mn-ea"/>
              </a:endParaRPr>
            </a:p>
          </p:txBody>
        </p:sp>
        <p:sp>
          <p:nvSpPr>
            <p:cNvPr id="66" name="文本框 65">
              <a:extLst>
                <a:ext uri="{FF2B5EF4-FFF2-40B4-BE49-F238E27FC236}">
                  <a16:creationId xmlns:a16="http://schemas.microsoft.com/office/drawing/2014/main" id="{D6A72E52-97CE-472C-A7CB-9099403B7576}"/>
                </a:ext>
              </a:extLst>
            </p:cNvPr>
            <p:cNvSpPr txBox="1"/>
            <p:nvPr/>
          </p:nvSpPr>
          <p:spPr>
            <a:xfrm>
              <a:off x="9474550" y="4207703"/>
              <a:ext cx="381836" cy="461665"/>
            </a:xfrm>
            <a:prstGeom prst="rect">
              <a:avLst/>
            </a:prstGeom>
            <a:solidFill>
              <a:schemeClr val="tx1"/>
            </a:solidFill>
          </p:spPr>
          <p:txBody>
            <a:bodyPr wrap="none" rtlCol="0">
              <a:spAutoFit/>
            </a:bodyPr>
            <a:lstStyle/>
            <a:p>
              <a:r>
                <a:rPr lang="en-US" altLang="zh-CN" sz="2400" dirty="0">
                  <a:solidFill>
                    <a:schemeClr val="bg1"/>
                  </a:solidFill>
                  <a:latin typeface="+mn-ea"/>
                </a:rPr>
                <a:t>b</a:t>
              </a:r>
              <a:endParaRPr lang="zh-CN" altLang="en-US" sz="2400" dirty="0">
                <a:solidFill>
                  <a:schemeClr val="bg1"/>
                </a:solidFill>
                <a:latin typeface="+mn-ea"/>
              </a:endParaRPr>
            </a:p>
          </p:txBody>
        </p:sp>
        <p:sp>
          <p:nvSpPr>
            <p:cNvPr id="67" name="文本框 66">
              <a:extLst>
                <a:ext uri="{FF2B5EF4-FFF2-40B4-BE49-F238E27FC236}">
                  <a16:creationId xmlns:a16="http://schemas.microsoft.com/office/drawing/2014/main" id="{EED49335-F728-427E-9FC8-1ABE081A78D4}"/>
                </a:ext>
              </a:extLst>
            </p:cNvPr>
            <p:cNvSpPr txBox="1"/>
            <p:nvPr/>
          </p:nvSpPr>
          <p:spPr>
            <a:xfrm>
              <a:off x="9276341" y="5662863"/>
              <a:ext cx="338554" cy="461665"/>
            </a:xfrm>
            <a:prstGeom prst="rect">
              <a:avLst/>
            </a:prstGeom>
            <a:solidFill>
              <a:srgbClr val="00B050"/>
            </a:solidFill>
          </p:spPr>
          <p:txBody>
            <a:bodyPr wrap="none" rtlCol="0">
              <a:spAutoFit/>
            </a:bodyPr>
            <a:lstStyle/>
            <a:p>
              <a:r>
                <a:rPr lang="en-US" altLang="zh-CN" sz="2400" dirty="0">
                  <a:solidFill>
                    <a:schemeClr val="bg1"/>
                  </a:solidFill>
                  <a:latin typeface="+mn-ea"/>
                </a:rPr>
                <a:t>c</a:t>
              </a:r>
              <a:endParaRPr lang="zh-CN" altLang="en-US" sz="2400" dirty="0">
                <a:solidFill>
                  <a:schemeClr val="bg1"/>
                </a:solidFill>
                <a:latin typeface="+mn-ea"/>
              </a:endParaRPr>
            </a:p>
          </p:txBody>
        </p:sp>
        <p:sp>
          <p:nvSpPr>
            <p:cNvPr id="68" name="文本框 67">
              <a:extLst>
                <a:ext uri="{FF2B5EF4-FFF2-40B4-BE49-F238E27FC236}">
                  <a16:creationId xmlns:a16="http://schemas.microsoft.com/office/drawing/2014/main" id="{6410283C-4EF7-4EC7-8381-D4357D9564F0}"/>
                </a:ext>
              </a:extLst>
            </p:cNvPr>
            <p:cNvSpPr txBox="1"/>
            <p:nvPr/>
          </p:nvSpPr>
          <p:spPr>
            <a:xfrm>
              <a:off x="7750886" y="5781493"/>
              <a:ext cx="381836" cy="461665"/>
            </a:xfrm>
            <a:prstGeom prst="rect">
              <a:avLst/>
            </a:prstGeom>
            <a:solidFill>
              <a:schemeClr val="tx1"/>
            </a:solidFill>
          </p:spPr>
          <p:txBody>
            <a:bodyPr wrap="none" rtlCol="0">
              <a:spAutoFit/>
            </a:bodyPr>
            <a:lstStyle/>
            <a:p>
              <a:r>
                <a:rPr lang="en-US" altLang="zh-CN" sz="2400" dirty="0">
                  <a:solidFill>
                    <a:schemeClr val="bg1"/>
                  </a:solidFill>
                  <a:latin typeface="+mn-ea"/>
                </a:rPr>
                <a:t>d</a:t>
              </a:r>
              <a:endParaRPr lang="zh-CN" altLang="en-US" sz="2400" dirty="0">
                <a:solidFill>
                  <a:schemeClr val="bg1"/>
                </a:solidFill>
                <a:latin typeface="+mn-ea"/>
              </a:endParaRPr>
            </a:p>
          </p:txBody>
        </p:sp>
        <p:sp>
          <p:nvSpPr>
            <p:cNvPr id="69" name="文本框 68">
              <a:extLst>
                <a:ext uri="{FF2B5EF4-FFF2-40B4-BE49-F238E27FC236}">
                  <a16:creationId xmlns:a16="http://schemas.microsoft.com/office/drawing/2014/main" id="{90D4A768-BD5C-46B6-B467-001AA99EBA9D}"/>
                </a:ext>
              </a:extLst>
            </p:cNvPr>
            <p:cNvSpPr txBox="1"/>
            <p:nvPr/>
          </p:nvSpPr>
          <p:spPr>
            <a:xfrm>
              <a:off x="6797345" y="5088994"/>
              <a:ext cx="359394" cy="461665"/>
            </a:xfrm>
            <a:prstGeom prst="rect">
              <a:avLst/>
            </a:prstGeom>
            <a:solidFill>
              <a:srgbClr val="FF0000"/>
            </a:solidFill>
          </p:spPr>
          <p:txBody>
            <a:bodyPr wrap="none" rtlCol="0">
              <a:spAutoFit/>
            </a:bodyPr>
            <a:lstStyle/>
            <a:p>
              <a:r>
                <a:rPr lang="en-US" altLang="zh-CN" sz="2400" dirty="0">
                  <a:solidFill>
                    <a:schemeClr val="bg1"/>
                  </a:solidFill>
                  <a:latin typeface="+mn-ea"/>
                </a:rPr>
                <a:t>e</a:t>
              </a:r>
              <a:endParaRPr lang="zh-CN" altLang="en-US" sz="2400" dirty="0">
                <a:solidFill>
                  <a:schemeClr val="bg1"/>
                </a:solidFill>
                <a:latin typeface="+mn-ea"/>
              </a:endParaRPr>
            </a:p>
          </p:txBody>
        </p:sp>
        <p:sp>
          <p:nvSpPr>
            <p:cNvPr id="70" name="文本框 69">
              <a:extLst>
                <a:ext uri="{FF2B5EF4-FFF2-40B4-BE49-F238E27FC236}">
                  <a16:creationId xmlns:a16="http://schemas.microsoft.com/office/drawing/2014/main" id="{E1DF3FD3-FFA0-4DAE-87E7-DBC9EC21A8F2}"/>
                </a:ext>
              </a:extLst>
            </p:cNvPr>
            <p:cNvSpPr txBox="1"/>
            <p:nvPr/>
          </p:nvSpPr>
          <p:spPr>
            <a:xfrm>
              <a:off x="6945557" y="3953080"/>
              <a:ext cx="292068" cy="461665"/>
            </a:xfrm>
            <a:prstGeom prst="rect">
              <a:avLst/>
            </a:prstGeom>
            <a:solidFill>
              <a:srgbClr val="0000FF"/>
            </a:solidFill>
          </p:spPr>
          <p:txBody>
            <a:bodyPr wrap="none" rtlCol="0">
              <a:spAutoFit/>
            </a:bodyPr>
            <a:lstStyle/>
            <a:p>
              <a:r>
                <a:rPr lang="en-US" altLang="zh-CN" sz="2400" dirty="0">
                  <a:solidFill>
                    <a:schemeClr val="bg1"/>
                  </a:solidFill>
                  <a:latin typeface="+mn-ea"/>
                </a:rPr>
                <a:t>f</a:t>
              </a:r>
              <a:endParaRPr lang="zh-CN" altLang="en-US" sz="2400" dirty="0">
                <a:solidFill>
                  <a:schemeClr val="bg1"/>
                </a:solidFill>
                <a:latin typeface="+mn-ea"/>
              </a:endParaRPr>
            </a:p>
          </p:txBody>
        </p:sp>
        <p:cxnSp>
          <p:nvCxnSpPr>
            <p:cNvPr id="73" name="直接连接符 72">
              <a:extLst>
                <a:ext uri="{FF2B5EF4-FFF2-40B4-BE49-F238E27FC236}">
                  <a16:creationId xmlns:a16="http://schemas.microsoft.com/office/drawing/2014/main" id="{A5D95B04-7398-4C04-9093-7B34EEBF224D}"/>
                </a:ext>
              </a:extLst>
            </p:cNvPr>
            <p:cNvCxnSpPr>
              <a:cxnSpLocks/>
              <a:stCxn id="65" idx="2"/>
              <a:endCxn id="67" idx="1"/>
            </p:cNvCxnSpPr>
            <p:nvPr/>
          </p:nvCxnSpPr>
          <p:spPr>
            <a:xfrm>
              <a:off x="8310014" y="3627850"/>
              <a:ext cx="966327" cy="226584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直接连接符 73">
              <a:extLst>
                <a:ext uri="{FF2B5EF4-FFF2-40B4-BE49-F238E27FC236}">
                  <a16:creationId xmlns:a16="http://schemas.microsoft.com/office/drawing/2014/main" id="{4B27D6DC-7F64-4015-B9DB-9F8F7963CAA9}"/>
                </a:ext>
              </a:extLst>
            </p:cNvPr>
            <p:cNvCxnSpPr>
              <a:cxnSpLocks/>
              <a:stCxn id="65" idx="2"/>
              <a:endCxn id="70" idx="3"/>
            </p:cNvCxnSpPr>
            <p:nvPr/>
          </p:nvCxnSpPr>
          <p:spPr>
            <a:xfrm flipH="1">
              <a:off x="7237625" y="3627850"/>
              <a:ext cx="1072389" cy="55606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直接连接符 76">
              <a:extLst>
                <a:ext uri="{FF2B5EF4-FFF2-40B4-BE49-F238E27FC236}">
                  <a16:creationId xmlns:a16="http://schemas.microsoft.com/office/drawing/2014/main" id="{53E8C5C0-456F-491E-BBEF-2C9389730E7E}"/>
                </a:ext>
              </a:extLst>
            </p:cNvPr>
            <p:cNvCxnSpPr>
              <a:cxnSpLocks/>
              <a:stCxn id="67" idx="1"/>
              <a:endCxn id="70" idx="3"/>
            </p:cNvCxnSpPr>
            <p:nvPr/>
          </p:nvCxnSpPr>
          <p:spPr>
            <a:xfrm flipH="1" flipV="1">
              <a:off x="7237625" y="4183913"/>
              <a:ext cx="2038716" cy="170978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直接连接符 79">
              <a:extLst>
                <a:ext uri="{FF2B5EF4-FFF2-40B4-BE49-F238E27FC236}">
                  <a16:creationId xmlns:a16="http://schemas.microsoft.com/office/drawing/2014/main" id="{A1B47761-EF62-4A4A-B766-F9A7C46CE632}"/>
                </a:ext>
              </a:extLst>
            </p:cNvPr>
            <p:cNvCxnSpPr>
              <a:cxnSpLocks/>
              <a:stCxn id="67" idx="1"/>
              <a:endCxn id="68" idx="0"/>
            </p:cNvCxnSpPr>
            <p:nvPr/>
          </p:nvCxnSpPr>
          <p:spPr>
            <a:xfrm flipH="1" flipV="1">
              <a:off x="7941804" y="5781493"/>
              <a:ext cx="1334537" cy="11220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直接连接符 82">
              <a:extLst>
                <a:ext uri="{FF2B5EF4-FFF2-40B4-BE49-F238E27FC236}">
                  <a16:creationId xmlns:a16="http://schemas.microsoft.com/office/drawing/2014/main" id="{956F6AFD-4DEE-44B6-A2E7-A72F89859EB6}"/>
                </a:ext>
              </a:extLst>
            </p:cNvPr>
            <p:cNvCxnSpPr>
              <a:cxnSpLocks/>
              <a:endCxn id="68" idx="0"/>
            </p:cNvCxnSpPr>
            <p:nvPr/>
          </p:nvCxnSpPr>
          <p:spPr>
            <a:xfrm>
              <a:off x="7237134" y="4236236"/>
              <a:ext cx="704670" cy="154525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直接连接符 85">
              <a:extLst>
                <a:ext uri="{FF2B5EF4-FFF2-40B4-BE49-F238E27FC236}">
                  <a16:creationId xmlns:a16="http://schemas.microsoft.com/office/drawing/2014/main" id="{3E660B2D-83FF-48B1-8423-567B4FC58C9D}"/>
                </a:ext>
              </a:extLst>
            </p:cNvPr>
            <p:cNvCxnSpPr>
              <a:cxnSpLocks/>
              <a:stCxn id="69" idx="3"/>
              <a:endCxn id="67" idx="1"/>
            </p:cNvCxnSpPr>
            <p:nvPr/>
          </p:nvCxnSpPr>
          <p:spPr>
            <a:xfrm>
              <a:off x="7156739" y="5319827"/>
              <a:ext cx="2119602" cy="57386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 name="直接连接符 88">
              <a:extLst>
                <a:ext uri="{FF2B5EF4-FFF2-40B4-BE49-F238E27FC236}">
                  <a16:creationId xmlns:a16="http://schemas.microsoft.com/office/drawing/2014/main" id="{4AACCAD2-0689-4B16-9FF1-45D7C7E2C367}"/>
                </a:ext>
              </a:extLst>
            </p:cNvPr>
            <p:cNvCxnSpPr>
              <a:cxnSpLocks/>
              <a:stCxn id="69" idx="3"/>
              <a:endCxn id="68" idx="0"/>
            </p:cNvCxnSpPr>
            <p:nvPr/>
          </p:nvCxnSpPr>
          <p:spPr>
            <a:xfrm>
              <a:off x="7156739" y="5319827"/>
              <a:ext cx="785065" cy="46166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直接连接符 93">
              <a:extLst>
                <a:ext uri="{FF2B5EF4-FFF2-40B4-BE49-F238E27FC236}">
                  <a16:creationId xmlns:a16="http://schemas.microsoft.com/office/drawing/2014/main" id="{4E69C122-64C4-4024-BF81-169740A38EB5}"/>
                </a:ext>
              </a:extLst>
            </p:cNvPr>
            <p:cNvCxnSpPr>
              <a:cxnSpLocks/>
              <a:stCxn id="69" idx="3"/>
              <a:endCxn id="70" idx="3"/>
            </p:cNvCxnSpPr>
            <p:nvPr/>
          </p:nvCxnSpPr>
          <p:spPr>
            <a:xfrm flipV="1">
              <a:off x="7156739" y="4183913"/>
              <a:ext cx="80886" cy="113591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 name="直接连接符 103">
              <a:extLst>
                <a:ext uri="{FF2B5EF4-FFF2-40B4-BE49-F238E27FC236}">
                  <a16:creationId xmlns:a16="http://schemas.microsoft.com/office/drawing/2014/main" id="{0DDDCCCE-CDB6-4077-B8FC-6065317337FD}"/>
                </a:ext>
              </a:extLst>
            </p:cNvPr>
            <p:cNvCxnSpPr>
              <a:cxnSpLocks/>
              <a:stCxn id="69" idx="3"/>
              <a:endCxn id="66" idx="1"/>
            </p:cNvCxnSpPr>
            <p:nvPr/>
          </p:nvCxnSpPr>
          <p:spPr>
            <a:xfrm flipV="1">
              <a:off x="7156739" y="4438536"/>
              <a:ext cx="2317811" cy="88129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直接连接符 106">
              <a:extLst>
                <a:ext uri="{FF2B5EF4-FFF2-40B4-BE49-F238E27FC236}">
                  <a16:creationId xmlns:a16="http://schemas.microsoft.com/office/drawing/2014/main" id="{68ACDD15-983A-4E8E-A6A4-A2560D97627B}"/>
                </a:ext>
              </a:extLst>
            </p:cNvPr>
            <p:cNvCxnSpPr>
              <a:cxnSpLocks/>
              <a:stCxn id="67" idx="1"/>
              <a:endCxn id="66" idx="1"/>
            </p:cNvCxnSpPr>
            <p:nvPr/>
          </p:nvCxnSpPr>
          <p:spPr>
            <a:xfrm flipV="1">
              <a:off x="9276341" y="4438536"/>
              <a:ext cx="198209" cy="14551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 name="直接连接符 109">
              <a:extLst>
                <a:ext uri="{FF2B5EF4-FFF2-40B4-BE49-F238E27FC236}">
                  <a16:creationId xmlns:a16="http://schemas.microsoft.com/office/drawing/2014/main" id="{67FB4478-5971-4885-9FB4-E4716568E9C2}"/>
                </a:ext>
              </a:extLst>
            </p:cNvPr>
            <p:cNvCxnSpPr>
              <a:cxnSpLocks/>
              <a:stCxn id="70" idx="3"/>
              <a:endCxn id="66" idx="1"/>
            </p:cNvCxnSpPr>
            <p:nvPr/>
          </p:nvCxnSpPr>
          <p:spPr>
            <a:xfrm>
              <a:off x="7237625" y="4183913"/>
              <a:ext cx="2236925" cy="25462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文本框 4">
              <a:extLst>
                <a:ext uri="{FF2B5EF4-FFF2-40B4-BE49-F238E27FC236}">
                  <a16:creationId xmlns:a16="http://schemas.microsoft.com/office/drawing/2014/main" id="{7D921D51-99DA-4867-B918-E697A78FA3D6}"/>
                </a:ext>
              </a:extLst>
            </p:cNvPr>
            <p:cNvSpPr txBox="1"/>
            <p:nvPr/>
          </p:nvSpPr>
          <p:spPr>
            <a:xfrm>
              <a:off x="6387673" y="4053222"/>
              <a:ext cx="458780" cy="461665"/>
            </a:xfrm>
            <a:prstGeom prst="rect">
              <a:avLst/>
            </a:prstGeom>
            <a:noFill/>
          </p:spPr>
          <p:txBody>
            <a:bodyPr wrap="none" rtlCol="0">
              <a:spAutoFit/>
            </a:bodyPr>
            <a:lstStyle/>
            <a:p>
              <a:r>
                <a:rPr lang="en-US" altLang="zh-CN" sz="2400" dirty="0">
                  <a:solidFill>
                    <a:srgbClr val="0000FF"/>
                  </a:solidFill>
                </a:rPr>
                <a:t>r1</a:t>
              </a:r>
              <a:endParaRPr lang="zh-CN" altLang="en-US" sz="2400" dirty="0">
                <a:solidFill>
                  <a:srgbClr val="0000FF"/>
                </a:solidFill>
              </a:endParaRPr>
            </a:p>
          </p:txBody>
        </p:sp>
        <p:sp>
          <p:nvSpPr>
            <p:cNvPr id="24" name="文本框 23">
              <a:extLst>
                <a:ext uri="{FF2B5EF4-FFF2-40B4-BE49-F238E27FC236}">
                  <a16:creationId xmlns:a16="http://schemas.microsoft.com/office/drawing/2014/main" id="{3682AEEF-34D7-4DF1-9227-5A196D1D10FC}"/>
                </a:ext>
              </a:extLst>
            </p:cNvPr>
            <p:cNvSpPr txBox="1"/>
            <p:nvPr/>
          </p:nvSpPr>
          <p:spPr>
            <a:xfrm>
              <a:off x="6410144" y="5534709"/>
              <a:ext cx="458780" cy="461665"/>
            </a:xfrm>
            <a:prstGeom prst="rect">
              <a:avLst/>
            </a:prstGeom>
            <a:noFill/>
          </p:spPr>
          <p:txBody>
            <a:bodyPr wrap="none" rtlCol="0">
              <a:spAutoFit/>
            </a:bodyPr>
            <a:lstStyle/>
            <a:p>
              <a:r>
                <a:rPr lang="en-US" altLang="zh-CN" sz="2400" dirty="0">
                  <a:solidFill>
                    <a:srgbClr val="FF0000"/>
                  </a:solidFill>
                </a:rPr>
                <a:t>r2</a:t>
              </a:r>
              <a:endParaRPr lang="zh-CN" altLang="en-US" sz="2400" dirty="0">
                <a:solidFill>
                  <a:srgbClr val="FF0000"/>
                </a:solidFill>
              </a:endParaRPr>
            </a:p>
          </p:txBody>
        </p:sp>
        <p:sp>
          <p:nvSpPr>
            <p:cNvPr id="25" name="文本框 24">
              <a:extLst>
                <a:ext uri="{FF2B5EF4-FFF2-40B4-BE49-F238E27FC236}">
                  <a16:creationId xmlns:a16="http://schemas.microsoft.com/office/drawing/2014/main" id="{F80A74BD-6E30-447E-9B59-D2B9E34029A8}"/>
                </a:ext>
              </a:extLst>
            </p:cNvPr>
            <p:cNvSpPr txBox="1"/>
            <p:nvPr/>
          </p:nvSpPr>
          <p:spPr>
            <a:xfrm>
              <a:off x="7254790" y="6218926"/>
              <a:ext cx="458780" cy="461665"/>
            </a:xfrm>
            <a:prstGeom prst="rect">
              <a:avLst/>
            </a:prstGeom>
            <a:noFill/>
          </p:spPr>
          <p:txBody>
            <a:bodyPr wrap="none" rtlCol="0">
              <a:spAutoFit/>
            </a:bodyPr>
            <a:lstStyle/>
            <a:p>
              <a:r>
                <a:rPr lang="en-US" altLang="zh-CN" sz="2400" dirty="0"/>
                <a:t>r3</a:t>
              </a:r>
              <a:endParaRPr lang="zh-CN" altLang="en-US" sz="2400" dirty="0"/>
            </a:p>
          </p:txBody>
        </p:sp>
        <p:sp>
          <p:nvSpPr>
            <p:cNvPr id="26" name="文本框 25">
              <a:extLst>
                <a:ext uri="{FF2B5EF4-FFF2-40B4-BE49-F238E27FC236}">
                  <a16:creationId xmlns:a16="http://schemas.microsoft.com/office/drawing/2014/main" id="{B4496B1E-8E3D-4017-8A36-5E3FA8A40261}"/>
                </a:ext>
              </a:extLst>
            </p:cNvPr>
            <p:cNvSpPr txBox="1"/>
            <p:nvPr/>
          </p:nvSpPr>
          <p:spPr>
            <a:xfrm>
              <a:off x="9046951" y="6201118"/>
              <a:ext cx="458780" cy="461665"/>
            </a:xfrm>
            <a:prstGeom prst="rect">
              <a:avLst/>
            </a:prstGeom>
            <a:noFill/>
          </p:spPr>
          <p:txBody>
            <a:bodyPr wrap="none" rtlCol="0">
              <a:spAutoFit/>
            </a:bodyPr>
            <a:lstStyle/>
            <a:p>
              <a:r>
                <a:rPr lang="en-US" altLang="zh-CN" sz="2400" dirty="0">
                  <a:solidFill>
                    <a:srgbClr val="00B050"/>
                  </a:solidFill>
                </a:rPr>
                <a:t>r4</a:t>
              </a:r>
              <a:endParaRPr lang="zh-CN" altLang="en-US" sz="2400" dirty="0">
                <a:solidFill>
                  <a:srgbClr val="00B050"/>
                </a:solidFill>
              </a:endParaRPr>
            </a:p>
          </p:txBody>
        </p:sp>
        <p:sp>
          <p:nvSpPr>
            <p:cNvPr id="27" name="文本框 26">
              <a:extLst>
                <a:ext uri="{FF2B5EF4-FFF2-40B4-BE49-F238E27FC236}">
                  <a16:creationId xmlns:a16="http://schemas.microsoft.com/office/drawing/2014/main" id="{4DCE7027-06CD-41C1-BB10-E0B460D23BD1}"/>
                </a:ext>
              </a:extLst>
            </p:cNvPr>
            <p:cNvSpPr txBox="1"/>
            <p:nvPr/>
          </p:nvSpPr>
          <p:spPr>
            <a:xfrm>
              <a:off x="10013278" y="4124598"/>
              <a:ext cx="458780" cy="461665"/>
            </a:xfrm>
            <a:prstGeom prst="rect">
              <a:avLst/>
            </a:prstGeom>
            <a:noFill/>
          </p:spPr>
          <p:txBody>
            <a:bodyPr wrap="none" rtlCol="0">
              <a:spAutoFit/>
            </a:bodyPr>
            <a:lstStyle/>
            <a:p>
              <a:r>
                <a:rPr lang="en-US" altLang="zh-CN" sz="2400" dirty="0"/>
                <a:t>r3</a:t>
              </a:r>
              <a:endParaRPr lang="zh-CN" altLang="en-US" sz="2400" dirty="0"/>
            </a:p>
          </p:txBody>
        </p:sp>
        <p:sp>
          <p:nvSpPr>
            <p:cNvPr id="28" name="文本框 27">
              <a:extLst>
                <a:ext uri="{FF2B5EF4-FFF2-40B4-BE49-F238E27FC236}">
                  <a16:creationId xmlns:a16="http://schemas.microsoft.com/office/drawing/2014/main" id="{CB1CD604-EEDD-4983-B126-003762C6A1C0}"/>
                </a:ext>
              </a:extLst>
            </p:cNvPr>
            <p:cNvSpPr txBox="1"/>
            <p:nvPr/>
          </p:nvSpPr>
          <p:spPr>
            <a:xfrm>
              <a:off x="8588171" y="3166185"/>
              <a:ext cx="458780" cy="461665"/>
            </a:xfrm>
            <a:prstGeom prst="rect">
              <a:avLst/>
            </a:prstGeom>
            <a:noFill/>
          </p:spPr>
          <p:txBody>
            <a:bodyPr wrap="none" rtlCol="0">
              <a:spAutoFit/>
            </a:bodyPr>
            <a:lstStyle/>
            <a:p>
              <a:r>
                <a:rPr lang="en-US" altLang="zh-CN" sz="2400" dirty="0">
                  <a:solidFill>
                    <a:srgbClr val="FF0000"/>
                  </a:solidFill>
                </a:rPr>
                <a:t>r2</a:t>
              </a:r>
              <a:endParaRPr lang="zh-CN" altLang="en-US" sz="2400" dirty="0">
                <a:solidFill>
                  <a:srgbClr val="FF0000"/>
                </a:solidFill>
              </a:endParaRPr>
            </a:p>
          </p:txBody>
        </p:sp>
      </p:grpSp>
      <p:sp>
        <p:nvSpPr>
          <p:cNvPr id="31" name="文本框 30">
            <a:extLst>
              <a:ext uri="{FF2B5EF4-FFF2-40B4-BE49-F238E27FC236}">
                <a16:creationId xmlns:a16="http://schemas.microsoft.com/office/drawing/2014/main" id="{754D5D89-5D01-44E1-B5EE-3D36AFCB10CB}"/>
              </a:ext>
            </a:extLst>
          </p:cNvPr>
          <p:cNvSpPr txBox="1"/>
          <p:nvPr/>
        </p:nvSpPr>
        <p:spPr>
          <a:xfrm>
            <a:off x="3055396" y="3206291"/>
            <a:ext cx="354584" cy="461665"/>
          </a:xfrm>
          <a:prstGeom prst="rect">
            <a:avLst/>
          </a:prstGeom>
          <a:solidFill>
            <a:schemeClr val="tx1"/>
          </a:solidFill>
        </p:spPr>
        <p:txBody>
          <a:bodyPr wrap="none" rtlCol="0">
            <a:spAutoFit/>
          </a:bodyPr>
          <a:lstStyle/>
          <a:p>
            <a:r>
              <a:rPr lang="en-US" altLang="zh-CN" sz="2400" dirty="0">
                <a:solidFill>
                  <a:schemeClr val="bg1"/>
                </a:solidFill>
                <a:latin typeface="+mn-ea"/>
              </a:rPr>
              <a:t>a</a:t>
            </a:r>
            <a:endParaRPr lang="zh-CN" altLang="en-US" sz="2400" dirty="0">
              <a:solidFill>
                <a:schemeClr val="bg1"/>
              </a:solidFill>
              <a:latin typeface="+mn-ea"/>
            </a:endParaRPr>
          </a:p>
        </p:txBody>
      </p:sp>
      <p:sp>
        <p:nvSpPr>
          <p:cNvPr id="32" name="文本框 31">
            <a:extLst>
              <a:ext uri="{FF2B5EF4-FFF2-40B4-BE49-F238E27FC236}">
                <a16:creationId xmlns:a16="http://schemas.microsoft.com/office/drawing/2014/main" id="{46ACFE50-F7C0-43BA-AA6A-836A410E3913}"/>
              </a:ext>
            </a:extLst>
          </p:cNvPr>
          <p:cNvSpPr txBox="1"/>
          <p:nvPr/>
        </p:nvSpPr>
        <p:spPr>
          <a:xfrm>
            <a:off x="4397224" y="4247809"/>
            <a:ext cx="381836" cy="461665"/>
          </a:xfrm>
          <a:prstGeom prst="rect">
            <a:avLst/>
          </a:prstGeom>
          <a:solidFill>
            <a:schemeClr val="tx1"/>
          </a:solidFill>
        </p:spPr>
        <p:txBody>
          <a:bodyPr wrap="none" rtlCol="0">
            <a:spAutoFit/>
          </a:bodyPr>
          <a:lstStyle/>
          <a:p>
            <a:r>
              <a:rPr lang="en-US" altLang="zh-CN" sz="2400" dirty="0">
                <a:solidFill>
                  <a:schemeClr val="bg1"/>
                </a:solidFill>
                <a:latin typeface="+mn-ea"/>
              </a:rPr>
              <a:t>b</a:t>
            </a:r>
            <a:endParaRPr lang="zh-CN" altLang="en-US" sz="2400" dirty="0">
              <a:solidFill>
                <a:schemeClr val="bg1"/>
              </a:solidFill>
              <a:latin typeface="+mn-ea"/>
            </a:endParaRPr>
          </a:p>
        </p:txBody>
      </p:sp>
      <p:sp>
        <p:nvSpPr>
          <p:cNvPr id="33" name="文本框 32">
            <a:extLst>
              <a:ext uri="{FF2B5EF4-FFF2-40B4-BE49-F238E27FC236}">
                <a16:creationId xmlns:a16="http://schemas.microsoft.com/office/drawing/2014/main" id="{5C06469A-99E7-4091-941E-2E15B5A33927}"/>
              </a:ext>
            </a:extLst>
          </p:cNvPr>
          <p:cNvSpPr txBox="1"/>
          <p:nvPr/>
        </p:nvSpPr>
        <p:spPr>
          <a:xfrm>
            <a:off x="4199015" y="5702969"/>
            <a:ext cx="338554" cy="461665"/>
          </a:xfrm>
          <a:prstGeom prst="rect">
            <a:avLst/>
          </a:prstGeom>
          <a:solidFill>
            <a:srgbClr val="00B050"/>
          </a:solidFill>
        </p:spPr>
        <p:txBody>
          <a:bodyPr wrap="none" rtlCol="0">
            <a:spAutoFit/>
          </a:bodyPr>
          <a:lstStyle/>
          <a:p>
            <a:r>
              <a:rPr lang="en-US" altLang="zh-CN" sz="2400" dirty="0">
                <a:solidFill>
                  <a:schemeClr val="bg1"/>
                </a:solidFill>
                <a:latin typeface="+mn-ea"/>
              </a:rPr>
              <a:t>c</a:t>
            </a:r>
            <a:endParaRPr lang="zh-CN" altLang="en-US" sz="2400" dirty="0">
              <a:solidFill>
                <a:schemeClr val="bg1"/>
              </a:solidFill>
              <a:latin typeface="+mn-ea"/>
            </a:endParaRPr>
          </a:p>
        </p:txBody>
      </p:sp>
      <p:sp>
        <p:nvSpPr>
          <p:cNvPr id="34" name="文本框 33">
            <a:extLst>
              <a:ext uri="{FF2B5EF4-FFF2-40B4-BE49-F238E27FC236}">
                <a16:creationId xmlns:a16="http://schemas.microsoft.com/office/drawing/2014/main" id="{292DEF65-2D0D-4FD5-9EC8-87E8FD47CBA6}"/>
              </a:ext>
            </a:extLst>
          </p:cNvPr>
          <p:cNvSpPr txBox="1"/>
          <p:nvPr/>
        </p:nvSpPr>
        <p:spPr>
          <a:xfrm>
            <a:off x="2673560" y="5821599"/>
            <a:ext cx="381836" cy="461665"/>
          </a:xfrm>
          <a:prstGeom prst="rect">
            <a:avLst/>
          </a:prstGeom>
          <a:solidFill>
            <a:schemeClr val="tx1"/>
          </a:solidFill>
        </p:spPr>
        <p:txBody>
          <a:bodyPr wrap="none" rtlCol="0">
            <a:spAutoFit/>
          </a:bodyPr>
          <a:lstStyle/>
          <a:p>
            <a:r>
              <a:rPr lang="en-US" altLang="zh-CN" sz="2400" dirty="0">
                <a:solidFill>
                  <a:schemeClr val="bg1"/>
                </a:solidFill>
                <a:latin typeface="+mn-ea"/>
              </a:rPr>
              <a:t>d</a:t>
            </a:r>
            <a:endParaRPr lang="zh-CN" altLang="en-US" sz="2400" dirty="0">
              <a:solidFill>
                <a:schemeClr val="bg1"/>
              </a:solidFill>
              <a:latin typeface="+mn-ea"/>
            </a:endParaRPr>
          </a:p>
        </p:txBody>
      </p:sp>
      <p:sp>
        <p:nvSpPr>
          <p:cNvPr id="35" name="文本框 34">
            <a:extLst>
              <a:ext uri="{FF2B5EF4-FFF2-40B4-BE49-F238E27FC236}">
                <a16:creationId xmlns:a16="http://schemas.microsoft.com/office/drawing/2014/main" id="{73EFA95E-C843-464B-AC8F-172755305340}"/>
              </a:ext>
            </a:extLst>
          </p:cNvPr>
          <p:cNvSpPr txBox="1"/>
          <p:nvPr/>
        </p:nvSpPr>
        <p:spPr>
          <a:xfrm>
            <a:off x="1720019" y="5129100"/>
            <a:ext cx="359394" cy="461665"/>
          </a:xfrm>
          <a:prstGeom prst="rect">
            <a:avLst/>
          </a:prstGeom>
          <a:solidFill>
            <a:srgbClr val="FF0000"/>
          </a:solidFill>
        </p:spPr>
        <p:txBody>
          <a:bodyPr wrap="none" rtlCol="0">
            <a:spAutoFit/>
          </a:bodyPr>
          <a:lstStyle/>
          <a:p>
            <a:r>
              <a:rPr lang="en-US" altLang="zh-CN" sz="2400" dirty="0">
                <a:solidFill>
                  <a:schemeClr val="bg1"/>
                </a:solidFill>
                <a:latin typeface="+mn-ea"/>
              </a:rPr>
              <a:t>e</a:t>
            </a:r>
            <a:endParaRPr lang="zh-CN" altLang="en-US" sz="2400" dirty="0">
              <a:solidFill>
                <a:schemeClr val="bg1"/>
              </a:solidFill>
              <a:latin typeface="+mn-ea"/>
            </a:endParaRPr>
          </a:p>
        </p:txBody>
      </p:sp>
      <p:sp>
        <p:nvSpPr>
          <p:cNvPr id="36" name="文本框 35">
            <a:extLst>
              <a:ext uri="{FF2B5EF4-FFF2-40B4-BE49-F238E27FC236}">
                <a16:creationId xmlns:a16="http://schemas.microsoft.com/office/drawing/2014/main" id="{10D952B5-A53E-41EB-B489-D42B7ADE084E}"/>
              </a:ext>
            </a:extLst>
          </p:cNvPr>
          <p:cNvSpPr txBox="1"/>
          <p:nvPr/>
        </p:nvSpPr>
        <p:spPr>
          <a:xfrm>
            <a:off x="1868231" y="3993186"/>
            <a:ext cx="292068" cy="461665"/>
          </a:xfrm>
          <a:prstGeom prst="rect">
            <a:avLst/>
          </a:prstGeom>
          <a:solidFill>
            <a:srgbClr val="0000FF"/>
          </a:solidFill>
        </p:spPr>
        <p:txBody>
          <a:bodyPr wrap="none" rtlCol="0">
            <a:spAutoFit/>
          </a:bodyPr>
          <a:lstStyle/>
          <a:p>
            <a:r>
              <a:rPr lang="en-US" altLang="zh-CN" sz="2400" dirty="0">
                <a:solidFill>
                  <a:schemeClr val="bg1"/>
                </a:solidFill>
                <a:latin typeface="+mn-ea"/>
              </a:rPr>
              <a:t>f</a:t>
            </a:r>
            <a:endParaRPr lang="zh-CN" altLang="en-US" sz="2400" dirty="0">
              <a:solidFill>
                <a:schemeClr val="bg1"/>
              </a:solidFill>
              <a:latin typeface="+mn-ea"/>
            </a:endParaRPr>
          </a:p>
        </p:txBody>
      </p:sp>
      <p:cxnSp>
        <p:nvCxnSpPr>
          <p:cNvPr id="37" name="直接连接符 36">
            <a:extLst>
              <a:ext uri="{FF2B5EF4-FFF2-40B4-BE49-F238E27FC236}">
                <a16:creationId xmlns:a16="http://schemas.microsoft.com/office/drawing/2014/main" id="{CB5488CC-F97C-4A20-91A2-08FE3645641B}"/>
              </a:ext>
            </a:extLst>
          </p:cNvPr>
          <p:cNvCxnSpPr>
            <a:cxnSpLocks/>
            <a:stCxn id="31" idx="2"/>
            <a:endCxn id="33" idx="1"/>
          </p:cNvCxnSpPr>
          <p:nvPr/>
        </p:nvCxnSpPr>
        <p:spPr>
          <a:xfrm>
            <a:off x="3232688" y="3667956"/>
            <a:ext cx="966327" cy="226584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BE0BFD26-B72E-4CBC-94CF-DE0141F11AC4}"/>
              </a:ext>
            </a:extLst>
          </p:cNvPr>
          <p:cNvCxnSpPr>
            <a:cxnSpLocks/>
            <a:stCxn id="31" idx="2"/>
            <a:endCxn id="36" idx="3"/>
          </p:cNvCxnSpPr>
          <p:nvPr/>
        </p:nvCxnSpPr>
        <p:spPr>
          <a:xfrm flipH="1">
            <a:off x="2160299" y="3667956"/>
            <a:ext cx="1072389" cy="55606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E6D4003C-B979-4370-8FA7-99779A933B0B}"/>
              </a:ext>
            </a:extLst>
          </p:cNvPr>
          <p:cNvCxnSpPr>
            <a:cxnSpLocks/>
            <a:stCxn id="33" idx="1"/>
            <a:endCxn id="36" idx="3"/>
          </p:cNvCxnSpPr>
          <p:nvPr/>
        </p:nvCxnSpPr>
        <p:spPr>
          <a:xfrm flipH="1" flipV="1">
            <a:off x="2160299" y="4224019"/>
            <a:ext cx="2038716" cy="170978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70CA0C82-C4EA-4745-85A8-84350891F1B0}"/>
              </a:ext>
            </a:extLst>
          </p:cNvPr>
          <p:cNvCxnSpPr>
            <a:cxnSpLocks/>
            <a:stCxn id="33" idx="1"/>
            <a:endCxn id="34" idx="0"/>
          </p:cNvCxnSpPr>
          <p:nvPr/>
        </p:nvCxnSpPr>
        <p:spPr>
          <a:xfrm flipH="1" flipV="1">
            <a:off x="2864478" y="5821599"/>
            <a:ext cx="1334537" cy="11220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id="{0B61D7DE-61F2-4464-A71F-E45E748738DE}"/>
              </a:ext>
            </a:extLst>
          </p:cNvPr>
          <p:cNvCxnSpPr>
            <a:cxnSpLocks/>
            <a:endCxn id="34" idx="0"/>
          </p:cNvCxnSpPr>
          <p:nvPr/>
        </p:nvCxnSpPr>
        <p:spPr>
          <a:xfrm>
            <a:off x="2159808" y="4276342"/>
            <a:ext cx="704670" cy="154525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id="{216392CD-7CE4-4C87-A364-9951701147D5}"/>
              </a:ext>
            </a:extLst>
          </p:cNvPr>
          <p:cNvCxnSpPr>
            <a:cxnSpLocks/>
            <a:stCxn id="35" idx="3"/>
            <a:endCxn id="33" idx="1"/>
          </p:cNvCxnSpPr>
          <p:nvPr/>
        </p:nvCxnSpPr>
        <p:spPr>
          <a:xfrm>
            <a:off x="2079413" y="5359933"/>
            <a:ext cx="2119602" cy="57386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直接连接符 42">
            <a:extLst>
              <a:ext uri="{FF2B5EF4-FFF2-40B4-BE49-F238E27FC236}">
                <a16:creationId xmlns:a16="http://schemas.microsoft.com/office/drawing/2014/main" id="{0A5370ED-4481-401A-A63F-E79CADC8D171}"/>
              </a:ext>
            </a:extLst>
          </p:cNvPr>
          <p:cNvCxnSpPr>
            <a:cxnSpLocks/>
            <a:stCxn id="35" idx="3"/>
            <a:endCxn id="34" idx="0"/>
          </p:cNvCxnSpPr>
          <p:nvPr/>
        </p:nvCxnSpPr>
        <p:spPr>
          <a:xfrm>
            <a:off x="2079413" y="5359933"/>
            <a:ext cx="785065" cy="46166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a16="http://schemas.microsoft.com/office/drawing/2014/main" id="{7B16DC95-0881-42D2-A03B-33C3A2D2C8DD}"/>
              </a:ext>
            </a:extLst>
          </p:cNvPr>
          <p:cNvCxnSpPr>
            <a:cxnSpLocks/>
            <a:stCxn id="35" idx="3"/>
            <a:endCxn id="36" idx="3"/>
          </p:cNvCxnSpPr>
          <p:nvPr/>
        </p:nvCxnSpPr>
        <p:spPr>
          <a:xfrm flipV="1">
            <a:off x="2079413" y="4224019"/>
            <a:ext cx="80886" cy="113591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a16="http://schemas.microsoft.com/office/drawing/2014/main" id="{2502FB5E-70A4-4D38-AA9B-0C91E6254B40}"/>
              </a:ext>
            </a:extLst>
          </p:cNvPr>
          <p:cNvCxnSpPr>
            <a:cxnSpLocks/>
            <a:stCxn id="35" idx="3"/>
            <a:endCxn id="32" idx="1"/>
          </p:cNvCxnSpPr>
          <p:nvPr/>
        </p:nvCxnSpPr>
        <p:spPr>
          <a:xfrm flipV="1">
            <a:off x="2079413" y="4478642"/>
            <a:ext cx="2317811" cy="88129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直接连接符 45">
            <a:extLst>
              <a:ext uri="{FF2B5EF4-FFF2-40B4-BE49-F238E27FC236}">
                <a16:creationId xmlns:a16="http://schemas.microsoft.com/office/drawing/2014/main" id="{933631DA-DF02-44A3-A8E5-D2BCD18D9F38}"/>
              </a:ext>
            </a:extLst>
          </p:cNvPr>
          <p:cNvCxnSpPr>
            <a:cxnSpLocks/>
            <a:stCxn id="33" idx="1"/>
            <a:endCxn id="32" idx="1"/>
          </p:cNvCxnSpPr>
          <p:nvPr/>
        </p:nvCxnSpPr>
        <p:spPr>
          <a:xfrm flipV="1">
            <a:off x="4199015" y="4478642"/>
            <a:ext cx="198209" cy="14551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id="{318CCAE2-B618-49E6-8F92-F279074095BD}"/>
              </a:ext>
            </a:extLst>
          </p:cNvPr>
          <p:cNvCxnSpPr>
            <a:cxnSpLocks/>
            <a:stCxn id="36" idx="3"/>
            <a:endCxn id="32" idx="1"/>
          </p:cNvCxnSpPr>
          <p:nvPr/>
        </p:nvCxnSpPr>
        <p:spPr>
          <a:xfrm>
            <a:off x="2160299" y="4224019"/>
            <a:ext cx="2236925" cy="25462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文本框 47">
            <a:extLst>
              <a:ext uri="{FF2B5EF4-FFF2-40B4-BE49-F238E27FC236}">
                <a16:creationId xmlns:a16="http://schemas.microsoft.com/office/drawing/2014/main" id="{AC118A9B-7D4E-4258-A550-9683C760CA35}"/>
              </a:ext>
            </a:extLst>
          </p:cNvPr>
          <p:cNvSpPr txBox="1"/>
          <p:nvPr/>
        </p:nvSpPr>
        <p:spPr>
          <a:xfrm>
            <a:off x="1310347" y="4093328"/>
            <a:ext cx="458780" cy="461665"/>
          </a:xfrm>
          <a:prstGeom prst="rect">
            <a:avLst/>
          </a:prstGeom>
          <a:noFill/>
        </p:spPr>
        <p:txBody>
          <a:bodyPr wrap="none" rtlCol="0">
            <a:spAutoFit/>
          </a:bodyPr>
          <a:lstStyle/>
          <a:p>
            <a:r>
              <a:rPr lang="en-US" altLang="zh-CN" sz="2400" dirty="0">
                <a:solidFill>
                  <a:srgbClr val="0000FF"/>
                </a:solidFill>
              </a:rPr>
              <a:t>r1</a:t>
            </a:r>
            <a:endParaRPr lang="zh-CN" altLang="en-US" sz="2400" dirty="0">
              <a:solidFill>
                <a:srgbClr val="0000FF"/>
              </a:solidFill>
            </a:endParaRPr>
          </a:p>
        </p:txBody>
      </p:sp>
      <p:sp>
        <p:nvSpPr>
          <p:cNvPr id="49" name="文本框 48">
            <a:extLst>
              <a:ext uri="{FF2B5EF4-FFF2-40B4-BE49-F238E27FC236}">
                <a16:creationId xmlns:a16="http://schemas.microsoft.com/office/drawing/2014/main" id="{99C99C35-6181-41B0-98CC-E2A3A95F1634}"/>
              </a:ext>
            </a:extLst>
          </p:cNvPr>
          <p:cNvSpPr txBox="1"/>
          <p:nvPr/>
        </p:nvSpPr>
        <p:spPr>
          <a:xfrm>
            <a:off x="1332818" y="5574815"/>
            <a:ext cx="458780" cy="461665"/>
          </a:xfrm>
          <a:prstGeom prst="rect">
            <a:avLst/>
          </a:prstGeom>
          <a:noFill/>
        </p:spPr>
        <p:txBody>
          <a:bodyPr wrap="none" rtlCol="0">
            <a:spAutoFit/>
          </a:bodyPr>
          <a:lstStyle/>
          <a:p>
            <a:r>
              <a:rPr lang="en-US" altLang="zh-CN" sz="2400" dirty="0">
                <a:solidFill>
                  <a:srgbClr val="FF0000"/>
                </a:solidFill>
              </a:rPr>
              <a:t>r2</a:t>
            </a:r>
            <a:endParaRPr lang="zh-CN" altLang="en-US" sz="2400" dirty="0">
              <a:solidFill>
                <a:srgbClr val="FF0000"/>
              </a:solidFill>
            </a:endParaRPr>
          </a:p>
        </p:txBody>
      </p:sp>
      <p:sp>
        <p:nvSpPr>
          <p:cNvPr id="50" name="文本框 49">
            <a:extLst>
              <a:ext uri="{FF2B5EF4-FFF2-40B4-BE49-F238E27FC236}">
                <a16:creationId xmlns:a16="http://schemas.microsoft.com/office/drawing/2014/main" id="{3C65F32D-0B89-414F-9175-474772FE2B18}"/>
              </a:ext>
            </a:extLst>
          </p:cNvPr>
          <p:cNvSpPr txBox="1"/>
          <p:nvPr/>
        </p:nvSpPr>
        <p:spPr>
          <a:xfrm>
            <a:off x="2177464" y="6259032"/>
            <a:ext cx="458780" cy="461665"/>
          </a:xfrm>
          <a:prstGeom prst="rect">
            <a:avLst/>
          </a:prstGeom>
          <a:noFill/>
        </p:spPr>
        <p:txBody>
          <a:bodyPr wrap="none" rtlCol="0">
            <a:spAutoFit/>
          </a:bodyPr>
          <a:lstStyle/>
          <a:p>
            <a:r>
              <a:rPr lang="en-US" altLang="zh-CN" sz="2400" dirty="0"/>
              <a:t>r3</a:t>
            </a:r>
            <a:endParaRPr lang="zh-CN" altLang="en-US" sz="2400" dirty="0"/>
          </a:p>
        </p:txBody>
      </p:sp>
      <p:sp>
        <p:nvSpPr>
          <p:cNvPr id="51" name="文本框 50">
            <a:extLst>
              <a:ext uri="{FF2B5EF4-FFF2-40B4-BE49-F238E27FC236}">
                <a16:creationId xmlns:a16="http://schemas.microsoft.com/office/drawing/2014/main" id="{C2D6D2D4-A103-4864-9D60-97FA66E6A646}"/>
              </a:ext>
            </a:extLst>
          </p:cNvPr>
          <p:cNvSpPr txBox="1"/>
          <p:nvPr/>
        </p:nvSpPr>
        <p:spPr>
          <a:xfrm>
            <a:off x="3969625" y="6241224"/>
            <a:ext cx="458780" cy="461665"/>
          </a:xfrm>
          <a:prstGeom prst="rect">
            <a:avLst/>
          </a:prstGeom>
          <a:noFill/>
        </p:spPr>
        <p:txBody>
          <a:bodyPr wrap="none" rtlCol="0">
            <a:spAutoFit/>
          </a:bodyPr>
          <a:lstStyle/>
          <a:p>
            <a:r>
              <a:rPr lang="en-US" altLang="zh-CN" sz="2400" dirty="0">
                <a:solidFill>
                  <a:srgbClr val="00B050"/>
                </a:solidFill>
              </a:rPr>
              <a:t>r4</a:t>
            </a:r>
            <a:endParaRPr lang="zh-CN" altLang="en-US" sz="2400" dirty="0">
              <a:solidFill>
                <a:srgbClr val="00B050"/>
              </a:solidFill>
            </a:endParaRPr>
          </a:p>
        </p:txBody>
      </p:sp>
      <p:sp>
        <p:nvSpPr>
          <p:cNvPr id="52" name="文本框 51">
            <a:extLst>
              <a:ext uri="{FF2B5EF4-FFF2-40B4-BE49-F238E27FC236}">
                <a16:creationId xmlns:a16="http://schemas.microsoft.com/office/drawing/2014/main" id="{99094D7A-A229-4A1C-8988-941151E8EE55}"/>
              </a:ext>
            </a:extLst>
          </p:cNvPr>
          <p:cNvSpPr txBox="1"/>
          <p:nvPr/>
        </p:nvSpPr>
        <p:spPr>
          <a:xfrm>
            <a:off x="4935952" y="4164704"/>
            <a:ext cx="458780" cy="461665"/>
          </a:xfrm>
          <a:prstGeom prst="rect">
            <a:avLst/>
          </a:prstGeom>
          <a:noFill/>
        </p:spPr>
        <p:txBody>
          <a:bodyPr wrap="none" rtlCol="0">
            <a:spAutoFit/>
          </a:bodyPr>
          <a:lstStyle/>
          <a:p>
            <a:r>
              <a:rPr lang="en-US" altLang="zh-CN" sz="2400" dirty="0"/>
              <a:t>r3</a:t>
            </a:r>
            <a:endParaRPr lang="zh-CN" altLang="en-US" sz="2400" dirty="0"/>
          </a:p>
        </p:txBody>
      </p:sp>
      <p:sp>
        <p:nvSpPr>
          <p:cNvPr id="53" name="文本框 52">
            <a:extLst>
              <a:ext uri="{FF2B5EF4-FFF2-40B4-BE49-F238E27FC236}">
                <a16:creationId xmlns:a16="http://schemas.microsoft.com/office/drawing/2014/main" id="{222D7239-6AEC-4465-8750-53FCA6A1E8A9}"/>
              </a:ext>
            </a:extLst>
          </p:cNvPr>
          <p:cNvSpPr txBox="1"/>
          <p:nvPr/>
        </p:nvSpPr>
        <p:spPr>
          <a:xfrm>
            <a:off x="3510845" y="3206291"/>
            <a:ext cx="458780" cy="461665"/>
          </a:xfrm>
          <a:prstGeom prst="rect">
            <a:avLst/>
          </a:prstGeom>
          <a:noFill/>
        </p:spPr>
        <p:txBody>
          <a:bodyPr wrap="none" rtlCol="0">
            <a:spAutoFit/>
          </a:bodyPr>
          <a:lstStyle/>
          <a:p>
            <a:r>
              <a:rPr lang="en-US" altLang="zh-CN" sz="2400" dirty="0"/>
              <a:t>r3</a:t>
            </a:r>
            <a:endParaRPr lang="zh-CN" altLang="en-US" sz="2400" dirty="0"/>
          </a:p>
        </p:txBody>
      </p:sp>
    </p:spTree>
    <p:extLst>
      <p:ext uri="{BB962C8B-B14F-4D97-AF65-F5344CB8AC3E}">
        <p14:creationId xmlns:p14="http://schemas.microsoft.com/office/powerpoint/2010/main" val="2126649794"/>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E625E6-F871-4612-92FA-3723DEC6215A}"/>
              </a:ext>
            </a:extLst>
          </p:cNvPr>
          <p:cNvSpPr>
            <a:spLocks noGrp="1"/>
          </p:cNvSpPr>
          <p:nvPr>
            <p:ph type="title"/>
          </p:nvPr>
        </p:nvSpPr>
        <p:spPr/>
        <p:txBody>
          <a:bodyPr/>
          <a:lstStyle/>
          <a:p>
            <a:r>
              <a:rPr lang="en-US" altLang="zh-CN" dirty="0"/>
              <a:t>10.5</a:t>
            </a:r>
            <a:r>
              <a:rPr lang="zh-CN" altLang="en-US" dirty="0"/>
              <a:t>　目标代码生成技术</a:t>
            </a:r>
          </a:p>
        </p:txBody>
      </p:sp>
      <p:sp>
        <p:nvSpPr>
          <p:cNvPr id="3" name="内容占位符 2">
            <a:extLst>
              <a:ext uri="{FF2B5EF4-FFF2-40B4-BE49-F238E27FC236}">
                <a16:creationId xmlns:a16="http://schemas.microsoft.com/office/drawing/2014/main" id="{0F4173FE-9166-49AF-942F-D27D2953ADC4}"/>
              </a:ext>
            </a:extLst>
          </p:cNvPr>
          <p:cNvSpPr>
            <a:spLocks noGrp="1"/>
          </p:cNvSpPr>
          <p:nvPr>
            <p:ph idx="1"/>
          </p:nvPr>
        </p:nvSpPr>
        <p:spPr>
          <a:xfrm>
            <a:off x="487822" y="942764"/>
            <a:ext cx="10515599" cy="617641"/>
          </a:xfrm>
        </p:spPr>
        <p:txBody>
          <a:bodyPr/>
          <a:lstStyle/>
          <a:p>
            <a:r>
              <a:rPr lang="zh-CN" altLang="en-US" dirty="0"/>
              <a:t>着色对应的寄存器分配方案</a:t>
            </a:r>
          </a:p>
        </p:txBody>
      </p:sp>
      <p:grpSp>
        <p:nvGrpSpPr>
          <p:cNvPr id="5" name="组合 4">
            <a:extLst>
              <a:ext uri="{FF2B5EF4-FFF2-40B4-BE49-F238E27FC236}">
                <a16:creationId xmlns:a16="http://schemas.microsoft.com/office/drawing/2014/main" id="{1A326360-B87C-4503-8FA0-44C198C20BD9}"/>
              </a:ext>
            </a:extLst>
          </p:cNvPr>
          <p:cNvGrpSpPr/>
          <p:nvPr/>
        </p:nvGrpSpPr>
        <p:grpSpPr>
          <a:xfrm>
            <a:off x="487822" y="2267366"/>
            <a:ext cx="4084385" cy="3514406"/>
            <a:chOff x="6387673" y="3166185"/>
            <a:chExt cx="4084385" cy="3514406"/>
          </a:xfrm>
        </p:grpSpPr>
        <p:sp>
          <p:nvSpPr>
            <p:cNvPr id="6" name="文本框 5">
              <a:extLst>
                <a:ext uri="{FF2B5EF4-FFF2-40B4-BE49-F238E27FC236}">
                  <a16:creationId xmlns:a16="http://schemas.microsoft.com/office/drawing/2014/main" id="{66437A32-7E9F-47B3-B7A8-FDCA806343BC}"/>
                </a:ext>
              </a:extLst>
            </p:cNvPr>
            <p:cNvSpPr txBox="1"/>
            <p:nvPr/>
          </p:nvSpPr>
          <p:spPr>
            <a:xfrm>
              <a:off x="8132722" y="3166185"/>
              <a:ext cx="354584" cy="461665"/>
            </a:xfrm>
            <a:prstGeom prst="rect">
              <a:avLst/>
            </a:prstGeom>
            <a:solidFill>
              <a:srgbClr val="FF0000"/>
            </a:solidFill>
          </p:spPr>
          <p:txBody>
            <a:bodyPr wrap="none" rtlCol="0">
              <a:spAutoFit/>
            </a:bodyPr>
            <a:lstStyle/>
            <a:p>
              <a:r>
                <a:rPr lang="en-US" altLang="zh-CN" sz="2400" dirty="0">
                  <a:solidFill>
                    <a:schemeClr val="bg1"/>
                  </a:solidFill>
                  <a:latin typeface="+mn-ea"/>
                </a:rPr>
                <a:t>a</a:t>
              </a:r>
              <a:endParaRPr lang="zh-CN" altLang="en-US" sz="2400" dirty="0">
                <a:solidFill>
                  <a:schemeClr val="bg1"/>
                </a:solidFill>
                <a:latin typeface="+mn-ea"/>
              </a:endParaRPr>
            </a:p>
          </p:txBody>
        </p:sp>
        <p:sp>
          <p:nvSpPr>
            <p:cNvPr id="7" name="文本框 6">
              <a:extLst>
                <a:ext uri="{FF2B5EF4-FFF2-40B4-BE49-F238E27FC236}">
                  <a16:creationId xmlns:a16="http://schemas.microsoft.com/office/drawing/2014/main" id="{937C6A2F-4997-4C2F-8AAC-ED7BF4E1C8B4}"/>
                </a:ext>
              </a:extLst>
            </p:cNvPr>
            <p:cNvSpPr txBox="1"/>
            <p:nvPr/>
          </p:nvSpPr>
          <p:spPr>
            <a:xfrm>
              <a:off x="9474550" y="4207703"/>
              <a:ext cx="381836" cy="461665"/>
            </a:xfrm>
            <a:prstGeom prst="rect">
              <a:avLst/>
            </a:prstGeom>
            <a:solidFill>
              <a:schemeClr val="tx1"/>
            </a:solidFill>
          </p:spPr>
          <p:txBody>
            <a:bodyPr wrap="none" rtlCol="0">
              <a:spAutoFit/>
            </a:bodyPr>
            <a:lstStyle/>
            <a:p>
              <a:r>
                <a:rPr lang="en-US" altLang="zh-CN" sz="2400" dirty="0">
                  <a:solidFill>
                    <a:schemeClr val="bg1"/>
                  </a:solidFill>
                  <a:latin typeface="+mn-ea"/>
                </a:rPr>
                <a:t>b</a:t>
              </a:r>
              <a:endParaRPr lang="zh-CN" altLang="en-US" sz="2400" dirty="0">
                <a:solidFill>
                  <a:schemeClr val="bg1"/>
                </a:solidFill>
                <a:latin typeface="+mn-ea"/>
              </a:endParaRPr>
            </a:p>
          </p:txBody>
        </p:sp>
        <p:sp>
          <p:nvSpPr>
            <p:cNvPr id="8" name="文本框 7">
              <a:extLst>
                <a:ext uri="{FF2B5EF4-FFF2-40B4-BE49-F238E27FC236}">
                  <a16:creationId xmlns:a16="http://schemas.microsoft.com/office/drawing/2014/main" id="{B5F489DA-AA66-4910-9E2A-9D1563649F0C}"/>
                </a:ext>
              </a:extLst>
            </p:cNvPr>
            <p:cNvSpPr txBox="1"/>
            <p:nvPr/>
          </p:nvSpPr>
          <p:spPr>
            <a:xfrm>
              <a:off x="9276341" y="5662863"/>
              <a:ext cx="338554" cy="461665"/>
            </a:xfrm>
            <a:prstGeom prst="rect">
              <a:avLst/>
            </a:prstGeom>
            <a:solidFill>
              <a:srgbClr val="00B050"/>
            </a:solidFill>
          </p:spPr>
          <p:txBody>
            <a:bodyPr wrap="none" rtlCol="0">
              <a:spAutoFit/>
            </a:bodyPr>
            <a:lstStyle/>
            <a:p>
              <a:r>
                <a:rPr lang="en-US" altLang="zh-CN" sz="2400" dirty="0">
                  <a:solidFill>
                    <a:schemeClr val="bg1"/>
                  </a:solidFill>
                  <a:latin typeface="+mn-ea"/>
                </a:rPr>
                <a:t>c</a:t>
              </a:r>
              <a:endParaRPr lang="zh-CN" altLang="en-US" sz="2400" dirty="0">
                <a:solidFill>
                  <a:schemeClr val="bg1"/>
                </a:solidFill>
                <a:latin typeface="+mn-ea"/>
              </a:endParaRPr>
            </a:p>
          </p:txBody>
        </p:sp>
        <p:sp>
          <p:nvSpPr>
            <p:cNvPr id="9" name="文本框 8">
              <a:extLst>
                <a:ext uri="{FF2B5EF4-FFF2-40B4-BE49-F238E27FC236}">
                  <a16:creationId xmlns:a16="http://schemas.microsoft.com/office/drawing/2014/main" id="{2F6B0A3F-4F8A-4039-8409-29199AE8F8F2}"/>
                </a:ext>
              </a:extLst>
            </p:cNvPr>
            <p:cNvSpPr txBox="1"/>
            <p:nvPr/>
          </p:nvSpPr>
          <p:spPr>
            <a:xfrm>
              <a:off x="7750886" y="5781493"/>
              <a:ext cx="381836" cy="461665"/>
            </a:xfrm>
            <a:prstGeom prst="rect">
              <a:avLst/>
            </a:prstGeom>
            <a:solidFill>
              <a:schemeClr val="tx1"/>
            </a:solidFill>
          </p:spPr>
          <p:txBody>
            <a:bodyPr wrap="none" rtlCol="0">
              <a:spAutoFit/>
            </a:bodyPr>
            <a:lstStyle/>
            <a:p>
              <a:r>
                <a:rPr lang="en-US" altLang="zh-CN" sz="2400" dirty="0">
                  <a:solidFill>
                    <a:schemeClr val="bg1"/>
                  </a:solidFill>
                  <a:latin typeface="+mn-ea"/>
                </a:rPr>
                <a:t>d</a:t>
              </a:r>
              <a:endParaRPr lang="zh-CN" altLang="en-US" sz="2400" dirty="0">
                <a:solidFill>
                  <a:schemeClr val="bg1"/>
                </a:solidFill>
                <a:latin typeface="+mn-ea"/>
              </a:endParaRPr>
            </a:p>
          </p:txBody>
        </p:sp>
        <p:sp>
          <p:nvSpPr>
            <p:cNvPr id="10" name="文本框 9">
              <a:extLst>
                <a:ext uri="{FF2B5EF4-FFF2-40B4-BE49-F238E27FC236}">
                  <a16:creationId xmlns:a16="http://schemas.microsoft.com/office/drawing/2014/main" id="{C672EB38-79EB-41E8-9358-661FEA7D0CE4}"/>
                </a:ext>
              </a:extLst>
            </p:cNvPr>
            <p:cNvSpPr txBox="1"/>
            <p:nvPr/>
          </p:nvSpPr>
          <p:spPr>
            <a:xfrm>
              <a:off x="6797345" y="5088994"/>
              <a:ext cx="359394" cy="461665"/>
            </a:xfrm>
            <a:prstGeom prst="rect">
              <a:avLst/>
            </a:prstGeom>
            <a:solidFill>
              <a:srgbClr val="FF0000"/>
            </a:solidFill>
          </p:spPr>
          <p:txBody>
            <a:bodyPr wrap="none" rtlCol="0">
              <a:spAutoFit/>
            </a:bodyPr>
            <a:lstStyle/>
            <a:p>
              <a:r>
                <a:rPr lang="en-US" altLang="zh-CN" sz="2400" dirty="0">
                  <a:solidFill>
                    <a:schemeClr val="bg1"/>
                  </a:solidFill>
                  <a:latin typeface="+mn-ea"/>
                </a:rPr>
                <a:t>e</a:t>
              </a:r>
              <a:endParaRPr lang="zh-CN" altLang="en-US" sz="2400" dirty="0">
                <a:solidFill>
                  <a:schemeClr val="bg1"/>
                </a:solidFill>
                <a:latin typeface="+mn-ea"/>
              </a:endParaRPr>
            </a:p>
          </p:txBody>
        </p:sp>
        <p:sp>
          <p:nvSpPr>
            <p:cNvPr id="11" name="文本框 10">
              <a:extLst>
                <a:ext uri="{FF2B5EF4-FFF2-40B4-BE49-F238E27FC236}">
                  <a16:creationId xmlns:a16="http://schemas.microsoft.com/office/drawing/2014/main" id="{E3A4B419-A9CB-43D9-815C-7D29B8189398}"/>
                </a:ext>
              </a:extLst>
            </p:cNvPr>
            <p:cNvSpPr txBox="1"/>
            <p:nvPr/>
          </p:nvSpPr>
          <p:spPr>
            <a:xfrm>
              <a:off x="6945557" y="3953080"/>
              <a:ext cx="292068" cy="461665"/>
            </a:xfrm>
            <a:prstGeom prst="rect">
              <a:avLst/>
            </a:prstGeom>
            <a:solidFill>
              <a:srgbClr val="0000FF"/>
            </a:solidFill>
          </p:spPr>
          <p:txBody>
            <a:bodyPr wrap="none" rtlCol="0">
              <a:spAutoFit/>
            </a:bodyPr>
            <a:lstStyle/>
            <a:p>
              <a:r>
                <a:rPr lang="en-US" altLang="zh-CN" sz="2400" dirty="0">
                  <a:solidFill>
                    <a:schemeClr val="bg1"/>
                  </a:solidFill>
                  <a:latin typeface="+mn-ea"/>
                </a:rPr>
                <a:t>f</a:t>
              </a:r>
              <a:endParaRPr lang="zh-CN" altLang="en-US" sz="2400" dirty="0">
                <a:solidFill>
                  <a:schemeClr val="bg1"/>
                </a:solidFill>
                <a:latin typeface="+mn-ea"/>
              </a:endParaRPr>
            </a:p>
          </p:txBody>
        </p:sp>
        <p:cxnSp>
          <p:nvCxnSpPr>
            <p:cNvPr id="12" name="直接连接符 11">
              <a:extLst>
                <a:ext uri="{FF2B5EF4-FFF2-40B4-BE49-F238E27FC236}">
                  <a16:creationId xmlns:a16="http://schemas.microsoft.com/office/drawing/2014/main" id="{AD5DE454-CEC3-4EAD-9FA9-A4533B5149EF}"/>
                </a:ext>
              </a:extLst>
            </p:cNvPr>
            <p:cNvCxnSpPr>
              <a:cxnSpLocks/>
              <a:stCxn id="6" idx="2"/>
              <a:endCxn id="8" idx="1"/>
            </p:cNvCxnSpPr>
            <p:nvPr/>
          </p:nvCxnSpPr>
          <p:spPr>
            <a:xfrm>
              <a:off x="8310014" y="3627850"/>
              <a:ext cx="966327" cy="226584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AC56DC64-4B99-46E5-AC5D-BE5123CAB8AF}"/>
                </a:ext>
              </a:extLst>
            </p:cNvPr>
            <p:cNvCxnSpPr>
              <a:cxnSpLocks/>
              <a:stCxn id="6" idx="2"/>
              <a:endCxn id="11" idx="3"/>
            </p:cNvCxnSpPr>
            <p:nvPr/>
          </p:nvCxnSpPr>
          <p:spPr>
            <a:xfrm flipH="1">
              <a:off x="7237625" y="3627850"/>
              <a:ext cx="1072389" cy="55606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F1CBB378-0989-46DC-A732-5BFE1B33F58F}"/>
                </a:ext>
              </a:extLst>
            </p:cNvPr>
            <p:cNvCxnSpPr>
              <a:cxnSpLocks/>
              <a:stCxn id="8" idx="1"/>
              <a:endCxn id="11" idx="3"/>
            </p:cNvCxnSpPr>
            <p:nvPr/>
          </p:nvCxnSpPr>
          <p:spPr>
            <a:xfrm flipH="1" flipV="1">
              <a:off x="7237625" y="4183913"/>
              <a:ext cx="2038716" cy="170978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4B9021AC-1590-45DE-ADDF-DB0F67196FD8}"/>
                </a:ext>
              </a:extLst>
            </p:cNvPr>
            <p:cNvCxnSpPr>
              <a:cxnSpLocks/>
              <a:stCxn id="8" idx="1"/>
              <a:endCxn id="9" idx="0"/>
            </p:cNvCxnSpPr>
            <p:nvPr/>
          </p:nvCxnSpPr>
          <p:spPr>
            <a:xfrm flipH="1" flipV="1">
              <a:off x="7941804" y="5781493"/>
              <a:ext cx="1334537" cy="11220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7236FB9F-D955-42B9-8742-D4CBA1FC6175}"/>
                </a:ext>
              </a:extLst>
            </p:cNvPr>
            <p:cNvCxnSpPr>
              <a:cxnSpLocks/>
              <a:endCxn id="9" idx="0"/>
            </p:cNvCxnSpPr>
            <p:nvPr/>
          </p:nvCxnSpPr>
          <p:spPr>
            <a:xfrm>
              <a:off x="7237134" y="4236236"/>
              <a:ext cx="704670" cy="154525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6E6F9C89-1A7B-4B53-A3BD-F7F0E7BE34DC}"/>
                </a:ext>
              </a:extLst>
            </p:cNvPr>
            <p:cNvCxnSpPr>
              <a:cxnSpLocks/>
              <a:stCxn id="10" idx="3"/>
              <a:endCxn id="8" idx="1"/>
            </p:cNvCxnSpPr>
            <p:nvPr/>
          </p:nvCxnSpPr>
          <p:spPr>
            <a:xfrm>
              <a:off x="7156739" y="5319827"/>
              <a:ext cx="2119602" cy="57386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B27F9FBB-5983-43E0-A2E9-3F96A181217C}"/>
                </a:ext>
              </a:extLst>
            </p:cNvPr>
            <p:cNvCxnSpPr>
              <a:cxnSpLocks/>
              <a:stCxn id="10" idx="3"/>
              <a:endCxn id="9" idx="0"/>
            </p:cNvCxnSpPr>
            <p:nvPr/>
          </p:nvCxnSpPr>
          <p:spPr>
            <a:xfrm>
              <a:off x="7156739" y="5319827"/>
              <a:ext cx="785065" cy="46166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951C643D-803C-4EE7-B973-0737305C68E1}"/>
                </a:ext>
              </a:extLst>
            </p:cNvPr>
            <p:cNvCxnSpPr>
              <a:cxnSpLocks/>
              <a:stCxn id="10" idx="3"/>
              <a:endCxn id="11" idx="3"/>
            </p:cNvCxnSpPr>
            <p:nvPr/>
          </p:nvCxnSpPr>
          <p:spPr>
            <a:xfrm flipV="1">
              <a:off x="7156739" y="4183913"/>
              <a:ext cx="80886" cy="113591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D6BC352F-15CE-4A94-A7F3-93E203BBB9BE}"/>
                </a:ext>
              </a:extLst>
            </p:cNvPr>
            <p:cNvCxnSpPr>
              <a:cxnSpLocks/>
              <a:stCxn id="10" idx="3"/>
              <a:endCxn id="7" idx="1"/>
            </p:cNvCxnSpPr>
            <p:nvPr/>
          </p:nvCxnSpPr>
          <p:spPr>
            <a:xfrm flipV="1">
              <a:off x="7156739" y="4438536"/>
              <a:ext cx="2317811" cy="88129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ABA63BB6-2E07-4923-B03A-6E8A434A4F2A}"/>
                </a:ext>
              </a:extLst>
            </p:cNvPr>
            <p:cNvCxnSpPr>
              <a:cxnSpLocks/>
              <a:stCxn id="8" idx="1"/>
              <a:endCxn id="7" idx="1"/>
            </p:cNvCxnSpPr>
            <p:nvPr/>
          </p:nvCxnSpPr>
          <p:spPr>
            <a:xfrm flipV="1">
              <a:off x="9276341" y="4438536"/>
              <a:ext cx="198209" cy="14551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2B92473A-AD17-41A9-B341-7D2022A714BF}"/>
                </a:ext>
              </a:extLst>
            </p:cNvPr>
            <p:cNvCxnSpPr>
              <a:cxnSpLocks/>
              <a:stCxn id="11" idx="3"/>
              <a:endCxn id="7" idx="1"/>
            </p:cNvCxnSpPr>
            <p:nvPr/>
          </p:nvCxnSpPr>
          <p:spPr>
            <a:xfrm>
              <a:off x="7237625" y="4183913"/>
              <a:ext cx="2236925" cy="25462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文本框 22">
              <a:extLst>
                <a:ext uri="{FF2B5EF4-FFF2-40B4-BE49-F238E27FC236}">
                  <a16:creationId xmlns:a16="http://schemas.microsoft.com/office/drawing/2014/main" id="{2E218DFA-F94C-4ADF-B115-45C6A1DFAA94}"/>
                </a:ext>
              </a:extLst>
            </p:cNvPr>
            <p:cNvSpPr txBox="1"/>
            <p:nvPr/>
          </p:nvSpPr>
          <p:spPr>
            <a:xfrm>
              <a:off x="6387673" y="4053222"/>
              <a:ext cx="458780" cy="461665"/>
            </a:xfrm>
            <a:prstGeom prst="rect">
              <a:avLst/>
            </a:prstGeom>
            <a:noFill/>
          </p:spPr>
          <p:txBody>
            <a:bodyPr wrap="none" rtlCol="0">
              <a:spAutoFit/>
            </a:bodyPr>
            <a:lstStyle/>
            <a:p>
              <a:r>
                <a:rPr lang="en-US" altLang="zh-CN" sz="2400" dirty="0">
                  <a:solidFill>
                    <a:srgbClr val="0000FF"/>
                  </a:solidFill>
                </a:rPr>
                <a:t>r1</a:t>
              </a:r>
              <a:endParaRPr lang="zh-CN" altLang="en-US" sz="2400" dirty="0">
                <a:solidFill>
                  <a:srgbClr val="0000FF"/>
                </a:solidFill>
              </a:endParaRPr>
            </a:p>
          </p:txBody>
        </p:sp>
        <p:sp>
          <p:nvSpPr>
            <p:cNvPr id="24" name="文本框 23">
              <a:extLst>
                <a:ext uri="{FF2B5EF4-FFF2-40B4-BE49-F238E27FC236}">
                  <a16:creationId xmlns:a16="http://schemas.microsoft.com/office/drawing/2014/main" id="{0E6DB384-DC6A-4604-BA96-2DEC52589B4B}"/>
                </a:ext>
              </a:extLst>
            </p:cNvPr>
            <p:cNvSpPr txBox="1"/>
            <p:nvPr/>
          </p:nvSpPr>
          <p:spPr>
            <a:xfrm>
              <a:off x="6410144" y="5534709"/>
              <a:ext cx="458780" cy="461665"/>
            </a:xfrm>
            <a:prstGeom prst="rect">
              <a:avLst/>
            </a:prstGeom>
            <a:noFill/>
          </p:spPr>
          <p:txBody>
            <a:bodyPr wrap="none" rtlCol="0">
              <a:spAutoFit/>
            </a:bodyPr>
            <a:lstStyle/>
            <a:p>
              <a:r>
                <a:rPr lang="en-US" altLang="zh-CN" sz="2400" dirty="0">
                  <a:solidFill>
                    <a:srgbClr val="FF0000"/>
                  </a:solidFill>
                </a:rPr>
                <a:t>r2</a:t>
              </a:r>
              <a:endParaRPr lang="zh-CN" altLang="en-US" sz="2400" dirty="0">
                <a:solidFill>
                  <a:srgbClr val="FF0000"/>
                </a:solidFill>
              </a:endParaRPr>
            </a:p>
          </p:txBody>
        </p:sp>
        <p:sp>
          <p:nvSpPr>
            <p:cNvPr id="25" name="文本框 24">
              <a:extLst>
                <a:ext uri="{FF2B5EF4-FFF2-40B4-BE49-F238E27FC236}">
                  <a16:creationId xmlns:a16="http://schemas.microsoft.com/office/drawing/2014/main" id="{BB79425B-2FD2-4ED7-994B-3EA007C1B617}"/>
                </a:ext>
              </a:extLst>
            </p:cNvPr>
            <p:cNvSpPr txBox="1"/>
            <p:nvPr/>
          </p:nvSpPr>
          <p:spPr>
            <a:xfrm>
              <a:off x="7254790" y="6218926"/>
              <a:ext cx="458780" cy="461665"/>
            </a:xfrm>
            <a:prstGeom prst="rect">
              <a:avLst/>
            </a:prstGeom>
            <a:noFill/>
          </p:spPr>
          <p:txBody>
            <a:bodyPr wrap="none" rtlCol="0">
              <a:spAutoFit/>
            </a:bodyPr>
            <a:lstStyle/>
            <a:p>
              <a:r>
                <a:rPr lang="en-US" altLang="zh-CN" sz="2400" dirty="0"/>
                <a:t>r3</a:t>
              </a:r>
              <a:endParaRPr lang="zh-CN" altLang="en-US" sz="2400" dirty="0"/>
            </a:p>
          </p:txBody>
        </p:sp>
        <p:sp>
          <p:nvSpPr>
            <p:cNvPr id="26" name="文本框 25">
              <a:extLst>
                <a:ext uri="{FF2B5EF4-FFF2-40B4-BE49-F238E27FC236}">
                  <a16:creationId xmlns:a16="http://schemas.microsoft.com/office/drawing/2014/main" id="{3D521215-B9B3-425F-A19C-D1348BD7657E}"/>
                </a:ext>
              </a:extLst>
            </p:cNvPr>
            <p:cNvSpPr txBox="1"/>
            <p:nvPr/>
          </p:nvSpPr>
          <p:spPr>
            <a:xfrm>
              <a:off x="9046951" y="6201118"/>
              <a:ext cx="458780" cy="461665"/>
            </a:xfrm>
            <a:prstGeom prst="rect">
              <a:avLst/>
            </a:prstGeom>
            <a:noFill/>
          </p:spPr>
          <p:txBody>
            <a:bodyPr wrap="none" rtlCol="0">
              <a:spAutoFit/>
            </a:bodyPr>
            <a:lstStyle/>
            <a:p>
              <a:r>
                <a:rPr lang="en-US" altLang="zh-CN" sz="2400" dirty="0">
                  <a:solidFill>
                    <a:srgbClr val="00B050"/>
                  </a:solidFill>
                </a:rPr>
                <a:t>r4</a:t>
              </a:r>
              <a:endParaRPr lang="zh-CN" altLang="en-US" sz="2400" dirty="0">
                <a:solidFill>
                  <a:srgbClr val="00B050"/>
                </a:solidFill>
              </a:endParaRPr>
            </a:p>
          </p:txBody>
        </p:sp>
        <p:sp>
          <p:nvSpPr>
            <p:cNvPr id="27" name="文本框 26">
              <a:extLst>
                <a:ext uri="{FF2B5EF4-FFF2-40B4-BE49-F238E27FC236}">
                  <a16:creationId xmlns:a16="http://schemas.microsoft.com/office/drawing/2014/main" id="{6189AB36-5D44-4015-9EF2-2C78A44359FA}"/>
                </a:ext>
              </a:extLst>
            </p:cNvPr>
            <p:cNvSpPr txBox="1"/>
            <p:nvPr/>
          </p:nvSpPr>
          <p:spPr>
            <a:xfrm>
              <a:off x="10013278" y="4124598"/>
              <a:ext cx="458780" cy="461665"/>
            </a:xfrm>
            <a:prstGeom prst="rect">
              <a:avLst/>
            </a:prstGeom>
            <a:noFill/>
          </p:spPr>
          <p:txBody>
            <a:bodyPr wrap="none" rtlCol="0">
              <a:spAutoFit/>
            </a:bodyPr>
            <a:lstStyle/>
            <a:p>
              <a:r>
                <a:rPr lang="en-US" altLang="zh-CN" sz="2400" dirty="0"/>
                <a:t>r3</a:t>
              </a:r>
              <a:endParaRPr lang="zh-CN" altLang="en-US" sz="2400" dirty="0"/>
            </a:p>
          </p:txBody>
        </p:sp>
        <p:sp>
          <p:nvSpPr>
            <p:cNvPr id="28" name="文本框 27">
              <a:extLst>
                <a:ext uri="{FF2B5EF4-FFF2-40B4-BE49-F238E27FC236}">
                  <a16:creationId xmlns:a16="http://schemas.microsoft.com/office/drawing/2014/main" id="{13702B15-A164-4005-B327-C2592FC52256}"/>
                </a:ext>
              </a:extLst>
            </p:cNvPr>
            <p:cNvSpPr txBox="1"/>
            <p:nvPr/>
          </p:nvSpPr>
          <p:spPr>
            <a:xfrm>
              <a:off x="8588171" y="3166185"/>
              <a:ext cx="458780" cy="461665"/>
            </a:xfrm>
            <a:prstGeom prst="rect">
              <a:avLst/>
            </a:prstGeom>
            <a:noFill/>
          </p:spPr>
          <p:txBody>
            <a:bodyPr wrap="none" rtlCol="0">
              <a:spAutoFit/>
            </a:bodyPr>
            <a:lstStyle/>
            <a:p>
              <a:r>
                <a:rPr lang="en-US" altLang="zh-CN" sz="2400" dirty="0">
                  <a:solidFill>
                    <a:srgbClr val="FF0000"/>
                  </a:solidFill>
                </a:rPr>
                <a:t>r2</a:t>
              </a:r>
              <a:endParaRPr lang="zh-CN" altLang="en-US" sz="2400" dirty="0">
                <a:solidFill>
                  <a:srgbClr val="FF0000"/>
                </a:solidFill>
              </a:endParaRPr>
            </a:p>
          </p:txBody>
        </p:sp>
      </p:grpSp>
      <p:sp>
        <p:nvSpPr>
          <p:cNvPr id="30" name="object 18">
            <a:extLst>
              <a:ext uri="{FF2B5EF4-FFF2-40B4-BE49-F238E27FC236}">
                <a16:creationId xmlns:a16="http://schemas.microsoft.com/office/drawing/2014/main" id="{5FAA9ABF-C99A-4707-A013-45E4BEC69474}"/>
              </a:ext>
            </a:extLst>
          </p:cNvPr>
          <p:cNvSpPr txBox="1"/>
          <p:nvPr/>
        </p:nvSpPr>
        <p:spPr>
          <a:xfrm>
            <a:off x="6221648" y="2097470"/>
            <a:ext cx="1526864" cy="1011046"/>
          </a:xfrm>
          <a:prstGeom prst="rect">
            <a:avLst/>
          </a:prstGeom>
          <a:ln>
            <a:solidFill>
              <a:schemeClr val="tx1"/>
            </a:solidFill>
          </a:ln>
        </p:spPr>
        <p:txBody>
          <a:bodyPr vert="horz" wrap="square" lIns="0" tIns="12700" rIns="0" bIns="0" rtlCol="0">
            <a:spAutoFit/>
          </a:bodyPr>
          <a:lstStyle/>
          <a:p>
            <a:pPr marL="12700" marR="8255">
              <a:lnSpc>
                <a:spcPct val="108200"/>
              </a:lnSpc>
              <a:spcBef>
                <a:spcPts val="100"/>
              </a:spcBef>
            </a:pPr>
            <a:r>
              <a:rPr lang="en-US" sz="2000" dirty="0">
                <a:solidFill>
                  <a:srgbClr val="3333CC"/>
                </a:solidFill>
                <a:latin typeface="+mn-ea"/>
                <a:cs typeface="Comic Sans MS"/>
              </a:rPr>
              <a:t>r2</a:t>
            </a:r>
            <a:r>
              <a:rPr sz="2000" dirty="0">
                <a:solidFill>
                  <a:srgbClr val="3333CC"/>
                </a:solidFill>
                <a:latin typeface="+mn-ea"/>
                <a:cs typeface="Comic Sans MS"/>
              </a:rPr>
              <a:t> := </a:t>
            </a:r>
            <a:r>
              <a:rPr lang="en-US" sz="2000" dirty="0">
                <a:solidFill>
                  <a:srgbClr val="3333CC"/>
                </a:solidFill>
                <a:latin typeface="+mn-ea"/>
                <a:cs typeface="Comic Sans MS"/>
              </a:rPr>
              <a:t>r3</a:t>
            </a:r>
            <a:r>
              <a:rPr sz="2000" dirty="0">
                <a:solidFill>
                  <a:srgbClr val="3333CC"/>
                </a:solidFill>
                <a:latin typeface="+mn-ea"/>
                <a:cs typeface="Comic Sans MS"/>
              </a:rPr>
              <a:t> +</a:t>
            </a:r>
            <a:r>
              <a:rPr sz="2000" spc="-100" dirty="0">
                <a:solidFill>
                  <a:srgbClr val="3333CC"/>
                </a:solidFill>
                <a:latin typeface="+mn-ea"/>
                <a:cs typeface="Comic Sans MS"/>
              </a:rPr>
              <a:t> </a:t>
            </a:r>
            <a:r>
              <a:rPr lang="en-US" sz="2000" dirty="0">
                <a:solidFill>
                  <a:srgbClr val="3333CC"/>
                </a:solidFill>
                <a:latin typeface="+mn-ea"/>
                <a:cs typeface="Comic Sans MS"/>
              </a:rPr>
              <a:t>r4</a:t>
            </a:r>
            <a:r>
              <a:rPr sz="2000" dirty="0">
                <a:solidFill>
                  <a:srgbClr val="3333CC"/>
                </a:solidFill>
                <a:latin typeface="+mn-ea"/>
                <a:cs typeface="Comic Sans MS"/>
              </a:rPr>
              <a:t>  </a:t>
            </a:r>
            <a:endParaRPr lang="en-US" sz="2000" dirty="0">
              <a:solidFill>
                <a:srgbClr val="3333CC"/>
              </a:solidFill>
              <a:latin typeface="+mn-ea"/>
              <a:cs typeface="Comic Sans MS"/>
            </a:endParaRPr>
          </a:p>
          <a:p>
            <a:pPr marL="12700" marR="8255">
              <a:lnSpc>
                <a:spcPct val="108200"/>
              </a:lnSpc>
              <a:spcBef>
                <a:spcPts val="100"/>
              </a:spcBef>
            </a:pPr>
            <a:r>
              <a:rPr lang="en-US" sz="2000" dirty="0">
                <a:solidFill>
                  <a:srgbClr val="3333CC"/>
                </a:solidFill>
                <a:latin typeface="+mn-ea"/>
                <a:cs typeface="Comic Sans MS"/>
              </a:rPr>
              <a:t>r3</a:t>
            </a:r>
            <a:r>
              <a:rPr sz="2000" dirty="0">
                <a:solidFill>
                  <a:srgbClr val="3333CC"/>
                </a:solidFill>
                <a:latin typeface="+mn-ea"/>
                <a:cs typeface="Comic Sans MS"/>
              </a:rPr>
              <a:t> :=</a:t>
            </a:r>
            <a:r>
              <a:rPr sz="2000" spc="-35" dirty="0">
                <a:solidFill>
                  <a:srgbClr val="3333CC"/>
                </a:solidFill>
                <a:latin typeface="+mn-ea"/>
                <a:cs typeface="Comic Sans MS"/>
              </a:rPr>
              <a:t> </a:t>
            </a:r>
            <a:r>
              <a:rPr sz="2000" dirty="0">
                <a:solidFill>
                  <a:srgbClr val="3333CC"/>
                </a:solidFill>
                <a:latin typeface="+mn-ea"/>
                <a:cs typeface="Comic Sans MS"/>
              </a:rPr>
              <a:t>-</a:t>
            </a:r>
            <a:r>
              <a:rPr lang="en-US" sz="2000" dirty="0">
                <a:solidFill>
                  <a:srgbClr val="3333CC"/>
                </a:solidFill>
                <a:latin typeface="+mn-ea"/>
                <a:cs typeface="Comic Sans MS"/>
              </a:rPr>
              <a:t>r2</a:t>
            </a:r>
            <a:endParaRPr sz="2000" dirty="0">
              <a:latin typeface="+mn-ea"/>
              <a:cs typeface="Comic Sans MS"/>
            </a:endParaRPr>
          </a:p>
          <a:p>
            <a:pPr marL="12700">
              <a:lnSpc>
                <a:spcPct val="100000"/>
              </a:lnSpc>
              <a:spcBef>
                <a:spcPts val="105"/>
              </a:spcBef>
            </a:pPr>
            <a:r>
              <a:rPr lang="en-US" sz="2000" dirty="0">
                <a:solidFill>
                  <a:srgbClr val="3333CC"/>
                </a:solidFill>
                <a:latin typeface="+mn-ea"/>
                <a:cs typeface="Comic Sans MS"/>
              </a:rPr>
              <a:t>r2</a:t>
            </a:r>
            <a:r>
              <a:rPr sz="2000" dirty="0">
                <a:solidFill>
                  <a:srgbClr val="3333CC"/>
                </a:solidFill>
                <a:latin typeface="+mn-ea"/>
                <a:cs typeface="Comic Sans MS"/>
              </a:rPr>
              <a:t>:= </a:t>
            </a:r>
            <a:r>
              <a:rPr lang="en-US" sz="2000" dirty="0">
                <a:solidFill>
                  <a:srgbClr val="3333CC"/>
                </a:solidFill>
                <a:latin typeface="+mn-ea"/>
                <a:cs typeface="Comic Sans MS"/>
              </a:rPr>
              <a:t>r3</a:t>
            </a:r>
            <a:r>
              <a:rPr sz="2000" dirty="0">
                <a:solidFill>
                  <a:srgbClr val="3333CC"/>
                </a:solidFill>
                <a:latin typeface="+mn-ea"/>
                <a:cs typeface="Comic Sans MS"/>
              </a:rPr>
              <a:t> +</a:t>
            </a:r>
            <a:r>
              <a:rPr sz="2000" spc="-95" dirty="0">
                <a:solidFill>
                  <a:srgbClr val="3333CC"/>
                </a:solidFill>
                <a:latin typeface="+mn-ea"/>
                <a:cs typeface="Comic Sans MS"/>
              </a:rPr>
              <a:t> </a:t>
            </a:r>
            <a:r>
              <a:rPr lang="en-US" sz="2000" spc="-95" dirty="0">
                <a:solidFill>
                  <a:srgbClr val="3333CC"/>
                </a:solidFill>
                <a:latin typeface="+mn-ea"/>
                <a:cs typeface="Comic Sans MS"/>
              </a:rPr>
              <a:t>r1</a:t>
            </a:r>
            <a:endParaRPr sz="2000" dirty="0">
              <a:latin typeface="+mn-ea"/>
              <a:cs typeface="Comic Sans MS"/>
            </a:endParaRPr>
          </a:p>
        </p:txBody>
      </p:sp>
      <p:sp>
        <p:nvSpPr>
          <p:cNvPr id="31" name="object 19">
            <a:extLst>
              <a:ext uri="{FF2B5EF4-FFF2-40B4-BE49-F238E27FC236}">
                <a16:creationId xmlns:a16="http://schemas.microsoft.com/office/drawing/2014/main" id="{F221EDA0-1719-4C78-8348-9317BBBB8306}"/>
              </a:ext>
            </a:extLst>
          </p:cNvPr>
          <p:cNvSpPr txBox="1"/>
          <p:nvPr/>
        </p:nvSpPr>
        <p:spPr>
          <a:xfrm>
            <a:off x="4718318" y="4090766"/>
            <a:ext cx="1700606" cy="328936"/>
          </a:xfrm>
          <a:prstGeom prst="rect">
            <a:avLst/>
          </a:prstGeom>
          <a:ln w="5239">
            <a:solidFill>
              <a:schemeClr val="tx1"/>
            </a:solidFill>
          </a:ln>
        </p:spPr>
        <p:txBody>
          <a:bodyPr vert="horz" wrap="square" lIns="0" tIns="20955" rIns="0" bIns="0" rtlCol="0">
            <a:spAutoFit/>
          </a:bodyPr>
          <a:lstStyle/>
          <a:p>
            <a:pPr marL="52705">
              <a:lnSpc>
                <a:spcPct val="100000"/>
              </a:lnSpc>
              <a:spcBef>
                <a:spcPts val="165"/>
              </a:spcBef>
            </a:pPr>
            <a:r>
              <a:rPr lang="en-US" sz="2000" spc="-5" dirty="0">
                <a:solidFill>
                  <a:srgbClr val="3333CC"/>
                </a:solidFill>
                <a:latin typeface="+mn-ea"/>
                <a:cs typeface="Comic Sans MS"/>
              </a:rPr>
              <a:t>r1 </a:t>
            </a:r>
            <a:r>
              <a:rPr sz="2000" spc="-5" dirty="0">
                <a:solidFill>
                  <a:srgbClr val="3333CC"/>
                </a:solidFill>
                <a:latin typeface="+mn-ea"/>
                <a:cs typeface="Comic Sans MS"/>
              </a:rPr>
              <a:t>:= </a:t>
            </a:r>
            <a:r>
              <a:rPr sz="2000" dirty="0">
                <a:solidFill>
                  <a:srgbClr val="3333CC"/>
                </a:solidFill>
                <a:latin typeface="+mn-ea"/>
                <a:cs typeface="Comic Sans MS"/>
              </a:rPr>
              <a:t>2 *</a:t>
            </a:r>
            <a:r>
              <a:rPr sz="2000" spc="-30" dirty="0">
                <a:solidFill>
                  <a:srgbClr val="3333CC"/>
                </a:solidFill>
                <a:latin typeface="+mn-ea"/>
                <a:cs typeface="Comic Sans MS"/>
              </a:rPr>
              <a:t> </a:t>
            </a:r>
            <a:r>
              <a:rPr lang="en-US" sz="2000" spc="-30" dirty="0">
                <a:solidFill>
                  <a:srgbClr val="3333CC"/>
                </a:solidFill>
                <a:latin typeface="+mn-ea"/>
                <a:cs typeface="Comic Sans MS"/>
              </a:rPr>
              <a:t>r2</a:t>
            </a:r>
            <a:endParaRPr sz="2000" dirty="0">
              <a:latin typeface="+mn-ea"/>
              <a:cs typeface="Comic Sans MS"/>
            </a:endParaRPr>
          </a:p>
        </p:txBody>
      </p:sp>
      <p:sp>
        <p:nvSpPr>
          <p:cNvPr id="32" name="object 21">
            <a:extLst>
              <a:ext uri="{FF2B5EF4-FFF2-40B4-BE49-F238E27FC236}">
                <a16:creationId xmlns:a16="http://schemas.microsoft.com/office/drawing/2014/main" id="{673E95D2-DB46-4436-A8E4-95450EF203CA}"/>
              </a:ext>
            </a:extLst>
          </p:cNvPr>
          <p:cNvSpPr txBox="1"/>
          <p:nvPr/>
        </p:nvSpPr>
        <p:spPr>
          <a:xfrm>
            <a:off x="7199749" y="3857420"/>
            <a:ext cx="1738002" cy="765338"/>
          </a:xfrm>
          <a:prstGeom prst="rect">
            <a:avLst/>
          </a:prstGeom>
          <a:ln>
            <a:solidFill>
              <a:schemeClr val="tx1"/>
            </a:solidFill>
          </a:ln>
        </p:spPr>
        <p:txBody>
          <a:bodyPr vert="horz" wrap="square" lIns="0" tIns="12700" rIns="0" bIns="0" rtlCol="0">
            <a:spAutoFit/>
          </a:bodyPr>
          <a:lstStyle/>
          <a:p>
            <a:pPr marL="12700" marR="5080">
              <a:lnSpc>
                <a:spcPct val="126099"/>
              </a:lnSpc>
              <a:spcBef>
                <a:spcPts val="100"/>
              </a:spcBef>
            </a:pPr>
            <a:r>
              <a:rPr lang="en-US" sz="2000" dirty="0">
                <a:solidFill>
                  <a:srgbClr val="3333CC"/>
                </a:solidFill>
                <a:latin typeface="+mn-ea"/>
                <a:cs typeface="Comic Sans MS"/>
              </a:rPr>
              <a:t>r3</a:t>
            </a:r>
            <a:r>
              <a:rPr sz="2000" dirty="0">
                <a:solidFill>
                  <a:srgbClr val="3333CC"/>
                </a:solidFill>
                <a:latin typeface="+mn-ea"/>
                <a:cs typeface="Comic Sans MS"/>
              </a:rPr>
              <a:t> := </a:t>
            </a:r>
            <a:r>
              <a:rPr lang="en-US" sz="2000" dirty="0">
                <a:solidFill>
                  <a:srgbClr val="3333CC"/>
                </a:solidFill>
                <a:latin typeface="+mn-ea"/>
                <a:cs typeface="Comic Sans MS"/>
              </a:rPr>
              <a:t>r3</a:t>
            </a:r>
            <a:r>
              <a:rPr sz="2000" dirty="0">
                <a:solidFill>
                  <a:srgbClr val="3333CC"/>
                </a:solidFill>
                <a:latin typeface="+mn-ea"/>
                <a:cs typeface="Comic Sans MS"/>
              </a:rPr>
              <a:t> +</a:t>
            </a:r>
            <a:r>
              <a:rPr sz="2000" spc="-100" dirty="0">
                <a:solidFill>
                  <a:srgbClr val="3333CC"/>
                </a:solidFill>
                <a:latin typeface="+mn-ea"/>
                <a:cs typeface="Comic Sans MS"/>
              </a:rPr>
              <a:t> </a:t>
            </a:r>
            <a:r>
              <a:rPr lang="en-US" sz="2000" spc="-100" dirty="0">
                <a:solidFill>
                  <a:srgbClr val="3333CC"/>
                </a:solidFill>
                <a:latin typeface="+mn-ea"/>
                <a:cs typeface="Comic Sans MS"/>
              </a:rPr>
              <a:t>r2</a:t>
            </a:r>
            <a:r>
              <a:rPr sz="2000" dirty="0">
                <a:solidFill>
                  <a:srgbClr val="3333CC"/>
                </a:solidFill>
                <a:latin typeface="+mn-ea"/>
                <a:cs typeface="Comic Sans MS"/>
              </a:rPr>
              <a:t>  </a:t>
            </a:r>
            <a:endParaRPr lang="en-US" sz="2000" dirty="0">
              <a:solidFill>
                <a:srgbClr val="3333CC"/>
              </a:solidFill>
              <a:latin typeface="+mn-ea"/>
              <a:cs typeface="Comic Sans MS"/>
            </a:endParaRPr>
          </a:p>
          <a:p>
            <a:pPr marL="12700" marR="5080">
              <a:lnSpc>
                <a:spcPct val="126099"/>
              </a:lnSpc>
              <a:spcBef>
                <a:spcPts val="100"/>
              </a:spcBef>
            </a:pPr>
            <a:r>
              <a:rPr lang="en-US" sz="2000" dirty="0">
                <a:solidFill>
                  <a:srgbClr val="3333CC"/>
                </a:solidFill>
                <a:latin typeface="+mn-ea"/>
                <a:cs typeface="Comic Sans MS"/>
              </a:rPr>
              <a:t>r2 :</a:t>
            </a:r>
            <a:r>
              <a:rPr sz="2000" dirty="0">
                <a:solidFill>
                  <a:srgbClr val="3333CC"/>
                </a:solidFill>
                <a:latin typeface="+mn-ea"/>
                <a:cs typeface="Comic Sans MS"/>
              </a:rPr>
              <a:t>= </a:t>
            </a:r>
            <a:r>
              <a:rPr lang="en-US" sz="2000" dirty="0">
                <a:solidFill>
                  <a:srgbClr val="3333CC"/>
                </a:solidFill>
                <a:latin typeface="+mn-ea"/>
                <a:cs typeface="Comic Sans MS"/>
              </a:rPr>
              <a:t>r2</a:t>
            </a:r>
            <a:r>
              <a:rPr sz="2000" dirty="0">
                <a:solidFill>
                  <a:srgbClr val="3333CC"/>
                </a:solidFill>
                <a:latin typeface="+mn-ea"/>
                <a:cs typeface="Comic Sans MS"/>
              </a:rPr>
              <a:t> -</a:t>
            </a:r>
            <a:r>
              <a:rPr sz="2000" spc="-75" dirty="0">
                <a:solidFill>
                  <a:srgbClr val="3333CC"/>
                </a:solidFill>
                <a:latin typeface="+mn-ea"/>
                <a:cs typeface="Comic Sans MS"/>
              </a:rPr>
              <a:t> </a:t>
            </a:r>
            <a:r>
              <a:rPr sz="2000" dirty="0">
                <a:solidFill>
                  <a:srgbClr val="3333CC"/>
                </a:solidFill>
                <a:latin typeface="+mn-ea"/>
                <a:cs typeface="Comic Sans MS"/>
              </a:rPr>
              <a:t>1</a:t>
            </a:r>
            <a:endParaRPr sz="2000" dirty="0">
              <a:latin typeface="+mn-ea"/>
              <a:cs typeface="Comic Sans MS"/>
            </a:endParaRPr>
          </a:p>
        </p:txBody>
      </p:sp>
      <p:sp>
        <p:nvSpPr>
          <p:cNvPr id="33" name="object 23">
            <a:extLst>
              <a:ext uri="{FF2B5EF4-FFF2-40B4-BE49-F238E27FC236}">
                <a16:creationId xmlns:a16="http://schemas.microsoft.com/office/drawing/2014/main" id="{38E4CF80-274C-44A1-99F8-D50E85BE05D9}"/>
              </a:ext>
            </a:extLst>
          </p:cNvPr>
          <p:cNvSpPr txBox="1"/>
          <p:nvPr/>
        </p:nvSpPr>
        <p:spPr>
          <a:xfrm>
            <a:off x="6171112" y="5167551"/>
            <a:ext cx="1577399" cy="320601"/>
          </a:xfrm>
          <a:prstGeom prst="rect">
            <a:avLst/>
          </a:prstGeom>
          <a:ln>
            <a:solidFill>
              <a:schemeClr val="tx1"/>
            </a:solidFill>
          </a:ln>
        </p:spPr>
        <p:txBody>
          <a:bodyPr vert="horz" wrap="square" lIns="0" tIns="12700" rIns="0" bIns="0" rtlCol="0">
            <a:spAutoFit/>
          </a:bodyPr>
          <a:lstStyle/>
          <a:p>
            <a:pPr marL="12700">
              <a:lnSpc>
                <a:spcPct val="100000"/>
              </a:lnSpc>
              <a:spcBef>
                <a:spcPts val="100"/>
              </a:spcBef>
            </a:pPr>
            <a:r>
              <a:rPr lang="en-US" sz="2000" dirty="0">
                <a:solidFill>
                  <a:srgbClr val="3333CC"/>
                </a:solidFill>
                <a:latin typeface="+mn-ea"/>
                <a:cs typeface="Comic Sans MS"/>
              </a:rPr>
              <a:t>r3</a:t>
            </a:r>
            <a:r>
              <a:rPr sz="2000" dirty="0">
                <a:solidFill>
                  <a:srgbClr val="3333CC"/>
                </a:solidFill>
                <a:latin typeface="+mn-ea"/>
                <a:cs typeface="Comic Sans MS"/>
              </a:rPr>
              <a:t> := </a:t>
            </a:r>
            <a:r>
              <a:rPr lang="en-US" sz="2000" dirty="0">
                <a:solidFill>
                  <a:srgbClr val="3333CC"/>
                </a:solidFill>
                <a:latin typeface="+mn-ea"/>
                <a:cs typeface="Comic Sans MS"/>
              </a:rPr>
              <a:t>r1</a:t>
            </a:r>
            <a:r>
              <a:rPr sz="2000" dirty="0">
                <a:solidFill>
                  <a:srgbClr val="3333CC"/>
                </a:solidFill>
                <a:latin typeface="+mn-ea"/>
                <a:cs typeface="Comic Sans MS"/>
              </a:rPr>
              <a:t> +</a:t>
            </a:r>
            <a:r>
              <a:rPr sz="2000" spc="-95" dirty="0">
                <a:solidFill>
                  <a:srgbClr val="3333CC"/>
                </a:solidFill>
                <a:latin typeface="+mn-ea"/>
                <a:cs typeface="Comic Sans MS"/>
              </a:rPr>
              <a:t> </a:t>
            </a:r>
            <a:r>
              <a:rPr lang="en-US" sz="2000" spc="-95" dirty="0">
                <a:solidFill>
                  <a:srgbClr val="3333CC"/>
                </a:solidFill>
                <a:latin typeface="+mn-ea"/>
                <a:cs typeface="Comic Sans MS"/>
              </a:rPr>
              <a:t>r4</a:t>
            </a:r>
            <a:endParaRPr sz="2000" dirty="0">
              <a:latin typeface="+mn-ea"/>
              <a:cs typeface="Comic Sans MS"/>
            </a:endParaRPr>
          </a:p>
        </p:txBody>
      </p:sp>
      <p:cxnSp>
        <p:nvCxnSpPr>
          <p:cNvPr id="52" name="直接箭头连接符 51">
            <a:extLst>
              <a:ext uri="{FF2B5EF4-FFF2-40B4-BE49-F238E27FC236}">
                <a16:creationId xmlns:a16="http://schemas.microsoft.com/office/drawing/2014/main" id="{9C65634E-7EEC-47BC-AEB8-CCB66F317274}"/>
              </a:ext>
            </a:extLst>
          </p:cNvPr>
          <p:cNvCxnSpPr>
            <a:cxnSpLocks/>
            <a:stCxn id="30" idx="2"/>
            <a:endCxn id="31" idx="0"/>
          </p:cNvCxnSpPr>
          <p:nvPr/>
        </p:nvCxnSpPr>
        <p:spPr>
          <a:xfrm flipH="1">
            <a:off x="5568621" y="3108516"/>
            <a:ext cx="1416459" cy="98225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直接箭头连接符 52">
            <a:extLst>
              <a:ext uri="{FF2B5EF4-FFF2-40B4-BE49-F238E27FC236}">
                <a16:creationId xmlns:a16="http://schemas.microsoft.com/office/drawing/2014/main" id="{485EBDE2-9B5C-46EE-BB94-C5325FFD45FD}"/>
              </a:ext>
            </a:extLst>
          </p:cNvPr>
          <p:cNvCxnSpPr>
            <a:cxnSpLocks/>
          </p:cNvCxnSpPr>
          <p:nvPr/>
        </p:nvCxnSpPr>
        <p:spPr>
          <a:xfrm>
            <a:off x="7132840" y="3100299"/>
            <a:ext cx="888515" cy="77355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直接箭头连接符 53">
            <a:extLst>
              <a:ext uri="{FF2B5EF4-FFF2-40B4-BE49-F238E27FC236}">
                <a16:creationId xmlns:a16="http://schemas.microsoft.com/office/drawing/2014/main" id="{348537B5-6559-4095-93E9-BBEEA3D8520C}"/>
              </a:ext>
            </a:extLst>
          </p:cNvPr>
          <p:cNvCxnSpPr>
            <a:cxnSpLocks/>
            <a:stCxn id="31" idx="2"/>
          </p:cNvCxnSpPr>
          <p:nvPr/>
        </p:nvCxnSpPr>
        <p:spPr>
          <a:xfrm>
            <a:off x="5568621" y="4419702"/>
            <a:ext cx="1065180" cy="73523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直接箭头连接符 54">
            <a:extLst>
              <a:ext uri="{FF2B5EF4-FFF2-40B4-BE49-F238E27FC236}">
                <a16:creationId xmlns:a16="http://schemas.microsoft.com/office/drawing/2014/main" id="{E965C05C-E90C-490E-B73E-5FD79EE012BF}"/>
              </a:ext>
            </a:extLst>
          </p:cNvPr>
          <p:cNvCxnSpPr>
            <a:cxnSpLocks/>
          </p:cNvCxnSpPr>
          <p:nvPr/>
        </p:nvCxnSpPr>
        <p:spPr>
          <a:xfrm flipH="1">
            <a:off x="7056914" y="4638669"/>
            <a:ext cx="994098" cy="51626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直接箭头连接符 55">
            <a:extLst>
              <a:ext uri="{FF2B5EF4-FFF2-40B4-BE49-F238E27FC236}">
                <a16:creationId xmlns:a16="http://schemas.microsoft.com/office/drawing/2014/main" id="{43E3F638-0E67-4864-B9A7-53C286640956}"/>
              </a:ext>
            </a:extLst>
          </p:cNvPr>
          <p:cNvCxnSpPr>
            <a:cxnSpLocks/>
          </p:cNvCxnSpPr>
          <p:nvPr/>
        </p:nvCxnSpPr>
        <p:spPr>
          <a:xfrm flipH="1">
            <a:off x="6588565" y="5528217"/>
            <a:ext cx="1" cy="33503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连接符: 曲线 56">
            <a:extLst>
              <a:ext uri="{FF2B5EF4-FFF2-40B4-BE49-F238E27FC236}">
                <a16:creationId xmlns:a16="http://schemas.microsoft.com/office/drawing/2014/main" id="{1D7FAC9D-80AE-4E0D-91D5-F06EBDBD7CC3}"/>
              </a:ext>
            </a:extLst>
          </p:cNvPr>
          <p:cNvCxnSpPr>
            <a:cxnSpLocks/>
            <a:stCxn id="33" idx="2"/>
            <a:endCxn id="30" idx="3"/>
          </p:cNvCxnSpPr>
          <p:nvPr/>
        </p:nvCxnSpPr>
        <p:spPr>
          <a:xfrm rot="5400000" flipH="1" flipV="1">
            <a:off x="5911582" y="3651223"/>
            <a:ext cx="2885159" cy="788700"/>
          </a:xfrm>
          <a:prstGeom prst="curvedConnector4">
            <a:avLst>
              <a:gd name="adj1" fmla="val -7923"/>
              <a:gd name="adj2" fmla="val 32628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直接箭头连接符 57">
            <a:extLst>
              <a:ext uri="{FF2B5EF4-FFF2-40B4-BE49-F238E27FC236}">
                <a16:creationId xmlns:a16="http://schemas.microsoft.com/office/drawing/2014/main" id="{4F8A0F21-5F3A-4A79-AC85-0F5AC4A4C134}"/>
              </a:ext>
            </a:extLst>
          </p:cNvPr>
          <p:cNvCxnSpPr>
            <a:cxnSpLocks/>
            <a:stCxn id="32" idx="2"/>
          </p:cNvCxnSpPr>
          <p:nvPr/>
        </p:nvCxnSpPr>
        <p:spPr>
          <a:xfrm>
            <a:off x="8068750" y="4622758"/>
            <a:ext cx="0" cy="26065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1038907"/>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E625E6-F871-4612-92FA-3723DEC6215A}"/>
              </a:ext>
            </a:extLst>
          </p:cNvPr>
          <p:cNvSpPr>
            <a:spLocks noGrp="1"/>
          </p:cNvSpPr>
          <p:nvPr>
            <p:ph type="title"/>
          </p:nvPr>
        </p:nvSpPr>
        <p:spPr/>
        <p:txBody>
          <a:bodyPr/>
          <a:lstStyle/>
          <a:p>
            <a:r>
              <a:rPr lang="en-US" altLang="zh-CN" dirty="0"/>
              <a:t>10.5</a:t>
            </a:r>
            <a:r>
              <a:rPr lang="zh-CN" altLang="en-US" dirty="0"/>
              <a:t>　目标代码生成技术</a:t>
            </a:r>
          </a:p>
        </p:txBody>
      </p:sp>
      <p:sp>
        <p:nvSpPr>
          <p:cNvPr id="3" name="内容占位符 2">
            <a:extLst>
              <a:ext uri="{FF2B5EF4-FFF2-40B4-BE49-F238E27FC236}">
                <a16:creationId xmlns:a16="http://schemas.microsoft.com/office/drawing/2014/main" id="{0F4173FE-9166-49AF-942F-D27D2953ADC4}"/>
              </a:ext>
            </a:extLst>
          </p:cNvPr>
          <p:cNvSpPr>
            <a:spLocks noGrp="1"/>
          </p:cNvSpPr>
          <p:nvPr>
            <p:ph idx="1"/>
          </p:nvPr>
        </p:nvSpPr>
        <p:spPr>
          <a:xfrm>
            <a:off x="487822" y="942764"/>
            <a:ext cx="11190831" cy="5637024"/>
          </a:xfrm>
        </p:spPr>
        <p:txBody>
          <a:bodyPr>
            <a:normAutofit fontScale="92500"/>
          </a:bodyPr>
          <a:lstStyle/>
          <a:p>
            <a:r>
              <a:rPr lang="zh-CN" altLang="en-US" dirty="0"/>
              <a:t>如何着色问题</a:t>
            </a:r>
            <a:r>
              <a:rPr lang="en-US" altLang="zh-CN" dirty="0"/>
              <a:t>: </a:t>
            </a:r>
          </a:p>
          <a:p>
            <a:pPr lvl="1"/>
            <a:r>
              <a:rPr lang="en-US" altLang="zh-CN" sz="2400" dirty="0"/>
              <a:t>NP-hard</a:t>
            </a:r>
            <a:r>
              <a:rPr lang="zh-CN" altLang="en-US" sz="2400" dirty="0"/>
              <a:t>，</a:t>
            </a:r>
            <a:r>
              <a:rPr lang="en-US" altLang="zh-CN" sz="2400" dirty="0"/>
              <a:t>no efficient algorithms are known</a:t>
            </a:r>
          </a:p>
          <a:p>
            <a:pPr lvl="1"/>
            <a:r>
              <a:rPr lang="zh-CN" altLang="en-US" sz="2400" dirty="0"/>
              <a:t>对给定的寄存器个数，可能不存在着色方案</a:t>
            </a:r>
            <a:endParaRPr lang="en-US" altLang="zh-CN" sz="2400" dirty="0"/>
          </a:p>
          <a:p>
            <a:r>
              <a:rPr lang="zh-CN" altLang="en-US" dirty="0"/>
              <a:t>启发式图着色算法思想</a:t>
            </a:r>
            <a:endParaRPr lang="en-US" altLang="zh-CN" dirty="0"/>
          </a:p>
          <a:p>
            <a:pPr marL="914400" lvl="1" indent="-457200">
              <a:buFont typeface="+mj-ea"/>
              <a:buAutoNum type="circleNumDbPlain"/>
            </a:pPr>
            <a:r>
              <a:rPr lang="zh-CN" altLang="en-US" sz="2400" dirty="0"/>
              <a:t>从</a:t>
            </a:r>
            <a:r>
              <a:rPr lang="en-US" altLang="zh-CN" sz="2400" dirty="0"/>
              <a:t>G</a:t>
            </a:r>
            <a:r>
              <a:rPr lang="zh-CN" altLang="en-US" sz="2400" dirty="0"/>
              <a:t>中挑选某个度数小于 </a:t>
            </a:r>
            <a:r>
              <a:rPr lang="en-US" altLang="zh-CN" sz="2400" dirty="0"/>
              <a:t>k</a:t>
            </a:r>
            <a:r>
              <a:rPr lang="zh-CN" altLang="en-US" sz="2400" dirty="0"/>
              <a:t>的结点，删除节点及其邻边，得到图 </a:t>
            </a:r>
            <a:r>
              <a:rPr lang="en-US" altLang="zh-CN" sz="2400" dirty="0"/>
              <a:t>G’</a:t>
            </a:r>
            <a:r>
              <a:rPr lang="zh-CN" altLang="en-US" sz="2400" dirty="0"/>
              <a:t>，对 </a:t>
            </a:r>
            <a:r>
              <a:rPr lang="en-US" altLang="zh-CN" sz="2400" dirty="0"/>
              <a:t>G </a:t>
            </a:r>
            <a:r>
              <a:rPr lang="zh-CN" altLang="en-US" sz="2400" dirty="0"/>
              <a:t>的</a:t>
            </a:r>
            <a:r>
              <a:rPr lang="en-US" altLang="zh-CN" sz="2400" dirty="0"/>
              <a:t>k-</a:t>
            </a:r>
            <a:r>
              <a:rPr lang="zh-CN" altLang="en-US" sz="2400" dirty="0"/>
              <a:t>着色问题可转化为先对</a:t>
            </a:r>
            <a:r>
              <a:rPr lang="en-US" altLang="zh-CN" sz="2400" dirty="0"/>
              <a:t>G’ k-</a:t>
            </a:r>
            <a:r>
              <a:rPr lang="zh-CN" altLang="en-US" sz="2400" dirty="0"/>
              <a:t>着色，然后给结点 </a:t>
            </a:r>
            <a:r>
              <a:rPr lang="en-US" altLang="zh-CN" sz="2400" dirty="0"/>
              <a:t>n </a:t>
            </a:r>
            <a:r>
              <a:rPr lang="zh-CN" altLang="en-US" sz="2400" dirty="0"/>
              <a:t>分配一个其相邻结点在 </a:t>
            </a:r>
            <a:r>
              <a:rPr lang="en-US" altLang="zh-CN" sz="2400" dirty="0"/>
              <a:t>G’ </a:t>
            </a:r>
            <a:r>
              <a:rPr lang="zh-CN" altLang="en-US" sz="2400" dirty="0"/>
              <a:t>的</a:t>
            </a:r>
            <a:r>
              <a:rPr lang="en-US" altLang="zh-CN" sz="2400" dirty="0"/>
              <a:t>k-</a:t>
            </a:r>
            <a:r>
              <a:rPr lang="zh-CN" altLang="en-US" sz="2400" dirty="0"/>
              <a:t>着色中没有使用过的颜色。</a:t>
            </a:r>
          </a:p>
          <a:p>
            <a:pPr marL="914400" lvl="1" indent="-457200">
              <a:buFont typeface="+mj-ea"/>
              <a:buAutoNum type="circleNumDbPlain"/>
            </a:pPr>
            <a:r>
              <a:rPr lang="zh-CN" altLang="en-US" sz="2400" dirty="0"/>
              <a:t> 重复</a:t>
            </a:r>
            <a:r>
              <a:rPr lang="en-US" altLang="zh-CN" sz="2400" dirty="0"/>
              <a:t>①</a:t>
            </a:r>
            <a:r>
              <a:rPr lang="zh-CN" altLang="en-US" sz="2400" dirty="0"/>
              <a:t>，从图中删除度数小于 </a:t>
            </a:r>
            <a:r>
              <a:rPr lang="en-US" altLang="zh-CN" sz="2400" dirty="0"/>
              <a:t>k </a:t>
            </a:r>
            <a:r>
              <a:rPr lang="zh-CN" altLang="en-US" sz="2400" dirty="0"/>
              <a:t>的结点及其邻边，如果最后得到一个空图，说明对原图可以成功实现 </a:t>
            </a:r>
            <a:r>
              <a:rPr lang="en-US" altLang="zh-CN" sz="2400" dirty="0"/>
              <a:t>k-</a:t>
            </a:r>
            <a:r>
              <a:rPr lang="zh-CN" altLang="en-US" sz="2400" dirty="0"/>
              <a:t>着色；否则，原图不能成功实现 </a:t>
            </a:r>
            <a:r>
              <a:rPr lang="en-US" altLang="zh-CN" sz="2400" dirty="0"/>
              <a:t>k-</a:t>
            </a:r>
            <a:r>
              <a:rPr lang="zh-CN" altLang="en-US" sz="2400" dirty="0"/>
              <a:t>着色，可从 </a:t>
            </a:r>
            <a:r>
              <a:rPr lang="en-US" altLang="zh-CN" sz="2400" dirty="0"/>
              <a:t>G </a:t>
            </a:r>
            <a:r>
              <a:rPr lang="zh-CN" altLang="en-US" sz="2400" dirty="0"/>
              <a:t>中选择某个结点（作为泄露候选</a:t>
            </a:r>
            <a:r>
              <a:rPr lang="en-US" altLang="zh-CN" sz="2400" dirty="0"/>
              <a:t>, </a:t>
            </a:r>
            <a:r>
              <a:rPr lang="zh-CN" altLang="en-US" sz="2400" dirty="0"/>
              <a:t>即留在内存</a:t>
            </a:r>
            <a:r>
              <a:rPr lang="en-US" altLang="zh-CN" sz="2400" dirty="0"/>
              <a:t>, </a:t>
            </a:r>
            <a:r>
              <a:rPr lang="zh-CN" altLang="en-US" sz="2400" dirty="0"/>
              <a:t>不分配寄存器</a:t>
            </a:r>
            <a:r>
              <a:rPr lang="en-US" altLang="zh-CN" sz="2400" dirty="0"/>
              <a:t>), </a:t>
            </a:r>
            <a:r>
              <a:rPr lang="zh-CN" altLang="en-US" sz="2400" dirty="0"/>
              <a:t>将其删除，算法可继续。</a:t>
            </a:r>
          </a:p>
          <a:p>
            <a:pPr lvl="1"/>
            <a:endParaRPr lang="zh-CN" altLang="en-US" dirty="0"/>
          </a:p>
        </p:txBody>
      </p:sp>
    </p:spTree>
    <p:extLst>
      <p:ext uri="{BB962C8B-B14F-4D97-AF65-F5344CB8AC3E}">
        <p14:creationId xmlns:p14="http://schemas.microsoft.com/office/powerpoint/2010/main" val="297523933"/>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E625E6-F871-4612-92FA-3723DEC6215A}"/>
              </a:ext>
            </a:extLst>
          </p:cNvPr>
          <p:cNvSpPr>
            <a:spLocks noGrp="1"/>
          </p:cNvSpPr>
          <p:nvPr>
            <p:ph type="title"/>
          </p:nvPr>
        </p:nvSpPr>
        <p:spPr/>
        <p:txBody>
          <a:bodyPr/>
          <a:lstStyle/>
          <a:p>
            <a:r>
              <a:rPr lang="en-US" altLang="zh-CN" dirty="0"/>
              <a:t>10.5</a:t>
            </a:r>
            <a:r>
              <a:rPr lang="zh-CN" altLang="en-US" dirty="0"/>
              <a:t>　目标代码生成技术</a:t>
            </a:r>
          </a:p>
        </p:txBody>
      </p:sp>
      <p:sp>
        <p:nvSpPr>
          <p:cNvPr id="3" name="内容占位符 2">
            <a:extLst>
              <a:ext uri="{FF2B5EF4-FFF2-40B4-BE49-F238E27FC236}">
                <a16:creationId xmlns:a16="http://schemas.microsoft.com/office/drawing/2014/main" id="{0F4173FE-9166-49AF-942F-D27D2953ADC4}"/>
              </a:ext>
            </a:extLst>
          </p:cNvPr>
          <p:cNvSpPr>
            <a:spLocks noGrp="1"/>
          </p:cNvSpPr>
          <p:nvPr>
            <p:ph idx="1"/>
          </p:nvPr>
        </p:nvSpPr>
        <p:spPr>
          <a:xfrm>
            <a:off x="487822" y="942764"/>
            <a:ext cx="11442240" cy="2279842"/>
          </a:xfrm>
        </p:spPr>
        <p:txBody>
          <a:bodyPr/>
          <a:lstStyle/>
          <a:p>
            <a:r>
              <a:rPr lang="zh-CN" altLang="en-US" dirty="0">
                <a:solidFill>
                  <a:srgbClr val="002060"/>
                </a:solidFill>
              </a:rPr>
              <a:t>着色实践：</a:t>
            </a:r>
            <a:endParaRPr lang="en-US" altLang="zh-CN" dirty="0">
              <a:solidFill>
                <a:srgbClr val="002060"/>
              </a:solidFill>
            </a:endParaRPr>
          </a:p>
          <a:p>
            <a:pPr>
              <a:buFont typeface="Wingdings" panose="05000000000000000000" pitchFamily="2" charset="2"/>
              <a:buChar char="p"/>
            </a:pPr>
            <a:r>
              <a:rPr lang="zh-CN" altLang="en-US" dirty="0"/>
              <a:t>每挑一个结点删除时，将其入栈，只到成为空图</a:t>
            </a:r>
            <a:endParaRPr lang="en-US" altLang="zh-CN" dirty="0"/>
          </a:p>
          <a:p>
            <a:pPr>
              <a:buFont typeface="Wingdings" panose="05000000000000000000" pitchFamily="2" charset="2"/>
              <a:buChar char="p"/>
            </a:pPr>
            <a:r>
              <a:rPr lang="zh-CN" altLang="en-US" dirty="0"/>
              <a:t>对栈上的结点逐一着色，着色时挑选与</a:t>
            </a:r>
            <a:r>
              <a:rPr lang="en-US" altLang="zh-CN" dirty="0"/>
              <a:t>(</a:t>
            </a:r>
            <a:r>
              <a:rPr lang="zh-CN" altLang="en-US" dirty="0"/>
              <a:t>有边相连的</a:t>
            </a:r>
            <a:r>
              <a:rPr lang="en-US" altLang="zh-CN" dirty="0"/>
              <a:t>)</a:t>
            </a:r>
            <a:r>
              <a:rPr lang="zh-CN" altLang="en-US" dirty="0"/>
              <a:t>邻居不同的颜色</a:t>
            </a:r>
          </a:p>
        </p:txBody>
      </p:sp>
      <p:sp>
        <p:nvSpPr>
          <p:cNvPr id="5" name="文本框 4">
            <a:extLst>
              <a:ext uri="{FF2B5EF4-FFF2-40B4-BE49-F238E27FC236}">
                <a16:creationId xmlns:a16="http://schemas.microsoft.com/office/drawing/2014/main" id="{C0B667DF-37CC-4997-8047-12598A2C028E}"/>
              </a:ext>
            </a:extLst>
          </p:cNvPr>
          <p:cNvSpPr txBox="1"/>
          <p:nvPr/>
        </p:nvSpPr>
        <p:spPr>
          <a:xfrm>
            <a:off x="2357564" y="3246397"/>
            <a:ext cx="354584" cy="461665"/>
          </a:xfrm>
          <a:prstGeom prst="rect">
            <a:avLst/>
          </a:prstGeom>
          <a:noFill/>
        </p:spPr>
        <p:txBody>
          <a:bodyPr wrap="none" rtlCol="0">
            <a:spAutoFit/>
          </a:bodyPr>
          <a:lstStyle/>
          <a:p>
            <a:r>
              <a:rPr lang="en-US" altLang="zh-CN" sz="2400" dirty="0">
                <a:latin typeface="+mn-ea"/>
              </a:rPr>
              <a:t>a</a:t>
            </a:r>
            <a:endParaRPr lang="zh-CN" altLang="en-US" sz="2400" dirty="0">
              <a:latin typeface="+mn-ea"/>
            </a:endParaRPr>
          </a:p>
        </p:txBody>
      </p:sp>
      <p:sp>
        <p:nvSpPr>
          <p:cNvPr id="6" name="文本框 5">
            <a:extLst>
              <a:ext uri="{FF2B5EF4-FFF2-40B4-BE49-F238E27FC236}">
                <a16:creationId xmlns:a16="http://schemas.microsoft.com/office/drawing/2014/main" id="{DE30AE50-41E8-41B6-B104-A38097C82F09}"/>
              </a:ext>
            </a:extLst>
          </p:cNvPr>
          <p:cNvSpPr txBox="1"/>
          <p:nvPr/>
        </p:nvSpPr>
        <p:spPr>
          <a:xfrm>
            <a:off x="3699392" y="4287915"/>
            <a:ext cx="381836" cy="461665"/>
          </a:xfrm>
          <a:prstGeom prst="rect">
            <a:avLst/>
          </a:prstGeom>
          <a:noFill/>
        </p:spPr>
        <p:txBody>
          <a:bodyPr wrap="none" rtlCol="0">
            <a:spAutoFit/>
          </a:bodyPr>
          <a:lstStyle/>
          <a:p>
            <a:r>
              <a:rPr lang="en-US" altLang="zh-CN" sz="2400" dirty="0">
                <a:latin typeface="+mn-ea"/>
              </a:rPr>
              <a:t>b</a:t>
            </a:r>
            <a:endParaRPr lang="zh-CN" altLang="en-US" sz="2400" dirty="0">
              <a:latin typeface="+mn-ea"/>
            </a:endParaRPr>
          </a:p>
        </p:txBody>
      </p:sp>
      <p:sp>
        <p:nvSpPr>
          <p:cNvPr id="7" name="文本框 6">
            <a:extLst>
              <a:ext uri="{FF2B5EF4-FFF2-40B4-BE49-F238E27FC236}">
                <a16:creationId xmlns:a16="http://schemas.microsoft.com/office/drawing/2014/main" id="{AA803C64-2866-4D72-B5EE-3DD7F988E4D6}"/>
              </a:ext>
            </a:extLst>
          </p:cNvPr>
          <p:cNvSpPr txBox="1"/>
          <p:nvPr/>
        </p:nvSpPr>
        <p:spPr>
          <a:xfrm>
            <a:off x="3501183" y="5743075"/>
            <a:ext cx="338554" cy="461665"/>
          </a:xfrm>
          <a:prstGeom prst="rect">
            <a:avLst/>
          </a:prstGeom>
          <a:noFill/>
        </p:spPr>
        <p:txBody>
          <a:bodyPr wrap="none" rtlCol="0">
            <a:spAutoFit/>
          </a:bodyPr>
          <a:lstStyle/>
          <a:p>
            <a:r>
              <a:rPr lang="en-US" altLang="zh-CN" sz="2400" dirty="0">
                <a:latin typeface="+mn-ea"/>
              </a:rPr>
              <a:t>c</a:t>
            </a:r>
            <a:endParaRPr lang="zh-CN" altLang="en-US" sz="2400" dirty="0">
              <a:latin typeface="+mn-ea"/>
            </a:endParaRPr>
          </a:p>
        </p:txBody>
      </p:sp>
      <p:sp>
        <p:nvSpPr>
          <p:cNvPr id="8" name="文本框 7">
            <a:extLst>
              <a:ext uri="{FF2B5EF4-FFF2-40B4-BE49-F238E27FC236}">
                <a16:creationId xmlns:a16="http://schemas.microsoft.com/office/drawing/2014/main" id="{C559F5EB-DE8F-4064-81B0-0DC5B95E99C1}"/>
              </a:ext>
            </a:extLst>
          </p:cNvPr>
          <p:cNvSpPr txBox="1"/>
          <p:nvPr/>
        </p:nvSpPr>
        <p:spPr>
          <a:xfrm>
            <a:off x="1975728" y="5861705"/>
            <a:ext cx="381836" cy="461665"/>
          </a:xfrm>
          <a:prstGeom prst="rect">
            <a:avLst/>
          </a:prstGeom>
          <a:noFill/>
        </p:spPr>
        <p:txBody>
          <a:bodyPr wrap="none" rtlCol="0">
            <a:spAutoFit/>
          </a:bodyPr>
          <a:lstStyle/>
          <a:p>
            <a:r>
              <a:rPr lang="en-US" altLang="zh-CN" sz="2400" dirty="0">
                <a:latin typeface="+mn-ea"/>
              </a:rPr>
              <a:t>d</a:t>
            </a:r>
            <a:endParaRPr lang="zh-CN" altLang="en-US" sz="2400" dirty="0">
              <a:latin typeface="+mn-ea"/>
            </a:endParaRPr>
          </a:p>
        </p:txBody>
      </p:sp>
      <p:sp>
        <p:nvSpPr>
          <p:cNvPr id="9" name="文本框 8">
            <a:extLst>
              <a:ext uri="{FF2B5EF4-FFF2-40B4-BE49-F238E27FC236}">
                <a16:creationId xmlns:a16="http://schemas.microsoft.com/office/drawing/2014/main" id="{B9159B6D-5176-4A65-B3A6-FE7627F997D2}"/>
              </a:ext>
            </a:extLst>
          </p:cNvPr>
          <p:cNvSpPr txBox="1"/>
          <p:nvPr/>
        </p:nvSpPr>
        <p:spPr>
          <a:xfrm>
            <a:off x="1022187" y="5169206"/>
            <a:ext cx="359394" cy="461665"/>
          </a:xfrm>
          <a:prstGeom prst="rect">
            <a:avLst/>
          </a:prstGeom>
          <a:noFill/>
        </p:spPr>
        <p:txBody>
          <a:bodyPr wrap="none" rtlCol="0">
            <a:spAutoFit/>
          </a:bodyPr>
          <a:lstStyle/>
          <a:p>
            <a:r>
              <a:rPr lang="en-US" altLang="zh-CN" sz="2400" dirty="0">
                <a:latin typeface="+mn-ea"/>
              </a:rPr>
              <a:t>e</a:t>
            </a:r>
            <a:endParaRPr lang="zh-CN" altLang="en-US" sz="2400" dirty="0">
              <a:latin typeface="+mn-ea"/>
            </a:endParaRPr>
          </a:p>
        </p:txBody>
      </p:sp>
      <p:sp>
        <p:nvSpPr>
          <p:cNvPr id="10" name="文本框 9">
            <a:extLst>
              <a:ext uri="{FF2B5EF4-FFF2-40B4-BE49-F238E27FC236}">
                <a16:creationId xmlns:a16="http://schemas.microsoft.com/office/drawing/2014/main" id="{58846927-750D-4FD8-88AA-40FB2EE8287F}"/>
              </a:ext>
            </a:extLst>
          </p:cNvPr>
          <p:cNvSpPr txBox="1"/>
          <p:nvPr/>
        </p:nvSpPr>
        <p:spPr>
          <a:xfrm>
            <a:off x="1170399" y="4033292"/>
            <a:ext cx="292068" cy="461665"/>
          </a:xfrm>
          <a:prstGeom prst="rect">
            <a:avLst/>
          </a:prstGeom>
          <a:noFill/>
        </p:spPr>
        <p:txBody>
          <a:bodyPr wrap="none" rtlCol="0">
            <a:spAutoFit/>
          </a:bodyPr>
          <a:lstStyle/>
          <a:p>
            <a:r>
              <a:rPr lang="en-US" altLang="zh-CN" sz="2400" dirty="0">
                <a:latin typeface="+mn-ea"/>
              </a:rPr>
              <a:t>f</a:t>
            </a:r>
            <a:endParaRPr lang="zh-CN" altLang="en-US" sz="2400" dirty="0">
              <a:latin typeface="+mn-ea"/>
            </a:endParaRPr>
          </a:p>
        </p:txBody>
      </p:sp>
      <p:cxnSp>
        <p:nvCxnSpPr>
          <p:cNvPr id="11" name="直接连接符 10">
            <a:extLst>
              <a:ext uri="{FF2B5EF4-FFF2-40B4-BE49-F238E27FC236}">
                <a16:creationId xmlns:a16="http://schemas.microsoft.com/office/drawing/2014/main" id="{C07CE991-8450-4A54-BB54-D42A3C85F91E}"/>
              </a:ext>
            </a:extLst>
          </p:cNvPr>
          <p:cNvCxnSpPr>
            <a:cxnSpLocks/>
            <a:stCxn id="5" idx="2"/>
            <a:endCxn id="7" idx="1"/>
          </p:cNvCxnSpPr>
          <p:nvPr/>
        </p:nvCxnSpPr>
        <p:spPr>
          <a:xfrm>
            <a:off x="2534856" y="3708062"/>
            <a:ext cx="966327" cy="226584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8E23CA85-9B6B-4CF5-A85D-E0CB1DF73101}"/>
              </a:ext>
            </a:extLst>
          </p:cNvPr>
          <p:cNvCxnSpPr>
            <a:cxnSpLocks/>
            <a:stCxn id="5" idx="2"/>
            <a:endCxn id="10" idx="3"/>
          </p:cNvCxnSpPr>
          <p:nvPr/>
        </p:nvCxnSpPr>
        <p:spPr>
          <a:xfrm flipH="1">
            <a:off x="1462467" y="3708062"/>
            <a:ext cx="1072389" cy="55606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6CEB107E-29B2-47BA-9C79-F324793D3889}"/>
              </a:ext>
            </a:extLst>
          </p:cNvPr>
          <p:cNvCxnSpPr>
            <a:cxnSpLocks/>
            <a:stCxn id="7" idx="1"/>
            <a:endCxn id="10" idx="3"/>
          </p:cNvCxnSpPr>
          <p:nvPr/>
        </p:nvCxnSpPr>
        <p:spPr>
          <a:xfrm flipH="1" flipV="1">
            <a:off x="1462467" y="4264125"/>
            <a:ext cx="2038716" cy="170978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B6F694F0-4DA3-4D7A-90D2-2A2613B8BCBA}"/>
              </a:ext>
            </a:extLst>
          </p:cNvPr>
          <p:cNvCxnSpPr>
            <a:cxnSpLocks/>
            <a:stCxn id="7" idx="1"/>
            <a:endCxn id="8" idx="0"/>
          </p:cNvCxnSpPr>
          <p:nvPr/>
        </p:nvCxnSpPr>
        <p:spPr>
          <a:xfrm flipH="1" flipV="1">
            <a:off x="2166646" y="5861705"/>
            <a:ext cx="1334537" cy="11220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05AD5133-60A3-4C9D-BDFE-1AFBE5B7A09B}"/>
              </a:ext>
            </a:extLst>
          </p:cNvPr>
          <p:cNvCxnSpPr>
            <a:cxnSpLocks/>
            <a:endCxn id="8" idx="0"/>
          </p:cNvCxnSpPr>
          <p:nvPr/>
        </p:nvCxnSpPr>
        <p:spPr>
          <a:xfrm>
            <a:off x="1461976" y="4316448"/>
            <a:ext cx="704670" cy="154525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A8D155B7-306D-4339-880D-D7C83937B4C4}"/>
              </a:ext>
            </a:extLst>
          </p:cNvPr>
          <p:cNvCxnSpPr>
            <a:cxnSpLocks/>
            <a:stCxn id="9" idx="3"/>
            <a:endCxn id="7" idx="1"/>
          </p:cNvCxnSpPr>
          <p:nvPr/>
        </p:nvCxnSpPr>
        <p:spPr>
          <a:xfrm>
            <a:off x="1381581" y="5400039"/>
            <a:ext cx="2119602" cy="57386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CDCAAEC2-4D59-4A8E-AB5B-7052FD8B6027}"/>
              </a:ext>
            </a:extLst>
          </p:cNvPr>
          <p:cNvCxnSpPr>
            <a:cxnSpLocks/>
            <a:stCxn id="9" idx="3"/>
            <a:endCxn id="8" idx="0"/>
          </p:cNvCxnSpPr>
          <p:nvPr/>
        </p:nvCxnSpPr>
        <p:spPr>
          <a:xfrm>
            <a:off x="1381581" y="5400039"/>
            <a:ext cx="785065" cy="46166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1C151A33-A6FC-4A75-B68C-5C57BDDF80F0}"/>
              </a:ext>
            </a:extLst>
          </p:cNvPr>
          <p:cNvCxnSpPr>
            <a:cxnSpLocks/>
            <a:stCxn id="9" idx="3"/>
            <a:endCxn id="10" idx="3"/>
          </p:cNvCxnSpPr>
          <p:nvPr/>
        </p:nvCxnSpPr>
        <p:spPr>
          <a:xfrm flipV="1">
            <a:off x="1381581" y="4264125"/>
            <a:ext cx="80886" cy="113591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8D1A55B2-9116-4B81-8C0B-864F1A5BE0CD}"/>
              </a:ext>
            </a:extLst>
          </p:cNvPr>
          <p:cNvCxnSpPr>
            <a:cxnSpLocks/>
            <a:stCxn id="9" idx="3"/>
            <a:endCxn id="6" idx="1"/>
          </p:cNvCxnSpPr>
          <p:nvPr/>
        </p:nvCxnSpPr>
        <p:spPr>
          <a:xfrm flipV="1">
            <a:off x="1381581" y="4518748"/>
            <a:ext cx="2317811" cy="88129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A2581257-E570-4F0E-B1E1-359724310519}"/>
              </a:ext>
            </a:extLst>
          </p:cNvPr>
          <p:cNvCxnSpPr>
            <a:cxnSpLocks/>
            <a:stCxn id="7" idx="1"/>
            <a:endCxn id="6" idx="1"/>
          </p:cNvCxnSpPr>
          <p:nvPr/>
        </p:nvCxnSpPr>
        <p:spPr>
          <a:xfrm flipV="1">
            <a:off x="3501183" y="4518748"/>
            <a:ext cx="198209" cy="14551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CCDD3FCE-7CDD-4DEB-AC06-E289B81A6E55}"/>
              </a:ext>
            </a:extLst>
          </p:cNvPr>
          <p:cNvCxnSpPr>
            <a:cxnSpLocks/>
            <a:stCxn id="10" idx="3"/>
            <a:endCxn id="6" idx="1"/>
          </p:cNvCxnSpPr>
          <p:nvPr/>
        </p:nvCxnSpPr>
        <p:spPr>
          <a:xfrm>
            <a:off x="1462467" y="4264125"/>
            <a:ext cx="2236925" cy="25462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文本框 21">
            <a:extLst>
              <a:ext uri="{FF2B5EF4-FFF2-40B4-BE49-F238E27FC236}">
                <a16:creationId xmlns:a16="http://schemas.microsoft.com/office/drawing/2014/main" id="{92FED36E-ECA5-4E12-830B-58E5FFC3EF47}"/>
              </a:ext>
            </a:extLst>
          </p:cNvPr>
          <p:cNvSpPr txBox="1"/>
          <p:nvPr/>
        </p:nvSpPr>
        <p:spPr>
          <a:xfrm>
            <a:off x="4665719" y="3433127"/>
            <a:ext cx="1652337" cy="1200329"/>
          </a:xfrm>
          <a:prstGeom prst="rect">
            <a:avLst/>
          </a:prstGeom>
          <a:noFill/>
        </p:spPr>
        <p:txBody>
          <a:bodyPr wrap="square" rtlCol="0">
            <a:spAutoFit/>
          </a:bodyPr>
          <a:lstStyle/>
          <a:p>
            <a:r>
              <a:rPr lang="en-US" altLang="zh-CN" sz="2400" dirty="0"/>
              <a:t>k</a:t>
            </a:r>
            <a:r>
              <a:rPr lang="zh-CN" altLang="en-US" sz="2400" dirty="0"/>
              <a:t> </a:t>
            </a:r>
            <a:r>
              <a:rPr lang="en-US" altLang="zh-CN" sz="2400" dirty="0"/>
              <a:t>=</a:t>
            </a:r>
            <a:r>
              <a:rPr lang="zh-CN" altLang="en-US" sz="2400" dirty="0"/>
              <a:t> </a:t>
            </a:r>
            <a:r>
              <a:rPr lang="en-US" altLang="zh-CN" sz="2400" dirty="0"/>
              <a:t>4</a:t>
            </a:r>
          </a:p>
          <a:p>
            <a:r>
              <a:rPr lang="en-US" altLang="zh-CN" sz="2400" dirty="0"/>
              <a:t>Stack = { }</a:t>
            </a:r>
          </a:p>
          <a:p>
            <a:r>
              <a:rPr lang="en-US" altLang="zh-CN" sz="2400" dirty="0"/>
              <a:t>Remove a</a:t>
            </a:r>
            <a:endParaRPr lang="zh-CN" altLang="en-US" sz="2400" dirty="0"/>
          </a:p>
        </p:txBody>
      </p:sp>
    </p:spTree>
    <p:extLst>
      <p:ext uri="{BB962C8B-B14F-4D97-AF65-F5344CB8AC3E}">
        <p14:creationId xmlns:p14="http://schemas.microsoft.com/office/powerpoint/2010/main" val="3196937611"/>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E625E6-F871-4612-92FA-3723DEC6215A}"/>
              </a:ext>
            </a:extLst>
          </p:cNvPr>
          <p:cNvSpPr>
            <a:spLocks noGrp="1"/>
          </p:cNvSpPr>
          <p:nvPr>
            <p:ph type="title"/>
          </p:nvPr>
        </p:nvSpPr>
        <p:spPr/>
        <p:txBody>
          <a:bodyPr/>
          <a:lstStyle/>
          <a:p>
            <a:r>
              <a:rPr lang="en-US" altLang="zh-CN" dirty="0"/>
              <a:t>10.5</a:t>
            </a:r>
            <a:r>
              <a:rPr lang="zh-CN" altLang="en-US" dirty="0"/>
              <a:t>　目标代码生成技术</a:t>
            </a:r>
          </a:p>
        </p:txBody>
      </p:sp>
      <p:sp>
        <p:nvSpPr>
          <p:cNvPr id="3" name="内容占位符 2">
            <a:extLst>
              <a:ext uri="{FF2B5EF4-FFF2-40B4-BE49-F238E27FC236}">
                <a16:creationId xmlns:a16="http://schemas.microsoft.com/office/drawing/2014/main" id="{0F4173FE-9166-49AF-942F-D27D2953ADC4}"/>
              </a:ext>
            </a:extLst>
          </p:cNvPr>
          <p:cNvSpPr>
            <a:spLocks noGrp="1"/>
          </p:cNvSpPr>
          <p:nvPr>
            <p:ph idx="1"/>
          </p:nvPr>
        </p:nvSpPr>
        <p:spPr>
          <a:xfrm>
            <a:off x="487822" y="942764"/>
            <a:ext cx="11442240" cy="2279842"/>
          </a:xfrm>
        </p:spPr>
        <p:txBody>
          <a:bodyPr/>
          <a:lstStyle/>
          <a:p>
            <a:r>
              <a:rPr lang="zh-CN" altLang="en-US" dirty="0">
                <a:solidFill>
                  <a:srgbClr val="002060"/>
                </a:solidFill>
              </a:rPr>
              <a:t>着色实践：</a:t>
            </a:r>
            <a:endParaRPr lang="en-US" altLang="zh-CN" dirty="0">
              <a:solidFill>
                <a:srgbClr val="002060"/>
              </a:solidFill>
            </a:endParaRPr>
          </a:p>
          <a:p>
            <a:pPr>
              <a:buFont typeface="Wingdings" panose="05000000000000000000" pitchFamily="2" charset="2"/>
              <a:buChar char="p"/>
            </a:pPr>
            <a:r>
              <a:rPr lang="zh-CN" altLang="en-US" dirty="0"/>
              <a:t>每挑一个结点删除时，将其入栈，只到成为空图</a:t>
            </a:r>
            <a:endParaRPr lang="en-US" altLang="zh-CN" dirty="0"/>
          </a:p>
          <a:p>
            <a:pPr>
              <a:buFont typeface="Wingdings" panose="05000000000000000000" pitchFamily="2" charset="2"/>
              <a:buChar char="p"/>
            </a:pPr>
            <a:r>
              <a:rPr lang="zh-CN" altLang="en-US" dirty="0"/>
              <a:t>对栈上的结点逐一着色，着色时挑选与</a:t>
            </a:r>
            <a:r>
              <a:rPr lang="en-US" altLang="zh-CN" dirty="0"/>
              <a:t>(</a:t>
            </a:r>
            <a:r>
              <a:rPr lang="zh-CN" altLang="en-US" dirty="0"/>
              <a:t>有边相连的</a:t>
            </a:r>
            <a:r>
              <a:rPr lang="en-US" altLang="zh-CN" dirty="0"/>
              <a:t>)</a:t>
            </a:r>
            <a:r>
              <a:rPr lang="zh-CN" altLang="en-US" dirty="0"/>
              <a:t>邻居不同的颜色</a:t>
            </a:r>
          </a:p>
        </p:txBody>
      </p:sp>
      <p:sp>
        <p:nvSpPr>
          <p:cNvPr id="6" name="文本框 5">
            <a:extLst>
              <a:ext uri="{FF2B5EF4-FFF2-40B4-BE49-F238E27FC236}">
                <a16:creationId xmlns:a16="http://schemas.microsoft.com/office/drawing/2014/main" id="{DE30AE50-41E8-41B6-B104-A38097C82F09}"/>
              </a:ext>
            </a:extLst>
          </p:cNvPr>
          <p:cNvSpPr txBox="1"/>
          <p:nvPr/>
        </p:nvSpPr>
        <p:spPr>
          <a:xfrm>
            <a:off x="3699392" y="4287915"/>
            <a:ext cx="381836" cy="461665"/>
          </a:xfrm>
          <a:prstGeom prst="rect">
            <a:avLst/>
          </a:prstGeom>
          <a:noFill/>
        </p:spPr>
        <p:txBody>
          <a:bodyPr wrap="none" rtlCol="0">
            <a:spAutoFit/>
          </a:bodyPr>
          <a:lstStyle/>
          <a:p>
            <a:r>
              <a:rPr lang="en-US" altLang="zh-CN" sz="2400" dirty="0">
                <a:latin typeface="+mn-ea"/>
              </a:rPr>
              <a:t>b</a:t>
            </a:r>
            <a:endParaRPr lang="zh-CN" altLang="en-US" sz="2400" dirty="0">
              <a:latin typeface="+mn-ea"/>
            </a:endParaRPr>
          </a:p>
        </p:txBody>
      </p:sp>
      <p:sp>
        <p:nvSpPr>
          <p:cNvPr id="7" name="文本框 6">
            <a:extLst>
              <a:ext uri="{FF2B5EF4-FFF2-40B4-BE49-F238E27FC236}">
                <a16:creationId xmlns:a16="http://schemas.microsoft.com/office/drawing/2014/main" id="{AA803C64-2866-4D72-B5EE-3DD7F988E4D6}"/>
              </a:ext>
            </a:extLst>
          </p:cNvPr>
          <p:cNvSpPr txBox="1"/>
          <p:nvPr/>
        </p:nvSpPr>
        <p:spPr>
          <a:xfrm>
            <a:off x="3501183" y="5743075"/>
            <a:ext cx="338554" cy="461665"/>
          </a:xfrm>
          <a:prstGeom prst="rect">
            <a:avLst/>
          </a:prstGeom>
          <a:noFill/>
        </p:spPr>
        <p:txBody>
          <a:bodyPr wrap="none" rtlCol="0">
            <a:spAutoFit/>
          </a:bodyPr>
          <a:lstStyle/>
          <a:p>
            <a:r>
              <a:rPr lang="en-US" altLang="zh-CN" sz="2400" dirty="0">
                <a:latin typeface="+mn-ea"/>
              </a:rPr>
              <a:t>c</a:t>
            </a:r>
            <a:endParaRPr lang="zh-CN" altLang="en-US" sz="2400" dirty="0">
              <a:latin typeface="+mn-ea"/>
            </a:endParaRPr>
          </a:p>
        </p:txBody>
      </p:sp>
      <p:sp>
        <p:nvSpPr>
          <p:cNvPr id="8" name="文本框 7">
            <a:extLst>
              <a:ext uri="{FF2B5EF4-FFF2-40B4-BE49-F238E27FC236}">
                <a16:creationId xmlns:a16="http://schemas.microsoft.com/office/drawing/2014/main" id="{C559F5EB-DE8F-4064-81B0-0DC5B95E99C1}"/>
              </a:ext>
            </a:extLst>
          </p:cNvPr>
          <p:cNvSpPr txBox="1"/>
          <p:nvPr/>
        </p:nvSpPr>
        <p:spPr>
          <a:xfrm>
            <a:off x="1975728" y="5861705"/>
            <a:ext cx="381836" cy="461665"/>
          </a:xfrm>
          <a:prstGeom prst="rect">
            <a:avLst/>
          </a:prstGeom>
          <a:noFill/>
        </p:spPr>
        <p:txBody>
          <a:bodyPr wrap="none" rtlCol="0">
            <a:spAutoFit/>
          </a:bodyPr>
          <a:lstStyle/>
          <a:p>
            <a:r>
              <a:rPr lang="en-US" altLang="zh-CN" sz="2400" dirty="0">
                <a:latin typeface="+mn-ea"/>
              </a:rPr>
              <a:t>d</a:t>
            </a:r>
            <a:endParaRPr lang="zh-CN" altLang="en-US" sz="2400" dirty="0">
              <a:latin typeface="+mn-ea"/>
            </a:endParaRPr>
          </a:p>
        </p:txBody>
      </p:sp>
      <p:sp>
        <p:nvSpPr>
          <p:cNvPr id="9" name="文本框 8">
            <a:extLst>
              <a:ext uri="{FF2B5EF4-FFF2-40B4-BE49-F238E27FC236}">
                <a16:creationId xmlns:a16="http://schemas.microsoft.com/office/drawing/2014/main" id="{B9159B6D-5176-4A65-B3A6-FE7627F997D2}"/>
              </a:ext>
            </a:extLst>
          </p:cNvPr>
          <p:cNvSpPr txBox="1"/>
          <p:nvPr/>
        </p:nvSpPr>
        <p:spPr>
          <a:xfrm>
            <a:off x="1022187" y="5169206"/>
            <a:ext cx="359394" cy="461665"/>
          </a:xfrm>
          <a:prstGeom prst="rect">
            <a:avLst/>
          </a:prstGeom>
          <a:noFill/>
        </p:spPr>
        <p:txBody>
          <a:bodyPr wrap="none" rtlCol="0">
            <a:spAutoFit/>
          </a:bodyPr>
          <a:lstStyle/>
          <a:p>
            <a:r>
              <a:rPr lang="en-US" altLang="zh-CN" sz="2400" dirty="0">
                <a:latin typeface="+mn-ea"/>
              </a:rPr>
              <a:t>e</a:t>
            </a:r>
            <a:endParaRPr lang="zh-CN" altLang="en-US" sz="2400" dirty="0">
              <a:latin typeface="+mn-ea"/>
            </a:endParaRPr>
          </a:p>
        </p:txBody>
      </p:sp>
      <p:sp>
        <p:nvSpPr>
          <p:cNvPr id="10" name="文本框 9">
            <a:extLst>
              <a:ext uri="{FF2B5EF4-FFF2-40B4-BE49-F238E27FC236}">
                <a16:creationId xmlns:a16="http://schemas.microsoft.com/office/drawing/2014/main" id="{58846927-750D-4FD8-88AA-40FB2EE8287F}"/>
              </a:ext>
            </a:extLst>
          </p:cNvPr>
          <p:cNvSpPr txBox="1"/>
          <p:nvPr/>
        </p:nvSpPr>
        <p:spPr>
          <a:xfrm>
            <a:off x="1170399" y="4033292"/>
            <a:ext cx="292068" cy="461665"/>
          </a:xfrm>
          <a:prstGeom prst="rect">
            <a:avLst/>
          </a:prstGeom>
          <a:noFill/>
        </p:spPr>
        <p:txBody>
          <a:bodyPr wrap="none" rtlCol="0">
            <a:spAutoFit/>
          </a:bodyPr>
          <a:lstStyle/>
          <a:p>
            <a:r>
              <a:rPr lang="en-US" altLang="zh-CN" sz="2400" dirty="0">
                <a:latin typeface="+mn-ea"/>
              </a:rPr>
              <a:t>f</a:t>
            </a:r>
            <a:endParaRPr lang="zh-CN" altLang="en-US" sz="2400" dirty="0">
              <a:latin typeface="+mn-ea"/>
            </a:endParaRPr>
          </a:p>
        </p:txBody>
      </p:sp>
      <p:cxnSp>
        <p:nvCxnSpPr>
          <p:cNvPr id="13" name="直接连接符 12">
            <a:extLst>
              <a:ext uri="{FF2B5EF4-FFF2-40B4-BE49-F238E27FC236}">
                <a16:creationId xmlns:a16="http://schemas.microsoft.com/office/drawing/2014/main" id="{6CEB107E-29B2-47BA-9C79-F324793D3889}"/>
              </a:ext>
            </a:extLst>
          </p:cNvPr>
          <p:cNvCxnSpPr>
            <a:cxnSpLocks/>
            <a:stCxn id="7" idx="1"/>
            <a:endCxn id="10" idx="3"/>
          </p:cNvCxnSpPr>
          <p:nvPr/>
        </p:nvCxnSpPr>
        <p:spPr>
          <a:xfrm flipH="1" flipV="1">
            <a:off x="1462467" y="4264125"/>
            <a:ext cx="2038716" cy="170978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B6F694F0-4DA3-4D7A-90D2-2A2613B8BCBA}"/>
              </a:ext>
            </a:extLst>
          </p:cNvPr>
          <p:cNvCxnSpPr>
            <a:cxnSpLocks/>
            <a:stCxn id="7" idx="1"/>
            <a:endCxn id="8" idx="0"/>
          </p:cNvCxnSpPr>
          <p:nvPr/>
        </p:nvCxnSpPr>
        <p:spPr>
          <a:xfrm flipH="1" flipV="1">
            <a:off x="2166646" y="5861705"/>
            <a:ext cx="1334537" cy="11220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05AD5133-60A3-4C9D-BDFE-1AFBE5B7A09B}"/>
              </a:ext>
            </a:extLst>
          </p:cNvPr>
          <p:cNvCxnSpPr>
            <a:cxnSpLocks/>
            <a:endCxn id="8" idx="0"/>
          </p:cNvCxnSpPr>
          <p:nvPr/>
        </p:nvCxnSpPr>
        <p:spPr>
          <a:xfrm>
            <a:off x="1461976" y="4316448"/>
            <a:ext cx="704670" cy="154525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A8D155B7-306D-4339-880D-D7C83937B4C4}"/>
              </a:ext>
            </a:extLst>
          </p:cNvPr>
          <p:cNvCxnSpPr>
            <a:cxnSpLocks/>
            <a:stCxn id="9" idx="3"/>
            <a:endCxn id="7" idx="1"/>
          </p:cNvCxnSpPr>
          <p:nvPr/>
        </p:nvCxnSpPr>
        <p:spPr>
          <a:xfrm>
            <a:off x="1381581" y="5400039"/>
            <a:ext cx="2119602" cy="57386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CDCAAEC2-4D59-4A8E-AB5B-7052FD8B6027}"/>
              </a:ext>
            </a:extLst>
          </p:cNvPr>
          <p:cNvCxnSpPr>
            <a:cxnSpLocks/>
            <a:stCxn id="9" idx="3"/>
            <a:endCxn id="8" idx="0"/>
          </p:cNvCxnSpPr>
          <p:nvPr/>
        </p:nvCxnSpPr>
        <p:spPr>
          <a:xfrm>
            <a:off x="1381581" y="5400039"/>
            <a:ext cx="785065" cy="46166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1C151A33-A6FC-4A75-B68C-5C57BDDF80F0}"/>
              </a:ext>
            </a:extLst>
          </p:cNvPr>
          <p:cNvCxnSpPr>
            <a:cxnSpLocks/>
            <a:stCxn id="9" idx="3"/>
            <a:endCxn id="10" idx="3"/>
          </p:cNvCxnSpPr>
          <p:nvPr/>
        </p:nvCxnSpPr>
        <p:spPr>
          <a:xfrm flipV="1">
            <a:off x="1381581" y="4264125"/>
            <a:ext cx="80886" cy="113591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8D1A55B2-9116-4B81-8C0B-864F1A5BE0CD}"/>
              </a:ext>
            </a:extLst>
          </p:cNvPr>
          <p:cNvCxnSpPr>
            <a:cxnSpLocks/>
            <a:stCxn id="9" idx="3"/>
            <a:endCxn id="6" idx="1"/>
          </p:cNvCxnSpPr>
          <p:nvPr/>
        </p:nvCxnSpPr>
        <p:spPr>
          <a:xfrm flipV="1">
            <a:off x="1381581" y="4518748"/>
            <a:ext cx="2317811" cy="88129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A2581257-E570-4F0E-B1E1-359724310519}"/>
              </a:ext>
            </a:extLst>
          </p:cNvPr>
          <p:cNvCxnSpPr>
            <a:cxnSpLocks/>
            <a:stCxn id="7" idx="1"/>
            <a:endCxn id="6" idx="1"/>
          </p:cNvCxnSpPr>
          <p:nvPr/>
        </p:nvCxnSpPr>
        <p:spPr>
          <a:xfrm flipV="1">
            <a:off x="3501183" y="4518748"/>
            <a:ext cx="198209" cy="14551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CCDD3FCE-7CDD-4DEB-AC06-E289B81A6E55}"/>
              </a:ext>
            </a:extLst>
          </p:cNvPr>
          <p:cNvCxnSpPr>
            <a:cxnSpLocks/>
            <a:stCxn id="10" idx="3"/>
            <a:endCxn id="6" idx="1"/>
          </p:cNvCxnSpPr>
          <p:nvPr/>
        </p:nvCxnSpPr>
        <p:spPr>
          <a:xfrm>
            <a:off x="1462467" y="4264125"/>
            <a:ext cx="2236925" cy="25462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文本框 21">
            <a:extLst>
              <a:ext uri="{FF2B5EF4-FFF2-40B4-BE49-F238E27FC236}">
                <a16:creationId xmlns:a16="http://schemas.microsoft.com/office/drawing/2014/main" id="{92FED36E-ECA5-4E12-830B-58E5FFC3EF47}"/>
              </a:ext>
            </a:extLst>
          </p:cNvPr>
          <p:cNvSpPr txBox="1"/>
          <p:nvPr/>
        </p:nvSpPr>
        <p:spPr>
          <a:xfrm>
            <a:off x="4665719" y="3433127"/>
            <a:ext cx="1652337" cy="1200329"/>
          </a:xfrm>
          <a:prstGeom prst="rect">
            <a:avLst/>
          </a:prstGeom>
          <a:noFill/>
        </p:spPr>
        <p:txBody>
          <a:bodyPr wrap="square" rtlCol="0">
            <a:spAutoFit/>
          </a:bodyPr>
          <a:lstStyle/>
          <a:p>
            <a:r>
              <a:rPr lang="en-US" altLang="zh-CN" sz="2400" dirty="0"/>
              <a:t>k</a:t>
            </a:r>
            <a:r>
              <a:rPr lang="zh-CN" altLang="en-US" sz="2400" dirty="0"/>
              <a:t> </a:t>
            </a:r>
            <a:r>
              <a:rPr lang="en-US" altLang="zh-CN" sz="2400" dirty="0"/>
              <a:t>=</a:t>
            </a:r>
            <a:r>
              <a:rPr lang="zh-CN" altLang="en-US" sz="2400" dirty="0"/>
              <a:t> </a:t>
            </a:r>
            <a:r>
              <a:rPr lang="en-US" altLang="zh-CN" sz="2400" dirty="0"/>
              <a:t>4</a:t>
            </a:r>
          </a:p>
          <a:p>
            <a:r>
              <a:rPr lang="en-US" altLang="zh-CN" sz="2400" dirty="0"/>
              <a:t>Stack = {a }</a:t>
            </a:r>
          </a:p>
          <a:p>
            <a:r>
              <a:rPr lang="en-US" altLang="zh-CN" sz="2400" dirty="0"/>
              <a:t>Remove d</a:t>
            </a:r>
            <a:endParaRPr lang="zh-CN" altLang="en-US" sz="2400" dirty="0"/>
          </a:p>
        </p:txBody>
      </p:sp>
    </p:spTree>
    <p:extLst>
      <p:ext uri="{BB962C8B-B14F-4D97-AF65-F5344CB8AC3E}">
        <p14:creationId xmlns:p14="http://schemas.microsoft.com/office/powerpoint/2010/main" val="27721086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8C5979-34C0-4D9B-B9B5-F67D78A8FFB0}"/>
              </a:ext>
            </a:extLst>
          </p:cNvPr>
          <p:cNvSpPr>
            <a:spLocks noGrp="1"/>
          </p:cNvSpPr>
          <p:nvPr>
            <p:ph type="title"/>
          </p:nvPr>
        </p:nvSpPr>
        <p:spPr>
          <a:xfrm>
            <a:off x="487822" y="257614"/>
            <a:ext cx="3947018" cy="617641"/>
          </a:xfrm>
        </p:spPr>
        <p:txBody>
          <a:bodyPr/>
          <a:lstStyle/>
          <a:p>
            <a:r>
              <a:rPr lang="en-US" altLang="zh-CN" dirty="0"/>
              <a:t>10.1.2</a:t>
            </a:r>
            <a:r>
              <a:rPr lang="zh-CN" altLang="en-US" dirty="0"/>
              <a:t>　优化的思路</a:t>
            </a:r>
          </a:p>
        </p:txBody>
      </p:sp>
      <p:sp>
        <p:nvSpPr>
          <p:cNvPr id="3" name="内容占位符 2">
            <a:extLst>
              <a:ext uri="{FF2B5EF4-FFF2-40B4-BE49-F238E27FC236}">
                <a16:creationId xmlns:a16="http://schemas.microsoft.com/office/drawing/2014/main" id="{412B5555-2F21-48E3-AD7F-CC99057FB01F}"/>
              </a:ext>
            </a:extLst>
          </p:cNvPr>
          <p:cNvSpPr>
            <a:spLocks noGrp="1"/>
          </p:cNvSpPr>
          <p:nvPr>
            <p:ph idx="1"/>
          </p:nvPr>
        </p:nvSpPr>
        <p:spPr>
          <a:xfrm>
            <a:off x="487822" y="942764"/>
            <a:ext cx="11213848" cy="5637024"/>
          </a:xfrm>
        </p:spPr>
        <p:txBody>
          <a:bodyPr>
            <a:normAutofit fontScale="85000" lnSpcReduction="20000"/>
          </a:bodyPr>
          <a:lstStyle/>
          <a:p>
            <a:r>
              <a:rPr lang="zh-CN" altLang="en-US" dirty="0"/>
              <a:t>思路</a:t>
            </a:r>
            <a:r>
              <a:rPr lang="en-US" altLang="zh-CN" dirty="0"/>
              <a:t>6: </a:t>
            </a:r>
            <a:r>
              <a:rPr lang="zh-CN" altLang="en-US" dirty="0"/>
              <a:t>针对循环</a:t>
            </a:r>
            <a:r>
              <a:rPr lang="en-US" altLang="zh-CN" dirty="0"/>
              <a:t>,</a:t>
            </a:r>
            <a:r>
              <a:rPr lang="zh-CN" altLang="en-US" dirty="0"/>
              <a:t>重点优化</a:t>
            </a:r>
            <a:r>
              <a:rPr lang="en-US" altLang="zh-CN" dirty="0"/>
              <a:t>(</a:t>
            </a:r>
            <a:r>
              <a:rPr lang="zh-CN" altLang="en-US" dirty="0"/>
              <a:t>续</a:t>
            </a:r>
            <a:r>
              <a:rPr lang="en-US" altLang="zh-CN" dirty="0"/>
              <a:t>)</a:t>
            </a:r>
          </a:p>
          <a:p>
            <a:pPr lvl="1"/>
            <a:r>
              <a:rPr lang="zh-CN" altLang="en-US" dirty="0"/>
              <a:t>归纳变量删除</a:t>
            </a:r>
            <a:r>
              <a:rPr lang="en-US" altLang="zh-CN" dirty="0"/>
              <a:t>(Induction Variable Removal)</a:t>
            </a:r>
          </a:p>
          <a:p>
            <a:pPr marL="457200" lvl="1" indent="0">
              <a:buNone/>
            </a:pPr>
            <a:r>
              <a:rPr lang="en-US" altLang="zh-CN" dirty="0">
                <a:solidFill>
                  <a:schemeClr val="tx1"/>
                </a:solidFill>
              </a:rPr>
              <a:t>int j = 0;</a:t>
            </a:r>
          </a:p>
          <a:p>
            <a:pPr marL="457200" lvl="1" indent="0">
              <a:buNone/>
            </a:pPr>
            <a:r>
              <a:rPr lang="en-US" altLang="zh-CN" dirty="0">
                <a:solidFill>
                  <a:schemeClr val="tx1"/>
                </a:solidFill>
              </a:rPr>
              <a:t>for (int </a:t>
            </a:r>
            <a:r>
              <a:rPr lang="en-US" altLang="zh-CN" dirty="0" err="1">
                <a:solidFill>
                  <a:schemeClr val="tx1"/>
                </a:solidFill>
              </a:rPr>
              <a:t>i</a:t>
            </a:r>
            <a:r>
              <a:rPr lang="en-US" altLang="zh-CN" dirty="0">
                <a:solidFill>
                  <a:schemeClr val="tx1"/>
                </a:solidFill>
              </a:rPr>
              <a:t> = 1; </a:t>
            </a:r>
            <a:r>
              <a:rPr lang="en-US" altLang="zh-CN" dirty="0" err="1">
                <a:solidFill>
                  <a:schemeClr val="tx1"/>
                </a:solidFill>
              </a:rPr>
              <a:t>i</a:t>
            </a:r>
            <a:r>
              <a:rPr lang="en-US" altLang="zh-CN" dirty="0">
                <a:solidFill>
                  <a:schemeClr val="tx1"/>
                </a:solidFill>
              </a:rPr>
              <a:t> &lt; 100; </a:t>
            </a:r>
            <a:r>
              <a:rPr lang="en-US" altLang="zh-CN" dirty="0" err="1">
                <a:solidFill>
                  <a:schemeClr val="tx1"/>
                </a:solidFill>
              </a:rPr>
              <a:t>i</a:t>
            </a:r>
            <a:r>
              <a:rPr lang="en-US" altLang="zh-CN" dirty="0">
                <a:solidFill>
                  <a:schemeClr val="tx1"/>
                </a:solidFill>
              </a:rPr>
              <a:t>++) {</a:t>
            </a:r>
          </a:p>
          <a:p>
            <a:pPr marL="457200" lvl="1" indent="0">
              <a:buNone/>
            </a:pPr>
            <a:r>
              <a:rPr lang="en-US" altLang="zh-CN" dirty="0">
                <a:solidFill>
                  <a:schemeClr val="tx1"/>
                </a:solidFill>
              </a:rPr>
              <a:t>    j = </a:t>
            </a:r>
            <a:r>
              <a:rPr lang="en-US" altLang="zh-CN" dirty="0">
                <a:solidFill>
                  <a:srgbClr val="0000FF"/>
                </a:solidFill>
              </a:rPr>
              <a:t>2*</a:t>
            </a:r>
            <a:r>
              <a:rPr lang="en-US" altLang="zh-CN" dirty="0" err="1">
                <a:solidFill>
                  <a:srgbClr val="0000FF"/>
                </a:solidFill>
              </a:rPr>
              <a:t>i</a:t>
            </a:r>
            <a:r>
              <a:rPr lang="en-US" altLang="zh-CN" dirty="0">
                <a:solidFill>
                  <a:schemeClr val="tx1"/>
                </a:solidFill>
              </a:rPr>
              <a:t>;  //j = </a:t>
            </a:r>
            <a:r>
              <a:rPr lang="en-US" altLang="zh-CN" dirty="0">
                <a:solidFill>
                  <a:srgbClr val="0000FF"/>
                </a:solidFill>
              </a:rPr>
              <a:t>j+2 </a:t>
            </a:r>
            <a:r>
              <a:rPr lang="zh-CN" altLang="en-US" dirty="0">
                <a:solidFill>
                  <a:srgbClr val="0000FF"/>
                </a:solidFill>
              </a:rPr>
              <a:t>；</a:t>
            </a:r>
            <a:endParaRPr lang="en-US" altLang="zh-CN" dirty="0">
              <a:solidFill>
                <a:srgbClr val="0000FF"/>
              </a:solidFill>
            </a:endParaRPr>
          </a:p>
          <a:p>
            <a:pPr marL="457200" lvl="1" indent="0">
              <a:buNone/>
            </a:pPr>
            <a:r>
              <a:rPr lang="en-US" altLang="zh-CN" dirty="0">
                <a:solidFill>
                  <a:schemeClr val="tx1"/>
                </a:solidFill>
              </a:rPr>
              <a:t>}</a:t>
            </a:r>
          </a:p>
          <a:p>
            <a:pPr marL="457200" lvl="1" indent="0">
              <a:buNone/>
            </a:pPr>
            <a:r>
              <a:rPr lang="zh-CN" altLang="en-US" dirty="0">
                <a:solidFill>
                  <a:schemeClr val="tx1"/>
                </a:solidFill>
              </a:rPr>
              <a:t>经过一系列变换后，循环的归纳变量可以被另一个归纳变量代替：用</a:t>
            </a:r>
            <a:r>
              <a:rPr lang="en-US" altLang="zh-CN" dirty="0">
                <a:solidFill>
                  <a:schemeClr val="tx1"/>
                </a:solidFill>
              </a:rPr>
              <a:t>j</a:t>
            </a:r>
            <a:r>
              <a:rPr lang="zh-CN" altLang="en-US" dirty="0">
                <a:solidFill>
                  <a:schemeClr val="tx1"/>
                </a:solidFill>
              </a:rPr>
              <a:t>代替</a:t>
            </a:r>
            <a:r>
              <a:rPr lang="en-US" altLang="zh-CN" dirty="0" err="1">
                <a:solidFill>
                  <a:schemeClr val="tx1"/>
                </a:solidFill>
              </a:rPr>
              <a:t>i</a:t>
            </a:r>
            <a:r>
              <a:rPr lang="en-US" altLang="zh-CN" dirty="0">
                <a:solidFill>
                  <a:schemeClr val="tx1"/>
                </a:solidFill>
              </a:rPr>
              <a:t>, </a:t>
            </a:r>
            <a:r>
              <a:rPr lang="zh-CN" altLang="en-US" dirty="0">
                <a:solidFill>
                  <a:schemeClr val="tx1"/>
                </a:solidFill>
              </a:rPr>
              <a:t>可删除</a:t>
            </a:r>
            <a:r>
              <a:rPr lang="en-US" altLang="zh-CN" dirty="0" err="1">
                <a:solidFill>
                  <a:schemeClr val="tx1"/>
                </a:solidFill>
              </a:rPr>
              <a:t>i</a:t>
            </a:r>
            <a:r>
              <a:rPr lang="zh-CN" altLang="en-US" dirty="0">
                <a:solidFill>
                  <a:schemeClr val="tx1"/>
                </a:solidFill>
              </a:rPr>
              <a:t>。</a:t>
            </a:r>
            <a:endParaRPr lang="en-US" altLang="zh-CN" dirty="0">
              <a:solidFill>
                <a:schemeClr val="tx1"/>
              </a:solidFill>
            </a:endParaRPr>
          </a:p>
          <a:p>
            <a:pPr lvl="1"/>
            <a:r>
              <a:rPr lang="zh-CN" altLang="en-US" dirty="0"/>
              <a:t>边界检查消除</a:t>
            </a:r>
            <a:r>
              <a:rPr lang="en-US" altLang="zh-CN" dirty="0"/>
              <a:t>(Unnecessary Bounds Check Elimination)</a:t>
            </a:r>
          </a:p>
          <a:p>
            <a:pPr marL="457200" lvl="1" indent="0">
              <a:buNone/>
            </a:pPr>
            <a:r>
              <a:rPr lang="zh-CN" altLang="en-US" dirty="0">
                <a:solidFill>
                  <a:schemeClr val="tx1"/>
                </a:solidFill>
              </a:rPr>
              <a:t>当引用一个数组成员的时候，通常要检查下标是否越界。在循环里面，如果每次都要检查的话，代价就会相当高（例如做多个数组的向量运算的时候）。如果编译器能够确定，在循环中使用的数组下标（通常是循环变量或者基于循环变量的归纳变量）不会越界，那就可以消除掉边界检查的代码，从而大大提高性能。</a:t>
            </a:r>
          </a:p>
        </p:txBody>
      </p:sp>
      <p:sp>
        <p:nvSpPr>
          <p:cNvPr id="4" name="文本框 3">
            <a:extLst>
              <a:ext uri="{FF2B5EF4-FFF2-40B4-BE49-F238E27FC236}">
                <a16:creationId xmlns:a16="http://schemas.microsoft.com/office/drawing/2014/main" id="{D8346885-BDE8-1782-7BD2-73406E42C361}"/>
              </a:ext>
            </a:extLst>
          </p:cNvPr>
          <p:cNvSpPr txBox="1"/>
          <p:nvPr/>
        </p:nvSpPr>
        <p:spPr>
          <a:xfrm>
            <a:off x="7151198" y="2069728"/>
            <a:ext cx="2856217" cy="1477328"/>
          </a:xfrm>
          <a:prstGeom prst="rect">
            <a:avLst/>
          </a:prstGeom>
          <a:solidFill>
            <a:schemeClr val="bg1"/>
          </a:solidFill>
          <a:ln>
            <a:solidFill>
              <a:srgbClr val="0E7C7E"/>
            </a:solidFill>
          </a:ln>
          <a:effectLst>
            <a:outerShdw blurRad="50800" dist="50800" dir="2700000" algn="ctr" rotWithShape="0">
              <a:schemeClr val="tx1">
                <a:alpha val="40000"/>
              </a:schemeClr>
            </a:outerShdw>
          </a:effectLst>
        </p:spPr>
        <p:txBody>
          <a:bodyPr wrap="square" rtlCol="0">
            <a:spAutoFit/>
          </a:bodyPr>
          <a:lstStyle/>
          <a:p>
            <a:r>
              <a:rPr lang="en-US" altLang="zh-CN" dirty="0"/>
              <a:t>      j </a:t>
            </a:r>
            <a:r>
              <a:rPr lang="zh-CN" altLang="en-US" dirty="0"/>
              <a:t>：</a:t>
            </a:r>
            <a:r>
              <a:rPr lang="en-US" altLang="zh-CN" dirty="0"/>
              <a:t>= 0</a:t>
            </a:r>
          </a:p>
          <a:p>
            <a:r>
              <a:rPr lang="en-US" altLang="zh-CN" dirty="0"/>
              <a:t>L0: if j &gt;=200 </a:t>
            </a:r>
            <a:r>
              <a:rPr lang="en-US" altLang="zh-CN" dirty="0" err="1"/>
              <a:t>goto</a:t>
            </a:r>
            <a:r>
              <a:rPr lang="en-US" altLang="zh-CN" dirty="0"/>
              <a:t> L1</a:t>
            </a:r>
          </a:p>
          <a:p>
            <a:r>
              <a:rPr lang="en-US" altLang="zh-CN" dirty="0"/>
              <a:t>     j  := j + 2</a:t>
            </a:r>
          </a:p>
          <a:p>
            <a:r>
              <a:rPr lang="en-US" altLang="zh-CN" dirty="0"/>
              <a:t>     </a:t>
            </a:r>
            <a:r>
              <a:rPr lang="en-US" altLang="zh-CN" dirty="0" err="1"/>
              <a:t>goto</a:t>
            </a:r>
            <a:r>
              <a:rPr lang="en-US" altLang="zh-CN" dirty="0"/>
              <a:t> L0</a:t>
            </a:r>
          </a:p>
          <a:p>
            <a:r>
              <a:rPr lang="en-US" altLang="zh-CN" dirty="0"/>
              <a:t>L1: </a:t>
            </a:r>
            <a:endParaRPr lang="zh-CN" altLang="en-US" dirty="0"/>
          </a:p>
        </p:txBody>
      </p:sp>
      <p:sp>
        <p:nvSpPr>
          <p:cNvPr id="6" name="箭头: 右 5">
            <a:extLst>
              <a:ext uri="{FF2B5EF4-FFF2-40B4-BE49-F238E27FC236}">
                <a16:creationId xmlns:a16="http://schemas.microsoft.com/office/drawing/2014/main" id="{B1772C64-D7A3-547B-2B2E-049048BCFD8B}"/>
              </a:ext>
            </a:extLst>
          </p:cNvPr>
          <p:cNvSpPr/>
          <p:nvPr/>
        </p:nvSpPr>
        <p:spPr>
          <a:xfrm>
            <a:off x="5685360" y="2650158"/>
            <a:ext cx="742950" cy="357718"/>
          </a:xfrm>
          <a:prstGeom prst="rightArrow">
            <a:avLst/>
          </a:prstGeom>
          <a:solidFill>
            <a:schemeClr val="bg1"/>
          </a:solidFill>
          <a:effectLst>
            <a:outerShdw blurRad="50800" dist="50800" dir="2700000" algn="ctr" rotWithShape="0">
              <a:schemeClr val="tx1">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CF380578-B6E8-4558-A120-EAFA239F73E8}"/>
              </a:ext>
            </a:extLst>
          </p:cNvPr>
          <p:cNvSpPr txBox="1"/>
          <p:nvPr/>
        </p:nvSpPr>
        <p:spPr>
          <a:xfrm>
            <a:off x="5728222" y="2280826"/>
            <a:ext cx="657225" cy="369332"/>
          </a:xfrm>
          <a:prstGeom prst="rect">
            <a:avLst/>
          </a:prstGeom>
          <a:noFill/>
        </p:spPr>
        <p:txBody>
          <a:bodyPr wrap="square" rtlCol="0">
            <a:spAutoFit/>
          </a:bodyPr>
          <a:lstStyle/>
          <a:p>
            <a:r>
              <a:rPr lang="zh-CN" altLang="en-US" dirty="0"/>
              <a:t>翻译</a:t>
            </a:r>
          </a:p>
        </p:txBody>
      </p:sp>
    </p:spTree>
    <p:extLst>
      <p:ext uri="{BB962C8B-B14F-4D97-AF65-F5344CB8AC3E}">
        <p14:creationId xmlns:p14="http://schemas.microsoft.com/office/powerpoint/2010/main" val="2204349023"/>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E625E6-F871-4612-92FA-3723DEC6215A}"/>
              </a:ext>
            </a:extLst>
          </p:cNvPr>
          <p:cNvSpPr>
            <a:spLocks noGrp="1"/>
          </p:cNvSpPr>
          <p:nvPr>
            <p:ph type="title"/>
          </p:nvPr>
        </p:nvSpPr>
        <p:spPr/>
        <p:txBody>
          <a:bodyPr/>
          <a:lstStyle/>
          <a:p>
            <a:r>
              <a:rPr lang="en-US" altLang="zh-CN" dirty="0"/>
              <a:t>10.5</a:t>
            </a:r>
            <a:r>
              <a:rPr lang="zh-CN" altLang="en-US" dirty="0"/>
              <a:t>　目标代码生成技术</a:t>
            </a:r>
          </a:p>
        </p:txBody>
      </p:sp>
      <p:sp>
        <p:nvSpPr>
          <p:cNvPr id="3" name="内容占位符 2">
            <a:extLst>
              <a:ext uri="{FF2B5EF4-FFF2-40B4-BE49-F238E27FC236}">
                <a16:creationId xmlns:a16="http://schemas.microsoft.com/office/drawing/2014/main" id="{0F4173FE-9166-49AF-942F-D27D2953ADC4}"/>
              </a:ext>
            </a:extLst>
          </p:cNvPr>
          <p:cNvSpPr>
            <a:spLocks noGrp="1"/>
          </p:cNvSpPr>
          <p:nvPr>
            <p:ph idx="1"/>
          </p:nvPr>
        </p:nvSpPr>
        <p:spPr>
          <a:xfrm>
            <a:off x="487822" y="942764"/>
            <a:ext cx="11442240" cy="2279842"/>
          </a:xfrm>
        </p:spPr>
        <p:txBody>
          <a:bodyPr/>
          <a:lstStyle/>
          <a:p>
            <a:r>
              <a:rPr lang="zh-CN" altLang="en-US" dirty="0">
                <a:solidFill>
                  <a:srgbClr val="002060"/>
                </a:solidFill>
              </a:rPr>
              <a:t>着色实践：</a:t>
            </a:r>
            <a:endParaRPr lang="en-US" altLang="zh-CN" dirty="0">
              <a:solidFill>
                <a:srgbClr val="002060"/>
              </a:solidFill>
            </a:endParaRPr>
          </a:p>
          <a:p>
            <a:pPr>
              <a:buFont typeface="Wingdings" panose="05000000000000000000" pitchFamily="2" charset="2"/>
              <a:buChar char="p"/>
            </a:pPr>
            <a:r>
              <a:rPr lang="zh-CN" altLang="en-US" dirty="0"/>
              <a:t>每挑一个结点删除时，将其入栈，只到成为空图</a:t>
            </a:r>
            <a:endParaRPr lang="en-US" altLang="zh-CN" dirty="0"/>
          </a:p>
          <a:p>
            <a:pPr>
              <a:buFont typeface="Wingdings" panose="05000000000000000000" pitchFamily="2" charset="2"/>
              <a:buChar char="p"/>
            </a:pPr>
            <a:r>
              <a:rPr lang="zh-CN" altLang="en-US" dirty="0"/>
              <a:t>对栈上的结点逐一着色，着色时挑选与</a:t>
            </a:r>
            <a:r>
              <a:rPr lang="en-US" altLang="zh-CN" dirty="0"/>
              <a:t>(</a:t>
            </a:r>
            <a:r>
              <a:rPr lang="zh-CN" altLang="en-US" dirty="0"/>
              <a:t>有边相连的</a:t>
            </a:r>
            <a:r>
              <a:rPr lang="en-US" altLang="zh-CN" dirty="0"/>
              <a:t>)</a:t>
            </a:r>
            <a:r>
              <a:rPr lang="zh-CN" altLang="en-US" dirty="0"/>
              <a:t>邻居不同的颜色</a:t>
            </a:r>
          </a:p>
        </p:txBody>
      </p:sp>
      <p:sp>
        <p:nvSpPr>
          <p:cNvPr id="6" name="文本框 5">
            <a:extLst>
              <a:ext uri="{FF2B5EF4-FFF2-40B4-BE49-F238E27FC236}">
                <a16:creationId xmlns:a16="http://schemas.microsoft.com/office/drawing/2014/main" id="{DE30AE50-41E8-41B6-B104-A38097C82F09}"/>
              </a:ext>
            </a:extLst>
          </p:cNvPr>
          <p:cNvSpPr txBox="1"/>
          <p:nvPr/>
        </p:nvSpPr>
        <p:spPr>
          <a:xfrm>
            <a:off x="3699392" y="4287915"/>
            <a:ext cx="381836" cy="461665"/>
          </a:xfrm>
          <a:prstGeom prst="rect">
            <a:avLst/>
          </a:prstGeom>
          <a:noFill/>
        </p:spPr>
        <p:txBody>
          <a:bodyPr wrap="none" rtlCol="0">
            <a:spAutoFit/>
          </a:bodyPr>
          <a:lstStyle/>
          <a:p>
            <a:r>
              <a:rPr lang="en-US" altLang="zh-CN" sz="2400" dirty="0">
                <a:latin typeface="+mn-ea"/>
              </a:rPr>
              <a:t>b</a:t>
            </a:r>
            <a:endParaRPr lang="zh-CN" altLang="en-US" sz="2400" dirty="0">
              <a:latin typeface="+mn-ea"/>
            </a:endParaRPr>
          </a:p>
        </p:txBody>
      </p:sp>
      <p:sp>
        <p:nvSpPr>
          <p:cNvPr id="7" name="文本框 6">
            <a:extLst>
              <a:ext uri="{FF2B5EF4-FFF2-40B4-BE49-F238E27FC236}">
                <a16:creationId xmlns:a16="http://schemas.microsoft.com/office/drawing/2014/main" id="{AA803C64-2866-4D72-B5EE-3DD7F988E4D6}"/>
              </a:ext>
            </a:extLst>
          </p:cNvPr>
          <p:cNvSpPr txBox="1"/>
          <p:nvPr/>
        </p:nvSpPr>
        <p:spPr>
          <a:xfrm>
            <a:off x="3501183" y="5743075"/>
            <a:ext cx="338554" cy="461665"/>
          </a:xfrm>
          <a:prstGeom prst="rect">
            <a:avLst/>
          </a:prstGeom>
          <a:noFill/>
        </p:spPr>
        <p:txBody>
          <a:bodyPr wrap="none" rtlCol="0">
            <a:spAutoFit/>
          </a:bodyPr>
          <a:lstStyle/>
          <a:p>
            <a:r>
              <a:rPr lang="en-US" altLang="zh-CN" sz="2400" dirty="0">
                <a:latin typeface="+mn-ea"/>
              </a:rPr>
              <a:t>c</a:t>
            </a:r>
            <a:endParaRPr lang="zh-CN" altLang="en-US" sz="2400" dirty="0">
              <a:latin typeface="+mn-ea"/>
            </a:endParaRPr>
          </a:p>
        </p:txBody>
      </p:sp>
      <p:sp>
        <p:nvSpPr>
          <p:cNvPr id="9" name="文本框 8">
            <a:extLst>
              <a:ext uri="{FF2B5EF4-FFF2-40B4-BE49-F238E27FC236}">
                <a16:creationId xmlns:a16="http://schemas.microsoft.com/office/drawing/2014/main" id="{B9159B6D-5176-4A65-B3A6-FE7627F997D2}"/>
              </a:ext>
            </a:extLst>
          </p:cNvPr>
          <p:cNvSpPr txBox="1"/>
          <p:nvPr/>
        </p:nvSpPr>
        <p:spPr>
          <a:xfrm>
            <a:off x="1022187" y="5169206"/>
            <a:ext cx="359394" cy="461665"/>
          </a:xfrm>
          <a:prstGeom prst="rect">
            <a:avLst/>
          </a:prstGeom>
          <a:noFill/>
        </p:spPr>
        <p:txBody>
          <a:bodyPr wrap="none" rtlCol="0">
            <a:spAutoFit/>
          </a:bodyPr>
          <a:lstStyle/>
          <a:p>
            <a:r>
              <a:rPr lang="en-US" altLang="zh-CN" sz="2400" dirty="0">
                <a:latin typeface="+mn-ea"/>
              </a:rPr>
              <a:t>e</a:t>
            </a:r>
            <a:endParaRPr lang="zh-CN" altLang="en-US" sz="2400" dirty="0">
              <a:latin typeface="+mn-ea"/>
            </a:endParaRPr>
          </a:p>
        </p:txBody>
      </p:sp>
      <p:sp>
        <p:nvSpPr>
          <p:cNvPr id="10" name="文本框 9">
            <a:extLst>
              <a:ext uri="{FF2B5EF4-FFF2-40B4-BE49-F238E27FC236}">
                <a16:creationId xmlns:a16="http://schemas.microsoft.com/office/drawing/2014/main" id="{58846927-750D-4FD8-88AA-40FB2EE8287F}"/>
              </a:ext>
            </a:extLst>
          </p:cNvPr>
          <p:cNvSpPr txBox="1"/>
          <p:nvPr/>
        </p:nvSpPr>
        <p:spPr>
          <a:xfrm>
            <a:off x="1170399" y="4033292"/>
            <a:ext cx="292068" cy="461665"/>
          </a:xfrm>
          <a:prstGeom prst="rect">
            <a:avLst/>
          </a:prstGeom>
          <a:noFill/>
        </p:spPr>
        <p:txBody>
          <a:bodyPr wrap="none" rtlCol="0">
            <a:spAutoFit/>
          </a:bodyPr>
          <a:lstStyle/>
          <a:p>
            <a:r>
              <a:rPr lang="en-US" altLang="zh-CN" sz="2400" dirty="0">
                <a:latin typeface="+mn-ea"/>
              </a:rPr>
              <a:t>f</a:t>
            </a:r>
            <a:endParaRPr lang="zh-CN" altLang="en-US" sz="2400" dirty="0">
              <a:latin typeface="+mn-ea"/>
            </a:endParaRPr>
          </a:p>
        </p:txBody>
      </p:sp>
      <p:cxnSp>
        <p:nvCxnSpPr>
          <p:cNvPr id="13" name="直接连接符 12">
            <a:extLst>
              <a:ext uri="{FF2B5EF4-FFF2-40B4-BE49-F238E27FC236}">
                <a16:creationId xmlns:a16="http://schemas.microsoft.com/office/drawing/2014/main" id="{6CEB107E-29B2-47BA-9C79-F324793D3889}"/>
              </a:ext>
            </a:extLst>
          </p:cNvPr>
          <p:cNvCxnSpPr>
            <a:cxnSpLocks/>
            <a:stCxn id="7" idx="1"/>
            <a:endCxn id="10" idx="3"/>
          </p:cNvCxnSpPr>
          <p:nvPr/>
        </p:nvCxnSpPr>
        <p:spPr>
          <a:xfrm flipH="1" flipV="1">
            <a:off x="1462467" y="4264125"/>
            <a:ext cx="2038716" cy="170978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A8D155B7-306D-4339-880D-D7C83937B4C4}"/>
              </a:ext>
            </a:extLst>
          </p:cNvPr>
          <p:cNvCxnSpPr>
            <a:cxnSpLocks/>
            <a:stCxn id="9" idx="3"/>
            <a:endCxn id="7" idx="1"/>
          </p:cNvCxnSpPr>
          <p:nvPr/>
        </p:nvCxnSpPr>
        <p:spPr>
          <a:xfrm>
            <a:off x="1381581" y="5400039"/>
            <a:ext cx="2119602" cy="57386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1C151A33-A6FC-4A75-B68C-5C57BDDF80F0}"/>
              </a:ext>
            </a:extLst>
          </p:cNvPr>
          <p:cNvCxnSpPr>
            <a:cxnSpLocks/>
            <a:stCxn id="9" idx="3"/>
            <a:endCxn id="10" idx="3"/>
          </p:cNvCxnSpPr>
          <p:nvPr/>
        </p:nvCxnSpPr>
        <p:spPr>
          <a:xfrm flipV="1">
            <a:off x="1381581" y="4264125"/>
            <a:ext cx="80886" cy="113591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8D1A55B2-9116-4B81-8C0B-864F1A5BE0CD}"/>
              </a:ext>
            </a:extLst>
          </p:cNvPr>
          <p:cNvCxnSpPr>
            <a:cxnSpLocks/>
            <a:stCxn id="9" idx="3"/>
            <a:endCxn id="6" idx="1"/>
          </p:cNvCxnSpPr>
          <p:nvPr/>
        </p:nvCxnSpPr>
        <p:spPr>
          <a:xfrm flipV="1">
            <a:off x="1381581" y="4518748"/>
            <a:ext cx="2317811" cy="88129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A2581257-E570-4F0E-B1E1-359724310519}"/>
              </a:ext>
            </a:extLst>
          </p:cNvPr>
          <p:cNvCxnSpPr>
            <a:cxnSpLocks/>
            <a:stCxn id="7" idx="1"/>
            <a:endCxn id="6" idx="1"/>
          </p:cNvCxnSpPr>
          <p:nvPr/>
        </p:nvCxnSpPr>
        <p:spPr>
          <a:xfrm flipV="1">
            <a:off x="3501183" y="4518748"/>
            <a:ext cx="198209" cy="14551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CCDD3FCE-7CDD-4DEB-AC06-E289B81A6E55}"/>
              </a:ext>
            </a:extLst>
          </p:cNvPr>
          <p:cNvCxnSpPr>
            <a:cxnSpLocks/>
            <a:stCxn id="10" idx="3"/>
            <a:endCxn id="6" idx="1"/>
          </p:cNvCxnSpPr>
          <p:nvPr/>
        </p:nvCxnSpPr>
        <p:spPr>
          <a:xfrm>
            <a:off x="1462467" y="4264125"/>
            <a:ext cx="2236925" cy="25462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文本框 21">
            <a:extLst>
              <a:ext uri="{FF2B5EF4-FFF2-40B4-BE49-F238E27FC236}">
                <a16:creationId xmlns:a16="http://schemas.microsoft.com/office/drawing/2014/main" id="{92FED36E-ECA5-4E12-830B-58E5FFC3EF47}"/>
              </a:ext>
            </a:extLst>
          </p:cNvPr>
          <p:cNvSpPr txBox="1"/>
          <p:nvPr/>
        </p:nvSpPr>
        <p:spPr>
          <a:xfrm>
            <a:off x="4665719" y="3433127"/>
            <a:ext cx="3445055" cy="1569660"/>
          </a:xfrm>
          <a:prstGeom prst="rect">
            <a:avLst/>
          </a:prstGeom>
          <a:noFill/>
        </p:spPr>
        <p:txBody>
          <a:bodyPr wrap="square" rtlCol="0">
            <a:spAutoFit/>
          </a:bodyPr>
          <a:lstStyle/>
          <a:p>
            <a:r>
              <a:rPr lang="en-US" altLang="zh-CN" sz="2400" dirty="0"/>
              <a:t>k</a:t>
            </a:r>
            <a:r>
              <a:rPr lang="zh-CN" altLang="en-US" sz="2400" dirty="0"/>
              <a:t> </a:t>
            </a:r>
            <a:r>
              <a:rPr lang="en-US" altLang="zh-CN" sz="2400" dirty="0"/>
              <a:t>=</a:t>
            </a:r>
            <a:r>
              <a:rPr lang="zh-CN" altLang="en-US" sz="2400" dirty="0"/>
              <a:t> </a:t>
            </a:r>
            <a:r>
              <a:rPr lang="en-US" altLang="zh-CN" sz="2400" dirty="0"/>
              <a:t>4</a:t>
            </a:r>
          </a:p>
          <a:p>
            <a:r>
              <a:rPr lang="en-US" altLang="zh-CN" sz="2400" dirty="0"/>
              <a:t>Stack = {a, d }</a:t>
            </a:r>
          </a:p>
          <a:p>
            <a:r>
              <a:rPr lang="en-US" altLang="zh-CN" sz="2400" dirty="0"/>
              <a:t>Remove c, b, e, f</a:t>
            </a:r>
          </a:p>
          <a:p>
            <a:r>
              <a:rPr lang="zh-CN" altLang="en-US" sz="2400"/>
              <a:t>余下结点</a:t>
            </a:r>
            <a:r>
              <a:rPr lang="zh-CN" altLang="en-US" sz="2400" dirty="0"/>
              <a:t>的度数均 </a:t>
            </a:r>
            <a:r>
              <a:rPr lang="en-US" altLang="zh-CN" sz="2400" dirty="0"/>
              <a:t>&lt; 4</a:t>
            </a:r>
            <a:endParaRPr lang="zh-CN" altLang="en-US" sz="2400" dirty="0"/>
          </a:p>
        </p:txBody>
      </p:sp>
    </p:spTree>
    <p:extLst>
      <p:ext uri="{BB962C8B-B14F-4D97-AF65-F5344CB8AC3E}">
        <p14:creationId xmlns:p14="http://schemas.microsoft.com/office/powerpoint/2010/main" val="1623698445"/>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E625E6-F871-4612-92FA-3723DEC6215A}"/>
              </a:ext>
            </a:extLst>
          </p:cNvPr>
          <p:cNvSpPr>
            <a:spLocks noGrp="1"/>
          </p:cNvSpPr>
          <p:nvPr>
            <p:ph type="title"/>
          </p:nvPr>
        </p:nvSpPr>
        <p:spPr/>
        <p:txBody>
          <a:bodyPr/>
          <a:lstStyle/>
          <a:p>
            <a:r>
              <a:rPr lang="en-US" altLang="zh-CN" dirty="0"/>
              <a:t>10.5</a:t>
            </a:r>
            <a:r>
              <a:rPr lang="zh-CN" altLang="en-US" dirty="0"/>
              <a:t>　目标代码生成技术</a:t>
            </a:r>
          </a:p>
        </p:txBody>
      </p:sp>
      <p:sp>
        <p:nvSpPr>
          <p:cNvPr id="3" name="内容占位符 2">
            <a:extLst>
              <a:ext uri="{FF2B5EF4-FFF2-40B4-BE49-F238E27FC236}">
                <a16:creationId xmlns:a16="http://schemas.microsoft.com/office/drawing/2014/main" id="{0F4173FE-9166-49AF-942F-D27D2953ADC4}"/>
              </a:ext>
            </a:extLst>
          </p:cNvPr>
          <p:cNvSpPr>
            <a:spLocks noGrp="1"/>
          </p:cNvSpPr>
          <p:nvPr>
            <p:ph idx="1"/>
          </p:nvPr>
        </p:nvSpPr>
        <p:spPr>
          <a:xfrm>
            <a:off x="487822" y="942764"/>
            <a:ext cx="11442240" cy="2279842"/>
          </a:xfrm>
        </p:spPr>
        <p:txBody>
          <a:bodyPr/>
          <a:lstStyle/>
          <a:p>
            <a:r>
              <a:rPr lang="zh-CN" altLang="en-US" dirty="0">
                <a:solidFill>
                  <a:srgbClr val="002060"/>
                </a:solidFill>
              </a:rPr>
              <a:t>着色实践：</a:t>
            </a:r>
            <a:endParaRPr lang="en-US" altLang="zh-CN" dirty="0">
              <a:solidFill>
                <a:srgbClr val="002060"/>
              </a:solidFill>
            </a:endParaRPr>
          </a:p>
          <a:p>
            <a:pPr>
              <a:buFont typeface="Wingdings" panose="05000000000000000000" pitchFamily="2" charset="2"/>
              <a:buChar char="p"/>
            </a:pPr>
            <a:r>
              <a:rPr lang="zh-CN" altLang="en-US" dirty="0"/>
              <a:t>每挑一个结点删除时，将其入栈，只到成为空图</a:t>
            </a:r>
            <a:endParaRPr lang="en-US" altLang="zh-CN" dirty="0"/>
          </a:p>
          <a:p>
            <a:pPr>
              <a:buFont typeface="Wingdings" panose="05000000000000000000" pitchFamily="2" charset="2"/>
              <a:buChar char="p"/>
            </a:pPr>
            <a:r>
              <a:rPr lang="zh-CN" altLang="en-US" dirty="0"/>
              <a:t>对栈上的结点逐一着色，着色时挑选与</a:t>
            </a:r>
            <a:r>
              <a:rPr lang="en-US" altLang="zh-CN" dirty="0"/>
              <a:t>(</a:t>
            </a:r>
            <a:r>
              <a:rPr lang="zh-CN" altLang="en-US" dirty="0"/>
              <a:t>有边相连的</a:t>
            </a:r>
            <a:r>
              <a:rPr lang="en-US" altLang="zh-CN" dirty="0"/>
              <a:t>)</a:t>
            </a:r>
            <a:r>
              <a:rPr lang="zh-CN" altLang="en-US" dirty="0"/>
              <a:t>邻居不同的颜色</a:t>
            </a:r>
          </a:p>
        </p:txBody>
      </p:sp>
      <p:sp>
        <p:nvSpPr>
          <p:cNvPr id="22" name="文本框 21">
            <a:extLst>
              <a:ext uri="{FF2B5EF4-FFF2-40B4-BE49-F238E27FC236}">
                <a16:creationId xmlns:a16="http://schemas.microsoft.com/office/drawing/2014/main" id="{92FED36E-ECA5-4E12-830B-58E5FFC3EF47}"/>
              </a:ext>
            </a:extLst>
          </p:cNvPr>
          <p:cNvSpPr txBox="1"/>
          <p:nvPr/>
        </p:nvSpPr>
        <p:spPr>
          <a:xfrm>
            <a:off x="4665719" y="3433127"/>
            <a:ext cx="5293410" cy="1938992"/>
          </a:xfrm>
          <a:prstGeom prst="rect">
            <a:avLst/>
          </a:prstGeom>
          <a:noFill/>
        </p:spPr>
        <p:txBody>
          <a:bodyPr wrap="square" rtlCol="0">
            <a:spAutoFit/>
          </a:bodyPr>
          <a:lstStyle/>
          <a:p>
            <a:r>
              <a:rPr lang="en-US" altLang="zh-CN" sz="2400" dirty="0"/>
              <a:t>k</a:t>
            </a:r>
            <a:r>
              <a:rPr lang="zh-CN" altLang="en-US" sz="2400" dirty="0"/>
              <a:t> </a:t>
            </a:r>
            <a:r>
              <a:rPr lang="en-US" altLang="zh-CN" sz="2400" dirty="0"/>
              <a:t>=</a:t>
            </a:r>
            <a:r>
              <a:rPr lang="zh-CN" altLang="en-US" sz="2400" dirty="0"/>
              <a:t> </a:t>
            </a:r>
            <a:r>
              <a:rPr lang="en-US" altLang="zh-CN" sz="2400" dirty="0"/>
              <a:t>4</a:t>
            </a:r>
          </a:p>
          <a:p>
            <a:r>
              <a:rPr lang="en-US" altLang="zh-CN" sz="2400" dirty="0"/>
              <a:t>Stack = {a, d, c, b, e, f  }</a:t>
            </a:r>
          </a:p>
          <a:p>
            <a:r>
              <a:rPr lang="zh-CN" altLang="en-US" sz="2400" dirty="0"/>
              <a:t>依次对</a:t>
            </a:r>
            <a:r>
              <a:rPr lang="en-US" altLang="zh-CN" sz="2400" dirty="0"/>
              <a:t>f, e, b, c, d, a</a:t>
            </a:r>
            <a:r>
              <a:rPr lang="zh-CN" altLang="en-US" sz="2400" dirty="0"/>
              <a:t>着色</a:t>
            </a:r>
            <a:endParaRPr lang="en-US" altLang="zh-CN" sz="2400" dirty="0"/>
          </a:p>
          <a:p>
            <a:endParaRPr lang="en-US" altLang="zh-CN" sz="2400" dirty="0"/>
          </a:p>
          <a:p>
            <a:r>
              <a:rPr lang="en-US" altLang="zh-CN" sz="2400" dirty="0"/>
              <a:t>f</a:t>
            </a:r>
            <a:r>
              <a:rPr lang="zh-CN" altLang="en-US" sz="2400" dirty="0"/>
              <a:t>作为第</a:t>
            </a:r>
            <a:r>
              <a:rPr lang="en-US" altLang="zh-CN" sz="2400" dirty="0"/>
              <a:t>1</a:t>
            </a:r>
            <a:r>
              <a:rPr lang="zh-CN" altLang="en-US" sz="2400" dirty="0"/>
              <a:t>个着色结点，颜色无约束</a:t>
            </a:r>
            <a:endParaRPr lang="en-US" altLang="zh-CN" sz="2400" dirty="0"/>
          </a:p>
        </p:txBody>
      </p:sp>
      <p:grpSp>
        <p:nvGrpSpPr>
          <p:cNvPr id="23" name="组合 22">
            <a:extLst>
              <a:ext uri="{FF2B5EF4-FFF2-40B4-BE49-F238E27FC236}">
                <a16:creationId xmlns:a16="http://schemas.microsoft.com/office/drawing/2014/main" id="{6617AEE4-3793-4773-9207-DB3DF7143EFC}"/>
              </a:ext>
            </a:extLst>
          </p:cNvPr>
          <p:cNvGrpSpPr/>
          <p:nvPr/>
        </p:nvGrpSpPr>
        <p:grpSpPr>
          <a:xfrm>
            <a:off x="487822" y="2974328"/>
            <a:ext cx="3468713" cy="3076973"/>
            <a:chOff x="6387673" y="3166185"/>
            <a:chExt cx="3468713" cy="3076973"/>
          </a:xfrm>
        </p:grpSpPr>
        <p:sp>
          <p:nvSpPr>
            <p:cNvPr id="24" name="文本框 23">
              <a:extLst>
                <a:ext uri="{FF2B5EF4-FFF2-40B4-BE49-F238E27FC236}">
                  <a16:creationId xmlns:a16="http://schemas.microsoft.com/office/drawing/2014/main" id="{58706102-4B07-409D-B9E8-0896B38B1070}"/>
                </a:ext>
              </a:extLst>
            </p:cNvPr>
            <p:cNvSpPr txBox="1"/>
            <p:nvPr/>
          </p:nvSpPr>
          <p:spPr>
            <a:xfrm>
              <a:off x="8132722" y="3166185"/>
              <a:ext cx="354584" cy="461665"/>
            </a:xfrm>
            <a:prstGeom prst="rect">
              <a:avLst/>
            </a:prstGeom>
            <a:solidFill>
              <a:schemeClr val="bg1"/>
            </a:solidFill>
          </p:spPr>
          <p:txBody>
            <a:bodyPr wrap="none" rtlCol="0">
              <a:spAutoFit/>
            </a:bodyPr>
            <a:lstStyle/>
            <a:p>
              <a:r>
                <a:rPr lang="en-US" altLang="zh-CN" sz="2400" dirty="0">
                  <a:solidFill>
                    <a:srgbClr val="002060"/>
                  </a:solidFill>
                  <a:latin typeface="+mn-ea"/>
                </a:rPr>
                <a:t>a</a:t>
              </a:r>
              <a:endParaRPr lang="zh-CN" altLang="en-US" sz="2400" dirty="0">
                <a:solidFill>
                  <a:srgbClr val="002060"/>
                </a:solidFill>
                <a:latin typeface="+mn-ea"/>
              </a:endParaRPr>
            </a:p>
          </p:txBody>
        </p:sp>
        <p:sp>
          <p:nvSpPr>
            <p:cNvPr id="25" name="文本框 24">
              <a:extLst>
                <a:ext uri="{FF2B5EF4-FFF2-40B4-BE49-F238E27FC236}">
                  <a16:creationId xmlns:a16="http://schemas.microsoft.com/office/drawing/2014/main" id="{1AAD9770-C5B5-40FE-9EF3-BA089CED5FAE}"/>
                </a:ext>
              </a:extLst>
            </p:cNvPr>
            <p:cNvSpPr txBox="1"/>
            <p:nvPr/>
          </p:nvSpPr>
          <p:spPr>
            <a:xfrm>
              <a:off x="9474550" y="4207703"/>
              <a:ext cx="381836" cy="461665"/>
            </a:xfrm>
            <a:prstGeom prst="rect">
              <a:avLst/>
            </a:prstGeom>
            <a:solidFill>
              <a:schemeClr val="bg1"/>
            </a:solidFill>
          </p:spPr>
          <p:txBody>
            <a:bodyPr wrap="none" rtlCol="0">
              <a:spAutoFit/>
            </a:bodyPr>
            <a:lstStyle/>
            <a:p>
              <a:r>
                <a:rPr lang="en-US" altLang="zh-CN" sz="2400" dirty="0">
                  <a:solidFill>
                    <a:srgbClr val="002060"/>
                  </a:solidFill>
                  <a:latin typeface="+mn-ea"/>
                </a:rPr>
                <a:t>b</a:t>
              </a:r>
              <a:endParaRPr lang="zh-CN" altLang="en-US" sz="2400" dirty="0">
                <a:solidFill>
                  <a:srgbClr val="002060"/>
                </a:solidFill>
                <a:latin typeface="+mn-ea"/>
              </a:endParaRPr>
            </a:p>
          </p:txBody>
        </p:sp>
        <p:sp>
          <p:nvSpPr>
            <p:cNvPr id="26" name="文本框 25">
              <a:extLst>
                <a:ext uri="{FF2B5EF4-FFF2-40B4-BE49-F238E27FC236}">
                  <a16:creationId xmlns:a16="http://schemas.microsoft.com/office/drawing/2014/main" id="{FD70BA06-7D61-4484-8A34-B63006013F4E}"/>
                </a:ext>
              </a:extLst>
            </p:cNvPr>
            <p:cNvSpPr txBox="1"/>
            <p:nvPr/>
          </p:nvSpPr>
          <p:spPr>
            <a:xfrm>
              <a:off x="9276341" y="5662863"/>
              <a:ext cx="338554" cy="461665"/>
            </a:xfrm>
            <a:prstGeom prst="rect">
              <a:avLst/>
            </a:prstGeom>
            <a:solidFill>
              <a:schemeClr val="bg1"/>
            </a:solidFill>
          </p:spPr>
          <p:txBody>
            <a:bodyPr wrap="none" rtlCol="0">
              <a:spAutoFit/>
            </a:bodyPr>
            <a:lstStyle/>
            <a:p>
              <a:r>
                <a:rPr lang="en-US" altLang="zh-CN" sz="2400" dirty="0">
                  <a:solidFill>
                    <a:srgbClr val="002060"/>
                  </a:solidFill>
                  <a:latin typeface="+mn-ea"/>
                </a:rPr>
                <a:t>c</a:t>
              </a:r>
              <a:endParaRPr lang="zh-CN" altLang="en-US" sz="2400" dirty="0">
                <a:solidFill>
                  <a:srgbClr val="002060"/>
                </a:solidFill>
                <a:latin typeface="+mn-ea"/>
              </a:endParaRPr>
            </a:p>
          </p:txBody>
        </p:sp>
        <p:sp>
          <p:nvSpPr>
            <p:cNvPr id="27" name="文本框 26">
              <a:extLst>
                <a:ext uri="{FF2B5EF4-FFF2-40B4-BE49-F238E27FC236}">
                  <a16:creationId xmlns:a16="http://schemas.microsoft.com/office/drawing/2014/main" id="{296C73DB-9517-4949-84C6-F4BF8F9FF068}"/>
                </a:ext>
              </a:extLst>
            </p:cNvPr>
            <p:cNvSpPr txBox="1"/>
            <p:nvPr/>
          </p:nvSpPr>
          <p:spPr>
            <a:xfrm>
              <a:off x="7750886" y="5781493"/>
              <a:ext cx="381836" cy="461665"/>
            </a:xfrm>
            <a:prstGeom prst="rect">
              <a:avLst/>
            </a:prstGeom>
            <a:solidFill>
              <a:schemeClr val="bg1"/>
            </a:solidFill>
          </p:spPr>
          <p:txBody>
            <a:bodyPr wrap="none" rtlCol="0">
              <a:spAutoFit/>
            </a:bodyPr>
            <a:lstStyle/>
            <a:p>
              <a:r>
                <a:rPr lang="en-US" altLang="zh-CN" sz="2400" dirty="0">
                  <a:solidFill>
                    <a:srgbClr val="002060"/>
                  </a:solidFill>
                  <a:latin typeface="+mn-ea"/>
                </a:rPr>
                <a:t>d</a:t>
              </a:r>
              <a:endParaRPr lang="zh-CN" altLang="en-US" sz="2400" dirty="0">
                <a:solidFill>
                  <a:srgbClr val="002060"/>
                </a:solidFill>
                <a:latin typeface="+mn-ea"/>
              </a:endParaRPr>
            </a:p>
          </p:txBody>
        </p:sp>
        <p:sp>
          <p:nvSpPr>
            <p:cNvPr id="28" name="文本框 27">
              <a:extLst>
                <a:ext uri="{FF2B5EF4-FFF2-40B4-BE49-F238E27FC236}">
                  <a16:creationId xmlns:a16="http://schemas.microsoft.com/office/drawing/2014/main" id="{85BF2A86-B95E-43C5-A863-FDDB2A888734}"/>
                </a:ext>
              </a:extLst>
            </p:cNvPr>
            <p:cNvSpPr txBox="1"/>
            <p:nvPr/>
          </p:nvSpPr>
          <p:spPr>
            <a:xfrm>
              <a:off x="6797345" y="5088994"/>
              <a:ext cx="359394" cy="461665"/>
            </a:xfrm>
            <a:prstGeom prst="rect">
              <a:avLst/>
            </a:prstGeom>
            <a:solidFill>
              <a:schemeClr val="bg1"/>
            </a:solidFill>
          </p:spPr>
          <p:txBody>
            <a:bodyPr wrap="none" rtlCol="0">
              <a:spAutoFit/>
            </a:bodyPr>
            <a:lstStyle/>
            <a:p>
              <a:r>
                <a:rPr lang="en-US" altLang="zh-CN" sz="2400" dirty="0">
                  <a:solidFill>
                    <a:srgbClr val="002060"/>
                  </a:solidFill>
                  <a:latin typeface="+mn-ea"/>
                </a:rPr>
                <a:t>e</a:t>
              </a:r>
              <a:endParaRPr lang="zh-CN" altLang="en-US" sz="2400" dirty="0">
                <a:solidFill>
                  <a:srgbClr val="002060"/>
                </a:solidFill>
                <a:latin typeface="+mn-ea"/>
              </a:endParaRPr>
            </a:p>
          </p:txBody>
        </p:sp>
        <p:sp>
          <p:nvSpPr>
            <p:cNvPr id="29" name="文本框 28">
              <a:extLst>
                <a:ext uri="{FF2B5EF4-FFF2-40B4-BE49-F238E27FC236}">
                  <a16:creationId xmlns:a16="http://schemas.microsoft.com/office/drawing/2014/main" id="{BD5CAA17-5D11-424B-B5D5-665C355DE06A}"/>
                </a:ext>
              </a:extLst>
            </p:cNvPr>
            <p:cNvSpPr txBox="1"/>
            <p:nvPr/>
          </p:nvSpPr>
          <p:spPr>
            <a:xfrm>
              <a:off x="6945557" y="3953080"/>
              <a:ext cx="292068" cy="461665"/>
            </a:xfrm>
            <a:prstGeom prst="rect">
              <a:avLst/>
            </a:prstGeom>
            <a:solidFill>
              <a:srgbClr val="0000FF"/>
            </a:solidFill>
          </p:spPr>
          <p:txBody>
            <a:bodyPr wrap="none" rtlCol="0">
              <a:spAutoFit/>
            </a:bodyPr>
            <a:lstStyle/>
            <a:p>
              <a:r>
                <a:rPr lang="en-US" altLang="zh-CN" sz="2400" dirty="0">
                  <a:solidFill>
                    <a:schemeClr val="bg1"/>
                  </a:solidFill>
                  <a:latin typeface="+mn-ea"/>
                </a:rPr>
                <a:t>f</a:t>
              </a:r>
              <a:endParaRPr lang="zh-CN" altLang="en-US" sz="2400" dirty="0">
                <a:solidFill>
                  <a:schemeClr val="bg1"/>
                </a:solidFill>
                <a:latin typeface="+mn-ea"/>
              </a:endParaRPr>
            </a:p>
          </p:txBody>
        </p:sp>
        <p:cxnSp>
          <p:nvCxnSpPr>
            <p:cNvPr id="30" name="直接连接符 29">
              <a:extLst>
                <a:ext uri="{FF2B5EF4-FFF2-40B4-BE49-F238E27FC236}">
                  <a16:creationId xmlns:a16="http://schemas.microsoft.com/office/drawing/2014/main" id="{94E9AEDC-0B2E-4C33-BB44-4EC94BA328FB}"/>
                </a:ext>
              </a:extLst>
            </p:cNvPr>
            <p:cNvCxnSpPr>
              <a:cxnSpLocks/>
              <a:stCxn id="24" idx="2"/>
              <a:endCxn id="26" idx="1"/>
            </p:cNvCxnSpPr>
            <p:nvPr/>
          </p:nvCxnSpPr>
          <p:spPr>
            <a:xfrm>
              <a:off x="8310014" y="3627850"/>
              <a:ext cx="966327" cy="226584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A0F9DFED-ADBD-4CE2-814E-6FA8063DBD05}"/>
                </a:ext>
              </a:extLst>
            </p:cNvPr>
            <p:cNvCxnSpPr>
              <a:cxnSpLocks/>
              <a:stCxn id="24" idx="2"/>
              <a:endCxn id="29" idx="3"/>
            </p:cNvCxnSpPr>
            <p:nvPr/>
          </p:nvCxnSpPr>
          <p:spPr>
            <a:xfrm flipH="1">
              <a:off x="7237625" y="3627850"/>
              <a:ext cx="1072389" cy="55606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EDD0F9AB-5787-4D45-B98F-0FFCFA3B8D3F}"/>
                </a:ext>
              </a:extLst>
            </p:cNvPr>
            <p:cNvCxnSpPr>
              <a:cxnSpLocks/>
              <a:stCxn id="26" idx="1"/>
              <a:endCxn id="29" idx="3"/>
            </p:cNvCxnSpPr>
            <p:nvPr/>
          </p:nvCxnSpPr>
          <p:spPr>
            <a:xfrm flipH="1" flipV="1">
              <a:off x="7237625" y="4183913"/>
              <a:ext cx="2038716" cy="170978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4955967E-6C8C-4B15-B2A6-7802231A6702}"/>
                </a:ext>
              </a:extLst>
            </p:cNvPr>
            <p:cNvCxnSpPr>
              <a:cxnSpLocks/>
              <a:stCxn id="26" idx="1"/>
              <a:endCxn id="27" idx="0"/>
            </p:cNvCxnSpPr>
            <p:nvPr/>
          </p:nvCxnSpPr>
          <p:spPr>
            <a:xfrm flipH="1" flipV="1">
              <a:off x="7941804" y="5781493"/>
              <a:ext cx="1334537" cy="11220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CC305FA2-A530-4FB8-90D9-89629EC5120F}"/>
                </a:ext>
              </a:extLst>
            </p:cNvPr>
            <p:cNvCxnSpPr>
              <a:cxnSpLocks/>
              <a:endCxn id="27" idx="0"/>
            </p:cNvCxnSpPr>
            <p:nvPr/>
          </p:nvCxnSpPr>
          <p:spPr>
            <a:xfrm>
              <a:off x="7237134" y="4236236"/>
              <a:ext cx="704670" cy="154525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03FF3320-3ED8-4648-94A8-B733CF845511}"/>
                </a:ext>
              </a:extLst>
            </p:cNvPr>
            <p:cNvCxnSpPr>
              <a:cxnSpLocks/>
              <a:stCxn id="28" idx="3"/>
              <a:endCxn id="26" idx="1"/>
            </p:cNvCxnSpPr>
            <p:nvPr/>
          </p:nvCxnSpPr>
          <p:spPr>
            <a:xfrm>
              <a:off x="7156739" y="5319827"/>
              <a:ext cx="2119602" cy="57386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3CF35129-4E3E-42CA-8E92-2B3A1099E448}"/>
                </a:ext>
              </a:extLst>
            </p:cNvPr>
            <p:cNvCxnSpPr>
              <a:cxnSpLocks/>
              <a:stCxn id="28" idx="3"/>
              <a:endCxn id="27" idx="0"/>
            </p:cNvCxnSpPr>
            <p:nvPr/>
          </p:nvCxnSpPr>
          <p:spPr>
            <a:xfrm>
              <a:off x="7156739" y="5319827"/>
              <a:ext cx="785065" cy="46166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CC76690F-6656-48E8-A3D9-E6D959122415}"/>
                </a:ext>
              </a:extLst>
            </p:cNvPr>
            <p:cNvCxnSpPr>
              <a:cxnSpLocks/>
              <a:stCxn id="28" idx="3"/>
              <a:endCxn id="29" idx="3"/>
            </p:cNvCxnSpPr>
            <p:nvPr/>
          </p:nvCxnSpPr>
          <p:spPr>
            <a:xfrm flipV="1">
              <a:off x="7156739" y="4183913"/>
              <a:ext cx="80886" cy="113591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02642E0F-1E27-4E79-B26B-522989C091D1}"/>
                </a:ext>
              </a:extLst>
            </p:cNvPr>
            <p:cNvCxnSpPr>
              <a:cxnSpLocks/>
              <a:stCxn id="28" idx="3"/>
              <a:endCxn id="25" idx="1"/>
            </p:cNvCxnSpPr>
            <p:nvPr/>
          </p:nvCxnSpPr>
          <p:spPr>
            <a:xfrm flipV="1">
              <a:off x="7156739" y="4438536"/>
              <a:ext cx="2317811" cy="88129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BD84D8EC-CF78-4545-A569-5E5F4DD9F372}"/>
                </a:ext>
              </a:extLst>
            </p:cNvPr>
            <p:cNvCxnSpPr>
              <a:cxnSpLocks/>
              <a:stCxn id="26" idx="1"/>
              <a:endCxn id="25" idx="1"/>
            </p:cNvCxnSpPr>
            <p:nvPr/>
          </p:nvCxnSpPr>
          <p:spPr>
            <a:xfrm flipV="1">
              <a:off x="9276341" y="4438536"/>
              <a:ext cx="198209" cy="14551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E7694D1A-8F94-4B5A-97F7-06138F98B4EB}"/>
                </a:ext>
              </a:extLst>
            </p:cNvPr>
            <p:cNvCxnSpPr>
              <a:cxnSpLocks/>
              <a:stCxn id="29" idx="3"/>
              <a:endCxn id="25" idx="1"/>
            </p:cNvCxnSpPr>
            <p:nvPr/>
          </p:nvCxnSpPr>
          <p:spPr>
            <a:xfrm>
              <a:off x="7237625" y="4183913"/>
              <a:ext cx="2236925" cy="25462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文本框 40">
              <a:extLst>
                <a:ext uri="{FF2B5EF4-FFF2-40B4-BE49-F238E27FC236}">
                  <a16:creationId xmlns:a16="http://schemas.microsoft.com/office/drawing/2014/main" id="{FD047149-CD8C-4723-9CC3-8EAE1DAC612F}"/>
                </a:ext>
              </a:extLst>
            </p:cNvPr>
            <p:cNvSpPr txBox="1"/>
            <p:nvPr/>
          </p:nvSpPr>
          <p:spPr>
            <a:xfrm>
              <a:off x="6387673" y="4053222"/>
              <a:ext cx="458780" cy="461665"/>
            </a:xfrm>
            <a:prstGeom prst="rect">
              <a:avLst/>
            </a:prstGeom>
            <a:noFill/>
          </p:spPr>
          <p:txBody>
            <a:bodyPr wrap="none" rtlCol="0">
              <a:spAutoFit/>
            </a:bodyPr>
            <a:lstStyle/>
            <a:p>
              <a:r>
                <a:rPr lang="en-US" altLang="zh-CN" sz="2400" dirty="0">
                  <a:solidFill>
                    <a:srgbClr val="0000FF"/>
                  </a:solidFill>
                </a:rPr>
                <a:t>r1</a:t>
              </a:r>
              <a:endParaRPr lang="zh-CN" altLang="en-US" sz="2400" dirty="0">
                <a:solidFill>
                  <a:srgbClr val="0000FF"/>
                </a:solidFill>
              </a:endParaRPr>
            </a:p>
          </p:txBody>
        </p:sp>
      </p:grpSp>
    </p:spTree>
    <p:extLst>
      <p:ext uri="{BB962C8B-B14F-4D97-AF65-F5344CB8AC3E}">
        <p14:creationId xmlns:p14="http://schemas.microsoft.com/office/powerpoint/2010/main" val="819578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E625E6-F871-4612-92FA-3723DEC6215A}"/>
              </a:ext>
            </a:extLst>
          </p:cNvPr>
          <p:cNvSpPr>
            <a:spLocks noGrp="1"/>
          </p:cNvSpPr>
          <p:nvPr>
            <p:ph type="title"/>
          </p:nvPr>
        </p:nvSpPr>
        <p:spPr/>
        <p:txBody>
          <a:bodyPr/>
          <a:lstStyle/>
          <a:p>
            <a:r>
              <a:rPr lang="en-US" altLang="zh-CN" dirty="0"/>
              <a:t>10.5</a:t>
            </a:r>
            <a:r>
              <a:rPr lang="zh-CN" altLang="en-US" dirty="0"/>
              <a:t>　目标代码生成技术</a:t>
            </a:r>
          </a:p>
        </p:txBody>
      </p:sp>
      <p:sp>
        <p:nvSpPr>
          <p:cNvPr id="3" name="内容占位符 2">
            <a:extLst>
              <a:ext uri="{FF2B5EF4-FFF2-40B4-BE49-F238E27FC236}">
                <a16:creationId xmlns:a16="http://schemas.microsoft.com/office/drawing/2014/main" id="{0F4173FE-9166-49AF-942F-D27D2953ADC4}"/>
              </a:ext>
            </a:extLst>
          </p:cNvPr>
          <p:cNvSpPr>
            <a:spLocks noGrp="1"/>
          </p:cNvSpPr>
          <p:nvPr>
            <p:ph idx="1"/>
          </p:nvPr>
        </p:nvSpPr>
        <p:spPr>
          <a:xfrm>
            <a:off x="487822" y="942764"/>
            <a:ext cx="11442240" cy="2279842"/>
          </a:xfrm>
        </p:spPr>
        <p:txBody>
          <a:bodyPr/>
          <a:lstStyle/>
          <a:p>
            <a:r>
              <a:rPr lang="zh-CN" altLang="en-US" dirty="0">
                <a:solidFill>
                  <a:srgbClr val="002060"/>
                </a:solidFill>
              </a:rPr>
              <a:t>着色实践：</a:t>
            </a:r>
            <a:endParaRPr lang="en-US" altLang="zh-CN" dirty="0">
              <a:solidFill>
                <a:srgbClr val="002060"/>
              </a:solidFill>
            </a:endParaRPr>
          </a:p>
          <a:p>
            <a:pPr>
              <a:buFont typeface="Wingdings" panose="05000000000000000000" pitchFamily="2" charset="2"/>
              <a:buChar char="p"/>
            </a:pPr>
            <a:r>
              <a:rPr lang="zh-CN" altLang="en-US" dirty="0"/>
              <a:t>每挑一个结点删除时，将其入栈，只到成为空图</a:t>
            </a:r>
            <a:endParaRPr lang="en-US" altLang="zh-CN" dirty="0"/>
          </a:p>
          <a:p>
            <a:pPr>
              <a:buFont typeface="Wingdings" panose="05000000000000000000" pitchFamily="2" charset="2"/>
              <a:buChar char="p"/>
            </a:pPr>
            <a:r>
              <a:rPr lang="zh-CN" altLang="en-US" dirty="0"/>
              <a:t>对栈上的结点逐一着色，着色时挑选与</a:t>
            </a:r>
            <a:r>
              <a:rPr lang="en-US" altLang="zh-CN" dirty="0"/>
              <a:t>(</a:t>
            </a:r>
            <a:r>
              <a:rPr lang="zh-CN" altLang="en-US" dirty="0"/>
              <a:t>有边相连的</a:t>
            </a:r>
            <a:r>
              <a:rPr lang="en-US" altLang="zh-CN" dirty="0"/>
              <a:t>)</a:t>
            </a:r>
            <a:r>
              <a:rPr lang="zh-CN" altLang="en-US" dirty="0"/>
              <a:t>邻居不同的颜色</a:t>
            </a:r>
          </a:p>
        </p:txBody>
      </p:sp>
      <p:sp>
        <p:nvSpPr>
          <p:cNvPr id="22" name="文本框 21">
            <a:extLst>
              <a:ext uri="{FF2B5EF4-FFF2-40B4-BE49-F238E27FC236}">
                <a16:creationId xmlns:a16="http://schemas.microsoft.com/office/drawing/2014/main" id="{92FED36E-ECA5-4E12-830B-58E5FFC3EF47}"/>
              </a:ext>
            </a:extLst>
          </p:cNvPr>
          <p:cNvSpPr txBox="1"/>
          <p:nvPr/>
        </p:nvSpPr>
        <p:spPr>
          <a:xfrm>
            <a:off x="4665719" y="3433127"/>
            <a:ext cx="5954155" cy="1938992"/>
          </a:xfrm>
          <a:prstGeom prst="rect">
            <a:avLst/>
          </a:prstGeom>
          <a:noFill/>
        </p:spPr>
        <p:txBody>
          <a:bodyPr wrap="square" rtlCol="0">
            <a:spAutoFit/>
          </a:bodyPr>
          <a:lstStyle/>
          <a:p>
            <a:r>
              <a:rPr lang="en-US" altLang="zh-CN" sz="2400" dirty="0"/>
              <a:t>k</a:t>
            </a:r>
            <a:r>
              <a:rPr lang="zh-CN" altLang="en-US" sz="2400" dirty="0"/>
              <a:t> </a:t>
            </a:r>
            <a:r>
              <a:rPr lang="en-US" altLang="zh-CN" sz="2400" dirty="0"/>
              <a:t>=</a:t>
            </a:r>
            <a:r>
              <a:rPr lang="zh-CN" altLang="en-US" sz="2400" dirty="0"/>
              <a:t> </a:t>
            </a:r>
            <a:r>
              <a:rPr lang="en-US" altLang="zh-CN" sz="2400" dirty="0"/>
              <a:t>4</a:t>
            </a:r>
          </a:p>
          <a:p>
            <a:r>
              <a:rPr lang="en-US" altLang="zh-CN" sz="2400" dirty="0"/>
              <a:t>Stack = {a, d, c, b, e, f  }</a:t>
            </a:r>
          </a:p>
          <a:p>
            <a:r>
              <a:rPr lang="zh-CN" altLang="en-US" sz="2400" dirty="0"/>
              <a:t>依次对</a:t>
            </a:r>
            <a:r>
              <a:rPr lang="en-US" altLang="zh-CN" sz="2400" dirty="0"/>
              <a:t>f, e, b, c, d, a</a:t>
            </a:r>
            <a:r>
              <a:rPr lang="zh-CN" altLang="en-US" sz="2400" dirty="0"/>
              <a:t>着色</a:t>
            </a:r>
            <a:endParaRPr lang="en-US" altLang="zh-CN" sz="2400" dirty="0"/>
          </a:p>
          <a:p>
            <a:endParaRPr lang="en-US" altLang="zh-CN" sz="2400" dirty="0"/>
          </a:p>
          <a:p>
            <a:r>
              <a:rPr lang="en-US" altLang="zh-CN" sz="2400" dirty="0"/>
              <a:t>e</a:t>
            </a:r>
            <a:r>
              <a:rPr lang="zh-CN" altLang="en-US" sz="2400" dirty="0"/>
              <a:t>与</a:t>
            </a:r>
            <a:r>
              <a:rPr lang="en-US" altLang="zh-CN" sz="2400" dirty="0"/>
              <a:t>f</a:t>
            </a:r>
            <a:r>
              <a:rPr lang="zh-CN" altLang="en-US" sz="2400" dirty="0"/>
              <a:t>为邻，颜色与</a:t>
            </a:r>
            <a:r>
              <a:rPr lang="en-US" altLang="zh-CN" sz="2400" dirty="0"/>
              <a:t>f</a:t>
            </a:r>
            <a:r>
              <a:rPr lang="zh-CN" altLang="en-US" sz="2400" dirty="0"/>
              <a:t>不能相同</a:t>
            </a:r>
            <a:endParaRPr lang="en-US" altLang="zh-CN" sz="2400" dirty="0"/>
          </a:p>
        </p:txBody>
      </p:sp>
      <p:grpSp>
        <p:nvGrpSpPr>
          <p:cNvPr id="23" name="组合 22">
            <a:extLst>
              <a:ext uri="{FF2B5EF4-FFF2-40B4-BE49-F238E27FC236}">
                <a16:creationId xmlns:a16="http://schemas.microsoft.com/office/drawing/2014/main" id="{6617AEE4-3793-4773-9207-DB3DF7143EFC}"/>
              </a:ext>
            </a:extLst>
          </p:cNvPr>
          <p:cNvGrpSpPr/>
          <p:nvPr/>
        </p:nvGrpSpPr>
        <p:grpSpPr>
          <a:xfrm>
            <a:off x="487822" y="2974328"/>
            <a:ext cx="3468713" cy="3076973"/>
            <a:chOff x="6387673" y="3166185"/>
            <a:chExt cx="3468713" cy="3076973"/>
          </a:xfrm>
        </p:grpSpPr>
        <p:sp>
          <p:nvSpPr>
            <p:cNvPr id="24" name="文本框 23">
              <a:extLst>
                <a:ext uri="{FF2B5EF4-FFF2-40B4-BE49-F238E27FC236}">
                  <a16:creationId xmlns:a16="http://schemas.microsoft.com/office/drawing/2014/main" id="{58706102-4B07-409D-B9E8-0896B38B1070}"/>
                </a:ext>
              </a:extLst>
            </p:cNvPr>
            <p:cNvSpPr txBox="1"/>
            <p:nvPr/>
          </p:nvSpPr>
          <p:spPr>
            <a:xfrm>
              <a:off x="8132722" y="3166185"/>
              <a:ext cx="354584" cy="461665"/>
            </a:xfrm>
            <a:prstGeom prst="rect">
              <a:avLst/>
            </a:prstGeom>
            <a:solidFill>
              <a:schemeClr val="bg1"/>
            </a:solidFill>
          </p:spPr>
          <p:txBody>
            <a:bodyPr wrap="none" rtlCol="0">
              <a:spAutoFit/>
            </a:bodyPr>
            <a:lstStyle/>
            <a:p>
              <a:r>
                <a:rPr lang="en-US" altLang="zh-CN" sz="2400" dirty="0">
                  <a:solidFill>
                    <a:srgbClr val="002060"/>
                  </a:solidFill>
                  <a:latin typeface="+mn-ea"/>
                </a:rPr>
                <a:t>a</a:t>
              </a:r>
              <a:endParaRPr lang="zh-CN" altLang="en-US" sz="2400" dirty="0">
                <a:solidFill>
                  <a:srgbClr val="002060"/>
                </a:solidFill>
                <a:latin typeface="+mn-ea"/>
              </a:endParaRPr>
            </a:p>
          </p:txBody>
        </p:sp>
        <p:sp>
          <p:nvSpPr>
            <p:cNvPr id="25" name="文本框 24">
              <a:extLst>
                <a:ext uri="{FF2B5EF4-FFF2-40B4-BE49-F238E27FC236}">
                  <a16:creationId xmlns:a16="http://schemas.microsoft.com/office/drawing/2014/main" id="{1AAD9770-C5B5-40FE-9EF3-BA089CED5FAE}"/>
                </a:ext>
              </a:extLst>
            </p:cNvPr>
            <p:cNvSpPr txBox="1"/>
            <p:nvPr/>
          </p:nvSpPr>
          <p:spPr>
            <a:xfrm>
              <a:off x="9474550" y="4207703"/>
              <a:ext cx="381836" cy="461665"/>
            </a:xfrm>
            <a:prstGeom prst="rect">
              <a:avLst/>
            </a:prstGeom>
            <a:solidFill>
              <a:schemeClr val="bg1"/>
            </a:solidFill>
          </p:spPr>
          <p:txBody>
            <a:bodyPr wrap="none" rtlCol="0">
              <a:spAutoFit/>
            </a:bodyPr>
            <a:lstStyle/>
            <a:p>
              <a:r>
                <a:rPr lang="en-US" altLang="zh-CN" sz="2400" dirty="0">
                  <a:solidFill>
                    <a:srgbClr val="002060"/>
                  </a:solidFill>
                  <a:latin typeface="+mn-ea"/>
                </a:rPr>
                <a:t>b</a:t>
              </a:r>
              <a:endParaRPr lang="zh-CN" altLang="en-US" sz="2400" dirty="0">
                <a:solidFill>
                  <a:srgbClr val="002060"/>
                </a:solidFill>
                <a:latin typeface="+mn-ea"/>
              </a:endParaRPr>
            </a:p>
          </p:txBody>
        </p:sp>
        <p:sp>
          <p:nvSpPr>
            <p:cNvPr id="26" name="文本框 25">
              <a:extLst>
                <a:ext uri="{FF2B5EF4-FFF2-40B4-BE49-F238E27FC236}">
                  <a16:creationId xmlns:a16="http://schemas.microsoft.com/office/drawing/2014/main" id="{FD70BA06-7D61-4484-8A34-B63006013F4E}"/>
                </a:ext>
              </a:extLst>
            </p:cNvPr>
            <p:cNvSpPr txBox="1"/>
            <p:nvPr/>
          </p:nvSpPr>
          <p:spPr>
            <a:xfrm>
              <a:off x="9276341" y="5662863"/>
              <a:ext cx="338554" cy="461665"/>
            </a:xfrm>
            <a:prstGeom prst="rect">
              <a:avLst/>
            </a:prstGeom>
            <a:solidFill>
              <a:schemeClr val="bg1"/>
            </a:solidFill>
          </p:spPr>
          <p:txBody>
            <a:bodyPr wrap="none" rtlCol="0">
              <a:spAutoFit/>
            </a:bodyPr>
            <a:lstStyle/>
            <a:p>
              <a:r>
                <a:rPr lang="en-US" altLang="zh-CN" sz="2400" dirty="0">
                  <a:solidFill>
                    <a:srgbClr val="002060"/>
                  </a:solidFill>
                  <a:latin typeface="+mn-ea"/>
                </a:rPr>
                <a:t>c</a:t>
              </a:r>
              <a:endParaRPr lang="zh-CN" altLang="en-US" sz="2400" dirty="0">
                <a:solidFill>
                  <a:srgbClr val="002060"/>
                </a:solidFill>
                <a:latin typeface="+mn-ea"/>
              </a:endParaRPr>
            </a:p>
          </p:txBody>
        </p:sp>
        <p:sp>
          <p:nvSpPr>
            <p:cNvPr id="27" name="文本框 26">
              <a:extLst>
                <a:ext uri="{FF2B5EF4-FFF2-40B4-BE49-F238E27FC236}">
                  <a16:creationId xmlns:a16="http://schemas.microsoft.com/office/drawing/2014/main" id="{296C73DB-9517-4949-84C6-F4BF8F9FF068}"/>
                </a:ext>
              </a:extLst>
            </p:cNvPr>
            <p:cNvSpPr txBox="1"/>
            <p:nvPr/>
          </p:nvSpPr>
          <p:spPr>
            <a:xfrm>
              <a:off x="7750886" y="5781493"/>
              <a:ext cx="381836" cy="461665"/>
            </a:xfrm>
            <a:prstGeom prst="rect">
              <a:avLst/>
            </a:prstGeom>
            <a:solidFill>
              <a:schemeClr val="bg1"/>
            </a:solidFill>
          </p:spPr>
          <p:txBody>
            <a:bodyPr wrap="none" rtlCol="0">
              <a:spAutoFit/>
            </a:bodyPr>
            <a:lstStyle/>
            <a:p>
              <a:r>
                <a:rPr lang="en-US" altLang="zh-CN" sz="2400" dirty="0">
                  <a:solidFill>
                    <a:srgbClr val="002060"/>
                  </a:solidFill>
                  <a:latin typeface="+mn-ea"/>
                </a:rPr>
                <a:t>d</a:t>
              </a:r>
              <a:endParaRPr lang="zh-CN" altLang="en-US" sz="2400" dirty="0">
                <a:solidFill>
                  <a:srgbClr val="002060"/>
                </a:solidFill>
                <a:latin typeface="+mn-ea"/>
              </a:endParaRPr>
            </a:p>
          </p:txBody>
        </p:sp>
        <p:sp>
          <p:nvSpPr>
            <p:cNvPr id="28" name="文本框 27">
              <a:extLst>
                <a:ext uri="{FF2B5EF4-FFF2-40B4-BE49-F238E27FC236}">
                  <a16:creationId xmlns:a16="http://schemas.microsoft.com/office/drawing/2014/main" id="{85BF2A86-B95E-43C5-A863-FDDB2A888734}"/>
                </a:ext>
              </a:extLst>
            </p:cNvPr>
            <p:cNvSpPr txBox="1"/>
            <p:nvPr/>
          </p:nvSpPr>
          <p:spPr>
            <a:xfrm>
              <a:off x="6797345" y="5088994"/>
              <a:ext cx="359394" cy="461665"/>
            </a:xfrm>
            <a:prstGeom prst="rect">
              <a:avLst/>
            </a:prstGeom>
            <a:solidFill>
              <a:srgbClr val="FF0000"/>
            </a:solidFill>
          </p:spPr>
          <p:txBody>
            <a:bodyPr wrap="none" rtlCol="0">
              <a:spAutoFit/>
            </a:bodyPr>
            <a:lstStyle/>
            <a:p>
              <a:r>
                <a:rPr lang="en-US" altLang="zh-CN" sz="2400" dirty="0">
                  <a:solidFill>
                    <a:schemeClr val="bg1"/>
                  </a:solidFill>
                  <a:latin typeface="+mn-ea"/>
                </a:rPr>
                <a:t>e</a:t>
              </a:r>
              <a:endParaRPr lang="zh-CN" altLang="en-US" sz="2400" dirty="0">
                <a:solidFill>
                  <a:schemeClr val="bg1"/>
                </a:solidFill>
                <a:latin typeface="+mn-ea"/>
              </a:endParaRPr>
            </a:p>
          </p:txBody>
        </p:sp>
        <p:sp>
          <p:nvSpPr>
            <p:cNvPr id="29" name="文本框 28">
              <a:extLst>
                <a:ext uri="{FF2B5EF4-FFF2-40B4-BE49-F238E27FC236}">
                  <a16:creationId xmlns:a16="http://schemas.microsoft.com/office/drawing/2014/main" id="{BD5CAA17-5D11-424B-B5D5-665C355DE06A}"/>
                </a:ext>
              </a:extLst>
            </p:cNvPr>
            <p:cNvSpPr txBox="1"/>
            <p:nvPr/>
          </p:nvSpPr>
          <p:spPr>
            <a:xfrm>
              <a:off x="6945557" y="3953080"/>
              <a:ext cx="292068" cy="461665"/>
            </a:xfrm>
            <a:prstGeom prst="rect">
              <a:avLst/>
            </a:prstGeom>
            <a:solidFill>
              <a:srgbClr val="0000FF"/>
            </a:solidFill>
          </p:spPr>
          <p:txBody>
            <a:bodyPr wrap="none" rtlCol="0">
              <a:spAutoFit/>
            </a:bodyPr>
            <a:lstStyle/>
            <a:p>
              <a:r>
                <a:rPr lang="en-US" altLang="zh-CN" sz="2400" dirty="0">
                  <a:solidFill>
                    <a:schemeClr val="bg1"/>
                  </a:solidFill>
                  <a:latin typeface="+mn-ea"/>
                </a:rPr>
                <a:t>f</a:t>
              </a:r>
              <a:endParaRPr lang="zh-CN" altLang="en-US" sz="2400" dirty="0">
                <a:solidFill>
                  <a:schemeClr val="bg1"/>
                </a:solidFill>
                <a:latin typeface="+mn-ea"/>
              </a:endParaRPr>
            </a:p>
          </p:txBody>
        </p:sp>
        <p:cxnSp>
          <p:nvCxnSpPr>
            <p:cNvPr id="30" name="直接连接符 29">
              <a:extLst>
                <a:ext uri="{FF2B5EF4-FFF2-40B4-BE49-F238E27FC236}">
                  <a16:creationId xmlns:a16="http://schemas.microsoft.com/office/drawing/2014/main" id="{94E9AEDC-0B2E-4C33-BB44-4EC94BA328FB}"/>
                </a:ext>
              </a:extLst>
            </p:cNvPr>
            <p:cNvCxnSpPr>
              <a:cxnSpLocks/>
              <a:stCxn id="24" idx="2"/>
              <a:endCxn id="26" idx="1"/>
            </p:cNvCxnSpPr>
            <p:nvPr/>
          </p:nvCxnSpPr>
          <p:spPr>
            <a:xfrm>
              <a:off x="8310014" y="3627850"/>
              <a:ext cx="966327" cy="226584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A0F9DFED-ADBD-4CE2-814E-6FA8063DBD05}"/>
                </a:ext>
              </a:extLst>
            </p:cNvPr>
            <p:cNvCxnSpPr>
              <a:cxnSpLocks/>
              <a:stCxn id="24" idx="2"/>
              <a:endCxn id="29" idx="3"/>
            </p:cNvCxnSpPr>
            <p:nvPr/>
          </p:nvCxnSpPr>
          <p:spPr>
            <a:xfrm flipH="1">
              <a:off x="7237625" y="3627850"/>
              <a:ext cx="1072389" cy="55606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EDD0F9AB-5787-4D45-B98F-0FFCFA3B8D3F}"/>
                </a:ext>
              </a:extLst>
            </p:cNvPr>
            <p:cNvCxnSpPr>
              <a:cxnSpLocks/>
              <a:stCxn id="26" idx="1"/>
              <a:endCxn id="29" idx="3"/>
            </p:cNvCxnSpPr>
            <p:nvPr/>
          </p:nvCxnSpPr>
          <p:spPr>
            <a:xfrm flipH="1" flipV="1">
              <a:off x="7237625" y="4183913"/>
              <a:ext cx="2038716" cy="170978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4955967E-6C8C-4B15-B2A6-7802231A6702}"/>
                </a:ext>
              </a:extLst>
            </p:cNvPr>
            <p:cNvCxnSpPr>
              <a:cxnSpLocks/>
              <a:stCxn id="26" idx="1"/>
              <a:endCxn id="27" idx="0"/>
            </p:cNvCxnSpPr>
            <p:nvPr/>
          </p:nvCxnSpPr>
          <p:spPr>
            <a:xfrm flipH="1" flipV="1">
              <a:off x="7941804" y="5781493"/>
              <a:ext cx="1334537" cy="11220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CC305FA2-A530-4FB8-90D9-89629EC5120F}"/>
                </a:ext>
              </a:extLst>
            </p:cNvPr>
            <p:cNvCxnSpPr>
              <a:cxnSpLocks/>
              <a:endCxn id="27" idx="0"/>
            </p:cNvCxnSpPr>
            <p:nvPr/>
          </p:nvCxnSpPr>
          <p:spPr>
            <a:xfrm>
              <a:off x="7237134" y="4236236"/>
              <a:ext cx="704670" cy="154525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03FF3320-3ED8-4648-94A8-B733CF845511}"/>
                </a:ext>
              </a:extLst>
            </p:cNvPr>
            <p:cNvCxnSpPr>
              <a:cxnSpLocks/>
              <a:stCxn id="28" idx="3"/>
              <a:endCxn id="26" idx="1"/>
            </p:cNvCxnSpPr>
            <p:nvPr/>
          </p:nvCxnSpPr>
          <p:spPr>
            <a:xfrm>
              <a:off x="7156739" y="5319827"/>
              <a:ext cx="2119602" cy="57386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3CF35129-4E3E-42CA-8E92-2B3A1099E448}"/>
                </a:ext>
              </a:extLst>
            </p:cNvPr>
            <p:cNvCxnSpPr>
              <a:cxnSpLocks/>
              <a:stCxn id="28" idx="3"/>
              <a:endCxn id="27" idx="0"/>
            </p:cNvCxnSpPr>
            <p:nvPr/>
          </p:nvCxnSpPr>
          <p:spPr>
            <a:xfrm>
              <a:off x="7156739" y="5319827"/>
              <a:ext cx="785065" cy="46166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CC76690F-6656-48E8-A3D9-E6D959122415}"/>
                </a:ext>
              </a:extLst>
            </p:cNvPr>
            <p:cNvCxnSpPr>
              <a:cxnSpLocks/>
              <a:stCxn id="28" idx="3"/>
              <a:endCxn id="29" idx="3"/>
            </p:cNvCxnSpPr>
            <p:nvPr/>
          </p:nvCxnSpPr>
          <p:spPr>
            <a:xfrm flipV="1">
              <a:off x="7156739" y="4183913"/>
              <a:ext cx="80886" cy="113591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02642E0F-1E27-4E79-B26B-522989C091D1}"/>
                </a:ext>
              </a:extLst>
            </p:cNvPr>
            <p:cNvCxnSpPr>
              <a:cxnSpLocks/>
              <a:stCxn id="28" idx="3"/>
              <a:endCxn id="25" idx="1"/>
            </p:cNvCxnSpPr>
            <p:nvPr/>
          </p:nvCxnSpPr>
          <p:spPr>
            <a:xfrm flipV="1">
              <a:off x="7156739" y="4438536"/>
              <a:ext cx="2317811" cy="88129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BD84D8EC-CF78-4545-A569-5E5F4DD9F372}"/>
                </a:ext>
              </a:extLst>
            </p:cNvPr>
            <p:cNvCxnSpPr>
              <a:cxnSpLocks/>
              <a:stCxn id="26" idx="1"/>
              <a:endCxn id="25" idx="1"/>
            </p:cNvCxnSpPr>
            <p:nvPr/>
          </p:nvCxnSpPr>
          <p:spPr>
            <a:xfrm flipV="1">
              <a:off x="9276341" y="4438536"/>
              <a:ext cx="198209" cy="14551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E7694D1A-8F94-4B5A-97F7-06138F98B4EB}"/>
                </a:ext>
              </a:extLst>
            </p:cNvPr>
            <p:cNvCxnSpPr>
              <a:cxnSpLocks/>
              <a:stCxn id="29" idx="3"/>
              <a:endCxn id="25" idx="1"/>
            </p:cNvCxnSpPr>
            <p:nvPr/>
          </p:nvCxnSpPr>
          <p:spPr>
            <a:xfrm>
              <a:off x="7237625" y="4183913"/>
              <a:ext cx="2236925" cy="25462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文本框 40">
              <a:extLst>
                <a:ext uri="{FF2B5EF4-FFF2-40B4-BE49-F238E27FC236}">
                  <a16:creationId xmlns:a16="http://schemas.microsoft.com/office/drawing/2014/main" id="{FD047149-CD8C-4723-9CC3-8EAE1DAC612F}"/>
                </a:ext>
              </a:extLst>
            </p:cNvPr>
            <p:cNvSpPr txBox="1"/>
            <p:nvPr/>
          </p:nvSpPr>
          <p:spPr>
            <a:xfrm>
              <a:off x="6387673" y="4053222"/>
              <a:ext cx="458780" cy="461665"/>
            </a:xfrm>
            <a:prstGeom prst="rect">
              <a:avLst/>
            </a:prstGeom>
            <a:noFill/>
          </p:spPr>
          <p:txBody>
            <a:bodyPr wrap="none" rtlCol="0">
              <a:spAutoFit/>
            </a:bodyPr>
            <a:lstStyle/>
            <a:p>
              <a:r>
                <a:rPr lang="en-US" altLang="zh-CN" sz="2400" dirty="0">
                  <a:solidFill>
                    <a:srgbClr val="0000FF"/>
                  </a:solidFill>
                </a:rPr>
                <a:t>r1</a:t>
              </a:r>
              <a:endParaRPr lang="zh-CN" altLang="en-US" sz="2400" dirty="0">
                <a:solidFill>
                  <a:srgbClr val="0000FF"/>
                </a:solidFill>
              </a:endParaRPr>
            </a:p>
          </p:txBody>
        </p:sp>
        <p:sp>
          <p:nvSpPr>
            <p:cNvPr id="42" name="文本框 41">
              <a:extLst>
                <a:ext uri="{FF2B5EF4-FFF2-40B4-BE49-F238E27FC236}">
                  <a16:creationId xmlns:a16="http://schemas.microsoft.com/office/drawing/2014/main" id="{51EFF5BD-809F-497F-8289-DE8FBCBFD639}"/>
                </a:ext>
              </a:extLst>
            </p:cNvPr>
            <p:cNvSpPr txBox="1"/>
            <p:nvPr/>
          </p:nvSpPr>
          <p:spPr>
            <a:xfrm>
              <a:off x="6410144" y="5534709"/>
              <a:ext cx="458780" cy="461665"/>
            </a:xfrm>
            <a:prstGeom prst="rect">
              <a:avLst/>
            </a:prstGeom>
            <a:noFill/>
          </p:spPr>
          <p:txBody>
            <a:bodyPr wrap="none" rtlCol="0">
              <a:spAutoFit/>
            </a:bodyPr>
            <a:lstStyle/>
            <a:p>
              <a:r>
                <a:rPr lang="en-US" altLang="zh-CN" sz="2400" dirty="0">
                  <a:solidFill>
                    <a:srgbClr val="FF0000"/>
                  </a:solidFill>
                </a:rPr>
                <a:t>r2</a:t>
              </a:r>
              <a:endParaRPr lang="zh-CN" altLang="en-US" sz="2400" dirty="0">
                <a:solidFill>
                  <a:srgbClr val="FF0000"/>
                </a:solidFill>
              </a:endParaRPr>
            </a:p>
          </p:txBody>
        </p:sp>
      </p:grpSp>
    </p:spTree>
    <p:extLst>
      <p:ext uri="{BB962C8B-B14F-4D97-AF65-F5344CB8AC3E}">
        <p14:creationId xmlns:p14="http://schemas.microsoft.com/office/powerpoint/2010/main" val="1910604106"/>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E625E6-F871-4612-92FA-3723DEC6215A}"/>
              </a:ext>
            </a:extLst>
          </p:cNvPr>
          <p:cNvSpPr>
            <a:spLocks noGrp="1"/>
          </p:cNvSpPr>
          <p:nvPr>
            <p:ph type="title"/>
          </p:nvPr>
        </p:nvSpPr>
        <p:spPr/>
        <p:txBody>
          <a:bodyPr/>
          <a:lstStyle/>
          <a:p>
            <a:r>
              <a:rPr lang="en-US" altLang="zh-CN" dirty="0"/>
              <a:t>10.5</a:t>
            </a:r>
            <a:r>
              <a:rPr lang="zh-CN" altLang="en-US" dirty="0"/>
              <a:t>　目标代码生成技术</a:t>
            </a:r>
          </a:p>
        </p:txBody>
      </p:sp>
      <p:sp>
        <p:nvSpPr>
          <p:cNvPr id="3" name="内容占位符 2">
            <a:extLst>
              <a:ext uri="{FF2B5EF4-FFF2-40B4-BE49-F238E27FC236}">
                <a16:creationId xmlns:a16="http://schemas.microsoft.com/office/drawing/2014/main" id="{0F4173FE-9166-49AF-942F-D27D2953ADC4}"/>
              </a:ext>
            </a:extLst>
          </p:cNvPr>
          <p:cNvSpPr>
            <a:spLocks noGrp="1"/>
          </p:cNvSpPr>
          <p:nvPr>
            <p:ph idx="1"/>
          </p:nvPr>
        </p:nvSpPr>
        <p:spPr>
          <a:xfrm>
            <a:off x="487822" y="942764"/>
            <a:ext cx="11442240" cy="2279842"/>
          </a:xfrm>
        </p:spPr>
        <p:txBody>
          <a:bodyPr/>
          <a:lstStyle/>
          <a:p>
            <a:r>
              <a:rPr lang="zh-CN" altLang="en-US" dirty="0">
                <a:solidFill>
                  <a:srgbClr val="002060"/>
                </a:solidFill>
              </a:rPr>
              <a:t>着色实践：</a:t>
            </a:r>
            <a:endParaRPr lang="en-US" altLang="zh-CN" dirty="0">
              <a:solidFill>
                <a:srgbClr val="002060"/>
              </a:solidFill>
            </a:endParaRPr>
          </a:p>
          <a:p>
            <a:pPr>
              <a:buFont typeface="Wingdings" panose="05000000000000000000" pitchFamily="2" charset="2"/>
              <a:buChar char="p"/>
            </a:pPr>
            <a:r>
              <a:rPr lang="zh-CN" altLang="en-US" dirty="0"/>
              <a:t>每挑一个结点删除时，将其入栈，只到成为空图</a:t>
            </a:r>
            <a:endParaRPr lang="en-US" altLang="zh-CN" dirty="0"/>
          </a:p>
          <a:p>
            <a:pPr>
              <a:buFont typeface="Wingdings" panose="05000000000000000000" pitchFamily="2" charset="2"/>
              <a:buChar char="p"/>
            </a:pPr>
            <a:r>
              <a:rPr lang="zh-CN" altLang="en-US" dirty="0"/>
              <a:t>对栈上的结点逐一着色，着色时挑选与</a:t>
            </a:r>
            <a:r>
              <a:rPr lang="en-US" altLang="zh-CN" dirty="0"/>
              <a:t>(</a:t>
            </a:r>
            <a:r>
              <a:rPr lang="zh-CN" altLang="en-US" dirty="0"/>
              <a:t>有边相连的</a:t>
            </a:r>
            <a:r>
              <a:rPr lang="en-US" altLang="zh-CN" dirty="0"/>
              <a:t>)</a:t>
            </a:r>
            <a:r>
              <a:rPr lang="zh-CN" altLang="en-US" dirty="0"/>
              <a:t>邻居不同的颜色</a:t>
            </a:r>
          </a:p>
        </p:txBody>
      </p:sp>
      <p:sp>
        <p:nvSpPr>
          <p:cNvPr id="22" name="文本框 21">
            <a:extLst>
              <a:ext uri="{FF2B5EF4-FFF2-40B4-BE49-F238E27FC236}">
                <a16:creationId xmlns:a16="http://schemas.microsoft.com/office/drawing/2014/main" id="{92FED36E-ECA5-4E12-830B-58E5FFC3EF47}"/>
              </a:ext>
            </a:extLst>
          </p:cNvPr>
          <p:cNvSpPr txBox="1"/>
          <p:nvPr/>
        </p:nvSpPr>
        <p:spPr>
          <a:xfrm>
            <a:off x="4665719" y="3433127"/>
            <a:ext cx="5938113" cy="1938992"/>
          </a:xfrm>
          <a:prstGeom prst="rect">
            <a:avLst/>
          </a:prstGeom>
          <a:noFill/>
        </p:spPr>
        <p:txBody>
          <a:bodyPr wrap="square" rtlCol="0">
            <a:spAutoFit/>
          </a:bodyPr>
          <a:lstStyle/>
          <a:p>
            <a:r>
              <a:rPr lang="en-US" altLang="zh-CN" sz="2400" dirty="0"/>
              <a:t>k</a:t>
            </a:r>
            <a:r>
              <a:rPr lang="zh-CN" altLang="en-US" sz="2400" dirty="0"/>
              <a:t> </a:t>
            </a:r>
            <a:r>
              <a:rPr lang="en-US" altLang="zh-CN" sz="2400" dirty="0"/>
              <a:t>=</a:t>
            </a:r>
            <a:r>
              <a:rPr lang="zh-CN" altLang="en-US" sz="2400" dirty="0"/>
              <a:t> </a:t>
            </a:r>
            <a:r>
              <a:rPr lang="en-US" altLang="zh-CN" sz="2400" dirty="0"/>
              <a:t>4</a:t>
            </a:r>
          </a:p>
          <a:p>
            <a:r>
              <a:rPr lang="en-US" altLang="zh-CN" sz="2400" dirty="0"/>
              <a:t>Stack = {a, d, c, b, e, f  }</a:t>
            </a:r>
          </a:p>
          <a:p>
            <a:r>
              <a:rPr lang="zh-CN" altLang="en-US" sz="2400" dirty="0"/>
              <a:t>依次对</a:t>
            </a:r>
            <a:r>
              <a:rPr lang="en-US" altLang="zh-CN" sz="2400" dirty="0"/>
              <a:t>f, e, b, c, d, a</a:t>
            </a:r>
            <a:r>
              <a:rPr lang="zh-CN" altLang="en-US" sz="2400" dirty="0"/>
              <a:t>着色</a:t>
            </a:r>
            <a:endParaRPr lang="en-US" altLang="zh-CN" sz="2400" dirty="0"/>
          </a:p>
          <a:p>
            <a:endParaRPr lang="en-US" altLang="zh-CN" sz="2400" dirty="0"/>
          </a:p>
          <a:p>
            <a:r>
              <a:rPr lang="en-US" altLang="zh-CN" sz="2400" dirty="0"/>
              <a:t>b</a:t>
            </a:r>
            <a:r>
              <a:rPr lang="zh-CN" altLang="en-US" sz="2400" dirty="0"/>
              <a:t>与</a:t>
            </a:r>
            <a:r>
              <a:rPr lang="en-US" altLang="zh-CN" sz="2400" dirty="0" err="1"/>
              <a:t>e,f</a:t>
            </a:r>
            <a:r>
              <a:rPr lang="zh-CN" altLang="en-US" sz="2400" dirty="0"/>
              <a:t>均为邻，颜色需不同</a:t>
            </a:r>
            <a:endParaRPr lang="en-US" altLang="zh-CN" sz="2400" dirty="0"/>
          </a:p>
        </p:txBody>
      </p:sp>
      <p:grpSp>
        <p:nvGrpSpPr>
          <p:cNvPr id="23" name="组合 22">
            <a:extLst>
              <a:ext uri="{FF2B5EF4-FFF2-40B4-BE49-F238E27FC236}">
                <a16:creationId xmlns:a16="http://schemas.microsoft.com/office/drawing/2014/main" id="{6617AEE4-3793-4773-9207-DB3DF7143EFC}"/>
              </a:ext>
            </a:extLst>
          </p:cNvPr>
          <p:cNvGrpSpPr/>
          <p:nvPr/>
        </p:nvGrpSpPr>
        <p:grpSpPr>
          <a:xfrm>
            <a:off x="487822" y="2974328"/>
            <a:ext cx="3468713" cy="3076973"/>
            <a:chOff x="6387673" y="3166185"/>
            <a:chExt cx="3468713" cy="3076973"/>
          </a:xfrm>
        </p:grpSpPr>
        <p:sp>
          <p:nvSpPr>
            <p:cNvPr id="24" name="文本框 23">
              <a:extLst>
                <a:ext uri="{FF2B5EF4-FFF2-40B4-BE49-F238E27FC236}">
                  <a16:creationId xmlns:a16="http://schemas.microsoft.com/office/drawing/2014/main" id="{58706102-4B07-409D-B9E8-0896B38B1070}"/>
                </a:ext>
              </a:extLst>
            </p:cNvPr>
            <p:cNvSpPr txBox="1"/>
            <p:nvPr/>
          </p:nvSpPr>
          <p:spPr>
            <a:xfrm>
              <a:off x="8132722" y="3166185"/>
              <a:ext cx="354584" cy="461665"/>
            </a:xfrm>
            <a:prstGeom prst="rect">
              <a:avLst/>
            </a:prstGeom>
            <a:solidFill>
              <a:schemeClr val="bg1"/>
            </a:solidFill>
          </p:spPr>
          <p:txBody>
            <a:bodyPr wrap="none" rtlCol="0">
              <a:spAutoFit/>
            </a:bodyPr>
            <a:lstStyle/>
            <a:p>
              <a:r>
                <a:rPr lang="en-US" altLang="zh-CN" sz="2400" dirty="0">
                  <a:solidFill>
                    <a:srgbClr val="002060"/>
                  </a:solidFill>
                  <a:latin typeface="+mn-ea"/>
                </a:rPr>
                <a:t>a</a:t>
              </a:r>
              <a:endParaRPr lang="zh-CN" altLang="en-US" sz="2400" dirty="0">
                <a:solidFill>
                  <a:srgbClr val="002060"/>
                </a:solidFill>
                <a:latin typeface="+mn-ea"/>
              </a:endParaRPr>
            </a:p>
          </p:txBody>
        </p:sp>
        <p:sp>
          <p:nvSpPr>
            <p:cNvPr id="25" name="文本框 24">
              <a:extLst>
                <a:ext uri="{FF2B5EF4-FFF2-40B4-BE49-F238E27FC236}">
                  <a16:creationId xmlns:a16="http://schemas.microsoft.com/office/drawing/2014/main" id="{1AAD9770-C5B5-40FE-9EF3-BA089CED5FAE}"/>
                </a:ext>
              </a:extLst>
            </p:cNvPr>
            <p:cNvSpPr txBox="1"/>
            <p:nvPr/>
          </p:nvSpPr>
          <p:spPr>
            <a:xfrm>
              <a:off x="9474550" y="4207703"/>
              <a:ext cx="381836" cy="461665"/>
            </a:xfrm>
            <a:prstGeom prst="rect">
              <a:avLst/>
            </a:prstGeom>
            <a:solidFill>
              <a:schemeClr val="tx1"/>
            </a:solidFill>
          </p:spPr>
          <p:txBody>
            <a:bodyPr wrap="none" rtlCol="0">
              <a:spAutoFit/>
            </a:bodyPr>
            <a:lstStyle/>
            <a:p>
              <a:r>
                <a:rPr lang="en-US" altLang="zh-CN" sz="2400" dirty="0">
                  <a:solidFill>
                    <a:schemeClr val="bg1"/>
                  </a:solidFill>
                  <a:latin typeface="+mn-ea"/>
                </a:rPr>
                <a:t>b</a:t>
              </a:r>
              <a:endParaRPr lang="zh-CN" altLang="en-US" sz="2400" dirty="0">
                <a:solidFill>
                  <a:schemeClr val="bg1"/>
                </a:solidFill>
                <a:latin typeface="+mn-ea"/>
              </a:endParaRPr>
            </a:p>
          </p:txBody>
        </p:sp>
        <p:sp>
          <p:nvSpPr>
            <p:cNvPr id="26" name="文本框 25">
              <a:extLst>
                <a:ext uri="{FF2B5EF4-FFF2-40B4-BE49-F238E27FC236}">
                  <a16:creationId xmlns:a16="http://schemas.microsoft.com/office/drawing/2014/main" id="{FD70BA06-7D61-4484-8A34-B63006013F4E}"/>
                </a:ext>
              </a:extLst>
            </p:cNvPr>
            <p:cNvSpPr txBox="1"/>
            <p:nvPr/>
          </p:nvSpPr>
          <p:spPr>
            <a:xfrm>
              <a:off x="9276341" y="5662863"/>
              <a:ext cx="338554" cy="461665"/>
            </a:xfrm>
            <a:prstGeom prst="rect">
              <a:avLst/>
            </a:prstGeom>
            <a:solidFill>
              <a:schemeClr val="bg1"/>
            </a:solidFill>
          </p:spPr>
          <p:txBody>
            <a:bodyPr wrap="none" rtlCol="0">
              <a:spAutoFit/>
            </a:bodyPr>
            <a:lstStyle/>
            <a:p>
              <a:r>
                <a:rPr lang="en-US" altLang="zh-CN" sz="2400" dirty="0">
                  <a:solidFill>
                    <a:srgbClr val="002060"/>
                  </a:solidFill>
                  <a:latin typeface="+mn-ea"/>
                </a:rPr>
                <a:t>c</a:t>
              </a:r>
              <a:endParaRPr lang="zh-CN" altLang="en-US" sz="2400" dirty="0">
                <a:solidFill>
                  <a:srgbClr val="002060"/>
                </a:solidFill>
                <a:latin typeface="+mn-ea"/>
              </a:endParaRPr>
            </a:p>
          </p:txBody>
        </p:sp>
        <p:sp>
          <p:nvSpPr>
            <p:cNvPr id="27" name="文本框 26">
              <a:extLst>
                <a:ext uri="{FF2B5EF4-FFF2-40B4-BE49-F238E27FC236}">
                  <a16:creationId xmlns:a16="http://schemas.microsoft.com/office/drawing/2014/main" id="{296C73DB-9517-4949-84C6-F4BF8F9FF068}"/>
                </a:ext>
              </a:extLst>
            </p:cNvPr>
            <p:cNvSpPr txBox="1"/>
            <p:nvPr/>
          </p:nvSpPr>
          <p:spPr>
            <a:xfrm>
              <a:off x="7750886" y="5781493"/>
              <a:ext cx="381836" cy="461665"/>
            </a:xfrm>
            <a:prstGeom prst="rect">
              <a:avLst/>
            </a:prstGeom>
            <a:solidFill>
              <a:schemeClr val="bg1"/>
            </a:solidFill>
          </p:spPr>
          <p:txBody>
            <a:bodyPr wrap="none" rtlCol="0">
              <a:spAutoFit/>
            </a:bodyPr>
            <a:lstStyle/>
            <a:p>
              <a:r>
                <a:rPr lang="en-US" altLang="zh-CN" sz="2400" dirty="0">
                  <a:latin typeface="+mn-ea"/>
                </a:rPr>
                <a:t>d</a:t>
              </a:r>
              <a:endParaRPr lang="zh-CN" altLang="en-US" sz="2400" dirty="0">
                <a:latin typeface="+mn-ea"/>
              </a:endParaRPr>
            </a:p>
          </p:txBody>
        </p:sp>
        <p:sp>
          <p:nvSpPr>
            <p:cNvPr id="28" name="文本框 27">
              <a:extLst>
                <a:ext uri="{FF2B5EF4-FFF2-40B4-BE49-F238E27FC236}">
                  <a16:creationId xmlns:a16="http://schemas.microsoft.com/office/drawing/2014/main" id="{85BF2A86-B95E-43C5-A863-FDDB2A888734}"/>
                </a:ext>
              </a:extLst>
            </p:cNvPr>
            <p:cNvSpPr txBox="1"/>
            <p:nvPr/>
          </p:nvSpPr>
          <p:spPr>
            <a:xfrm>
              <a:off x="6797345" y="5088994"/>
              <a:ext cx="359394" cy="461665"/>
            </a:xfrm>
            <a:prstGeom prst="rect">
              <a:avLst/>
            </a:prstGeom>
            <a:solidFill>
              <a:srgbClr val="FF0000"/>
            </a:solidFill>
          </p:spPr>
          <p:txBody>
            <a:bodyPr wrap="none" rtlCol="0">
              <a:spAutoFit/>
            </a:bodyPr>
            <a:lstStyle/>
            <a:p>
              <a:r>
                <a:rPr lang="en-US" altLang="zh-CN" sz="2400" dirty="0">
                  <a:solidFill>
                    <a:schemeClr val="bg1"/>
                  </a:solidFill>
                  <a:latin typeface="+mn-ea"/>
                </a:rPr>
                <a:t>e</a:t>
              </a:r>
              <a:endParaRPr lang="zh-CN" altLang="en-US" sz="2400" dirty="0">
                <a:solidFill>
                  <a:schemeClr val="bg1"/>
                </a:solidFill>
                <a:latin typeface="+mn-ea"/>
              </a:endParaRPr>
            </a:p>
          </p:txBody>
        </p:sp>
        <p:sp>
          <p:nvSpPr>
            <p:cNvPr id="29" name="文本框 28">
              <a:extLst>
                <a:ext uri="{FF2B5EF4-FFF2-40B4-BE49-F238E27FC236}">
                  <a16:creationId xmlns:a16="http://schemas.microsoft.com/office/drawing/2014/main" id="{BD5CAA17-5D11-424B-B5D5-665C355DE06A}"/>
                </a:ext>
              </a:extLst>
            </p:cNvPr>
            <p:cNvSpPr txBox="1"/>
            <p:nvPr/>
          </p:nvSpPr>
          <p:spPr>
            <a:xfrm>
              <a:off x="6945557" y="3953080"/>
              <a:ext cx="292068" cy="461665"/>
            </a:xfrm>
            <a:prstGeom prst="rect">
              <a:avLst/>
            </a:prstGeom>
            <a:solidFill>
              <a:srgbClr val="0000FF"/>
            </a:solidFill>
          </p:spPr>
          <p:txBody>
            <a:bodyPr wrap="none" rtlCol="0">
              <a:spAutoFit/>
            </a:bodyPr>
            <a:lstStyle/>
            <a:p>
              <a:r>
                <a:rPr lang="en-US" altLang="zh-CN" sz="2400" dirty="0">
                  <a:solidFill>
                    <a:schemeClr val="bg1"/>
                  </a:solidFill>
                  <a:latin typeface="+mn-ea"/>
                </a:rPr>
                <a:t>f</a:t>
              </a:r>
              <a:endParaRPr lang="zh-CN" altLang="en-US" sz="2400" dirty="0">
                <a:solidFill>
                  <a:schemeClr val="bg1"/>
                </a:solidFill>
                <a:latin typeface="+mn-ea"/>
              </a:endParaRPr>
            </a:p>
          </p:txBody>
        </p:sp>
        <p:cxnSp>
          <p:nvCxnSpPr>
            <p:cNvPr id="30" name="直接连接符 29">
              <a:extLst>
                <a:ext uri="{FF2B5EF4-FFF2-40B4-BE49-F238E27FC236}">
                  <a16:creationId xmlns:a16="http://schemas.microsoft.com/office/drawing/2014/main" id="{94E9AEDC-0B2E-4C33-BB44-4EC94BA328FB}"/>
                </a:ext>
              </a:extLst>
            </p:cNvPr>
            <p:cNvCxnSpPr>
              <a:cxnSpLocks/>
              <a:stCxn id="24" idx="2"/>
              <a:endCxn id="26" idx="1"/>
            </p:cNvCxnSpPr>
            <p:nvPr/>
          </p:nvCxnSpPr>
          <p:spPr>
            <a:xfrm>
              <a:off x="8310014" y="3627850"/>
              <a:ext cx="966327" cy="226584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A0F9DFED-ADBD-4CE2-814E-6FA8063DBD05}"/>
                </a:ext>
              </a:extLst>
            </p:cNvPr>
            <p:cNvCxnSpPr>
              <a:cxnSpLocks/>
              <a:stCxn id="24" idx="2"/>
              <a:endCxn id="29" idx="3"/>
            </p:cNvCxnSpPr>
            <p:nvPr/>
          </p:nvCxnSpPr>
          <p:spPr>
            <a:xfrm flipH="1">
              <a:off x="7237625" y="3627850"/>
              <a:ext cx="1072389" cy="55606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EDD0F9AB-5787-4D45-B98F-0FFCFA3B8D3F}"/>
                </a:ext>
              </a:extLst>
            </p:cNvPr>
            <p:cNvCxnSpPr>
              <a:cxnSpLocks/>
              <a:stCxn id="26" idx="1"/>
              <a:endCxn id="29" idx="3"/>
            </p:cNvCxnSpPr>
            <p:nvPr/>
          </p:nvCxnSpPr>
          <p:spPr>
            <a:xfrm flipH="1" flipV="1">
              <a:off x="7237625" y="4183913"/>
              <a:ext cx="2038716" cy="170978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4955967E-6C8C-4B15-B2A6-7802231A6702}"/>
                </a:ext>
              </a:extLst>
            </p:cNvPr>
            <p:cNvCxnSpPr>
              <a:cxnSpLocks/>
              <a:stCxn id="26" idx="1"/>
              <a:endCxn id="27" idx="0"/>
            </p:cNvCxnSpPr>
            <p:nvPr/>
          </p:nvCxnSpPr>
          <p:spPr>
            <a:xfrm flipH="1" flipV="1">
              <a:off x="7941804" y="5781493"/>
              <a:ext cx="1334537" cy="11220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CC305FA2-A530-4FB8-90D9-89629EC5120F}"/>
                </a:ext>
              </a:extLst>
            </p:cNvPr>
            <p:cNvCxnSpPr>
              <a:cxnSpLocks/>
              <a:endCxn id="27" idx="0"/>
            </p:cNvCxnSpPr>
            <p:nvPr/>
          </p:nvCxnSpPr>
          <p:spPr>
            <a:xfrm>
              <a:off x="7237134" y="4236236"/>
              <a:ext cx="704670" cy="154525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03FF3320-3ED8-4648-94A8-B733CF845511}"/>
                </a:ext>
              </a:extLst>
            </p:cNvPr>
            <p:cNvCxnSpPr>
              <a:cxnSpLocks/>
              <a:stCxn id="28" idx="3"/>
              <a:endCxn id="26" idx="1"/>
            </p:cNvCxnSpPr>
            <p:nvPr/>
          </p:nvCxnSpPr>
          <p:spPr>
            <a:xfrm>
              <a:off x="7156739" y="5319827"/>
              <a:ext cx="2119602" cy="57386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3CF35129-4E3E-42CA-8E92-2B3A1099E448}"/>
                </a:ext>
              </a:extLst>
            </p:cNvPr>
            <p:cNvCxnSpPr>
              <a:cxnSpLocks/>
              <a:stCxn id="28" idx="3"/>
              <a:endCxn id="27" idx="0"/>
            </p:cNvCxnSpPr>
            <p:nvPr/>
          </p:nvCxnSpPr>
          <p:spPr>
            <a:xfrm>
              <a:off x="7156739" y="5319827"/>
              <a:ext cx="785065" cy="46166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CC76690F-6656-48E8-A3D9-E6D959122415}"/>
                </a:ext>
              </a:extLst>
            </p:cNvPr>
            <p:cNvCxnSpPr>
              <a:cxnSpLocks/>
              <a:stCxn id="28" idx="3"/>
              <a:endCxn id="29" idx="3"/>
            </p:cNvCxnSpPr>
            <p:nvPr/>
          </p:nvCxnSpPr>
          <p:spPr>
            <a:xfrm flipV="1">
              <a:off x="7156739" y="4183913"/>
              <a:ext cx="80886" cy="113591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02642E0F-1E27-4E79-B26B-522989C091D1}"/>
                </a:ext>
              </a:extLst>
            </p:cNvPr>
            <p:cNvCxnSpPr>
              <a:cxnSpLocks/>
              <a:stCxn id="28" idx="3"/>
              <a:endCxn id="25" idx="1"/>
            </p:cNvCxnSpPr>
            <p:nvPr/>
          </p:nvCxnSpPr>
          <p:spPr>
            <a:xfrm flipV="1">
              <a:off x="7156739" y="4438536"/>
              <a:ext cx="2317811" cy="88129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BD84D8EC-CF78-4545-A569-5E5F4DD9F372}"/>
                </a:ext>
              </a:extLst>
            </p:cNvPr>
            <p:cNvCxnSpPr>
              <a:cxnSpLocks/>
              <a:stCxn id="26" idx="1"/>
              <a:endCxn id="25" idx="1"/>
            </p:cNvCxnSpPr>
            <p:nvPr/>
          </p:nvCxnSpPr>
          <p:spPr>
            <a:xfrm flipV="1">
              <a:off x="9276341" y="4438536"/>
              <a:ext cx="198209" cy="14551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E7694D1A-8F94-4B5A-97F7-06138F98B4EB}"/>
                </a:ext>
              </a:extLst>
            </p:cNvPr>
            <p:cNvCxnSpPr>
              <a:cxnSpLocks/>
              <a:stCxn id="29" idx="3"/>
              <a:endCxn id="25" idx="1"/>
            </p:cNvCxnSpPr>
            <p:nvPr/>
          </p:nvCxnSpPr>
          <p:spPr>
            <a:xfrm>
              <a:off x="7237625" y="4183913"/>
              <a:ext cx="2236925" cy="25462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文本框 40">
              <a:extLst>
                <a:ext uri="{FF2B5EF4-FFF2-40B4-BE49-F238E27FC236}">
                  <a16:creationId xmlns:a16="http://schemas.microsoft.com/office/drawing/2014/main" id="{FD047149-CD8C-4723-9CC3-8EAE1DAC612F}"/>
                </a:ext>
              </a:extLst>
            </p:cNvPr>
            <p:cNvSpPr txBox="1"/>
            <p:nvPr/>
          </p:nvSpPr>
          <p:spPr>
            <a:xfrm>
              <a:off x="6387673" y="4053222"/>
              <a:ext cx="458780" cy="461665"/>
            </a:xfrm>
            <a:prstGeom prst="rect">
              <a:avLst/>
            </a:prstGeom>
            <a:noFill/>
          </p:spPr>
          <p:txBody>
            <a:bodyPr wrap="none" rtlCol="0">
              <a:spAutoFit/>
            </a:bodyPr>
            <a:lstStyle/>
            <a:p>
              <a:r>
                <a:rPr lang="en-US" altLang="zh-CN" sz="2400" dirty="0">
                  <a:solidFill>
                    <a:srgbClr val="0000FF"/>
                  </a:solidFill>
                </a:rPr>
                <a:t>r1</a:t>
              </a:r>
              <a:endParaRPr lang="zh-CN" altLang="en-US" sz="2400" dirty="0">
                <a:solidFill>
                  <a:srgbClr val="0000FF"/>
                </a:solidFill>
              </a:endParaRPr>
            </a:p>
          </p:txBody>
        </p:sp>
        <p:sp>
          <p:nvSpPr>
            <p:cNvPr id="42" name="文本框 41">
              <a:extLst>
                <a:ext uri="{FF2B5EF4-FFF2-40B4-BE49-F238E27FC236}">
                  <a16:creationId xmlns:a16="http://schemas.microsoft.com/office/drawing/2014/main" id="{51EFF5BD-809F-497F-8289-DE8FBCBFD639}"/>
                </a:ext>
              </a:extLst>
            </p:cNvPr>
            <p:cNvSpPr txBox="1"/>
            <p:nvPr/>
          </p:nvSpPr>
          <p:spPr>
            <a:xfrm>
              <a:off x="6410144" y="5534709"/>
              <a:ext cx="458780" cy="461665"/>
            </a:xfrm>
            <a:prstGeom prst="rect">
              <a:avLst/>
            </a:prstGeom>
            <a:noFill/>
          </p:spPr>
          <p:txBody>
            <a:bodyPr wrap="none" rtlCol="0">
              <a:spAutoFit/>
            </a:bodyPr>
            <a:lstStyle/>
            <a:p>
              <a:r>
                <a:rPr lang="en-US" altLang="zh-CN" sz="2400" dirty="0">
                  <a:solidFill>
                    <a:srgbClr val="FF0000"/>
                  </a:solidFill>
                </a:rPr>
                <a:t>r2</a:t>
              </a:r>
              <a:endParaRPr lang="zh-CN" altLang="en-US" sz="2400" dirty="0">
                <a:solidFill>
                  <a:srgbClr val="FF0000"/>
                </a:solidFill>
              </a:endParaRPr>
            </a:p>
          </p:txBody>
        </p:sp>
      </p:grpSp>
      <p:sp>
        <p:nvSpPr>
          <p:cNvPr id="44" name="文本框 43">
            <a:extLst>
              <a:ext uri="{FF2B5EF4-FFF2-40B4-BE49-F238E27FC236}">
                <a16:creationId xmlns:a16="http://schemas.microsoft.com/office/drawing/2014/main" id="{A9E47F00-9243-4CB0-8F66-16B3FF47543D}"/>
              </a:ext>
            </a:extLst>
          </p:cNvPr>
          <p:cNvSpPr txBox="1"/>
          <p:nvPr/>
        </p:nvSpPr>
        <p:spPr>
          <a:xfrm>
            <a:off x="4113427" y="3932741"/>
            <a:ext cx="458780" cy="461665"/>
          </a:xfrm>
          <a:prstGeom prst="rect">
            <a:avLst/>
          </a:prstGeom>
          <a:noFill/>
        </p:spPr>
        <p:txBody>
          <a:bodyPr wrap="none" rtlCol="0">
            <a:spAutoFit/>
          </a:bodyPr>
          <a:lstStyle/>
          <a:p>
            <a:r>
              <a:rPr lang="en-US" altLang="zh-CN" sz="2400" dirty="0"/>
              <a:t>r3</a:t>
            </a:r>
            <a:endParaRPr lang="zh-CN" altLang="en-US" sz="2400" dirty="0"/>
          </a:p>
        </p:txBody>
      </p:sp>
    </p:spTree>
    <p:extLst>
      <p:ext uri="{BB962C8B-B14F-4D97-AF65-F5344CB8AC3E}">
        <p14:creationId xmlns:p14="http://schemas.microsoft.com/office/powerpoint/2010/main" val="175374775"/>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E625E6-F871-4612-92FA-3723DEC6215A}"/>
              </a:ext>
            </a:extLst>
          </p:cNvPr>
          <p:cNvSpPr>
            <a:spLocks noGrp="1"/>
          </p:cNvSpPr>
          <p:nvPr>
            <p:ph type="title"/>
          </p:nvPr>
        </p:nvSpPr>
        <p:spPr/>
        <p:txBody>
          <a:bodyPr/>
          <a:lstStyle/>
          <a:p>
            <a:r>
              <a:rPr lang="en-US" altLang="zh-CN" dirty="0"/>
              <a:t>10.5</a:t>
            </a:r>
            <a:r>
              <a:rPr lang="zh-CN" altLang="en-US" dirty="0"/>
              <a:t>　目标代码生成技术</a:t>
            </a:r>
          </a:p>
        </p:txBody>
      </p:sp>
      <p:sp>
        <p:nvSpPr>
          <p:cNvPr id="3" name="内容占位符 2">
            <a:extLst>
              <a:ext uri="{FF2B5EF4-FFF2-40B4-BE49-F238E27FC236}">
                <a16:creationId xmlns:a16="http://schemas.microsoft.com/office/drawing/2014/main" id="{0F4173FE-9166-49AF-942F-D27D2953ADC4}"/>
              </a:ext>
            </a:extLst>
          </p:cNvPr>
          <p:cNvSpPr>
            <a:spLocks noGrp="1"/>
          </p:cNvSpPr>
          <p:nvPr>
            <p:ph idx="1"/>
          </p:nvPr>
        </p:nvSpPr>
        <p:spPr>
          <a:xfrm>
            <a:off x="487822" y="942764"/>
            <a:ext cx="11442240" cy="2279842"/>
          </a:xfrm>
        </p:spPr>
        <p:txBody>
          <a:bodyPr/>
          <a:lstStyle/>
          <a:p>
            <a:r>
              <a:rPr lang="zh-CN" altLang="en-US" dirty="0">
                <a:solidFill>
                  <a:srgbClr val="002060"/>
                </a:solidFill>
              </a:rPr>
              <a:t>着色实践：</a:t>
            </a:r>
            <a:endParaRPr lang="en-US" altLang="zh-CN" dirty="0">
              <a:solidFill>
                <a:srgbClr val="002060"/>
              </a:solidFill>
            </a:endParaRPr>
          </a:p>
          <a:p>
            <a:pPr>
              <a:buFont typeface="Wingdings" panose="05000000000000000000" pitchFamily="2" charset="2"/>
              <a:buChar char="p"/>
            </a:pPr>
            <a:r>
              <a:rPr lang="zh-CN" altLang="en-US" dirty="0"/>
              <a:t>每挑一个结点删除时，将其入栈，只到成为空图</a:t>
            </a:r>
            <a:endParaRPr lang="en-US" altLang="zh-CN" dirty="0"/>
          </a:p>
          <a:p>
            <a:pPr>
              <a:buFont typeface="Wingdings" panose="05000000000000000000" pitchFamily="2" charset="2"/>
              <a:buChar char="p"/>
            </a:pPr>
            <a:r>
              <a:rPr lang="zh-CN" altLang="en-US" dirty="0"/>
              <a:t>对栈上的结点逐一着色，着色时挑选与</a:t>
            </a:r>
            <a:r>
              <a:rPr lang="en-US" altLang="zh-CN" dirty="0"/>
              <a:t>(</a:t>
            </a:r>
            <a:r>
              <a:rPr lang="zh-CN" altLang="en-US" dirty="0"/>
              <a:t>有边相连的</a:t>
            </a:r>
            <a:r>
              <a:rPr lang="en-US" altLang="zh-CN" dirty="0"/>
              <a:t>)</a:t>
            </a:r>
            <a:r>
              <a:rPr lang="zh-CN" altLang="en-US" dirty="0"/>
              <a:t>邻居不同的颜色</a:t>
            </a:r>
          </a:p>
        </p:txBody>
      </p:sp>
      <p:sp>
        <p:nvSpPr>
          <p:cNvPr id="22" name="文本框 21">
            <a:extLst>
              <a:ext uri="{FF2B5EF4-FFF2-40B4-BE49-F238E27FC236}">
                <a16:creationId xmlns:a16="http://schemas.microsoft.com/office/drawing/2014/main" id="{92FED36E-ECA5-4E12-830B-58E5FFC3EF47}"/>
              </a:ext>
            </a:extLst>
          </p:cNvPr>
          <p:cNvSpPr txBox="1"/>
          <p:nvPr/>
        </p:nvSpPr>
        <p:spPr>
          <a:xfrm>
            <a:off x="4665719" y="3433127"/>
            <a:ext cx="5293410" cy="1938992"/>
          </a:xfrm>
          <a:prstGeom prst="rect">
            <a:avLst/>
          </a:prstGeom>
          <a:noFill/>
        </p:spPr>
        <p:txBody>
          <a:bodyPr wrap="square" rtlCol="0">
            <a:spAutoFit/>
          </a:bodyPr>
          <a:lstStyle/>
          <a:p>
            <a:r>
              <a:rPr lang="en-US" altLang="zh-CN" sz="2400" dirty="0"/>
              <a:t>k</a:t>
            </a:r>
            <a:r>
              <a:rPr lang="zh-CN" altLang="en-US" sz="2400" dirty="0"/>
              <a:t> </a:t>
            </a:r>
            <a:r>
              <a:rPr lang="en-US" altLang="zh-CN" sz="2400" dirty="0"/>
              <a:t>=</a:t>
            </a:r>
            <a:r>
              <a:rPr lang="zh-CN" altLang="en-US" sz="2400" dirty="0"/>
              <a:t> </a:t>
            </a:r>
            <a:r>
              <a:rPr lang="en-US" altLang="zh-CN" sz="2400" dirty="0"/>
              <a:t>4</a:t>
            </a:r>
          </a:p>
          <a:p>
            <a:r>
              <a:rPr lang="en-US" altLang="zh-CN" sz="2400" dirty="0"/>
              <a:t>Stack = {a, d, c, b, e, f  }</a:t>
            </a:r>
          </a:p>
          <a:p>
            <a:r>
              <a:rPr lang="zh-CN" altLang="en-US" sz="2400" dirty="0"/>
              <a:t>依次对</a:t>
            </a:r>
            <a:r>
              <a:rPr lang="en-US" altLang="zh-CN" sz="2400" dirty="0"/>
              <a:t>f, e, b, c, d, a</a:t>
            </a:r>
            <a:r>
              <a:rPr lang="zh-CN" altLang="en-US" sz="2400" dirty="0"/>
              <a:t>着色</a:t>
            </a:r>
            <a:endParaRPr lang="en-US" altLang="zh-CN" sz="2400" dirty="0"/>
          </a:p>
          <a:p>
            <a:endParaRPr lang="en-US" altLang="zh-CN" sz="2400" dirty="0"/>
          </a:p>
          <a:p>
            <a:r>
              <a:rPr lang="en-US" altLang="zh-CN" sz="2400" dirty="0"/>
              <a:t>c</a:t>
            </a:r>
            <a:r>
              <a:rPr lang="zh-CN" altLang="en-US" sz="2400" dirty="0"/>
              <a:t>与</a:t>
            </a:r>
            <a:r>
              <a:rPr lang="en-US" altLang="zh-CN" sz="2400" dirty="0" err="1"/>
              <a:t>b,e,f</a:t>
            </a:r>
            <a:r>
              <a:rPr lang="zh-CN" altLang="en-US" sz="2400" dirty="0"/>
              <a:t>均为邻，颜色需不同</a:t>
            </a:r>
            <a:endParaRPr lang="en-US" altLang="zh-CN" sz="2400" dirty="0"/>
          </a:p>
        </p:txBody>
      </p:sp>
      <p:grpSp>
        <p:nvGrpSpPr>
          <p:cNvPr id="23" name="组合 22">
            <a:extLst>
              <a:ext uri="{FF2B5EF4-FFF2-40B4-BE49-F238E27FC236}">
                <a16:creationId xmlns:a16="http://schemas.microsoft.com/office/drawing/2014/main" id="{6617AEE4-3793-4773-9207-DB3DF7143EFC}"/>
              </a:ext>
            </a:extLst>
          </p:cNvPr>
          <p:cNvGrpSpPr/>
          <p:nvPr/>
        </p:nvGrpSpPr>
        <p:grpSpPr>
          <a:xfrm>
            <a:off x="487822" y="2974328"/>
            <a:ext cx="3468713" cy="3496598"/>
            <a:chOff x="6387673" y="3166185"/>
            <a:chExt cx="3468713" cy="3496598"/>
          </a:xfrm>
        </p:grpSpPr>
        <p:sp>
          <p:nvSpPr>
            <p:cNvPr id="24" name="文本框 23">
              <a:extLst>
                <a:ext uri="{FF2B5EF4-FFF2-40B4-BE49-F238E27FC236}">
                  <a16:creationId xmlns:a16="http://schemas.microsoft.com/office/drawing/2014/main" id="{58706102-4B07-409D-B9E8-0896B38B1070}"/>
                </a:ext>
              </a:extLst>
            </p:cNvPr>
            <p:cNvSpPr txBox="1"/>
            <p:nvPr/>
          </p:nvSpPr>
          <p:spPr>
            <a:xfrm>
              <a:off x="8132722" y="3166185"/>
              <a:ext cx="354584" cy="461665"/>
            </a:xfrm>
            <a:prstGeom prst="rect">
              <a:avLst/>
            </a:prstGeom>
            <a:solidFill>
              <a:schemeClr val="bg1"/>
            </a:solidFill>
          </p:spPr>
          <p:txBody>
            <a:bodyPr wrap="none" rtlCol="0">
              <a:spAutoFit/>
            </a:bodyPr>
            <a:lstStyle/>
            <a:p>
              <a:r>
                <a:rPr lang="en-US" altLang="zh-CN" sz="2400" dirty="0">
                  <a:solidFill>
                    <a:srgbClr val="002060"/>
                  </a:solidFill>
                  <a:latin typeface="+mn-ea"/>
                </a:rPr>
                <a:t>a</a:t>
              </a:r>
              <a:endParaRPr lang="zh-CN" altLang="en-US" sz="2400" dirty="0">
                <a:solidFill>
                  <a:srgbClr val="002060"/>
                </a:solidFill>
                <a:latin typeface="+mn-ea"/>
              </a:endParaRPr>
            </a:p>
          </p:txBody>
        </p:sp>
        <p:sp>
          <p:nvSpPr>
            <p:cNvPr id="25" name="文本框 24">
              <a:extLst>
                <a:ext uri="{FF2B5EF4-FFF2-40B4-BE49-F238E27FC236}">
                  <a16:creationId xmlns:a16="http://schemas.microsoft.com/office/drawing/2014/main" id="{1AAD9770-C5B5-40FE-9EF3-BA089CED5FAE}"/>
                </a:ext>
              </a:extLst>
            </p:cNvPr>
            <p:cNvSpPr txBox="1"/>
            <p:nvPr/>
          </p:nvSpPr>
          <p:spPr>
            <a:xfrm>
              <a:off x="9474550" y="4207703"/>
              <a:ext cx="381836" cy="461665"/>
            </a:xfrm>
            <a:prstGeom prst="rect">
              <a:avLst/>
            </a:prstGeom>
            <a:solidFill>
              <a:schemeClr val="tx1"/>
            </a:solidFill>
          </p:spPr>
          <p:txBody>
            <a:bodyPr wrap="none" rtlCol="0">
              <a:spAutoFit/>
            </a:bodyPr>
            <a:lstStyle/>
            <a:p>
              <a:r>
                <a:rPr lang="en-US" altLang="zh-CN" sz="2400" dirty="0">
                  <a:solidFill>
                    <a:schemeClr val="bg1"/>
                  </a:solidFill>
                  <a:latin typeface="+mn-ea"/>
                </a:rPr>
                <a:t>b</a:t>
              </a:r>
              <a:endParaRPr lang="zh-CN" altLang="en-US" sz="2400" dirty="0">
                <a:solidFill>
                  <a:schemeClr val="bg1"/>
                </a:solidFill>
                <a:latin typeface="+mn-ea"/>
              </a:endParaRPr>
            </a:p>
          </p:txBody>
        </p:sp>
        <p:sp>
          <p:nvSpPr>
            <p:cNvPr id="26" name="文本框 25">
              <a:extLst>
                <a:ext uri="{FF2B5EF4-FFF2-40B4-BE49-F238E27FC236}">
                  <a16:creationId xmlns:a16="http://schemas.microsoft.com/office/drawing/2014/main" id="{FD70BA06-7D61-4484-8A34-B63006013F4E}"/>
                </a:ext>
              </a:extLst>
            </p:cNvPr>
            <p:cNvSpPr txBox="1"/>
            <p:nvPr/>
          </p:nvSpPr>
          <p:spPr>
            <a:xfrm>
              <a:off x="9276341" y="5662863"/>
              <a:ext cx="338554" cy="461665"/>
            </a:xfrm>
            <a:prstGeom prst="rect">
              <a:avLst/>
            </a:prstGeom>
            <a:solidFill>
              <a:srgbClr val="00B050"/>
            </a:solidFill>
          </p:spPr>
          <p:txBody>
            <a:bodyPr wrap="none" rtlCol="0">
              <a:spAutoFit/>
            </a:bodyPr>
            <a:lstStyle/>
            <a:p>
              <a:r>
                <a:rPr lang="en-US" altLang="zh-CN" sz="2400" dirty="0">
                  <a:solidFill>
                    <a:schemeClr val="bg1"/>
                  </a:solidFill>
                  <a:latin typeface="+mn-ea"/>
                </a:rPr>
                <a:t>c</a:t>
              </a:r>
              <a:endParaRPr lang="zh-CN" altLang="en-US" sz="2400" dirty="0">
                <a:solidFill>
                  <a:schemeClr val="bg1"/>
                </a:solidFill>
                <a:latin typeface="+mn-ea"/>
              </a:endParaRPr>
            </a:p>
          </p:txBody>
        </p:sp>
        <p:sp>
          <p:nvSpPr>
            <p:cNvPr id="27" name="文本框 26">
              <a:extLst>
                <a:ext uri="{FF2B5EF4-FFF2-40B4-BE49-F238E27FC236}">
                  <a16:creationId xmlns:a16="http://schemas.microsoft.com/office/drawing/2014/main" id="{296C73DB-9517-4949-84C6-F4BF8F9FF068}"/>
                </a:ext>
              </a:extLst>
            </p:cNvPr>
            <p:cNvSpPr txBox="1"/>
            <p:nvPr/>
          </p:nvSpPr>
          <p:spPr>
            <a:xfrm>
              <a:off x="7750886" y="5781493"/>
              <a:ext cx="381836" cy="461665"/>
            </a:xfrm>
            <a:prstGeom prst="rect">
              <a:avLst/>
            </a:prstGeom>
            <a:solidFill>
              <a:schemeClr val="bg1"/>
            </a:solidFill>
          </p:spPr>
          <p:txBody>
            <a:bodyPr wrap="none" rtlCol="0">
              <a:spAutoFit/>
            </a:bodyPr>
            <a:lstStyle/>
            <a:p>
              <a:r>
                <a:rPr lang="en-US" altLang="zh-CN" sz="2400" dirty="0">
                  <a:latin typeface="+mn-ea"/>
                </a:rPr>
                <a:t>d</a:t>
              </a:r>
              <a:endParaRPr lang="zh-CN" altLang="en-US" sz="2400" dirty="0">
                <a:latin typeface="+mn-ea"/>
              </a:endParaRPr>
            </a:p>
          </p:txBody>
        </p:sp>
        <p:sp>
          <p:nvSpPr>
            <p:cNvPr id="28" name="文本框 27">
              <a:extLst>
                <a:ext uri="{FF2B5EF4-FFF2-40B4-BE49-F238E27FC236}">
                  <a16:creationId xmlns:a16="http://schemas.microsoft.com/office/drawing/2014/main" id="{85BF2A86-B95E-43C5-A863-FDDB2A888734}"/>
                </a:ext>
              </a:extLst>
            </p:cNvPr>
            <p:cNvSpPr txBox="1"/>
            <p:nvPr/>
          </p:nvSpPr>
          <p:spPr>
            <a:xfrm>
              <a:off x="6797345" y="5088994"/>
              <a:ext cx="359394" cy="461665"/>
            </a:xfrm>
            <a:prstGeom prst="rect">
              <a:avLst/>
            </a:prstGeom>
            <a:solidFill>
              <a:srgbClr val="FF0000"/>
            </a:solidFill>
          </p:spPr>
          <p:txBody>
            <a:bodyPr wrap="none" rtlCol="0">
              <a:spAutoFit/>
            </a:bodyPr>
            <a:lstStyle/>
            <a:p>
              <a:r>
                <a:rPr lang="en-US" altLang="zh-CN" sz="2400" dirty="0">
                  <a:solidFill>
                    <a:schemeClr val="bg1"/>
                  </a:solidFill>
                  <a:latin typeface="+mn-ea"/>
                </a:rPr>
                <a:t>e</a:t>
              </a:r>
              <a:endParaRPr lang="zh-CN" altLang="en-US" sz="2400" dirty="0">
                <a:solidFill>
                  <a:schemeClr val="bg1"/>
                </a:solidFill>
                <a:latin typeface="+mn-ea"/>
              </a:endParaRPr>
            </a:p>
          </p:txBody>
        </p:sp>
        <p:sp>
          <p:nvSpPr>
            <p:cNvPr id="29" name="文本框 28">
              <a:extLst>
                <a:ext uri="{FF2B5EF4-FFF2-40B4-BE49-F238E27FC236}">
                  <a16:creationId xmlns:a16="http://schemas.microsoft.com/office/drawing/2014/main" id="{BD5CAA17-5D11-424B-B5D5-665C355DE06A}"/>
                </a:ext>
              </a:extLst>
            </p:cNvPr>
            <p:cNvSpPr txBox="1"/>
            <p:nvPr/>
          </p:nvSpPr>
          <p:spPr>
            <a:xfrm>
              <a:off x="6945557" y="3953080"/>
              <a:ext cx="292068" cy="461665"/>
            </a:xfrm>
            <a:prstGeom prst="rect">
              <a:avLst/>
            </a:prstGeom>
            <a:solidFill>
              <a:srgbClr val="0000FF"/>
            </a:solidFill>
          </p:spPr>
          <p:txBody>
            <a:bodyPr wrap="none" rtlCol="0">
              <a:spAutoFit/>
            </a:bodyPr>
            <a:lstStyle/>
            <a:p>
              <a:r>
                <a:rPr lang="en-US" altLang="zh-CN" sz="2400" dirty="0">
                  <a:solidFill>
                    <a:schemeClr val="bg1"/>
                  </a:solidFill>
                  <a:latin typeface="+mn-ea"/>
                </a:rPr>
                <a:t>f</a:t>
              </a:r>
              <a:endParaRPr lang="zh-CN" altLang="en-US" sz="2400" dirty="0">
                <a:solidFill>
                  <a:schemeClr val="bg1"/>
                </a:solidFill>
                <a:latin typeface="+mn-ea"/>
              </a:endParaRPr>
            </a:p>
          </p:txBody>
        </p:sp>
        <p:cxnSp>
          <p:nvCxnSpPr>
            <p:cNvPr id="30" name="直接连接符 29">
              <a:extLst>
                <a:ext uri="{FF2B5EF4-FFF2-40B4-BE49-F238E27FC236}">
                  <a16:creationId xmlns:a16="http://schemas.microsoft.com/office/drawing/2014/main" id="{94E9AEDC-0B2E-4C33-BB44-4EC94BA328FB}"/>
                </a:ext>
              </a:extLst>
            </p:cNvPr>
            <p:cNvCxnSpPr>
              <a:cxnSpLocks/>
              <a:stCxn id="24" idx="2"/>
              <a:endCxn id="26" idx="1"/>
            </p:cNvCxnSpPr>
            <p:nvPr/>
          </p:nvCxnSpPr>
          <p:spPr>
            <a:xfrm>
              <a:off x="8310014" y="3627850"/>
              <a:ext cx="966327" cy="226584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A0F9DFED-ADBD-4CE2-814E-6FA8063DBD05}"/>
                </a:ext>
              </a:extLst>
            </p:cNvPr>
            <p:cNvCxnSpPr>
              <a:cxnSpLocks/>
              <a:stCxn id="24" idx="2"/>
              <a:endCxn id="29" idx="3"/>
            </p:cNvCxnSpPr>
            <p:nvPr/>
          </p:nvCxnSpPr>
          <p:spPr>
            <a:xfrm flipH="1">
              <a:off x="7237625" y="3627850"/>
              <a:ext cx="1072389" cy="55606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EDD0F9AB-5787-4D45-B98F-0FFCFA3B8D3F}"/>
                </a:ext>
              </a:extLst>
            </p:cNvPr>
            <p:cNvCxnSpPr>
              <a:cxnSpLocks/>
              <a:stCxn id="26" idx="1"/>
              <a:endCxn id="29" idx="3"/>
            </p:cNvCxnSpPr>
            <p:nvPr/>
          </p:nvCxnSpPr>
          <p:spPr>
            <a:xfrm flipH="1" flipV="1">
              <a:off x="7237625" y="4183913"/>
              <a:ext cx="2038716" cy="170978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4955967E-6C8C-4B15-B2A6-7802231A6702}"/>
                </a:ext>
              </a:extLst>
            </p:cNvPr>
            <p:cNvCxnSpPr>
              <a:cxnSpLocks/>
              <a:stCxn id="26" idx="1"/>
              <a:endCxn id="27" idx="0"/>
            </p:cNvCxnSpPr>
            <p:nvPr/>
          </p:nvCxnSpPr>
          <p:spPr>
            <a:xfrm flipH="1" flipV="1">
              <a:off x="7941804" y="5781493"/>
              <a:ext cx="1334537" cy="11220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CC305FA2-A530-4FB8-90D9-89629EC5120F}"/>
                </a:ext>
              </a:extLst>
            </p:cNvPr>
            <p:cNvCxnSpPr>
              <a:cxnSpLocks/>
              <a:endCxn id="27" idx="0"/>
            </p:cNvCxnSpPr>
            <p:nvPr/>
          </p:nvCxnSpPr>
          <p:spPr>
            <a:xfrm>
              <a:off x="7237134" y="4236236"/>
              <a:ext cx="704670" cy="154525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03FF3320-3ED8-4648-94A8-B733CF845511}"/>
                </a:ext>
              </a:extLst>
            </p:cNvPr>
            <p:cNvCxnSpPr>
              <a:cxnSpLocks/>
              <a:stCxn id="28" idx="3"/>
              <a:endCxn id="26" idx="1"/>
            </p:cNvCxnSpPr>
            <p:nvPr/>
          </p:nvCxnSpPr>
          <p:spPr>
            <a:xfrm>
              <a:off x="7156739" y="5319827"/>
              <a:ext cx="2119602" cy="57386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3CF35129-4E3E-42CA-8E92-2B3A1099E448}"/>
                </a:ext>
              </a:extLst>
            </p:cNvPr>
            <p:cNvCxnSpPr>
              <a:cxnSpLocks/>
              <a:stCxn id="28" idx="3"/>
              <a:endCxn id="27" idx="0"/>
            </p:cNvCxnSpPr>
            <p:nvPr/>
          </p:nvCxnSpPr>
          <p:spPr>
            <a:xfrm>
              <a:off x="7156739" y="5319827"/>
              <a:ext cx="785065" cy="46166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CC76690F-6656-48E8-A3D9-E6D959122415}"/>
                </a:ext>
              </a:extLst>
            </p:cNvPr>
            <p:cNvCxnSpPr>
              <a:cxnSpLocks/>
              <a:stCxn id="28" idx="3"/>
              <a:endCxn id="29" idx="3"/>
            </p:cNvCxnSpPr>
            <p:nvPr/>
          </p:nvCxnSpPr>
          <p:spPr>
            <a:xfrm flipV="1">
              <a:off x="7156739" y="4183913"/>
              <a:ext cx="80886" cy="113591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02642E0F-1E27-4E79-B26B-522989C091D1}"/>
                </a:ext>
              </a:extLst>
            </p:cNvPr>
            <p:cNvCxnSpPr>
              <a:cxnSpLocks/>
              <a:stCxn id="28" idx="3"/>
              <a:endCxn id="25" idx="1"/>
            </p:cNvCxnSpPr>
            <p:nvPr/>
          </p:nvCxnSpPr>
          <p:spPr>
            <a:xfrm flipV="1">
              <a:off x="7156739" y="4438536"/>
              <a:ext cx="2317811" cy="88129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BD84D8EC-CF78-4545-A569-5E5F4DD9F372}"/>
                </a:ext>
              </a:extLst>
            </p:cNvPr>
            <p:cNvCxnSpPr>
              <a:cxnSpLocks/>
              <a:stCxn id="26" idx="1"/>
              <a:endCxn id="25" idx="1"/>
            </p:cNvCxnSpPr>
            <p:nvPr/>
          </p:nvCxnSpPr>
          <p:spPr>
            <a:xfrm flipV="1">
              <a:off x="9276341" y="4438536"/>
              <a:ext cx="198209" cy="14551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E7694D1A-8F94-4B5A-97F7-06138F98B4EB}"/>
                </a:ext>
              </a:extLst>
            </p:cNvPr>
            <p:cNvCxnSpPr>
              <a:cxnSpLocks/>
              <a:stCxn id="29" idx="3"/>
              <a:endCxn id="25" idx="1"/>
            </p:cNvCxnSpPr>
            <p:nvPr/>
          </p:nvCxnSpPr>
          <p:spPr>
            <a:xfrm>
              <a:off x="7237625" y="4183913"/>
              <a:ext cx="2236925" cy="25462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文本框 40">
              <a:extLst>
                <a:ext uri="{FF2B5EF4-FFF2-40B4-BE49-F238E27FC236}">
                  <a16:creationId xmlns:a16="http://schemas.microsoft.com/office/drawing/2014/main" id="{FD047149-CD8C-4723-9CC3-8EAE1DAC612F}"/>
                </a:ext>
              </a:extLst>
            </p:cNvPr>
            <p:cNvSpPr txBox="1"/>
            <p:nvPr/>
          </p:nvSpPr>
          <p:spPr>
            <a:xfrm>
              <a:off x="6387673" y="4053222"/>
              <a:ext cx="458780" cy="461665"/>
            </a:xfrm>
            <a:prstGeom prst="rect">
              <a:avLst/>
            </a:prstGeom>
            <a:noFill/>
          </p:spPr>
          <p:txBody>
            <a:bodyPr wrap="none" rtlCol="0">
              <a:spAutoFit/>
            </a:bodyPr>
            <a:lstStyle/>
            <a:p>
              <a:r>
                <a:rPr lang="en-US" altLang="zh-CN" sz="2400" dirty="0">
                  <a:solidFill>
                    <a:srgbClr val="0000FF"/>
                  </a:solidFill>
                </a:rPr>
                <a:t>r1</a:t>
              </a:r>
              <a:endParaRPr lang="zh-CN" altLang="en-US" sz="2400" dirty="0">
                <a:solidFill>
                  <a:srgbClr val="0000FF"/>
                </a:solidFill>
              </a:endParaRPr>
            </a:p>
          </p:txBody>
        </p:sp>
        <p:sp>
          <p:nvSpPr>
            <p:cNvPr id="42" name="文本框 41">
              <a:extLst>
                <a:ext uri="{FF2B5EF4-FFF2-40B4-BE49-F238E27FC236}">
                  <a16:creationId xmlns:a16="http://schemas.microsoft.com/office/drawing/2014/main" id="{51EFF5BD-809F-497F-8289-DE8FBCBFD639}"/>
                </a:ext>
              </a:extLst>
            </p:cNvPr>
            <p:cNvSpPr txBox="1"/>
            <p:nvPr/>
          </p:nvSpPr>
          <p:spPr>
            <a:xfrm>
              <a:off x="6410144" y="5534709"/>
              <a:ext cx="458780" cy="461665"/>
            </a:xfrm>
            <a:prstGeom prst="rect">
              <a:avLst/>
            </a:prstGeom>
            <a:noFill/>
          </p:spPr>
          <p:txBody>
            <a:bodyPr wrap="none" rtlCol="0">
              <a:spAutoFit/>
            </a:bodyPr>
            <a:lstStyle/>
            <a:p>
              <a:r>
                <a:rPr lang="en-US" altLang="zh-CN" sz="2400" dirty="0">
                  <a:solidFill>
                    <a:srgbClr val="FF0000"/>
                  </a:solidFill>
                </a:rPr>
                <a:t>r2</a:t>
              </a:r>
              <a:endParaRPr lang="zh-CN" altLang="en-US" sz="2400" dirty="0">
                <a:solidFill>
                  <a:srgbClr val="FF0000"/>
                </a:solidFill>
              </a:endParaRPr>
            </a:p>
          </p:txBody>
        </p:sp>
        <p:sp>
          <p:nvSpPr>
            <p:cNvPr id="44" name="文本框 43">
              <a:extLst>
                <a:ext uri="{FF2B5EF4-FFF2-40B4-BE49-F238E27FC236}">
                  <a16:creationId xmlns:a16="http://schemas.microsoft.com/office/drawing/2014/main" id="{A2D5DE42-B8C5-4292-A197-6CBA97DE727B}"/>
                </a:ext>
              </a:extLst>
            </p:cNvPr>
            <p:cNvSpPr txBox="1"/>
            <p:nvPr/>
          </p:nvSpPr>
          <p:spPr>
            <a:xfrm>
              <a:off x="9046951" y="6201118"/>
              <a:ext cx="458780" cy="461665"/>
            </a:xfrm>
            <a:prstGeom prst="rect">
              <a:avLst/>
            </a:prstGeom>
            <a:noFill/>
          </p:spPr>
          <p:txBody>
            <a:bodyPr wrap="none" rtlCol="0">
              <a:spAutoFit/>
            </a:bodyPr>
            <a:lstStyle/>
            <a:p>
              <a:r>
                <a:rPr lang="en-US" altLang="zh-CN" sz="2400" dirty="0">
                  <a:solidFill>
                    <a:srgbClr val="00B050"/>
                  </a:solidFill>
                </a:rPr>
                <a:t>r4</a:t>
              </a:r>
              <a:endParaRPr lang="zh-CN" altLang="en-US" sz="2400" dirty="0">
                <a:solidFill>
                  <a:srgbClr val="00B050"/>
                </a:solidFill>
              </a:endParaRPr>
            </a:p>
          </p:txBody>
        </p:sp>
      </p:grpSp>
      <p:sp>
        <p:nvSpPr>
          <p:cNvPr id="45" name="文本框 44">
            <a:extLst>
              <a:ext uri="{FF2B5EF4-FFF2-40B4-BE49-F238E27FC236}">
                <a16:creationId xmlns:a16="http://schemas.microsoft.com/office/drawing/2014/main" id="{870FC945-CE7F-49F7-94F2-F709E17B907B}"/>
              </a:ext>
            </a:extLst>
          </p:cNvPr>
          <p:cNvSpPr txBox="1"/>
          <p:nvPr/>
        </p:nvSpPr>
        <p:spPr>
          <a:xfrm>
            <a:off x="4113427" y="3932741"/>
            <a:ext cx="458780" cy="461665"/>
          </a:xfrm>
          <a:prstGeom prst="rect">
            <a:avLst/>
          </a:prstGeom>
          <a:noFill/>
        </p:spPr>
        <p:txBody>
          <a:bodyPr wrap="none" rtlCol="0">
            <a:spAutoFit/>
          </a:bodyPr>
          <a:lstStyle/>
          <a:p>
            <a:r>
              <a:rPr lang="en-US" altLang="zh-CN" sz="2400" dirty="0"/>
              <a:t>r3</a:t>
            </a:r>
            <a:endParaRPr lang="zh-CN" altLang="en-US" sz="2400" dirty="0"/>
          </a:p>
        </p:txBody>
      </p:sp>
    </p:spTree>
    <p:extLst>
      <p:ext uri="{BB962C8B-B14F-4D97-AF65-F5344CB8AC3E}">
        <p14:creationId xmlns:p14="http://schemas.microsoft.com/office/powerpoint/2010/main" val="3950206779"/>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E625E6-F871-4612-92FA-3723DEC6215A}"/>
              </a:ext>
            </a:extLst>
          </p:cNvPr>
          <p:cNvSpPr>
            <a:spLocks noGrp="1"/>
          </p:cNvSpPr>
          <p:nvPr>
            <p:ph type="title"/>
          </p:nvPr>
        </p:nvSpPr>
        <p:spPr/>
        <p:txBody>
          <a:bodyPr/>
          <a:lstStyle/>
          <a:p>
            <a:r>
              <a:rPr lang="en-US" altLang="zh-CN" dirty="0"/>
              <a:t>10.5</a:t>
            </a:r>
            <a:r>
              <a:rPr lang="zh-CN" altLang="en-US" dirty="0"/>
              <a:t>　目标代码生成技术</a:t>
            </a:r>
          </a:p>
        </p:txBody>
      </p:sp>
      <p:sp>
        <p:nvSpPr>
          <p:cNvPr id="3" name="内容占位符 2">
            <a:extLst>
              <a:ext uri="{FF2B5EF4-FFF2-40B4-BE49-F238E27FC236}">
                <a16:creationId xmlns:a16="http://schemas.microsoft.com/office/drawing/2014/main" id="{0F4173FE-9166-49AF-942F-D27D2953ADC4}"/>
              </a:ext>
            </a:extLst>
          </p:cNvPr>
          <p:cNvSpPr>
            <a:spLocks noGrp="1"/>
          </p:cNvSpPr>
          <p:nvPr>
            <p:ph idx="1"/>
          </p:nvPr>
        </p:nvSpPr>
        <p:spPr>
          <a:xfrm>
            <a:off x="487822" y="942764"/>
            <a:ext cx="11442240" cy="2279842"/>
          </a:xfrm>
        </p:spPr>
        <p:txBody>
          <a:bodyPr/>
          <a:lstStyle/>
          <a:p>
            <a:r>
              <a:rPr lang="zh-CN" altLang="en-US" dirty="0">
                <a:solidFill>
                  <a:srgbClr val="002060"/>
                </a:solidFill>
              </a:rPr>
              <a:t>着色实践：</a:t>
            </a:r>
            <a:endParaRPr lang="en-US" altLang="zh-CN" dirty="0">
              <a:solidFill>
                <a:srgbClr val="002060"/>
              </a:solidFill>
            </a:endParaRPr>
          </a:p>
          <a:p>
            <a:pPr>
              <a:buFont typeface="Wingdings" panose="05000000000000000000" pitchFamily="2" charset="2"/>
              <a:buChar char="p"/>
            </a:pPr>
            <a:r>
              <a:rPr lang="zh-CN" altLang="en-US" dirty="0"/>
              <a:t>每挑一个结点删除时，将其入栈，只到成为空图</a:t>
            </a:r>
            <a:endParaRPr lang="en-US" altLang="zh-CN" dirty="0"/>
          </a:p>
          <a:p>
            <a:pPr>
              <a:buFont typeface="Wingdings" panose="05000000000000000000" pitchFamily="2" charset="2"/>
              <a:buChar char="p"/>
            </a:pPr>
            <a:r>
              <a:rPr lang="zh-CN" altLang="en-US" dirty="0"/>
              <a:t>对栈上的结点逐一着色，着色时挑选与</a:t>
            </a:r>
            <a:r>
              <a:rPr lang="en-US" altLang="zh-CN" dirty="0"/>
              <a:t>(</a:t>
            </a:r>
            <a:r>
              <a:rPr lang="zh-CN" altLang="en-US" dirty="0"/>
              <a:t>有边相连的</a:t>
            </a:r>
            <a:r>
              <a:rPr lang="en-US" altLang="zh-CN" dirty="0"/>
              <a:t>)</a:t>
            </a:r>
            <a:r>
              <a:rPr lang="zh-CN" altLang="en-US" dirty="0"/>
              <a:t>邻居不同的颜色</a:t>
            </a:r>
          </a:p>
        </p:txBody>
      </p:sp>
      <p:sp>
        <p:nvSpPr>
          <p:cNvPr id="22" name="文本框 21">
            <a:extLst>
              <a:ext uri="{FF2B5EF4-FFF2-40B4-BE49-F238E27FC236}">
                <a16:creationId xmlns:a16="http://schemas.microsoft.com/office/drawing/2014/main" id="{92FED36E-ECA5-4E12-830B-58E5FFC3EF47}"/>
              </a:ext>
            </a:extLst>
          </p:cNvPr>
          <p:cNvSpPr txBox="1"/>
          <p:nvPr/>
        </p:nvSpPr>
        <p:spPr>
          <a:xfrm>
            <a:off x="4665719" y="3433127"/>
            <a:ext cx="6480575" cy="1938992"/>
          </a:xfrm>
          <a:prstGeom prst="rect">
            <a:avLst/>
          </a:prstGeom>
          <a:noFill/>
        </p:spPr>
        <p:txBody>
          <a:bodyPr wrap="square" rtlCol="0">
            <a:spAutoFit/>
          </a:bodyPr>
          <a:lstStyle/>
          <a:p>
            <a:r>
              <a:rPr lang="en-US" altLang="zh-CN" sz="2400" dirty="0"/>
              <a:t>k</a:t>
            </a:r>
            <a:r>
              <a:rPr lang="zh-CN" altLang="en-US" sz="2400" dirty="0"/>
              <a:t> </a:t>
            </a:r>
            <a:r>
              <a:rPr lang="en-US" altLang="zh-CN" sz="2400" dirty="0"/>
              <a:t>=</a:t>
            </a:r>
            <a:r>
              <a:rPr lang="zh-CN" altLang="en-US" sz="2400" dirty="0"/>
              <a:t> </a:t>
            </a:r>
            <a:r>
              <a:rPr lang="en-US" altLang="zh-CN" sz="2400" dirty="0"/>
              <a:t>4</a:t>
            </a:r>
          </a:p>
          <a:p>
            <a:r>
              <a:rPr lang="en-US" altLang="zh-CN" sz="2400" dirty="0"/>
              <a:t>Stack = {a, d, c, b, e, f  }</a:t>
            </a:r>
          </a:p>
          <a:p>
            <a:r>
              <a:rPr lang="zh-CN" altLang="en-US" sz="2400" dirty="0"/>
              <a:t>依次对</a:t>
            </a:r>
            <a:r>
              <a:rPr lang="en-US" altLang="zh-CN" sz="2400" dirty="0"/>
              <a:t>f, e, b, c, d, a</a:t>
            </a:r>
            <a:r>
              <a:rPr lang="zh-CN" altLang="en-US" sz="2400" dirty="0"/>
              <a:t>着色</a:t>
            </a:r>
            <a:endParaRPr lang="en-US" altLang="zh-CN" sz="2400" dirty="0"/>
          </a:p>
          <a:p>
            <a:endParaRPr lang="en-US" altLang="zh-CN" sz="2400" dirty="0"/>
          </a:p>
          <a:p>
            <a:r>
              <a:rPr lang="en-US" altLang="zh-CN" sz="2400" dirty="0"/>
              <a:t>d</a:t>
            </a:r>
            <a:r>
              <a:rPr lang="zh-CN" altLang="en-US" sz="2400" dirty="0"/>
              <a:t>与</a:t>
            </a:r>
            <a:r>
              <a:rPr lang="en-US" altLang="zh-CN" sz="2400" dirty="0" err="1"/>
              <a:t>c,e,f</a:t>
            </a:r>
            <a:r>
              <a:rPr lang="zh-CN" altLang="en-US" sz="2400" dirty="0"/>
              <a:t>为邻，不能与</a:t>
            </a:r>
            <a:r>
              <a:rPr lang="en-US" altLang="zh-CN" sz="2400" dirty="0" err="1"/>
              <a:t>c,e,f</a:t>
            </a:r>
            <a:r>
              <a:rPr lang="zh-CN" altLang="en-US" sz="2400" dirty="0"/>
              <a:t>同色</a:t>
            </a:r>
            <a:r>
              <a:rPr lang="en-US" altLang="zh-CN" sz="2400" dirty="0"/>
              <a:t>, </a:t>
            </a:r>
            <a:r>
              <a:rPr lang="zh-CN" altLang="en-US" sz="2400" dirty="0"/>
              <a:t>但可与</a:t>
            </a:r>
            <a:r>
              <a:rPr lang="en-US" altLang="zh-CN" sz="2400" dirty="0"/>
              <a:t>b</a:t>
            </a:r>
            <a:r>
              <a:rPr lang="zh-CN" altLang="en-US" sz="2400" dirty="0"/>
              <a:t>同色</a:t>
            </a:r>
            <a:endParaRPr lang="en-US" altLang="zh-CN" sz="2400" dirty="0"/>
          </a:p>
        </p:txBody>
      </p:sp>
      <p:grpSp>
        <p:nvGrpSpPr>
          <p:cNvPr id="23" name="组合 22">
            <a:extLst>
              <a:ext uri="{FF2B5EF4-FFF2-40B4-BE49-F238E27FC236}">
                <a16:creationId xmlns:a16="http://schemas.microsoft.com/office/drawing/2014/main" id="{6617AEE4-3793-4773-9207-DB3DF7143EFC}"/>
              </a:ext>
            </a:extLst>
          </p:cNvPr>
          <p:cNvGrpSpPr/>
          <p:nvPr/>
        </p:nvGrpSpPr>
        <p:grpSpPr>
          <a:xfrm>
            <a:off x="487822" y="2974328"/>
            <a:ext cx="4084385" cy="3514406"/>
            <a:chOff x="6387673" y="3166185"/>
            <a:chExt cx="4084385" cy="3514406"/>
          </a:xfrm>
        </p:grpSpPr>
        <p:sp>
          <p:nvSpPr>
            <p:cNvPr id="24" name="文本框 23">
              <a:extLst>
                <a:ext uri="{FF2B5EF4-FFF2-40B4-BE49-F238E27FC236}">
                  <a16:creationId xmlns:a16="http://schemas.microsoft.com/office/drawing/2014/main" id="{58706102-4B07-409D-B9E8-0896B38B1070}"/>
                </a:ext>
              </a:extLst>
            </p:cNvPr>
            <p:cNvSpPr txBox="1"/>
            <p:nvPr/>
          </p:nvSpPr>
          <p:spPr>
            <a:xfrm>
              <a:off x="8132722" y="3166185"/>
              <a:ext cx="354584" cy="461665"/>
            </a:xfrm>
            <a:prstGeom prst="rect">
              <a:avLst/>
            </a:prstGeom>
            <a:solidFill>
              <a:schemeClr val="bg1"/>
            </a:solidFill>
          </p:spPr>
          <p:txBody>
            <a:bodyPr wrap="none" rtlCol="0">
              <a:spAutoFit/>
            </a:bodyPr>
            <a:lstStyle/>
            <a:p>
              <a:r>
                <a:rPr lang="en-US" altLang="zh-CN" sz="2400" dirty="0">
                  <a:solidFill>
                    <a:srgbClr val="002060"/>
                  </a:solidFill>
                  <a:latin typeface="+mn-ea"/>
                </a:rPr>
                <a:t>a</a:t>
              </a:r>
              <a:endParaRPr lang="zh-CN" altLang="en-US" sz="2400" dirty="0">
                <a:solidFill>
                  <a:srgbClr val="002060"/>
                </a:solidFill>
                <a:latin typeface="+mn-ea"/>
              </a:endParaRPr>
            </a:p>
          </p:txBody>
        </p:sp>
        <p:sp>
          <p:nvSpPr>
            <p:cNvPr id="25" name="文本框 24">
              <a:extLst>
                <a:ext uri="{FF2B5EF4-FFF2-40B4-BE49-F238E27FC236}">
                  <a16:creationId xmlns:a16="http://schemas.microsoft.com/office/drawing/2014/main" id="{1AAD9770-C5B5-40FE-9EF3-BA089CED5FAE}"/>
                </a:ext>
              </a:extLst>
            </p:cNvPr>
            <p:cNvSpPr txBox="1"/>
            <p:nvPr/>
          </p:nvSpPr>
          <p:spPr>
            <a:xfrm>
              <a:off x="9474550" y="4207703"/>
              <a:ext cx="381836" cy="461665"/>
            </a:xfrm>
            <a:prstGeom prst="rect">
              <a:avLst/>
            </a:prstGeom>
            <a:solidFill>
              <a:schemeClr val="tx1"/>
            </a:solidFill>
          </p:spPr>
          <p:txBody>
            <a:bodyPr wrap="none" rtlCol="0">
              <a:spAutoFit/>
            </a:bodyPr>
            <a:lstStyle/>
            <a:p>
              <a:r>
                <a:rPr lang="en-US" altLang="zh-CN" sz="2400" dirty="0">
                  <a:solidFill>
                    <a:schemeClr val="bg1"/>
                  </a:solidFill>
                  <a:latin typeface="+mn-ea"/>
                </a:rPr>
                <a:t>b</a:t>
              </a:r>
              <a:endParaRPr lang="zh-CN" altLang="en-US" sz="2400" dirty="0">
                <a:solidFill>
                  <a:schemeClr val="bg1"/>
                </a:solidFill>
                <a:latin typeface="+mn-ea"/>
              </a:endParaRPr>
            </a:p>
          </p:txBody>
        </p:sp>
        <p:sp>
          <p:nvSpPr>
            <p:cNvPr id="26" name="文本框 25">
              <a:extLst>
                <a:ext uri="{FF2B5EF4-FFF2-40B4-BE49-F238E27FC236}">
                  <a16:creationId xmlns:a16="http://schemas.microsoft.com/office/drawing/2014/main" id="{FD70BA06-7D61-4484-8A34-B63006013F4E}"/>
                </a:ext>
              </a:extLst>
            </p:cNvPr>
            <p:cNvSpPr txBox="1"/>
            <p:nvPr/>
          </p:nvSpPr>
          <p:spPr>
            <a:xfrm>
              <a:off x="9276341" y="5662863"/>
              <a:ext cx="338554" cy="461665"/>
            </a:xfrm>
            <a:prstGeom prst="rect">
              <a:avLst/>
            </a:prstGeom>
            <a:solidFill>
              <a:srgbClr val="00B050"/>
            </a:solidFill>
          </p:spPr>
          <p:txBody>
            <a:bodyPr wrap="none" rtlCol="0">
              <a:spAutoFit/>
            </a:bodyPr>
            <a:lstStyle/>
            <a:p>
              <a:r>
                <a:rPr lang="en-US" altLang="zh-CN" sz="2400" dirty="0">
                  <a:solidFill>
                    <a:schemeClr val="bg1"/>
                  </a:solidFill>
                  <a:latin typeface="+mn-ea"/>
                </a:rPr>
                <a:t>c</a:t>
              </a:r>
              <a:endParaRPr lang="zh-CN" altLang="en-US" sz="2400" dirty="0">
                <a:solidFill>
                  <a:schemeClr val="bg1"/>
                </a:solidFill>
                <a:latin typeface="+mn-ea"/>
              </a:endParaRPr>
            </a:p>
          </p:txBody>
        </p:sp>
        <p:sp>
          <p:nvSpPr>
            <p:cNvPr id="27" name="文本框 26">
              <a:extLst>
                <a:ext uri="{FF2B5EF4-FFF2-40B4-BE49-F238E27FC236}">
                  <a16:creationId xmlns:a16="http://schemas.microsoft.com/office/drawing/2014/main" id="{296C73DB-9517-4949-84C6-F4BF8F9FF068}"/>
                </a:ext>
              </a:extLst>
            </p:cNvPr>
            <p:cNvSpPr txBox="1"/>
            <p:nvPr/>
          </p:nvSpPr>
          <p:spPr>
            <a:xfrm>
              <a:off x="7750886" y="5781493"/>
              <a:ext cx="381836" cy="461665"/>
            </a:xfrm>
            <a:prstGeom prst="rect">
              <a:avLst/>
            </a:prstGeom>
            <a:solidFill>
              <a:schemeClr val="tx1"/>
            </a:solidFill>
          </p:spPr>
          <p:txBody>
            <a:bodyPr wrap="none" rtlCol="0">
              <a:spAutoFit/>
            </a:bodyPr>
            <a:lstStyle/>
            <a:p>
              <a:r>
                <a:rPr lang="en-US" altLang="zh-CN" sz="2400" dirty="0">
                  <a:solidFill>
                    <a:schemeClr val="bg1"/>
                  </a:solidFill>
                  <a:latin typeface="+mn-ea"/>
                </a:rPr>
                <a:t>d</a:t>
              </a:r>
              <a:endParaRPr lang="zh-CN" altLang="en-US" sz="2400" dirty="0">
                <a:solidFill>
                  <a:schemeClr val="bg1"/>
                </a:solidFill>
                <a:latin typeface="+mn-ea"/>
              </a:endParaRPr>
            </a:p>
          </p:txBody>
        </p:sp>
        <p:sp>
          <p:nvSpPr>
            <p:cNvPr id="28" name="文本框 27">
              <a:extLst>
                <a:ext uri="{FF2B5EF4-FFF2-40B4-BE49-F238E27FC236}">
                  <a16:creationId xmlns:a16="http://schemas.microsoft.com/office/drawing/2014/main" id="{85BF2A86-B95E-43C5-A863-FDDB2A888734}"/>
                </a:ext>
              </a:extLst>
            </p:cNvPr>
            <p:cNvSpPr txBox="1"/>
            <p:nvPr/>
          </p:nvSpPr>
          <p:spPr>
            <a:xfrm>
              <a:off x="6797345" y="5088994"/>
              <a:ext cx="359394" cy="461665"/>
            </a:xfrm>
            <a:prstGeom prst="rect">
              <a:avLst/>
            </a:prstGeom>
            <a:solidFill>
              <a:srgbClr val="FF0000"/>
            </a:solidFill>
          </p:spPr>
          <p:txBody>
            <a:bodyPr wrap="none" rtlCol="0">
              <a:spAutoFit/>
            </a:bodyPr>
            <a:lstStyle/>
            <a:p>
              <a:r>
                <a:rPr lang="en-US" altLang="zh-CN" sz="2400" dirty="0">
                  <a:solidFill>
                    <a:schemeClr val="bg1"/>
                  </a:solidFill>
                  <a:latin typeface="+mn-ea"/>
                </a:rPr>
                <a:t>e</a:t>
              </a:r>
              <a:endParaRPr lang="zh-CN" altLang="en-US" sz="2400" dirty="0">
                <a:solidFill>
                  <a:schemeClr val="bg1"/>
                </a:solidFill>
                <a:latin typeface="+mn-ea"/>
              </a:endParaRPr>
            </a:p>
          </p:txBody>
        </p:sp>
        <p:sp>
          <p:nvSpPr>
            <p:cNvPr id="29" name="文本框 28">
              <a:extLst>
                <a:ext uri="{FF2B5EF4-FFF2-40B4-BE49-F238E27FC236}">
                  <a16:creationId xmlns:a16="http://schemas.microsoft.com/office/drawing/2014/main" id="{BD5CAA17-5D11-424B-B5D5-665C355DE06A}"/>
                </a:ext>
              </a:extLst>
            </p:cNvPr>
            <p:cNvSpPr txBox="1"/>
            <p:nvPr/>
          </p:nvSpPr>
          <p:spPr>
            <a:xfrm>
              <a:off x="6945557" y="3953080"/>
              <a:ext cx="292068" cy="461665"/>
            </a:xfrm>
            <a:prstGeom prst="rect">
              <a:avLst/>
            </a:prstGeom>
            <a:solidFill>
              <a:srgbClr val="0000FF"/>
            </a:solidFill>
          </p:spPr>
          <p:txBody>
            <a:bodyPr wrap="none" rtlCol="0">
              <a:spAutoFit/>
            </a:bodyPr>
            <a:lstStyle/>
            <a:p>
              <a:r>
                <a:rPr lang="en-US" altLang="zh-CN" sz="2400" dirty="0">
                  <a:solidFill>
                    <a:schemeClr val="bg1"/>
                  </a:solidFill>
                  <a:latin typeface="+mn-ea"/>
                </a:rPr>
                <a:t>f</a:t>
              </a:r>
              <a:endParaRPr lang="zh-CN" altLang="en-US" sz="2400" dirty="0">
                <a:solidFill>
                  <a:schemeClr val="bg1"/>
                </a:solidFill>
                <a:latin typeface="+mn-ea"/>
              </a:endParaRPr>
            </a:p>
          </p:txBody>
        </p:sp>
        <p:cxnSp>
          <p:nvCxnSpPr>
            <p:cNvPr id="30" name="直接连接符 29">
              <a:extLst>
                <a:ext uri="{FF2B5EF4-FFF2-40B4-BE49-F238E27FC236}">
                  <a16:creationId xmlns:a16="http://schemas.microsoft.com/office/drawing/2014/main" id="{94E9AEDC-0B2E-4C33-BB44-4EC94BA328FB}"/>
                </a:ext>
              </a:extLst>
            </p:cNvPr>
            <p:cNvCxnSpPr>
              <a:cxnSpLocks/>
              <a:stCxn id="24" idx="2"/>
              <a:endCxn id="26" idx="1"/>
            </p:cNvCxnSpPr>
            <p:nvPr/>
          </p:nvCxnSpPr>
          <p:spPr>
            <a:xfrm>
              <a:off x="8310014" y="3627850"/>
              <a:ext cx="966327" cy="226584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A0F9DFED-ADBD-4CE2-814E-6FA8063DBD05}"/>
                </a:ext>
              </a:extLst>
            </p:cNvPr>
            <p:cNvCxnSpPr>
              <a:cxnSpLocks/>
              <a:stCxn id="24" idx="2"/>
              <a:endCxn id="29" idx="3"/>
            </p:cNvCxnSpPr>
            <p:nvPr/>
          </p:nvCxnSpPr>
          <p:spPr>
            <a:xfrm flipH="1">
              <a:off x="7237625" y="3627850"/>
              <a:ext cx="1072389" cy="55606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EDD0F9AB-5787-4D45-B98F-0FFCFA3B8D3F}"/>
                </a:ext>
              </a:extLst>
            </p:cNvPr>
            <p:cNvCxnSpPr>
              <a:cxnSpLocks/>
              <a:stCxn id="26" idx="1"/>
              <a:endCxn id="29" idx="3"/>
            </p:cNvCxnSpPr>
            <p:nvPr/>
          </p:nvCxnSpPr>
          <p:spPr>
            <a:xfrm flipH="1" flipV="1">
              <a:off x="7237625" y="4183913"/>
              <a:ext cx="2038716" cy="170978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4955967E-6C8C-4B15-B2A6-7802231A6702}"/>
                </a:ext>
              </a:extLst>
            </p:cNvPr>
            <p:cNvCxnSpPr>
              <a:cxnSpLocks/>
              <a:stCxn id="26" idx="1"/>
              <a:endCxn id="27" idx="0"/>
            </p:cNvCxnSpPr>
            <p:nvPr/>
          </p:nvCxnSpPr>
          <p:spPr>
            <a:xfrm flipH="1" flipV="1">
              <a:off x="7941804" y="5781493"/>
              <a:ext cx="1334537" cy="11220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CC305FA2-A530-4FB8-90D9-89629EC5120F}"/>
                </a:ext>
              </a:extLst>
            </p:cNvPr>
            <p:cNvCxnSpPr>
              <a:cxnSpLocks/>
              <a:endCxn id="27" idx="0"/>
            </p:cNvCxnSpPr>
            <p:nvPr/>
          </p:nvCxnSpPr>
          <p:spPr>
            <a:xfrm>
              <a:off x="7237134" y="4236236"/>
              <a:ext cx="704670" cy="154525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03FF3320-3ED8-4648-94A8-B733CF845511}"/>
                </a:ext>
              </a:extLst>
            </p:cNvPr>
            <p:cNvCxnSpPr>
              <a:cxnSpLocks/>
              <a:stCxn id="28" idx="3"/>
              <a:endCxn id="26" idx="1"/>
            </p:cNvCxnSpPr>
            <p:nvPr/>
          </p:nvCxnSpPr>
          <p:spPr>
            <a:xfrm>
              <a:off x="7156739" y="5319827"/>
              <a:ext cx="2119602" cy="57386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3CF35129-4E3E-42CA-8E92-2B3A1099E448}"/>
                </a:ext>
              </a:extLst>
            </p:cNvPr>
            <p:cNvCxnSpPr>
              <a:cxnSpLocks/>
              <a:stCxn id="28" idx="3"/>
              <a:endCxn id="27" idx="0"/>
            </p:cNvCxnSpPr>
            <p:nvPr/>
          </p:nvCxnSpPr>
          <p:spPr>
            <a:xfrm>
              <a:off x="7156739" y="5319827"/>
              <a:ext cx="785065" cy="46166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CC76690F-6656-48E8-A3D9-E6D959122415}"/>
                </a:ext>
              </a:extLst>
            </p:cNvPr>
            <p:cNvCxnSpPr>
              <a:cxnSpLocks/>
              <a:stCxn id="28" idx="3"/>
              <a:endCxn id="29" idx="3"/>
            </p:cNvCxnSpPr>
            <p:nvPr/>
          </p:nvCxnSpPr>
          <p:spPr>
            <a:xfrm flipV="1">
              <a:off x="7156739" y="4183913"/>
              <a:ext cx="80886" cy="113591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02642E0F-1E27-4E79-B26B-522989C091D1}"/>
                </a:ext>
              </a:extLst>
            </p:cNvPr>
            <p:cNvCxnSpPr>
              <a:cxnSpLocks/>
              <a:stCxn id="28" idx="3"/>
              <a:endCxn id="25" idx="1"/>
            </p:cNvCxnSpPr>
            <p:nvPr/>
          </p:nvCxnSpPr>
          <p:spPr>
            <a:xfrm flipV="1">
              <a:off x="7156739" y="4438536"/>
              <a:ext cx="2317811" cy="88129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BD84D8EC-CF78-4545-A569-5E5F4DD9F372}"/>
                </a:ext>
              </a:extLst>
            </p:cNvPr>
            <p:cNvCxnSpPr>
              <a:cxnSpLocks/>
              <a:stCxn id="26" idx="1"/>
              <a:endCxn id="25" idx="1"/>
            </p:cNvCxnSpPr>
            <p:nvPr/>
          </p:nvCxnSpPr>
          <p:spPr>
            <a:xfrm flipV="1">
              <a:off x="9276341" y="4438536"/>
              <a:ext cx="198209" cy="14551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E7694D1A-8F94-4B5A-97F7-06138F98B4EB}"/>
                </a:ext>
              </a:extLst>
            </p:cNvPr>
            <p:cNvCxnSpPr>
              <a:cxnSpLocks/>
              <a:stCxn id="29" idx="3"/>
              <a:endCxn id="25" idx="1"/>
            </p:cNvCxnSpPr>
            <p:nvPr/>
          </p:nvCxnSpPr>
          <p:spPr>
            <a:xfrm>
              <a:off x="7237625" y="4183913"/>
              <a:ext cx="2236925" cy="25462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文本框 40">
              <a:extLst>
                <a:ext uri="{FF2B5EF4-FFF2-40B4-BE49-F238E27FC236}">
                  <a16:creationId xmlns:a16="http://schemas.microsoft.com/office/drawing/2014/main" id="{FD047149-CD8C-4723-9CC3-8EAE1DAC612F}"/>
                </a:ext>
              </a:extLst>
            </p:cNvPr>
            <p:cNvSpPr txBox="1"/>
            <p:nvPr/>
          </p:nvSpPr>
          <p:spPr>
            <a:xfrm>
              <a:off x="6387673" y="4053222"/>
              <a:ext cx="458780" cy="461665"/>
            </a:xfrm>
            <a:prstGeom prst="rect">
              <a:avLst/>
            </a:prstGeom>
            <a:noFill/>
          </p:spPr>
          <p:txBody>
            <a:bodyPr wrap="none" rtlCol="0">
              <a:spAutoFit/>
            </a:bodyPr>
            <a:lstStyle/>
            <a:p>
              <a:r>
                <a:rPr lang="en-US" altLang="zh-CN" sz="2400" dirty="0">
                  <a:solidFill>
                    <a:srgbClr val="0000FF"/>
                  </a:solidFill>
                </a:rPr>
                <a:t>r1</a:t>
              </a:r>
              <a:endParaRPr lang="zh-CN" altLang="en-US" sz="2400" dirty="0">
                <a:solidFill>
                  <a:srgbClr val="0000FF"/>
                </a:solidFill>
              </a:endParaRPr>
            </a:p>
          </p:txBody>
        </p:sp>
        <p:sp>
          <p:nvSpPr>
            <p:cNvPr id="42" name="文本框 41">
              <a:extLst>
                <a:ext uri="{FF2B5EF4-FFF2-40B4-BE49-F238E27FC236}">
                  <a16:creationId xmlns:a16="http://schemas.microsoft.com/office/drawing/2014/main" id="{51EFF5BD-809F-497F-8289-DE8FBCBFD639}"/>
                </a:ext>
              </a:extLst>
            </p:cNvPr>
            <p:cNvSpPr txBox="1"/>
            <p:nvPr/>
          </p:nvSpPr>
          <p:spPr>
            <a:xfrm>
              <a:off x="6410144" y="5534709"/>
              <a:ext cx="458780" cy="461665"/>
            </a:xfrm>
            <a:prstGeom prst="rect">
              <a:avLst/>
            </a:prstGeom>
            <a:noFill/>
          </p:spPr>
          <p:txBody>
            <a:bodyPr wrap="none" rtlCol="0">
              <a:spAutoFit/>
            </a:bodyPr>
            <a:lstStyle/>
            <a:p>
              <a:r>
                <a:rPr lang="en-US" altLang="zh-CN" sz="2400" dirty="0">
                  <a:solidFill>
                    <a:srgbClr val="FF0000"/>
                  </a:solidFill>
                </a:rPr>
                <a:t>r2</a:t>
              </a:r>
              <a:endParaRPr lang="zh-CN" altLang="en-US" sz="2400" dirty="0">
                <a:solidFill>
                  <a:srgbClr val="FF0000"/>
                </a:solidFill>
              </a:endParaRPr>
            </a:p>
          </p:txBody>
        </p:sp>
        <p:sp>
          <p:nvSpPr>
            <p:cNvPr id="43" name="文本框 42">
              <a:extLst>
                <a:ext uri="{FF2B5EF4-FFF2-40B4-BE49-F238E27FC236}">
                  <a16:creationId xmlns:a16="http://schemas.microsoft.com/office/drawing/2014/main" id="{A865BAAB-3E3F-45A0-9BE3-0357082AFEBC}"/>
                </a:ext>
              </a:extLst>
            </p:cNvPr>
            <p:cNvSpPr txBox="1"/>
            <p:nvPr/>
          </p:nvSpPr>
          <p:spPr>
            <a:xfrm>
              <a:off x="7254790" y="6218926"/>
              <a:ext cx="458780" cy="461665"/>
            </a:xfrm>
            <a:prstGeom prst="rect">
              <a:avLst/>
            </a:prstGeom>
            <a:noFill/>
          </p:spPr>
          <p:txBody>
            <a:bodyPr wrap="none" rtlCol="0">
              <a:spAutoFit/>
            </a:bodyPr>
            <a:lstStyle/>
            <a:p>
              <a:r>
                <a:rPr lang="en-US" altLang="zh-CN" sz="2400" dirty="0"/>
                <a:t>r3</a:t>
              </a:r>
              <a:endParaRPr lang="zh-CN" altLang="en-US" sz="2400" dirty="0"/>
            </a:p>
          </p:txBody>
        </p:sp>
        <p:sp>
          <p:nvSpPr>
            <p:cNvPr id="44" name="文本框 43">
              <a:extLst>
                <a:ext uri="{FF2B5EF4-FFF2-40B4-BE49-F238E27FC236}">
                  <a16:creationId xmlns:a16="http://schemas.microsoft.com/office/drawing/2014/main" id="{A2D5DE42-B8C5-4292-A197-6CBA97DE727B}"/>
                </a:ext>
              </a:extLst>
            </p:cNvPr>
            <p:cNvSpPr txBox="1"/>
            <p:nvPr/>
          </p:nvSpPr>
          <p:spPr>
            <a:xfrm>
              <a:off x="9046951" y="6201118"/>
              <a:ext cx="458780" cy="461665"/>
            </a:xfrm>
            <a:prstGeom prst="rect">
              <a:avLst/>
            </a:prstGeom>
            <a:noFill/>
          </p:spPr>
          <p:txBody>
            <a:bodyPr wrap="none" rtlCol="0">
              <a:spAutoFit/>
            </a:bodyPr>
            <a:lstStyle/>
            <a:p>
              <a:r>
                <a:rPr lang="en-US" altLang="zh-CN" sz="2400" dirty="0">
                  <a:solidFill>
                    <a:srgbClr val="00B050"/>
                  </a:solidFill>
                </a:rPr>
                <a:t>r4</a:t>
              </a:r>
              <a:endParaRPr lang="zh-CN" altLang="en-US" sz="2400" dirty="0">
                <a:solidFill>
                  <a:srgbClr val="00B050"/>
                </a:solidFill>
              </a:endParaRPr>
            </a:p>
          </p:txBody>
        </p:sp>
        <p:sp>
          <p:nvSpPr>
            <p:cNvPr id="45" name="文本框 44">
              <a:extLst>
                <a:ext uri="{FF2B5EF4-FFF2-40B4-BE49-F238E27FC236}">
                  <a16:creationId xmlns:a16="http://schemas.microsoft.com/office/drawing/2014/main" id="{0EF6EAF8-30AD-4311-9643-8B579CABDD15}"/>
                </a:ext>
              </a:extLst>
            </p:cNvPr>
            <p:cNvSpPr txBox="1"/>
            <p:nvPr/>
          </p:nvSpPr>
          <p:spPr>
            <a:xfrm>
              <a:off x="10013278" y="4124598"/>
              <a:ext cx="458780" cy="461665"/>
            </a:xfrm>
            <a:prstGeom prst="rect">
              <a:avLst/>
            </a:prstGeom>
            <a:noFill/>
          </p:spPr>
          <p:txBody>
            <a:bodyPr wrap="none" rtlCol="0">
              <a:spAutoFit/>
            </a:bodyPr>
            <a:lstStyle/>
            <a:p>
              <a:r>
                <a:rPr lang="en-US" altLang="zh-CN" sz="2400" dirty="0"/>
                <a:t>r3</a:t>
              </a:r>
              <a:endParaRPr lang="zh-CN" altLang="en-US" sz="2400" dirty="0"/>
            </a:p>
          </p:txBody>
        </p:sp>
      </p:grpSp>
    </p:spTree>
    <p:extLst>
      <p:ext uri="{BB962C8B-B14F-4D97-AF65-F5344CB8AC3E}">
        <p14:creationId xmlns:p14="http://schemas.microsoft.com/office/powerpoint/2010/main" val="1668593929"/>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E625E6-F871-4612-92FA-3723DEC6215A}"/>
              </a:ext>
            </a:extLst>
          </p:cNvPr>
          <p:cNvSpPr>
            <a:spLocks noGrp="1"/>
          </p:cNvSpPr>
          <p:nvPr>
            <p:ph type="title"/>
          </p:nvPr>
        </p:nvSpPr>
        <p:spPr/>
        <p:txBody>
          <a:bodyPr/>
          <a:lstStyle/>
          <a:p>
            <a:r>
              <a:rPr lang="en-US" altLang="zh-CN" dirty="0"/>
              <a:t>10.5</a:t>
            </a:r>
            <a:r>
              <a:rPr lang="zh-CN" altLang="en-US" dirty="0"/>
              <a:t>　目标代码生成技术</a:t>
            </a:r>
          </a:p>
        </p:txBody>
      </p:sp>
      <p:sp>
        <p:nvSpPr>
          <p:cNvPr id="3" name="内容占位符 2">
            <a:extLst>
              <a:ext uri="{FF2B5EF4-FFF2-40B4-BE49-F238E27FC236}">
                <a16:creationId xmlns:a16="http://schemas.microsoft.com/office/drawing/2014/main" id="{0F4173FE-9166-49AF-942F-D27D2953ADC4}"/>
              </a:ext>
            </a:extLst>
          </p:cNvPr>
          <p:cNvSpPr>
            <a:spLocks noGrp="1"/>
          </p:cNvSpPr>
          <p:nvPr>
            <p:ph idx="1"/>
          </p:nvPr>
        </p:nvSpPr>
        <p:spPr>
          <a:xfrm>
            <a:off x="487822" y="942764"/>
            <a:ext cx="11442240" cy="2279842"/>
          </a:xfrm>
        </p:spPr>
        <p:txBody>
          <a:bodyPr/>
          <a:lstStyle/>
          <a:p>
            <a:r>
              <a:rPr lang="zh-CN" altLang="en-US" dirty="0">
                <a:solidFill>
                  <a:srgbClr val="002060"/>
                </a:solidFill>
              </a:rPr>
              <a:t>着色实践：</a:t>
            </a:r>
            <a:endParaRPr lang="en-US" altLang="zh-CN" dirty="0">
              <a:solidFill>
                <a:srgbClr val="002060"/>
              </a:solidFill>
            </a:endParaRPr>
          </a:p>
          <a:p>
            <a:pPr>
              <a:buFont typeface="Wingdings" panose="05000000000000000000" pitchFamily="2" charset="2"/>
              <a:buChar char="p"/>
            </a:pPr>
            <a:r>
              <a:rPr lang="zh-CN" altLang="en-US" dirty="0"/>
              <a:t>每挑一个结点删除时，将其入栈，只到成为空图</a:t>
            </a:r>
            <a:endParaRPr lang="en-US" altLang="zh-CN" dirty="0"/>
          </a:p>
          <a:p>
            <a:pPr>
              <a:buFont typeface="Wingdings" panose="05000000000000000000" pitchFamily="2" charset="2"/>
              <a:buChar char="p"/>
            </a:pPr>
            <a:r>
              <a:rPr lang="zh-CN" altLang="en-US" dirty="0"/>
              <a:t>对栈上的结点逐一着色，着色时挑选与</a:t>
            </a:r>
            <a:r>
              <a:rPr lang="en-US" altLang="zh-CN" dirty="0"/>
              <a:t>(</a:t>
            </a:r>
            <a:r>
              <a:rPr lang="zh-CN" altLang="en-US" dirty="0"/>
              <a:t>有边相连的</a:t>
            </a:r>
            <a:r>
              <a:rPr lang="en-US" altLang="zh-CN" dirty="0"/>
              <a:t>)</a:t>
            </a:r>
            <a:r>
              <a:rPr lang="zh-CN" altLang="en-US" dirty="0"/>
              <a:t>邻居不同的颜色</a:t>
            </a:r>
          </a:p>
        </p:txBody>
      </p:sp>
      <p:sp>
        <p:nvSpPr>
          <p:cNvPr id="22" name="文本框 21">
            <a:extLst>
              <a:ext uri="{FF2B5EF4-FFF2-40B4-BE49-F238E27FC236}">
                <a16:creationId xmlns:a16="http://schemas.microsoft.com/office/drawing/2014/main" id="{92FED36E-ECA5-4E12-830B-58E5FFC3EF47}"/>
              </a:ext>
            </a:extLst>
          </p:cNvPr>
          <p:cNvSpPr txBox="1"/>
          <p:nvPr/>
        </p:nvSpPr>
        <p:spPr>
          <a:xfrm>
            <a:off x="4665719" y="3433127"/>
            <a:ext cx="6628787" cy="1938992"/>
          </a:xfrm>
          <a:prstGeom prst="rect">
            <a:avLst/>
          </a:prstGeom>
          <a:noFill/>
        </p:spPr>
        <p:txBody>
          <a:bodyPr wrap="square" rtlCol="0">
            <a:spAutoFit/>
          </a:bodyPr>
          <a:lstStyle/>
          <a:p>
            <a:r>
              <a:rPr lang="en-US" altLang="zh-CN" sz="2400" dirty="0"/>
              <a:t>k</a:t>
            </a:r>
            <a:r>
              <a:rPr lang="zh-CN" altLang="en-US" sz="2400" dirty="0"/>
              <a:t> </a:t>
            </a:r>
            <a:r>
              <a:rPr lang="en-US" altLang="zh-CN" sz="2400" dirty="0"/>
              <a:t>=</a:t>
            </a:r>
            <a:r>
              <a:rPr lang="zh-CN" altLang="en-US" sz="2400" dirty="0"/>
              <a:t> </a:t>
            </a:r>
            <a:r>
              <a:rPr lang="en-US" altLang="zh-CN" sz="2400" dirty="0"/>
              <a:t>4</a:t>
            </a:r>
          </a:p>
          <a:p>
            <a:r>
              <a:rPr lang="en-US" altLang="zh-CN" sz="2400" dirty="0"/>
              <a:t>Stack = {a, d, c, b, e, f  }</a:t>
            </a:r>
          </a:p>
          <a:p>
            <a:r>
              <a:rPr lang="zh-CN" altLang="en-US" sz="2400" dirty="0"/>
              <a:t>依次对</a:t>
            </a:r>
            <a:r>
              <a:rPr lang="en-US" altLang="zh-CN" sz="2400" dirty="0"/>
              <a:t>f, e, b, c, d, a</a:t>
            </a:r>
            <a:r>
              <a:rPr lang="zh-CN" altLang="en-US" sz="2400" dirty="0"/>
              <a:t>着色</a:t>
            </a:r>
            <a:endParaRPr lang="en-US" altLang="zh-CN" sz="2400" dirty="0"/>
          </a:p>
          <a:p>
            <a:endParaRPr lang="en-US" altLang="zh-CN" sz="2400" dirty="0"/>
          </a:p>
          <a:p>
            <a:r>
              <a:rPr lang="en-US" altLang="zh-CN" sz="2400" dirty="0"/>
              <a:t>a</a:t>
            </a:r>
            <a:r>
              <a:rPr lang="zh-CN" altLang="en-US" sz="2400" dirty="0"/>
              <a:t>与</a:t>
            </a:r>
            <a:r>
              <a:rPr lang="en-US" altLang="zh-CN" sz="2400" dirty="0" err="1"/>
              <a:t>c,f</a:t>
            </a:r>
            <a:r>
              <a:rPr lang="zh-CN" altLang="en-US" sz="2400" dirty="0"/>
              <a:t>为邻，不能与</a:t>
            </a:r>
            <a:r>
              <a:rPr lang="en-US" altLang="zh-CN" sz="2400" dirty="0" err="1"/>
              <a:t>c,f</a:t>
            </a:r>
            <a:r>
              <a:rPr lang="zh-CN" altLang="en-US" sz="2400" dirty="0"/>
              <a:t>同色</a:t>
            </a:r>
            <a:r>
              <a:rPr lang="en-US" altLang="zh-CN" sz="2400" dirty="0"/>
              <a:t>,</a:t>
            </a:r>
            <a:r>
              <a:rPr lang="zh-CN" altLang="en-US" sz="2400" dirty="0"/>
              <a:t>但可与</a:t>
            </a:r>
            <a:r>
              <a:rPr lang="en-US" altLang="zh-CN" sz="2400" dirty="0" err="1"/>
              <a:t>e,d,b</a:t>
            </a:r>
            <a:r>
              <a:rPr lang="zh-CN" altLang="en-US" sz="2400" dirty="0"/>
              <a:t>同色</a:t>
            </a:r>
            <a:endParaRPr lang="en-US" altLang="zh-CN" sz="2400" dirty="0"/>
          </a:p>
        </p:txBody>
      </p:sp>
      <p:grpSp>
        <p:nvGrpSpPr>
          <p:cNvPr id="23" name="组合 22">
            <a:extLst>
              <a:ext uri="{FF2B5EF4-FFF2-40B4-BE49-F238E27FC236}">
                <a16:creationId xmlns:a16="http://schemas.microsoft.com/office/drawing/2014/main" id="{6617AEE4-3793-4773-9207-DB3DF7143EFC}"/>
              </a:ext>
            </a:extLst>
          </p:cNvPr>
          <p:cNvGrpSpPr/>
          <p:nvPr/>
        </p:nvGrpSpPr>
        <p:grpSpPr>
          <a:xfrm>
            <a:off x="487822" y="2974328"/>
            <a:ext cx="4084385" cy="3514406"/>
            <a:chOff x="6387673" y="3166185"/>
            <a:chExt cx="4084385" cy="3514406"/>
          </a:xfrm>
        </p:grpSpPr>
        <p:sp>
          <p:nvSpPr>
            <p:cNvPr id="24" name="文本框 23">
              <a:extLst>
                <a:ext uri="{FF2B5EF4-FFF2-40B4-BE49-F238E27FC236}">
                  <a16:creationId xmlns:a16="http://schemas.microsoft.com/office/drawing/2014/main" id="{58706102-4B07-409D-B9E8-0896B38B1070}"/>
                </a:ext>
              </a:extLst>
            </p:cNvPr>
            <p:cNvSpPr txBox="1"/>
            <p:nvPr/>
          </p:nvSpPr>
          <p:spPr>
            <a:xfrm>
              <a:off x="8132722" y="3166185"/>
              <a:ext cx="354584" cy="461665"/>
            </a:xfrm>
            <a:prstGeom prst="rect">
              <a:avLst/>
            </a:prstGeom>
            <a:solidFill>
              <a:srgbClr val="FF0000"/>
            </a:solidFill>
          </p:spPr>
          <p:txBody>
            <a:bodyPr wrap="none" rtlCol="0">
              <a:spAutoFit/>
            </a:bodyPr>
            <a:lstStyle/>
            <a:p>
              <a:r>
                <a:rPr lang="en-US" altLang="zh-CN" sz="2400" dirty="0">
                  <a:solidFill>
                    <a:schemeClr val="bg1"/>
                  </a:solidFill>
                  <a:latin typeface="+mn-ea"/>
                </a:rPr>
                <a:t>a</a:t>
              </a:r>
              <a:endParaRPr lang="zh-CN" altLang="en-US" sz="2400" dirty="0">
                <a:solidFill>
                  <a:schemeClr val="bg1"/>
                </a:solidFill>
                <a:latin typeface="+mn-ea"/>
              </a:endParaRPr>
            </a:p>
          </p:txBody>
        </p:sp>
        <p:sp>
          <p:nvSpPr>
            <p:cNvPr id="25" name="文本框 24">
              <a:extLst>
                <a:ext uri="{FF2B5EF4-FFF2-40B4-BE49-F238E27FC236}">
                  <a16:creationId xmlns:a16="http://schemas.microsoft.com/office/drawing/2014/main" id="{1AAD9770-C5B5-40FE-9EF3-BA089CED5FAE}"/>
                </a:ext>
              </a:extLst>
            </p:cNvPr>
            <p:cNvSpPr txBox="1"/>
            <p:nvPr/>
          </p:nvSpPr>
          <p:spPr>
            <a:xfrm>
              <a:off x="9474550" y="4207703"/>
              <a:ext cx="381836" cy="461665"/>
            </a:xfrm>
            <a:prstGeom prst="rect">
              <a:avLst/>
            </a:prstGeom>
            <a:solidFill>
              <a:schemeClr val="tx1"/>
            </a:solidFill>
          </p:spPr>
          <p:txBody>
            <a:bodyPr wrap="none" rtlCol="0">
              <a:spAutoFit/>
            </a:bodyPr>
            <a:lstStyle/>
            <a:p>
              <a:r>
                <a:rPr lang="en-US" altLang="zh-CN" sz="2400" dirty="0">
                  <a:solidFill>
                    <a:schemeClr val="bg1"/>
                  </a:solidFill>
                  <a:latin typeface="+mn-ea"/>
                </a:rPr>
                <a:t>b</a:t>
              </a:r>
              <a:endParaRPr lang="zh-CN" altLang="en-US" sz="2400" dirty="0">
                <a:solidFill>
                  <a:schemeClr val="bg1"/>
                </a:solidFill>
                <a:latin typeface="+mn-ea"/>
              </a:endParaRPr>
            </a:p>
          </p:txBody>
        </p:sp>
        <p:sp>
          <p:nvSpPr>
            <p:cNvPr id="26" name="文本框 25">
              <a:extLst>
                <a:ext uri="{FF2B5EF4-FFF2-40B4-BE49-F238E27FC236}">
                  <a16:creationId xmlns:a16="http://schemas.microsoft.com/office/drawing/2014/main" id="{FD70BA06-7D61-4484-8A34-B63006013F4E}"/>
                </a:ext>
              </a:extLst>
            </p:cNvPr>
            <p:cNvSpPr txBox="1"/>
            <p:nvPr/>
          </p:nvSpPr>
          <p:spPr>
            <a:xfrm>
              <a:off x="9276341" y="5662863"/>
              <a:ext cx="338554" cy="461665"/>
            </a:xfrm>
            <a:prstGeom prst="rect">
              <a:avLst/>
            </a:prstGeom>
            <a:solidFill>
              <a:srgbClr val="00B050"/>
            </a:solidFill>
          </p:spPr>
          <p:txBody>
            <a:bodyPr wrap="none" rtlCol="0">
              <a:spAutoFit/>
            </a:bodyPr>
            <a:lstStyle/>
            <a:p>
              <a:r>
                <a:rPr lang="en-US" altLang="zh-CN" sz="2400" dirty="0">
                  <a:solidFill>
                    <a:schemeClr val="bg1"/>
                  </a:solidFill>
                  <a:latin typeface="+mn-ea"/>
                </a:rPr>
                <a:t>c</a:t>
              </a:r>
              <a:endParaRPr lang="zh-CN" altLang="en-US" sz="2400" dirty="0">
                <a:solidFill>
                  <a:schemeClr val="bg1"/>
                </a:solidFill>
                <a:latin typeface="+mn-ea"/>
              </a:endParaRPr>
            </a:p>
          </p:txBody>
        </p:sp>
        <p:sp>
          <p:nvSpPr>
            <p:cNvPr id="27" name="文本框 26">
              <a:extLst>
                <a:ext uri="{FF2B5EF4-FFF2-40B4-BE49-F238E27FC236}">
                  <a16:creationId xmlns:a16="http://schemas.microsoft.com/office/drawing/2014/main" id="{296C73DB-9517-4949-84C6-F4BF8F9FF068}"/>
                </a:ext>
              </a:extLst>
            </p:cNvPr>
            <p:cNvSpPr txBox="1"/>
            <p:nvPr/>
          </p:nvSpPr>
          <p:spPr>
            <a:xfrm>
              <a:off x="7750886" y="5781493"/>
              <a:ext cx="381836" cy="461665"/>
            </a:xfrm>
            <a:prstGeom prst="rect">
              <a:avLst/>
            </a:prstGeom>
            <a:solidFill>
              <a:schemeClr val="tx1"/>
            </a:solidFill>
          </p:spPr>
          <p:txBody>
            <a:bodyPr wrap="none" rtlCol="0">
              <a:spAutoFit/>
            </a:bodyPr>
            <a:lstStyle/>
            <a:p>
              <a:r>
                <a:rPr lang="en-US" altLang="zh-CN" sz="2400" dirty="0">
                  <a:solidFill>
                    <a:schemeClr val="bg1"/>
                  </a:solidFill>
                  <a:latin typeface="+mn-ea"/>
                </a:rPr>
                <a:t>d</a:t>
              </a:r>
              <a:endParaRPr lang="zh-CN" altLang="en-US" sz="2400" dirty="0">
                <a:solidFill>
                  <a:schemeClr val="bg1"/>
                </a:solidFill>
                <a:latin typeface="+mn-ea"/>
              </a:endParaRPr>
            </a:p>
          </p:txBody>
        </p:sp>
        <p:sp>
          <p:nvSpPr>
            <p:cNvPr id="28" name="文本框 27">
              <a:extLst>
                <a:ext uri="{FF2B5EF4-FFF2-40B4-BE49-F238E27FC236}">
                  <a16:creationId xmlns:a16="http://schemas.microsoft.com/office/drawing/2014/main" id="{85BF2A86-B95E-43C5-A863-FDDB2A888734}"/>
                </a:ext>
              </a:extLst>
            </p:cNvPr>
            <p:cNvSpPr txBox="1"/>
            <p:nvPr/>
          </p:nvSpPr>
          <p:spPr>
            <a:xfrm>
              <a:off x="6797345" y="5088994"/>
              <a:ext cx="359394" cy="461665"/>
            </a:xfrm>
            <a:prstGeom prst="rect">
              <a:avLst/>
            </a:prstGeom>
            <a:solidFill>
              <a:srgbClr val="FF0000"/>
            </a:solidFill>
          </p:spPr>
          <p:txBody>
            <a:bodyPr wrap="none" rtlCol="0">
              <a:spAutoFit/>
            </a:bodyPr>
            <a:lstStyle/>
            <a:p>
              <a:r>
                <a:rPr lang="en-US" altLang="zh-CN" sz="2400" dirty="0">
                  <a:solidFill>
                    <a:schemeClr val="bg1"/>
                  </a:solidFill>
                  <a:latin typeface="+mn-ea"/>
                </a:rPr>
                <a:t>e</a:t>
              </a:r>
              <a:endParaRPr lang="zh-CN" altLang="en-US" sz="2400" dirty="0">
                <a:solidFill>
                  <a:schemeClr val="bg1"/>
                </a:solidFill>
                <a:latin typeface="+mn-ea"/>
              </a:endParaRPr>
            </a:p>
          </p:txBody>
        </p:sp>
        <p:sp>
          <p:nvSpPr>
            <p:cNvPr id="29" name="文本框 28">
              <a:extLst>
                <a:ext uri="{FF2B5EF4-FFF2-40B4-BE49-F238E27FC236}">
                  <a16:creationId xmlns:a16="http://schemas.microsoft.com/office/drawing/2014/main" id="{BD5CAA17-5D11-424B-B5D5-665C355DE06A}"/>
                </a:ext>
              </a:extLst>
            </p:cNvPr>
            <p:cNvSpPr txBox="1"/>
            <p:nvPr/>
          </p:nvSpPr>
          <p:spPr>
            <a:xfrm>
              <a:off x="6945557" y="3953080"/>
              <a:ext cx="292068" cy="461665"/>
            </a:xfrm>
            <a:prstGeom prst="rect">
              <a:avLst/>
            </a:prstGeom>
            <a:solidFill>
              <a:srgbClr val="0000FF"/>
            </a:solidFill>
          </p:spPr>
          <p:txBody>
            <a:bodyPr wrap="none" rtlCol="0">
              <a:spAutoFit/>
            </a:bodyPr>
            <a:lstStyle/>
            <a:p>
              <a:r>
                <a:rPr lang="en-US" altLang="zh-CN" sz="2400" dirty="0">
                  <a:solidFill>
                    <a:schemeClr val="bg1"/>
                  </a:solidFill>
                  <a:latin typeface="+mn-ea"/>
                </a:rPr>
                <a:t>f</a:t>
              </a:r>
              <a:endParaRPr lang="zh-CN" altLang="en-US" sz="2400" dirty="0">
                <a:solidFill>
                  <a:schemeClr val="bg1"/>
                </a:solidFill>
                <a:latin typeface="+mn-ea"/>
              </a:endParaRPr>
            </a:p>
          </p:txBody>
        </p:sp>
        <p:cxnSp>
          <p:nvCxnSpPr>
            <p:cNvPr id="30" name="直接连接符 29">
              <a:extLst>
                <a:ext uri="{FF2B5EF4-FFF2-40B4-BE49-F238E27FC236}">
                  <a16:creationId xmlns:a16="http://schemas.microsoft.com/office/drawing/2014/main" id="{94E9AEDC-0B2E-4C33-BB44-4EC94BA328FB}"/>
                </a:ext>
              </a:extLst>
            </p:cNvPr>
            <p:cNvCxnSpPr>
              <a:cxnSpLocks/>
              <a:stCxn id="24" idx="2"/>
              <a:endCxn id="26" idx="1"/>
            </p:cNvCxnSpPr>
            <p:nvPr/>
          </p:nvCxnSpPr>
          <p:spPr>
            <a:xfrm>
              <a:off x="8310014" y="3627850"/>
              <a:ext cx="966327" cy="226584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A0F9DFED-ADBD-4CE2-814E-6FA8063DBD05}"/>
                </a:ext>
              </a:extLst>
            </p:cNvPr>
            <p:cNvCxnSpPr>
              <a:cxnSpLocks/>
              <a:stCxn id="24" idx="2"/>
              <a:endCxn id="29" idx="3"/>
            </p:cNvCxnSpPr>
            <p:nvPr/>
          </p:nvCxnSpPr>
          <p:spPr>
            <a:xfrm flipH="1">
              <a:off x="7237625" y="3627850"/>
              <a:ext cx="1072389" cy="55606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EDD0F9AB-5787-4D45-B98F-0FFCFA3B8D3F}"/>
                </a:ext>
              </a:extLst>
            </p:cNvPr>
            <p:cNvCxnSpPr>
              <a:cxnSpLocks/>
              <a:stCxn id="26" idx="1"/>
              <a:endCxn id="29" idx="3"/>
            </p:cNvCxnSpPr>
            <p:nvPr/>
          </p:nvCxnSpPr>
          <p:spPr>
            <a:xfrm flipH="1" flipV="1">
              <a:off x="7237625" y="4183913"/>
              <a:ext cx="2038716" cy="170978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4955967E-6C8C-4B15-B2A6-7802231A6702}"/>
                </a:ext>
              </a:extLst>
            </p:cNvPr>
            <p:cNvCxnSpPr>
              <a:cxnSpLocks/>
              <a:stCxn id="26" idx="1"/>
              <a:endCxn id="27" idx="0"/>
            </p:cNvCxnSpPr>
            <p:nvPr/>
          </p:nvCxnSpPr>
          <p:spPr>
            <a:xfrm flipH="1" flipV="1">
              <a:off x="7941804" y="5781493"/>
              <a:ext cx="1334537" cy="11220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CC305FA2-A530-4FB8-90D9-89629EC5120F}"/>
                </a:ext>
              </a:extLst>
            </p:cNvPr>
            <p:cNvCxnSpPr>
              <a:cxnSpLocks/>
              <a:endCxn id="27" idx="0"/>
            </p:cNvCxnSpPr>
            <p:nvPr/>
          </p:nvCxnSpPr>
          <p:spPr>
            <a:xfrm>
              <a:off x="7237134" y="4236236"/>
              <a:ext cx="704670" cy="154525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03FF3320-3ED8-4648-94A8-B733CF845511}"/>
                </a:ext>
              </a:extLst>
            </p:cNvPr>
            <p:cNvCxnSpPr>
              <a:cxnSpLocks/>
              <a:stCxn id="28" idx="3"/>
              <a:endCxn id="26" idx="1"/>
            </p:cNvCxnSpPr>
            <p:nvPr/>
          </p:nvCxnSpPr>
          <p:spPr>
            <a:xfrm>
              <a:off x="7156739" y="5319827"/>
              <a:ext cx="2119602" cy="57386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3CF35129-4E3E-42CA-8E92-2B3A1099E448}"/>
                </a:ext>
              </a:extLst>
            </p:cNvPr>
            <p:cNvCxnSpPr>
              <a:cxnSpLocks/>
              <a:stCxn id="28" idx="3"/>
              <a:endCxn id="27" idx="0"/>
            </p:cNvCxnSpPr>
            <p:nvPr/>
          </p:nvCxnSpPr>
          <p:spPr>
            <a:xfrm>
              <a:off x="7156739" y="5319827"/>
              <a:ext cx="785065" cy="46166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CC76690F-6656-48E8-A3D9-E6D959122415}"/>
                </a:ext>
              </a:extLst>
            </p:cNvPr>
            <p:cNvCxnSpPr>
              <a:cxnSpLocks/>
              <a:stCxn id="28" idx="3"/>
              <a:endCxn id="29" idx="3"/>
            </p:cNvCxnSpPr>
            <p:nvPr/>
          </p:nvCxnSpPr>
          <p:spPr>
            <a:xfrm flipV="1">
              <a:off x="7156739" y="4183913"/>
              <a:ext cx="80886" cy="113591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02642E0F-1E27-4E79-B26B-522989C091D1}"/>
                </a:ext>
              </a:extLst>
            </p:cNvPr>
            <p:cNvCxnSpPr>
              <a:cxnSpLocks/>
              <a:stCxn id="28" idx="3"/>
              <a:endCxn id="25" idx="1"/>
            </p:cNvCxnSpPr>
            <p:nvPr/>
          </p:nvCxnSpPr>
          <p:spPr>
            <a:xfrm flipV="1">
              <a:off x="7156739" y="4438536"/>
              <a:ext cx="2317811" cy="88129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BD84D8EC-CF78-4545-A569-5E5F4DD9F372}"/>
                </a:ext>
              </a:extLst>
            </p:cNvPr>
            <p:cNvCxnSpPr>
              <a:cxnSpLocks/>
              <a:stCxn id="26" idx="1"/>
              <a:endCxn id="25" idx="1"/>
            </p:cNvCxnSpPr>
            <p:nvPr/>
          </p:nvCxnSpPr>
          <p:spPr>
            <a:xfrm flipV="1">
              <a:off x="9276341" y="4438536"/>
              <a:ext cx="198209" cy="14551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E7694D1A-8F94-4B5A-97F7-06138F98B4EB}"/>
                </a:ext>
              </a:extLst>
            </p:cNvPr>
            <p:cNvCxnSpPr>
              <a:cxnSpLocks/>
              <a:stCxn id="29" idx="3"/>
              <a:endCxn id="25" idx="1"/>
            </p:cNvCxnSpPr>
            <p:nvPr/>
          </p:nvCxnSpPr>
          <p:spPr>
            <a:xfrm>
              <a:off x="7237625" y="4183913"/>
              <a:ext cx="2236925" cy="25462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文本框 40">
              <a:extLst>
                <a:ext uri="{FF2B5EF4-FFF2-40B4-BE49-F238E27FC236}">
                  <a16:creationId xmlns:a16="http://schemas.microsoft.com/office/drawing/2014/main" id="{FD047149-CD8C-4723-9CC3-8EAE1DAC612F}"/>
                </a:ext>
              </a:extLst>
            </p:cNvPr>
            <p:cNvSpPr txBox="1"/>
            <p:nvPr/>
          </p:nvSpPr>
          <p:spPr>
            <a:xfrm>
              <a:off x="6387673" y="4053222"/>
              <a:ext cx="458780" cy="461665"/>
            </a:xfrm>
            <a:prstGeom prst="rect">
              <a:avLst/>
            </a:prstGeom>
            <a:noFill/>
          </p:spPr>
          <p:txBody>
            <a:bodyPr wrap="none" rtlCol="0">
              <a:spAutoFit/>
            </a:bodyPr>
            <a:lstStyle/>
            <a:p>
              <a:r>
                <a:rPr lang="en-US" altLang="zh-CN" sz="2400" dirty="0">
                  <a:solidFill>
                    <a:srgbClr val="0000FF"/>
                  </a:solidFill>
                </a:rPr>
                <a:t>r1</a:t>
              </a:r>
              <a:endParaRPr lang="zh-CN" altLang="en-US" sz="2400" dirty="0">
                <a:solidFill>
                  <a:srgbClr val="0000FF"/>
                </a:solidFill>
              </a:endParaRPr>
            </a:p>
          </p:txBody>
        </p:sp>
        <p:sp>
          <p:nvSpPr>
            <p:cNvPr id="42" name="文本框 41">
              <a:extLst>
                <a:ext uri="{FF2B5EF4-FFF2-40B4-BE49-F238E27FC236}">
                  <a16:creationId xmlns:a16="http://schemas.microsoft.com/office/drawing/2014/main" id="{51EFF5BD-809F-497F-8289-DE8FBCBFD639}"/>
                </a:ext>
              </a:extLst>
            </p:cNvPr>
            <p:cNvSpPr txBox="1"/>
            <p:nvPr/>
          </p:nvSpPr>
          <p:spPr>
            <a:xfrm>
              <a:off x="6410144" y="5534709"/>
              <a:ext cx="458780" cy="461665"/>
            </a:xfrm>
            <a:prstGeom prst="rect">
              <a:avLst/>
            </a:prstGeom>
            <a:noFill/>
          </p:spPr>
          <p:txBody>
            <a:bodyPr wrap="none" rtlCol="0">
              <a:spAutoFit/>
            </a:bodyPr>
            <a:lstStyle/>
            <a:p>
              <a:r>
                <a:rPr lang="en-US" altLang="zh-CN" sz="2400" dirty="0">
                  <a:solidFill>
                    <a:srgbClr val="FF0000"/>
                  </a:solidFill>
                </a:rPr>
                <a:t>r2</a:t>
              </a:r>
              <a:endParaRPr lang="zh-CN" altLang="en-US" sz="2400" dirty="0">
                <a:solidFill>
                  <a:srgbClr val="FF0000"/>
                </a:solidFill>
              </a:endParaRPr>
            </a:p>
          </p:txBody>
        </p:sp>
        <p:sp>
          <p:nvSpPr>
            <p:cNvPr id="43" name="文本框 42">
              <a:extLst>
                <a:ext uri="{FF2B5EF4-FFF2-40B4-BE49-F238E27FC236}">
                  <a16:creationId xmlns:a16="http://schemas.microsoft.com/office/drawing/2014/main" id="{A865BAAB-3E3F-45A0-9BE3-0357082AFEBC}"/>
                </a:ext>
              </a:extLst>
            </p:cNvPr>
            <p:cNvSpPr txBox="1"/>
            <p:nvPr/>
          </p:nvSpPr>
          <p:spPr>
            <a:xfrm>
              <a:off x="7254790" y="6218926"/>
              <a:ext cx="458780" cy="461665"/>
            </a:xfrm>
            <a:prstGeom prst="rect">
              <a:avLst/>
            </a:prstGeom>
            <a:noFill/>
          </p:spPr>
          <p:txBody>
            <a:bodyPr wrap="none" rtlCol="0">
              <a:spAutoFit/>
            </a:bodyPr>
            <a:lstStyle/>
            <a:p>
              <a:r>
                <a:rPr lang="en-US" altLang="zh-CN" sz="2400" dirty="0"/>
                <a:t>r3</a:t>
              </a:r>
              <a:endParaRPr lang="zh-CN" altLang="en-US" sz="2400" dirty="0"/>
            </a:p>
          </p:txBody>
        </p:sp>
        <p:sp>
          <p:nvSpPr>
            <p:cNvPr id="44" name="文本框 43">
              <a:extLst>
                <a:ext uri="{FF2B5EF4-FFF2-40B4-BE49-F238E27FC236}">
                  <a16:creationId xmlns:a16="http://schemas.microsoft.com/office/drawing/2014/main" id="{A2D5DE42-B8C5-4292-A197-6CBA97DE727B}"/>
                </a:ext>
              </a:extLst>
            </p:cNvPr>
            <p:cNvSpPr txBox="1"/>
            <p:nvPr/>
          </p:nvSpPr>
          <p:spPr>
            <a:xfrm>
              <a:off x="9046951" y="6201118"/>
              <a:ext cx="458780" cy="461665"/>
            </a:xfrm>
            <a:prstGeom prst="rect">
              <a:avLst/>
            </a:prstGeom>
            <a:noFill/>
          </p:spPr>
          <p:txBody>
            <a:bodyPr wrap="none" rtlCol="0">
              <a:spAutoFit/>
            </a:bodyPr>
            <a:lstStyle/>
            <a:p>
              <a:r>
                <a:rPr lang="en-US" altLang="zh-CN" sz="2400" dirty="0">
                  <a:solidFill>
                    <a:srgbClr val="00B050"/>
                  </a:solidFill>
                </a:rPr>
                <a:t>r4</a:t>
              </a:r>
              <a:endParaRPr lang="zh-CN" altLang="en-US" sz="2400" dirty="0">
                <a:solidFill>
                  <a:srgbClr val="00B050"/>
                </a:solidFill>
              </a:endParaRPr>
            </a:p>
          </p:txBody>
        </p:sp>
        <p:sp>
          <p:nvSpPr>
            <p:cNvPr id="45" name="文本框 44">
              <a:extLst>
                <a:ext uri="{FF2B5EF4-FFF2-40B4-BE49-F238E27FC236}">
                  <a16:creationId xmlns:a16="http://schemas.microsoft.com/office/drawing/2014/main" id="{0EF6EAF8-30AD-4311-9643-8B579CABDD15}"/>
                </a:ext>
              </a:extLst>
            </p:cNvPr>
            <p:cNvSpPr txBox="1"/>
            <p:nvPr/>
          </p:nvSpPr>
          <p:spPr>
            <a:xfrm>
              <a:off x="10013278" y="4124598"/>
              <a:ext cx="458780" cy="461665"/>
            </a:xfrm>
            <a:prstGeom prst="rect">
              <a:avLst/>
            </a:prstGeom>
            <a:noFill/>
          </p:spPr>
          <p:txBody>
            <a:bodyPr wrap="none" rtlCol="0">
              <a:spAutoFit/>
            </a:bodyPr>
            <a:lstStyle/>
            <a:p>
              <a:r>
                <a:rPr lang="en-US" altLang="zh-CN" sz="2400" dirty="0"/>
                <a:t>r3</a:t>
              </a:r>
              <a:endParaRPr lang="zh-CN" altLang="en-US" sz="2400" dirty="0"/>
            </a:p>
          </p:txBody>
        </p:sp>
        <p:sp>
          <p:nvSpPr>
            <p:cNvPr id="46" name="文本框 45">
              <a:extLst>
                <a:ext uri="{FF2B5EF4-FFF2-40B4-BE49-F238E27FC236}">
                  <a16:creationId xmlns:a16="http://schemas.microsoft.com/office/drawing/2014/main" id="{31A3ABEA-D00C-45C5-A270-61BAE67180E3}"/>
                </a:ext>
              </a:extLst>
            </p:cNvPr>
            <p:cNvSpPr txBox="1"/>
            <p:nvPr/>
          </p:nvSpPr>
          <p:spPr>
            <a:xfrm>
              <a:off x="8588171" y="3166185"/>
              <a:ext cx="458780" cy="461665"/>
            </a:xfrm>
            <a:prstGeom prst="rect">
              <a:avLst/>
            </a:prstGeom>
            <a:noFill/>
          </p:spPr>
          <p:txBody>
            <a:bodyPr wrap="none" rtlCol="0">
              <a:spAutoFit/>
            </a:bodyPr>
            <a:lstStyle/>
            <a:p>
              <a:r>
                <a:rPr lang="en-US" altLang="zh-CN" sz="2400" dirty="0">
                  <a:solidFill>
                    <a:srgbClr val="FF0000"/>
                  </a:solidFill>
                </a:rPr>
                <a:t>r2</a:t>
              </a:r>
              <a:endParaRPr lang="zh-CN" altLang="en-US" sz="2400" dirty="0">
                <a:solidFill>
                  <a:srgbClr val="FF0000"/>
                </a:solidFill>
              </a:endParaRPr>
            </a:p>
          </p:txBody>
        </p:sp>
      </p:grpSp>
    </p:spTree>
    <p:extLst>
      <p:ext uri="{BB962C8B-B14F-4D97-AF65-F5344CB8AC3E}">
        <p14:creationId xmlns:p14="http://schemas.microsoft.com/office/powerpoint/2010/main" val="2586940579"/>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E625E6-F871-4612-92FA-3723DEC6215A}"/>
              </a:ext>
            </a:extLst>
          </p:cNvPr>
          <p:cNvSpPr>
            <a:spLocks noGrp="1"/>
          </p:cNvSpPr>
          <p:nvPr>
            <p:ph type="title"/>
          </p:nvPr>
        </p:nvSpPr>
        <p:spPr/>
        <p:txBody>
          <a:bodyPr/>
          <a:lstStyle/>
          <a:p>
            <a:r>
              <a:rPr lang="en-US" altLang="zh-CN" dirty="0"/>
              <a:t>10.5</a:t>
            </a:r>
            <a:r>
              <a:rPr lang="zh-CN" altLang="en-US" dirty="0"/>
              <a:t>　目标代码生成技术</a:t>
            </a:r>
          </a:p>
        </p:txBody>
      </p:sp>
      <p:sp>
        <p:nvSpPr>
          <p:cNvPr id="3" name="内容占位符 2">
            <a:extLst>
              <a:ext uri="{FF2B5EF4-FFF2-40B4-BE49-F238E27FC236}">
                <a16:creationId xmlns:a16="http://schemas.microsoft.com/office/drawing/2014/main" id="{0F4173FE-9166-49AF-942F-D27D2953ADC4}"/>
              </a:ext>
            </a:extLst>
          </p:cNvPr>
          <p:cNvSpPr>
            <a:spLocks noGrp="1"/>
          </p:cNvSpPr>
          <p:nvPr>
            <p:ph idx="1"/>
          </p:nvPr>
        </p:nvSpPr>
        <p:spPr>
          <a:xfrm>
            <a:off x="487822" y="942764"/>
            <a:ext cx="11442240" cy="2279842"/>
          </a:xfrm>
        </p:spPr>
        <p:txBody>
          <a:bodyPr/>
          <a:lstStyle/>
          <a:p>
            <a:r>
              <a:rPr lang="zh-CN" altLang="en-US" dirty="0">
                <a:solidFill>
                  <a:srgbClr val="002060"/>
                </a:solidFill>
              </a:rPr>
              <a:t>着色实践：</a:t>
            </a:r>
            <a:r>
              <a:rPr lang="en-US" altLang="zh-CN" dirty="0">
                <a:solidFill>
                  <a:srgbClr val="FF0000"/>
                </a:solidFill>
              </a:rPr>
              <a:t>Try to find a 3-color RIG</a:t>
            </a:r>
          </a:p>
          <a:p>
            <a:pPr>
              <a:buFont typeface="Wingdings" panose="05000000000000000000" pitchFamily="2" charset="2"/>
              <a:buChar char="p"/>
            </a:pPr>
            <a:r>
              <a:rPr lang="zh-CN" altLang="en-US" dirty="0"/>
              <a:t>每挑一个结点删除时，将其入栈，只到成为空图</a:t>
            </a:r>
            <a:endParaRPr lang="en-US" altLang="zh-CN" dirty="0"/>
          </a:p>
          <a:p>
            <a:pPr>
              <a:buFont typeface="Wingdings" panose="05000000000000000000" pitchFamily="2" charset="2"/>
              <a:buChar char="p"/>
            </a:pPr>
            <a:r>
              <a:rPr lang="zh-CN" altLang="en-US" dirty="0"/>
              <a:t>对栈上的结点逐一着色，着色时挑选与</a:t>
            </a:r>
            <a:r>
              <a:rPr lang="en-US" altLang="zh-CN" dirty="0"/>
              <a:t>(</a:t>
            </a:r>
            <a:r>
              <a:rPr lang="zh-CN" altLang="en-US" dirty="0"/>
              <a:t>有边相连的</a:t>
            </a:r>
            <a:r>
              <a:rPr lang="en-US" altLang="zh-CN" dirty="0"/>
              <a:t>)</a:t>
            </a:r>
            <a:r>
              <a:rPr lang="zh-CN" altLang="en-US" dirty="0"/>
              <a:t>邻居不同的颜色</a:t>
            </a:r>
          </a:p>
        </p:txBody>
      </p:sp>
      <p:sp>
        <p:nvSpPr>
          <p:cNvPr id="5" name="文本框 4">
            <a:extLst>
              <a:ext uri="{FF2B5EF4-FFF2-40B4-BE49-F238E27FC236}">
                <a16:creationId xmlns:a16="http://schemas.microsoft.com/office/drawing/2014/main" id="{C0B667DF-37CC-4997-8047-12598A2C028E}"/>
              </a:ext>
            </a:extLst>
          </p:cNvPr>
          <p:cNvSpPr txBox="1"/>
          <p:nvPr/>
        </p:nvSpPr>
        <p:spPr>
          <a:xfrm>
            <a:off x="2357564" y="3246397"/>
            <a:ext cx="354584" cy="461665"/>
          </a:xfrm>
          <a:prstGeom prst="rect">
            <a:avLst/>
          </a:prstGeom>
          <a:noFill/>
        </p:spPr>
        <p:txBody>
          <a:bodyPr wrap="none" rtlCol="0">
            <a:spAutoFit/>
          </a:bodyPr>
          <a:lstStyle/>
          <a:p>
            <a:r>
              <a:rPr lang="en-US" altLang="zh-CN" sz="2400" dirty="0">
                <a:latin typeface="+mn-ea"/>
              </a:rPr>
              <a:t>a</a:t>
            </a:r>
            <a:endParaRPr lang="zh-CN" altLang="en-US" sz="2400" dirty="0">
              <a:latin typeface="+mn-ea"/>
            </a:endParaRPr>
          </a:p>
        </p:txBody>
      </p:sp>
      <p:sp>
        <p:nvSpPr>
          <p:cNvPr id="6" name="文本框 5">
            <a:extLst>
              <a:ext uri="{FF2B5EF4-FFF2-40B4-BE49-F238E27FC236}">
                <a16:creationId xmlns:a16="http://schemas.microsoft.com/office/drawing/2014/main" id="{DE30AE50-41E8-41B6-B104-A38097C82F09}"/>
              </a:ext>
            </a:extLst>
          </p:cNvPr>
          <p:cNvSpPr txBox="1"/>
          <p:nvPr/>
        </p:nvSpPr>
        <p:spPr>
          <a:xfrm>
            <a:off x="3699392" y="4287915"/>
            <a:ext cx="381836" cy="461665"/>
          </a:xfrm>
          <a:prstGeom prst="rect">
            <a:avLst/>
          </a:prstGeom>
          <a:noFill/>
        </p:spPr>
        <p:txBody>
          <a:bodyPr wrap="none" rtlCol="0">
            <a:spAutoFit/>
          </a:bodyPr>
          <a:lstStyle/>
          <a:p>
            <a:r>
              <a:rPr lang="en-US" altLang="zh-CN" sz="2400" dirty="0">
                <a:latin typeface="+mn-ea"/>
              </a:rPr>
              <a:t>b</a:t>
            </a:r>
            <a:endParaRPr lang="zh-CN" altLang="en-US" sz="2400" dirty="0">
              <a:latin typeface="+mn-ea"/>
            </a:endParaRPr>
          </a:p>
        </p:txBody>
      </p:sp>
      <p:sp>
        <p:nvSpPr>
          <p:cNvPr id="7" name="文本框 6">
            <a:extLst>
              <a:ext uri="{FF2B5EF4-FFF2-40B4-BE49-F238E27FC236}">
                <a16:creationId xmlns:a16="http://schemas.microsoft.com/office/drawing/2014/main" id="{AA803C64-2866-4D72-B5EE-3DD7F988E4D6}"/>
              </a:ext>
            </a:extLst>
          </p:cNvPr>
          <p:cNvSpPr txBox="1"/>
          <p:nvPr/>
        </p:nvSpPr>
        <p:spPr>
          <a:xfrm>
            <a:off x="3501183" y="5743075"/>
            <a:ext cx="338554" cy="461665"/>
          </a:xfrm>
          <a:prstGeom prst="rect">
            <a:avLst/>
          </a:prstGeom>
          <a:noFill/>
        </p:spPr>
        <p:txBody>
          <a:bodyPr wrap="none" rtlCol="0">
            <a:spAutoFit/>
          </a:bodyPr>
          <a:lstStyle/>
          <a:p>
            <a:r>
              <a:rPr lang="en-US" altLang="zh-CN" sz="2400" dirty="0">
                <a:latin typeface="+mn-ea"/>
              </a:rPr>
              <a:t>c</a:t>
            </a:r>
            <a:endParaRPr lang="zh-CN" altLang="en-US" sz="2400" dirty="0">
              <a:latin typeface="+mn-ea"/>
            </a:endParaRPr>
          </a:p>
        </p:txBody>
      </p:sp>
      <p:sp>
        <p:nvSpPr>
          <p:cNvPr id="8" name="文本框 7">
            <a:extLst>
              <a:ext uri="{FF2B5EF4-FFF2-40B4-BE49-F238E27FC236}">
                <a16:creationId xmlns:a16="http://schemas.microsoft.com/office/drawing/2014/main" id="{C559F5EB-DE8F-4064-81B0-0DC5B95E99C1}"/>
              </a:ext>
            </a:extLst>
          </p:cNvPr>
          <p:cNvSpPr txBox="1"/>
          <p:nvPr/>
        </p:nvSpPr>
        <p:spPr>
          <a:xfrm>
            <a:off x="1975728" y="5861705"/>
            <a:ext cx="381836" cy="461665"/>
          </a:xfrm>
          <a:prstGeom prst="rect">
            <a:avLst/>
          </a:prstGeom>
          <a:noFill/>
        </p:spPr>
        <p:txBody>
          <a:bodyPr wrap="none" rtlCol="0">
            <a:spAutoFit/>
          </a:bodyPr>
          <a:lstStyle/>
          <a:p>
            <a:r>
              <a:rPr lang="en-US" altLang="zh-CN" sz="2400" dirty="0">
                <a:latin typeface="+mn-ea"/>
              </a:rPr>
              <a:t>d</a:t>
            </a:r>
            <a:endParaRPr lang="zh-CN" altLang="en-US" sz="2400" dirty="0">
              <a:latin typeface="+mn-ea"/>
            </a:endParaRPr>
          </a:p>
        </p:txBody>
      </p:sp>
      <p:sp>
        <p:nvSpPr>
          <p:cNvPr id="9" name="文本框 8">
            <a:extLst>
              <a:ext uri="{FF2B5EF4-FFF2-40B4-BE49-F238E27FC236}">
                <a16:creationId xmlns:a16="http://schemas.microsoft.com/office/drawing/2014/main" id="{B9159B6D-5176-4A65-B3A6-FE7627F997D2}"/>
              </a:ext>
            </a:extLst>
          </p:cNvPr>
          <p:cNvSpPr txBox="1"/>
          <p:nvPr/>
        </p:nvSpPr>
        <p:spPr>
          <a:xfrm>
            <a:off x="1022187" y="5169206"/>
            <a:ext cx="359394" cy="461665"/>
          </a:xfrm>
          <a:prstGeom prst="rect">
            <a:avLst/>
          </a:prstGeom>
          <a:noFill/>
        </p:spPr>
        <p:txBody>
          <a:bodyPr wrap="none" rtlCol="0">
            <a:spAutoFit/>
          </a:bodyPr>
          <a:lstStyle/>
          <a:p>
            <a:r>
              <a:rPr lang="en-US" altLang="zh-CN" sz="2400" dirty="0">
                <a:latin typeface="+mn-ea"/>
              </a:rPr>
              <a:t>e</a:t>
            </a:r>
            <a:endParaRPr lang="zh-CN" altLang="en-US" sz="2400" dirty="0">
              <a:latin typeface="+mn-ea"/>
            </a:endParaRPr>
          </a:p>
        </p:txBody>
      </p:sp>
      <p:sp>
        <p:nvSpPr>
          <p:cNvPr id="10" name="文本框 9">
            <a:extLst>
              <a:ext uri="{FF2B5EF4-FFF2-40B4-BE49-F238E27FC236}">
                <a16:creationId xmlns:a16="http://schemas.microsoft.com/office/drawing/2014/main" id="{58846927-750D-4FD8-88AA-40FB2EE8287F}"/>
              </a:ext>
            </a:extLst>
          </p:cNvPr>
          <p:cNvSpPr txBox="1"/>
          <p:nvPr/>
        </p:nvSpPr>
        <p:spPr>
          <a:xfrm>
            <a:off x="1170399" y="4033292"/>
            <a:ext cx="292068" cy="461665"/>
          </a:xfrm>
          <a:prstGeom prst="rect">
            <a:avLst/>
          </a:prstGeom>
          <a:noFill/>
        </p:spPr>
        <p:txBody>
          <a:bodyPr wrap="none" rtlCol="0">
            <a:spAutoFit/>
          </a:bodyPr>
          <a:lstStyle/>
          <a:p>
            <a:r>
              <a:rPr lang="en-US" altLang="zh-CN" sz="2400" dirty="0">
                <a:latin typeface="+mn-ea"/>
              </a:rPr>
              <a:t>f</a:t>
            </a:r>
            <a:endParaRPr lang="zh-CN" altLang="en-US" sz="2400" dirty="0">
              <a:latin typeface="+mn-ea"/>
            </a:endParaRPr>
          </a:p>
        </p:txBody>
      </p:sp>
      <p:cxnSp>
        <p:nvCxnSpPr>
          <p:cNvPr id="11" name="直接连接符 10">
            <a:extLst>
              <a:ext uri="{FF2B5EF4-FFF2-40B4-BE49-F238E27FC236}">
                <a16:creationId xmlns:a16="http://schemas.microsoft.com/office/drawing/2014/main" id="{C07CE991-8450-4A54-BB54-D42A3C85F91E}"/>
              </a:ext>
            </a:extLst>
          </p:cNvPr>
          <p:cNvCxnSpPr>
            <a:cxnSpLocks/>
            <a:stCxn id="5" idx="2"/>
            <a:endCxn id="7" idx="1"/>
          </p:cNvCxnSpPr>
          <p:nvPr/>
        </p:nvCxnSpPr>
        <p:spPr>
          <a:xfrm>
            <a:off x="2534856" y="3708062"/>
            <a:ext cx="966327" cy="226584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8E23CA85-9B6B-4CF5-A85D-E0CB1DF73101}"/>
              </a:ext>
            </a:extLst>
          </p:cNvPr>
          <p:cNvCxnSpPr>
            <a:cxnSpLocks/>
            <a:stCxn id="5" idx="2"/>
            <a:endCxn id="10" idx="3"/>
          </p:cNvCxnSpPr>
          <p:nvPr/>
        </p:nvCxnSpPr>
        <p:spPr>
          <a:xfrm flipH="1">
            <a:off x="1462467" y="3708062"/>
            <a:ext cx="1072389" cy="55606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6CEB107E-29B2-47BA-9C79-F324793D3889}"/>
              </a:ext>
            </a:extLst>
          </p:cNvPr>
          <p:cNvCxnSpPr>
            <a:cxnSpLocks/>
            <a:stCxn id="7" idx="1"/>
            <a:endCxn id="10" idx="3"/>
          </p:cNvCxnSpPr>
          <p:nvPr/>
        </p:nvCxnSpPr>
        <p:spPr>
          <a:xfrm flipH="1" flipV="1">
            <a:off x="1462467" y="4264125"/>
            <a:ext cx="2038716" cy="170978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B6F694F0-4DA3-4D7A-90D2-2A2613B8BCBA}"/>
              </a:ext>
            </a:extLst>
          </p:cNvPr>
          <p:cNvCxnSpPr>
            <a:cxnSpLocks/>
            <a:stCxn id="7" idx="1"/>
            <a:endCxn id="8" idx="0"/>
          </p:cNvCxnSpPr>
          <p:nvPr/>
        </p:nvCxnSpPr>
        <p:spPr>
          <a:xfrm flipH="1" flipV="1">
            <a:off x="2166646" y="5861705"/>
            <a:ext cx="1334537" cy="11220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05AD5133-60A3-4C9D-BDFE-1AFBE5B7A09B}"/>
              </a:ext>
            </a:extLst>
          </p:cNvPr>
          <p:cNvCxnSpPr>
            <a:cxnSpLocks/>
            <a:endCxn id="8" idx="0"/>
          </p:cNvCxnSpPr>
          <p:nvPr/>
        </p:nvCxnSpPr>
        <p:spPr>
          <a:xfrm>
            <a:off x="1461976" y="4316448"/>
            <a:ext cx="704670" cy="154525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A8D155B7-306D-4339-880D-D7C83937B4C4}"/>
              </a:ext>
            </a:extLst>
          </p:cNvPr>
          <p:cNvCxnSpPr>
            <a:cxnSpLocks/>
            <a:stCxn id="9" idx="3"/>
            <a:endCxn id="7" idx="1"/>
          </p:cNvCxnSpPr>
          <p:nvPr/>
        </p:nvCxnSpPr>
        <p:spPr>
          <a:xfrm>
            <a:off x="1381581" y="5400039"/>
            <a:ext cx="2119602" cy="57386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CDCAAEC2-4D59-4A8E-AB5B-7052FD8B6027}"/>
              </a:ext>
            </a:extLst>
          </p:cNvPr>
          <p:cNvCxnSpPr>
            <a:cxnSpLocks/>
            <a:stCxn id="9" idx="3"/>
            <a:endCxn id="8" idx="0"/>
          </p:cNvCxnSpPr>
          <p:nvPr/>
        </p:nvCxnSpPr>
        <p:spPr>
          <a:xfrm>
            <a:off x="1381581" y="5400039"/>
            <a:ext cx="785065" cy="46166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1C151A33-A6FC-4A75-B68C-5C57BDDF80F0}"/>
              </a:ext>
            </a:extLst>
          </p:cNvPr>
          <p:cNvCxnSpPr>
            <a:cxnSpLocks/>
            <a:stCxn id="9" idx="3"/>
            <a:endCxn id="10" idx="3"/>
          </p:cNvCxnSpPr>
          <p:nvPr/>
        </p:nvCxnSpPr>
        <p:spPr>
          <a:xfrm flipV="1">
            <a:off x="1381581" y="4264125"/>
            <a:ext cx="80886" cy="113591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8D1A55B2-9116-4B81-8C0B-864F1A5BE0CD}"/>
              </a:ext>
            </a:extLst>
          </p:cNvPr>
          <p:cNvCxnSpPr>
            <a:cxnSpLocks/>
            <a:stCxn id="9" idx="3"/>
            <a:endCxn id="6" idx="1"/>
          </p:cNvCxnSpPr>
          <p:nvPr/>
        </p:nvCxnSpPr>
        <p:spPr>
          <a:xfrm flipV="1">
            <a:off x="1381581" y="4518748"/>
            <a:ext cx="2317811" cy="88129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A2581257-E570-4F0E-B1E1-359724310519}"/>
              </a:ext>
            </a:extLst>
          </p:cNvPr>
          <p:cNvCxnSpPr>
            <a:cxnSpLocks/>
            <a:stCxn id="7" idx="1"/>
            <a:endCxn id="6" idx="1"/>
          </p:cNvCxnSpPr>
          <p:nvPr/>
        </p:nvCxnSpPr>
        <p:spPr>
          <a:xfrm flipV="1">
            <a:off x="3501183" y="4518748"/>
            <a:ext cx="198209" cy="14551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CCDD3FCE-7CDD-4DEB-AC06-E289B81A6E55}"/>
              </a:ext>
            </a:extLst>
          </p:cNvPr>
          <p:cNvCxnSpPr>
            <a:cxnSpLocks/>
            <a:stCxn id="10" idx="3"/>
            <a:endCxn id="6" idx="1"/>
          </p:cNvCxnSpPr>
          <p:nvPr/>
        </p:nvCxnSpPr>
        <p:spPr>
          <a:xfrm>
            <a:off x="1462467" y="4264125"/>
            <a:ext cx="2236925" cy="25462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文本框 21">
            <a:extLst>
              <a:ext uri="{FF2B5EF4-FFF2-40B4-BE49-F238E27FC236}">
                <a16:creationId xmlns:a16="http://schemas.microsoft.com/office/drawing/2014/main" id="{92FED36E-ECA5-4E12-830B-58E5FFC3EF47}"/>
              </a:ext>
            </a:extLst>
          </p:cNvPr>
          <p:cNvSpPr txBox="1"/>
          <p:nvPr/>
        </p:nvSpPr>
        <p:spPr>
          <a:xfrm>
            <a:off x="4665719" y="3433127"/>
            <a:ext cx="7526281" cy="2308324"/>
          </a:xfrm>
          <a:prstGeom prst="rect">
            <a:avLst/>
          </a:prstGeom>
          <a:noFill/>
        </p:spPr>
        <p:txBody>
          <a:bodyPr wrap="square" rtlCol="0">
            <a:spAutoFit/>
          </a:bodyPr>
          <a:lstStyle/>
          <a:p>
            <a:r>
              <a:rPr lang="zh-CN" altLang="en-US" sz="2400" dirty="0"/>
              <a:t>尝试</a:t>
            </a:r>
            <a:r>
              <a:rPr lang="en-US" altLang="zh-CN" sz="2400" dirty="0"/>
              <a:t>k</a:t>
            </a:r>
            <a:r>
              <a:rPr lang="zh-CN" altLang="en-US" sz="2400" dirty="0"/>
              <a:t> </a:t>
            </a:r>
            <a:r>
              <a:rPr lang="en-US" altLang="zh-CN" sz="2400" dirty="0"/>
              <a:t>=</a:t>
            </a:r>
            <a:r>
              <a:rPr lang="zh-CN" altLang="en-US" sz="2400" dirty="0"/>
              <a:t> </a:t>
            </a:r>
            <a:r>
              <a:rPr lang="en-US" altLang="zh-CN" sz="2400" dirty="0"/>
              <a:t>3</a:t>
            </a:r>
            <a:r>
              <a:rPr lang="zh-CN" altLang="en-US" sz="2400" dirty="0"/>
              <a:t>的着色</a:t>
            </a:r>
            <a:endParaRPr lang="en-US" altLang="zh-CN" sz="2400" dirty="0"/>
          </a:p>
          <a:p>
            <a:r>
              <a:rPr lang="zh-CN" altLang="en-US" sz="2400" dirty="0"/>
              <a:t>只有结点</a:t>
            </a:r>
            <a:r>
              <a:rPr lang="en-US" altLang="zh-CN" sz="2400" dirty="0"/>
              <a:t>a</a:t>
            </a:r>
            <a:r>
              <a:rPr lang="zh-CN" altLang="en-US" sz="2400" dirty="0"/>
              <a:t>的度</a:t>
            </a:r>
            <a:r>
              <a:rPr lang="en-US" altLang="zh-CN" sz="2400" dirty="0"/>
              <a:t>&lt;3</a:t>
            </a:r>
          </a:p>
          <a:p>
            <a:r>
              <a:rPr lang="zh-CN" altLang="en-US" sz="2400" dirty="0"/>
              <a:t>删除</a:t>
            </a:r>
            <a:r>
              <a:rPr lang="en-US" altLang="zh-CN" sz="2400" dirty="0"/>
              <a:t>a</a:t>
            </a:r>
            <a:r>
              <a:rPr lang="zh-CN" altLang="en-US" sz="2400" dirty="0"/>
              <a:t>后，再无度数</a:t>
            </a:r>
            <a:r>
              <a:rPr lang="en-US" altLang="zh-CN" sz="2400" dirty="0"/>
              <a:t>&lt;3</a:t>
            </a:r>
            <a:r>
              <a:rPr lang="zh-CN" altLang="en-US" sz="2400" dirty="0"/>
              <a:t>的结点</a:t>
            </a:r>
            <a:r>
              <a:rPr lang="en-US" altLang="zh-CN" sz="2400" dirty="0"/>
              <a:t>, get stuck</a:t>
            </a:r>
          </a:p>
          <a:p>
            <a:r>
              <a:rPr lang="en-US" altLang="zh-CN" sz="2400" dirty="0"/>
              <a:t>Pick a node as a </a:t>
            </a:r>
            <a:r>
              <a:rPr lang="en-US" altLang="zh-CN" sz="2400" dirty="0">
                <a:solidFill>
                  <a:srgbClr val="0000FF"/>
                </a:solidFill>
              </a:rPr>
              <a:t>possible candidate </a:t>
            </a:r>
            <a:r>
              <a:rPr lang="en-US" altLang="zh-CN" sz="2400" dirty="0"/>
              <a:t>for </a:t>
            </a:r>
            <a:r>
              <a:rPr lang="en-US" altLang="zh-CN" sz="2400" dirty="0">
                <a:solidFill>
                  <a:srgbClr val="0000FF"/>
                </a:solidFill>
              </a:rPr>
              <a:t>spilling</a:t>
            </a:r>
          </a:p>
          <a:p>
            <a:r>
              <a:rPr lang="en-US" altLang="zh-CN" sz="2400" dirty="0"/>
              <a:t>A spilled temporary “lives” in memory</a:t>
            </a:r>
          </a:p>
          <a:p>
            <a:r>
              <a:rPr lang="en-US" altLang="zh-CN" sz="2400" dirty="0"/>
              <a:t>Assume that </a:t>
            </a:r>
            <a:r>
              <a:rPr lang="en-US" altLang="zh-CN" sz="2400" dirty="0">
                <a:solidFill>
                  <a:srgbClr val="FF0000"/>
                </a:solidFill>
              </a:rPr>
              <a:t>f </a:t>
            </a:r>
            <a:r>
              <a:rPr lang="en-US" altLang="zh-CN" sz="2400" dirty="0"/>
              <a:t>is picked as candidate</a:t>
            </a:r>
            <a:endParaRPr lang="zh-CN" altLang="en-US" sz="2400" dirty="0"/>
          </a:p>
        </p:txBody>
      </p:sp>
    </p:spTree>
    <p:extLst>
      <p:ext uri="{BB962C8B-B14F-4D97-AF65-F5344CB8AC3E}">
        <p14:creationId xmlns:p14="http://schemas.microsoft.com/office/powerpoint/2010/main" val="1314071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2"/>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11"/>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2">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2">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E625E6-F871-4612-92FA-3723DEC6215A}"/>
              </a:ext>
            </a:extLst>
          </p:cNvPr>
          <p:cNvSpPr>
            <a:spLocks noGrp="1"/>
          </p:cNvSpPr>
          <p:nvPr>
            <p:ph type="title"/>
          </p:nvPr>
        </p:nvSpPr>
        <p:spPr/>
        <p:txBody>
          <a:bodyPr/>
          <a:lstStyle/>
          <a:p>
            <a:r>
              <a:rPr lang="en-US" altLang="zh-CN" dirty="0"/>
              <a:t>10.5</a:t>
            </a:r>
            <a:r>
              <a:rPr lang="zh-CN" altLang="en-US" dirty="0"/>
              <a:t>　目标代码生成技术</a:t>
            </a:r>
          </a:p>
        </p:txBody>
      </p:sp>
      <p:sp>
        <p:nvSpPr>
          <p:cNvPr id="3" name="内容占位符 2">
            <a:extLst>
              <a:ext uri="{FF2B5EF4-FFF2-40B4-BE49-F238E27FC236}">
                <a16:creationId xmlns:a16="http://schemas.microsoft.com/office/drawing/2014/main" id="{0F4173FE-9166-49AF-942F-D27D2953ADC4}"/>
              </a:ext>
            </a:extLst>
          </p:cNvPr>
          <p:cNvSpPr>
            <a:spLocks noGrp="1"/>
          </p:cNvSpPr>
          <p:nvPr>
            <p:ph idx="1"/>
          </p:nvPr>
        </p:nvSpPr>
        <p:spPr>
          <a:xfrm>
            <a:off x="487822" y="942764"/>
            <a:ext cx="11442240" cy="2279842"/>
          </a:xfrm>
        </p:spPr>
        <p:txBody>
          <a:bodyPr/>
          <a:lstStyle/>
          <a:p>
            <a:r>
              <a:rPr lang="zh-CN" altLang="en-US" dirty="0">
                <a:solidFill>
                  <a:srgbClr val="002060"/>
                </a:solidFill>
              </a:rPr>
              <a:t>着色实践：</a:t>
            </a:r>
            <a:r>
              <a:rPr lang="en-US" altLang="zh-CN" dirty="0">
                <a:solidFill>
                  <a:srgbClr val="FF0000"/>
                </a:solidFill>
              </a:rPr>
              <a:t> Try to find a 3-color RIG</a:t>
            </a:r>
            <a:endParaRPr lang="en-US" altLang="zh-CN" dirty="0">
              <a:solidFill>
                <a:srgbClr val="002060"/>
              </a:solidFill>
            </a:endParaRPr>
          </a:p>
          <a:p>
            <a:pPr>
              <a:buFont typeface="Wingdings" panose="05000000000000000000" pitchFamily="2" charset="2"/>
              <a:buChar char="p"/>
            </a:pPr>
            <a:r>
              <a:rPr lang="zh-CN" altLang="en-US" dirty="0"/>
              <a:t>每挑一个结点删除时，将其入栈，只到成为空图</a:t>
            </a:r>
            <a:endParaRPr lang="en-US" altLang="zh-CN" dirty="0"/>
          </a:p>
          <a:p>
            <a:pPr>
              <a:buFont typeface="Wingdings" panose="05000000000000000000" pitchFamily="2" charset="2"/>
              <a:buChar char="p"/>
            </a:pPr>
            <a:r>
              <a:rPr lang="zh-CN" altLang="en-US" dirty="0"/>
              <a:t>对栈上的结点逐一着色，着色时挑选与</a:t>
            </a:r>
            <a:r>
              <a:rPr lang="en-US" altLang="zh-CN" dirty="0"/>
              <a:t>(</a:t>
            </a:r>
            <a:r>
              <a:rPr lang="zh-CN" altLang="en-US" dirty="0"/>
              <a:t>有边相连的</a:t>
            </a:r>
            <a:r>
              <a:rPr lang="en-US" altLang="zh-CN" dirty="0"/>
              <a:t>)</a:t>
            </a:r>
            <a:r>
              <a:rPr lang="zh-CN" altLang="en-US" dirty="0"/>
              <a:t>邻居不同的颜色</a:t>
            </a:r>
          </a:p>
        </p:txBody>
      </p:sp>
      <p:grpSp>
        <p:nvGrpSpPr>
          <p:cNvPr id="23" name="组合 22">
            <a:extLst>
              <a:ext uri="{FF2B5EF4-FFF2-40B4-BE49-F238E27FC236}">
                <a16:creationId xmlns:a16="http://schemas.microsoft.com/office/drawing/2014/main" id="{ECB14F24-8F83-4A36-B0F4-ACE10A0455D8}"/>
              </a:ext>
            </a:extLst>
          </p:cNvPr>
          <p:cNvGrpSpPr/>
          <p:nvPr/>
        </p:nvGrpSpPr>
        <p:grpSpPr>
          <a:xfrm>
            <a:off x="1022187" y="4287915"/>
            <a:ext cx="3059041" cy="2035455"/>
            <a:chOff x="1022187" y="4287915"/>
            <a:chExt cx="3059041" cy="2035455"/>
          </a:xfrm>
        </p:grpSpPr>
        <p:sp>
          <p:nvSpPr>
            <p:cNvPr id="6" name="文本框 5">
              <a:extLst>
                <a:ext uri="{FF2B5EF4-FFF2-40B4-BE49-F238E27FC236}">
                  <a16:creationId xmlns:a16="http://schemas.microsoft.com/office/drawing/2014/main" id="{DE30AE50-41E8-41B6-B104-A38097C82F09}"/>
                </a:ext>
              </a:extLst>
            </p:cNvPr>
            <p:cNvSpPr txBox="1"/>
            <p:nvPr/>
          </p:nvSpPr>
          <p:spPr>
            <a:xfrm>
              <a:off x="3699392" y="4287915"/>
              <a:ext cx="381836" cy="461665"/>
            </a:xfrm>
            <a:prstGeom prst="rect">
              <a:avLst/>
            </a:prstGeom>
            <a:noFill/>
          </p:spPr>
          <p:txBody>
            <a:bodyPr wrap="none" rtlCol="0">
              <a:spAutoFit/>
            </a:bodyPr>
            <a:lstStyle/>
            <a:p>
              <a:r>
                <a:rPr lang="en-US" altLang="zh-CN" sz="2400" dirty="0">
                  <a:latin typeface="+mn-ea"/>
                </a:rPr>
                <a:t>b</a:t>
              </a:r>
              <a:endParaRPr lang="zh-CN" altLang="en-US" sz="2400" dirty="0">
                <a:latin typeface="+mn-ea"/>
              </a:endParaRPr>
            </a:p>
          </p:txBody>
        </p:sp>
        <p:sp>
          <p:nvSpPr>
            <p:cNvPr id="7" name="文本框 6">
              <a:extLst>
                <a:ext uri="{FF2B5EF4-FFF2-40B4-BE49-F238E27FC236}">
                  <a16:creationId xmlns:a16="http://schemas.microsoft.com/office/drawing/2014/main" id="{AA803C64-2866-4D72-B5EE-3DD7F988E4D6}"/>
                </a:ext>
              </a:extLst>
            </p:cNvPr>
            <p:cNvSpPr txBox="1"/>
            <p:nvPr/>
          </p:nvSpPr>
          <p:spPr>
            <a:xfrm>
              <a:off x="3501183" y="5743075"/>
              <a:ext cx="338554" cy="461665"/>
            </a:xfrm>
            <a:prstGeom prst="rect">
              <a:avLst/>
            </a:prstGeom>
            <a:noFill/>
          </p:spPr>
          <p:txBody>
            <a:bodyPr wrap="none" rtlCol="0">
              <a:spAutoFit/>
            </a:bodyPr>
            <a:lstStyle/>
            <a:p>
              <a:r>
                <a:rPr lang="en-US" altLang="zh-CN" sz="2400" dirty="0">
                  <a:latin typeface="+mn-ea"/>
                </a:rPr>
                <a:t>c</a:t>
              </a:r>
              <a:endParaRPr lang="zh-CN" altLang="en-US" sz="2400" dirty="0">
                <a:latin typeface="+mn-ea"/>
              </a:endParaRPr>
            </a:p>
          </p:txBody>
        </p:sp>
        <p:sp>
          <p:nvSpPr>
            <p:cNvPr id="8" name="文本框 7">
              <a:extLst>
                <a:ext uri="{FF2B5EF4-FFF2-40B4-BE49-F238E27FC236}">
                  <a16:creationId xmlns:a16="http://schemas.microsoft.com/office/drawing/2014/main" id="{C559F5EB-DE8F-4064-81B0-0DC5B95E99C1}"/>
                </a:ext>
              </a:extLst>
            </p:cNvPr>
            <p:cNvSpPr txBox="1"/>
            <p:nvPr/>
          </p:nvSpPr>
          <p:spPr>
            <a:xfrm>
              <a:off x="1975728" y="5861705"/>
              <a:ext cx="381836" cy="461665"/>
            </a:xfrm>
            <a:prstGeom prst="rect">
              <a:avLst/>
            </a:prstGeom>
            <a:noFill/>
          </p:spPr>
          <p:txBody>
            <a:bodyPr wrap="none" rtlCol="0">
              <a:spAutoFit/>
            </a:bodyPr>
            <a:lstStyle/>
            <a:p>
              <a:r>
                <a:rPr lang="en-US" altLang="zh-CN" sz="2400" dirty="0">
                  <a:latin typeface="+mn-ea"/>
                </a:rPr>
                <a:t>d</a:t>
              </a:r>
              <a:endParaRPr lang="zh-CN" altLang="en-US" sz="2400" dirty="0">
                <a:latin typeface="+mn-ea"/>
              </a:endParaRPr>
            </a:p>
          </p:txBody>
        </p:sp>
        <p:sp>
          <p:nvSpPr>
            <p:cNvPr id="9" name="文本框 8">
              <a:extLst>
                <a:ext uri="{FF2B5EF4-FFF2-40B4-BE49-F238E27FC236}">
                  <a16:creationId xmlns:a16="http://schemas.microsoft.com/office/drawing/2014/main" id="{B9159B6D-5176-4A65-B3A6-FE7627F997D2}"/>
                </a:ext>
              </a:extLst>
            </p:cNvPr>
            <p:cNvSpPr txBox="1"/>
            <p:nvPr/>
          </p:nvSpPr>
          <p:spPr>
            <a:xfrm>
              <a:off x="1022187" y="5169206"/>
              <a:ext cx="359394" cy="461665"/>
            </a:xfrm>
            <a:prstGeom prst="rect">
              <a:avLst/>
            </a:prstGeom>
            <a:noFill/>
          </p:spPr>
          <p:txBody>
            <a:bodyPr wrap="none" rtlCol="0">
              <a:spAutoFit/>
            </a:bodyPr>
            <a:lstStyle/>
            <a:p>
              <a:r>
                <a:rPr lang="en-US" altLang="zh-CN" sz="2400" dirty="0">
                  <a:latin typeface="+mn-ea"/>
                </a:rPr>
                <a:t>e</a:t>
              </a:r>
              <a:endParaRPr lang="zh-CN" altLang="en-US" sz="2400" dirty="0">
                <a:latin typeface="+mn-ea"/>
              </a:endParaRPr>
            </a:p>
          </p:txBody>
        </p:sp>
        <p:cxnSp>
          <p:nvCxnSpPr>
            <p:cNvPr id="14" name="直接连接符 13">
              <a:extLst>
                <a:ext uri="{FF2B5EF4-FFF2-40B4-BE49-F238E27FC236}">
                  <a16:creationId xmlns:a16="http://schemas.microsoft.com/office/drawing/2014/main" id="{B6F694F0-4DA3-4D7A-90D2-2A2613B8BCBA}"/>
                </a:ext>
              </a:extLst>
            </p:cNvPr>
            <p:cNvCxnSpPr>
              <a:cxnSpLocks/>
              <a:stCxn id="7" idx="1"/>
              <a:endCxn id="8" idx="0"/>
            </p:cNvCxnSpPr>
            <p:nvPr/>
          </p:nvCxnSpPr>
          <p:spPr>
            <a:xfrm flipH="1" flipV="1">
              <a:off x="2166646" y="5861705"/>
              <a:ext cx="1334537" cy="11220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A8D155B7-306D-4339-880D-D7C83937B4C4}"/>
                </a:ext>
              </a:extLst>
            </p:cNvPr>
            <p:cNvCxnSpPr>
              <a:cxnSpLocks/>
              <a:stCxn id="9" idx="3"/>
              <a:endCxn id="7" idx="1"/>
            </p:cNvCxnSpPr>
            <p:nvPr/>
          </p:nvCxnSpPr>
          <p:spPr>
            <a:xfrm>
              <a:off x="1381581" y="5400039"/>
              <a:ext cx="2119602" cy="57386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CDCAAEC2-4D59-4A8E-AB5B-7052FD8B6027}"/>
                </a:ext>
              </a:extLst>
            </p:cNvPr>
            <p:cNvCxnSpPr>
              <a:cxnSpLocks/>
              <a:stCxn id="9" idx="3"/>
              <a:endCxn id="8" idx="0"/>
            </p:cNvCxnSpPr>
            <p:nvPr/>
          </p:nvCxnSpPr>
          <p:spPr>
            <a:xfrm>
              <a:off x="1381581" y="5400039"/>
              <a:ext cx="785065" cy="46166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8D1A55B2-9116-4B81-8C0B-864F1A5BE0CD}"/>
                </a:ext>
              </a:extLst>
            </p:cNvPr>
            <p:cNvCxnSpPr>
              <a:cxnSpLocks/>
              <a:stCxn id="9" idx="3"/>
              <a:endCxn id="6" idx="1"/>
            </p:cNvCxnSpPr>
            <p:nvPr/>
          </p:nvCxnSpPr>
          <p:spPr>
            <a:xfrm flipV="1">
              <a:off x="1381581" y="4518748"/>
              <a:ext cx="2317811" cy="88129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A2581257-E570-4F0E-B1E1-359724310519}"/>
                </a:ext>
              </a:extLst>
            </p:cNvPr>
            <p:cNvCxnSpPr>
              <a:cxnSpLocks/>
              <a:stCxn id="7" idx="1"/>
              <a:endCxn id="6" idx="1"/>
            </p:cNvCxnSpPr>
            <p:nvPr/>
          </p:nvCxnSpPr>
          <p:spPr>
            <a:xfrm flipV="1">
              <a:off x="3501183" y="4518748"/>
              <a:ext cx="198209" cy="14551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2" name="文本框 21">
            <a:extLst>
              <a:ext uri="{FF2B5EF4-FFF2-40B4-BE49-F238E27FC236}">
                <a16:creationId xmlns:a16="http://schemas.microsoft.com/office/drawing/2014/main" id="{92FED36E-ECA5-4E12-830B-58E5FFC3EF47}"/>
              </a:ext>
            </a:extLst>
          </p:cNvPr>
          <p:cNvSpPr txBox="1"/>
          <p:nvPr/>
        </p:nvSpPr>
        <p:spPr>
          <a:xfrm>
            <a:off x="4665719" y="3433127"/>
            <a:ext cx="7526281" cy="1200329"/>
          </a:xfrm>
          <a:prstGeom prst="rect">
            <a:avLst/>
          </a:prstGeom>
          <a:noFill/>
        </p:spPr>
        <p:txBody>
          <a:bodyPr wrap="square" rtlCol="0">
            <a:spAutoFit/>
          </a:bodyPr>
          <a:lstStyle/>
          <a:p>
            <a:r>
              <a:rPr lang="zh-CN" altLang="en-US" sz="2400" dirty="0"/>
              <a:t>删除结点</a:t>
            </a:r>
            <a:r>
              <a:rPr lang="en-US" altLang="zh-CN" sz="2400" dirty="0"/>
              <a:t>f</a:t>
            </a:r>
            <a:r>
              <a:rPr lang="zh-CN" altLang="en-US" sz="2400" dirty="0"/>
              <a:t>后，得以继续进行 </a:t>
            </a:r>
            <a:endParaRPr lang="en-US" altLang="zh-CN" sz="2400" dirty="0"/>
          </a:p>
          <a:p>
            <a:r>
              <a:rPr lang="zh-CN" altLang="en-US" sz="2400" dirty="0"/>
              <a:t>设按</a:t>
            </a:r>
            <a:r>
              <a:rPr lang="en-US" altLang="zh-CN" sz="2400" dirty="0"/>
              <a:t>b, d, e, c</a:t>
            </a:r>
            <a:r>
              <a:rPr lang="zh-CN" altLang="en-US" sz="2400" dirty="0"/>
              <a:t>的顺序删除结点入栈：</a:t>
            </a:r>
            <a:endParaRPr lang="en-US" altLang="zh-CN" sz="2400" dirty="0"/>
          </a:p>
          <a:p>
            <a:r>
              <a:rPr lang="en-US" altLang="zh-CN" sz="2400" dirty="0"/>
              <a:t>Stack = { a, b, d, e, c}</a:t>
            </a:r>
            <a:endParaRPr lang="en-US" altLang="zh-CN" dirty="0"/>
          </a:p>
        </p:txBody>
      </p:sp>
    </p:spTree>
    <p:extLst>
      <p:ext uri="{BB962C8B-B14F-4D97-AF65-F5344CB8AC3E}">
        <p14:creationId xmlns:p14="http://schemas.microsoft.com/office/powerpoint/2010/main" val="1958613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2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E625E6-F871-4612-92FA-3723DEC6215A}"/>
              </a:ext>
            </a:extLst>
          </p:cNvPr>
          <p:cNvSpPr>
            <a:spLocks noGrp="1"/>
          </p:cNvSpPr>
          <p:nvPr>
            <p:ph type="title"/>
          </p:nvPr>
        </p:nvSpPr>
        <p:spPr/>
        <p:txBody>
          <a:bodyPr/>
          <a:lstStyle/>
          <a:p>
            <a:r>
              <a:rPr lang="en-US" altLang="zh-CN" dirty="0"/>
              <a:t>10.5</a:t>
            </a:r>
            <a:r>
              <a:rPr lang="zh-CN" altLang="en-US" dirty="0"/>
              <a:t>　目标代码生成技术</a:t>
            </a:r>
          </a:p>
        </p:txBody>
      </p:sp>
      <p:sp>
        <p:nvSpPr>
          <p:cNvPr id="3" name="内容占位符 2">
            <a:extLst>
              <a:ext uri="{FF2B5EF4-FFF2-40B4-BE49-F238E27FC236}">
                <a16:creationId xmlns:a16="http://schemas.microsoft.com/office/drawing/2014/main" id="{0F4173FE-9166-49AF-942F-D27D2953ADC4}"/>
              </a:ext>
            </a:extLst>
          </p:cNvPr>
          <p:cNvSpPr>
            <a:spLocks noGrp="1"/>
          </p:cNvSpPr>
          <p:nvPr>
            <p:ph idx="1"/>
          </p:nvPr>
        </p:nvSpPr>
        <p:spPr>
          <a:xfrm>
            <a:off x="487822" y="942764"/>
            <a:ext cx="11442240" cy="2279842"/>
          </a:xfrm>
        </p:spPr>
        <p:txBody>
          <a:bodyPr/>
          <a:lstStyle/>
          <a:p>
            <a:r>
              <a:rPr lang="zh-CN" altLang="en-US" dirty="0">
                <a:solidFill>
                  <a:srgbClr val="002060"/>
                </a:solidFill>
              </a:rPr>
              <a:t>着色实践：</a:t>
            </a:r>
            <a:r>
              <a:rPr lang="en-US" altLang="zh-CN" dirty="0">
                <a:solidFill>
                  <a:srgbClr val="FF0000"/>
                </a:solidFill>
              </a:rPr>
              <a:t> Try to find a 3-color RIG</a:t>
            </a:r>
            <a:endParaRPr lang="en-US" altLang="zh-CN" dirty="0">
              <a:solidFill>
                <a:srgbClr val="002060"/>
              </a:solidFill>
            </a:endParaRPr>
          </a:p>
          <a:p>
            <a:pPr>
              <a:buFont typeface="Wingdings" panose="05000000000000000000" pitchFamily="2" charset="2"/>
              <a:buChar char="p"/>
            </a:pPr>
            <a:r>
              <a:rPr lang="zh-CN" altLang="en-US" dirty="0"/>
              <a:t>每挑一个结点删除时，将其入栈，只到成为空图</a:t>
            </a:r>
            <a:endParaRPr lang="en-US" altLang="zh-CN" dirty="0"/>
          </a:p>
          <a:p>
            <a:pPr>
              <a:buFont typeface="Wingdings" panose="05000000000000000000" pitchFamily="2" charset="2"/>
              <a:buChar char="p"/>
            </a:pPr>
            <a:r>
              <a:rPr lang="zh-CN" altLang="en-US" dirty="0"/>
              <a:t>对栈上的结点逐一着色，着色时挑选与</a:t>
            </a:r>
            <a:r>
              <a:rPr lang="en-US" altLang="zh-CN" dirty="0"/>
              <a:t>(</a:t>
            </a:r>
            <a:r>
              <a:rPr lang="zh-CN" altLang="en-US" dirty="0"/>
              <a:t>有边相连的</a:t>
            </a:r>
            <a:r>
              <a:rPr lang="en-US" altLang="zh-CN" dirty="0"/>
              <a:t>)</a:t>
            </a:r>
            <a:r>
              <a:rPr lang="zh-CN" altLang="en-US" dirty="0"/>
              <a:t>邻居不同的颜色</a:t>
            </a:r>
          </a:p>
        </p:txBody>
      </p:sp>
      <p:sp>
        <p:nvSpPr>
          <p:cNvPr id="22" name="文本框 21">
            <a:extLst>
              <a:ext uri="{FF2B5EF4-FFF2-40B4-BE49-F238E27FC236}">
                <a16:creationId xmlns:a16="http://schemas.microsoft.com/office/drawing/2014/main" id="{92FED36E-ECA5-4E12-830B-58E5FFC3EF47}"/>
              </a:ext>
            </a:extLst>
          </p:cNvPr>
          <p:cNvSpPr txBox="1"/>
          <p:nvPr/>
        </p:nvSpPr>
        <p:spPr>
          <a:xfrm>
            <a:off x="4718318" y="3082834"/>
            <a:ext cx="7389036" cy="3281091"/>
          </a:xfrm>
          <a:prstGeom prst="rect">
            <a:avLst/>
          </a:prstGeom>
          <a:noFill/>
        </p:spPr>
        <p:txBody>
          <a:bodyPr wrap="square" rtlCol="0">
            <a:spAutoFit/>
          </a:bodyPr>
          <a:lstStyle/>
          <a:p>
            <a:pPr>
              <a:lnSpc>
                <a:spcPts val="3600"/>
              </a:lnSpc>
            </a:pPr>
            <a:r>
              <a:rPr lang="en-US" altLang="zh-CN" sz="2400" dirty="0"/>
              <a:t>Stack = { a, b, d, e, c}</a:t>
            </a:r>
          </a:p>
          <a:p>
            <a:pPr>
              <a:lnSpc>
                <a:spcPts val="3600"/>
              </a:lnSpc>
            </a:pPr>
            <a:r>
              <a:rPr lang="zh-CN" altLang="en-US" sz="2400" dirty="0"/>
              <a:t>依次为</a:t>
            </a:r>
            <a:r>
              <a:rPr lang="en-US" altLang="zh-CN" sz="2400" dirty="0"/>
              <a:t>c, e, d, b, a</a:t>
            </a:r>
            <a:r>
              <a:rPr lang="zh-CN" altLang="en-US" sz="2400" dirty="0"/>
              <a:t>着色</a:t>
            </a:r>
            <a:endParaRPr lang="en-US" altLang="zh-CN" sz="2400" dirty="0"/>
          </a:p>
          <a:p>
            <a:pPr>
              <a:lnSpc>
                <a:spcPts val="3600"/>
              </a:lnSpc>
            </a:pPr>
            <a:r>
              <a:rPr lang="zh-CN" altLang="en-US" sz="2400" dirty="0"/>
              <a:t>在</a:t>
            </a:r>
            <a:r>
              <a:rPr lang="en-US" altLang="zh-CN" sz="2400" dirty="0"/>
              <a:t>k=3</a:t>
            </a:r>
            <a:r>
              <a:rPr lang="zh-CN" altLang="en-US" sz="2400" dirty="0"/>
              <a:t>的前提下，结点</a:t>
            </a:r>
            <a:r>
              <a:rPr lang="en-US" altLang="zh-CN" sz="2400" dirty="0"/>
              <a:t>f</a:t>
            </a:r>
            <a:r>
              <a:rPr lang="zh-CN" altLang="en-US" sz="2400" dirty="0"/>
              <a:t>无法着色。遂成</a:t>
            </a:r>
            <a:r>
              <a:rPr lang="en-US" altLang="zh-CN" sz="2400" dirty="0">
                <a:solidFill>
                  <a:srgbClr val="FF0000"/>
                </a:solidFill>
              </a:rPr>
              <a:t>actual spill</a:t>
            </a:r>
            <a:endParaRPr lang="en-US" altLang="zh-CN" sz="2400" dirty="0"/>
          </a:p>
          <a:p>
            <a:pPr>
              <a:lnSpc>
                <a:spcPts val="3600"/>
              </a:lnSpc>
            </a:pPr>
            <a:r>
              <a:rPr lang="en-US" altLang="zh-CN" sz="2400" dirty="0">
                <a:solidFill>
                  <a:srgbClr val="FF0000"/>
                </a:solidFill>
              </a:rPr>
              <a:t>f</a:t>
            </a:r>
            <a:r>
              <a:rPr lang="zh-CN" altLang="en-US" sz="2400" dirty="0"/>
              <a:t>留在内存</a:t>
            </a:r>
            <a:r>
              <a:rPr lang="en-US" altLang="zh-CN" sz="2400" dirty="0"/>
              <a:t>(</a:t>
            </a:r>
            <a:r>
              <a:rPr lang="zh-CN" altLang="en-US" sz="2400" dirty="0"/>
              <a:t>当前栈帧上</a:t>
            </a:r>
            <a:r>
              <a:rPr lang="en-US" altLang="zh-CN" sz="2400" dirty="0"/>
              <a:t>), </a:t>
            </a:r>
            <a:r>
              <a:rPr lang="zh-CN" altLang="en-US" sz="2400" dirty="0"/>
              <a:t>设其地址为</a:t>
            </a:r>
            <a:r>
              <a:rPr lang="en-US" altLang="zh-CN" sz="2400" dirty="0"/>
              <a:t>fa.</a:t>
            </a:r>
          </a:p>
          <a:p>
            <a:pPr>
              <a:lnSpc>
                <a:spcPts val="3600"/>
              </a:lnSpc>
            </a:pPr>
            <a:r>
              <a:rPr lang="zh-CN" altLang="en-US" sz="2400" dirty="0"/>
              <a:t>每次引用</a:t>
            </a:r>
            <a:r>
              <a:rPr lang="en-US" altLang="zh-CN" sz="2400" dirty="0"/>
              <a:t>f</a:t>
            </a:r>
            <a:r>
              <a:rPr lang="zh-CN" altLang="en-US" sz="2400" dirty="0"/>
              <a:t>前，插入： </a:t>
            </a:r>
            <a:r>
              <a:rPr lang="en-US" altLang="zh-CN" sz="2400" dirty="0">
                <a:solidFill>
                  <a:srgbClr val="FF0000"/>
                </a:solidFill>
              </a:rPr>
              <a:t>f</a:t>
            </a:r>
            <a:r>
              <a:rPr lang="zh-CN" altLang="en-US" sz="2400" dirty="0">
                <a:solidFill>
                  <a:srgbClr val="FF0000"/>
                </a:solidFill>
              </a:rPr>
              <a:t> </a:t>
            </a:r>
            <a:r>
              <a:rPr lang="en-US" altLang="zh-CN" sz="2400" dirty="0">
                <a:solidFill>
                  <a:srgbClr val="FF0000"/>
                </a:solidFill>
              </a:rPr>
              <a:t> := load fa  </a:t>
            </a:r>
            <a:r>
              <a:rPr lang="en-US" altLang="zh-CN" sz="2400" dirty="0"/>
              <a:t>(</a:t>
            </a:r>
            <a:r>
              <a:rPr lang="zh-CN" altLang="en-US" sz="2400" dirty="0"/>
              <a:t>从内存装入</a:t>
            </a:r>
            <a:r>
              <a:rPr lang="en-US" altLang="zh-CN" sz="2400" dirty="0"/>
              <a:t>)</a:t>
            </a:r>
          </a:p>
          <a:p>
            <a:pPr>
              <a:lnSpc>
                <a:spcPts val="3600"/>
              </a:lnSpc>
            </a:pPr>
            <a:r>
              <a:rPr lang="zh-CN" altLang="en-US" sz="2400" dirty="0"/>
              <a:t>每当</a:t>
            </a:r>
            <a:r>
              <a:rPr lang="en-US" altLang="zh-CN" sz="2400" dirty="0"/>
              <a:t>f</a:t>
            </a:r>
            <a:r>
              <a:rPr lang="zh-CN" altLang="en-US" sz="2400" dirty="0"/>
              <a:t>被定值后</a:t>
            </a:r>
            <a:r>
              <a:rPr lang="en-US" altLang="zh-CN" sz="2400" dirty="0"/>
              <a:t>, </a:t>
            </a:r>
            <a:r>
              <a:rPr lang="zh-CN" altLang="en-US" sz="2400" dirty="0"/>
              <a:t>插入</a:t>
            </a:r>
            <a:r>
              <a:rPr lang="en-US" altLang="zh-CN" sz="2400" dirty="0"/>
              <a:t>;  </a:t>
            </a:r>
            <a:r>
              <a:rPr lang="en-US" altLang="zh-CN" sz="2400" dirty="0">
                <a:solidFill>
                  <a:srgbClr val="FF0000"/>
                </a:solidFill>
              </a:rPr>
              <a:t>store f, fa     </a:t>
            </a:r>
            <a:r>
              <a:rPr lang="en-US" altLang="zh-CN" sz="2400" dirty="0"/>
              <a:t>(</a:t>
            </a:r>
            <a:r>
              <a:rPr lang="zh-CN" altLang="en-US" sz="2400" dirty="0"/>
              <a:t>存储至内存</a:t>
            </a:r>
            <a:r>
              <a:rPr lang="en-US" altLang="zh-CN" sz="2400" dirty="0"/>
              <a:t>)</a:t>
            </a:r>
          </a:p>
          <a:p>
            <a:pPr>
              <a:lnSpc>
                <a:spcPts val="3600"/>
              </a:lnSpc>
            </a:pPr>
            <a:r>
              <a:rPr lang="zh-CN" altLang="en-US" sz="2400" dirty="0"/>
              <a:t>修改后，使得</a:t>
            </a:r>
            <a:r>
              <a:rPr lang="en-US" altLang="zh-CN" sz="2400" dirty="0"/>
              <a:t>f</a:t>
            </a:r>
            <a:r>
              <a:rPr lang="zh-CN" altLang="en-US" sz="2400" dirty="0"/>
              <a:t>的</a:t>
            </a:r>
            <a:r>
              <a:rPr lang="en-US" altLang="zh-CN" sz="2400" dirty="0"/>
              <a:t>live range</a:t>
            </a:r>
            <a:r>
              <a:rPr lang="zh-CN" altLang="en-US" sz="2400" dirty="0"/>
              <a:t>变小，</a:t>
            </a:r>
            <a:r>
              <a:rPr lang="en-US" altLang="zh-CN" sz="2400" dirty="0"/>
              <a:t>RIG</a:t>
            </a:r>
            <a:r>
              <a:rPr lang="zh-CN" altLang="en-US" sz="2400" dirty="0"/>
              <a:t>成为</a:t>
            </a:r>
            <a:r>
              <a:rPr lang="en-US" altLang="zh-CN" sz="2400" dirty="0"/>
              <a:t>3-colorable</a:t>
            </a:r>
            <a:endParaRPr lang="en-US" altLang="zh-CN" dirty="0"/>
          </a:p>
        </p:txBody>
      </p:sp>
      <p:grpSp>
        <p:nvGrpSpPr>
          <p:cNvPr id="5" name="组合 4">
            <a:extLst>
              <a:ext uri="{FF2B5EF4-FFF2-40B4-BE49-F238E27FC236}">
                <a16:creationId xmlns:a16="http://schemas.microsoft.com/office/drawing/2014/main" id="{527E070E-4E5C-4DF4-844E-8478AA3961FD}"/>
              </a:ext>
            </a:extLst>
          </p:cNvPr>
          <p:cNvGrpSpPr/>
          <p:nvPr/>
        </p:nvGrpSpPr>
        <p:grpSpPr>
          <a:xfrm>
            <a:off x="510293" y="2974328"/>
            <a:ext cx="3938586" cy="3514406"/>
            <a:chOff x="510293" y="2974328"/>
            <a:chExt cx="3938586" cy="3514406"/>
          </a:xfrm>
        </p:grpSpPr>
        <p:sp>
          <p:nvSpPr>
            <p:cNvPr id="18" name="文本框 17">
              <a:extLst>
                <a:ext uri="{FF2B5EF4-FFF2-40B4-BE49-F238E27FC236}">
                  <a16:creationId xmlns:a16="http://schemas.microsoft.com/office/drawing/2014/main" id="{76B039F1-3B23-458F-8662-BE2DE31376F0}"/>
                </a:ext>
              </a:extLst>
            </p:cNvPr>
            <p:cNvSpPr txBox="1"/>
            <p:nvPr/>
          </p:nvSpPr>
          <p:spPr>
            <a:xfrm>
              <a:off x="2232871" y="2974328"/>
              <a:ext cx="354584" cy="461665"/>
            </a:xfrm>
            <a:prstGeom prst="rect">
              <a:avLst/>
            </a:prstGeom>
            <a:solidFill>
              <a:srgbClr val="FF0000"/>
            </a:solidFill>
          </p:spPr>
          <p:txBody>
            <a:bodyPr wrap="none" rtlCol="0">
              <a:spAutoFit/>
            </a:bodyPr>
            <a:lstStyle/>
            <a:p>
              <a:r>
                <a:rPr lang="en-US" altLang="zh-CN" sz="2400" dirty="0">
                  <a:solidFill>
                    <a:schemeClr val="bg1"/>
                  </a:solidFill>
                  <a:latin typeface="+mn-ea"/>
                </a:rPr>
                <a:t>a</a:t>
              </a:r>
              <a:endParaRPr lang="zh-CN" altLang="en-US" sz="2400" dirty="0">
                <a:solidFill>
                  <a:schemeClr val="bg1"/>
                </a:solidFill>
                <a:latin typeface="+mn-ea"/>
              </a:endParaRPr>
            </a:p>
          </p:txBody>
        </p:sp>
        <p:sp>
          <p:nvSpPr>
            <p:cNvPr id="21" name="文本框 20">
              <a:extLst>
                <a:ext uri="{FF2B5EF4-FFF2-40B4-BE49-F238E27FC236}">
                  <a16:creationId xmlns:a16="http://schemas.microsoft.com/office/drawing/2014/main" id="{DD4D58FD-5E52-481D-930D-036917418A22}"/>
                </a:ext>
              </a:extLst>
            </p:cNvPr>
            <p:cNvSpPr txBox="1"/>
            <p:nvPr/>
          </p:nvSpPr>
          <p:spPr>
            <a:xfrm>
              <a:off x="3574699" y="4015846"/>
              <a:ext cx="381836" cy="461665"/>
            </a:xfrm>
            <a:prstGeom prst="rect">
              <a:avLst/>
            </a:prstGeom>
            <a:solidFill>
              <a:schemeClr val="tx1"/>
            </a:solidFill>
          </p:spPr>
          <p:txBody>
            <a:bodyPr wrap="none" rtlCol="0">
              <a:spAutoFit/>
            </a:bodyPr>
            <a:lstStyle/>
            <a:p>
              <a:r>
                <a:rPr lang="en-US" altLang="zh-CN" sz="2400" dirty="0">
                  <a:solidFill>
                    <a:schemeClr val="bg1"/>
                  </a:solidFill>
                  <a:latin typeface="+mn-ea"/>
                </a:rPr>
                <a:t>b</a:t>
              </a:r>
              <a:endParaRPr lang="zh-CN" altLang="en-US" sz="2400" dirty="0">
                <a:solidFill>
                  <a:schemeClr val="bg1"/>
                </a:solidFill>
                <a:latin typeface="+mn-ea"/>
              </a:endParaRPr>
            </a:p>
          </p:txBody>
        </p:sp>
        <p:sp>
          <p:nvSpPr>
            <p:cNvPr id="23" name="文本框 22">
              <a:extLst>
                <a:ext uri="{FF2B5EF4-FFF2-40B4-BE49-F238E27FC236}">
                  <a16:creationId xmlns:a16="http://schemas.microsoft.com/office/drawing/2014/main" id="{B867BF3C-0CDF-4AFA-B5F7-AFDB3A2CBE8B}"/>
                </a:ext>
              </a:extLst>
            </p:cNvPr>
            <p:cNvSpPr txBox="1"/>
            <p:nvPr/>
          </p:nvSpPr>
          <p:spPr>
            <a:xfrm>
              <a:off x="3376490" y="5471006"/>
              <a:ext cx="338554" cy="461665"/>
            </a:xfrm>
            <a:prstGeom prst="rect">
              <a:avLst/>
            </a:prstGeom>
            <a:solidFill>
              <a:srgbClr val="00B050"/>
            </a:solidFill>
          </p:spPr>
          <p:txBody>
            <a:bodyPr wrap="none" rtlCol="0">
              <a:spAutoFit/>
            </a:bodyPr>
            <a:lstStyle/>
            <a:p>
              <a:r>
                <a:rPr lang="en-US" altLang="zh-CN" sz="2400" dirty="0">
                  <a:solidFill>
                    <a:schemeClr val="bg1"/>
                  </a:solidFill>
                  <a:latin typeface="+mn-ea"/>
                </a:rPr>
                <a:t>c</a:t>
              </a:r>
              <a:endParaRPr lang="zh-CN" altLang="en-US" sz="2400" dirty="0">
                <a:solidFill>
                  <a:schemeClr val="bg1"/>
                </a:solidFill>
                <a:latin typeface="+mn-ea"/>
              </a:endParaRPr>
            </a:p>
          </p:txBody>
        </p:sp>
        <p:sp>
          <p:nvSpPr>
            <p:cNvPr id="24" name="文本框 23">
              <a:extLst>
                <a:ext uri="{FF2B5EF4-FFF2-40B4-BE49-F238E27FC236}">
                  <a16:creationId xmlns:a16="http://schemas.microsoft.com/office/drawing/2014/main" id="{84DA8C0E-F47E-45EC-978B-D8A810377086}"/>
                </a:ext>
              </a:extLst>
            </p:cNvPr>
            <p:cNvSpPr txBox="1"/>
            <p:nvPr/>
          </p:nvSpPr>
          <p:spPr>
            <a:xfrm>
              <a:off x="1851035" y="5589636"/>
              <a:ext cx="381836" cy="461665"/>
            </a:xfrm>
            <a:prstGeom prst="rect">
              <a:avLst/>
            </a:prstGeom>
            <a:solidFill>
              <a:schemeClr val="tx1"/>
            </a:solidFill>
          </p:spPr>
          <p:txBody>
            <a:bodyPr wrap="none" rtlCol="0">
              <a:spAutoFit/>
            </a:bodyPr>
            <a:lstStyle/>
            <a:p>
              <a:r>
                <a:rPr lang="en-US" altLang="zh-CN" sz="2400" dirty="0">
                  <a:solidFill>
                    <a:schemeClr val="bg1"/>
                  </a:solidFill>
                  <a:latin typeface="+mn-ea"/>
                </a:rPr>
                <a:t>d</a:t>
              </a:r>
              <a:endParaRPr lang="zh-CN" altLang="en-US" sz="2400" dirty="0">
                <a:solidFill>
                  <a:schemeClr val="bg1"/>
                </a:solidFill>
                <a:latin typeface="+mn-ea"/>
              </a:endParaRPr>
            </a:p>
          </p:txBody>
        </p:sp>
        <p:sp>
          <p:nvSpPr>
            <p:cNvPr id="25" name="文本框 24">
              <a:extLst>
                <a:ext uri="{FF2B5EF4-FFF2-40B4-BE49-F238E27FC236}">
                  <a16:creationId xmlns:a16="http://schemas.microsoft.com/office/drawing/2014/main" id="{A6E074BD-12AD-480D-9B82-34844FA8D0DD}"/>
                </a:ext>
              </a:extLst>
            </p:cNvPr>
            <p:cNvSpPr txBox="1"/>
            <p:nvPr/>
          </p:nvSpPr>
          <p:spPr>
            <a:xfrm>
              <a:off x="897494" y="4897137"/>
              <a:ext cx="359394" cy="461665"/>
            </a:xfrm>
            <a:prstGeom prst="rect">
              <a:avLst/>
            </a:prstGeom>
            <a:solidFill>
              <a:srgbClr val="FF0000"/>
            </a:solidFill>
          </p:spPr>
          <p:txBody>
            <a:bodyPr wrap="none" rtlCol="0">
              <a:spAutoFit/>
            </a:bodyPr>
            <a:lstStyle/>
            <a:p>
              <a:r>
                <a:rPr lang="en-US" altLang="zh-CN" sz="2400" dirty="0">
                  <a:solidFill>
                    <a:schemeClr val="bg1"/>
                  </a:solidFill>
                  <a:latin typeface="+mn-ea"/>
                </a:rPr>
                <a:t>e</a:t>
              </a:r>
              <a:endParaRPr lang="zh-CN" altLang="en-US" sz="2400" dirty="0">
                <a:solidFill>
                  <a:schemeClr val="bg1"/>
                </a:solidFill>
                <a:latin typeface="+mn-ea"/>
              </a:endParaRPr>
            </a:p>
          </p:txBody>
        </p:sp>
        <p:sp>
          <p:nvSpPr>
            <p:cNvPr id="26" name="文本框 25">
              <a:extLst>
                <a:ext uri="{FF2B5EF4-FFF2-40B4-BE49-F238E27FC236}">
                  <a16:creationId xmlns:a16="http://schemas.microsoft.com/office/drawing/2014/main" id="{7E8C6A32-E4F0-4164-895E-73A278A8D61A}"/>
                </a:ext>
              </a:extLst>
            </p:cNvPr>
            <p:cNvSpPr txBox="1"/>
            <p:nvPr/>
          </p:nvSpPr>
          <p:spPr>
            <a:xfrm>
              <a:off x="1045706" y="3761223"/>
              <a:ext cx="292068" cy="461665"/>
            </a:xfrm>
            <a:prstGeom prst="rect">
              <a:avLst/>
            </a:prstGeom>
            <a:solidFill>
              <a:schemeClr val="bg1"/>
            </a:solidFill>
          </p:spPr>
          <p:txBody>
            <a:bodyPr wrap="none" rtlCol="0">
              <a:spAutoFit/>
            </a:bodyPr>
            <a:lstStyle/>
            <a:p>
              <a:r>
                <a:rPr lang="en-US" altLang="zh-CN" sz="2400" dirty="0">
                  <a:latin typeface="+mn-ea"/>
                </a:rPr>
                <a:t>f</a:t>
              </a:r>
              <a:endParaRPr lang="zh-CN" altLang="en-US" sz="2400" dirty="0">
                <a:latin typeface="+mn-ea"/>
              </a:endParaRPr>
            </a:p>
          </p:txBody>
        </p:sp>
        <p:cxnSp>
          <p:nvCxnSpPr>
            <p:cNvPr id="27" name="直接连接符 26">
              <a:extLst>
                <a:ext uri="{FF2B5EF4-FFF2-40B4-BE49-F238E27FC236}">
                  <a16:creationId xmlns:a16="http://schemas.microsoft.com/office/drawing/2014/main" id="{4D8317F7-E45B-4248-A2B2-C4AAFEACE4FC}"/>
                </a:ext>
              </a:extLst>
            </p:cNvPr>
            <p:cNvCxnSpPr>
              <a:cxnSpLocks/>
              <a:stCxn id="18" idx="2"/>
              <a:endCxn id="23" idx="1"/>
            </p:cNvCxnSpPr>
            <p:nvPr/>
          </p:nvCxnSpPr>
          <p:spPr>
            <a:xfrm>
              <a:off x="2410163" y="3435993"/>
              <a:ext cx="966327" cy="226584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0E78AAAA-0F3F-4B49-B421-3E7F80A3F127}"/>
                </a:ext>
              </a:extLst>
            </p:cNvPr>
            <p:cNvCxnSpPr>
              <a:cxnSpLocks/>
              <a:stCxn id="18" idx="2"/>
              <a:endCxn id="26" idx="3"/>
            </p:cNvCxnSpPr>
            <p:nvPr/>
          </p:nvCxnSpPr>
          <p:spPr>
            <a:xfrm flipH="1">
              <a:off x="1337774" y="3435993"/>
              <a:ext cx="1072389" cy="55606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716BD7A0-FADC-4779-A721-E5EE7631A100}"/>
                </a:ext>
              </a:extLst>
            </p:cNvPr>
            <p:cNvCxnSpPr>
              <a:cxnSpLocks/>
              <a:stCxn id="23" idx="1"/>
              <a:endCxn id="26" idx="3"/>
            </p:cNvCxnSpPr>
            <p:nvPr/>
          </p:nvCxnSpPr>
          <p:spPr>
            <a:xfrm flipH="1" flipV="1">
              <a:off x="1337774" y="3992056"/>
              <a:ext cx="2038716" cy="170978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72DF08A3-C941-4FB6-A30A-D56DB45980DF}"/>
                </a:ext>
              </a:extLst>
            </p:cNvPr>
            <p:cNvCxnSpPr>
              <a:cxnSpLocks/>
              <a:stCxn id="23" idx="1"/>
              <a:endCxn id="24" idx="0"/>
            </p:cNvCxnSpPr>
            <p:nvPr/>
          </p:nvCxnSpPr>
          <p:spPr>
            <a:xfrm flipH="1" flipV="1">
              <a:off x="2041953" y="5589636"/>
              <a:ext cx="1334537" cy="11220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780899E3-8B4B-42B0-8439-A79017A4AC2B}"/>
                </a:ext>
              </a:extLst>
            </p:cNvPr>
            <p:cNvCxnSpPr>
              <a:cxnSpLocks/>
              <a:endCxn id="24" idx="0"/>
            </p:cNvCxnSpPr>
            <p:nvPr/>
          </p:nvCxnSpPr>
          <p:spPr>
            <a:xfrm>
              <a:off x="1337283" y="4044379"/>
              <a:ext cx="704670" cy="154525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28405D56-B472-4EBE-9FD4-76B9B0913978}"/>
                </a:ext>
              </a:extLst>
            </p:cNvPr>
            <p:cNvCxnSpPr>
              <a:cxnSpLocks/>
              <a:stCxn id="25" idx="3"/>
              <a:endCxn id="23" idx="1"/>
            </p:cNvCxnSpPr>
            <p:nvPr/>
          </p:nvCxnSpPr>
          <p:spPr>
            <a:xfrm>
              <a:off x="1256888" y="5127970"/>
              <a:ext cx="2119602" cy="57386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896D8102-4FB6-44A5-A9B0-586FBB3AB051}"/>
                </a:ext>
              </a:extLst>
            </p:cNvPr>
            <p:cNvCxnSpPr>
              <a:cxnSpLocks/>
              <a:stCxn id="25" idx="3"/>
              <a:endCxn id="24" idx="0"/>
            </p:cNvCxnSpPr>
            <p:nvPr/>
          </p:nvCxnSpPr>
          <p:spPr>
            <a:xfrm>
              <a:off x="1256888" y="5127970"/>
              <a:ext cx="785065" cy="46166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12561556-16C3-4852-B208-CECCFF44D096}"/>
                </a:ext>
              </a:extLst>
            </p:cNvPr>
            <p:cNvCxnSpPr>
              <a:cxnSpLocks/>
              <a:stCxn id="25" idx="3"/>
              <a:endCxn id="26" idx="3"/>
            </p:cNvCxnSpPr>
            <p:nvPr/>
          </p:nvCxnSpPr>
          <p:spPr>
            <a:xfrm flipV="1">
              <a:off x="1256888" y="3992056"/>
              <a:ext cx="80886" cy="113591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C5CC2855-7228-4353-94D5-BE2D6B4A7BE6}"/>
                </a:ext>
              </a:extLst>
            </p:cNvPr>
            <p:cNvCxnSpPr>
              <a:cxnSpLocks/>
              <a:stCxn id="25" idx="3"/>
              <a:endCxn id="21" idx="1"/>
            </p:cNvCxnSpPr>
            <p:nvPr/>
          </p:nvCxnSpPr>
          <p:spPr>
            <a:xfrm flipV="1">
              <a:off x="1256888" y="4246679"/>
              <a:ext cx="2317811" cy="88129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BFDF9E4F-71BE-4B3A-9D39-5C2E40EABC80}"/>
                </a:ext>
              </a:extLst>
            </p:cNvPr>
            <p:cNvCxnSpPr>
              <a:cxnSpLocks/>
              <a:stCxn id="23" idx="1"/>
              <a:endCxn id="21" idx="1"/>
            </p:cNvCxnSpPr>
            <p:nvPr/>
          </p:nvCxnSpPr>
          <p:spPr>
            <a:xfrm flipV="1">
              <a:off x="3376490" y="4246679"/>
              <a:ext cx="198209" cy="14551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D8413D0C-17D5-49C3-BA2C-D47139B17BAE}"/>
                </a:ext>
              </a:extLst>
            </p:cNvPr>
            <p:cNvCxnSpPr>
              <a:cxnSpLocks/>
              <a:stCxn id="26" idx="3"/>
              <a:endCxn id="21" idx="1"/>
            </p:cNvCxnSpPr>
            <p:nvPr/>
          </p:nvCxnSpPr>
          <p:spPr>
            <a:xfrm>
              <a:off x="1337774" y="3992056"/>
              <a:ext cx="2236925" cy="25462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8" name="文本框 37">
              <a:extLst>
                <a:ext uri="{FF2B5EF4-FFF2-40B4-BE49-F238E27FC236}">
                  <a16:creationId xmlns:a16="http://schemas.microsoft.com/office/drawing/2014/main" id="{5BC3F11B-772B-4B71-A723-BE87C7FAE2CA}"/>
                </a:ext>
              </a:extLst>
            </p:cNvPr>
            <p:cNvSpPr txBox="1"/>
            <p:nvPr/>
          </p:nvSpPr>
          <p:spPr>
            <a:xfrm>
              <a:off x="1114258" y="3315508"/>
              <a:ext cx="322524" cy="461665"/>
            </a:xfrm>
            <a:prstGeom prst="rect">
              <a:avLst/>
            </a:prstGeom>
            <a:noFill/>
          </p:spPr>
          <p:txBody>
            <a:bodyPr wrap="none" rtlCol="0">
              <a:spAutoFit/>
            </a:bodyPr>
            <a:lstStyle/>
            <a:p>
              <a:r>
                <a:rPr lang="en-US" altLang="zh-CN" sz="2400" dirty="0"/>
                <a:t>?</a:t>
              </a:r>
              <a:endParaRPr lang="zh-CN" altLang="en-US" sz="2400" dirty="0"/>
            </a:p>
          </p:txBody>
        </p:sp>
        <p:sp>
          <p:nvSpPr>
            <p:cNvPr id="39" name="文本框 38">
              <a:extLst>
                <a:ext uri="{FF2B5EF4-FFF2-40B4-BE49-F238E27FC236}">
                  <a16:creationId xmlns:a16="http://schemas.microsoft.com/office/drawing/2014/main" id="{A720299C-6FF7-4FA0-A894-CEEE17EB3D1C}"/>
                </a:ext>
              </a:extLst>
            </p:cNvPr>
            <p:cNvSpPr txBox="1"/>
            <p:nvPr/>
          </p:nvSpPr>
          <p:spPr>
            <a:xfrm>
              <a:off x="510293" y="5342852"/>
              <a:ext cx="458780" cy="461665"/>
            </a:xfrm>
            <a:prstGeom prst="rect">
              <a:avLst/>
            </a:prstGeom>
            <a:noFill/>
          </p:spPr>
          <p:txBody>
            <a:bodyPr wrap="none" rtlCol="0">
              <a:spAutoFit/>
            </a:bodyPr>
            <a:lstStyle/>
            <a:p>
              <a:r>
                <a:rPr lang="en-US" altLang="zh-CN" sz="2400" dirty="0">
                  <a:solidFill>
                    <a:srgbClr val="FF0000"/>
                  </a:solidFill>
                </a:rPr>
                <a:t>r2</a:t>
              </a:r>
              <a:endParaRPr lang="zh-CN" altLang="en-US" sz="2400" dirty="0">
                <a:solidFill>
                  <a:srgbClr val="FF0000"/>
                </a:solidFill>
              </a:endParaRPr>
            </a:p>
          </p:txBody>
        </p:sp>
        <p:sp>
          <p:nvSpPr>
            <p:cNvPr id="40" name="文本框 39">
              <a:extLst>
                <a:ext uri="{FF2B5EF4-FFF2-40B4-BE49-F238E27FC236}">
                  <a16:creationId xmlns:a16="http://schemas.microsoft.com/office/drawing/2014/main" id="{D5793575-7587-400D-B494-233DDAF03C97}"/>
                </a:ext>
              </a:extLst>
            </p:cNvPr>
            <p:cNvSpPr txBox="1"/>
            <p:nvPr/>
          </p:nvSpPr>
          <p:spPr>
            <a:xfrm>
              <a:off x="1354939" y="6027069"/>
              <a:ext cx="458780" cy="461665"/>
            </a:xfrm>
            <a:prstGeom prst="rect">
              <a:avLst/>
            </a:prstGeom>
            <a:noFill/>
          </p:spPr>
          <p:txBody>
            <a:bodyPr wrap="none" rtlCol="0">
              <a:spAutoFit/>
            </a:bodyPr>
            <a:lstStyle/>
            <a:p>
              <a:r>
                <a:rPr lang="en-US" altLang="zh-CN" sz="2400" dirty="0"/>
                <a:t>r3</a:t>
              </a:r>
              <a:endParaRPr lang="zh-CN" altLang="en-US" sz="2400" dirty="0"/>
            </a:p>
          </p:txBody>
        </p:sp>
        <p:sp>
          <p:nvSpPr>
            <p:cNvPr id="41" name="文本框 40">
              <a:extLst>
                <a:ext uri="{FF2B5EF4-FFF2-40B4-BE49-F238E27FC236}">
                  <a16:creationId xmlns:a16="http://schemas.microsoft.com/office/drawing/2014/main" id="{5DC56FA6-5BB9-4F4F-A4DB-987010C61467}"/>
                </a:ext>
              </a:extLst>
            </p:cNvPr>
            <p:cNvSpPr txBox="1"/>
            <p:nvPr/>
          </p:nvSpPr>
          <p:spPr>
            <a:xfrm>
              <a:off x="3812725" y="5270751"/>
              <a:ext cx="458780" cy="461665"/>
            </a:xfrm>
            <a:prstGeom prst="rect">
              <a:avLst/>
            </a:prstGeom>
            <a:noFill/>
          </p:spPr>
          <p:txBody>
            <a:bodyPr wrap="none" rtlCol="0">
              <a:spAutoFit/>
            </a:bodyPr>
            <a:lstStyle/>
            <a:p>
              <a:r>
                <a:rPr lang="en-US" altLang="zh-CN" sz="2400" dirty="0">
                  <a:solidFill>
                    <a:srgbClr val="00B050"/>
                  </a:solidFill>
                </a:rPr>
                <a:t>r1</a:t>
              </a:r>
              <a:endParaRPr lang="zh-CN" altLang="en-US" sz="2400" dirty="0">
                <a:solidFill>
                  <a:srgbClr val="00B050"/>
                </a:solidFill>
              </a:endParaRPr>
            </a:p>
          </p:txBody>
        </p:sp>
        <p:sp>
          <p:nvSpPr>
            <p:cNvPr id="42" name="文本框 41">
              <a:extLst>
                <a:ext uri="{FF2B5EF4-FFF2-40B4-BE49-F238E27FC236}">
                  <a16:creationId xmlns:a16="http://schemas.microsoft.com/office/drawing/2014/main" id="{7326DC6C-C1F8-4BFC-B82A-AD175D179D30}"/>
                </a:ext>
              </a:extLst>
            </p:cNvPr>
            <p:cNvSpPr txBox="1"/>
            <p:nvPr/>
          </p:nvSpPr>
          <p:spPr>
            <a:xfrm>
              <a:off x="3990099" y="3992055"/>
              <a:ext cx="458780" cy="461665"/>
            </a:xfrm>
            <a:prstGeom prst="rect">
              <a:avLst/>
            </a:prstGeom>
            <a:noFill/>
          </p:spPr>
          <p:txBody>
            <a:bodyPr wrap="none" rtlCol="0">
              <a:spAutoFit/>
            </a:bodyPr>
            <a:lstStyle/>
            <a:p>
              <a:r>
                <a:rPr lang="en-US" altLang="zh-CN" sz="2400" dirty="0"/>
                <a:t>r3</a:t>
              </a:r>
              <a:endParaRPr lang="zh-CN" altLang="en-US" sz="2400" dirty="0"/>
            </a:p>
          </p:txBody>
        </p:sp>
        <p:sp>
          <p:nvSpPr>
            <p:cNvPr id="43" name="文本框 42">
              <a:extLst>
                <a:ext uri="{FF2B5EF4-FFF2-40B4-BE49-F238E27FC236}">
                  <a16:creationId xmlns:a16="http://schemas.microsoft.com/office/drawing/2014/main" id="{4C748F26-EFAA-4FF5-A4C4-137C0884A576}"/>
                </a:ext>
              </a:extLst>
            </p:cNvPr>
            <p:cNvSpPr txBox="1"/>
            <p:nvPr/>
          </p:nvSpPr>
          <p:spPr>
            <a:xfrm>
              <a:off x="2688320" y="2974328"/>
              <a:ext cx="458780" cy="461665"/>
            </a:xfrm>
            <a:prstGeom prst="rect">
              <a:avLst/>
            </a:prstGeom>
            <a:noFill/>
          </p:spPr>
          <p:txBody>
            <a:bodyPr wrap="none" rtlCol="0">
              <a:spAutoFit/>
            </a:bodyPr>
            <a:lstStyle/>
            <a:p>
              <a:r>
                <a:rPr lang="en-US" altLang="zh-CN" sz="2400" dirty="0">
                  <a:solidFill>
                    <a:srgbClr val="FF0000"/>
                  </a:solidFill>
                </a:rPr>
                <a:t>r2</a:t>
              </a:r>
              <a:endParaRPr lang="zh-CN" altLang="en-US" sz="2400" dirty="0">
                <a:solidFill>
                  <a:srgbClr val="FF0000"/>
                </a:solidFill>
              </a:endParaRPr>
            </a:p>
          </p:txBody>
        </p:sp>
      </p:grpSp>
    </p:spTree>
    <p:extLst>
      <p:ext uri="{BB962C8B-B14F-4D97-AF65-F5344CB8AC3E}">
        <p14:creationId xmlns:p14="http://schemas.microsoft.com/office/powerpoint/2010/main" val="846318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8C5979-34C0-4D9B-B9B5-F67D78A8FFB0}"/>
              </a:ext>
            </a:extLst>
          </p:cNvPr>
          <p:cNvSpPr>
            <a:spLocks noGrp="1"/>
          </p:cNvSpPr>
          <p:nvPr>
            <p:ph type="title"/>
          </p:nvPr>
        </p:nvSpPr>
        <p:spPr/>
        <p:txBody>
          <a:bodyPr/>
          <a:lstStyle/>
          <a:p>
            <a:r>
              <a:rPr lang="en-US" altLang="zh-CN" dirty="0"/>
              <a:t>10.1.2</a:t>
            </a:r>
            <a:r>
              <a:rPr lang="zh-CN" altLang="en-US" dirty="0"/>
              <a:t>　优化的思路</a:t>
            </a:r>
          </a:p>
        </p:txBody>
      </p:sp>
      <p:sp>
        <p:nvSpPr>
          <p:cNvPr id="3" name="内容占位符 2">
            <a:extLst>
              <a:ext uri="{FF2B5EF4-FFF2-40B4-BE49-F238E27FC236}">
                <a16:creationId xmlns:a16="http://schemas.microsoft.com/office/drawing/2014/main" id="{412B5555-2F21-48E3-AD7F-CC99057FB01F}"/>
              </a:ext>
            </a:extLst>
          </p:cNvPr>
          <p:cNvSpPr>
            <a:spLocks noGrp="1"/>
          </p:cNvSpPr>
          <p:nvPr>
            <p:ph idx="1"/>
          </p:nvPr>
        </p:nvSpPr>
        <p:spPr>
          <a:xfrm>
            <a:off x="487822" y="942765"/>
            <a:ext cx="4797100" cy="923330"/>
          </a:xfrm>
        </p:spPr>
        <p:txBody>
          <a:bodyPr>
            <a:normAutofit fontScale="77500" lnSpcReduction="20000"/>
          </a:bodyPr>
          <a:lstStyle/>
          <a:p>
            <a:r>
              <a:rPr lang="zh-CN" altLang="en-US" dirty="0"/>
              <a:t>思路</a:t>
            </a:r>
            <a:r>
              <a:rPr lang="en-US" altLang="zh-CN" dirty="0"/>
              <a:t>6: </a:t>
            </a:r>
            <a:r>
              <a:rPr lang="zh-CN" altLang="en-US" dirty="0"/>
              <a:t>针对循环</a:t>
            </a:r>
            <a:r>
              <a:rPr lang="en-US" altLang="zh-CN" dirty="0"/>
              <a:t>,</a:t>
            </a:r>
            <a:r>
              <a:rPr lang="zh-CN" altLang="en-US" dirty="0"/>
              <a:t>重点优化</a:t>
            </a:r>
            <a:r>
              <a:rPr lang="en-US" altLang="zh-CN" dirty="0"/>
              <a:t>(</a:t>
            </a:r>
            <a:r>
              <a:rPr lang="zh-CN" altLang="en-US" dirty="0"/>
              <a:t>续</a:t>
            </a:r>
            <a:r>
              <a:rPr lang="en-US" altLang="zh-CN" dirty="0"/>
              <a:t>)</a:t>
            </a:r>
          </a:p>
          <a:p>
            <a:pPr lvl="1"/>
            <a:r>
              <a:rPr lang="zh-CN" altLang="en-US" dirty="0"/>
              <a:t>循环展开</a:t>
            </a:r>
            <a:r>
              <a:rPr lang="en-US" altLang="zh-CN" dirty="0"/>
              <a:t>(Loop Unrolling)</a:t>
            </a:r>
          </a:p>
        </p:txBody>
      </p:sp>
      <p:sp>
        <p:nvSpPr>
          <p:cNvPr id="6" name="文本框 5">
            <a:extLst>
              <a:ext uri="{FF2B5EF4-FFF2-40B4-BE49-F238E27FC236}">
                <a16:creationId xmlns:a16="http://schemas.microsoft.com/office/drawing/2014/main" id="{0C92FD79-26D7-52F5-C8E7-A457ACA927E0}"/>
              </a:ext>
            </a:extLst>
          </p:cNvPr>
          <p:cNvSpPr txBox="1"/>
          <p:nvPr/>
        </p:nvSpPr>
        <p:spPr>
          <a:xfrm>
            <a:off x="828550" y="1974495"/>
            <a:ext cx="3732734" cy="923330"/>
          </a:xfrm>
          <a:prstGeom prst="rect">
            <a:avLst/>
          </a:prstGeom>
          <a:solidFill>
            <a:srgbClr val="FFFFFF"/>
          </a:solidFill>
          <a:ln>
            <a:solidFill>
              <a:srgbClr val="0E7C7E"/>
            </a:solidFill>
          </a:ln>
          <a:effectLst>
            <a:outerShdw blurRad="50800" dist="50800" dir="2700000" algn="ctr" rotWithShape="0">
              <a:schemeClr val="tx1">
                <a:alpha val="40000"/>
              </a:schemeClr>
            </a:outerShdw>
          </a:effectLst>
        </p:spPr>
        <p:txBody>
          <a:bodyPr wrap="square">
            <a:spAutoFit/>
          </a:bodyPr>
          <a:lstStyle/>
          <a:p>
            <a:r>
              <a:rPr lang="nn-NO" altLang="zh-CN" b="0" dirty="0">
                <a:solidFill>
                  <a:srgbClr val="AF00DB"/>
                </a:solidFill>
                <a:effectLst/>
                <a:highlight>
                  <a:srgbClr val="FFFFFF"/>
                </a:highlight>
                <a:latin typeface="+mn-ea"/>
              </a:rPr>
              <a:t>for</a:t>
            </a:r>
            <a:r>
              <a:rPr lang="nn-NO" altLang="zh-CN" b="0" dirty="0">
                <a:solidFill>
                  <a:srgbClr val="3B3B3B"/>
                </a:solidFill>
                <a:effectLst/>
                <a:highlight>
                  <a:srgbClr val="FFFFFF"/>
                </a:highlight>
                <a:latin typeface="+mn-ea"/>
              </a:rPr>
              <a:t> (</a:t>
            </a:r>
            <a:r>
              <a:rPr lang="nn-NO" altLang="zh-CN" b="0" dirty="0">
                <a:solidFill>
                  <a:srgbClr val="0000FF"/>
                </a:solidFill>
                <a:effectLst/>
                <a:highlight>
                  <a:srgbClr val="FFFFFF"/>
                </a:highlight>
                <a:latin typeface="+mn-ea"/>
              </a:rPr>
              <a:t>int</a:t>
            </a:r>
            <a:r>
              <a:rPr lang="nn-NO" altLang="zh-CN" b="0" dirty="0">
                <a:solidFill>
                  <a:srgbClr val="3B3B3B"/>
                </a:solidFill>
                <a:effectLst/>
                <a:highlight>
                  <a:srgbClr val="FFFFFF"/>
                </a:highlight>
                <a:latin typeface="+mn-ea"/>
              </a:rPr>
              <a:t> </a:t>
            </a:r>
            <a:r>
              <a:rPr lang="nn-NO" altLang="zh-CN" b="0" dirty="0">
                <a:solidFill>
                  <a:srgbClr val="001080"/>
                </a:solidFill>
                <a:effectLst/>
                <a:highlight>
                  <a:srgbClr val="FFFFFF"/>
                </a:highlight>
                <a:latin typeface="+mn-ea"/>
              </a:rPr>
              <a:t>i</a:t>
            </a:r>
            <a:r>
              <a:rPr lang="nn-NO" altLang="zh-CN" b="0" dirty="0">
                <a:solidFill>
                  <a:srgbClr val="3B3B3B"/>
                </a:solidFill>
                <a:effectLst/>
                <a:highlight>
                  <a:srgbClr val="FFFFFF"/>
                </a:highlight>
                <a:latin typeface="+mn-ea"/>
              </a:rPr>
              <a:t> </a:t>
            </a:r>
            <a:r>
              <a:rPr lang="nn-NO" altLang="zh-CN" b="0" dirty="0">
                <a:solidFill>
                  <a:srgbClr val="000000"/>
                </a:solidFill>
                <a:effectLst/>
                <a:highlight>
                  <a:srgbClr val="FFFFFF"/>
                </a:highlight>
                <a:latin typeface="+mn-ea"/>
              </a:rPr>
              <a:t>=</a:t>
            </a:r>
            <a:r>
              <a:rPr lang="nn-NO" altLang="zh-CN" b="0" dirty="0">
                <a:solidFill>
                  <a:srgbClr val="3B3B3B"/>
                </a:solidFill>
                <a:effectLst/>
                <a:highlight>
                  <a:srgbClr val="FFFFFF"/>
                </a:highlight>
                <a:latin typeface="+mn-ea"/>
              </a:rPr>
              <a:t> </a:t>
            </a:r>
            <a:r>
              <a:rPr lang="nn-NO" altLang="zh-CN" b="0" dirty="0">
                <a:solidFill>
                  <a:srgbClr val="098658"/>
                </a:solidFill>
                <a:effectLst/>
                <a:highlight>
                  <a:srgbClr val="FFFFFF"/>
                </a:highlight>
                <a:latin typeface="+mn-ea"/>
              </a:rPr>
              <a:t>0</a:t>
            </a:r>
            <a:r>
              <a:rPr lang="nn-NO" altLang="zh-CN" b="0" dirty="0">
                <a:solidFill>
                  <a:srgbClr val="3B3B3B"/>
                </a:solidFill>
                <a:effectLst/>
                <a:highlight>
                  <a:srgbClr val="FFFFFF"/>
                </a:highlight>
                <a:latin typeface="+mn-ea"/>
              </a:rPr>
              <a:t>; </a:t>
            </a:r>
            <a:r>
              <a:rPr lang="nn-NO" altLang="zh-CN" b="0" dirty="0">
                <a:solidFill>
                  <a:srgbClr val="001080"/>
                </a:solidFill>
                <a:effectLst/>
                <a:highlight>
                  <a:srgbClr val="FFFFFF"/>
                </a:highlight>
                <a:latin typeface="+mn-ea"/>
              </a:rPr>
              <a:t>i</a:t>
            </a:r>
            <a:r>
              <a:rPr lang="nn-NO" altLang="zh-CN" b="0" dirty="0">
                <a:solidFill>
                  <a:srgbClr val="000000"/>
                </a:solidFill>
                <a:effectLst/>
                <a:highlight>
                  <a:srgbClr val="FFFFFF"/>
                </a:highlight>
                <a:latin typeface="+mn-ea"/>
              </a:rPr>
              <a:t>&lt;</a:t>
            </a:r>
            <a:r>
              <a:rPr lang="nn-NO" altLang="zh-CN" b="0" dirty="0">
                <a:solidFill>
                  <a:srgbClr val="3B3B3B"/>
                </a:solidFill>
                <a:effectLst/>
                <a:highlight>
                  <a:srgbClr val="FFFFFF"/>
                </a:highlight>
                <a:latin typeface="+mn-ea"/>
              </a:rPr>
              <a:t> </a:t>
            </a:r>
            <a:r>
              <a:rPr lang="nn-NO" altLang="zh-CN" b="0" dirty="0">
                <a:solidFill>
                  <a:srgbClr val="098658"/>
                </a:solidFill>
                <a:effectLst/>
                <a:highlight>
                  <a:srgbClr val="FFFFFF"/>
                </a:highlight>
                <a:latin typeface="+mn-ea"/>
              </a:rPr>
              <a:t>100</a:t>
            </a:r>
            <a:r>
              <a:rPr lang="nn-NO" altLang="zh-CN" b="0" dirty="0">
                <a:solidFill>
                  <a:srgbClr val="3B3B3B"/>
                </a:solidFill>
                <a:effectLst/>
                <a:highlight>
                  <a:srgbClr val="FFFFFF"/>
                </a:highlight>
                <a:latin typeface="+mn-ea"/>
              </a:rPr>
              <a:t>; </a:t>
            </a:r>
            <a:r>
              <a:rPr lang="nn-NO" altLang="zh-CN" b="0" dirty="0">
                <a:solidFill>
                  <a:srgbClr val="001080"/>
                </a:solidFill>
                <a:effectLst/>
                <a:highlight>
                  <a:srgbClr val="FFFFFF"/>
                </a:highlight>
                <a:latin typeface="+mn-ea"/>
              </a:rPr>
              <a:t>i</a:t>
            </a:r>
            <a:r>
              <a:rPr lang="nn-NO" altLang="zh-CN" b="0" dirty="0">
                <a:solidFill>
                  <a:srgbClr val="000000"/>
                </a:solidFill>
                <a:effectLst/>
                <a:highlight>
                  <a:srgbClr val="FFFFFF"/>
                </a:highlight>
                <a:latin typeface="+mn-ea"/>
              </a:rPr>
              <a:t>++</a:t>
            </a:r>
            <a:r>
              <a:rPr lang="nn-NO" altLang="zh-CN" b="0" dirty="0">
                <a:solidFill>
                  <a:srgbClr val="3B3B3B"/>
                </a:solidFill>
                <a:effectLst/>
                <a:highlight>
                  <a:srgbClr val="FFFFFF"/>
                </a:highlight>
                <a:latin typeface="+mn-ea"/>
              </a:rPr>
              <a:t>){</a:t>
            </a:r>
          </a:p>
          <a:p>
            <a:r>
              <a:rPr lang="nn-NO" altLang="zh-CN" b="0" dirty="0">
                <a:solidFill>
                  <a:srgbClr val="3B3B3B"/>
                </a:solidFill>
                <a:effectLst/>
                <a:highlight>
                  <a:srgbClr val="FFFFFF"/>
                </a:highlight>
                <a:latin typeface="+mn-ea"/>
              </a:rPr>
              <a:t>     </a:t>
            </a:r>
            <a:r>
              <a:rPr lang="nn-NO" altLang="zh-CN" b="0" dirty="0">
                <a:solidFill>
                  <a:srgbClr val="001080"/>
                </a:solidFill>
                <a:effectLst/>
                <a:highlight>
                  <a:srgbClr val="FFFFFF"/>
                </a:highlight>
                <a:latin typeface="+mn-ea"/>
              </a:rPr>
              <a:t>sum</a:t>
            </a:r>
            <a:r>
              <a:rPr lang="nn-NO" altLang="zh-CN" b="0" dirty="0">
                <a:solidFill>
                  <a:srgbClr val="3B3B3B"/>
                </a:solidFill>
                <a:effectLst/>
                <a:highlight>
                  <a:srgbClr val="FFFFFF"/>
                </a:highlight>
                <a:latin typeface="+mn-ea"/>
              </a:rPr>
              <a:t> </a:t>
            </a:r>
            <a:r>
              <a:rPr lang="nn-NO" altLang="zh-CN" b="0" dirty="0">
                <a:solidFill>
                  <a:srgbClr val="000000"/>
                </a:solidFill>
                <a:effectLst/>
                <a:highlight>
                  <a:srgbClr val="FFFFFF"/>
                </a:highlight>
                <a:latin typeface="+mn-ea"/>
              </a:rPr>
              <a:t>=</a:t>
            </a:r>
            <a:r>
              <a:rPr lang="nn-NO" altLang="zh-CN" b="0" dirty="0">
                <a:solidFill>
                  <a:srgbClr val="3B3B3B"/>
                </a:solidFill>
                <a:effectLst/>
                <a:highlight>
                  <a:srgbClr val="FFFFFF"/>
                </a:highlight>
                <a:latin typeface="+mn-ea"/>
              </a:rPr>
              <a:t> </a:t>
            </a:r>
            <a:r>
              <a:rPr lang="nn-NO" altLang="zh-CN" b="0" dirty="0">
                <a:solidFill>
                  <a:srgbClr val="001080"/>
                </a:solidFill>
                <a:effectLst/>
                <a:highlight>
                  <a:srgbClr val="FFFFFF"/>
                </a:highlight>
                <a:latin typeface="+mn-ea"/>
              </a:rPr>
              <a:t>sum</a:t>
            </a:r>
            <a:r>
              <a:rPr lang="nn-NO" altLang="zh-CN" b="0" dirty="0">
                <a:solidFill>
                  <a:srgbClr val="3B3B3B"/>
                </a:solidFill>
                <a:effectLst/>
                <a:highlight>
                  <a:srgbClr val="FFFFFF"/>
                </a:highlight>
                <a:latin typeface="+mn-ea"/>
              </a:rPr>
              <a:t> </a:t>
            </a:r>
            <a:r>
              <a:rPr lang="nn-NO" altLang="zh-CN" b="0" dirty="0">
                <a:solidFill>
                  <a:srgbClr val="000000"/>
                </a:solidFill>
                <a:effectLst/>
                <a:highlight>
                  <a:srgbClr val="FFFFFF"/>
                </a:highlight>
                <a:latin typeface="+mn-ea"/>
              </a:rPr>
              <a:t>+</a:t>
            </a:r>
            <a:r>
              <a:rPr lang="nn-NO" altLang="zh-CN" b="0" dirty="0">
                <a:solidFill>
                  <a:srgbClr val="3B3B3B"/>
                </a:solidFill>
                <a:effectLst/>
                <a:highlight>
                  <a:srgbClr val="FFFFFF"/>
                </a:highlight>
                <a:latin typeface="+mn-ea"/>
              </a:rPr>
              <a:t> </a:t>
            </a:r>
            <a:r>
              <a:rPr lang="nn-NO" altLang="zh-CN" b="0" dirty="0">
                <a:solidFill>
                  <a:srgbClr val="001080"/>
                </a:solidFill>
                <a:effectLst/>
                <a:highlight>
                  <a:srgbClr val="FFFFFF"/>
                </a:highlight>
                <a:latin typeface="+mn-ea"/>
              </a:rPr>
              <a:t>i</a:t>
            </a:r>
            <a:r>
              <a:rPr lang="nn-NO" altLang="zh-CN" b="0" dirty="0">
                <a:solidFill>
                  <a:srgbClr val="3B3B3B"/>
                </a:solidFill>
                <a:effectLst/>
                <a:highlight>
                  <a:srgbClr val="FFFFFF"/>
                </a:highlight>
                <a:latin typeface="+mn-ea"/>
              </a:rPr>
              <a:t>;</a:t>
            </a:r>
          </a:p>
          <a:p>
            <a:r>
              <a:rPr lang="nn-NO" altLang="zh-CN" b="0" dirty="0">
                <a:solidFill>
                  <a:srgbClr val="3B3B3B"/>
                </a:solidFill>
                <a:effectLst/>
                <a:highlight>
                  <a:srgbClr val="FFFFFF"/>
                </a:highlight>
                <a:latin typeface="+mn-ea"/>
              </a:rPr>
              <a:t>}</a:t>
            </a:r>
          </a:p>
        </p:txBody>
      </p:sp>
      <p:sp>
        <p:nvSpPr>
          <p:cNvPr id="8" name="文本框 7">
            <a:extLst>
              <a:ext uri="{FF2B5EF4-FFF2-40B4-BE49-F238E27FC236}">
                <a16:creationId xmlns:a16="http://schemas.microsoft.com/office/drawing/2014/main" id="{14B3CF75-109D-AEB4-FB91-8F34E0CB9B39}"/>
              </a:ext>
            </a:extLst>
          </p:cNvPr>
          <p:cNvSpPr txBox="1"/>
          <p:nvPr/>
        </p:nvSpPr>
        <p:spPr>
          <a:xfrm>
            <a:off x="828550" y="3486202"/>
            <a:ext cx="3732734" cy="1754326"/>
          </a:xfrm>
          <a:prstGeom prst="rect">
            <a:avLst/>
          </a:prstGeom>
          <a:solidFill>
            <a:srgbClr val="FFFFFF"/>
          </a:solidFill>
          <a:ln>
            <a:solidFill>
              <a:srgbClr val="0E7C7E"/>
            </a:solidFill>
          </a:ln>
          <a:effectLst>
            <a:outerShdw blurRad="50800" dist="50800" dir="2700000" algn="ctr" rotWithShape="0">
              <a:schemeClr val="tx1">
                <a:alpha val="40000"/>
              </a:schemeClr>
            </a:outerShdw>
          </a:effectLst>
        </p:spPr>
        <p:txBody>
          <a:bodyPr wrap="square">
            <a:spAutoFit/>
          </a:bodyPr>
          <a:lstStyle/>
          <a:p>
            <a:r>
              <a:rPr lang="nn-NO" altLang="zh-CN" b="0" dirty="0">
                <a:solidFill>
                  <a:srgbClr val="AF00DB"/>
                </a:solidFill>
                <a:effectLst/>
                <a:highlight>
                  <a:srgbClr val="FFFFFF"/>
                </a:highlight>
                <a:latin typeface="+mn-ea"/>
              </a:rPr>
              <a:t>for</a:t>
            </a:r>
            <a:r>
              <a:rPr lang="nn-NO" altLang="zh-CN" b="0" dirty="0">
                <a:solidFill>
                  <a:srgbClr val="3B3B3B"/>
                </a:solidFill>
                <a:effectLst/>
                <a:highlight>
                  <a:srgbClr val="FFFFFF"/>
                </a:highlight>
                <a:latin typeface="+mn-ea"/>
              </a:rPr>
              <a:t> (</a:t>
            </a:r>
            <a:r>
              <a:rPr lang="nn-NO" altLang="zh-CN" b="0" dirty="0">
                <a:solidFill>
                  <a:srgbClr val="0000FF"/>
                </a:solidFill>
                <a:effectLst/>
                <a:highlight>
                  <a:srgbClr val="FFFFFF"/>
                </a:highlight>
                <a:latin typeface="+mn-ea"/>
              </a:rPr>
              <a:t>int</a:t>
            </a:r>
            <a:r>
              <a:rPr lang="nn-NO" altLang="zh-CN" b="0" dirty="0">
                <a:solidFill>
                  <a:srgbClr val="3B3B3B"/>
                </a:solidFill>
                <a:effectLst/>
                <a:highlight>
                  <a:srgbClr val="FFFFFF"/>
                </a:highlight>
                <a:latin typeface="+mn-ea"/>
              </a:rPr>
              <a:t> </a:t>
            </a:r>
            <a:r>
              <a:rPr lang="nn-NO" altLang="zh-CN" b="0" dirty="0">
                <a:solidFill>
                  <a:srgbClr val="001080"/>
                </a:solidFill>
                <a:effectLst/>
                <a:highlight>
                  <a:srgbClr val="FFFFFF"/>
                </a:highlight>
                <a:latin typeface="+mn-ea"/>
              </a:rPr>
              <a:t>i</a:t>
            </a:r>
            <a:r>
              <a:rPr lang="nn-NO" altLang="zh-CN" b="0" dirty="0">
                <a:solidFill>
                  <a:srgbClr val="3B3B3B"/>
                </a:solidFill>
                <a:effectLst/>
                <a:highlight>
                  <a:srgbClr val="FFFFFF"/>
                </a:highlight>
                <a:latin typeface="+mn-ea"/>
              </a:rPr>
              <a:t> </a:t>
            </a:r>
            <a:r>
              <a:rPr lang="nn-NO" altLang="zh-CN" b="0" dirty="0">
                <a:solidFill>
                  <a:srgbClr val="000000"/>
                </a:solidFill>
                <a:effectLst/>
                <a:highlight>
                  <a:srgbClr val="FFFFFF"/>
                </a:highlight>
                <a:latin typeface="+mn-ea"/>
              </a:rPr>
              <a:t>=</a:t>
            </a:r>
            <a:r>
              <a:rPr lang="nn-NO" altLang="zh-CN" b="0" dirty="0">
                <a:solidFill>
                  <a:srgbClr val="3B3B3B"/>
                </a:solidFill>
                <a:effectLst/>
                <a:highlight>
                  <a:srgbClr val="FFFFFF"/>
                </a:highlight>
                <a:latin typeface="+mn-ea"/>
              </a:rPr>
              <a:t> </a:t>
            </a:r>
            <a:r>
              <a:rPr lang="nn-NO" altLang="zh-CN" b="0" dirty="0">
                <a:solidFill>
                  <a:srgbClr val="098658"/>
                </a:solidFill>
                <a:effectLst/>
                <a:highlight>
                  <a:srgbClr val="FFFFFF"/>
                </a:highlight>
                <a:latin typeface="+mn-ea"/>
              </a:rPr>
              <a:t>0</a:t>
            </a:r>
            <a:r>
              <a:rPr lang="nn-NO" altLang="zh-CN" b="0" dirty="0">
                <a:solidFill>
                  <a:srgbClr val="3B3B3B"/>
                </a:solidFill>
                <a:effectLst/>
                <a:highlight>
                  <a:srgbClr val="FFFFFF"/>
                </a:highlight>
                <a:latin typeface="+mn-ea"/>
              </a:rPr>
              <a:t>; </a:t>
            </a:r>
            <a:r>
              <a:rPr lang="nn-NO" altLang="zh-CN" b="0" dirty="0">
                <a:solidFill>
                  <a:srgbClr val="001080"/>
                </a:solidFill>
                <a:effectLst/>
                <a:highlight>
                  <a:srgbClr val="FFFFFF"/>
                </a:highlight>
                <a:latin typeface="+mn-ea"/>
              </a:rPr>
              <a:t>i</a:t>
            </a:r>
            <a:r>
              <a:rPr lang="nn-NO" altLang="zh-CN" b="0" dirty="0">
                <a:solidFill>
                  <a:srgbClr val="000000"/>
                </a:solidFill>
                <a:effectLst/>
                <a:highlight>
                  <a:srgbClr val="FFFFFF"/>
                </a:highlight>
                <a:latin typeface="+mn-ea"/>
              </a:rPr>
              <a:t>&lt;</a:t>
            </a:r>
            <a:r>
              <a:rPr lang="nn-NO" altLang="zh-CN" b="0" dirty="0">
                <a:solidFill>
                  <a:srgbClr val="3B3B3B"/>
                </a:solidFill>
                <a:effectLst/>
                <a:highlight>
                  <a:srgbClr val="FFFFFF"/>
                </a:highlight>
                <a:latin typeface="+mn-ea"/>
              </a:rPr>
              <a:t> </a:t>
            </a:r>
            <a:r>
              <a:rPr lang="nn-NO" altLang="zh-CN" b="0" dirty="0">
                <a:solidFill>
                  <a:srgbClr val="098658"/>
                </a:solidFill>
                <a:effectLst/>
                <a:highlight>
                  <a:srgbClr val="FFFFFF"/>
                </a:highlight>
                <a:latin typeface="+mn-ea"/>
              </a:rPr>
              <a:t>100</a:t>
            </a:r>
            <a:r>
              <a:rPr lang="nn-NO" altLang="zh-CN" b="0" dirty="0">
                <a:solidFill>
                  <a:srgbClr val="3B3B3B"/>
                </a:solidFill>
                <a:effectLst/>
                <a:highlight>
                  <a:srgbClr val="FFFFFF"/>
                </a:highlight>
                <a:latin typeface="+mn-ea"/>
              </a:rPr>
              <a:t>; </a:t>
            </a:r>
            <a:r>
              <a:rPr lang="nn-NO" altLang="zh-CN" b="0" dirty="0">
                <a:solidFill>
                  <a:srgbClr val="001080"/>
                </a:solidFill>
                <a:effectLst/>
                <a:highlight>
                  <a:srgbClr val="FFFFFF"/>
                </a:highlight>
                <a:latin typeface="+mn-ea"/>
              </a:rPr>
              <a:t>i</a:t>
            </a:r>
            <a:r>
              <a:rPr lang="nn-NO" altLang="zh-CN" b="0" dirty="0">
                <a:solidFill>
                  <a:srgbClr val="000000"/>
                </a:solidFill>
                <a:effectLst/>
                <a:highlight>
                  <a:srgbClr val="FFFFFF"/>
                </a:highlight>
                <a:latin typeface="+mn-ea"/>
              </a:rPr>
              <a:t>+=</a:t>
            </a:r>
            <a:r>
              <a:rPr lang="nn-NO" altLang="zh-CN" b="0" dirty="0">
                <a:solidFill>
                  <a:srgbClr val="098658"/>
                </a:solidFill>
                <a:effectLst/>
                <a:highlight>
                  <a:srgbClr val="FFFFFF"/>
                </a:highlight>
                <a:latin typeface="+mn-ea"/>
              </a:rPr>
              <a:t>4</a:t>
            </a:r>
            <a:r>
              <a:rPr lang="nn-NO" altLang="zh-CN" b="0" dirty="0">
                <a:solidFill>
                  <a:srgbClr val="3B3B3B"/>
                </a:solidFill>
                <a:effectLst/>
                <a:highlight>
                  <a:srgbClr val="FFFFFF"/>
                </a:highlight>
                <a:latin typeface="+mn-ea"/>
              </a:rPr>
              <a:t>){</a:t>
            </a:r>
          </a:p>
          <a:p>
            <a:r>
              <a:rPr lang="nn-NO" altLang="zh-CN" b="0" dirty="0">
                <a:solidFill>
                  <a:srgbClr val="3B3B3B"/>
                </a:solidFill>
                <a:effectLst/>
                <a:highlight>
                  <a:srgbClr val="FFFFFF"/>
                </a:highlight>
                <a:latin typeface="+mn-ea"/>
              </a:rPr>
              <a:t>     </a:t>
            </a:r>
            <a:r>
              <a:rPr lang="nn-NO" altLang="zh-CN" b="0" dirty="0">
                <a:solidFill>
                  <a:srgbClr val="001080"/>
                </a:solidFill>
                <a:effectLst/>
                <a:highlight>
                  <a:srgbClr val="FFFFFF"/>
                </a:highlight>
                <a:latin typeface="+mn-ea"/>
              </a:rPr>
              <a:t>sum</a:t>
            </a:r>
            <a:r>
              <a:rPr lang="nn-NO" altLang="zh-CN" b="0" dirty="0">
                <a:solidFill>
                  <a:srgbClr val="3B3B3B"/>
                </a:solidFill>
                <a:effectLst/>
                <a:highlight>
                  <a:srgbClr val="FFFFFF"/>
                </a:highlight>
                <a:latin typeface="+mn-ea"/>
              </a:rPr>
              <a:t> </a:t>
            </a:r>
            <a:r>
              <a:rPr lang="nn-NO" altLang="zh-CN" b="0" dirty="0">
                <a:solidFill>
                  <a:srgbClr val="000000"/>
                </a:solidFill>
                <a:effectLst/>
                <a:highlight>
                  <a:srgbClr val="FFFFFF"/>
                </a:highlight>
                <a:latin typeface="+mn-ea"/>
              </a:rPr>
              <a:t>=</a:t>
            </a:r>
            <a:r>
              <a:rPr lang="nn-NO" altLang="zh-CN" b="0" dirty="0">
                <a:solidFill>
                  <a:srgbClr val="3B3B3B"/>
                </a:solidFill>
                <a:effectLst/>
                <a:highlight>
                  <a:srgbClr val="FFFFFF"/>
                </a:highlight>
                <a:latin typeface="+mn-ea"/>
              </a:rPr>
              <a:t> </a:t>
            </a:r>
            <a:r>
              <a:rPr lang="nn-NO" altLang="zh-CN" b="0" dirty="0">
                <a:solidFill>
                  <a:srgbClr val="001080"/>
                </a:solidFill>
                <a:effectLst/>
                <a:highlight>
                  <a:srgbClr val="FFFFFF"/>
                </a:highlight>
                <a:latin typeface="+mn-ea"/>
              </a:rPr>
              <a:t>sum</a:t>
            </a:r>
            <a:r>
              <a:rPr lang="nn-NO" altLang="zh-CN" b="0" dirty="0">
                <a:solidFill>
                  <a:srgbClr val="3B3B3B"/>
                </a:solidFill>
                <a:effectLst/>
                <a:highlight>
                  <a:srgbClr val="FFFFFF"/>
                </a:highlight>
                <a:latin typeface="+mn-ea"/>
              </a:rPr>
              <a:t> </a:t>
            </a:r>
            <a:r>
              <a:rPr lang="nn-NO" altLang="zh-CN" b="0" dirty="0">
                <a:solidFill>
                  <a:srgbClr val="000000"/>
                </a:solidFill>
                <a:effectLst/>
                <a:highlight>
                  <a:srgbClr val="FFFFFF"/>
                </a:highlight>
                <a:latin typeface="+mn-ea"/>
              </a:rPr>
              <a:t>+</a:t>
            </a:r>
            <a:r>
              <a:rPr lang="nn-NO" altLang="zh-CN" b="0" dirty="0">
                <a:solidFill>
                  <a:srgbClr val="3B3B3B"/>
                </a:solidFill>
                <a:effectLst/>
                <a:highlight>
                  <a:srgbClr val="FFFFFF"/>
                </a:highlight>
                <a:latin typeface="+mn-ea"/>
              </a:rPr>
              <a:t> </a:t>
            </a:r>
            <a:r>
              <a:rPr lang="nn-NO" altLang="zh-CN" b="0" dirty="0">
                <a:solidFill>
                  <a:srgbClr val="001080"/>
                </a:solidFill>
                <a:effectLst/>
                <a:highlight>
                  <a:srgbClr val="FFFFFF"/>
                </a:highlight>
                <a:latin typeface="+mn-ea"/>
              </a:rPr>
              <a:t>i</a:t>
            </a:r>
            <a:r>
              <a:rPr lang="nn-NO" altLang="zh-CN" b="0" dirty="0">
                <a:solidFill>
                  <a:srgbClr val="3B3B3B"/>
                </a:solidFill>
                <a:effectLst/>
                <a:highlight>
                  <a:srgbClr val="FFFFFF"/>
                </a:highlight>
                <a:latin typeface="+mn-ea"/>
              </a:rPr>
              <a:t>;   </a:t>
            </a:r>
          </a:p>
          <a:p>
            <a:r>
              <a:rPr lang="nn-NO" altLang="zh-CN" b="0" dirty="0">
                <a:solidFill>
                  <a:srgbClr val="3B3B3B"/>
                </a:solidFill>
                <a:effectLst/>
                <a:highlight>
                  <a:srgbClr val="FFFFFF"/>
                </a:highlight>
                <a:latin typeface="+mn-ea"/>
              </a:rPr>
              <a:t>     </a:t>
            </a:r>
            <a:r>
              <a:rPr lang="nn-NO" altLang="zh-CN" b="0" dirty="0">
                <a:solidFill>
                  <a:srgbClr val="001080"/>
                </a:solidFill>
                <a:effectLst/>
                <a:highlight>
                  <a:srgbClr val="FFFFFF"/>
                </a:highlight>
                <a:latin typeface="+mn-ea"/>
              </a:rPr>
              <a:t>sum</a:t>
            </a:r>
            <a:r>
              <a:rPr lang="nn-NO" altLang="zh-CN" b="0" dirty="0">
                <a:solidFill>
                  <a:srgbClr val="3B3B3B"/>
                </a:solidFill>
                <a:effectLst/>
                <a:highlight>
                  <a:srgbClr val="FFFFFF"/>
                </a:highlight>
                <a:latin typeface="+mn-ea"/>
              </a:rPr>
              <a:t> </a:t>
            </a:r>
            <a:r>
              <a:rPr lang="nn-NO" altLang="zh-CN" b="0" dirty="0">
                <a:solidFill>
                  <a:srgbClr val="000000"/>
                </a:solidFill>
                <a:effectLst/>
                <a:highlight>
                  <a:srgbClr val="FFFFFF"/>
                </a:highlight>
                <a:latin typeface="+mn-ea"/>
              </a:rPr>
              <a:t>=</a:t>
            </a:r>
            <a:r>
              <a:rPr lang="nn-NO" altLang="zh-CN" b="0" dirty="0">
                <a:solidFill>
                  <a:srgbClr val="3B3B3B"/>
                </a:solidFill>
                <a:effectLst/>
                <a:highlight>
                  <a:srgbClr val="FFFFFF"/>
                </a:highlight>
                <a:latin typeface="+mn-ea"/>
              </a:rPr>
              <a:t> </a:t>
            </a:r>
            <a:r>
              <a:rPr lang="nn-NO" altLang="zh-CN" b="0" dirty="0">
                <a:solidFill>
                  <a:srgbClr val="001080"/>
                </a:solidFill>
                <a:effectLst/>
                <a:highlight>
                  <a:srgbClr val="FFFFFF"/>
                </a:highlight>
                <a:latin typeface="+mn-ea"/>
              </a:rPr>
              <a:t>sum</a:t>
            </a:r>
            <a:r>
              <a:rPr lang="nn-NO" altLang="zh-CN" b="0" dirty="0">
                <a:solidFill>
                  <a:srgbClr val="3B3B3B"/>
                </a:solidFill>
                <a:effectLst/>
                <a:highlight>
                  <a:srgbClr val="FFFFFF"/>
                </a:highlight>
                <a:latin typeface="+mn-ea"/>
              </a:rPr>
              <a:t> </a:t>
            </a:r>
            <a:r>
              <a:rPr lang="nn-NO" altLang="zh-CN" b="0" dirty="0">
                <a:solidFill>
                  <a:srgbClr val="000000"/>
                </a:solidFill>
                <a:effectLst/>
                <a:highlight>
                  <a:srgbClr val="FFFFFF"/>
                </a:highlight>
                <a:latin typeface="+mn-ea"/>
              </a:rPr>
              <a:t>+</a:t>
            </a:r>
            <a:r>
              <a:rPr lang="nn-NO" altLang="zh-CN" b="0" dirty="0">
                <a:solidFill>
                  <a:srgbClr val="3B3B3B"/>
                </a:solidFill>
                <a:effectLst/>
                <a:highlight>
                  <a:srgbClr val="FFFFFF"/>
                </a:highlight>
                <a:latin typeface="+mn-ea"/>
              </a:rPr>
              <a:t> </a:t>
            </a:r>
            <a:r>
              <a:rPr lang="nn-NO" altLang="zh-CN" b="0" dirty="0">
                <a:solidFill>
                  <a:srgbClr val="001080"/>
                </a:solidFill>
                <a:effectLst/>
                <a:highlight>
                  <a:srgbClr val="FFFFFF"/>
                </a:highlight>
                <a:latin typeface="+mn-ea"/>
              </a:rPr>
              <a:t>i</a:t>
            </a:r>
            <a:r>
              <a:rPr lang="nn-NO" altLang="zh-CN" b="0" dirty="0">
                <a:solidFill>
                  <a:srgbClr val="3B3B3B"/>
                </a:solidFill>
                <a:effectLst/>
                <a:highlight>
                  <a:srgbClr val="FFFFFF"/>
                </a:highlight>
                <a:latin typeface="+mn-ea"/>
              </a:rPr>
              <a:t> </a:t>
            </a:r>
            <a:r>
              <a:rPr lang="nn-NO" altLang="zh-CN" b="0" dirty="0">
                <a:solidFill>
                  <a:srgbClr val="000000"/>
                </a:solidFill>
                <a:effectLst/>
                <a:highlight>
                  <a:srgbClr val="FFFFFF"/>
                </a:highlight>
                <a:latin typeface="+mn-ea"/>
              </a:rPr>
              <a:t>+</a:t>
            </a:r>
            <a:r>
              <a:rPr lang="nn-NO" altLang="zh-CN" b="0" dirty="0">
                <a:solidFill>
                  <a:srgbClr val="3B3B3B"/>
                </a:solidFill>
                <a:effectLst/>
                <a:highlight>
                  <a:srgbClr val="FFFFFF"/>
                </a:highlight>
                <a:latin typeface="+mn-ea"/>
              </a:rPr>
              <a:t> </a:t>
            </a:r>
            <a:r>
              <a:rPr lang="nn-NO" altLang="zh-CN" b="0" dirty="0">
                <a:solidFill>
                  <a:srgbClr val="098658"/>
                </a:solidFill>
                <a:effectLst/>
                <a:highlight>
                  <a:srgbClr val="FFFFFF"/>
                </a:highlight>
                <a:latin typeface="+mn-ea"/>
              </a:rPr>
              <a:t>1</a:t>
            </a:r>
            <a:r>
              <a:rPr lang="nn-NO" altLang="zh-CN" b="0" dirty="0">
                <a:solidFill>
                  <a:srgbClr val="3B3B3B"/>
                </a:solidFill>
                <a:effectLst/>
                <a:highlight>
                  <a:srgbClr val="FFFFFF"/>
                </a:highlight>
                <a:latin typeface="+mn-ea"/>
              </a:rPr>
              <a:t>;    </a:t>
            </a:r>
          </a:p>
          <a:p>
            <a:r>
              <a:rPr lang="nn-NO" altLang="zh-CN" b="0" dirty="0">
                <a:solidFill>
                  <a:srgbClr val="3B3B3B"/>
                </a:solidFill>
                <a:effectLst/>
                <a:highlight>
                  <a:srgbClr val="FFFFFF"/>
                </a:highlight>
                <a:latin typeface="+mn-ea"/>
              </a:rPr>
              <a:t>     </a:t>
            </a:r>
            <a:r>
              <a:rPr lang="nn-NO" altLang="zh-CN" b="0" dirty="0">
                <a:solidFill>
                  <a:srgbClr val="001080"/>
                </a:solidFill>
                <a:effectLst/>
                <a:highlight>
                  <a:srgbClr val="FFFFFF"/>
                </a:highlight>
                <a:latin typeface="+mn-ea"/>
              </a:rPr>
              <a:t>sum</a:t>
            </a:r>
            <a:r>
              <a:rPr lang="nn-NO" altLang="zh-CN" b="0" dirty="0">
                <a:solidFill>
                  <a:srgbClr val="3B3B3B"/>
                </a:solidFill>
                <a:effectLst/>
                <a:highlight>
                  <a:srgbClr val="FFFFFF"/>
                </a:highlight>
                <a:latin typeface="+mn-ea"/>
              </a:rPr>
              <a:t> </a:t>
            </a:r>
            <a:r>
              <a:rPr lang="nn-NO" altLang="zh-CN" b="0" dirty="0">
                <a:solidFill>
                  <a:srgbClr val="000000"/>
                </a:solidFill>
                <a:effectLst/>
                <a:highlight>
                  <a:srgbClr val="FFFFFF"/>
                </a:highlight>
                <a:latin typeface="+mn-ea"/>
              </a:rPr>
              <a:t>=</a:t>
            </a:r>
            <a:r>
              <a:rPr lang="nn-NO" altLang="zh-CN" b="0" dirty="0">
                <a:solidFill>
                  <a:srgbClr val="3B3B3B"/>
                </a:solidFill>
                <a:effectLst/>
                <a:highlight>
                  <a:srgbClr val="FFFFFF"/>
                </a:highlight>
                <a:latin typeface="+mn-ea"/>
              </a:rPr>
              <a:t> </a:t>
            </a:r>
            <a:r>
              <a:rPr lang="nn-NO" altLang="zh-CN" b="0" dirty="0">
                <a:solidFill>
                  <a:srgbClr val="001080"/>
                </a:solidFill>
                <a:effectLst/>
                <a:highlight>
                  <a:srgbClr val="FFFFFF"/>
                </a:highlight>
                <a:latin typeface="+mn-ea"/>
              </a:rPr>
              <a:t>sum</a:t>
            </a:r>
            <a:r>
              <a:rPr lang="nn-NO" altLang="zh-CN" b="0" dirty="0">
                <a:solidFill>
                  <a:srgbClr val="3B3B3B"/>
                </a:solidFill>
                <a:effectLst/>
                <a:highlight>
                  <a:srgbClr val="FFFFFF"/>
                </a:highlight>
                <a:latin typeface="+mn-ea"/>
              </a:rPr>
              <a:t> </a:t>
            </a:r>
            <a:r>
              <a:rPr lang="nn-NO" altLang="zh-CN" b="0" dirty="0">
                <a:solidFill>
                  <a:srgbClr val="000000"/>
                </a:solidFill>
                <a:effectLst/>
                <a:highlight>
                  <a:srgbClr val="FFFFFF"/>
                </a:highlight>
                <a:latin typeface="+mn-ea"/>
              </a:rPr>
              <a:t>+</a:t>
            </a:r>
            <a:r>
              <a:rPr lang="nn-NO" altLang="zh-CN" b="0" dirty="0">
                <a:solidFill>
                  <a:srgbClr val="3B3B3B"/>
                </a:solidFill>
                <a:effectLst/>
                <a:highlight>
                  <a:srgbClr val="FFFFFF"/>
                </a:highlight>
                <a:latin typeface="+mn-ea"/>
              </a:rPr>
              <a:t> </a:t>
            </a:r>
            <a:r>
              <a:rPr lang="nn-NO" altLang="zh-CN" b="0" dirty="0">
                <a:solidFill>
                  <a:srgbClr val="001080"/>
                </a:solidFill>
                <a:effectLst/>
                <a:highlight>
                  <a:srgbClr val="FFFFFF"/>
                </a:highlight>
                <a:latin typeface="+mn-ea"/>
              </a:rPr>
              <a:t>i</a:t>
            </a:r>
            <a:r>
              <a:rPr lang="nn-NO" altLang="zh-CN" b="0" dirty="0">
                <a:solidFill>
                  <a:srgbClr val="3B3B3B"/>
                </a:solidFill>
                <a:effectLst/>
                <a:highlight>
                  <a:srgbClr val="FFFFFF"/>
                </a:highlight>
                <a:latin typeface="+mn-ea"/>
              </a:rPr>
              <a:t> </a:t>
            </a:r>
            <a:r>
              <a:rPr lang="nn-NO" altLang="zh-CN" b="0" dirty="0">
                <a:solidFill>
                  <a:srgbClr val="000000"/>
                </a:solidFill>
                <a:effectLst/>
                <a:highlight>
                  <a:srgbClr val="FFFFFF"/>
                </a:highlight>
                <a:latin typeface="+mn-ea"/>
              </a:rPr>
              <a:t>+</a:t>
            </a:r>
            <a:r>
              <a:rPr lang="nn-NO" altLang="zh-CN" b="0" dirty="0">
                <a:solidFill>
                  <a:srgbClr val="3B3B3B"/>
                </a:solidFill>
                <a:effectLst/>
                <a:highlight>
                  <a:srgbClr val="FFFFFF"/>
                </a:highlight>
                <a:latin typeface="+mn-ea"/>
              </a:rPr>
              <a:t> </a:t>
            </a:r>
            <a:r>
              <a:rPr lang="nn-NO" altLang="zh-CN" b="0" dirty="0">
                <a:solidFill>
                  <a:srgbClr val="098658"/>
                </a:solidFill>
                <a:effectLst/>
                <a:highlight>
                  <a:srgbClr val="FFFFFF"/>
                </a:highlight>
                <a:latin typeface="+mn-ea"/>
              </a:rPr>
              <a:t>2</a:t>
            </a:r>
            <a:r>
              <a:rPr lang="nn-NO" altLang="zh-CN" b="0" dirty="0">
                <a:solidFill>
                  <a:srgbClr val="3B3B3B"/>
                </a:solidFill>
                <a:effectLst/>
                <a:highlight>
                  <a:srgbClr val="FFFFFF"/>
                </a:highlight>
                <a:latin typeface="+mn-ea"/>
              </a:rPr>
              <a:t>;</a:t>
            </a:r>
          </a:p>
          <a:p>
            <a:r>
              <a:rPr lang="nn-NO" altLang="zh-CN" b="0" dirty="0">
                <a:solidFill>
                  <a:srgbClr val="3B3B3B"/>
                </a:solidFill>
                <a:effectLst/>
                <a:highlight>
                  <a:srgbClr val="FFFFFF"/>
                </a:highlight>
                <a:latin typeface="+mn-ea"/>
              </a:rPr>
              <a:t>     </a:t>
            </a:r>
            <a:r>
              <a:rPr lang="nn-NO" altLang="zh-CN" b="0" dirty="0">
                <a:solidFill>
                  <a:srgbClr val="001080"/>
                </a:solidFill>
                <a:effectLst/>
                <a:highlight>
                  <a:srgbClr val="FFFFFF"/>
                </a:highlight>
                <a:latin typeface="+mn-ea"/>
              </a:rPr>
              <a:t>sum</a:t>
            </a:r>
            <a:r>
              <a:rPr lang="nn-NO" altLang="zh-CN" b="0" dirty="0">
                <a:solidFill>
                  <a:srgbClr val="3B3B3B"/>
                </a:solidFill>
                <a:effectLst/>
                <a:highlight>
                  <a:srgbClr val="FFFFFF"/>
                </a:highlight>
                <a:latin typeface="+mn-ea"/>
              </a:rPr>
              <a:t> </a:t>
            </a:r>
            <a:r>
              <a:rPr lang="nn-NO" altLang="zh-CN" b="0" dirty="0">
                <a:solidFill>
                  <a:srgbClr val="000000"/>
                </a:solidFill>
                <a:effectLst/>
                <a:highlight>
                  <a:srgbClr val="FFFFFF"/>
                </a:highlight>
                <a:latin typeface="+mn-ea"/>
              </a:rPr>
              <a:t>=</a:t>
            </a:r>
            <a:r>
              <a:rPr lang="nn-NO" altLang="zh-CN" b="0" dirty="0">
                <a:solidFill>
                  <a:srgbClr val="3B3B3B"/>
                </a:solidFill>
                <a:effectLst/>
                <a:highlight>
                  <a:srgbClr val="FFFFFF"/>
                </a:highlight>
                <a:latin typeface="+mn-ea"/>
              </a:rPr>
              <a:t> </a:t>
            </a:r>
            <a:r>
              <a:rPr lang="nn-NO" altLang="zh-CN" b="0" dirty="0">
                <a:solidFill>
                  <a:srgbClr val="001080"/>
                </a:solidFill>
                <a:effectLst/>
                <a:highlight>
                  <a:srgbClr val="FFFFFF"/>
                </a:highlight>
                <a:latin typeface="+mn-ea"/>
              </a:rPr>
              <a:t>sum</a:t>
            </a:r>
            <a:r>
              <a:rPr lang="nn-NO" altLang="zh-CN" b="0" dirty="0">
                <a:solidFill>
                  <a:srgbClr val="3B3B3B"/>
                </a:solidFill>
                <a:effectLst/>
                <a:highlight>
                  <a:srgbClr val="FFFFFF"/>
                </a:highlight>
                <a:latin typeface="+mn-ea"/>
              </a:rPr>
              <a:t> </a:t>
            </a:r>
            <a:r>
              <a:rPr lang="nn-NO" altLang="zh-CN" b="0" dirty="0">
                <a:solidFill>
                  <a:srgbClr val="000000"/>
                </a:solidFill>
                <a:effectLst/>
                <a:highlight>
                  <a:srgbClr val="FFFFFF"/>
                </a:highlight>
                <a:latin typeface="+mn-ea"/>
              </a:rPr>
              <a:t>+</a:t>
            </a:r>
            <a:r>
              <a:rPr lang="nn-NO" altLang="zh-CN" b="0" dirty="0">
                <a:solidFill>
                  <a:srgbClr val="3B3B3B"/>
                </a:solidFill>
                <a:effectLst/>
                <a:highlight>
                  <a:srgbClr val="FFFFFF"/>
                </a:highlight>
                <a:latin typeface="+mn-ea"/>
              </a:rPr>
              <a:t> </a:t>
            </a:r>
            <a:r>
              <a:rPr lang="nn-NO" altLang="zh-CN" b="0" dirty="0">
                <a:solidFill>
                  <a:srgbClr val="001080"/>
                </a:solidFill>
                <a:effectLst/>
                <a:highlight>
                  <a:srgbClr val="FFFFFF"/>
                </a:highlight>
                <a:latin typeface="+mn-ea"/>
              </a:rPr>
              <a:t>i</a:t>
            </a:r>
            <a:r>
              <a:rPr lang="nn-NO" altLang="zh-CN" b="0" dirty="0">
                <a:solidFill>
                  <a:srgbClr val="3B3B3B"/>
                </a:solidFill>
                <a:effectLst/>
                <a:highlight>
                  <a:srgbClr val="FFFFFF"/>
                </a:highlight>
                <a:latin typeface="+mn-ea"/>
              </a:rPr>
              <a:t> </a:t>
            </a:r>
            <a:r>
              <a:rPr lang="nn-NO" altLang="zh-CN" b="0" dirty="0">
                <a:solidFill>
                  <a:srgbClr val="000000"/>
                </a:solidFill>
                <a:effectLst/>
                <a:highlight>
                  <a:srgbClr val="FFFFFF"/>
                </a:highlight>
                <a:latin typeface="+mn-ea"/>
              </a:rPr>
              <a:t>+</a:t>
            </a:r>
            <a:r>
              <a:rPr lang="nn-NO" altLang="zh-CN" b="0" dirty="0">
                <a:solidFill>
                  <a:srgbClr val="3B3B3B"/>
                </a:solidFill>
                <a:effectLst/>
                <a:highlight>
                  <a:srgbClr val="FFFFFF"/>
                </a:highlight>
                <a:latin typeface="+mn-ea"/>
              </a:rPr>
              <a:t> </a:t>
            </a:r>
            <a:r>
              <a:rPr lang="nn-NO" altLang="zh-CN" b="0" dirty="0">
                <a:solidFill>
                  <a:srgbClr val="098658"/>
                </a:solidFill>
                <a:effectLst/>
                <a:highlight>
                  <a:srgbClr val="FFFFFF"/>
                </a:highlight>
                <a:latin typeface="+mn-ea"/>
              </a:rPr>
              <a:t>3</a:t>
            </a:r>
            <a:r>
              <a:rPr lang="nn-NO" altLang="zh-CN" b="0" dirty="0">
                <a:solidFill>
                  <a:srgbClr val="3B3B3B"/>
                </a:solidFill>
                <a:effectLst/>
                <a:highlight>
                  <a:srgbClr val="FFFFFF"/>
                </a:highlight>
                <a:latin typeface="+mn-ea"/>
              </a:rPr>
              <a:t>;    </a:t>
            </a:r>
          </a:p>
          <a:p>
            <a:r>
              <a:rPr lang="nn-NO" altLang="zh-CN" b="0" dirty="0">
                <a:solidFill>
                  <a:srgbClr val="3B3B3B"/>
                </a:solidFill>
                <a:effectLst/>
                <a:highlight>
                  <a:srgbClr val="FFFFFF"/>
                </a:highlight>
                <a:latin typeface="+mn-ea"/>
              </a:rPr>
              <a:t>}</a:t>
            </a:r>
          </a:p>
        </p:txBody>
      </p:sp>
      <p:sp>
        <p:nvSpPr>
          <p:cNvPr id="9" name="文本框 8">
            <a:extLst>
              <a:ext uri="{FF2B5EF4-FFF2-40B4-BE49-F238E27FC236}">
                <a16:creationId xmlns:a16="http://schemas.microsoft.com/office/drawing/2014/main" id="{137F5990-3F5B-7069-27EF-DF616E781E52}"/>
              </a:ext>
            </a:extLst>
          </p:cNvPr>
          <p:cNvSpPr txBox="1"/>
          <p:nvPr/>
        </p:nvSpPr>
        <p:spPr>
          <a:xfrm>
            <a:off x="828550" y="5691745"/>
            <a:ext cx="3732734" cy="923330"/>
          </a:xfrm>
          <a:prstGeom prst="rect">
            <a:avLst/>
          </a:prstGeom>
          <a:solidFill>
            <a:srgbClr val="FFFFFF"/>
          </a:solidFill>
          <a:ln>
            <a:solidFill>
              <a:srgbClr val="0E7C7E"/>
            </a:solidFill>
          </a:ln>
          <a:effectLst>
            <a:outerShdw blurRad="50800" dist="50800" dir="2700000" algn="ctr" rotWithShape="0">
              <a:schemeClr val="tx1">
                <a:alpha val="40000"/>
              </a:schemeClr>
            </a:outerShdw>
          </a:effectLst>
        </p:spPr>
        <p:txBody>
          <a:bodyPr wrap="square">
            <a:spAutoFit/>
          </a:bodyPr>
          <a:lstStyle/>
          <a:p>
            <a:r>
              <a:rPr lang="nn-NO" altLang="zh-CN" b="0" dirty="0">
                <a:solidFill>
                  <a:srgbClr val="AF00DB"/>
                </a:solidFill>
                <a:effectLst/>
                <a:highlight>
                  <a:srgbClr val="FFFFFF"/>
                </a:highlight>
                <a:latin typeface="+mn-ea"/>
              </a:rPr>
              <a:t>for</a:t>
            </a:r>
            <a:r>
              <a:rPr lang="nn-NO" altLang="zh-CN" b="0" dirty="0">
                <a:solidFill>
                  <a:srgbClr val="3B3B3B"/>
                </a:solidFill>
                <a:effectLst/>
                <a:highlight>
                  <a:srgbClr val="FFFFFF"/>
                </a:highlight>
                <a:latin typeface="+mn-ea"/>
              </a:rPr>
              <a:t> (</a:t>
            </a:r>
            <a:r>
              <a:rPr lang="nn-NO" altLang="zh-CN" b="0" dirty="0">
                <a:solidFill>
                  <a:srgbClr val="0000FF"/>
                </a:solidFill>
                <a:effectLst/>
                <a:highlight>
                  <a:srgbClr val="FFFFFF"/>
                </a:highlight>
                <a:latin typeface="+mn-ea"/>
              </a:rPr>
              <a:t>int</a:t>
            </a:r>
            <a:r>
              <a:rPr lang="nn-NO" altLang="zh-CN" b="0" dirty="0">
                <a:solidFill>
                  <a:srgbClr val="3B3B3B"/>
                </a:solidFill>
                <a:effectLst/>
                <a:highlight>
                  <a:srgbClr val="FFFFFF"/>
                </a:highlight>
                <a:latin typeface="+mn-ea"/>
              </a:rPr>
              <a:t> </a:t>
            </a:r>
            <a:r>
              <a:rPr lang="nn-NO" altLang="zh-CN" b="0" dirty="0">
                <a:solidFill>
                  <a:srgbClr val="001080"/>
                </a:solidFill>
                <a:effectLst/>
                <a:highlight>
                  <a:srgbClr val="FFFFFF"/>
                </a:highlight>
                <a:latin typeface="+mn-ea"/>
              </a:rPr>
              <a:t>i</a:t>
            </a:r>
            <a:r>
              <a:rPr lang="nn-NO" altLang="zh-CN" b="0" dirty="0">
                <a:solidFill>
                  <a:srgbClr val="3B3B3B"/>
                </a:solidFill>
                <a:effectLst/>
                <a:highlight>
                  <a:srgbClr val="FFFFFF"/>
                </a:highlight>
                <a:latin typeface="+mn-ea"/>
              </a:rPr>
              <a:t> </a:t>
            </a:r>
            <a:r>
              <a:rPr lang="nn-NO" altLang="zh-CN" b="0" dirty="0">
                <a:solidFill>
                  <a:srgbClr val="000000"/>
                </a:solidFill>
                <a:effectLst/>
                <a:highlight>
                  <a:srgbClr val="FFFFFF"/>
                </a:highlight>
                <a:latin typeface="+mn-ea"/>
              </a:rPr>
              <a:t>=</a:t>
            </a:r>
            <a:r>
              <a:rPr lang="nn-NO" altLang="zh-CN" b="0" dirty="0">
                <a:solidFill>
                  <a:srgbClr val="3B3B3B"/>
                </a:solidFill>
                <a:effectLst/>
                <a:highlight>
                  <a:srgbClr val="FFFFFF"/>
                </a:highlight>
                <a:latin typeface="+mn-ea"/>
              </a:rPr>
              <a:t> </a:t>
            </a:r>
            <a:r>
              <a:rPr lang="nn-NO" altLang="zh-CN" b="0" dirty="0">
                <a:solidFill>
                  <a:srgbClr val="098658"/>
                </a:solidFill>
                <a:effectLst/>
                <a:highlight>
                  <a:srgbClr val="FFFFFF"/>
                </a:highlight>
                <a:latin typeface="+mn-ea"/>
              </a:rPr>
              <a:t>0</a:t>
            </a:r>
            <a:r>
              <a:rPr lang="nn-NO" altLang="zh-CN" b="0" dirty="0">
                <a:solidFill>
                  <a:srgbClr val="3B3B3B"/>
                </a:solidFill>
                <a:effectLst/>
                <a:highlight>
                  <a:srgbClr val="FFFFFF"/>
                </a:highlight>
                <a:latin typeface="+mn-ea"/>
              </a:rPr>
              <a:t>; </a:t>
            </a:r>
            <a:r>
              <a:rPr lang="nn-NO" altLang="zh-CN" b="0" dirty="0">
                <a:solidFill>
                  <a:srgbClr val="001080"/>
                </a:solidFill>
                <a:effectLst/>
                <a:highlight>
                  <a:srgbClr val="FFFFFF"/>
                </a:highlight>
                <a:latin typeface="+mn-ea"/>
              </a:rPr>
              <a:t>i</a:t>
            </a:r>
            <a:r>
              <a:rPr lang="nn-NO" altLang="zh-CN" b="0" dirty="0">
                <a:solidFill>
                  <a:srgbClr val="000000"/>
                </a:solidFill>
                <a:effectLst/>
                <a:highlight>
                  <a:srgbClr val="FFFFFF"/>
                </a:highlight>
                <a:latin typeface="+mn-ea"/>
              </a:rPr>
              <a:t>&lt;</a:t>
            </a:r>
            <a:r>
              <a:rPr lang="nn-NO" altLang="zh-CN" b="0" dirty="0">
                <a:solidFill>
                  <a:srgbClr val="3B3B3B"/>
                </a:solidFill>
                <a:effectLst/>
                <a:highlight>
                  <a:srgbClr val="FFFFFF"/>
                </a:highlight>
                <a:latin typeface="+mn-ea"/>
              </a:rPr>
              <a:t> </a:t>
            </a:r>
            <a:r>
              <a:rPr lang="nn-NO" altLang="zh-CN" b="0" dirty="0">
                <a:solidFill>
                  <a:srgbClr val="098658"/>
                </a:solidFill>
                <a:effectLst/>
                <a:highlight>
                  <a:srgbClr val="FFFFFF"/>
                </a:highlight>
                <a:latin typeface="+mn-ea"/>
              </a:rPr>
              <a:t>100</a:t>
            </a:r>
            <a:r>
              <a:rPr lang="nn-NO" altLang="zh-CN" b="0" dirty="0">
                <a:solidFill>
                  <a:srgbClr val="3B3B3B"/>
                </a:solidFill>
                <a:effectLst/>
                <a:highlight>
                  <a:srgbClr val="FFFFFF"/>
                </a:highlight>
                <a:latin typeface="+mn-ea"/>
              </a:rPr>
              <a:t>; </a:t>
            </a:r>
            <a:r>
              <a:rPr lang="nn-NO" altLang="zh-CN" b="0" dirty="0">
                <a:solidFill>
                  <a:srgbClr val="001080"/>
                </a:solidFill>
                <a:effectLst/>
                <a:highlight>
                  <a:srgbClr val="FFFFFF"/>
                </a:highlight>
                <a:latin typeface="+mn-ea"/>
              </a:rPr>
              <a:t>i</a:t>
            </a:r>
            <a:r>
              <a:rPr lang="nn-NO" altLang="zh-CN" b="0" dirty="0">
                <a:solidFill>
                  <a:srgbClr val="000000"/>
                </a:solidFill>
                <a:effectLst/>
                <a:highlight>
                  <a:srgbClr val="FFFFFF"/>
                </a:highlight>
                <a:latin typeface="+mn-ea"/>
              </a:rPr>
              <a:t>+=</a:t>
            </a:r>
            <a:r>
              <a:rPr lang="nn-NO" altLang="zh-CN" b="0" dirty="0">
                <a:solidFill>
                  <a:srgbClr val="098658"/>
                </a:solidFill>
                <a:effectLst/>
                <a:highlight>
                  <a:srgbClr val="FFFFFF"/>
                </a:highlight>
                <a:latin typeface="+mn-ea"/>
              </a:rPr>
              <a:t>4</a:t>
            </a:r>
            <a:r>
              <a:rPr lang="nn-NO" altLang="zh-CN" b="0" dirty="0">
                <a:solidFill>
                  <a:srgbClr val="3B3B3B"/>
                </a:solidFill>
                <a:effectLst/>
                <a:highlight>
                  <a:srgbClr val="FFFFFF"/>
                </a:highlight>
                <a:latin typeface="+mn-ea"/>
              </a:rPr>
              <a:t>){</a:t>
            </a:r>
          </a:p>
          <a:p>
            <a:r>
              <a:rPr lang="nn-NO" altLang="zh-CN" b="0" dirty="0">
                <a:solidFill>
                  <a:srgbClr val="3B3B3B"/>
                </a:solidFill>
                <a:effectLst/>
                <a:highlight>
                  <a:srgbClr val="FFFFFF"/>
                </a:highlight>
                <a:latin typeface="+mn-ea"/>
              </a:rPr>
              <a:t>     </a:t>
            </a:r>
            <a:r>
              <a:rPr lang="nn-NO" altLang="zh-CN" b="0" dirty="0">
                <a:solidFill>
                  <a:srgbClr val="001080"/>
                </a:solidFill>
                <a:effectLst/>
                <a:highlight>
                  <a:srgbClr val="FFFFFF"/>
                </a:highlight>
                <a:latin typeface="+mn-ea"/>
              </a:rPr>
              <a:t>sum</a:t>
            </a:r>
            <a:r>
              <a:rPr lang="nn-NO" altLang="zh-CN" b="0" dirty="0">
                <a:solidFill>
                  <a:srgbClr val="3B3B3B"/>
                </a:solidFill>
                <a:effectLst/>
                <a:highlight>
                  <a:srgbClr val="FFFFFF"/>
                </a:highlight>
                <a:latin typeface="+mn-ea"/>
              </a:rPr>
              <a:t> </a:t>
            </a:r>
            <a:r>
              <a:rPr lang="nn-NO" altLang="zh-CN" b="0" dirty="0">
                <a:solidFill>
                  <a:srgbClr val="000000"/>
                </a:solidFill>
                <a:effectLst/>
                <a:highlight>
                  <a:srgbClr val="FFFFFF"/>
                </a:highlight>
                <a:latin typeface="+mn-ea"/>
              </a:rPr>
              <a:t>=</a:t>
            </a:r>
            <a:r>
              <a:rPr lang="nn-NO" altLang="zh-CN" b="0" dirty="0">
                <a:solidFill>
                  <a:srgbClr val="3B3B3B"/>
                </a:solidFill>
                <a:effectLst/>
                <a:highlight>
                  <a:srgbClr val="FFFFFF"/>
                </a:highlight>
                <a:latin typeface="+mn-ea"/>
              </a:rPr>
              <a:t> </a:t>
            </a:r>
            <a:r>
              <a:rPr lang="nn-NO" altLang="zh-CN" b="0" dirty="0">
                <a:solidFill>
                  <a:srgbClr val="001080"/>
                </a:solidFill>
                <a:effectLst/>
                <a:highlight>
                  <a:srgbClr val="FFFFFF"/>
                </a:highlight>
                <a:latin typeface="+mn-ea"/>
              </a:rPr>
              <a:t>sum</a:t>
            </a:r>
            <a:r>
              <a:rPr lang="nn-NO" altLang="zh-CN" b="0" dirty="0">
                <a:solidFill>
                  <a:srgbClr val="3B3B3B"/>
                </a:solidFill>
                <a:effectLst/>
                <a:highlight>
                  <a:srgbClr val="FFFFFF"/>
                </a:highlight>
                <a:latin typeface="+mn-ea"/>
              </a:rPr>
              <a:t> </a:t>
            </a:r>
            <a:r>
              <a:rPr lang="nn-NO" altLang="zh-CN" b="0" dirty="0">
                <a:solidFill>
                  <a:srgbClr val="000000"/>
                </a:solidFill>
                <a:effectLst/>
                <a:highlight>
                  <a:srgbClr val="FFFFFF"/>
                </a:highlight>
                <a:latin typeface="+mn-ea"/>
              </a:rPr>
              <a:t>+</a:t>
            </a:r>
            <a:r>
              <a:rPr lang="nn-NO" altLang="zh-CN" b="0" dirty="0">
                <a:solidFill>
                  <a:srgbClr val="3B3B3B"/>
                </a:solidFill>
                <a:effectLst/>
                <a:highlight>
                  <a:srgbClr val="FFFFFF"/>
                </a:highlight>
                <a:latin typeface="+mn-ea"/>
              </a:rPr>
              <a:t> </a:t>
            </a:r>
            <a:r>
              <a:rPr lang="nn-NO" altLang="zh-CN" b="0" dirty="0">
                <a:solidFill>
                  <a:srgbClr val="098658"/>
                </a:solidFill>
                <a:effectLst/>
                <a:highlight>
                  <a:srgbClr val="FFFFFF"/>
                </a:highlight>
                <a:latin typeface="+mn-ea"/>
              </a:rPr>
              <a:t>4 </a:t>
            </a:r>
            <a:r>
              <a:rPr lang="nn-NO" altLang="zh-CN" b="0" dirty="0">
                <a:solidFill>
                  <a:srgbClr val="3B3B3B"/>
                </a:solidFill>
                <a:effectLst/>
                <a:highlight>
                  <a:srgbClr val="FFFFFF"/>
                </a:highlight>
                <a:latin typeface="+mn-ea"/>
              </a:rPr>
              <a:t>* </a:t>
            </a:r>
            <a:r>
              <a:rPr lang="nn-NO" altLang="zh-CN" b="0" dirty="0">
                <a:solidFill>
                  <a:srgbClr val="001080"/>
                </a:solidFill>
                <a:effectLst/>
                <a:highlight>
                  <a:srgbClr val="FFFFFF"/>
                </a:highlight>
                <a:latin typeface="+mn-ea"/>
              </a:rPr>
              <a:t>i + </a:t>
            </a:r>
            <a:r>
              <a:rPr lang="nn-NO" altLang="zh-CN" b="0" dirty="0">
                <a:solidFill>
                  <a:srgbClr val="098658"/>
                </a:solidFill>
                <a:effectLst/>
                <a:highlight>
                  <a:srgbClr val="FFFFFF"/>
                </a:highlight>
                <a:latin typeface="+mn-ea"/>
              </a:rPr>
              <a:t>6</a:t>
            </a:r>
            <a:r>
              <a:rPr lang="nn-NO" altLang="zh-CN" b="0" dirty="0">
                <a:solidFill>
                  <a:srgbClr val="3B3B3B"/>
                </a:solidFill>
                <a:effectLst/>
                <a:highlight>
                  <a:srgbClr val="FFFFFF"/>
                </a:highlight>
                <a:latin typeface="+mn-ea"/>
              </a:rPr>
              <a:t>;   </a:t>
            </a:r>
          </a:p>
          <a:p>
            <a:r>
              <a:rPr lang="nn-NO" altLang="zh-CN" b="0" dirty="0">
                <a:solidFill>
                  <a:srgbClr val="3B3B3B"/>
                </a:solidFill>
                <a:effectLst/>
                <a:highlight>
                  <a:srgbClr val="FFFFFF"/>
                </a:highlight>
                <a:latin typeface="+mn-ea"/>
              </a:rPr>
              <a:t>}</a:t>
            </a:r>
          </a:p>
        </p:txBody>
      </p:sp>
      <p:sp>
        <p:nvSpPr>
          <p:cNvPr id="11" name="文本框 10">
            <a:extLst>
              <a:ext uri="{FF2B5EF4-FFF2-40B4-BE49-F238E27FC236}">
                <a16:creationId xmlns:a16="http://schemas.microsoft.com/office/drawing/2014/main" id="{A47EFEE3-47CD-736E-C1DE-A74C54FC4B8B}"/>
              </a:ext>
            </a:extLst>
          </p:cNvPr>
          <p:cNvSpPr txBox="1"/>
          <p:nvPr/>
        </p:nvSpPr>
        <p:spPr>
          <a:xfrm>
            <a:off x="6096000" y="1211185"/>
            <a:ext cx="4907422" cy="923330"/>
          </a:xfrm>
          <a:prstGeom prst="rect">
            <a:avLst/>
          </a:prstGeom>
          <a:solidFill>
            <a:srgbClr val="FFFFFF"/>
          </a:solidFill>
          <a:ln>
            <a:solidFill>
              <a:srgbClr val="0E7C7E"/>
            </a:solidFill>
          </a:ln>
          <a:effectLst>
            <a:outerShdw blurRad="50800" dist="50800" dir="2700000" algn="ctr" rotWithShape="0">
              <a:schemeClr val="tx1">
                <a:alpha val="40000"/>
              </a:schemeClr>
            </a:outerShdw>
          </a:effectLst>
        </p:spPr>
        <p:txBody>
          <a:bodyPr wrap="square">
            <a:spAutoFit/>
          </a:bodyPr>
          <a:lstStyle/>
          <a:p>
            <a:r>
              <a:rPr lang="nn-NO" altLang="zh-CN" b="0" dirty="0">
                <a:solidFill>
                  <a:srgbClr val="AF00DB"/>
                </a:solidFill>
                <a:effectLst/>
                <a:highlight>
                  <a:srgbClr val="FFFFFF"/>
                </a:highlight>
                <a:latin typeface="+mn-ea"/>
              </a:rPr>
              <a:t>for</a:t>
            </a:r>
            <a:r>
              <a:rPr lang="nn-NO" altLang="zh-CN" b="0" dirty="0">
                <a:solidFill>
                  <a:srgbClr val="3B3B3B"/>
                </a:solidFill>
                <a:effectLst/>
                <a:highlight>
                  <a:srgbClr val="FFFFFF"/>
                </a:highlight>
                <a:latin typeface="+mn-ea"/>
              </a:rPr>
              <a:t> (</a:t>
            </a:r>
            <a:r>
              <a:rPr lang="nn-NO" altLang="zh-CN" b="0" dirty="0">
                <a:solidFill>
                  <a:srgbClr val="0000FF"/>
                </a:solidFill>
                <a:effectLst/>
                <a:highlight>
                  <a:srgbClr val="FFFFFF"/>
                </a:highlight>
                <a:latin typeface="+mn-ea"/>
              </a:rPr>
              <a:t>int</a:t>
            </a:r>
            <a:r>
              <a:rPr lang="nn-NO" altLang="zh-CN" b="0" dirty="0">
                <a:solidFill>
                  <a:srgbClr val="3B3B3B"/>
                </a:solidFill>
                <a:effectLst/>
                <a:highlight>
                  <a:srgbClr val="FFFFFF"/>
                </a:highlight>
                <a:latin typeface="+mn-ea"/>
              </a:rPr>
              <a:t> </a:t>
            </a:r>
            <a:r>
              <a:rPr lang="nn-NO" altLang="zh-CN" b="0" dirty="0">
                <a:solidFill>
                  <a:srgbClr val="001080"/>
                </a:solidFill>
                <a:effectLst/>
                <a:highlight>
                  <a:srgbClr val="FFFFFF"/>
                </a:highlight>
                <a:latin typeface="+mn-ea"/>
              </a:rPr>
              <a:t>i</a:t>
            </a:r>
            <a:r>
              <a:rPr lang="nn-NO" altLang="zh-CN" b="0" dirty="0">
                <a:solidFill>
                  <a:srgbClr val="3B3B3B"/>
                </a:solidFill>
                <a:effectLst/>
                <a:highlight>
                  <a:srgbClr val="FFFFFF"/>
                </a:highlight>
                <a:latin typeface="+mn-ea"/>
              </a:rPr>
              <a:t> </a:t>
            </a:r>
            <a:r>
              <a:rPr lang="nn-NO" altLang="zh-CN" b="0" dirty="0">
                <a:solidFill>
                  <a:srgbClr val="000000"/>
                </a:solidFill>
                <a:effectLst/>
                <a:highlight>
                  <a:srgbClr val="FFFFFF"/>
                </a:highlight>
                <a:latin typeface="+mn-ea"/>
              </a:rPr>
              <a:t>=</a:t>
            </a:r>
            <a:r>
              <a:rPr lang="nn-NO" altLang="zh-CN" b="0" dirty="0">
                <a:solidFill>
                  <a:srgbClr val="3B3B3B"/>
                </a:solidFill>
                <a:effectLst/>
                <a:highlight>
                  <a:srgbClr val="FFFFFF"/>
                </a:highlight>
                <a:latin typeface="+mn-ea"/>
              </a:rPr>
              <a:t> </a:t>
            </a:r>
            <a:r>
              <a:rPr lang="nn-NO" altLang="zh-CN" b="0" dirty="0">
                <a:solidFill>
                  <a:srgbClr val="098658"/>
                </a:solidFill>
                <a:effectLst/>
                <a:highlight>
                  <a:srgbClr val="FFFFFF"/>
                </a:highlight>
                <a:latin typeface="+mn-ea"/>
              </a:rPr>
              <a:t>0</a:t>
            </a:r>
            <a:r>
              <a:rPr lang="nn-NO" altLang="zh-CN" b="0" dirty="0">
                <a:solidFill>
                  <a:srgbClr val="3B3B3B"/>
                </a:solidFill>
                <a:effectLst/>
                <a:highlight>
                  <a:srgbClr val="FFFFFF"/>
                </a:highlight>
                <a:latin typeface="+mn-ea"/>
              </a:rPr>
              <a:t>; </a:t>
            </a:r>
            <a:r>
              <a:rPr lang="nn-NO" altLang="zh-CN" b="0" dirty="0">
                <a:solidFill>
                  <a:srgbClr val="001080"/>
                </a:solidFill>
                <a:effectLst/>
                <a:highlight>
                  <a:srgbClr val="FFFFFF"/>
                </a:highlight>
                <a:latin typeface="+mn-ea"/>
              </a:rPr>
              <a:t>i</a:t>
            </a:r>
            <a:r>
              <a:rPr lang="nn-NO" altLang="zh-CN" b="0" dirty="0">
                <a:solidFill>
                  <a:srgbClr val="000000"/>
                </a:solidFill>
                <a:effectLst/>
                <a:highlight>
                  <a:srgbClr val="FFFFFF"/>
                </a:highlight>
                <a:latin typeface="+mn-ea"/>
              </a:rPr>
              <a:t>&lt;</a:t>
            </a:r>
            <a:r>
              <a:rPr lang="nn-NO" altLang="zh-CN" b="0" dirty="0">
                <a:solidFill>
                  <a:srgbClr val="3B3B3B"/>
                </a:solidFill>
                <a:effectLst/>
                <a:highlight>
                  <a:srgbClr val="FFFFFF"/>
                </a:highlight>
                <a:latin typeface="+mn-ea"/>
              </a:rPr>
              <a:t> </a:t>
            </a:r>
            <a:r>
              <a:rPr lang="nn-NO" altLang="zh-CN" b="0" dirty="0">
                <a:solidFill>
                  <a:srgbClr val="098658"/>
                </a:solidFill>
                <a:effectLst/>
                <a:highlight>
                  <a:srgbClr val="FFFFFF"/>
                </a:highlight>
                <a:latin typeface="+mn-ea"/>
              </a:rPr>
              <a:t>10240</a:t>
            </a:r>
            <a:r>
              <a:rPr lang="nn-NO" altLang="zh-CN" b="0" dirty="0">
                <a:solidFill>
                  <a:srgbClr val="3B3B3B"/>
                </a:solidFill>
                <a:effectLst/>
                <a:highlight>
                  <a:srgbClr val="FFFFFF"/>
                </a:highlight>
                <a:latin typeface="+mn-ea"/>
              </a:rPr>
              <a:t>; </a:t>
            </a:r>
            <a:r>
              <a:rPr lang="nn-NO" altLang="zh-CN" b="0" dirty="0">
                <a:solidFill>
                  <a:srgbClr val="001080"/>
                </a:solidFill>
                <a:effectLst/>
                <a:highlight>
                  <a:srgbClr val="FFFFFF"/>
                </a:highlight>
                <a:latin typeface="+mn-ea"/>
              </a:rPr>
              <a:t>i</a:t>
            </a:r>
            <a:r>
              <a:rPr lang="nn-NO" altLang="zh-CN" b="0" dirty="0">
                <a:solidFill>
                  <a:srgbClr val="000000"/>
                </a:solidFill>
                <a:effectLst/>
                <a:highlight>
                  <a:srgbClr val="FFFFFF"/>
                </a:highlight>
                <a:latin typeface="+mn-ea"/>
              </a:rPr>
              <a:t>++</a:t>
            </a:r>
            <a:r>
              <a:rPr lang="nn-NO" altLang="zh-CN" b="0" dirty="0">
                <a:solidFill>
                  <a:srgbClr val="3B3B3B"/>
                </a:solidFill>
                <a:effectLst/>
                <a:highlight>
                  <a:srgbClr val="FFFFFF"/>
                </a:highlight>
                <a:latin typeface="+mn-ea"/>
              </a:rPr>
              <a:t>){</a:t>
            </a:r>
          </a:p>
          <a:p>
            <a:r>
              <a:rPr lang="nn-NO" altLang="zh-CN" b="0" dirty="0">
                <a:solidFill>
                  <a:srgbClr val="3B3B3B"/>
                </a:solidFill>
                <a:effectLst/>
                <a:highlight>
                  <a:srgbClr val="FFFFFF"/>
                </a:highlight>
                <a:latin typeface="+mn-ea"/>
              </a:rPr>
              <a:t>    </a:t>
            </a:r>
            <a:r>
              <a:rPr lang="nn-NO" altLang="zh-CN" b="0" dirty="0">
                <a:solidFill>
                  <a:srgbClr val="001080"/>
                </a:solidFill>
                <a:effectLst/>
                <a:highlight>
                  <a:srgbClr val="FFFFFF"/>
                </a:highlight>
                <a:latin typeface="+mn-ea"/>
              </a:rPr>
              <a:t>c</a:t>
            </a:r>
            <a:r>
              <a:rPr lang="nn-NO" altLang="zh-CN" b="0" dirty="0">
                <a:solidFill>
                  <a:srgbClr val="3B3B3B"/>
                </a:solidFill>
                <a:effectLst/>
                <a:highlight>
                  <a:srgbClr val="FFFFFF"/>
                </a:highlight>
                <a:latin typeface="+mn-ea"/>
              </a:rPr>
              <a:t>[</a:t>
            </a:r>
            <a:r>
              <a:rPr lang="nn-NO" altLang="zh-CN" b="0" dirty="0">
                <a:solidFill>
                  <a:srgbClr val="001080"/>
                </a:solidFill>
                <a:effectLst/>
                <a:highlight>
                  <a:srgbClr val="FFFFFF"/>
                </a:highlight>
                <a:latin typeface="+mn-ea"/>
              </a:rPr>
              <a:t>i</a:t>
            </a:r>
            <a:r>
              <a:rPr lang="nn-NO" altLang="zh-CN" b="0" dirty="0">
                <a:solidFill>
                  <a:srgbClr val="3B3B3B"/>
                </a:solidFill>
                <a:effectLst/>
                <a:highlight>
                  <a:srgbClr val="FFFFFF"/>
                </a:highlight>
                <a:latin typeface="+mn-ea"/>
              </a:rPr>
              <a:t>] </a:t>
            </a:r>
            <a:r>
              <a:rPr lang="nn-NO" altLang="zh-CN" b="0" dirty="0">
                <a:solidFill>
                  <a:srgbClr val="000000"/>
                </a:solidFill>
                <a:effectLst/>
                <a:highlight>
                  <a:srgbClr val="FFFFFF"/>
                </a:highlight>
                <a:latin typeface="+mn-ea"/>
              </a:rPr>
              <a:t>=</a:t>
            </a:r>
            <a:r>
              <a:rPr lang="nn-NO" altLang="zh-CN" b="0" dirty="0">
                <a:solidFill>
                  <a:srgbClr val="3B3B3B"/>
                </a:solidFill>
                <a:effectLst/>
                <a:highlight>
                  <a:srgbClr val="FFFFFF"/>
                </a:highlight>
                <a:latin typeface="+mn-ea"/>
              </a:rPr>
              <a:t> </a:t>
            </a:r>
            <a:r>
              <a:rPr lang="nn-NO" altLang="zh-CN" b="0" dirty="0">
                <a:solidFill>
                  <a:srgbClr val="001080"/>
                </a:solidFill>
                <a:effectLst/>
                <a:highlight>
                  <a:srgbClr val="FFFFFF"/>
                </a:highlight>
                <a:latin typeface="+mn-ea"/>
              </a:rPr>
              <a:t>a</a:t>
            </a:r>
            <a:r>
              <a:rPr lang="nn-NO" altLang="zh-CN" b="0" dirty="0">
                <a:solidFill>
                  <a:srgbClr val="3B3B3B"/>
                </a:solidFill>
                <a:effectLst/>
                <a:highlight>
                  <a:srgbClr val="FFFFFF"/>
                </a:highlight>
                <a:latin typeface="+mn-ea"/>
              </a:rPr>
              <a:t>[</a:t>
            </a:r>
            <a:r>
              <a:rPr lang="nn-NO" altLang="zh-CN" b="0" dirty="0">
                <a:solidFill>
                  <a:srgbClr val="001080"/>
                </a:solidFill>
                <a:effectLst/>
                <a:highlight>
                  <a:srgbClr val="FFFFFF"/>
                </a:highlight>
                <a:latin typeface="+mn-ea"/>
              </a:rPr>
              <a:t>i</a:t>
            </a:r>
            <a:r>
              <a:rPr lang="nn-NO" altLang="zh-CN" b="0" dirty="0">
                <a:solidFill>
                  <a:srgbClr val="3B3B3B"/>
                </a:solidFill>
                <a:effectLst/>
                <a:highlight>
                  <a:srgbClr val="FFFFFF"/>
                </a:highlight>
                <a:latin typeface="+mn-ea"/>
              </a:rPr>
              <a:t>] </a:t>
            </a:r>
            <a:r>
              <a:rPr lang="nn-NO" altLang="zh-CN" b="0" dirty="0">
                <a:solidFill>
                  <a:srgbClr val="000000"/>
                </a:solidFill>
                <a:effectLst/>
                <a:highlight>
                  <a:srgbClr val="FFFFFF"/>
                </a:highlight>
                <a:latin typeface="+mn-ea"/>
              </a:rPr>
              <a:t>+</a:t>
            </a:r>
            <a:r>
              <a:rPr lang="nn-NO" altLang="zh-CN" b="0" dirty="0">
                <a:solidFill>
                  <a:srgbClr val="3B3B3B"/>
                </a:solidFill>
                <a:effectLst/>
                <a:highlight>
                  <a:srgbClr val="FFFFFF"/>
                </a:highlight>
                <a:latin typeface="+mn-ea"/>
              </a:rPr>
              <a:t> </a:t>
            </a:r>
            <a:r>
              <a:rPr lang="nn-NO" altLang="zh-CN" b="0" dirty="0">
                <a:solidFill>
                  <a:srgbClr val="001080"/>
                </a:solidFill>
                <a:effectLst/>
                <a:highlight>
                  <a:srgbClr val="FFFFFF"/>
                </a:highlight>
                <a:latin typeface="+mn-ea"/>
              </a:rPr>
              <a:t>b</a:t>
            </a:r>
            <a:r>
              <a:rPr lang="nn-NO" altLang="zh-CN" b="0" dirty="0">
                <a:solidFill>
                  <a:srgbClr val="3B3B3B"/>
                </a:solidFill>
                <a:effectLst/>
                <a:highlight>
                  <a:srgbClr val="FFFFFF"/>
                </a:highlight>
                <a:latin typeface="+mn-ea"/>
              </a:rPr>
              <a:t>[</a:t>
            </a:r>
            <a:r>
              <a:rPr lang="nn-NO" altLang="zh-CN" b="0" dirty="0">
                <a:solidFill>
                  <a:srgbClr val="001080"/>
                </a:solidFill>
                <a:effectLst/>
                <a:highlight>
                  <a:srgbClr val="FFFFFF"/>
                </a:highlight>
                <a:latin typeface="+mn-ea"/>
              </a:rPr>
              <a:t>i</a:t>
            </a:r>
            <a:r>
              <a:rPr lang="nn-NO" altLang="zh-CN" b="0" dirty="0">
                <a:solidFill>
                  <a:srgbClr val="3B3B3B"/>
                </a:solidFill>
                <a:effectLst/>
                <a:highlight>
                  <a:srgbClr val="FFFFFF"/>
                </a:highlight>
                <a:latin typeface="+mn-ea"/>
              </a:rPr>
              <a:t>];</a:t>
            </a:r>
          </a:p>
          <a:p>
            <a:r>
              <a:rPr lang="nn-NO" altLang="zh-CN" b="0" dirty="0">
                <a:solidFill>
                  <a:srgbClr val="3B3B3B"/>
                </a:solidFill>
                <a:effectLst/>
                <a:highlight>
                  <a:srgbClr val="FFFFFF"/>
                </a:highlight>
                <a:latin typeface="+mn-ea"/>
              </a:rPr>
              <a:t>}</a:t>
            </a:r>
          </a:p>
        </p:txBody>
      </p:sp>
      <p:sp>
        <p:nvSpPr>
          <p:cNvPr id="12" name="文本框 11">
            <a:extLst>
              <a:ext uri="{FF2B5EF4-FFF2-40B4-BE49-F238E27FC236}">
                <a16:creationId xmlns:a16="http://schemas.microsoft.com/office/drawing/2014/main" id="{EDB24D21-D171-C4DD-312F-43078125506D}"/>
              </a:ext>
            </a:extLst>
          </p:cNvPr>
          <p:cNvSpPr txBox="1"/>
          <p:nvPr/>
        </p:nvSpPr>
        <p:spPr>
          <a:xfrm>
            <a:off x="6096000" y="2769059"/>
            <a:ext cx="4907422" cy="1754326"/>
          </a:xfrm>
          <a:prstGeom prst="rect">
            <a:avLst/>
          </a:prstGeom>
          <a:solidFill>
            <a:srgbClr val="FFFFFF"/>
          </a:solidFill>
          <a:ln>
            <a:solidFill>
              <a:srgbClr val="0E7C7E"/>
            </a:solidFill>
          </a:ln>
          <a:effectLst>
            <a:outerShdw blurRad="50800" dist="50800" dir="2700000" algn="ctr" rotWithShape="0">
              <a:schemeClr val="tx1">
                <a:alpha val="40000"/>
              </a:schemeClr>
            </a:outerShdw>
          </a:effectLst>
        </p:spPr>
        <p:txBody>
          <a:bodyPr wrap="square">
            <a:spAutoFit/>
          </a:bodyPr>
          <a:lstStyle/>
          <a:p>
            <a:r>
              <a:rPr lang="fr-FR" altLang="zh-CN" b="0" dirty="0">
                <a:solidFill>
                  <a:srgbClr val="AF00DB"/>
                </a:solidFill>
                <a:effectLst/>
                <a:highlight>
                  <a:srgbClr val="FFFFFF"/>
                </a:highlight>
                <a:latin typeface="+mn-ea"/>
              </a:rPr>
              <a:t>for</a:t>
            </a:r>
            <a:r>
              <a:rPr lang="fr-FR" altLang="zh-CN" b="0" dirty="0">
                <a:solidFill>
                  <a:srgbClr val="3B3B3B"/>
                </a:solidFill>
                <a:effectLst/>
                <a:highlight>
                  <a:srgbClr val="FFFFFF"/>
                </a:highlight>
                <a:latin typeface="+mn-ea"/>
              </a:rPr>
              <a:t> (</a:t>
            </a:r>
            <a:r>
              <a:rPr lang="fr-FR" altLang="zh-CN" b="0" dirty="0">
                <a:solidFill>
                  <a:srgbClr val="0000FF"/>
                </a:solidFill>
                <a:effectLst/>
                <a:highlight>
                  <a:srgbClr val="FFFFFF"/>
                </a:highlight>
                <a:latin typeface="+mn-ea"/>
              </a:rPr>
              <a:t>int</a:t>
            </a:r>
            <a:r>
              <a:rPr lang="fr-FR" altLang="zh-CN" b="0" dirty="0">
                <a:solidFill>
                  <a:srgbClr val="3B3B3B"/>
                </a:solidFill>
                <a:effectLst/>
                <a:highlight>
                  <a:srgbClr val="FFFFFF"/>
                </a:highlight>
                <a:latin typeface="+mn-ea"/>
              </a:rPr>
              <a:t> </a:t>
            </a:r>
            <a:r>
              <a:rPr lang="fr-FR" altLang="zh-CN" b="0" dirty="0">
                <a:solidFill>
                  <a:srgbClr val="001080"/>
                </a:solidFill>
                <a:effectLst/>
                <a:highlight>
                  <a:srgbClr val="FFFFFF"/>
                </a:highlight>
                <a:latin typeface="+mn-ea"/>
              </a:rPr>
              <a:t>i</a:t>
            </a:r>
            <a:r>
              <a:rPr lang="fr-FR" altLang="zh-CN" b="0" dirty="0">
                <a:solidFill>
                  <a:srgbClr val="3B3B3B"/>
                </a:solidFill>
                <a:effectLst/>
                <a:highlight>
                  <a:srgbClr val="FFFFFF"/>
                </a:highlight>
                <a:latin typeface="+mn-ea"/>
              </a:rPr>
              <a:t> </a:t>
            </a:r>
            <a:r>
              <a:rPr lang="fr-FR" altLang="zh-CN" b="0" dirty="0">
                <a:solidFill>
                  <a:srgbClr val="000000"/>
                </a:solidFill>
                <a:effectLst/>
                <a:highlight>
                  <a:srgbClr val="FFFFFF"/>
                </a:highlight>
                <a:latin typeface="+mn-ea"/>
              </a:rPr>
              <a:t>=</a:t>
            </a:r>
            <a:r>
              <a:rPr lang="fr-FR" altLang="zh-CN" b="0" dirty="0">
                <a:solidFill>
                  <a:srgbClr val="3B3B3B"/>
                </a:solidFill>
                <a:effectLst/>
                <a:highlight>
                  <a:srgbClr val="FFFFFF"/>
                </a:highlight>
                <a:latin typeface="+mn-ea"/>
              </a:rPr>
              <a:t> </a:t>
            </a:r>
            <a:r>
              <a:rPr lang="fr-FR" altLang="zh-CN" b="0" dirty="0">
                <a:solidFill>
                  <a:srgbClr val="098658"/>
                </a:solidFill>
                <a:effectLst/>
                <a:highlight>
                  <a:srgbClr val="FFFFFF"/>
                </a:highlight>
                <a:latin typeface="+mn-ea"/>
              </a:rPr>
              <a:t>0</a:t>
            </a:r>
            <a:r>
              <a:rPr lang="fr-FR" altLang="zh-CN" b="0" dirty="0">
                <a:solidFill>
                  <a:srgbClr val="3B3B3B"/>
                </a:solidFill>
                <a:effectLst/>
                <a:highlight>
                  <a:srgbClr val="FFFFFF"/>
                </a:highlight>
                <a:latin typeface="+mn-ea"/>
              </a:rPr>
              <a:t>; </a:t>
            </a:r>
            <a:r>
              <a:rPr lang="fr-FR" altLang="zh-CN" b="0" dirty="0">
                <a:solidFill>
                  <a:srgbClr val="001080"/>
                </a:solidFill>
                <a:effectLst/>
                <a:highlight>
                  <a:srgbClr val="FFFFFF"/>
                </a:highlight>
                <a:latin typeface="+mn-ea"/>
              </a:rPr>
              <a:t>i</a:t>
            </a:r>
            <a:r>
              <a:rPr lang="fr-FR" altLang="zh-CN" b="0" dirty="0">
                <a:solidFill>
                  <a:srgbClr val="000000"/>
                </a:solidFill>
                <a:effectLst/>
                <a:highlight>
                  <a:srgbClr val="FFFFFF"/>
                </a:highlight>
                <a:latin typeface="+mn-ea"/>
              </a:rPr>
              <a:t>&lt;</a:t>
            </a:r>
            <a:r>
              <a:rPr lang="fr-FR" altLang="zh-CN" b="0" dirty="0">
                <a:solidFill>
                  <a:srgbClr val="3B3B3B"/>
                </a:solidFill>
                <a:effectLst/>
                <a:highlight>
                  <a:srgbClr val="FFFFFF"/>
                </a:highlight>
                <a:latin typeface="+mn-ea"/>
              </a:rPr>
              <a:t> </a:t>
            </a:r>
            <a:r>
              <a:rPr lang="fr-FR" altLang="zh-CN" b="0" dirty="0">
                <a:solidFill>
                  <a:srgbClr val="098658"/>
                </a:solidFill>
                <a:effectLst/>
                <a:highlight>
                  <a:srgbClr val="FFFFFF"/>
                </a:highlight>
                <a:latin typeface="+mn-ea"/>
              </a:rPr>
              <a:t>10240</a:t>
            </a:r>
            <a:r>
              <a:rPr lang="fr-FR" altLang="zh-CN" b="0" dirty="0">
                <a:solidFill>
                  <a:srgbClr val="3B3B3B"/>
                </a:solidFill>
                <a:effectLst/>
                <a:highlight>
                  <a:srgbClr val="FFFFFF"/>
                </a:highlight>
                <a:latin typeface="+mn-ea"/>
              </a:rPr>
              <a:t>; </a:t>
            </a:r>
            <a:r>
              <a:rPr lang="fr-FR" altLang="zh-CN" b="0" dirty="0">
                <a:solidFill>
                  <a:srgbClr val="001080"/>
                </a:solidFill>
                <a:effectLst/>
                <a:highlight>
                  <a:srgbClr val="FFFFFF"/>
                </a:highlight>
                <a:latin typeface="+mn-ea"/>
              </a:rPr>
              <a:t>i</a:t>
            </a:r>
            <a:r>
              <a:rPr lang="fr-FR" altLang="zh-CN" b="0" dirty="0">
                <a:solidFill>
                  <a:srgbClr val="000000"/>
                </a:solidFill>
                <a:effectLst/>
                <a:highlight>
                  <a:srgbClr val="FFFFFF"/>
                </a:highlight>
                <a:latin typeface="+mn-ea"/>
              </a:rPr>
              <a:t>+=</a:t>
            </a:r>
            <a:r>
              <a:rPr lang="fr-FR" altLang="zh-CN" b="0" dirty="0">
                <a:solidFill>
                  <a:srgbClr val="098658"/>
                </a:solidFill>
                <a:effectLst/>
                <a:highlight>
                  <a:srgbClr val="FFFFFF"/>
                </a:highlight>
                <a:latin typeface="+mn-ea"/>
              </a:rPr>
              <a:t>4</a:t>
            </a:r>
            <a:r>
              <a:rPr lang="fr-FR" altLang="zh-CN" b="0" dirty="0">
                <a:solidFill>
                  <a:srgbClr val="3B3B3B"/>
                </a:solidFill>
                <a:effectLst/>
                <a:highlight>
                  <a:srgbClr val="FFFFFF"/>
                </a:highlight>
                <a:latin typeface="+mn-ea"/>
              </a:rPr>
              <a:t>){</a:t>
            </a:r>
          </a:p>
          <a:p>
            <a:r>
              <a:rPr lang="fr-FR" altLang="zh-CN" b="0" dirty="0">
                <a:solidFill>
                  <a:srgbClr val="3B3B3B"/>
                </a:solidFill>
                <a:effectLst/>
                <a:highlight>
                  <a:srgbClr val="FFFFFF"/>
                </a:highlight>
                <a:latin typeface="+mn-ea"/>
              </a:rPr>
              <a:t>     </a:t>
            </a:r>
            <a:r>
              <a:rPr lang="fr-FR" altLang="zh-CN" b="0" dirty="0">
                <a:solidFill>
                  <a:srgbClr val="001080"/>
                </a:solidFill>
                <a:effectLst/>
                <a:highlight>
                  <a:srgbClr val="FFFFFF"/>
                </a:highlight>
                <a:latin typeface="+mn-ea"/>
              </a:rPr>
              <a:t>c</a:t>
            </a:r>
            <a:r>
              <a:rPr lang="fr-FR" altLang="zh-CN" b="0" dirty="0">
                <a:solidFill>
                  <a:srgbClr val="3B3B3B"/>
                </a:solidFill>
                <a:effectLst/>
                <a:highlight>
                  <a:srgbClr val="FFFFFF"/>
                </a:highlight>
                <a:latin typeface="+mn-ea"/>
              </a:rPr>
              <a:t>[</a:t>
            </a:r>
            <a:r>
              <a:rPr lang="fr-FR" altLang="zh-CN" b="0" dirty="0">
                <a:solidFill>
                  <a:srgbClr val="001080"/>
                </a:solidFill>
                <a:effectLst/>
                <a:highlight>
                  <a:srgbClr val="FFFFFF"/>
                </a:highlight>
                <a:latin typeface="+mn-ea"/>
              </a:rPr>
              <a:t>i</a:t>
            </a:r>
            <a:r>
              <a:rPr lang="fr-FR" altLang="zh-CN" b="0" dirty="0">
                <a:solidFill>
                  <a:srgbClr val="3B3B3B"/>
                </a:solidFill>
                <a:effectLst/>
                <a:highlight>
                  <a:srgbClr val="FFFFFF"/>
                </a:highlight>
                <a:latin typeface="+mn-ea"/>
              </a:rPr>
              <a:t>] </a:t>
            </a:r>
            <a:r>
              <a:rPr lang="fr-FR" altLang="zh-CN" b="0" dirty="0">
                <a:solidFill>
                  <a:srgbClr val="000000"/>
                </a:solidFill>
                <a:effectLst/>
                <a:highlight>
                  <a:srgbClr val="FFFFFF"/>
                </a:highlight>
                <a:latin typeface="+mn-ea"/>
              </a:rPr>
              <a:t>=</a:t>
            </a:r>
            <a:r>
              <a:rPr lang="fr-FR" altLang="zh-CN" b="0" dirty="0">
                <a:solidFill>
                  <a:srgbClr val="3B3B3B"/>
                </a:solidFill>
                <a:effectLst/>
                <a:highlight>
                  <a:srgbClr val="FFFFFF"/>
                </a:highlight>
                <a:latin typeface="+mn-ea"/>
              </a:rPr>
              <a:t> </a:t>
            </a:r>
            <a:r>
              <a:rPr lang="fr-FR" altLang="zh-CN" b="0" dirty="0">
                <a:solidFill>
                  <a:srgbClr val="001080"/>
                </a:solidFill>
                <a:effectLst/>
                <a:highlight>
                  <a:srgbClr val="FFFFFF"/>
                </a:highlight>
                <a:latin typeface="+mn-ea"/>
              </a:rPr>
              <a:t>a</a:t>
            </a:r>
            <a:r>
              <a:rPr lang="fr-FR" altLang="zh-CN" b="0" dirty="0">
                <a:solidFill>
                  <a:srgbClr val="3B3B3B"/>
                </a:solidFill>
                <a:effectLst/>
                <a:highlight>
                  <a:srgbClr val="FFFFFF"/>
                </a:highlight>
                <a:latin typeface="+mn-ea"/>
              </a:rPr>
              <a:t>[</a:t>
            </a:r>
            <a:r>
              <a:rPr lang="fr-FR" altLang="zh-CN" b="0" dirty="0">
                <a:solidFill>
                  <a:srgbClr val="001080"/>
                </a:solidFill>
                <a:effectLst/>
                <a:highlight>
                  <a:srgbClr val="FFFFFF"/>
                </a:highlight>
                <a:latin typeface="+mn-ea"/>
              </a:rPr>
              <a:t>i</a:t>
            </a:r>
            <a:r>
              <a:rPr lang="fr-FR" altLang="zh-CN" b="0" dirty="0">
                <a:solidFill>
                  <a:srgbClr val="3B3B3B"/>
                </a:solidFill>
                <a:effectLst/>
                <a:highlight>
                  <a:srgbClr val="FFFFFF"/>
                </a:highlight>
                <a:latin typeface="+mn-ea"/>
              </a:rPr>
              <a:t>] </a:t>
            </a:r>
            <a:r>
              <a:rPr lang="fr-FR" altLang="zh-CN" b="0" dirty="0">
                <a:solidFill>
                  <a:srgbClr val="000000"/>
                </a:solidFill>
                <a:effectLst/>
                <a:highlight>
                  <a:srgbClr val="FFFFFF"/>
                </a:highlight>
                <a:latin typeface="+mn-ea"/>
              </a:rPr>
              <a:t>+</a:t>
            </a:r>
            <a:r>
              <a:rPr lang="fr-FR" altLang="zh-CN" b="0" dirty="0">
                <a:solidFill>
                  <a:srgbClr val="3B3B3B"/>
                </a:solidFill>
                <a:effectLst/>
                <a:highlight>
                  <a:srgbClr val="FFFFFF"/>
                </a:highlight>
                <a:latin typeface="+mn-ea"/>
              </a:rPr>
              <a:t> </a:t>
            </a:r>
            <a:r>
              <a:rPr lang="fr-FR" altLang="zh-CN" b="0" dirty="0">
                <a:solidFill>
                  <a:srgbClr val="001080"/>
                </a:solidFill>
                <a:effectLst/>
                <a:highlight>
                  <a:srgbClr val="FFFFFF"/>
                </a:highlight>
                <a:latin typeface="+mn-ea"/>
              </a:rPr>
              <a:t>b</a:t>
            </a:r>
            <a:r>
              <a:rPr lang="fr-FR" altLang="zh-CN" b="0" dirty="0">
                <a:solidFill>
                  <a:srgbClr val="3B3B3B"/>
                </a:solidFill>
                <a:effectLst/>
                <a:highlight>
                  <a:srgbClr val="FFFFFF"/>
                </a:highlight>
                <a:latin typeface="+mn-ea"/>
              </a:rPr>
              <a:t>[</a:t>
            </a:r>
            <a:r>
              <a:rPr lang="fr-FR" altLang="zh-CN" b="0" dirty="0">
                <a:solidFill>
                  <a:srgbClr val="001080"/>
                </a:solidFill>
                <a:effectLst/>
                <a:highlight>
                  <a:srgbClr val="FFFFFF"/>
                </a:highlight>
                <a:latin typeface="+mn-ea"/>
              </a:rPr>
              <a:t>i</a:t>
            </a:r>
            <a:r>
              <a:rPr lang="fr-FR" altLang="zh-CN" b="0" dirty="0">
                <a:solidFill>
                  <a:srgbClr val="3B3B3B"/>
                </a:solidFill>
                <a:effectLst/>
                <a:highlight>
                  <a:srgbClr val="FFFFFF"/>
                </a:highlight>
                <a:latin typeface="+mn-ea"/>
              </a:rPr>
              <a:t>];   </a:t>
            </a:r>
          </a:p>
          <a:p>
            <a:r>
              <a:rPr lang="fr-FR" altLang="zh-CN" b="0" dirty="0">
                <a:solidFill>
                  <a:srgbClr val="3B3B3B"/>
                </a:solidFill>
                <a:effectLst/>
                <a:highlight>
                  <a:srgbClr val="FFFFFF"/>
                </a:highlight>
                <a:latin typeface="+mn-ea"/>
              </a:rPr>
              <a:t>     </a:t>
            </a:r>
            <a:r>
              <a:rPr lang="fr-FR" altLang="zh-CN" b="0" dirty="0">
                <a:solidFill>
                  <a:srgbClr val="001080"/>
                </a:solidFill>
                <a:effectLst/>
                <a:highlight>
                  <a:srgbClr val="FFFFFF"/>
                </a:highlight>
                <a:latin typeface="+mn-ea"/>
              </a:rPr>
              <a:t>c</a:t>
            </a:r>
            <a:r>
              <a:rPr lang="fr-FR" altLang="zh-CN" b="0" dirty="0">
                <a:solidFill>
                  <a:srgbClr val="3B3B3B"/>
                </a:solidFill>
                <a:effectLst/>
                <a:highlight>
                  <a:srgbClr val="FFFFFF"/>
                </a:highlight>
                <a:latin typeface="+mn-ea"/>
              </a:rPr>
              <a:t>[</a:t>
            </a:r>
            <a:r>
              <a:rPr lang="fr-FR" altLang="zh-CN" b="0" dirty="0">
                <a:solidFill>
                  <a:srgbClr val="001080"/>
                </a:solidFill>
                <a:effectLst/>
                <a:highlight>
                  <a:srgbClr val="FFFFFF"/>
                </a:highlight>
                <a:latin typeface="+mn-ea"/>
              </a:rPr>
              <a:t>i</a:t>
            </a:r>
            <a:r>
              <a:rPr lang="fr-FR" altLang="zh-CN" b="0" dirty="0">
                <a:solidFill>
                  <a:srgbClr val="000000"/>
                </a:solidFill>
                <a:effectLst/>
                <a:highlight>
                  <a:srgbClr val="FFFFFF"/>
                </a:highlight>
                <a:latin typeface="+mn-ea"/>
              </a:rPr>
              <a:t>+</a:t>
            </a:r>
            <a:r>
              <a:rPr lang="fr-FR" altLang="zh-CN" b="0" dirty="0">
                <a:solidFill>
                  <a:srgbClr val="098658"/>
                </a:solidFill>
                <a:effectLst/>
                <a:highlight>
                  <a:srgbClr val="FFFFFF"/>
                </a:highlight>
                <a:latin typeface="+mn-ea"/>
              </a:rPr>
              <a:t>1</a:t>
            </a:r>
            <a:r>
              <a:rPr lang="fr-FR" altLang="zh-CN" b="0" dirty="0">
                <a:solidFill>
                  <a:srgbClr val="3B3B3B"/>
                </a:solidFill>
                <a:effectLst/>
                <a:highlight>
                  <a:srgbClr val="FFFFFF"/>
                </a:highlight>
                <a:latin typeface="+mn-ea"/>
              </a:rPr>
              <a:t>] </a:t>
            </a:r>
            <a:r>
              <a:rPr lang="fr-FR" altLang="zh-CN" b="0" dirty="0">
                <a:solidFill>
                  <a:srgbClr val="000000"/>
                </a:solidFill>
                <a:effectLst/>
                <a:highlight>
                  <a:srgbClr val="FFFFFF"/>
                </a:highlight>
                <a:latin typeface="+mn-ea"/>
              </a:rPr>
              <a:t>=</a:t>
            </a:r>
            <a:r>
              <a:rPr lang="fr-FR" altLang="zh-CN" b="0" dirty="0">
                <a:solidFill>
                  <a:srgbClr val="3B3B3B"/>
                </a:solidFill>
                <a:effectLst/>
                <a:highlight>
                  <a:srgbClr val="FFFFFF"/>
                </a:highlight>
                <a:latin typeface="+mn-ea"/>
              </a:rPr>
              <a:t> </a:t>
            </a:r>
            <a:r>
              <a:rPr lang="fr-FR" altLang="zh-CN" b="0" dirty="0">
                <a:solidFill>
                  <a:srgbClr val="001080"/>
                </a:solidFill>
                <a:effectLst/>
                <a:highlight>
                  <a:srgbClr val="FFFFFF"/>
                </a:highlight>
                <a:latin typeface="+mn-ea"/>
              </a:rPr>
              <a:t>a</a:t>
            </a:r>
            <a:r>
              <a:rPr lang="fr-FR" altLang="zh-CN" b="0" dirty="0">
                <a:solidFill>
                  <a:srgbClr val="3B3B3B"/>
                </a:solidFill>
                <a:effectLst/>
                <a:highlight>
                  <a:srgbClr val="FFFFFF"/>
                </a:highlight>
                <a:latin typeface="+mn-ea"/>
              </a:rPr>
              <a:t>[</a:t>
            </a:r>
            <a:r>
              <a:rPr lang="fr-FR" altLang="zh-CN" b="0" dirty="0">
                <a:solidFill>
                  <a:srgbClr val="001080"/>
                </a:solidFill>
                <a:effectLst/>
                <a:highlight>
                  <a:srgbClr val="FFFFFF"/>
                </a:highlight>
                <a:latin typeface="+mn-ea"/>
              </a:rPr>
              <a:t>i</a:t>
            </a:r>
            <a:r>
              <a:rPr lang="fr-FR" altLang="zh-CN" b="0" dirty="0">
                <a:solidFill>
                  <a:srgbClr val="000000"/>
                </a:solidFill>
                <a:effectLst/>
                <a:highlight>
                  <a:srgbClr val="FFFFFF"/>
                </a:highlight>
                <a:latin typeface="+mn-ea"/>
              </a:rPr>
              <a:t>+</a:t>
            </a:r>
            <a:r>
              <a:rPr lang="fr-FR" altLang="zh-CN" b="0" dirty="0">
                <a:solidFill>
                  <a:srgbClr val="098658"/>
                </a:solidFill>
                <a:effectLst/>
                <a:highlight>
                  <a:srgbClr val="FFFFFF"/>
                </a:highlight>
                <a:latin typeface="+mn-ea"/>
              </a:rPr>
              <a:t>1</a:t>
            </a:r>
            <a:r>
              <a:rPr lang="fr-FR" altLang="zh-CN" b="0" dirty="0">
                <a:solidFill>
                  <a:srgbClr val="3B3B3B"/>
                </a:solidFill>
                <a:effectLst/>
                <a:highlight>
                  <a:srgbClr val="FFFFFF"/>
                </a:highlight>
                <a:latin typeface="+mn-ea"/>
              </a:rPr>
              <a:t>] </a:t>
            </a:r>
            <a:r>
              <a:rPr lang="fr-FR" altLang="zh-CN" b="0" dirty="0">
                <a:solidFill>
                  <a:srgbClr val="000000"/>
                </a:solidFill>
                <a:effectLst/>
                <a:highlight>
                  <a:srgbClr val="FFFFFF"/>
                </a:highlight>
                <a:latin typeface="+mn-ea"/>
              </a:rPr>
              <a:t>+</a:t>
            </a:r>
            <a:r>
              <a:rPr lang="fr-FR" altLang="zh-CN" b="0" dirty="0">
                <a:solidFill>
                  <a:srgbClr val="3B3B3B"/>
                </a:solidFill>
                <a:effectLst/>
                <a:highlight>
                  <a:srgbClr val="FFFFFF"/>
                </a:highlight>
                <a:latin typeface="+mn-ea"/>
              </a:rPr>
              <a:t> </a:t>
            </a:r>
            <a:r>
              <a:rPr lang="fr-FR" altLang="zh-CN" b="0" dirty="0">
                <a:solidFill>
                  <a:srgbClr val="001080"/>
                </a:solidFill>
                <a:effectLst/>
                <a:highlight>
                  <a:srgbClr val="FFFFFF"/>
                </a:highlight>
                <a:latin typeface="+mn-ea"/>
              </a:rPr>
              <a:t>b</a:t>
            </a:r>
            <a:r>
              <a:rPr lang="fr-FR" altLang="zh-CN" b="0" dirty="0">
                <a:solidFill>
                  <a:srgbClr val="3B3B3B"/>
                </a:solidFill>
                <a:effectLst/>
                <a:highlight>
                  <a:srgbClr val="FFFFFF"/>
                </a:highlight>
                <a:latin typeface="+mn-ea"/>
              </a:rPr>
              <a:t>[</a:t>
            </a:r>
            <a:r>
              <a:rPr lang="fr-FR" altLang="zh-CN" b="0" dirty="0">
                <a:solidFill>
                  <a:srgbClr val="001080"/>
                </a:solidFill>
                <a:effectLst/>
                <a:highlight>
                  <a:srgbClr val="FFFFFF"/>
                </a:highlight>
                <a:latin typeface="+mn-ea"/>
              </a:rPr>
              <a:t>i</a:t>
            </a:r>
            <a:r>
              <a:rPr lang="fr-FR" altLang="zh-CN" b="0" dirty="0">
                <a:solidFill>
                  <a:srgbClr val="000000"/>
                </a:solidFill>
                <a:effectLst/>
                <a:highlight>
                  <a:srgbClr val="FFFFFF"/>
                </a:highlight>
                <a:latin typeface="+mn-ea"/>
              </a:rPr>
              <a:t>+</a:t>
            </a:r>
            <a:r>
              <a:rPr lang="fr-FR" altLang="zh-CN" b="0" dirty="0">
                <a:solidFill>
                  <a:srgbClr val="098658"/>
                </a:solidFill>
                <a:effectLst/>
                <a:highlight>
                  <a:srgbClr val="FFFFFF"/>
                </a:highlight>
                <a:latin typeface="+mn-ea"/>
              </a:rPr>
              <a:t>1</a:t>
            </a:r>
            <a:r>
              <a:rPr lang="fr-FR" altLang="zh-CN" b="0" dirty="0">
                <a:solidFill>
                  <a:srgbClr val="3B3B3B"/>
                </a:solidFill>
                <a:effectLst/>
                <a:highlight>
                  <a:srgbClr val="FFFFFF"/>
                </a:highlight>
                <a:latin typeface="+mn-ea"/>
              </a:rPr>
              <a:t>];      </a:t>
            </a:r>
          </a:p>
          <a:p>
            <a:r>
              <a:rPr lang="fr-FR" altLang="zh-CN" b="0" dirty="0">
                <a:solidFill>
                  <a:srgbClr val="3B3B3B"/>
                </a:solidFill>
                <a:effectLst/>
                <a:highlight>
                  <a:srgbClr val="FFFFFF"/>
                </a:highlight>
                <a:latin typeface="+mn-ea"/>
              </a:rPr>
              <a:t>     </a:t>
            </a:r>
            <a:r>
              <a:rPr lang="fr-FR" altLang="zh-CN" b="0" dirty="0">
                <a:solidFill>
                  <a:srgbClr val="001080"/>
                </a:solidFill>
                <a:effectLst/>
                <a:highlight>
                  <a:srgbClr val="FFFFFF"/>
                </a:highlight>
                <a:latin typeface="+mn-ea"/>
              </a:rPr>
              <a:t>c</a:t>
            </a:r>
            <a:r>
              <a:rPr lang="fr-FR" altLang="zh-CN" b="0" dirty="0">
                <a:solidFill>
                  <a:srgbClr val="3B3B3B"/>
                </a:solidFill>
                <a:effectLst/>
                <a:highlight>
                  <a:srgbClr val="FFFFFF"/>
                </a:highlight>
                <a:latin typeface="+mn-ea"/>
              </a:rPr>
              <a:t>[</a:t>
            </a:r>
            <a:r>
              <a:rPr lang="fr-FR" altLang="zh-CN" b="0" dirty="0">
                <a:solidFill>
                  <a:srgbClr val="001080"/>
                </a:solidFill>
                <a:effectLst/>
                <a:highlight>
                  <a:srgbClr val="FFFFFF"/>
                </a:highlight>
                <a:latin typeface="+mn-ea"/>
              </a:rPr>
              <a:t>i</a:t>
            </a:r>
            <a:r>
              <a:rPr lang="fr-FR" altLang="zh-CN" b="0" dirty="0">
                <a:solidFill>
                  <a:srgbClr val="000000"/>
                </a:solidFill>
                <a:effectLst/>
                <a:highlight>
                  <a:srgbClr val="FFFFFF"/>
                </a:highlight>
                <a:latin typeface="+mn-ea"/>
              </a:rPr>
              <a:t>+</a:t>
            </a:r>
            <a:r>
              <a:rPr lang="fr-FR" altLang="zh-CN" b="0" dirty="0">
                <a:solidFill>
                  <a:srgbClr val="098658"/>
                </a:solidFill>
                <a:effectLst/>
                <a:highlight>
                  <a:srgbClr val="FFFFFF"/>
                </a:highlight>
                <a:latin typeface="+mn-ea"/>
              </a:rPr>
              <a:t>2</a:t>
            </a:r>
            <a:r>
              <a:rPr lang="fr-FR" altLang="zh-CN" b="0" dirty="0">
                <a:solidFill>
                  <a:srgbClr val="3B3B3B"/>
                </a:solidFill>
                <a:effectLst/>
                <a:highlight>
                  <a:srgbClr val="FFFFFF"/>
                </a:highlight>
                <a:latin typeface="+mn-ea"/>
              </a:rPr>
              <a:t>] </a:t>
            </a:r>
            <a:r>
              <a:rPr lang="fr-FR" altLang="zh-CN" b="0" dirty="0">
                <a:solidFill>
                  <a:srgbClr val="000000"/>
                </a:solidFill>
                <a:effectLst/>
                <a:highlight>
                  <a:srgbClr val="FFFFFF"/>
                </a:highlight>
                <a:latin typeface="+mn-ea"/>
              </a:rPr>
              <a:t>=</a:t>
            </a:r>
            <a:r>
              <a:rPr lang="fr-FR" altLang="zh-CN" b="0" dirty="0">
                <a:solidFill>
                  <a:srgbClr val="3B3B3B"/>
                </a:solidFill>
                <a:effectLst/>
                <a:highlight>
                  <a:srgbClr val="FFFFFF"/>
                </a:highlight>
                <a:latin typeface="+mn-ea"/>
              </a:rPr>
              <a:t> </a:t>
            </a:r>
            <a:r>
              <a:rPr lang="fr-FR" altLang="zh-CN" b="0" dirty="0">
                <a:solidFill>
                  <a:srgbClr val="001080"/>
                </a:solidFill>
                <a:effectLst/>
                <a:highlight>
                  <a:srgbClr val="FFFFFF"/>
                </a:highlight>
                <a:latin typeface="+mn-ea"/>
              </a:rPr>
              <a:t>a</a:t>
            </a:r>
            <a:r>
              <a:rPr lang="fr-FR" altLang="zh-CN" b="0" dirty="0">
                <a:solidFill>
                  <a:srgbClr val="3B3B3B"/>
                </a:solidFill>
                <a:effectLst/>
                <a:highlight>
                  <a:srgbClr val="FFFFFF"/>
                </a:highlight>
                <a:latin typeface="+mn-ea"/>
              </a:rPr>
              <a:t>[</a:t>
            </a:r>
            <a:r>
              <a:rPr lang="fr-FR" altLang="zh-CN" b="0" dirty="0">
                <a:solidFill>
                  <a:srgbClr val="001080"/>
                </a:solidFill>
                <a:effectLst/>
                <a:highlight>
                  <a:srgbClr val="FFFFFF"/>
                </a:highlight>
                <a:latin typeface="+mn-ea"/>
              </a:rPr>
              <a:t>i</a:t>
            </a:r>
            <a:r>
              <a:rPr lang="fr-FR" altLang="zh-CN" b="0" dirty="0">
                <a:solidFill>
                  <a:srgbClr val="000000"/>
                </a:solidFill>
                <a:effectLst/>
                <a:highlight>
                  <a:srgbClr val="FFFFFF"/>
                </a:highlight>
                <a:latin typeface="+mn-ea"/>
              </a:rPr>
              <a:t>+</a:t>
            </a:r>
            <a:r>
              <a:rPr lang="fr-FR" altLang="zh-CN" b="0" dirty="0">
                <a:solidFill>
                  <a:srgbClr val="098658"/>
                </a:solidFill>
                <a:effectLst/>
                <a:highlight>
                  <a:srgbClr val="FFFFFF"/>
                </a:highlight>
                <a:latin typeface="+mn-ea"/>
              </a:rPr>
              <a:t>2</a:t>
            </a:r>
            <a:r>
              <a:rPr lang="fr-FR" altLang="zh-CN" b="0" dirty="0">
                <a:solidFill>
                  <a:srgbClr val="3B3B3B"/>
                </a:solidFill>
                <a:effectLst/>
                <a:highlight>
                  <a:srgbClr val="FFFFFF"/>
                </a:highlight>
                <a:latin typeface="+mn-ea"/>
              </a:rPr>
              <a:t>] </a:t>
            </a:r>
            <a:r>
              <a:rPr lang="fr-FR" altLang="zh-CN" b="0" dirty="0">
                <a:solidFill>
                  <a:srgbClr val="000000"/>
                </a:solidFill>
                <a:effectLst/>
                <a:highlight>
                  <a:srgbClr val="FFFFFF"/>
                </a:highlight>
                <a:latin typeface="+mn-ea"/>
              </a:rPr>
              <a:t>+</a:t>
            </a:r>
            <a:r>
              <a:rPr lang="fr-FR" altLang="zh-CN" b="0" dirty="0">
                <a:solidFill>
                  <a:srgbClr val="3B3B3B"/>
                </a:solidFill>
                <a:effectLst/>
                <a:highlight>
                  <a:srgbClr val="FFFFFF"/>
                </a:highlight>
                <a:latin typeface="+mn-ea"/>
              </a:rPr>
              <a:t> </a:t>
            </a:r>
            <a:r>
              <a:rPr lang="fr-FR" altLang="zh-CN" b="0" dirty="0">
                <a:solidFill>
                  <a:srgbClr val="001080"/>
                </a:solidFill>
                <a:effectLst/>
                <a:highlight>
                  <a:srgbClr val="FFFFFF"/>
                </a:highlight>
                <a:latin typeface="+mn-ea"/>
              </a:rPr>
              <a:t>b</a:t>
            </a:r>
            <a:r>
              <a:rPr lang="fr-FR" altLang="zh-CN" b="0" dirty="0">
                <a:solidFill>
                  <a:srgbClr val="3B3B3B"/>
                </a:solidFill>
                <a:effectLst/>
                <a:highlight>
                  <a:srgbClr val="FFFFFF"/>
                </a:highlight>
                <a:latin typeface="+mn-ea"/>
              </a:rPr>
              <a:t>[</a:t>
            </a:r>
            <a:r>
              <a:rPr lang="fr-FR" altLang="zh-CN" b="0" dirty="0">
                <a:solidFill>
                  <a:srgbClr val="001080"/>
                </a:solidFill>
                <a:effectLst/>
                <a:highlight>
                  <a:srgbClr val="FFFFFF"/>
                </a:highlight>
                <a:latin typeface="+mn-ea"/>
              </a:rPr>
              <a:t>i</a:t>
            </a:r>
            <a:r>
              <a:rPr lang="fr-FR" altLang="zh-CN" b="0" dirty="0">
                <a:solidFill>
                  <a:srgbClr val="000000"/>
                </a:solidFill>
                <a:effectLst/>
                <a:highlight>
                  <a:srgbClr val="FFFFFF"/>
                </a:highlight>
                <a:latin typeface="+mn-ea"/>
              </a:rPr>
              <a:t>+</a:t>
            </a:r>
            <a:r>
              <a:rPr lang="fr-FR" altLang="zh-CN" b="0" dirty="0">
                <a:solidFill>
                  <a:srgbClr val="098658"/>
                </a:solidFill>
                <a:effectLst/>
                <a:highlight>
                  <a:srgbClr val="FFFFFF"/>
                </a:highlight>
                <a:latin typeface="+mn-ea"/>
              </a:rPr>
              <a:t>2</a:t>
            </a:r>
            <a:r>
              <a:rPr lang="fr-FR" altLang="zh-CN" b="0" dirty="0">
                <a:solidFill>
                  <a:srgbClr val="3B3B3B"/>
                </a:solidFill>
                <a:effectLst/>
                <a:highlight>
                  <a:srgbClr val="FFFFFF"/>
                </a:highlight>
                <a:latin typeface="+mn-ea"/>
              </a:rPr>
              <a:t>];  </a:t>
            </a:r>
          </a:p>
          <a:p>
            <a:r>
              <a:rPr lang="fr-FR" altLang="zh-CN" b="0" dirty="0">
                <a:solidFill>
                  <a:srgbClr val="3B3B3B"/>
                </a:solidFill>
                <a:effectLst/>
                <a:highlight>
                  <a:srgbClr val="FFFFFF"/>
                </a:highlight>
                <a:latin typeface="+mn-ea"/>
              </a:rPr>
              <a:t>     </a:t>
            </a:r>
            <a:r>
              <a:rPr lang="fr-FR" altLang="zh-CN" b="0" dirty="0">
                <a:solidFill>
                  <a:srgbClr val="001080"/>
                </a:solidFill>
                <a:effectLst/>
                <a:highlight>
                  <a:srgbClr val="FFFFFF"/>
                </a:highlight>
                <a:latin typeface="+mn-ea"/>
              </a:rPr>
              <a:t>c</a:t>
            </a:r>
            <a:r>
              <a:rPr lang="fr-FR" altLang="zh-CN" b="0" dirty="0">
                <a:solidFill>
                  <a:srgbClr val="3B3B3B"/>
                </a:solidFill>
                <a:effectLst/>
                <a:highlight>
                  <a:srgbClr val="FFFFFF"/>
                </a:highlight>
                <a:latin typeface="+mn-ea"/>
              </a:rPr>
              <a:t>[</a:t>
            </a:r>
            <a:r>
              <a:rPr lang="fr-FR" altLang="zh-CN" b="0" dirty="0">
                <a:solidFill>
                  <a:srgbClr val="001080"/>
                </a:solidFill>
                <a:effectLst/>
                <a:highlight>
                  <a:srgbClr val="FFFFFF"/>
                </a:highlight>
                <a:latin typeface="+mn-ea"/>
              </a:rPr>
              <a:t>i</a:t>
            </a:r>
            <a:r>
              <a:rPr lang="fr-FR" altLang="zh-CN" b="0" dirty="0">
                <a:solidFill>
                  <a:srgbClr val="000000"/>
                </a:solidFill>
                <a:effectLst/>
                <a:highlight>
                  <a:srgbClr val="FFFFFF"/>
                </a:highlight>
                <a:latin typeface="+mn-ea"/>
              </a:rPr>
              <a:t>+</a:t>
            </a:r>
            <a:r>
              <a:rPr lang="fr-FR" altLang="zh-CN" b="0" dirty="0">
                <a:solidFill>
                  <a:srgbClr val="098658"/>
                </a:solidFill>
                <a:effectLst/>
                <a:highlight>
                  <a:srgbClr val="FFFFFF"/>
                </a:highlight>
                <a:latin typeface="+mn-ea"/>
              </a:rPr>
              <a:t>3</a:t>
            </a:r>
            <a:r>
              <a:rPr lang="fr-FR" altLang="zh-CN" b="0" dirty="0">
                <a:solidFill>
                  <a:srgbClr val="3B3B3B"/>
                </a:solidFill>
                <a:effectLst/>
                <a:highlight>
                  <a:srgbClr val="FFFFFF"/>
                </a:highlight>
                <a:latin typeface="+mn-ea"/>
              </a:rPr>
              <a:t>] </a:t>
            </a:r>
            <a:r>
              <a:rPr lang="fr-FR" altLang="zh-CN" b="0" dirty="0">
                <a:solidFill>
                  <a:srgbClr val="000000"/>
                </a:solidFill>
                <a:effectLst/>
                <a:highlight>
                  <a:srgbClr val="FFFFFF"/>
                </a:highlight>
                <a:latin typeface="+mn-ea"/>
              </a:rPr>
              <a:t>=</a:t>
            </a:r>
            <a:r>
              <a:rPr lang="fr-FR" altLang="zh-CN" b="0" dirty="0">
                <a:solidFill>
                  <a:srgbClr val="3B3B3B"/>
                </a:solidFill>
                <a:effectLst/>
                <a:highlight>
                  <a:srgbClr val="FFFFFF"/>
                </a:highlight>
                <a:latin typeface="+mn-ea"/>
              </a:rPr>
              <a:t> </a:t>
            </a:r>
            <a:r>
              <a:rPr lang="fr-FR" altLang="zh-CN" b="0" dirty="0">
                <a:solidFill>
                  <a:srgbClr val="001080"/>
                </a:solidFill>
                <a:effectLst/>
                <a:highlight>
                  <a:srgbClr val="FFFFFF"/>
                </a:highlight>
                <a:latin typeface="+mn-ea"/>
              </a:rPr>
              <a:t>a</a:t>
            </a:r>
            <a:r>
              <a:rPr lang="fr-FR" altLang="zh-CN" b="0" dirty="0">
                <a:solidFill>
                  <a:srgbClr val="3B3B3B"/>
                </a:solidFill>
                <a:effectLst/>
                <a:highlight>
                  <a:srgbClr val="FFFFFF"/>
                </a:highlight>
                <a:latin typeface="+mn-ea"/>
              </a:rPr>
              <a:t>[</a:t>
            </a:r>
            <a:r>
              <a:rPr lang="fr-FR" altLang="zh-CN" b="0" dirty="0">
                <a:solidFill>
                  <a:srgbClr val="001080"/>
                </a:solidFill>
                <a:effectLst/>
                <a:highlight>
                  <a:srgbClr val="FFFFFF"/>
                </a:highlight>
                <a:latin typeface="+mn-ea"/>
              </a:rPr>
              <a:t>i</a:t>
            </a:r>
            <a:r>
              <a:rPr lang="fr-FR" altLang="zh-CN" b="0" dirty="0">
                <a:solidFill>
                  <a:srgbClr val="000000"/>
                </a:solidFill>
                <a:effectLst/>
                <a:highlight>
                  <a:srgbClr val="FFFFFF"/>
                </a:highlight>
                <a:latin typeface="+mn-ea"/>
              </a:rPr>
              <a:t>+</a:t>
            </a:r>
            <a:r>
              <a:rPr lang="fr-FR" altLang="zh-CN" b="0" dirty="0">
                <a:solidFill>
                  <a:srgbClr val="098658"/>
                </a:solidFill>
                <a:effectLst/>
                <a:highlight>
                  <a:srgbClr val="FFFFFF"/>
                </a:highlight>
                <a:latin typeface="+mn-ea"/>
              </a:rPr>
              <a:t>3</a:t>
            </a:r>
            <a:r>
              <a:rPr lang="fr-FR" altLang="zh-CN" b="0" dirty="0">
                <a:solidFill>
                  <a:srgbClr val="3B3B3B"/>
                </a:solidFill>
                <a:effectLst/>
                <a:highlight>
                  <a:srgbClr val="FFFFFF"/>
                </a:highlight>
                <a:latin typeface="+mn-ea"/>
              </a:rPr>
              <a:t>] </a:t>
            </a:r>
            <a:r>
              <a:rPr lang="fr-FR" altLang="zh-CN" b="0" dirty="0">
                <a:solidFill>
                  <a:srgbClr val="000000"/>
                </a:solidFill>
                <a:effectLst/>
                <a:highlight>
                  <a:srgbClr val="FFFFFF"/>
                </a:highlight>
                <a:latin typeface="+mn-ea"/>
              </a:rPr>
              <a:t>+</a:t>
            </a:r>
            <a:r>
              <a:rPr lang="fr-FR" altLang="zh-CN" b="0" dirty="0">
                <a:solidFill>
                  <a:srgbClr val="3B3B3B"/>
                </a:solidFill>
                <a:effectLst/>
                <a:highlight>
                  <a:srgbClr val="FFFFFF"/>
                </a:highlight>
                <a:latin typeface="+mn-ea"/>
              </a:rPr>
              <a:t> </a:t>
            </a:r>
            <a:r>
              <a:rPr lang="fr-FR" altLang="zh-CN" b="0" dirty="0">
                <a:solidFill>
                  <a:srgbClr val="001080"/>
                </a:solidFill>
                <a:effectLst/>
                <a:highlight>
                  <a:srgbClr val="FFFFFF"/>
                </a:highlight>
                <a:latin typeface="+mn-ea"/>
              </a:rPr>
              <a:t>b</a:t>
            </a:r>
            <a:r>
              <a:rPr lang="fr-FR" altLang="zh-CN" b="0" dirty="0">
                <a:solidFill>
                  <a:srgbClr val="3B3B3B"/>
                </a:solidFill>
                <a:effectLst/>
                <a:highlight>
                  <a:srgbClr val="FFFFFF"/>
                </a:highlight>
                <a:latin typeface="+mn-ea"/>
              </a:rPr>
              <a:t>[</a:t>
            </a:r>
            <a:r>
              <a:rPr lang="fr-FR" altLang="zh-CN" b="0" dirty="0">
                <a:solidFill>
                  <a:srgbClr val="001080"/>
                </a:solidFill>
                <a:effectLst/>
                <a:highlight>
                  <a:srgbClr val="FFFFFF"/>
                </a:highlight>
                <a:latin typeface="+mn-ea"/>
              </a:rPr>
              <a:t>i</a:t>
            </a:r>
            <a:r>
              <a:rPr lang="fr-FR" altLang="zh-CN" b="0" dirty="0">
                <a:solidFill>
                  <a:srgbClr val="000000"/>
                </a:solidFill>
                <a:effectLst/>
                <a:highlight>
                  <a:srgbClr val="FFFFFF"/>
                </a:highlight>
                <a:latin typeface="+mn-ea"/>
              </a:rPr>
              <a:t>+</a:t>
            </a:r>
            <a:r>
              <a:rPr lang="fr-FR" altLang="zh-CN" b="0" dirty="0">
                <a:solidFill>
                  <a:srgbClr val="098658"/>
                </a:solidFill>
                <a:effectLst/>
                <a:highlight>
                  <a:srgbClr val="FFFFFF"/>
                </a:highlight>
                <a:latin typeface="+mn-ea"/>
              </a:rPr>
              <a:t>3</a:t>
            </a:r>
            <a:r>
              <a:rPr lang="fr-FR" altLang="zh-CN" b="0" dirty="0">
                <a:solidFill>
                  <a:srgbClr val="3B3B3B"/>
                </a:solidFill>
                <a:effectLst/>
                <a:highlight>
                  <a:srgbClr val="FFFFFF"/>
                </a:highlight>
                <a:latin typeface="+mn-ea"/>
              </a:rPr>
              <a:t>];       </a:t>
            </a:r>
          </a:p>
          <a:p>
            <a:r>
              <a:rPr lang="fr-FR" altLang="zh-CN" b="0" dirty="0">
                <a:solidFill>
                  <a:srgbClr val="3B3B3B"/>
                </a:solidFill>
                <a:effectLst/>
                <a:highlight>
                  <a:srgbClr val="FFFFFF"/>
                </a:highlight>
                <a:latin typeface="+mn-ea"/>
              </a:rPr>
              <a:t>}</a:t>
            </a:r>
          </a:p>
        </p:txBody>
      </p:sp>
      <p:sp>
        <p:nvSpPr>
          <p:cNvPr id="4" name="箭头: 下 3">
            <a:extLst>
              <a:ext uri="{FF2B5EF4-FFF2-40B4-BE49-F238E27FC236}">
                <a16:creationId xmlns:a16="http://schemas.microsoft.com/office/drawing/2014/main" id="{C5A5ABF8-A216-A2FB-B512-0C5673339171}"/>
              </a:ext>
            </a:extLst>
          </p:cNvPr>
          <p:cNvSpPr/>
          <p:nvPr/>
        </p:nvSpPr>
        <p:spPr>
          <a:xfrm>
            <a:off x="2446020" y="3040380"/>
            <a:ext cx="365760" cy="331470"/>
          </a:xfrm>
          <a:prstGeom prst="downArrow">
            <a:avLst/>
          </a:prstGeom>
          <a:solidFill>
            <a:schemeClr val="bg1"/>
          </a:solidFill>
          <a:effectLst>
            <a:outerShdw blurRad="50800" dist="50800" dir="2700000" algn="ctr" rotWithShape="0">
              <a:schemeClr val="tx1">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箭头: 下 4">
            <a:extLst>
              <a:ext uri="{FF2B5EF4-FFF2-40B4-BE49-F238E27FC236}">
                <a16:creationId xmlns:a16="http://schemas.microsoft.com/office/drawing/2014/main" id="{4E4A6E64-BA06-7C9D-EE22-9AF71BC1906B}"/>
              </a:ext>
            </a:extLst>
          </p:cNvPr>
          <p:cNvSpPr/>
          <p:nvPr/>
        </p:nvSpPr>
        <p:spPr>
          <a:xfrm>
            <a:off x="2449830" y="5320590"/>
            <a:ext cx="365760" cy="331470"/>
          </a:xfrm>
          <a:prstGeom prst="downArrow">
            <a:avLst/>
          </a:prstGeom>
          <a:solidFill>
            <a:schemeClr val="bg1"/>
          </a:solidFill>
          <a:effectLst>
            <a:outerShdw blurRad="50800" dist="50800" dir="2700000" algn="ctr" rotWithShape="0">
              <a:schemeClr val="tx1">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箭头: 下 6">
            <a:extLst>
              <a:ext uri="{FF2B5EF4-FFF2-40B4-BE49-F238E27FC236}">
                <a16:creationId xmlns:a16="http://schemas.microsoft.com/office/drawing/2014/main" id="{135B0490-4092-1450-1081-0E6FBB59C753}"/>
              </a:ext>
            </a:extLst>
          </p:cNvPr>
          <p:cNvSpPr/>
          <p:nvPr/>
        </p:nvSpPr>
        <p:spPr>
          <a:xfrm>
            <a:off x="8366831" y="2270425"/>
            <a:ext cx="365760" cy="331470"/>
          </a:xfrm>
          <a:prstGeom prst="downArrow">
            <a:avLst/>
          </a:prstGeom>
          <a:solidFill>
            <a:schemeClr val="bg1"/>
          </a:solidFill>
          <a:effectLst>
            <a:outerShdw blurRad="50800" dist="50800" dir="2700000" algn="ctr" rotWithShape="0">
              <a:schemeClr val="tx1">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6A034BFC-4413-C38A-17F8-B6836257A227}"/>
              </a:ext>
            </a:extLst>
          </p:cNvPr>
          <p:cNvSpPr txBox="1"/>
          <p:nvPr/>
        </p:nvSpPr>
        <p:spPr>
          <a:xfrm>
            <a:off x="7062069" y="4765737"/>
            <a:ext cx="3005951" cy="400110"/>
          </a:xfrm>
          <a:prstGeom prst="rect">
            <a:avLst/>
          </a:prstGeom>
          <a:noFill/>
        </p:spPr>
        <p:txBody>
          <a:bodyPr wrap="none" rtlCol="0">
            <a:spAutoFit/>
          </a:bodyPr>
          <a:lstStyle/>
          <a:p>
            <a:r>
              <a:rPr lang="zh-CN" altLang="en-US" sz="2000" dirty="0"/>
              <a:t>便于进一步进行向量优化</a:t>
            </a:r>
          </a:p>
        </p:txBody>
      </p:sp>
    </p:spTree>
    <p:extLst>
      <p:ext uri="{BB962C8B-B14F-4D97-AF65-F5344CB8AC3E}">
        <p14:creationId xmlns:p14="http://schemas.microsoft.com/office/powerpoint/2010/main" val="1431963894"/>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E625E6-F871-4612-92FA-3723DEC6215A}"/>
              </a:ext>
            </a:extLst>
          </p:cNvPr>
          <p:cNvSpPr>
            <a:spLocks noGrp="1"/>
          </p:cNvSpPr>
          <p:nvPr>
            <p:ph type="title"/>
          </p:nvPr>
        </p:nvSpPr>
        <p:spPr/>
        <p:txBody>
          <a:bodyPr/>
          <a:lstStyle/>
          <a:p>
            <a:r>
              <a:rPr lang="en-US" altLang="zh-CN" dirty="0"/>
              <a:t>10.5</a:t>
            </a:r>
            <a:r>
              <a:rPr lang="zh-CN" altLang="en-US" dirty="0"/>
              <a:t>　目标代码生成技术</a:t>
            </a:r>
          </a:p>
        </p:txBody>
      </p:sp>
      <p:sp>
        <p:nvSpPr>
          <p:cNvPr id="3" name="内容占位符 2">
            <a:extLst>
              <a:ext uri="{FF2B5EF4-FFF2-40B4-BE49-F238E27FC236}">
                <a16:creationId xmlns:a16="http://schemas.microsoft.com/office/drawing/2014/main" id="{0F4173FE-9166-49AF-942F-D27D2953ADC4}"/>
              </a:ext>
            </a:extLst>
          </p:cNvPr>
          <p:cNvSpPr>
            <a:spLocks noGrp="1"/>
          </p:cNvSpPr>
          <p:nvPr>
            <p:ph idx="1"/>
          </p:nvPr>
        </p:nvSpPr>
        <p:spPr>
          <a:xfrm>
            <a:off x="487822" y="942764"/>
            <a:ext cx="11442240" cy="1156792"/>
          </a:xfrm>
        </p:spPr>
        <p:txBody>
          <a:bodyPr>
            <a:normAutofit fontScale="85000" lnSpcReduction="20000"/>
          </a:bodyPr>
          <a:lstStyle/>
          <a:p>
            <a:r>
              <a:rPr lang="zh-CN" altLang="en-US" dirty="0">
                <a:solidFill>
                  <a:srgbClr val="002060"/>
                </a:solidFill>
              </a:rPr>
              <a:t>着色实践：</a:t>
            </a:r>
            <a:r>
              <a:rPr lang="en-US" altLang="zh-CN" dirty="0">
                <a:solidFill>
                  <a:srgbClr val="FF0000"/>
                </a:solidFill>
              </a:rPr>
              <a:t> Try to find a 3-color RIG</a:t>
            </a:r>
          </a:p>
          <a:p>
            <a:r>
              <a:rPr lang="zh-CN" altLang="en-US" dirty="0"/>
              <a:t>重作活跃变量分析</a:t>
            </a:r>
            <a:endParaRPr lang="en-US" altLang="zh-CN" dirty="0"/>
          </a:p>
          <a:p>
            <a:pPr marL="0" indent="0">
              <a:buNone/>
            </a:pPr>
            <a:endParaRPr lang="zh-CN" altLang="en-US" dirty="0"/>
          </a:p>
        </p:txBody>
      </p:sp>
      <p:grpSp>
        <p:nvGrpSpPr>
          <p:cNvPr id="79" name="组合 78">
            <a:extLst>
              <a:ext uri="{FF2B5EF4-FFF2-40B4-BE49-F238E27FC236}">
                <a16:creationId xmlns:a16="http://schemas.microsoft.com/office/drawing/2014/main" id="{4B9AD069-FAF0-4A3E-A761-DCFD3EB9C4E5}"/>
              </a:ext>
            </a:extLst>
          </p:cNvPr>
          <p:cNvGrpSpPr/>
          <p:nvPr/>
        </p:nvGrpSpPr>
        <p:grpSpPr>
          <a:xfrm>
            <a:off x="2146194" y="2047522"/>
            <a:ext cx="6869466" cy="4581120"/>
            <a:chOff x="1680976" y="1598346"/>
            <a:chExt cx="6869466" cy="4581120"/>
          </a:xfrm>
        </p:grpSpPr>
        <p:sp>
          <p:nvSpPr>
            <p:cNvPr id="45" name="object 18">
              <a:extLst>
                <a:ext uri="{FF2B5EF4-FFF2-40B4-BE49-F238E27FC236}">
                  <a16:creationId xmlns:a16="http://schemas.microsoft.com/office/drawing/2014/main" id="{9F2DFB16-89AA-488F-B4FF-84CA7DEAF248}"/>
                </a:ext>
              </a:extLst>
            </p:cNvPr>
            <p:cNvSpPr txBox="1"/>
            <p:nvPr/>
          </p:nvSpPr>
          <p:spPr>
            <a:xfrm>
              <a:off x="4093971" y="1598346"/>
              <a:ext cx="1712884" cy="1356269"/>
            </a:xfrm>
            <a:prstGeom prst="rect">
              <a:avLst/>
            </a:prstGeom>
            <a:ln>
              <a:solidFill>
                <a:schemeClr val="tx1"/>
              </a:solidFill>
            </a:ln>
          </p:spPr>
          <p:txBody>
            <a:bodyPr vert="horz" wrap="square" lIns="0" tIns="12700" rIns="0" bIns="0" rtlCol="0">
              <a:spAutoFit/>
            </a:bodyPr>
            <a:lstStyle/>
            <a:p>
              <a:pPr marL="12700" marR="8255">
                <a:lnSpc>
                  <a:spcPct val="108200"/>
                </a:lnSpc>
                <a:spcBef>
                  <a:spcPts val="100"/>
                </a:spcBef>
              </a:pPr>
              <a:r>
                <a:rPr lang="en-US" sz="2000" dirty="0">
                  <a:solidFill>
                    <a:srgbClr val="3333CC"/>
                  </a:solidFill>
                  <a:latin typeface="+mn-ea"/>
                  <a:cs typeface="Comic Sans MS"/>
                </a:rPr>
                <a:t> </a:t>
              </a:r>
              <a:r>
                <a:rPr sz="2000" dirty="0">
                  <a:solidFill>
                    <a:srgbClr val="3333CC"/>
                  </a:solidFill>
                  <a:latin typeface="+mn-ea"/>
                  <a:cs typeface="Comic Sans MS"/>
                </a:rPr>
                <a:t>a := b +</a:t>
              </a:r>
              <a:r>
                <a:rPr sz="2000" spc="-100" dirty="0">
                  <a:solidFill>
                    <a:srgbClr val="3333CC"/>
                  </a:solidFill>
                  <a:latin typeface="+mn-ea"/>
                  <a:cs typeface="Comic Sans MS"/>
                </a:rPr>
                <a:t> </a:t>
              </a:r>
              <a:r>
                <a:rPr sz="2000" dirty="0">
                  <a:solidFill>
                    <a:srgbClr val="3333CC"/>
                  </a:solidFill>
                  <a:latin typeface="+mn-ea"/>
                  <a:cs typeface="Comic Sans MS"/>
                </a:rPr>
                <a:t>c  </a:t>
              </a:r>
              <a:endParaRPr lang="en-US" sz="2000" dirty="0">
                <a:solidFill>
                  <a:srgbClr val="3333CC"/>
                </a:solidFill>
                <a:latin typeface="+mn-ea"/>
                <a:cs typeface="Comic Sans MS"/>
              </a:endParaRPr>
            </a:p>
            <a:p>
              <a:pPr marL="12700" marR="8255">
                <a:lnSpc>
                  <a:spcPct val="108200"/>
                </a:lnSpc>
                <a:spcBef>
                  <a:spcPts val="100"/>
                </a:spcBef>
              </a:pPr>
              <a:r>
                <a:rPr lang="en-US" sz="2000" dirty="0">
                  <a:solidFill>
                    <a:srgbClr val="3333CC"/>
                  </a:solidFill>
                  <a:latin typeface="+mn-ea"/>
                  <a:cs typeface="Comic Sans MS"/>
                </a:rPr>
                <a:t> </a:t>
              </a:r>
              <a:r>
                <a:rPr sz="2000" dirty="0">
                  <a:solidFill>
                    <a:srgbClr val="3333CC"/>
                  </a:solidFill>
                  <a:latin typeface="+mn-ea"/>
                  <a:cs typeface="Comic Sans MS"/>
                </a:rPr>
                <a:t>d :=</a:t>
              </a:r>
              <a:r>
                <a:rPr sz="2000" spc="-35" dirty="0">
                  <a:solidFill>
                    <a:srgbClr val="3333CC"/>
                  </a:solidFill>
                  <a:latin typeface="+mn-ea"/>
                  <a:cs typeface="Comic Sans MS"/>
                </a:rPr>
                <a:t> </a:t>
              </a:r>
              <a:r>
                <a:rPr sz="2000" dirty="0">
                  <a:solidFill>
                    <a:srgbClr val="3333CC"/>
                  </a:solidFill>
                  <a:latin typeface="+mn-ea"/>
                  <a:cs typeface="Comic Sans MS"/>
                </a:rPr>
                <a:t>-a</a:t>
              </a:r>
              <a:endParaRPr lang="en-US" sz="2000" dirty="0">
                <a:solidFill>
                  <a:srgbClr val="3333CC"/>
                </a:solidFill>
                <a:latin typeface="+mn-ea"/>
                <a:cs typeface="Comic Sans MS"/>
              </a:endParaRPr>
            </a:p>
            <a:p>
              <a:pPr marL="12700" marR="8255">
                <a:lnSpc>
                  <a:spcPct val="108200"/>
                </a:lnSpc>
                <a:spcBef>
                  <a:spcPts val="100"/>
                </a:spcBef>
              </a:pPr>
              <a:r>
                <a:rPr lang="en-US" sz="2000" dirty="0">
                  <a:solidFill>
                    <a:srgbClr val="FF0000"/>
                  </a:solidFill>
                  <a:latin typeface="+mn-ea"/>
                  <a:cs typeface="Comic Sans MS"/>
                </a:rPr>
                <a:t> f := load fa</a:t>
              </a:r>
              <a:endParaRPr sz="2000" dirty="0">
                <a:solidFill>
                  <a:srgbClr val="FF0000"/>
                </a:solidFill>
                <a:latin typeface="+mn-ea"/>
                <a:cs typeface="Comic Sans MS"/>
              </a:endParaRPr>
            </a:p>
            <a:p>
              <a:pPr marL="12700">
                <a:lnSpc>
                  <a:spcPct val="100000"/>
                </a:lnSpc>
                <a:spcBef>
                  <a:spcPts val="105"/>
                </a:spcBef>
              </a:pPr>
              <a:r>
                <a:rPr lang="en-US" sz="2000" dirty="0">
                  <a:solidFill>
                    <a:srgbClr val="3333CC"/>
                  </a:solidFill>
                  <a:latin typeface="+mn-ea"/>
                  <a:cs typeface="Comic Sans MS"/>
                </a:rPr>
                <a:t> </a:t>
              </a:r>
              <a:r>
                <a:rPr sz="2000" dirty="0">
                  <a:solidFill>
                    <a:srgbClr val="3333CC"/>
                  </a:solidFill>
                  <a:latin typeface="+mn-ea"/>
                  <a:cs typeface="Comic Sans MS"/>
                </a:rPr>
                <a:t>e := d +</a:t>
              </a:r>
              <a:r>
                <a:rPr sz="2000" spc="-95" dirty="0">
                  <a:solidFill>
                    <a:srgbClr val="3333CC"/>
                  </a:solidFill>
                  <a:latin typeface="+mn-ea"/>
                  <a:cs typeface="Comic Sans MS"/>
                </a:rPr>
                <a:t> </a:t>
              </a:r>
              <a:r>
                <a:rPr sz="2000" dirty="0">
                  <a:solidFill>
                    <a:srgbClr val="3333CC"/>
                  </a:solidFill>
                  <a:latin typeface="+mn-ea"/>
                  <a:cs typeface="Comic Sans MS"/>
                </a:rPr>
                <a:t>f</a:t>
              </a:r>
              <a:endParaRPr sz="2000" dirty="0">
                <a:latin typeface="+mn-ea"/>
                <a:cs typeface="Comic Sans MS"/>
              </a:endParaRPr>
            </a:p>
          </p:txBody>
        </p:sp>
        <p:sp>
          <p:nvSpPr>
            <p:cNvPr id="46" name="object 19">
              <a:extLst>
                <a:ext uri="{FF2B5EF4-FFF2-40B4-BE49-F238E27FC236}">
                  <a16:creationId xmlns:a16="http://schemas.microsoft.com/office/drawing/2014/main" id="{06ED87C7-410B-4ADD-95CF-230FE3684EEA}"/>
                </a:ext>
              </a:extLst>
            </p:cNvPr>
            <p:cNvSpPr txBox="1"/>
            <p:nvPr/>
          </p:nvSpPr>
          <p:spPr>
            <a:xfrm>
              <a:off x="2655136" y="3943191"/>
              <a:ext cx="1700606" cy="662361"/>
            </a:xfrm>
            <a:prstGeom prst="rect">
              <a:avLst/>
            </a:prstGeom>
            <a:ln w="5239">
              <a:solidFill>
                <a:schemeClr val="tx1"/>
              </a:solidFill>
            </a:ln>
          </p:spPr>
          <p:txBody>
            <a:bodyPr vert="horz" wrap="square" lIns="0" tIns="20955" rIns="0" bIns="0" rtlCol="0">
              <a:spAutoFit/>
            </a:bodyPr>
            <a:lstStyle/>
            <a:p>
              <a:pPr marL="52705">
                <a:lnSpc>
                  <a:spcPct val="100000"/>
                </a:lnSpc>
                <a:spcBef>
                  <a:spcPts val="165"/>
                </a:spcBef>
              </a:pPr>
              <a:r>
                <a:rPr lang="en-US" sz="2000" dirty="0">
                  <a:solidFill>
                    <a:srgbClr val="3333CC"/>
                  </a:solidFill>
                  <a:latin typeface="+mn-ea"/>
                  <a:cs typeface="Comic Sans MS"/>
                </a:rPr>
                <a:t> </a:t>
              </a:r>
              <a:r>
                <a:rPr sz="2000" dirty="0">
                  <a:solidFill>
                    <a:srgbClr val="3333CC"/>
                  </a:solidFill>
                  <a:latin typeface="+mn-ea"/>
                  <a:cs typeface="Comic Sans MS"/>
                </a:rPr>
                <a:t>f </a:t>
              </a:r>
              <a:r>
                <a:rPr sz="2000" spc="-5" dirty="0">
                  <a:solidFill>
                    <a:srgbClr val="3333CC"/>
                  </a:solidFill>
                  <a:latin typeface="+mn-ea"/>
                  <a:cs typeface="Comic Sans MS"/>
                </a:rPr>
                <a:t>:= </a:t>
              </a:r>
              <a:r>
                <a:rPr sz="2000" dirty="0">
                  <a:solidFill>
                    <a:srgbClr val="3333CC"/>
                  </a:solidFill>
                  <a:latin typeface="+mn-ea"/>
                  <a:cs typeface="Comic Sans MS"/>
                </a:rPr>
                <a:t>2 *</a:t>
              </a:r>
              <a:r>
                <a:rPr sz="2000" spc="-30" dirty="0">
                  <a:solidFill>
                    <a:srgbClr val="3333CC"/>
                  </a:solidFill>
                  <a:latin typeface="+mn-ea"/>
                  <a:cs typeface="Comic Sans MS"/>
                </a:rPr>
                <a:t> </a:t>
              </a:r>
              <a:r>
                <a:rPr sz="2000" dirty="0">
                  <a:solidFill>
                    <a:srgbClr val="3333CC"/>
                  </a:solidFill>
                  <a:latin typeface="+mn-ea"/>
                  <a:cs typeface="Comic Sans MS"/>
                </a:rPr>
                <a:t>e</a:t>
              </a:r>
              <a:endParaRPr lang="en-US" sz="2000" dirty="0">
                <a:solidFill>
                  <a:srgbClr val="3333CC"/>
                </a:solidFill>
                <a:latin typeface="+mn-ea"/>
                <a:cs typeface="Comic Sans MS"/>
              </a:endParaRPr>
            </a:p>
            <a:p>
              <a:pPr marL="52705">
                <a:lnSpc>
                  <a:spcPct val="100000"/>
                </a:lnSpc>
                <a:spcBef>
                  <a:spcPts val="165"/>
                </a:spcBef>
              </a:pPr>
              <a:r>
                <a:rPr lang="en-US" sz="2000" dirty="0">
                  <a:solidFill>
                    <a:srgbClr val="3333CC"/>
                  </a:solidFill>
                  <a:latin typeface="+mn-ea"/>
                  <a:cs typeface="Comic Sans MS"/>
                </a:rPr>
                <a:t> store f, fa</a:t>
              </a:r>
              <a:endParaRPr sz="2000" dirty="0">
                <a:latin typeface="+mn-ea"/>
                <a:cs typeface="Comic Sans MS"/>
              </a:endParaRPr>
            </a:p>
          </p:txBody>
        </p:sp>
        <p:sp>
          <p:nvSpPr>
            <p:cNvPr id="47" name="object 21">
              <a:extLst>
                <a:ext uri="{FF2B5EF4-FFF2-40B4-BE49-F238E27FC236}">
                  <a16:creationId xmlns:a16="http://schemas.microsoft.com/office/drawing/2014/main" id="{162907F4-B5DE-47B0-BB27-64716D639620}"/>
                </a:ext>
              </a:extLst>
            </p:cNvPr>
            <p:cNvSpPr txBox="1"/>
            <p:nvPr/>
          </p:nvSpPr>
          <p:spPr>
            <a:xfrm>
              <a:off x="5136567" y="3709845"/>
              <a:ext cx="1738002" cy="765338"/>
            </a:xfrm>
            <a:prstGeom prst="rect">
              <a:avLst/>
            </a:prstGeom>
            <a:ln>
              <a:solidFill>
                <a:schemeClr val="tx1"/>
              </a:solidFill>
            </a:ln>
          </p:spPr>
          <p:txBody>
            <a:bodyPr vert="horz" wrap="square" lIns="0" tIns="12700" rIns="0" bIns="0" rtlCol="0">
              <a:spAutoFit/>
            </a:bodyPr>
            <a:lstStyle/>
            <a:p>
              <a:pPr marL="12700" marR="5080">
                <a:lnSpc>
                  <a:spcPct val="126099"/>
                </a:lnSpc>
                <a:spcBef>
                  <a:spcPts val="100"/>
                </a:spcBef>
              </a:pPr>
              <a:r>
                <a:rPr lang="en-US" sz="2000" dirty="0">
                  <a:solidFill>
                    <a:srgbClr val="3333CC"/>
                  </a:solidFill>
                  <a:latin typeface="+mn-ea"/>
                  <a:cs typeface="Comic Sans MS"/>
                </a:rPr>
                <a:t> </a:t>
              </a:r>
              <a:r>
                <a:rPr sz="2000" dirty="0">
                  <a:solidFill>
                    <a:srgbClr val="3333CC"/>
                  </a:solidFill>
                  <a:latin typeface="+mn-ea"/>
                  <a:cs typeface="Comic Sans MS"/>
                </a:rPr>
                <a:t>b := d +</a:t>
              </a:r>
              <a:r>
                <a:rPr sz="2000" spc="-100" dirty="0">
                  <a:solidFill>
                    <a:srgbClr val="3333CC"/>
                  </a:solidFill>
                  <a:latin typeface="+mn-ea"/>
                  <a:cs typeface="Comic Sans MS"/>
                </a:rPr>
                <a:t> </a:t>
              </a:r>
              <a:r>
                <a:rPr sz="2000" dirty="0">
                  <a:solidFill>
                    <a:srgbClr val="3333CC"/>
                  </a:solidFill>
                  <a:latin typeface="+mn-ea"/>
                  <a:cs typeface="Comic Sans MS"/>
                </a:rPr>
                <a:t>e  </a:t>
              </a:r>
              <a:endParaRPr lang="en-US" sz="2000" dirty="0">
                <a:solidFill>
                  <a:srgbClr val="3333CC"/>
                </a:solidFill>
                <a:latin typeface="+mn-ea"/>
                <a:cs typeface="Comic Sans MS"/>
              </a:endParaRPr>
            </a:p>
            <a:p>
              <a:pPr marL="12700" marR="5080">
                <a:lnSpc>
                  <a:spcPct val="126099"/>
                </a:lnSpc>
                <a:spcBef>
                  <a:spcPts val="100"/>
                </a:spcBef>
              </a:pPr>
              <a:r>
                <a:rPr lang="en-US" sz="2000" dirty="0">
                  <a:solidFill>
                    <a:srgbClr val="3333CC"/>
                  </a:solidFill>
                  <a:latin typeface="+mn-ea"/>
                  <a:cs typeface="Comic Sans MS"/>
                </a:rPr>
                <a:t> </a:t>
              </a:r>
              <a:r>
                <a:rPr sz="2000" dirty="0">
                  <a:solidFill>
                    <a:srgbClr val="3333CC"/>
                  </a:solidFill>
                  <a:latin typeface="+mn-ea"/>
                  <a:cs typeface="Comic Sans MS"/>
                </a:rPr>
                <a:t>e := e -</a:t>
              </a:r>
              <a:r>
                <a:rPr sz="2000" spc="-75" dirty="0">
                  <a:solidFill>
                    <a:srgbClr val="3333CC"/>
                  </a:solidFill>
                  <a:latin typeface="+mn-ea"/>
                  <a:cs typeface="Comic Sans MS"/>
                </a:rPr>
                <a:t> </a:t>
              </a:r>
              <a:r>
                <a:rPr sz="2000" dirty="0">
                  <a:solidFill>
                    <a:srgbClr val="3333CC"/>
                  </a:solidFill>
                  <a:latin typeface="+mn-ea"/>
                  <a:cs typeface="Comic Sans MS"/>
                </a:rPr>
                <a:t>1</a:t>
              </a:r>
              <a:endParaRPr sz="2000" dirty="0">
                <a:latin typeface="+mn-ea"/>
                <a:cs typeface="Comic Sans MS"/>
              </a:endParaRPr>
            </a:p>
          </p:txBody>
        </p:sp>
        <p:sp>
          <p:nvSpPr>
            <p:cNvPr id="48" name="object 23">
              <a:extLst>
                <a:ext uri="{FF2B5EF4-FFF2-40B4-BE49-F238E27FC236}">
                  <a16:creationId xmlns:a16="http://schemas.microsoft.com/office/drawing/2014/main" id="{B2CEE723-1614-4385-8B49-7EA208276E72}"/>
                </a:ext>
              </a:extLst>
            </p:cNvPr>
            <p:cNvSpPr txBox="1"/>
            <p:nvPr/>
          </p:nvSpPr>
          <p:spPr>
            <a:xfrm>
              <a:off x="4618372" y="5019976"/>
              <a:ext cx="1570974" cy="641201"/>
            </a:xfrm>
            <a:prstGeom prst="rect">
              <a:avLst/>
            </a:prstGeom>
            <a:ln>
              <a:solidFill>
                <a:schemeClr val="tx1"/>
              </a:solidFill>
            </a:ln>
          </p:spPr>
          <p:txBody>
            <a:bodyPr vert="horz" wrap="square" lIns="0" tIns="12700" rIns="0" bIns="0" rtlCol="0">
              <a:spAutoFit/>
            </a:bodyPr>
            <a:lstStyle/>
            <a:p>
              <a:pPr marL="12700">
                <a:lnSpc>
                  <a:spcPct val="100000"/>
                </a:lnSpc>
                <a:spcBef>
                  <a:spcPts val="100"/>
                </a:spcBef>
              </a:pPr>
              <a:r>
                <a:rPr lang="en-US" sz="2000" dirty="0">
                  <a:solidFill>
                    <a:srgbClr val="3333CC"/>
                  </a:solidFill>
                  <a:latin typeface="+mn-ea"/>
                  <a:cs typeface="Comic Sans MS"/>
                </a:rPr>
                <a:t> </a:t>
              </a:r>
              <a:r>
                <a:rPr lang="en-US" sz="2000" dirty="0">
                  <a:solidFill>
                    <a:srgbClr val="FF0000"/>
                  </a:solidFill>
                  <a:latin typeface="+mn-ea"/>
                  <a:cs typeface="Comic Sans MS"/>
                </a:rPr>
                <a:t>f := load fa</a:t>
              </a:r>
            </a:p>
            <a:p>
              <a:pPr marL="12700">
                <a:lnSpc>
                  <a:spcPct val="100000"/>
                </a:lnSpc>
                <a:spcBef>
                  <a:spcPts val="100"/>
                </a:spcBef>
              </a:pPr>
              <a:r>
                <a:rPr lang="en-US" sz="2000" dirty="0">
                  <a:solidFill>
                    <a:srgbClr val="3333CC"/>
                  </a:solidFill>
                  <a:latin typeface="+mn-ea"/>
                  <a:cs typeface="Comic Sans MS"/>
                </a:rPr>
                <a:t> </a:t>
              </a:r>
              <a:r>
                <a:rPr sz="2000" dirty="0">
                  <a:solidFill>
                    <a:srgbClr val="3333CC"/>
                  </a:solidFill>
                  <a:latin typeface="+mn-ea"/>
                  <a:cs typeface="Comic Sans MS"/>
                </a:rPr>
                <a:t>b := f +</a:t>
              </a:r>
              <a:r>
                <a:rPr sz="2000" spc="-95" dirty="0">
                  <a:solidFill>
                    <a:srgbClr val="3333CC"/>
                  </a:solidFill>
                  <a:latin typeface="+mn-ea"/>
                  <a:cs typeface="Comic Sans MS"/>
                </a:rPr>
                <a:t> </a:t>
              </a:r>
              <a:r>
                <a:rPr sz="2000" dirty="0">
                  <a:solidFill>
                    <a:srgbClr val="3333CC"/>
                  </a:solidFill>
                  <a:latin typeface="+mn-ea"/>
                  <a:cs typeface="Comic Sans MS"/>
                </a:rPr>
                <a:t>c</a:t>
              </a:r>
              <a:endParaRPr sz="2000" dirty="0">
                <a:latin typeface="+mn-ea"/>
                <a:cs typeface="Comic Sans MS"/>
              </a:endParaRPr>
            </a:p>
          </p:txBody>
        </p:sp>
        <p:sp>
          <p:nvSpPr>
            <p:cNvPr id="49" name="object 31">
              <a:extLst>
                <a:ext uri="{FF2B5EF4-FFF2-40B4-BE49-F238E27FC236}">
                  <a16:creationId xmlns:a16="http://schemas.microsoft.com/office/drawing/2014/main" id="{9B67DF3F-CCA1-4726-AEF3-254491753C35}"/>
                </a:ext>
              </a:extLst>
            </p:cNvPr>
            <p:cNvSpPr txBox="1"/>
            <p:nvPr/>
          </p:nvSpPr>
          <p:spPr>
            <a:xfrm>
              <a:off x="3822309" y="5856301"/>
              <a:ext cx="563747" cy="323165"/>
            </a:xfrm>
            <a:prstGeom prst="rect">
              <a:avLst/>
            </a:prstGeom>
          </p:spPr>
          <p:txBody>
            <a:bodyPr vert="horz" wrap="square" lIns="0" tIns="15240" rIns="0" bIns="0" rtlCol="0">
              <a:spAutoFit/>
            </a:bodyPr>
            <a:lstStyle/>
            <a:p>
              <a:pPr marL="12700">
                <a:lnSpc>
                  <a:spcPct val="100000"/>
                </a:lnSpc>
                <a:spcBef>
                  <a:spcPts val="120"/>
                </a:spcBef>
              </a:pPr>
              <a:r>
                <a:rPr sz="2000" dirty="0">
                  <a:latin typeface="+mn-ea"/>
                  <a:cs typeface="Comic Sans MS"/>
                </a:rPr>
                <a:t>{b}</a:t>
              </a:r>
            </a:p>
          </p:txBody>
        </p:sp>
        <p:sp>
          <p:nvSpPr>
            <p:cNvPr id="50" name="object 32">
              <a:extLst>
                <a:ext uri="{FF2B5EF4-FFF2-40B4-BE49-F238E27FC236}">
                  <a16:creationId xmlns:a16="http://schemas.microsoft.com/office/drawing/2014/main" id="{95378DFD-DD5F-4AB7-9B09-70337BA09A26}"/>
                </a:ext>
              </a:extLst>
            </p:cNvPr>
            <p:cNvSpPr/>
            <p:nvPr/>
          </p:nvSpPr>
          <p:spPr>
            <a:xfrm>
              <a:off x="3961636" y="3303835"/>
              <a:ext cx="252095" cy="42545"/>
            </a:xfrm>
            <a:custGeom>
              <a:avLst/>
              <a:gdLst/>
              <a:ahLst/>
              <a:cxnLst/>
              <a:rect l="l" t="t" r="r" b="b"/>
              <a:pathLst>
                <a:path w="252095" h="42545">
                  <a:moveTo>
                    <a:pt x="216714" y="25988"/>
                  </a:moveTo>
                  <a:lnTo>
                    <a:pt x="216714" y="15509"/>
                  </a:lnTo>
                  <a:lnTo>
                    <a:pt x="0" y="15509"/>
                  </a:lnTo>
                  <a:lnTo>
                    <a:pt x="0" y="25988"/>
                  </a:lnTo>
                  <a:lnTo>
                    <a:pt x="216714" y="25988"/>
                  </a:lnTo>
                  <a:close/>
                </a:path>
                <a:path w="252095" h="42545">
                  <a:moveTo>
                    <a:pt x="251505" y="20958"/>
                  </a:moveTo>
                  <a:lnTo>
                    <a:pt x="209588" y="0"/>
                  </a:lnTo>
                  <a:lnTo>
                    <a:pt x="209588" y="15509"/>
                  </a:lnTo>
                  <a:lnTo>
                    <a:pt x="216714" y="15509"/>
                  </a:lnTo>
                  <a:lnTo>
                    <a:pt x="216714" y="38354"/>
                  </a:lnTo>
                  <a:lnTo>
                    <a:pt x="251505" y="20958"/>
                  </a:lnTo>
                  <a:close/>
                </a:path>
                <a:path w="252095" h="42545">
                  <a:moveTo>
                    <a:pt x="216714" y="38354"/>
                  </a:moveTo>
                  <a:lnTo>
                    <a:pt x="216714" y="25988"/>
                  </a:lnTo>
                  <a:lnTo>
                    <a:pt x="209588" y="25988"/>
                  </a:lnTo>
                  <a:lnTo>
                    <a:pt x="209588" y="41917"/>
                  </a:lnTo>
                  <a:lnTo>
                    <a:pt x="216714" y="38354"/>
                  </a:lnTo>
                  <a:close/>
                </a:path>
              </a:pathLst>
            </a:custGeom>
            <a:solidFill>
              <a:srgbClr val="000000"/>
            </a:solidFill>
          </p:spPr>
          <p:txBody>
            <a:bodyPr wrap="square" lIns="0" tIns="0" rIns="0" bIns="0" rtlCol="0"/>
            <a:lstStyle/>
            <a:p>
              <a:endParaRPr sz="2000">
                <a:latin typeface="+mn-ea"/>
              </a:endParaRPr>
            </a:p>
          </p:txBody>
        </p:sp>
        <p:sp>
          <p:nvSpPr>
            <p:cNvPr id="51" name="object 33">
              <a:extLst>
                <a:ext uri="{FF2B5EF4-FFF2-40B4-BE49-F238E27FC236}">
                  <a16:creationId xmlns:a16="http://schemas.microsoft.com/office/drawing/2014/main" id="{DAA9017C-6D81-4EE3-A242-1B57164534D8}"/>
                </a:ext>
              </a:extLst>
            </p:cNvPr>
            <p:cNvSpPr/>
            <p:nvPr/>
          </p:nvSpPr>
          <p:spPr>
            <a:xfrm>
              <a:off x="3342366" y="4835408"/>
              <a:ext cx="252095" cy="42545"/>
            </a:xfrm>
            <a:custGeom>
              <a:avLst/>
              <a:gdLst/>
              <a:ahLst/>
              <a:cxnLst/>
              <a:rect l="l" t="t" r="r" b="b"/>
              <a:pathLst>
                <a:path w="252095" h="42544">
                  <a:moveTo>
                    <a:pt x="216714" y="25988"/>
                  </a:moveTo>
                  <a:lnTo>
                    <a:pt x="216714" y="15509"/>
                  </a:lnTo>
                  <a:lnTo>
                    <a:pt x="0" y="15509"/>
                  </a:lnTo>
                  <a:lnTo>
                    <a:pt x="0" y="25988"/>
                  </a:lnTo>
                  <a:lnTo>
                    <a:pt x="216714" y="25988"/>
                  </a:lnTo>
                  <a:close/>
                </a:path>
                <a:path w="252095" h="42544">
                  <a:moveTo>
                    <a:pt x="251505" y="20958"/>
                  </a:moveTo>
                  <a:lnTo>
                    <a:pt x="209588" y="0"/>
                  </a:lnTo>
                  <a:lnTo>
                    <a:pt x="209588" y="15509"/>
                  </a:lnTo>
                  <a:lnTo>
                    <a:pt x="216714" y="15509"/>
                  </a:lnTo>
                  <a:lnTo>
                    <a:pt x="216714" y="38354"/>
                  </a:lnTo>
                  <a:lnTo>
                    <a:pt x="251505" y="20958"/>
                  </a:lnTo>
                  <a:close/>
                </a:path>
                <a:path w="252095" h="42544">
                  <a:moveTo>
                    <a:pt x="216714" y="38354"/>
                  </a:moveTo>
                  <a:lnTo>
                    <a:pt x="216714" y="25988"/>
                  </a:lnTo>
                  <a:lnTo>
                    <a:pt x="209588" y="25988"/>
                  </a:lnTo>
                  <a:lnTo>
                    <a:pt x="209588" y="41917"/>
                  </a:lnTo>
                  <a:lnTo>
                    <a:pt x="216714" y="38354"/>
                  </a:lnTo>
                  <a:close/>
                </a:path>
              </a:pathLst>
            </a:custGeom>
            <a:solidFill>
              <a:srgbClr val="000000"/>
            </a:solidFill>
          </p:spPr>
          <p:txBody>
            <a:bodyPr wrap="square" lIns="0" tIns="0" rIns="0" bIns="0" rtlCol="0"/>
            <a:lstStyle/>
            <a:p>
              <a:endParaRPr sz="2000">
                <a:latin typeface="+mn-ea"/>
              </a:endParaRPr>
            </a:p>
          </p:txBody>
        </p:sp>
        <p:sp>
          <p:nvSpPr>
            <p:cNvPr id="52" name="object 34">
              <a:extLst>
                <a:ext uri="{FF2B5EF4-FFF2-40B4-BE49-F238E27FC236}">
                  <a16:creationId xmlns:a16="http://schemas.microsoft.com/office/drawing/2014/main" id="{AE300A7F-F25F-4C3B-8984-51148EA02F0A}"/>
                </a:ext>
              </a:extLst>
            </p:cNvPr>
            <p:cNvSpPr txBox="1"/>
            <p:nvPr/>
          </p:nvSpPr>
          <p:spPr>
            <a:xfrm>
              <a:off x="6390863" y="4512243"/>
              <a:ext cx="1008858" cy="323165"/>
            </a:xfrm>
            <a:prstGeom prst="rect">
              <a:avLst/>
            </a:prstGeom>
          </p:spPr>
          <p:txBody>
            <a:bodyPr vert="horz" wrap="square" lIns="0" tIns="15240" rIns="0" bIns="0" rtlCol="0">
              <a:spAutoFit/>
            </a:bodyPr>
            <a:lstStyle/>
            <a:p>
              <a:pPr marL="12700">
                <a:lnSpc>
                  <a:spcPct val="100000"/>
                </a:lnSpc>
                <a:spcBef>
                  <a:spcPts val="120"/>
                </a:spcBef>
              </a:pPr>
              <a:r>
                <a:rPr sz="2000" dirty="0">
                  <a:latin typeface="+mn-ea"/>
                  <a:cs typeface="Comic Sans MS"/>
                </a:rPr>
                <a:t>{b,e}</a:t>
              </a:r>
            </a:p>
          </p:txBody>
        </p:sp>
        <p:sp>
          <p:nvSpPr>
            <p:cNvPr id="53" name="object 35">
              <a:extLst>
                <a:ext uri="{FF2B5EF4-FFF2-40B4-BE49-F238E27FC236}">
                  <a16:creationId xmlns:a16="http://schemas.microsoft.com/office/drawing/2014/main" id="{1601B44C-3621-4E58-9167-4EAF52D341FD}"/>
                </a:ext>
              </a:extLst>
            </p:cNvPr>
            <p:cNvSpPr/>
            <p:nvPr/>
          </p:nvSpPr>
          <p:spPr>
            <a:xfrm>
              <a:off x="6084254" y="4681655"/>
              <a:ext cx="210185" cy="42545"/>
            </a:xfrm>
            <a:custGeom>
              <a:avLst/>
              <a:gdLst/>
              <a:ahLst/>
              <a:cxnLst/>
              <a:rect l="l" t="t" r="r" b="b"/>
              <a:pathLst>
                <a:path w="210184" h="42544">
                  <a:moveTo>
                    <a:pt x="41917" y="15509"/>
                  </a:moveTo>
                  <a:lnTo>
                    <a:pt x="41917" y="0"/>
                  </a:lnTo>
                  <a:lnTo>
                    <a:pt x="0" y="20958"/>
                  </a:lnTo>
                  <a:lnTo>
                    <a:pt x="34791" y="38354"/>
                  </a:lnTo>
                  <a:lnTo>
                    <a:pt x="34791" y="15509"/>
                  </a:lnTo>
                  <a:lnTo>
                    <a:pt x="41917" y="15509"/>
                  </a:lnTo>
                  <a:close/>
                </a:path>
                <a:path w="210184" h="42544">
                  <a:moveTo>
                    <a:pt x="209588" y="25988"/>
                  </a:moveTo>
                  <a:lnTo>
                    <a:pt x="209588" y="15509"/>
                  </a:lnTo>
                  <a:lnTo>
                    <a:pt x="34791" y="15509"/>
                  </a:lnTo>
                  <a:lnTo>
                    <a:pt x="34791" y="25988"/>
                  </a:lnTo>
                  <a:lnTo>
                    <a:pt x="209588" y="25988"/>
                  </a:lnTo>
                  <a:close/>
                </a:path>
                <a:path w="210184" h="42544">
                  <a:moveTo>
                    <a:pt x="41917" y="41917"/>
                  </a:moveTo>
                  <a:lnTo>
                    <a:pt x="41917" y="25988"/>
                  </a:lnTo>
                  <a:lnTo>
                    <a:pt x="34791" y="25988"/>
                  </a:lnTo>
                  <a:lnTo>
                    <a:pt x="34791" y="38354"/>
                  </a:lnTo>
                  <a:lnTo>
                    <a:pt x="41917" y="41917"/>
                  </a:lnTo>
                  <a:close/>
                </a:path>
              </a:pathLst>
            </a:custGeom>
            <a:solidFill>
              <a:srgbClr val="000000"/>
            </a:solidFill>
          </p:spPr>
          <p:txBody>
            <a:bodyPr wrap="square" lIns="0" tIns="0" rIns="0" bIns="0" rtlCol="0"/>
            <a:lstStyle/>
            <a:p>
              <a:endParaRPr sz="2000">
                <a:latin typeface="+mn-ea"/>
              </a:endParaRPr>
            </a:p>
          </p:txBody>
        </p:sp>
        <p:sp>
          <p:nvSpPr>
            <p:cNvPr id="54" name="object 36">
              <a:extLst>
                <a:ext uri="{FF2B5EF4-FFF2-40B4-BE49-F238E27FC236}">
                  <a16:creationId xmlns:a16="http://schemas.microsoft.com/office/drawing/2014/main" id="{0A649931-8DDD-463B-A908-D6CB9626D664}"/>
                </a:ext>
              </a:extLst>
            </p:cNvPr>
            <p:cNvSpPr txBox="1"/>
            <p:nvPr/>
          </p:nvSpPr>
          <p:spPr>
            <a:xfrm>
              <a:off x="2880436" y="4716579"/>
              <a:ext cx="450574" cy="320601"/>
            </a:xfrm>
            <a:prstGeom prst="rect">
              <a:avLst/>
            </a:prstGeom>
          </p:spPr>
          <p:txBody>
            <a:bodyPr vert="horz" wrap="square" lIns="0" tIns="15240" rIns="0" bIns="0" rtlCol="0">
              <a:spAutoFit/>
            </a:bodyPr>
            <a:lstStyle/>
            <a:p>
              <a:pPr marL="12700">
                <a:lnSpc>
                  <a:spcPct val="100000"/>
                </a:lnSpc>
                <a:spcBef>
                  <a:spcPts val="120"/>
                </a:spcBef>
              </a:pPr>
              <a:r>
                <a:rPr sz="2000" dirty="0">
                  <a:latin typeface="+mn-ea"/>
                  <a:cs typeface="Comic Sans MS"/>
                </a:rPr>
                <a:t>{c}</a:t>
              </a:r>
            </a:p>
          </p:txBody>
        </p:sp>
        <p:sp>
          <p:nvSpPr>
            <p:cNvPr id="55" name="object 37">
              <a:extLst>
                <a:ext uri="{FF2B5EF4-FFF2-40B4-BE49-F238E27FC236}">
                  <a16:creationId xmlns:a16="http://schemas.microsoft.com/office/drawing/2014/main" id="{D9CF4717-7B4E-4D64-9679-76E0DC0B3622}"/>
                </a:ext>
              </a:extLst>
            </p:cNvPr>
            <p:cNvSpPr/>
            <p:nvPr/>
          </p:nvSpPr>
          <p:spPr>
            <a:xfrm>
              <a:off x="4979419" y="4749555"/>
              <a:ext cx="252095" cy="42545"/>
            </a:xfrm>
            <a:custGeom>
              <a:avLst/>
              <a:gdLst/>
              <a:ahLst/>
              <a:cxnLst/>
              <a:rect l="l" t="t" r="r" b="b"/>
              <a:pathLst>
                <a:path w="252095" h="42544">
                  <a:moveTo>
                    <a:pt x="216714" y="25988"/>
                  </a:moveTo>
                  <a:lnTo>
                    <a:pt x="216714" y="15509"/>
                  </a:lnTo>
                  <a:lnTo>
                    <a:pt x="0" y="15509"/>
                  </a:lnTo>
                  <a:lnTo>
                    <a:pt x="0" y="25988"/>
                  </a:lnTo>
                  <a:lnTo>
                    <a:pt x="216714" y="25988"/>
                  </a:lnTo>
                  <a:close/>
                </a:path>
                <a:path w="252095" h="42544">
                  <a:moveTo>
                    <a:pt x="251505" y="20958"/>
                  </a:moveTo>
                  <a:lnTo>
                    <a:pt x="209588" y="0"/>
                  </a:lnTo>
                  <a:lnTo>
                    <a:pt x="209588" y="15509"/>
                  </a:lnTo>
                  <a:lnTo>
                    <a:pt x="216714" y="15509"/>
                  </a:lnTo>
                  <a:lnTo>
                    <a:pt x="216714" y="38354"/>
                  </a:lnTo>
                  <a:lnTo>
                    <a:pt x="251505" y="20958"/>
                  </a:lnTo>
                  <a:close/>
                </a:path>
                <a:path w="252095" h="42544">
                  <a:moveTo>
                    <a:pt x="216714" y="38354"/>
                  </a:moveTo>
                  <a:lnTo>
                    <a:pt x="216714" y="25988"/>
                  </a:lnTo>
                  <a:lnTo>
                    <a:pt x="209588" y="25988"/>
                  </a:lnTo>
                  <a:lnTo>
                    <a:pt x="209588" y="41917"/>
                  </a:lnTo>
                  <a:lnTo>
                    <a:pt x="216714" y="38354"/>
                  </a:lnTo>
                  <a:close/>
                </a:path>
              </a:pathLst>
            </a:custGeom>
            <a:solidFill>
              <a:srgbClr val="000000"/>
            </a:solidFill>
          </p:spPr>
          <p:txBody>
            <a:bodyPr wrap="square" lIns="0" tIns="0" rIns="0" bIns="0" rtlCol="0"/>
            <a:lstStyle/>
            <a:p>
              <a:endParaRPr sz="2000">
                <a:latin typeface="+mn-ea"/>
              </a:endParaRPr>
            </a:p>
          </p:txBody>
        </p:sp>
        <p:sp>
          <p:nvSpPr>
            <p:cNvPr id="56" name="object 38">
              <a:extLst>
                <a:ext uri="{FF2B5EF4-FFF2-40B4-BE49-F238E27FC236}">
                  <a16:creationId xmlns:a16="http://schemas.microsoft.com/office/drawing/2014/main" id="{AB1F9F38-AD36-485A-A3A1-2FDB95A5C1F0}"/>
                </a:ext>
              </a:extLst>
            </p:cNvPr>
            <p:cNvSpPr txBox="1"/>
            <p:nvPr/>
          </p:nvSpPr>
          <p:spPr>
            <a:xfrm>
              <a:off x="4603799" y="4542626"/>
              <a:ext cx="352908" cy="320601"/>
            </a:xfrm>
            <a:prstGeom prst="rect">
              <a:avLst/>
            </a:prstGeom>
          </p:spPr>
          <p:txBody>
            <a:bodyPr vert="horz" wrap="square" lIns="0" tIns="15240" rIns="0" bIns="0" rtlCol="0">
              <a:spAutoFit/>
            </a:bodyPr>
            <a:lstStyle/>
            <a:p>
              <a:pPr marL="12700">
                <a:lnSpc>
                  <a:spcPct val="100000"/>
                </a:lnSpc>
                <a:spcBef>
                  <a:spcPts val="120"/>
                </a:spcBef>
              </a:pPr>
              <a:r>
                <a:rPr sz="2000" dirty="0">
                  <a:latin typeface="+mn-ea"/>
                  <a:cs typeface="Comic Sans MS"/>
                </a:rPr>
                <a:t>{c}</a:t>
              </a:r>
            </a:p>
          </p:txBody>
        </p:sp>
        <p:sp>
          <p:nvSpPr>
            <p:cNvPr id="57" name="object 39">
              <a:extLst>
                <a:ext uri="{FF2B5EF4-FFF2-40B4-BE49-F238E27FC236}">
                  <a16:creationId xmlns:a16="http://schemas.microsoft.com/office/drawing/2014/main" id="{833B7887-0312-4358-B060-773D673F47DB}"/>
                </a:ext>
              </a:extLst>
            </p:cNvPr>
            <p:cNvSpPr/>
            <p:nvPr/>
          </p:nvSpPr>
          <p:spPr>
            <a:xfrm>
              <a:off x="4270189" y="6026000"/>
              <a:ext cx="252095" cy="42545"/>
            </a:xfrm>
            <a:custGeom>
              <a:avLst/>
              <a:gdLst/>
              <a:ahLst/>
              <a:cxnLst/>
              <a:rect l="l" t="t" r="r" b="b"/>
              <a:pathLst>
                <a:path w="252095" h="42544">
                  <a:moveTo>
                    <a:pt x="216714" y="25988"/>
                  </a:moveTo>
                  <a:lnTo>
                    <a:pt x="216714" y="15509"/>
                  </a:lnTo>
                  <a:lnTo>
                    <a:pt x="0" y="15509"/>
                  </a:lnTo>
                  <a:lnTo>
                    <a:pt x="0" y="25988"/>
                  </a:lnTo>
                  <a:lnTo>
                    <a:pt x="216714" y="25988"/>
                  </a:lnTo>
                  <a:close/>
                </a:path>
                <a:path w="252095" h="42544">
                  <a:moveTo>
                    <a:pt x="251505" y="20958"/>
                  </a:moveTo>
                  <a:lnTo>
                    <a:pt x="209588" y="0"/>
                  </a:lnTo>
                  <a:lnTo>
                    <a:pt x="209588" y="15509"/>
                  </a:lnTo>
                  <a:lnTo>
                    <a:pt x="216714" y="15509"/>
                  </a:lnTo>
                  <a:lnTo>
                    <a:pt x="216714" y="38354"/>
                  </a:lnTo>
                  <a:lnTo>
                    <a:pt x="251505" y="20958"/>
                  </a:lnTo>
                  <a:close/>
                </a:path>
                <a:path w="252095" h="42544">
                  <a:moveTo>
                    <a:pt x="216714" y="38354"/>
                  </a:moveTo>
                  <a:lnTo>
                    <a:pt x="216714" y="25988"/>
                  </a:lnTo>
                  <a:lnTo>
                    <a:pt x="209588" y="25988"/>
                  </a:lnTo>
                  <a:lnTo>
                    <a:pt x="209588" y="41917"/>
                  </a:lnTo>
                  <a:lnTo>
                    <a:pt x="216714" y="38354"/>
                  </a:lnTo>
                  <a:close/>
                </a:path>
              </a:pathLst>
            </a:custGeom>
            <a:solidFill>
              <a:srgbClr val="000000"/>
            </a:solidFill>
          </p:spPr>
          <p:txBody>
            <a:bodyPr wrap="square" lIns="0" tIns="0" rIns="0" bIns="0" rtlCol="0"/>
            <a:lstStyle/>
            <a:p>
              <a:endParaRPr sz="2000">
                <a:latin typeface="+mn-ea"/>
              </a:endParaRPr>
            </a:p>
          </p:txBody>
        </p:sp>
        <p:sp>
          <p:nvSpPr>
            <p:cNvPr id="58" name="object 40">
              <a:extLst>
                <a:ext uri="{FF2B5EF4-FFF2-40B4-BE49-F238E27FC236}">
                  <a16:creationId xmlns:a16="http://schemas.microsoft.com/office/drawing/2014/main" id="{1E25B2AB-0926-413C-A220-FDC279A168B6}"/>
                </a:ext>
              </a:extLst>
            </p:cNvPr>
            <p:cNvSpPr txBox="1"/>
            <p:nvPr/>
          </p:nvSpPr>
          <p:spPr>
            <a:xfrm>
              <a:off x="7169011" y="3967723"/>
              <a:ext cx="1080355" cy="323165"/>
            </a:xfrm>
            <a:prstGeom prst="rect">
              <a:avLst/>
            </a:prstGeom>
          </p:spPr>
          <p:txBody>
            <a:bodyPr vert="horz" wrap="square" lIns="0" tIns="15240" rIns="0" bIns="0" rtlCol="0">
              <a:spAutoFit/>
            </a:bodyPr>
            <a:lstStyle/>
            <a:p>
              <a:pPr marL="12700">
                <a:lnSpc>
                  <a:spcPct val="100000"/>
                </a:lnSpc>
                <a:spcBef>
                  <a:spcPts val="120"/>
                </a:spcBef>
              </a:pPr>
              <a:r>
                <a:rPr sz="2000" dirty="0">
                  <a:latin typeface="+mn-ea"/>
                  <a:cs typeface="Comic Sans MS"/>
                </a:rPr>
                <a:t>{</a:t>
              </a:r>
              <a:r>
                <a:rPr sz="2000" dirty="0" err="1">
                  <a:latin typeface="+mn-ea"/>
                  <a:cs typeface="Comic Sans MS"/>
                </a:rPr>
                <a:t>b,c,e</a:t>
              </a:r>
              <a:r>
                <a:rPr sz="2000" dirty="0">
                  <a:latin typeface="+mn-ea"/>
                  <a:cs typeface="Comic Sans MS"/>
                </a:rPr>
                <a:t>}</a:t>
              </a:r>
            </a:p>
          </p:txBody>
        </p:sp>
        <p:sp>
          <p:nvSpPr>
            <p:cNvPr id="59" name="object 41">
              <a:extLst>
                <a:ext uri="{FF2B5EF4-FFF2-40B4-BE49-F238E27FC236}">
                  <a16:creationId xmlns:a16="http://schemas.microsoft.com/office/drawing/2014/main" id="{6EFA9A55-EC44-457C-A00E-4B41D9863512}"/>
                </a:ext>
              </a:extLst>
            </p:cNvPr>
            <p:cNvSpPr/>
            <p:nvPr/>
          </p:nvSpPr>
          <p:spPr>
            <a:xfrm>
              <a:off x="6917760" y="4117260"/>
              <a:ext cx="210185" cy="42545"/>
            </a:xfrm>
            <a:custGeom>
              <a:avLst/>
              <a:gdLst/>
              <a:ahLst/>
              <a:cxnLst/>
              <a:rect l="l" t="t" r="r" b="b"/>
              <a:pathLst>
                <a:path w="210184" h="42544">
                  <a:moveTo>
                    <a:pt x="41917" y="15509"/>
                  </a:moveTo>
                  <a:lnTo>
                    <a:pt x="41917" y="0"/>
                  </a:lnTo>
                  <a:lnTo>
                    <a:pt x="0" y="20958"/>
                  </a:lnTo>
                  <a:lnTo>
                    <a:pt x="34791" y="38354"/>
                  </a:lnTo>
                  <a:lnTo>
                    <a:pt x="34791" y="15509"/>
                  </a:lnTo>
                  <a:lnTo>
                    <a:pt x="41917" y="15509"/>
                  </a:lnTo>
                  <a:close/>
                </a:path>
                <a:path w="210184" h="42544">
                  <a:moveTo>
                    <a:pt x="209588" y="25988"/>
                  </a:moveTo>
                  <a:lnTo>
                    <a:pt x="209588" y="15509"/>
                  </a:lnTo>
                  <a:lnTo>
                    <a:pt x="34791" y="15509"/>
                  </a:lnTo>
                  <a:lnTo>
                    <a:pt x="34791" y="25988"/>
                  </a:lnTo>
                  <a:lnTo>
                    <a:pt x="209588" y="25988"/>
                  </a:lnTo>
                  <a:close/>
                </a:path>
                <a:path w="210184" h="42544">
                  <a:moveTo>
                    <a:pt x="41917" y="41917"/>
                  </a:moveTo>
                  <a:lnTo>
                    <a:pt x="41917" y="25988"/>
                  </a:lnTo>
                  <a:lnTo>
                    <a:pt x="34791" y="25988"/>
                  </a:lnTo>
                  <a:lnTo>
                    <a:pt x="34791" y="38354"/>
                  </a:lnTo>
                  <a:lnTo>
                    <a:pt x="41917" y="41917"/>
                  </a:lnTo>
                  <a:close/>
                </a:path>
              </a:pathLst>
            </a:custGeom>
            <a:solidFill>
              <a:srgbClr val="000000"/>
            </a:solidFill>
          </p:spPr>
          <p:txBody>
            <a:bodyPr wrap="square" lIns="0" tIns="0" rIns="0" bIns="0" rtlCol="0"/>
            <a:lstStyle/>
            <a:p>
              <a:endParaRPr sz="2000">
                <a:latin typeface="+mn-ea"/>
              </a:endParaRPr>
            </a:p>
          </p:txBody>
        </p:sp>
        <p:sp>
          <p:nvSpPr>
            <p:cNvPr id="60" name="object 42">
              <a:extLst>
                <a:ext uri="{FF2B5EF4-FFF2-40B4-BE49-F238E27FC236}">
                  <a16:creationId xmlns:a16="http://schemas.microsoft.com/office/drawing/2014/main" id="{B1523ED0-3884-4C01-ADC5-BAE181B77747}"/>
                </a:ext>
              </a:extLst>
            </p:cNvPr>
            <p:cNvSpPr txBox="1"/>
            <p:nvPr/>
          </p:nvSpPr>
          <p:spPr>
            <a:xfrm>
              <a:off x="5930312" y="3040602"/>
              <a:ext cx="1214555" cy="323165"/>
            </a:xfrm>
            <a:prstGeom prst="rect">
              <a:avLst/>
            </a:prstGeom>
          </p:spPr>
          <p:txBody>
            <a:bodyPr vert="horz" wrap="square" lIns="0" tIns="15240" rIns="0" bIns="0" rtlCol="0">
              <a:spAutoFit/>
            </a:bodyPr>
            <a:lstStyle/>
            <a:p>
              <a:pPr marL="12700">
                <a:lnSpc>
                  <a:spcPct val="100000"/>
                </a:lnSpc>
                <a:spcBef>
                  <a:spcPts val="120"/>
                </a:spcBef>
              </a:pPr>
              <a:r>
                <a:rPr sz="2000" dirty="0">
                  <a:latin typeface="+mn-ea"/>
                  <a:cs typeface="Comic Sans MS"/>
                </a:rPr>
                <a:t>{</a:t>
              </a:r>
              <a:r>
                <a:rPr sz="2000" dirty="0" err="1">
                  <a:latin typeface="+mn-ea"/>
                  <a:cs typeface="Comic Sans MS"/>
                </a:rPr>
                <a:t>c,d,e</a:t>
              </a:r>
              <a:r>
                <a:rPr sz="2000" dirty="0">
                  <a:latin typeface="+mn-ea"/>
                  <a:cs typeface="Comic Sans MS"/>
                </a:rPr>
                <a:t>}</a:t>
              </a:r>
            </a:p>
          </p:txBody>
        </p:sp>
        <p:sp>
          <p:nvSpPr>
            <p:cNvPr id="61" name="object 43">
              <a:extLst>
                <a:ext uri="{FF2B5EF4-FFF2-40B4-BE49-F238E27FC236}">
                  <a16:creationId xmlns:a16="http://schemas.microsoft.com/office/drawing/2014/main" id="{FA30CAC3-EBCB-48D8-896A-9E0F2C386270}"/>
                </a:ext>
              </a:extLst>
            </p:cNvPr>
            <p:cNvSpPr/>
            <p:nvPr/>
          </p:nvSpPr>
          <p:spPr>
            <a:xfrm>
              <a:off x="5528368" y="3233793"/>
              <a:ext cx="420370" cy="101600"/>
            </a:xfrm>
            <a:custGeom>
              <a:avLst/>
              <a:gdLst/>
              <a:ahLst/>
              <a:cxnLst/>
              <a:rect l="l" t="t" r="r" b="b"/>
              <a:pathLst>
                <a:path w="420370" h="101600">
                  <a:moveTo>
                    <a:pt x="40028" y="75332"/>
                  </a:moveTo>
                  <a:lnTo>
                    <a:pt x="36887" y="59942"/>
                  </a:lnTo>
                  <a:lnTo>
                    <a:pt x="0" y="88865"/>
                  </a:lnTo>
                  <a:lnTo>
                    <a:pt x="33114" y="97757"/>
                  </a:lnTo>
                  <a:lnTo>
                    <a:pt x="33114" y="76709"/>
                  </a:lnTo>
                  <a:lnTo>
                    <a:pt x="40028" y="75332"/>
                  </a:lnTo>
                  <a:close/>
                </a:path>
                <a:path w="420370" h="101600">
                  <a:moveTo>
                    <a:pt x="42163" y="85795"/>
                  </a:moveTo>
                  <a:lnTo>
                    <a:pt x="40028" y="75332"/>
                  </a:lnTo>
                  <a:lnTo>
                    <a:pt x="33114" y="76709"/>
                  </a:lnTo>
                  <a:lnTo>
                    <a:pt x="35210" y="87188"/>
                  </a:lnTo>
                  <a:lnTo>
                    <a:pt x="42163" y="85795"/>
                  </a:lnTo>
                  <a:close/>
                </a:path>
                <a:path w="420370" h="101600">
                  <a:moveTo>
                    <a:pt x="45271" y="101021"/>
                  </a:moveTo>
                  <a:lnTo>
                    <a:pt x="42163" y="85795"/>
                  </a:lnTo>
                  <a:lnTo>
                    <a:pt x="35210" y="87188"/>
                  </a:lnTo>
                  <a:lnTo>
                    <a:pt x="33114" y="76709"/>
                  </a:lnTo>
                  <a:lnTo>
                    <a:pt x="33114" y="97757"/>
                  </a:lnTo>
                  <a:lnTo>
                    <a:pt x="45271" y="101021"/>
                  </a:lnTo>
                  <a:close/>
                </a:path>
                <a:path w="420370" h="101600">
                  <a:moveTo>
                    <a:pt x="420014" y="10060"/>
                  </a:moveTo>
                  <a:lnTo>
                    <a:pt x="418337" y="0"/>
                  </a:lnTo>
                  <a:lnTo>
                    <a:pt x="40028" y="75332"/>
                  </a:lnTo>
                  <a:lnTo>
                    <a:pt x="42163" y="85795"/>
                  </a:lnTo>
                  <a:lnTo>
                    <a:pt x="420014" y="10060"/>
                  </a:lnTo>
                  <a:close/>
                </a:path>
              </a:pathLst>
            </a:custGeom>
            <a:solidFill>
              <a:srgbClr val="000000"/>
            </a:solidFill>
          </p:spPr>
          <p:txBody>
            <a:bodyPr wrap="square" lIns="0" tIns="0" rIns="0" bIns="0" rtlCol="0"/>
            <a:lstStyle/>
            <a:p>
              <a:endParaRPr sz="2000">
                <a:latin typeface="+mn-ea"/>
              </a:endParaRPr>
            </a:p>
          </p:txBody>
        </p:sp>
        <p:sp>
          <p:nvSpPr>
            <p:cNvPr id="62" name="object 44">
              <a:extLst>
                <a:ext uri="{FF2B5EF4-FFF2-40B4-BE49-F238E27FC236}">
                  <a16:creationId xmlns:a16="http://schemas.microsoft.com/office/drawing/2014/main" id="{131EF14C-036E-4128-BD1D-801A640A01A5}"/>
                </a:ext>
              </a:extLst>
            </p:cNvPr>
            <p:cNvSpPr txBox="1"/>
            <p:nvPr/>
          </p:nvSpPr>
          <p:spPr>
            <a:xfrm>
              <a:off x="7899617" y="2517964"/>
              <a:ext cx="650825" cy="323165"/>
            </a:xfrm>
            <a:prstGeom prst="rect">
              <a:avLst/>
            </a:prstGeom>
          </p:spPr>
          <p:txBody>
            <a:bodyPr vert="horz" wrap="square" lIns="0" tIns="15240" rIns="0" bIns="0" rtlCol="0">
              <a:spAutoFit/>
            </a:bodyPr>
            <a:lstStyle/>
            <a:p>
              <a:pPr marL="12700">
                <a:lnSpc>
                  <a:spcPct val="100000"/>
                </a:lnSpc>
                <a:spcBef>
                  <a:spcPts val="120"/>
                </a:spcBef>
              </a:pPr>
              <a:r>
                <a:rPr sz="2000" spc="5" dirty="0">
                  <a:latin typeface="+mn-ea"/>
                  <a:cs typeface="Comic Sans MS"/>
                </a:rPr>
                <a:t>{</a:t>
              </a:r>
              <a:r>
                <a:rPr sz="2000" spc="5" dirty="0" err="1">
                  <a:latin typeface="+mn-ea"/>
                  <a:cs typeface="Comic Sans MS"/>
                </a:rPr>
                <a:t>b,c</a:t>
              </a:r>
              <a:r>
                <a:rPr sz="2000" spc="5" dirty="0">
                  <a:latin typeface="+mn-ea"/>
                  <a:cs typeface="Comic Sans MS"/>
                </a:rPr>
                <a:t>}</a:t>
              </a:r>
              <a:endParaRPr sz="2000" dirty="0">
                <a:latin typeface="+mn-ea"/>
                <a:cs typeface="Comic Sans MS"/>
              </a:endParaRPr>
            </a:p>
          </p:txBody>
        </p:sp>
        <p:sp>
          <p:nvSpPr>
            <p:cNvPr id="63" name="object 45">
              <a:extLst>
                <a:ext uri="{FF2B5EF4-FFF2-40B4-BE49-F238E27FC236}">
                  <a16:creationId xmlns:a16="http://schemas.microsoft.com/office/drawing/2014/main" id="{5528F39E-5211-4F43-B79A-B96364950CA7}"/>
                </a:ext>
              </a:extLst>
            </p:cNvPr>
            <p:cNvSpPr/>
            <p:nvPr/>
          </p:nvSpPr>
          <p:spPr>
            <a:xfrm>
              <a:off x="7420285" y="2672101"/>
              <a:ext cx="420370" cy="101600"/>
            </a:xfrm>
            <a:custGeom>
              <a:avLst/>
              <a:gdLst/>
              <a:ahLst/>
              <a:cxnLst/>
              <a:rect l="l" t="t" r="r" b="b"/>
              <a:pathLst>
                <a:path w="420370" h="101600">
                  <a:moveTo>
                    <a:pt x="40028" y="75332"/>
                  </a:moveTo>
                  <a:lnTo>
                    <a:pt x="36887" y="59942"/>
                  </a:lnTo>
                  <a:lnTo>
                    <a:pt x="0" y="88865"/>
                  </a:lnTo>
                  <a:lnTo>
                    <a:pt x="33114" y="97757"/>
                  </a:lnTo>
                  <a:lnTo>
                    <a:pt x="33114" y="76709"/>
                  </a:lnTo>
                  <a:lnTo>
                    <a:pt x="40028" y="75332"/>
                  </a:lnTo>
                  <a:close/>
                </a:path>
                <a:path w="420370" h="101600">
                  <a:moveTo>
                    <a:pt x="42163" y="85795"/>
                  </a:moveTo>
                  <a:lnTo>
                    <a:pt x="40028" y="75332"/>
                  </a:lnTo>
                  <a:lnTo>
                    <a:pt x="33114" y="76709"/>
                  </a:lnTo>
                  <a:lnTo>
                    <a:pt x="35210" y="87188"/>
                  </a:lnTo>
                  <a:lnTo>
                    <a:pt x="42163" y="85795"/>
                  </a:lnTo>
                  <a:close/>
                </a:path>
                <a:path w="420370" h="101600">
                  <a:moveTo>
                    <a:pt x="45271" y="101021"/>
                  </a:moveTo>
                  <a:lnTo>
                    <a:pt x="42163" y="85795"/>
                  </a:lnTo>
                  <a:lnTo>
                    <a:pt x="35210" y="87188"/>
                  </a:lnTo>
                  <a:lnTo>
                    <a:pt x="33114" y="76709"/>
                  </a:lnTo>
                  <a:lnTo>
                    <a:pt x="33114" y="97757"/>
                  </a:lnTo>
                  <a:lnTo>
                    <a:pt x="45271" y="101021"/>
                  </a:lnTo>
                  <a:close/>
                </a:path>
                <a:path w="420370" h="101600">
                  <a:moveTo>
                    <a:pt x="420014" y="10060"/>
                  </a:moveTo>
                  <a:lnTo>
                    <a:pt x="418337" y="0"/>
                  </a:lnTo>
                  <a:lnTo>
                    <a:pt x="40028" y="75332"/>
                  </a:lnTo>
                  <a:lnTo>
                    <a:pt x="42163" y="85795"/>
                  </a:lnTo>
                  <a:lnTo>
                    <a:pt x="420014" y="10060"/>
                  </a:lnTo>
                  <a:close/>
                </a:path>
              </a:pathLst>
            </a:custGeom>
            <a:solidFill>
              <a:srgbClr val="000000"/>
            </a:solidFill>
          </p:spPr>
          <p:txBody>
            <a:bodyPr wrap="square" lIns="0" tIns="0" rIns="0" bIns="0" rtlCol="0"/>
            <a:lstStyle/>
            <a:p>
              <a:endParaRPr sz="2000">
                <a:latin typeface="+mn-ea"/>
              </a:endParaRPr>
            </a:p>
          </p:txBody>
        </p:sp>
        <p:sp>
          <p:nvSpPr>
            <p:cNvPr id="64" name="object 46">
              <a:extLst>
                <a:ext uri="{FF2B5EF4-FFF2-40B4-BE49-F238E27FC236}">
                  <a16:creationId xmlns:a16="http://schemas.microsoft.com/office/drawing/2014/main" id="{16D6C0CB-8B5D-4C6A-96E7-246D5B9C8045}"/>
                </a:ext>
              </a:extLst>
            </p:cNvPr>
            <p:cNvSpPr/>
            <p:nvPr/>
          </p:nvSpPr>
          <p:spPr>
            <a:xfrm>
              <a:off x="3822309" y="2659558"/>
              <a:ext cx="252095" cy="42545"/>
            </a:xfrm>
            <a:custGeom>
              <a:avLst/>
              <a:gdLst/>
              <a:ahLst/>
              <a:cxnLst/>
              <a:rect l="l" t="t" r="r" b="b"/>
              <a:pathLst>
                <a:path w="252095" h="42544">
                  <a:moveTo>
                    <a:pt x="216714" y="25988"/>
                  </a:moveTo>
                  <a:lnTo>
                    <a:pt x="216714" y="15509"/>
                  </a:lnTo>
                  <a:lnTo>
                    <a:pt x="0" y="15509"/>
                  </a:lnTo>
                  <a:lnTo>
                    <a:pt x="0" y="25988"/>
                  </a:lnTo>
                  <a:lnTo>
                    <a:pt x="216714" y="25988"/>
                  </a:lnTo>
                  <a:close/>
                </a:path>
                <a:path w="252095" h="42544">
                  <a:moveTo>
                    <a:pt x="251505" y="20958"/>
                  </a:moveTo>
                  <a:lnTo>
                    <a:pt x="209588" y="0"/>
                  </a:lnTo>
                  <a:lnTo>
                    <a:pt x="209588" y="15509"/>
                  </a:lnTo>
                  <a:lnTo>
                    <a:pt x="216714" y="15509"/>
                  </a:lnTo>
                  <a:lnTo>
                    <a:pt x="216714" y="38354"/>
                  </a:lnTo>
                  <a:lnTo>
                    <a:pt x="251505" y="20958"/>
                  </a:lnTo>
                  <a:close/>
                </a:path>
                <a:path w="252095" h="42544">
                  <a:moveTo>
                    <a:pt x="216714" y="38354"/>
                  </a:moveTo>
                  <a:lnTo>
                    <a:pt x="216714" y="25988"/>
                  </a:lnTo>
                  <a:lnTo>
                    <a:pt x="209588" y="25988"/>
                  </a:lnTo>
                  <a:lnTo>
                    <a:pt x="209588" y="41917"/>
                  </a:lnTo>
                  <a:lnTo>
                    <a:pt x="216714" y="38354"/>
                  </a:lnTo>
                  <a:close/>
                </a:path>
              </a:pathLst>
            </a:custGeom>
            <a:solidFill>
              <a:srgbClr val="000000"/>
            </a:solidFill>
          </p:spPr>
          <p:txBody>
            <a:bodyPr wrap="square" lIns="0" tIns="0" rIns="0" bIns="0" rtlCol="0"/>
            <a:lstStyle/>
            <a:p>
              <a:endParaRPr sz="2000">
                <a:latin typeface="+mn-ea"/>
              </a:endParaRPr>
            </a:p>
          </p:txBody>
        </p:sp>
        <p:sp>
          <p:nvSpPr>
            <p:cNvPr id="65" name="object 47">
              <a:extLst>
                <a:ext uri="{FF2B5EF4-FFF2-40B4-BE49-F238E27FC236}">
                  <a16:creationId xmlns:a16="http://schemas.microsoft.com/office/drawing/2014/main" id="{59153258-2994-4937-8424-7DB479B21E18}"/>
                </a:ext>
              </a:extLst>
            </p:cNvPr>
            <p:cNvSpPr txBox="1"/>
            <p:nvPr/>
          </p:nvSpPr>
          <p:spPr>
            <a:xfrm>
              <a:off x="2987833" y="1837618"/>
              <a:ext cx="996933" cy="1605568"/>
            </a:xfrm>
            <a:prstGeom prst="rect">
              <a:avLst/>
            </a:prstGeom>
          </p:spPr>
          <p:txBody>
            <a:bodyPr vert="horz" wrap="square" lIns="0" tIns="15240" rIns="0" bIns="0" rtlCol="0">
              <a:spAutoFit/>
            </a:bodyPr>
            <a:lstStyle/>
            <a:p>
              <a:pPr marL="12700">
                <a:lnSpc>
                  <a:spcPct val="100000"/>
                </a:lnSpc>
                <a:spcBef>
                  <a:spcPts val="120"/>
                </a:spcBef>
              </a:pPr>
              <a:r>
                <a:rPr sz="2000" dirty="0">
                  <a:latin typeface="+mn-ea"/>
                  <a:cs typeface="Comic Sans MS"/>
                </a:rPr>
                <a:t>{</a:t>
              </a:r>
              <a:r>
                <a:rPr sz="2000" dirty="0" err="1">
                  <a:latin typeface="+mn-ea"/>
                  <a:cs typeface="Comic Sans MS"/>
                </a:rPr>
                <a:t>a,c</a:t>
              </a:r>
              <a:r>
                <a:rPr sz="2000" dirty="0">
                  <a:latin typeface="+mn-ea"/>
                  <a:cs typeface="Comic Sans MS"/>
                </a:rPr>
                <a:t>}</a:t>
              </a:r>
            </a:p>
            <a:p>
              <a:pPr marL="12700">
                <a:lnSpc>
                  <a:spcPct val="100000"/>
                </a:lnSpc>
                <a:spcBef>
                  <a:spcPts val="90"/>
                </a:spcBef>
              </a:pPr>
              <a:r>
                <a:rPr sz="2000" spc="5" dirty="0">
                  <a:latin typeface="+mn-ea"/>
                  <a:cs typeface="Comic Sans MS"/>
                </a:rPr>
                <a:t>{</a:t>
              </a:r>
              <a:r>
                <a:rPr sz="2000" spc="5" dirty="0" err="1">
                  <a:latin typeface="+mn-ea"/>
                  <a:cs typeface="Comic Sans MS"/>
                </a:rPr>
                <a:t>c,d</a:t>
              </a:r>
              <a:r>
                <a:rPr sz="2000" spc="5" dirty="0">
                  <a:latin typeface="+mn-ea"/>
                  <a:cs typeface="Comic Sans MS"/>
                </a:rPr>
                <a:t>}</a:t>
              </a:r>
              <a:endParaRPr lang="en-US" sz="2000" spc="5" dirty="0">
                <a:latin typeface="+mn-ea"/>
                <a:cs typeface="Comic Sans MS"/>
              </a:endParaRPr>
            </a:p>
            <a:p>
              <a:pPr marL="12700">
                <a:lnSpc>
                  <a:spcPct val="100000"/>
                </a:lnSpc>
                <a:spcBef>
                  <a:spcPts val="90"/>
                </a:spcBef>
              </a:pPr>
              <a:r>
                <a:rPr lang="en-US" sz="2000" dirty="0">
                  <a:latin typeface="+mn-ea"/>
                  <a:cs typeface="Comic Sans MS"/>
                </a:rPr>
                <a:t>{</a:t>
              </a:r>
              <a:r>
                <a:rPr lang="en-US" sz="2000" dirty="0" err="1">
                  <a:latin typeface="+mn-ea"/>
                  <a:cs typeface="Comic Sans MS"/>
                </a:rPr>
                <a:t>c,d,f</a:t>
              </a:r>
              <a:r>
                <a:rPr lang="en-US" sz="2000" dirty="0">
                  <a:latin typeface="+mn-ea"/>
                  <a:cs typeface="Comic Sans MS"/>
                </a:rPr>
                <a:t>}</a:t>
              </a:r>
            </a:p>
            <a:p>
              <a:pPr marL="12700">
                <a:lnSpc>
                  <a:spcPct val="100000"/>
                </a:lnSpc>
                <a:spcBef>
                  <a:spcPts val="90"/>
                </a:spcBef>
              </a:pPr>
              <a:endParaRPr lang="en-US" sz="2000" dirty="0">
                <a:latin typeface="+mn-ea"/>
                <a:cs typeface="Comic Sans MS"/>
              </a:endParaRPr>
            </a:p>
            <a:p>
              <a:pPr marL="12700">
                <a:lnSpc>
                  <a:spcPct val="100000"/>
                </a:lnSpc>
                <a:spcBef>
                  <a:spcPts val="90"/>
                </a:spcBef>
              </a:pPr>
              <a:r>
                <a:rPr lang="en-US" sz="2000" dirty="0">
                  <a:latin typeface="+mn-ea"/>
                  <a:cs typeface="Comic Sans MS"/>
                </a:rPr>
                <a:t>    </a:t>
              </a:r>
              <a:r>
                <a:rPr sz="2000" dirty="0">
                  <a:latin typeface="+mn-ea"/>
                  <a:cs typeface="Comic Sans MS"/>
                </a:rPr>
                <a:t>{c,e}</a:t>
              </a:r>
            </a:p>
          </p:txBody>
        </p:sp>
        <p:sp>
          <p:nvSpPr>
            <p:cNvPr id="66" name="object 48">
              <a:extLst>
                <a:ext uri="{FF2B5EF4-FFF2-40B4-BE49-F238E27FC236}">
                  <a16:creationId xmlns:a16="http://schemas.microsoft.com/office/drawing/2014/main" id="{434F787D-9345-45BA-83CB-BAD681593B28}"/>
                </a:ext>
              </a:extLst>
            </p:cNvPr>
            <p:cNvSpPr/>
            <p:nvPr/>
          </p:nvSpPr>
          <p:spPr>
            <a:xfrm>
              <a:off x="3805809" y="1957352"/>
              <a:ext cx="252095" cy="42545"/>
            </a:xfrm>
            <a:custGeom>
              <a:avLst/>
              <a:gdLst/>
              <a:ahLst/>
              <a:cxnLst/>
              <a:rect l="l" t="t" r="r" b="b"/>
              <a:pathLst>
                <a:path w="252095" h="42544">
                  <a:moveTo>
                    <a:pt x="216714" y="25988"/>
                  </a:moveTo>
                  <a:lnTo>
                    <a:pt x="216714" y="15509"/>
                  </a:lnTo>
                  <a:lnTo>
                    <a:pt x="0" y="15509"/>
                  </a:lnTo>
                  <a:lnTo>
                    <a:pt x="0" y="25988"/>
                  </a:lnTo>
                  <a:lnTo>
                    <a:pt x="216714" y="25988"/>
                  </a:lnTo>
                  <a:close/>
                </a:path>
                <a:path w="252095" h="42544">
                  <a:moveTo>
                    <a:pt x="251505" y="20958"/>
                  </a:moveTo>
                  <a:lnTo>
                    <a:pt x="209588" y="0"/>
                  </a:lnTo>
                  <a:lnTo>
                    <a:pt x="209588" y="15509"/>
                  </a:lnTo>
                  <a:lnTo>
                    <a:pt x="216714" y="15509"/>
                  </a:lnTo>
                  <a:lnTo>
                    <a:pt x="216714" y="38354"/>
                  </a:lnTo>
                  <a:lnTo>
                    <a:pt x="251505" y="20958"/>
                  </a:lnTo>
                  <a:close/>
                </a:path>
                <a:path w="252095" h="42544">
                  <a:moveTo>
                    <a:pt x="216714" y="38354"/>
                  </a:moveTo>
                  <a:lnTo>
                    <a:pt x="216714" y="25988"/>
                  </a:lnTo>
                  <a:lnTo>
                    <a:pt x="209588" y="25988"/>
                  </a:lnTo>
                  <a:lnTo>
                    <a:pt x="209588" y="41917"/>
                  </a:lnTo>
                  <a:lnTo>
                    <a:pt x="216714" y="38354"/>
                  </a:lnTo>
                  <a:close/>
                </a:path>
              </a:pathLst>
            </a:custGeom>
            <a:solidFill>
              <a:srgbClr val="000000"/>
            </a:solidFill>
          </p:spPr>
          <p:txBody>
            <a:bodyPr wrap="square" lIns="0" tIns="0" rIns="0" bIns="0" rtlCol="0"/>
            <a:lstStyle/>
            <a:p>
              <a:endParaRPr sz="2000">
                <a:latin typeface="+mn-ea"/>
              </a:endParaRPr>
            </a:p>
          </p:txBody>
        </p:sp>
        <p:cxnSp>
          <p:nvCxnSpPr>
            <p:cNvPr id="67" name="直接箭头连接符 66">
              <a:extLst>
                <a:ext uri="{FF2B5EF4-FFF2-40B4-BE49-F238E27FC236}">
                  <a16:creationId xmlns:a16="http://schemas.microsoft.com/office/drawing/2014/main" id="{75408160-AA5F-4712-8B6C-74E59E58C1CB}"/>
                </a:ext>
              </a:extLst>
            </p:cNvPr>
            <p:cNvCxnSpPr>
              <a:cxnSpLocks/>
              <a:stCxn id="45" idx="2"/>
              <a:endCxn id="46" idx="0"/>
            </p:cNvCxnSpPr>
            <p:nvPr/>
          </p:nvCxnSpPr>
          <p:spPr>
            <a:xfrm flipH="1">
              <a:off x="3505439" y="2954615"/>
              <a:ext cx="1444974" cy="98857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直接箭头连接符 67">
              <a:extLst>
                <a:ext uri="{FF2B5EF4-FFF2-40B4-BE49-F238E27FC236}">
                  <a16:creationId xmlns:a16="http://schemas.microsoft.com/office/drawing/2014/main" id="{7CE5F79C-AB73-4D68-81EB-B9FF6C27115C}"/>
                </a:ext>
              </a:extLst>
            </p:cNvPr>
            <p:cNvCxnSpPr>
              <a:cxnSpLocks/>
            </p:cNvCxnSpPr>
            <p:nvPr/>
          </p:nvCxnSpPr>
          <p:spPr>
            <a:xfrm>
              <a:off x="5069658" y="2952724"/>
              <a:ext cx="888515" cy="77355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直接箭头连接符 68">
              <a:extLst>
                <a:ext uri="{FF2B5EF4-FFF2-40B4-BE49-F238E27FC236}">
                  <a16:creationId xmlns:a16="http://schemas.microsoft.com/office/drawing/2014/main" id="{FAB876A9-4B4D-4359-A3D3-6C0FB8A8CDBA}"/>
                </a:ext>
              </a:extLst>
            </p:cNvPr>
            <p:cNvCxnSpPr>
              <a:cxnSpLocks/>
              <a:stCxn id="46" idx="2"/>
            </p:cNvCxnSpPr>
            <p:nvPr/>
          </p:nvCxnSpPr>
          <p:spPr>
            <a:xfrm>
              <a:off x="3505439" y="4605552"/>
              <a:ext cx="1065180" cy="40180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直接箭头连接符 69">
              <a:extLst>
                <a:ext uri="{FF2B5EF4-FFF2-40B4-BE49-F238E27FC236}">
                  <a16:creationId xmlns:a16="http://schemas.microsoft.com/office/drawing/2014/main" id="{67473DD4-DD7F-47DA-A8A6-5EE228E4CC54}"/>
                </a:ext>
              </a:extLst>
            </p:cNvPr>
            <p:cNvCxnSpPr>
              <a:cxnSpLocks/>
            </p:cNvCxnSpPr>
            <p:nvPr/>
          </p:nvCxnSpPr>
          <p:spPr>
            <a:xfrm flipH="1">
              <a:off x="4993732" y="4491094"/>
              <a:ext cx="994098" cy="51626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直接箭头连接符 70">
              <a:extLst>
                <a:ext uri="{FF2B5EF4-FFF2-40B4-BE49-F238E27FC236}">
                  <a16:creationId xmlns:a16="http://schemas.microsoft.com/office/drawing/2014/main" id="{A39A1624-456D-461E-8949-542A2738A6B7}"/>
                </a:ext>
              </a:extLst>
            </p:cNvPr>
            <p:cNvCxnSpPr>
              <a:cxnSpLocks/>
            </p:cNvCxnSpPr>
            <p:nvPr/>
          </p:nvCxnSpPr>
          <p:spPr>
            <a:xfrm flipH="1">
              <a:off x="4780252" y="5712236"/>
              <a:ext cx="1" cy="33503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连接符: 曲线 71">
              <a:extLst>
                <a:ext uri="{FF2B5EF4-FFF2-40B4-BE49-F238E27FC236}">
                  <a16:creationId xmlns:a16="http://schemas.microsoft.com/office/drawing/2014/main" id="{427C11F0-2247-4E0C-B80A-77C919F1002F}"/>
                </a:ext>
              </a:extLst>
            </p:cNvPr>
            <p:cNvCxnSpPr>
              <a:cxnSpLocks/>
              <a:stCxn id="48" idx="3"/>
              <a:endCxn id="45" idx="3"/>
            </p:cNvCxnSpPr>
            <p:nvPr/>
          </p:nvCxnSpPr>
          <p:spPr>
            <a:xfrm flipH="1" flipV="1">
              <a:off x="5806855" y="2276481"/>
              <a:ext cx="382491" cy="3064096"/>
            </a:xfrm>
            <a:prstGeom prst="curvedConnector3">
              <a:avLst>
                <a:gd name="adj1" fmla="val -521119"/>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3" name="直接箭头连接符 72">
              <a:extLst>
                <a:ext uri="{FF2B5EF4-FFF2-40B4-BE49-F238E27FC236}">
                  <a16:creationId xmlns:a16="http://schemas.microsoft.com/office/drawing/2014/main" id="{D8FF9728-5B9D-49A4-BFD8-81F323ADD011}"/>
                </a:ext>
              </a:extLst>
            </p:cNvPr>
            <p:cNvCxnSpPr>
              <a:cxnSpLocks/>
              <a:stCxn id="47" idx="2"/>
            </p:cNvCxnSpPr>
            <p:nvPr/>
          </p:nvCxnSpPr>
          <p:spPr>
            <a:xfrm>
              <a:off x="6005568" y="4475183"/>
              <a:ext cx="0" cy="26065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4" name="object 46">
              <a:extLst>
                <a:ext uri="{FF2B5EF4-FFF2-40B4-BE49-F238E27FC236}">
                  <a16:creationId xmlns:a16="http://schemas.microsoft.com/office/drawing/2014/main" id="{E041AC54-5E50-44C7-A59E-DB097F4205F3}"/>
                </a:ext>
              </a:extLst>
            </p:cNvPr>
            <p:cNvSpPr/>
            <p:nvPr/>
          </p:nvSpPr>
          <p:spPr>
            <a:xfrm>
              <a:off x="3814289" y="2298614"/>
              <a:ext cx="252095" cy="42545"/>
            </a:xfrm>
            <a:custGeom>
              <a:avLst/>
              <a:gdLst/>
              <a:ahLst/>
              <a:cxnLst/>
              <a:rect l="l" t="t" r="r" b="b"/>
              <a:pathLst>
                <a:path w="252095" h="42544">
                  <a:moveTo>
                    <a:pt x="216714" y="25988"/>
                  </a:moveTo>
                  <a:lnTo>
                    <a:pt x="216714" y="15509"/>
                  </a:lnTo>
                  <a:lnTo>
                    <a:pt x="0" y="15509"/>
                  </a:lnTo>
                  <a:lnTo>
                    <a:pt x="0" y="25988"/>
                  </a:lnTo>
                  <a:lnTo>
                    <a:pt x="216714" y="25988"/>
                  </a:lnTo>
                  <a:close/>
                </a:path>
                <a:path w="252095" h="42544">
                  <a:moveTo>
                    <a:pt x="251505" y="20958"/>
                  </a:moveTo>
                  <a:lnTo>
                    <a:pt x="209588" y="0"/>
                  </a:lnTo>
                  <a:lnTo>
                    <a:pt x="209588" y="15509"/>
                  </a:lnTo>
                  <a:lnTo>
                    <a:pt x="216714" y="15509"/>
                  </a:lnTo>
                  <a:lnTo>
                    <a:pt x="216714" y="38354"/>
                  </a:lnTo>
                  <a:lnTo>
                    <a:pt x="251505" y="20958"/>
                  </a:lnTo>
                  <a:close/>
                </a:path>
                <a:path w="252095" h="42544">
                  <a:moveTo>
                    <a:pt x="216714" y="38354"/>
                  </a:moveTo>
                  <a:lnTo>
                    <a:pt x="216714" y="25988"/>
                  </a:lnTo>
                  <a:lnTo>
                    <a:pt x="209588" y="25988"/>
                  </a:lnTo>
                  <a:lnTo>
                    <a:pt x="209588" y="41917"/>
                  </a:lnTo>
                  <a:lnTo>
                    <a:pt x="216714" y="38354"/>
                  </a:lnTo>
                  <a:close/>
                </a:path>
              </a:pathLst>
            </a:custGeom>
            <a:solidFill>
              <a:srgbClr val="000000"/>
            </a:solidFill>
          </p:spPr>
          <p:txBody>
            <a:bodyPr wrap="square" lIns="0" tIns="0" rIns="0" bIns="0" rtlCol="0"/>
            <a:lstStyle/>
            <a:p>
              <a:endParaRPr sz="2000">
                <a:latin typeface="+mn-ea"/>
              </a:endParaRPr>
            </a:p>
          </p:txBody>
        </p:sp>
        <p:sp>
          <p:nvSpPr>
            <p:cNvPr id="75" name="object 31">
              <a:extLst>
                <a:ext uri="{FF2B5EF4-FFF2-40B4-BE49-F238E27FC236}">
                  <a16:creationId xmlns:a16="http://schemas.microsoft.com/office/drawing/2014/main" id="{DB4BA725-E0F1-40AE-A288-768F87EEDBE0}"/>
                </a:ext>
              </a:extLst>
            </p:cNvPr>
            <p:cNvSpPr txBox="1"/>
            <p:nvPr/>
          </p:nvSpPr>
          <p:spPr>
            <a:xfrm>
              <a:off x="3667313" y="5186288"/>
              <a:ext cx="563747" cy="323165"/>
            </a:xfrm>
            <a:prstGeom prst="rect">
              <a:avLst/>
            </a:prstGeom>
          </p:spPr>
          <p:txBody>
            <a:bodyPr vert="horz" wrap="square" lIns="0" tIns="15240" rIns="0" bIns="0" rtlCol="0">
              <a:spAutoFit/>
            </a:bodyPr>
            <a:lstStyle/>
            <a:p>
              <a:pPr marL="12700">
                <a:lnSpc>
                  <a:spcPct val="100000"/>
                </a:lnSpc>
                <a:spcBef>
                  <a:spcPts val="120"/>
                </a:spcBef>
              </a:pPr>
              <a:r>
                <a:rPr sz="2000" dirty="0">
                  <a:latin typeface="+mn-ea"/>
                  <a:cs typeface="Comic Sans MS"/>
                </a:rPr>
                <a:t>{</a:t>
              </a:r>
              <a:r>
                <a:rPr lang="en-US" sz="2000" dirty="0">
                  <a:latin typeface="+mn-ea"/>
                  <a:cs typeface="Comic Sans MS"/>
                </a:rPr>
                <a:t>c, f</a:t>
              </a:r>
              <a:r>
                <a:rPr sz="2000" dirty="0">
                  <a:latin typeface="+mn-ea"/>
                  <a:cs typeface="Comic Sans MS"/>
                </a:rPr>
                <a:t>}</a:t>
              </a:r>
            </a:p>
          </p:txBody>
        </p:sp>
        <p:sp>
          <p:nvSpPr>
            <p:cNvPr id="76" name="object 39">
              <a:extLst>
                <a:ext uri="{FF2B5EF4-FFF2-40B4-BE49-F238E27FC236}">
                  <a16:creationId xmlns:a16="http://schemas.microsoft.com/office/drawing/2014/main" id="{E05CA786-42C3-4FB4-B37C-90CA393739D4}"/>
                </a:ext>
              </a:extLst>
            </p:cNvPr>
            <p:cNvSpPr/>
            <p:nvPr/>
          </p:nvSpPr>
          <p:spPr>
            <a:xfrm>
              <a:off x="4362562" y="5311660"/>
              <a:ext cx="252095" cy="42545"/>
            </a:xfrm>
            <a:custGeom>
              <a:avLst/>
              <a:gdLst/>
              <a:ahLst/>
              <a:cxnLst/>
              <a:rect l="l" t="t" r="r" b="b"/>
              <a:pathLst>
                <a:path w="252095" h="42544">
                  <a:moveTo>
                    <a:pt x="216714" y="25988"/>
                  </a:moveTo>
                  <a:lnTo>
                    <a:pt x="216714" y="15509"/>
                  </a:lnTo>
                  <a:lnTo>
                    <a:pt x="0" y="15509"/>
                  </a:lnTo>
                  <a:lnTo>
                    <a:pt x="0" y="25988"/>
                  </a:lnTo>
                  <a:lnTo>
                    <a:pt x="216714" y="25988"/>
                  </a:lnTo>
                  <a:close/>
                </a:path>
                <a:path w="252095" h="42544">
                  <a:moveTo>
                    <a:pt x="251505" y="20958"/>
                  </a:moveTo>
                  <a:lnTo>
                    <a:pt x="209588" y="0"/>
                  </a:lnTo>
                  <a:lnTo>
                    <a:pt x="209588" y="15509"/>
                  </a:lnTo>
                  <a:lnTo>
                    <a:pt x="216714" y="15509"/>
                  </a:lnTo>
                  <a:lnTo>
                    <a:pt x="216714" y="38354"/>
                  </a:lnTo>
                  <a:lnTo>
                    <a:pt x="251505" y="20958"/>
                  </a:lnTo>
                  <a:close/>
                </a:path>
                <a:path w="252095" h="42544">
                  <a:moveTo>
                    <a:pt x="216714" y="38354"/>
                  </a:moveTo>
                  <a:lnTo>
                    <a:pt x="216714" y="25988"/>
                  </a:lnTo>
                  <a:lnTo>
                    <a:pt x="209588" y="25988"/>
                  </a:lnTo>
                  <a:lnTo>
                    <a:pt x="209588" y="41917"/>
                  </a:lnTo>
                  <a:lnTo>
                    <a:pt x="216714" y="38354"/>
                  </a:lnTo>
                  <a:close/>
                </a:path>
              </a:pathLst>
            </a:custGeom>
            <a:solidFill>
              <a:srgbClr val="000000"/>
            </a:solidFill>
          </p:spPr>
          <p:txBody>
            <a:bodyPr wrap="square" lIns="0" tIns="0" rIns="0" bIns="0" rtlCol="0"/>
            <a:lstStyle/>
            <a:p>
              <a:endParaRPr sz="2000">
                <a:latin typeface="+mn-ea"/>
              </a:endParaRPr>
            </a:p>
          </p:txBody>
        </p:sp>
        <p:sp>
          <p:nvSpPr>
            <p:cNvPr id="77" name="object 31">
              <a:extLst>
                <a:ext uri="{FF2B5EF4-FFF2-40B4-BE49-F238E27FC236}">
                  <a16:creationId xmlns:a16="http://schemas.microsoft.com/office/drawing/2014/main" id="{AF08CE55-F306-4FE4-A682-8166BC092CA6}"/>
                </a:ext>
              </a:extLst>
            </p:cNvPr>
            <p:cNvSpPr txBox="1"/>
            <p:nvPr/>
          </p:nvSpPr>
          <p:spPr>
            <a:xfrm>
              <a:off x="1680976" y="4117260"/>
              <a:ext cx="563747" cy="323165"/>
            </a:xfrm>
            <a:prstGeom prst="rect">
              <a:avLst/>
            </a:prstGeom>
          </p:spPr>
          <p:txBody>
            <a:bodyPr vert="horz" wrap="square" lIns="0" tIns="15240" rIns="0" bIns="0" rtlCol="0">
              <a:spAutoFit/>
            </a:bodyPr>
            <a:lstStyle/>
            <a:p>
              <a:pPr marL="12700">
                <a:lnSpc>
                  <a:spcPct val="100000"/>
                </a:lnSpc>
                <a:spcBef>
                  <a:spcPts val="120"/>
                </a:spcBef>
              </a:pPr>
              <a:r>
                <a:rPr sz="2000" dirty="0">
                  <a:latin typeface="+mn-ea"/>
                  <a:cs typeface="Comic Sans MS"/>
                </a:rPr>
                <a:t>{</a:t>
              </a:r>
              <a:r>
                <a:rPr lang="en-US" sz="2000" dirty="0">
                  <a:latin typeface="+mn-ea"/>
                  <a:cs typeface="Comic Sans MS"/>
                </a:rPr>
                <a:t>c, f</a:t>
              </a:r>
              <a:r>
                <a:rPr sz="2000" dirty="0">
                  <a:latin typeface="+mn-ea"/>
                  <a:cs typeface="Comic Sans MS"/>
                </a:rPr>
                <a:t>}</a:t>
              </a:r>
            </a:p>
          </p:txBody>
        </p:sp>
        <p:sp>
          <p:nvSpPr>
            <p:cNvPr id="78" name="object 39">
              <a:extLst>
                <a:ext uri="{FF2B5EF4-FFF2-40B4-BE49-F238E27FC236}">
                  <a16:creationId xmlns:a16="http://schemas.microsoft.com/office/drawing/2014/main" id="{36C1BD3F-62F2-404A-AD86-8CDAE411C5F9}"/>
                </a:ext>
              </a:extLst>
            </p:cNvPr>
            <p:cNvSpPr/>
            <p:nvPr/>
          </p:nvSpPr>
          <p:spPr>
            <a:xfrm>
              <a:off x="2376225" y="4242632"/>
              <a:ext cx="252095" cy="42545"/>
            </a:xfrm>
            <a:custGeom>
              <a:avLst/>
              <a:gdLst/>
              <a:ahLst/>
              <a:cxnLst/>
              <a:rect l="l" t="t" r="r" b="b"/>
              <a:pathLst>
                <a:path w="252095" h="42544">
                  <a:moveTo>
                    <a:pt x="216714" y="25988"/>
                  </a:moveTo>
                  <a:lnTo>
                    <a:pt x="216714" y="15509"/>
                  </a:lnTo>
                  <a:lnTo>
                    <a:pt x="0" y="15509"/>
                  </a:lnTo>
                  <a:lnTo>
                    <a:pt x="0" y="25988"/>
                  </a:lnTo>
                  <a:lnTo>
                    <a:pt x="216714" y="25988"/>
                  </a:lnTo>
                  <a:close/>
                </a:path>
                <a:path w="252095" h="42544">
                  <a:moveTo>
                    <a:pt x="251505" y="20958"/>
                  </a:moveTo>
                  <a:lnTo>
                    <a:pt x="209588" y="0"/>
                  </a:lnTo>
                  <a:lnTo>
                    <a:pt x="209588" y="15509"/>
                  </a:lnTo>
                  <a:lnTo>
                    <a:pt x="216714" y="15509"/>
                  </a:lnTo>
                  <a:lnTo>
                    <a:pt x="216714" y="38354"/>
                  </a:lnTo>
                  <a:lnTo>
                    <a:pt x="251505" y="20958"/>
                  </a:lnTo>
                  <a:close/>
                </a:path>
                <a:path w="252095" h="42544">
                  <a:moveTo>
                    <a:pt x="216714" y="38354"/>
                  </a:moveTo>
                  <a:lnTo>
                    <a:pt x="216714" y="25988"/>
                  </a:lnTo>
                  <a:lnTo>
                    <a:pt x="209588" y="25988"/>
                  </a:lnTo>
                  <a:lnTo>
                    <a:pt x="209588" y="41917"/>
                  </a:lnTo>
                  <a:lnTo>
                    <a:pt x="216714" y="38354"/>
                  </a:lnTo>
                  <a:close/>
                </a:path>
              </a:pathLst>
            </a:custGeom>
            <a:solidFill>
              <a:srgbClr val="000000"/>
            </a:solidFill>
          </p:spPr>
          <p:txBody>
            <a:bodyPr wrap="square" lIns="0" tIns="0" rIns="0" bIns="0" rtlCol="0"/>
            <a:lstStyle/>
            <a:p>
              <a:endParaRPr sz="2000">
                <a:latin typeface="+mn-ea"/>
              </a:endParaRPr>
            </a:p>
          </p:txBody>
        </p:sp>
      </p:grpSp>
    </p:spTree>
    <p:extLst>
      <p:ext uri="{BB962C8B-B14F-4D97-AF65-F5344CB8AC3E}">
        <p14:creationId xmlns:p14="http://schemas.microsoft.com/office/powerpoint/2010/main" val="2519202245"/>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E625E6-F871-4612-92FA-3723DEC6215A}"/>
              </a:ext>
            </a:extLst>
          </p:cNvPr>
          <p:cNvSpPr>
            <a:spLocks noGrp="1"/>
          </p:cNvSpPr>
          <p:nvPr>
            <p:ph type="title"/>
          </p:nvPr>
        </p:nvSpPr>
        <p:spPr/>
        <p:txBody>
          <a:bodyPr/>
          <a:lstStyle/>
          <a:p>
            <a:r>
              <a:rPr lang="en-US" altLang="zh-CN" dirty="0"/>
              <a:t>10.5</a:t>
            </a:r>
            <a:r>
              <a:rPr lang="zh-CN" altLang="en-US" dirty="0"/>
              <a:t>　目标代码生成技术</a:t>
            </a:r>
          </a:p>
        </p:txBody>
      </p:sp>
      <p:sp>
        <p:nvSpPr>
          <p:cNvPr id="3" name="内容占位符 2">
            <a:extLst>
              <a:ext uri="{FF2B5EF4-FFF2-40B4-BE49-F238E27FC236}">
                <a16:creationId xmlns:a16="http://schemas.microsoft.com/office/drawing/2014/main" id="{0F4173FE-9166-49AF-942F-D27D2953ADC4}"/>
              </a:ext>
            </a:extLst>
          </p:cNvPr>
          <p:cNvSpPr>
            <a:spLocks noGrp="1"/>
          </p:cNvSpPr>
          <p:nvPr>
            <p:ph idx="1"/>
          </p:nvPr>
        </p:nvSpPr>
        <p:spPr>
          <a:xfrm>
            <a:off x="487822" y="942764"/>
            <a:ext cx="11442240" cy="651821"/>
          </a:xfrm>
        </p:spPr>
        <p:txBody>
          <a:bodyPr>
            <a:normAutofit lnSpcReduction="10000"/>
          </a:bodyPr>
          <a:lstStyle/>
          <a:p>
            <a:r>
              <a:rPr lang="zh-CN" altLang="en-US" dirty="0">
                <a:solidFill>
                  <a:srgbClr val="002060"/>
                </a:solidFill>
              </a:rPr>
              <a:t>着色实践：</a:t>
            </a:r>
            <a:r>
              <a:rPr lang="en-US" altLang="zh-CN" dirty="0">
                <a:solidFill>
                  <a:srgbClr val="FF0000"/>
                </a:solidFill>
              </a:rPr>
              <a:t> Try to find a 3-color RIG</a:t>
            </a:r>
            <a:endParaRPr lang="en-US" altLang="zh-CN" dirty="0">
              <a:solidFill>
                <a:srgbClr val="002060"/>
              </a:solidFill>
            </a:endParaRPr>
          </a:p>
          <a:p>
            <a:pPr marL="0" indent="0">
              <a:buNone/>
            </a:pPr>
            <a:endParaRPr lang="zh-CN" altLang="en-US" dirty="0"/>
          </a:p>
        </p:txBody>
      </p:sp>
      <p:grpSp>
        <p:nvGrpSpPr>
          <p:cNvPr id="79" name="组合 78">
            <a:extLst>
              <a:ext uri="{FF2B5EF4-FFF2-40B4-BE49-F238E27FC236}">
                <a16:creationId xmlns:a16="http://schemas.microsoft.com/office/drawing/2014/main" id="{4B9AD069-FAF0-4A3E-A761-DCFD3EB9C4E5}"/>
              </a:ext>
            </a:extLst>
          </p:cNvPr>
          <p:cNvGrpSpPr/>
          <p:nvPr/>
        </p:nvGrpSpPr>
        <p:grpSpPr>
          <a:xfrm>
            <a:off x="261938" y="1907614"/>
            <a:ext cx="6869466" cy="4581120"/>
            <a:chOff x="1680976" y="1598346"/>
            <a:chExt cx="6869466" cy="4581120"/>
          </a:xfrm>
        </p:grpSpPr>
        <p:sp>
          <p:nvSpPr>
            <p:cNvPr id="45" name="object 18">
              <a:extLst>
                <a:ext uri="{FF2B5EF4-FFF2-40B4-BE49-F238E27FC236}">
                  <a16:creationId xmlns:a16="http://schemas.microsoft.com/office/drawing/2014/main" id="{9F2DFB16-89AA-488F-B4FF-84CA7DEAF248}"/>
                </a:ext>
              </a:extLst>
            </p:cNvPr>
            <p:cNvSpPr txBox="1"/>
            <p:nvPr/>
          </p:nvSpPr>
          <p:spPr>
            <a:xfrm>
              <a:off x="4093971" y="1598346"/>
              <a:ext cx="1712884" cy="1356269"/>
            </a:xfrm>
            <a:prstGeom prst="rect">
              <a:avLst/>
            </a:prstGeom>
            <a:ln>
              <a:solidFill>
                <a:schemeClr val="tx1"/>
              </a:solidFill>
            </a:ln>
          </p:spPr>
          <p:txBody>
            <a:bodyPr vert="horz" wrap="square" lIns="0" tIns="12700" rIns="0" bIns="0" rtlCol="0">
              <a:spAutoFit/>
            </a:bodyPr>
            <a:lstStyle/>
            <a:p>
              <a:pPr marL="12700" marR="8255">
                <a:lnSpc>
                  <a:spcPct val="108200"/>
                </a:lnSpc>
                <a:spcBef>
                  <a:spcPts val="100"/>
                </a:spcBef>
              </a:pPr>
              <a:r>
                <a:rPr lang="en-US" sz="2000" dirty="0">
                  <a:solidFill>
                    <a:srgbClr val="3333CC"/>
                  </a:solidFill>
                  <a:latin typeface="+mn-ea"/>
                  <a:cs typeface="Comic Sans MS"/>
                </a:rPr>
                <a:t> </a:t>
              </a:r>
              <a:r>
                <a:rPr sz="2000" dirty="0">
                  <a:solidFill>
                    <a:srgbClr val="3333CC"/>
                  </a:solidFill>
                  <a:latin typeface="+mn-ea"/>
                  <a:cs typeface="Comic Sans MS"/>
                </a:rPr>
                <a:t>a := b +</a:t>
              </a:r>
              <a:r>
                <a:rPr sz="2000" spc="-100" dirty="0">
                  <a:solidFill>
                    <a:srgbClr val="3333CC"/>
                  </a:solidFill>
                  <a:latin typeface="+mn-ea"/>
                  <a:cs typeface="Comic Sans MS"/>
                </a:rPr>
                <a:t> </a:t>
              </a:r>
              <a:r>
                <a:rPr sz="2000" dirty="0">
                  <a:solidFill>
                    <a:srgbClr val="3333CC"/>
                  </a:solidFill>
                  <a:latin typeface="+mn-ea"/>
                  <a:cs typeface="Comic Sans MS"/>
                </a:rPr>
                <a:t>c  </a:t>
              </a:r>
              <a:endParaRPr lang="en-US" sz="2000" dirty="0">
                <a:solidFill>
                  <a:srgbClr val="3333CC"/>
                </a:solidFill>
                <a:latin typeface="+mn-ea"/>
                <a:cs typeface="Comic Sans MS"/>
              </a:endParaRPr>
            </a:p>
            <a:p>
              <a:pPr marL="12700" marR="8255">
                <a:lnSpc>
                  <a:spcPct val="108200"/>
                </a:lnSpc>
                <a:spcBef>
                  <a:spcPts val="100"/>
                </a:spcBef>
              </a:pPr>
              <a:r>
                <a:rPr lang="en-US" sz="2000" dirty="0">
                  <a:solidFill>
                    <a:srgbClr val="3333CC"/>
                  </a:solidFill>
                  <a:latin typeface="+mn-ea"/>
                  <a:cs typeface="Comic Sans MS"/>
                </a:rPr>
                <a:t> </a:t>
              </a:r>
              <a:r>
                <a:rPr sz="2000" dirty="0">
                  <a:solidFill>
                    <a:srgbClr val="3333CC"/>
                  </a:solidFill>
                  <a:latin typeface="+mn-ea"/>
                  <a:cs typeface="Comic Sans MS"/>
                </a:rPr>
                <a:t>d :=</a:t>
              </a:r>
              <a:r>
                <a:rPr sz="2000" spc="-35" dirty="0">
                  <a:solidFill>
                    <a:srgbClr val="3333CC"/>
                  </a:solidFill>
                  <a:latin typeface="+mn-ea"/>
                  <a:cs typeface="Comic Sans MS"/>
                </a:rPr>
                <a:t> </a:t>
              </a:r>
              <a:r>
                <a:rPr sz="2000" dirty="0">
                  <a:solidFill>
                    <a:srgbClr val="3333CC"/>
                  </a:solidFill>
                  <a:latin typeface="+mn-ea"/>
                  <a:cs typeface="Comic Sans MS"/>
                </a:rPr>
                <a:t>-a</a:t>
              </a:r>
              <a:endParaRPr lang="en-US" sz="2000" dirty="0">
                <a:solidFill>
                  <a:srgbClr val="3333CC"/>
                </a:solidFill>
                <a:latin typeface="+mn-ea"/>
                <a:cs typeface="Comic Sans MS"/>
              </a:endParaRPr>
            </a:p>
            <a:p>
              <a:pPr marL="12700" marR="8255">
                <a:lnSpc>
                  <a:spcPct val="108200"/>
                </a:lnSpc>
                <a:spcBef>
                  <a:spcPts val="100"/>
                </a:spcBef>
              </a:pPr>
              <a:r>
                <a:rPr lang="en-US" sz="2000" dirty="0">
                  <a:solidFill>
                    <a:srgbClr val="3333CC"/>
                  </a:solidFill>
                  <a:latin typeface="+mn-ea"/>
                  <a:cs typeface="Comic Sans MS"/>
                </a:rPr>
                <a:t> f := load fa</a:t>
              </a:r>
              <a:endParaRPr sz="2000" dirty="0">
                <a:latin typeface="+mn-ea"/>
                <a:cs typeface="Comic Sans MS"/>
              </a:endParaRPr>
            </a:p>
            <a:p>
              <a:pPr marL="12700">
                <a:lnSpc>
                  <a:spcPct val="100000"/>
                </a:lnSpc>
                <a:spcBef>
                  <a:spcPts val="105"/>
                </a:spcBef>
              </a:pPr>
              <a:r>
                <a:rPr lang="en-US" sz="2000" dirty="0">
                  <a:solidFill>
                    <a:srgbClr val="3333CC"/>
                  </a:solidFill>
                  <a:latin typeface="+mn-ea"/>
                  <a:cs typeface="Comic Sans MS"/>
                </a:rPr>
                <a:t> </a:t>
              </a:r>
              <a:r>
                <a:rPr sz="2000" dirty="0">
                  <a:solidFill>
                    <a:srgbClr val="3333CC"/>
                  </a:solidFill>
                  <a:latin typeface="+mn-ea"/>
                  <a:cs typeface="Comic Sans MS"/>
                </a:rPr>
                <a:t>e := d +</a:t>
              </a:r>
              <a:r>
                <a:rPr sz="2000" spc="-95" dirty="0">
                  <a:solidFill>
                    <a:srgbClr val="3333CC"/>
                  </a:solidFill>
                  <a:latin typeface="+mn-ea"/>
                  <a:cs typeface="Comic Sans MS"/>
                </a:rPr>
                <a:t> </a:t>
              </a:r>
              <a:r>
                <a:rPr sz="2000" dirty="0">
                  <a:solidFill>
                    <a:srgbClr val="3333CC"/>
                  </a:solidFill>
                  <a:latin typeface="+mn-ea"/>
                  <a:cs typeface="Comic Sans MS"/>
                </a:rPr>
                <a:t>f</a:t>
              </a:r>
              <a:endParaRPr sz="2000" dirty="0">
                <a:latin typeface="+mn-ea"/>
                <a:cs typeface="Comic Sans MS"/>
              </a:endParaRPr>
            </a:p>
          </p:txBody>
        </p:sp>
        <p:sp>
          <p:nvSpPr>
            <p:cNvPr id="46" name="object 19">
              <a:extLst>
                <a:ext uri="{FF2B5EF4-FFF2-40B4-BE49-F238E27FC236}">
                  <a16:creationId xmlns:a16="http://schemas.microsoft.com/office/drawing/2014/main" id="{06ED87C7-410B-4ADD-95CF-230FE3684EEA}"/>
                </a:ext>
              </a:extLst>
            </p:cNvPr>
            <p:cNvSpPr txBox="1"/>
            <p:nvPr/>
          </p:nvSpPr>
          <p:spPr>
            <a:xfrm>
              <a:off x="2655136" y="3943191"/>
              <a:ext cx="1700606" cy="662361"/>
            </a:xfrm>
            <a:prstGeom prst="rect">
              <a:avLst/>
            </a:prstGeom>
            <a:ln w="5239">
              <a:solidFill>
                <a:schemeClr val="tx1"/>
              </a:solidFill>
            </a:ln>
          </p:spPr>
          <p:txBody>
            <a:bodyPr vert="horz" wrap="square" lIns="0" tIns="20955" rIns="0" bIns="0" rtlCol="0">
              <a:spAutoFit/>
            </a:bodyPr>
            <a:lstStyle/>
            <a:p>
              <a:pPr marL="52705">
                <a:lnSpc>
                  <a:spcPct val="100000"/>
                </a:lnSpc>
                <a:spcBef>
                  <a:spcPts val="165"/>
                </a:spcBef>
              </a:pPr>
              <a:r>
                <a:rPr lang="en-US" sz="2000" dirty="0">
                  <a:solidFill>
                    <a:srgbClr val="3333CC"/>
                  </a:solidFill>
                  <a:latin typeface="+mn-ea"/>
                  <a:cs typeface="Comic Sans MS"/>
                </a:rPr>
                <a:t> </a:t>
              </a:r>
              <a:r>
                <a:rPr sz="2000" dirty="0">
                  <a:solidFill>
                    <a:srgbClr val="3333CC"/>
                  </a:solidFill>
                  <a:latin typeface="+mn-ea"/>
                  <a:cs typeface="Comic Sans MS"/>
                </a:rPr>
                <a:t>f </a:t>
              </a:r>
              <a:r>
                <a:rPr sz="2000" spc="-5" dirty="0">
                  <a:solidFill>
                    <a:srgbClr val="3333CC"/>
                  </a:solidFill>
                  <a:latin typeface="+mn-ea"/>
                  <a:cs typeface="Comic Sans MS"/>
                </a:rPr>
                <a:t>:= </a:t>
              </a:r>
              <a:r>
                <a:rPr sz="2000" dirty="0">
                  <a:solidFill>
                    <a:srgbClr val="3333CC"/>
                  </a:solidFill>
                  <a:latin typeface="+mn-ea"/>
                  <a:cs typeface="Comic Sans MS"/>
                </a:rPr>
                <a:t>2 *</a:t>
              </a:r>
              <a:r>
                <a:rPr sz="2000" spc="-30" dirty="0">
                  <a:solidFill>
                    <a:srgbClr val="3333CC"/>
                  </a:solidFill>
                  <a:latin typeface="+mn-ea"/>
                  <a:cs typeface="Comic Sans MS"/>
                </a:rPr>
                <a:t> </a:t>
              </a:r>
              <a:r>
                <a:rPr sz="2000" dirty="0">
                  <a:solidFill>
                    <a:srgbClr val="3333CC"/>
                  </a:solidFill>
                  <a:latin typeface="+mn-ea"/>
                  <a:cs typeface="Comic Sans MS"/>
                </a:rPr>
                <a:t>e</a:t>
              </a:r>
              <a:endParaRPr lang="en-US" sz="2000" dirty="0">
                <a:solidFill>
                  <a:srgbClr val="3333CC"/>
                </a:solidFill>
                <a:latin typeface="+mn-ea"/>
                <a:cs typeface="Comic Sans MS"/>
              </a:endParaRPr>
            </a:p>
            <a:p>
              <a:pPr marL="52705">
                <a:lnSpc>
                  <a:spcPct val="100000"/>
                </a:lnSpc>
                <a:spcBef>
                  <a:spcPts val="165"/>
                </a:spcBef>
              </a:pPr>
              <a:r>
                <a:rPr lang="en-US" sz="2000" dirty="0">
                  <a:solidFill>
                    <a:srgbClr val="3333CC"/>
                  </a:solidFill>
                  <a:latin typeface="+mn-ea"/>
                  <a:cs typeface="Comic Sans MS"/>
                </a:rPr>
                <a:t> store f, fa</a:t>
              </a:r>
              <a:endParaRPr sz="2000" dirty="0">
                <a:latin typeface="+mn-ea"/>
                <a:cs typeface="Comic Sans MS"/>
              </a:endParaRPr>
            </a:p>
          </p:txBody>
        </p:sp>
        <p:sp>
          <p:nvSpPr>
            <p:cNvPr id="47" name="object 21">
              <a:extLst>
                <a:ext uri="{FF2B5EF4-FFF2-40B4-BE49-F238E27FC236}">
                  <a16:creationId xmlns:a16="http://schemas.microsoft.com/office/drawing/2014/main" id="{162907F4-B5DE-47B0-BB27-64716D639620}"/>
                </a:ext>
              </a:extLst>
            </p:cNvPr>
            <p:cNvSpPr txBox="1"/>
            <p:nvPr/>
          </p:nvSpPr>
          <p:spPr>
            <a:xfrm>
              <a:off x="5136567" y="3709845"/>
              <a:ext cx="1738002" cy="765338"/>
            </a:xfrm>
            <a:prstGeom prst="rect">
              <a:avLst/>
            </a:prstGeom>
            <a:ln>
              <a:solidFill>
                <a:schemeClr val="tx1"/>
              </a:solidFill>
            </a:ln>
          </p:spPr>
          <p:txBody>
            <a:bodyPr vert="horz" wrap="square" lIns="0" tIns="12700" rIns="0" bIns="0" rtlCol="0">
              <a:spAutoFit/>
            </a:bodyPr>
            <a:lstStyle/>
            <a:p>
              <a:pPr marL="12700" marR="5080">
                <a:lnSpc>
                  <a:spcPct val="126099"/>
                </a:lnSpc>
                <a:spcBef>
                  <a:spcPts val="100"/>
                </a:spcBef>
              </a:pPr>
              <a:r>
                <a:rPr lang="en-US" sz="2000" dirty="0">
                  <a:solidFill>
                    <a:srgbClr val="3333CC"/>
                  </a:solidFill>
                  <a:latin typeface="+mn-ea"/>
                  <a:cs typeface="Comic Sans MS"/>
                </a:rPr>
                <a:t> </a:t>
              </a:r>
              <a:r>
                <a:rPr sz="2000" dirty="0">
                  <a:solidFill>
                    <a:srgbClr val="3333CC"/>
                  </a:solidFill>
                  <a:latin typeface="+mn-ea"/>
                  <a:cs typeface="Comic Sans MS"/>
                </a:rPr>
                <a:t>b := d +</a:t>
              </a:r>
              <a:r>
                <a:rPr sz="2000" spc="-100" dirty="0">
                  <a:solidFill>
                    <a:srgbClr val="3333CC"/>
                  </a:solidFill>
                  <a:latin typeface="+mn-ea"/>
                  <a:cs typeface="Comic Sans MS"/>
                </a:rPr>
                <a:t> </a:t>
              </a:r>
              <a:r>
                <a:rPr sz="2000" dirty="0">
                  <a:solidFill>
                    <a:srgbClr val="3333CC"/>
                  </a:solidFill>
                  <a:latin typeface="+mn-ea"/>
                  <a:cs typeface="Comic Sans MS"/>
                </a:rPr>
                <a:t>e  </a:t>
              </a:r>
              <a:endParaRPr lang="en-US" sz="2000" dirty="0">
                <a:solidFill>
                  <a:srgbClr val="3333CC"/>
                </a:solidFill>
                <a:latin typeface="+mn-ea"/>
                <a:cs typeface="Comic Sans MS"/>
              </a:endParaRPr>
            </a:p>
            <a:p>
              <a:pPr marL="12700" marR="5080">
                <a:lnSpc>
                  <a:spcPct val="126099"/>
                </a:lnSpc>
                <a:spcBef>
                  <a:spcPts val="100"/>
                </a:spcBef>
              </a:pPr>
              <a:r>
                <a:rPr lang="en-US" sz="2000" dirty="0">
                  <a:solidFill>
                    <a:srgbClr val="3333CC"/>
                  </a:solidFill>
                  <a:latin typeface="+mn-ea"/>
                  <a:cs typeface="Comic Sans MS"/>
                </a:rPr>
                <a:t> </a:t>
              </a:r>
              <a:r>
                <a:rPr sz="2000" dirty="0">
                  <a:solidFill>
                    <a:srgbClr val="3333CC"/>
                  </a:solidFill>
                  <a:latin typeface="+mn-ea"/>
                  <a:cs typeface="Comic Sans MS"/>
                </a:rPr>
                <a:t>e := e -</a:t>
              </a:r>
              <a:r>
                <a:rPr sz="2000" spc="-75" dirty="0">
                  <a:solidFill>
                    <a:srgbClr val="3333CC"/>
                  </a:solidFill>
                  <a:latin typeface="+mn-ea"/>
                  <a:cs typeface="Comic Sans MS"/>
                </a:rPr>
                <a:t> </a:t>
              </a:r>
              <a:r>
                <a:rPr sz="2000" dirty="0">
                  <a:solidFill>
                    <a:srgbClr val="3333CC"/>
                  </a:solidFill>
                  <a:latin typeface="+mn-ea"/>
                  <a:cs typeface="Comic Sans MS"/>
                </a:rPr>
                <a:t>1</a:t>
              </a:r>
              <a:endParaRPr sz="2000" dirty="0">
                <a:latin typeface="+mn-ea"/>
                <a:cs typeface="Comic Sans MS"/>
              </a:endParaRPr>
            </a:p>
          </p:txBody>
        </p:sp>
        <p:sp>
          <p:nvSpPr>
            <p:cNvPr id="48" name="object 23">
              <a:extLst>
                <a:ext uri="{FF2B5EF4-FFF2-40B4-BE49-F238E27FC236}">
                  <a16:creationId xmlns:a16="http://schemas.microsoft.com/office/drawing/2014/main" id="{B2CEE723-1614-4385-8B49-7EA208276E72}"/>
                </a:ext>
              </a:extLst>
            </p:cNvPr>
            <p:cNvSpPr txBox="1"/>
            <p:nvPr/>
          </p:nvSpPr>
          <p:spPr>
            <a:xfrm>
              <a:off x="4618372" y="5019976"/>
              <a:ext cx="1570974" cy="641201"/>
            </a:xfrm>
            <a:prstGeom prst="rect">
              <a:avLst/>
            </a:prstGeom>
            <a:ln>
              <a:solidFill>
                <a:schemeClr val="tx1"/>
              </a:solidFill>
            </a:ln>
          </p:spPr>
          <p:txBody>
            <a:bodyPr vert="horz" wrap="square" lIns="0" tIns="12700" rIns="0" bIns="0" rtlCol="0">
              <a:spAutoFit/>
            </a:bodyPr>
            <a:lstStyle/>
            <a:p>
              <a:pPr marL="12700">
                <a:lnSpc>
                  <a:spcPct val="100000"/>
                </a:lnSpc>
                <a:spcBef>
                  <a:spcPts val="100"/>
                </a:spcBef>
              </a:pPr>
              <a:r>
                <a:rPr lang="en-US" sz="2000" dirty="0">
                  <a:solidFill>
                    <a:srgbClr val="3333CC"/>
                  </a:solidFill>
                  <a:latin typeface="+mn-ea"/>
                  <a:cs typeface="Comic Sans MS"/>
                </a:rPr>
                <a:t> f := load fa</a:t>
              </a:r>
            </a:p>
            <a:p>
              <a:pPr marL="12700">
                <a:lnSpc>
                  <a:spcPct val="100000"/>
                </a:lnSpc>
                <a:spcBef>
                  <a:spcPts val="100"/>
                </a:spcBef>
              </a:pPr>
              <a:r>
                <a:rPr lang="en-US" sz="2000" dirty="0">
                  <a:solidFill>
                    <a:srgbClr val="3333CC"/>
                  </a:solidFill>
                  <a:latin typeface="+mn-ea"/>
                  <a:cs typeface="Comic Sans MS"/>
                </a:rPr>
                <a:t> </a:t>
              </a:r>
              <a:r>
                <a:rPr sz="2000" dirty="0">
                  <a:solidFill>
                    <a:srgbClr val="3333CC"/>
                  </a:solidFill>
                  <a:latin typeface="+mn-ea"/>
                  <a:cs typeface="Comic Sans MS"/>
                </a:rPr>
                <a:t>b := f +</a:t>
              </a:r>
              <a:r>
                <a:rPr sz="2000" spc="-95" dirty="0">
                  <a:solidFill>
                    <a:srgbClr val="3333CC"/>
                  </a:solidFill>
                  <a:latin typeface="+mn-ea"/>
                  <a:cs typeface="Comic Sans MS"/>
                </a:rPr>
                <a:t> </a:t>
              </a:r>
              <a:r>
                <a:rPr sz="2000" dirty="0">
                  <a:solidFill>
                    <a:srgbClr val="3333CC"/>
                  </a:solidFill>
                  <a:latin typeface="+mn-ea"/>
                  <a:cs typeface="Comic Sans MS"/>
                </a:rPr>
                <a:t>c</a:t>
              </a:r>
              <a:endParaRPr sz="2000" dirty="0">
                <a:latin typeface="+mn-ea"/>
                <a:cs typeface="Comic Sans MS"/>
              </a:endParaRPr>
            </a:p>
          </p:txBody>
        </p:sp>
        <p:sp>
          <p:nvSpPr>
            <p:cNvPr id="49" name="object 31">
              <a:extLst>
                <a:ext uri="{FF2B5EF4-FFF2-40B4-BE49-F238E27FC236}">
                  <a16:creationId xmlns:a16="http://schemas.microsoft.com/office/drawing/2014/main" id="{9B67DF3F-CCA1-4726-AEF3-254491753C35}"/>
                </a:ext>
              </a:extLst>
            </p:cNvPr>
            <p:cNvSpPr txBox="1"/>
            <p:nvPr/>
          </p:nvSpPr>
          <p:spPr>
            <a:xfrm>
              <a:off x="3822309" y="5856301"/>
              <a:ext cx="563747" cy="323165"/>
            </a:xfrm>
            <a:prstGeom prst="rect">
              <a:avLst/>
            </a:prstGeom>
          </p:spPr>
          <p:txBody>
            <a:bodyPr vert="horz" wrap="square" lIns="0" tIns="15240" rIns="0" bIns="0" rtlCol="0">
              <a:spAutoFit/>
            </a:bodyPr>
            <a:lstStyle/>
            <a:p>
              <a:pPr marL="12700">
                <a:lnSpc>
                  <a:spcPct val="100000"/>
                </a:lnSpc>
                <a:spcBef>
                  <a:spcPts val="120"/>
                </a:spcBef>
              </a:pPr>
              <a:r>
                <a:rPr sz="2000" dirty="0">
                  <a:latin typeface="+mn-ea"/>
                  <a:cs typeface="Comic Sans MS"/>
                </a:rPr>
                <a:t>{b}</a:t>
              </a:r>
            </a:p>
          </p:txBody>
        </p:sp>
        <p:sp>
          <p:nvSpPr>
            <p:cNvPr id="50" name="object 32">
              <a:extLst>
                <a:ext uri="{FF2B5EF4-FFF2-40B4-BE49-F238E27FC236}">
                  <a16:creationId xmlns:a16="http://schemas.microsoft.com/office/drawing/2014/main" id="{95378DFD-DD5F-4AB7-9B09-70337BA09A26}"/>
                </a:ext>
              </a:extLst>
            </p:cNvPr>
            <p:cNvSpPr/>
            <p:nvPr/>
          </p:nvSpPr>
          <p:spPr>
            <a:xfrm>
              <a:off x="3961636" y="3303835"/>
              <a:ext cx="252095" cy="42545"/>
            </a:xfrm>
            <a:custGeom>
              <a:avLst/>
              <a:gdLst/>
              <a:ahLst/>
              <a:cxnLst/>
              <a:rect l="l" t="t" r="r" b="b"/>
              <a:pathLst>
                <a:path w="252095" h="42545">
                  <a:moveTo>
                    <a:pt x="216714" y="25988"/>
                  </a:moveTo>
                  <a:lnTo>
                    <a:pt x="216714" y="15509"/>
                  </a:lnTo>
                  <a:lnTo>
                    <a:pt x="0" y="15509"/>
                  </a:lnTo>
                  <a:lnTo>
                    <a:pt x="0" y="25988"/>
                  </a:lnTo>
                  <a:lnTo>
                    <a:pt x="216714" y="25988"/>
                  </a:lnTo>
                  <a:close/>
                </a:path>
                <a:path w="252095" h="42545">
                  <a:moveTo>
                    <a:pt x="251505" y="20958"/>
                  </a:moveTo>
                  <a:lnTo>
                    <a:pt x="209588" y="0"/>
                  </a:lnTo>
                  <a:lnTo>
                    <a:pt x="209588" y="15509"/>
                  </a:lnTo>
                  <a:lnTo>
                    <a:pt x="216714" y="15509"/>
                  </a:lnTo>
                  <a:lnTo>
                    <a:pt x="216714" y="38354"/>
                  </a:lnTo>
                  <a:lnTo>
                    <a:pt x="251505" y="20958"/>
                  </a:lnTo>
                  <a:close/>
                </a:path>
                <a:path w="252095" h="42545">
                  <a:moveTo>
                    <a:pt x="216714" y="38354"/>
                  </a:moveTo>
                  <a:lnTo>
                    <a:pt x="216714" y="25988"/>
                  </a:lnTo>
                  <a:lnTo>
                    <a:pt x="209588" y="25988"/>
                  </a:lnTo>
                  <a:lnTo>
                    <a:pt x="209588" y="41917"/>
                  </a:lnTo>
                  <a:lnTo>
                    <a:pt x="216714" y="38354"/>
                  </a:lnTo>
                  <a:close/>
                </a:path>
              </a:pathLst>
            </a:custGeom>
            <a:solidFill>
              <a:srgbClr val="000000"/>
            </a:solidFill>
          </p:spPr>
          <p:txBody>
            <a:bodyPr wrap="square" lIns="0" tIns="0" rIns="0" bIns="0" rtlCol="0"/>
            <a:lstStyle/>
            <a:p>
              <a:endParaRPr sz="2000">
                <a:latin typeface="+mn-ea"/>
              </a:endParaRPr>
            </a:p>
          </p:txBody>
        </p:sp>
        <p:sp>
          <p:nvSpPr>
            <p:cNvPr id="51" name="object 33">
              <a:extLst>
                <a:ext uri="{FF2B5EF4-FFF2-40B4-BE49-F238E27FC236}">
                  <a16:creationId xmlns:a16="http://schemas.microsoft.com/office/drawing/2014/main" id="{DAA9017C-6D81-4EE3-A242-1B57164534D8}"/>
                </a:ext>
              </a:extLst>
            </p:cNvPr>
            <p:cNvSpPr/>
            <p:nvPr/>
          </p:nvSpPr>
          <p:spPr>
            <a:xfrm>
              <a:off x="3342366" y="4835408"/>
              <a:ext cx="252095" cy="42545"/>
            </a:xfrm>
            <a:custGeom>
              <a:avLst/>
              <a:gdLst/>
              <a:ahLst/>
              <a:cxnLst/>
              <a:rect l="l" t="t" r="r" b="b"/>
              <a:pathLst>
                <a:path w="252095" h="42544">
                  <a:moveTo>
                    <a:pt x="216714" y="25988"/>
                  </a:moveTo>
                  <a:lnTo>
                    <a:pt x="216714" y="15509"/>
                  </a:lnTo>
                  <a:lnTo>
                    <a:pt x="0" y="15509"/>
                  </a:lnTo>
                  <a:lnTo>
                    <a:pt x="0" y="25988"/>
                  </a:lnTo>
                  <a:lnTo>
                    <a:pt x="216714" y="25988"/>
                  </a:lnTo>
                  <a:close/>
                </a:path>
                <a:path w="252095" h="42544">
                  <a:moveTo>
                    <a:pt x="251505" y="20958"/>
                  </a:moveTo>
                  <a:lnTo>
                    <a:pt x="209588" y="0"/>
                  </a:lnTo>
                  <a:lnTo>
                    <a:pt x="209588" y="15509"/>
                  </a:lnTo>
                  <a:lnTo>
                    <a:pt x="216714" y="15509"/>
                  </a:lnTo>
                  <a:lnTo>
                    <a:pt x="216714" y="38354"/>
                  </a:lnTo>
                  <a:lnTo>
                    <a:pt x="251505" y="20958"/>
                  </a:lnTo>
                  <a:close/>
                </a:path>
                <a:path w="252095" h="42544">
                  <a:moveTo>
                    <a:pt x="216714" y="38354"/>
                  </a:moveTo>
                  <a:lnTo>
                    <a:pt x="216714" y="25988"/>
                  </a:lnTo>
                  <a:lnTo>
                    <a:pt x="209588" y="25988"/>
                  </a:lnTo>
                  <a:lnTo>
                    <a:pt x="209588" y="41917"/>
                  </a:lnTo>
                  <a:lnTo>
                    <a:pt x="216714" y="38354"/>
                  </a:lnTo>
                  <a:close/>
                </a:path>
              </a:pathLst>
            </a:custGeom>
            <a:solidFill>
              <a:srgbClr val="000000"/>
            </a:solidFill>
          </p:spPr>
          <p:txBody>
            <a:bodyPr wrap="square" lIns="0" tIns="0" rIns="0" bIns="0" rtlCol="0"/>
            <a:lstStyle/>
            <a:p>
              <a:endParaRPr sz="2000">
                <a:latin typeface="+mn-ea"/>
              </a:endParaRPr>
            </a:p>
          </p:txBody>
        </p:sp>
        <p:sp>
          <p:nvSpPr>
            <p:cNvPr id="52" name="object 34">
              <a:extLst>
                <a:ext uri="{FF2B5EF4-FFF2-40B4-BE49-F238E27FC236}">
                  <a16:creationId xmlns:a16="http://schemas.microsoft.com/office/drawing/2014/main" id="{AE300A7F-F25F-4C3B-8984-51148EA02F0A}"/>
                </a:ext>
              </a:extLst>
            </p:cNvPr>
            <p:cNvSpPr txBox="1"/>
            <p:nvPr/>
          </p:nvSpPr>
          <p:spPr>
            <a:xfrm>
              <a:off x="6390863" y="4512243"/>
              <a:ext cx="1008858" cy="323165"/>
            </a:xfrm>
            <a:prstGeom prst="rect">
              <a:avLst/>
            </a:prstGeom>
          </p:spPr>
          <p:txBody>
            <a:bodyPr vert="horz" wrap="square" lIns="0" tIns="15240" rIns="0" bIns="0" rtlCol="0">
              <a:spAutoFit/>
            </a:bodyPr>
            <a:lstStyle/>
            <a:p>
              <a:pPr marL="12700">
                <a:lnSpc>
                  <a:spcPct val="100000"/>
                </a:lnSpc>
                <a:spcBef>
                  <a:spcPts val="120"/>
                </a:spcBef>
              </a:pPr>
              <a:r>
                <a:rPr sz="2000" dirty="0">
                  <a:latin typeface="+mn-ea"/>
                  <a:cs typeface="Comic Sans MS"/>
                </a:rPr>
                <a:t>{b,e}</a:t>
              </a:r>
            </a:p>
          </p:txBody>
        </p:sp>
        <p:sp>
          <p:nvSpPr>
            <p:cNvPr id="53" name="object 35">
              <a:extLst>
                <a:ext uri="{FF2B5EF4-FFF2-40B4-BE49-F238E27FC236}">
                  <a16:creationId xmlns:a16="http://schemas.microsoft.com/office/drawing/2014/main" id="{1601B44C-3621-4E58-9167-4EAF52D341FD}"/>
                </a:ext>
              </a:extLst>
            </p:cNvPr>
            <p:cNvSpPr/>
            <p:nvPr/>
          </p:nvSpPr>
          <p:spPr>
            <a:xfrm>
              <a:off x="6084254" y="4681655"/>
              <a:ext cx="210185" cy="42545"/>
            </a:xfrm>
            <a:custGeom>
              <a:avLst/>
              <a:gdLst/>
              <a:ahLst/>
              <a:cxnLst/>
              <a:rect l="l" t="t" r="r" b="b"/>
              <a:pathLst>
                <a:path w="210184" h="42544">
                  <a:moveTo>
                    <a:pt x="41917" y="15509"/>
                  </a:moveTo>
                  <a:lnTo>
                    <a:pt x="41917" y="0"/>
                  </a:lnTo>
                  <a:lnTo>
                    <a:pt x="0" y="20958"/>
                  </a:lnTo>
                  <a:lnTo>
                    <a:pt x="34791" y="38354"/>
                  </a:lnTo>
                  <a:lnTo>
                    <a:pt x="34791" y="15509"/>
                  </a:lnTo>
                  <a:lnTo>
                    <a:pt x="41917" y="15509"/>
                  </a:lnTo>
                  <a:close/>
                </a:path>
                <a:path w="210184" h="42544">
                  <a:moveTo>
                    <a:pt x="209588" y="25988"/>
                  </a:moveTo>
                  <a:lnTo>
                    <a:pt x="209588" y="15509"/>
                  </a:lnTo>
                  <a:lnTo>
                    <a:pt x="34791" y="15509"/>
                  </a:lnTo>
                  <a:lnTo>
                    <a:pt x="34791" y="25988"/>
                  </a:lnTo>
                  <a:lnTo>
                    <a:pt x="209588" y="25988"/>
                  </a:lnTo>
                  <a:close/>
                </a:path>
                <a:path w="210184" h="42544">
                  <a:moveTo>
                    <a:pt x="41917" y="41917"/>
                  </a:moveTo>
                  <a:lnTo>
                    <a:pt x="41917" y="25988"/>
                  </a:lnTo>
                  <a:lnTo>
                    <a:pt x="34791" y="25988"/>
                  </a:lnTo>
                  <a:lnTo>
                    <a:pt x="34791" y="38354"/>
                  </a:lnTo>
                  <a:lnTo>
                    <a:pt x="41917" y="41917"/>
                  </a:lnTo>
                  <a:close/>
                </a:path>
              </a:pathLst>
            </a:custGeom>
            <a:solidFill>
              <a:srgbClr val="000000"/>
            </a:solidFill>
          </p:spPr>
          <p:txBody>
            <a:bodyPr wrap="square" lIns="0" tIns="0" rIns="0" bIns="0" rtlCol="0"/>
            <a:lstStyle/>
            <a:p>
              <a:endParaRPr sz="2000">
                <a:latin typeface="+mn-ea"/>
              </a:endParaRPr>
            </a:p>
          </p:txBody>
        </p:sp>
        <p:sp>
          <p:nvSpPr>
            <p:cNvPr id="54" name="object 36">
              <a:extLst>
                <a:ext uri="{FF2B5EF4-FFF2-40B4-BE49-F238E27FC236}">
                  <a16:creationId xmlns:a16="http://schemas.microsoft.com/office/drawing/2014/main" id="{0A649931-8DDD-463B-A908-D6CB9626D664}"/>
                </a:ext>
              </a:extLst>
            </p:cNvPr>
            <p:cNvSpPr txBox="1"/>
            <p:nvPr/>
          </p:nvSpPr>
          <p:spPr>
            <a:xfrm>
              <a:off x="2880436" y="4716579"/>
              <a:ext cx="450574" cy="320601"/>
            </a:xfrm>
            <a:prstGeom prst="rect">
              <a:avLst/>
            </a:prstGeom>
          </p:spPr>
          <p:txBody>
            <a:bodyPr vert="horz" wrap="square" lIns="0" tIns="15240" rIns="0" bIns="0" rtlCol="0">
              <a:spAutoFit/>
            </a:bodyPr>
            <a:lstStyle/>
            <a:p>
              <a:pPr marL="12700">
                <a:lnSpc>
                  <a:spcPct val="100000"/>
                </a:lnSpc>
                <a:spcBef>
                  <a:spcPts val="120"/>
                </a:spcBef>
              </a:pPr>
              <a:r>
                <a:rPr sz="2000" dirty="0">
                  <a:latin typeface="+mn-ea"/>
                  <a:cs typeface="Comic Sans MS"/>
                </a:rPr>
                <a:t>{c}</a:t>
              </a:r>
            </a:p>
          </p:txBody>
        </p:sp>
        <p:sp>
          <p:nvSpPr>
            <p:cNvPr id="55" name="object 37">
              <a:extLst>
                <a:ext uri="{FF2B5EF4-FFF2-40B4-BE49-F238E27FC236}">
                  <a16:creationId xmlns:a16="http://schemas.microsoft.com/office/drawing/2014/main" id="{D9CF4717-7B4E-4D64-9679-76E0DC0B3622}"/>
                </a:ext>
              </a:extLst>
            </p:cNvPr>
            <p:cNvSpPr/>
            <p:nvPr/>
          </p:nvSpPr>
          <p:spPr>
            <a:xfrm>
              <a:off x="4979419" y="4749555"/>
              <a:ext cx="252095" cy="42545"/>
            </a:xfrm>
            <a:custGeom>
              <a:avLst/>
              <a:gdLst/>
              <a:ahLst/>
              <a:cxnLst/>
              <a:rect l="l" t="t" r="r" b="b"/>
              <a:pathLst>
                <a:path w="252095" h="42544">
                  <a:moveTo>
                    <a:pt x="216714" y="25988"/>
                  </a:moveTo>
                  <a:lnTo>
                    <a:pt x="216714" y="15509"/>
                  </a:lnTo>
                  <a:lnTo>
                    <a:pt x="0" y="15509"/>
                  </a:lnTo>
                  <a:lnTo>
                    <a:pt x="0" y="25988"/>
                  </a:lnTo>
                  <a:lnTo>
                    <a:pt x="216714" y="25988"/>
                  </a:lnTo>
                  <a:close/>
                </a:path>
                <a:path w="252095" h="42544">
                  <a:moveTo>
                    <a:pt x="251505" y="20958"/>
                  </a:moveTo>
                  <a:lnTo>
                    <a:pt x="209588" y="0"/>
                  </a:lnTo>
                  <a:lnTo>
                    <a:pt x="209588" y="15509"/>
                  </a:lnTo>
                  <a:lnTo>
                    <a:pt x="216714" y="15509"/>
                  </a:lnTo>
                  <a:lnTo>
                    <a:pt x="216714" y="38354"/>
                  </a:lnTo>
                  <a:lnTo>
                    <a:pt x="251505" y="20958"/>
                  </a:lnTo>
                  <a:close/>
                </a:path>
                <a:path w="252095" h="42544">
                  <a:moveTo>
                    <a:pt x="216714" y="38354"/>
                  </a:moveTo>
                  <a:lnTo>
                    <a:pt x="216714" y="25988"/>
                  </a:lnTo>
                  <a:lnTo>
                    <a:pt x="209588" y="25988"/>
                  </a:lnTo>
                  <a:lnTo>
                    <a:pt x="209588" y="41917"/>
                  </a:lnTo>
                  <a:lnTo>
                    <a:pt x="216714" y="38354"/>
                  </a:lnTo>
                  <a:close/>
                </a:path>
              </a:pathLst>
            </a:custGeom>
            <a:solidFill>
              <a:srgbClr val="000000"/>
            </a:solidFill>
          </p:spPr>
          <p:txBody>
            <a:bodyPr wrap="square" lIns="0" tIns="0" rIns="0" bIns="0" rtlCol="0"/>
            <a:lstStyle/>
            <a:p>
              <a:endParaRPr sz="2000">
                <a:latin typeface="+mn-ea"/>
              </a:endParaRPr>
            </a:p>
          </p:txBody>
        </p:sp>
        <p:sp>
          <p:nvSpPr>
            <p:cNvPr id="56" name="object 38">
              <a:extLst>
                <a:ext uri="{FF2B5EF4-FFF2-40B4-BE49-F238E27FC236}">
                  <a16:creationId xmlns:a16="http://schemas.microsoft.com/office/drawing/2014/main" id="{AB1F9F38-AD36-485A-A3A1-2FDB95A5C1F0}"/>
                </a:ext>
              </a:extLst>
            </p:cNvPr>
            <p:cNvSpPr txBox="1"/>
            <p:nvPr/>
          </p:nvSpPr>
          <p:spPr>
            <a:xfrm>
              <a:off x="4603799" y="4542626"/>
              <a:ext cx="352908" cy="320601"/>
            </a:xfrm>
            <a:prstGeom prst="rect">
              <a:avLst/>
            </a:prstGeom>
          </p:spPr>
          <p:txBody>
            <a:bodyPr vert="horz" wrap="square" lIns="0" tIns="15240" rIns="0" bIns="0" rtlCol="0">
              <a:spAutoFit/>
            </a:bodyPr>
            <a:lstStyle/>
            <a:p>
              <a:pPr marL="12700">
                <a:lnSpc>
                  <a:spcPct val="100000"/>
                </a:lnSpc>
                <a:spcBef>
                  <a:spcPts val="120"/>
                </a:spcBef>
              </a:pPr>
              <a:r>
                <a:rPr sz="2000" dirty="0">
                  <a:latin typeface="+mn-ea"/>
                  <a:cs typeface="Comic Sans MS"/>
                </a:rPr>
                <a:t>{c}</a:t>
              </a:r>
            </a:p>
          </p:txBody>
        </p:sp>
        <p:sp>
          <p:nvSpPr>
            <p:cNvPr id="57" name="object 39">
              <a:extLst>
                <a:ext uri="{FF2B5EF4-FFF2-40B4-BE49-F238E27FC236}">
                  <a16:creationId xmlns:a16="http://schemas.microsoft.com/office/drawing/2014/main" id="{833B7887-0312-4358-B060-773D673F47DB}"/>
                </a:ext>
              </a:extLst>
            </p:cNvPr>
            <p:cNvSpPr/>
            <p:nvPr/>
          </p:nvSpPr>
          <p:spPr>
            <a:xfrm>
              <a:off x="4270189" y="6026000"/>
              <a:ext cx="252095" cy="42545"/>
            </a:xfrm>
            <a:custGeom>
              <a:avLst/>
              <a:gdLst/>
              <a:ahLst/>
              <a:cxnLst/>
              <a:rect l="l" t="t" r="r" b="b"/>
              <a:pathLst>
                <a:path w="252095" h="42544">
                  <a:moveTo>
                    <a:pt x="216714" y="25988"/>
                  </a:moveTo>
                  <a:lnTo>
                    <a:pt x="216714" y="15509"/>
                  </a:lnTo>
                  <a:lnTo>
                    <a:pt x="0" y="15509"/>
                  </a:lnTo>
                  <a:lnTo>
                    <a:pt x="0" y="25988"/>
                  </a:lnTo>
                  <a:lnTo>
                    <a:pt x="216714" y="25988"/>
                  </a:lnTo>
                  <a:close/>
                </a:path>
                <a:path w="252095" h="42544">
                  <a:moveTo>
                    <a:pt x="251505" y="20958"/>
                  </a:moveTo>
                  <a:lnTo>
                    <a:pt x="209588" y="0"/>
                  </a:lnTo>
                  <a:lnTo>
                    <a:pt x="209588" y="15509"/>
                  </a:lnTo>
                  <a:lnTo>
                    <a:pt x="216714" y="15509"/>
                  </a:lnTo>
                  <a:lnTo>
                    <a:pt x="216714" y="38354"/>
                  </a:lnTo>
                  <a:lnTo>
                    <a:pt x="251505" y="20958"/>
                  </a:lnTo>
                  <a:close/>
                </a:path>
                <a:path w="252095" h="42544">
                  <a:moveTo>
                    <a:pt x="216714" y="38354"/>
                  </a:moveTo>
                  <a:lnTo>
                    <a:pt x="216714" y="25988"/>
                  </a:lnTo>
                  <a:lnTo>
                    <a:pt x="209588" y="25988"/>
                  </a:lnTo>
                  <a:lnTo>
                    <a:pt x="209588" y="41917"/>
                  </a:lnTo>
                  <a:lnTo>
                    <a:pt x="216714" y="38354"/>
                  </a:lnTo>
                  <a:close/>
                </a:path>
              </a:pathLst>
            </a:custGeom>
            <a:solidFill>
              <a:srgbClr val="000000"/>
            </a:solidFill>
          </p:spPr>
          <p:txBody>
            <a:bodyPr wrap="square" lIns="0" tIns="0" rIns="0" bIns="0" rtlCol="0"/>
            <a:lstStyle/>
            <a:p>
              <a:endParaRPr sz="2000">
                <a:latin typeface="+mn-ea"/>
              </a:endParaRPr>
            </a:p>
          </p:txBody>
        </p:sp>
        <p:sp>
          <p:nvSpPr>
            <p:cNvPr id="58" name="object 40">
              <a:extLst>
                <a:ext uri="{FF2B5EF4-FFF2-40B4-BE49-F238E27FC236}">
                  <a16:creationId xmlns:a16="http://schemas.microsoft.com/office/drawing/2014/main" id="{1E25B2AB-0926-413C-A220-FDC279A168B6}"/>
                </a:ext>
              </a:extLst>
            </p:cNvPr>
            <p:cNvSpPr txBox="1"/>
            <p:nvPr/>
          </p:nvSpPr>
          <p:spPr>
            <a:xfrm>
              <a:off x="7169011" y="3967723"/>
              <a:ext cx="1080355" cy="323165"/>
            </a:xfrm>
            <a:prstGeom prst="rect">
              <a:avLst/>
            </a:prstGeom>
          </p:spPr>
          <p:txBody>
            <a:bodyPr vert="horz" wrap="square" lIns="0" tIns="15240" rIns="0" bIns="0" rtlCol="0">
              <a:spAutoFit/>
            </a:bodyPr>
            <a:lstStyle/>
            <a:p>
              <a:pPr marL="12700">
                <a:lnSpc>
                  <a:spcPct val="100000"/>
                </a:lnSpc>
                <a:spcBef>
                  <a:spcPts val="120"/>
                </a:spcBef>
              </a:pPr>
              <a:r>
                <a:rPr sz="2000" dirty="0">
                  <a:latin typeface="+mn-ea"/>
                  <a:cs typeface="Comic Sans MS"/>
                </a:rPr>
                <a:t>{</a:t>
              </a:r>
              <a:r>
                <a:rPr sz="2000" dirty="0" err="1">
                  <a:latin typeface="+mn-ea"/>
                  <a:cs typeface="Comic Sans MS"/>
                </a:rPr>
                <a:t>b,c,e</a:t>
              </a:r>
              <a:r>
                <a:rPr sz="2000" dirty="0">
                  <a:latin typeface="+mn-ea"/>
                  <a:cs typeface="Comic Sans MS"/>
                </a:rPr>
                <a:t>}</a:t>
              </a:r>
            </a:p>
          </p:txBody>
        </p:sp>
        <p:sp>
          <p:nvSpPr>
            <p:cNvPr id="59" name="object 41">
              <a:extLst>
                <a:ext uri="{FF2B5EF4-FFF2-40B4-BE49-F238E27FC236}">
                  <a16:creationId xmlns:a16="http://schemas.microsoft.com/office/drawing/2014/main" id="{6EFA9A55-EC44-457C-A00E-4B41D9863512}"/>
                </a:ext>
              </a:extLst>
            </p:cNvPr>
            <p:cNvSpPr/>
            <p:nvPr/>
          </p:nvSpPr>
          <p:spPr>
            <a:xfrm>
              <a:off x="6917760" y="4117260"/>
              <a:ext cx="210185" cy="42545"/>
            </a:xfrm>
            <a:custGeom>
              <a:avLst/>
              <a:gdLst/>
              <a:ahLst/>
              <a:cxnLst/>
              <a:rect l="l" t="t" r="r" b="b"/>
              <a:pathLst>
                <a:path w="210184" h="42544">
                  <a:moveTo>
                    <a:pt x="41917" y="15509"/>
                  </a:moveTo>
                  <a:lnTo>
                    <a:pt x="41917" y="0"/>
                  </a:lnTo>
                  <a:lnTo>
                    <a:pt x="0" y="20958"/>
                  </a:lnTo>
                  <a:lnTo>
                    <a:pt x="34791" y="38354"/>
                  </a:lnTo>
                  <a:lnTo>
                    <a:pt x="34791" y="15509"/>
                  </a:lnTo>
                  <a:lnTo>
                    <a:pt x="41917" y="15509"/>
                  </a:lnTo>
                  <a:close/>
                </a:path>
                <a:path w="210184" h="42544">
                  <a:moveTo>
                    <a:pt x="209588" y="25988"/>
                  </a:moveTo>
                  <a:lnTo>
                    <a:pt x="209588" y="15509"/>
                  </a:lnTo>
                  <a:lnTo>
                    <a:pt x="34791" y="15509"/>
                  </a:lnTo>
                  <a:lnTo>
                    <a:pt x="34791" y="25988"/>
                  </a:lnTo>
                  <a:lnTo>
                    <a:pt x="209588" y="25988"/>
                  </a:lnTo>
                  <a:close/>
                </a:path>
                <a:path w="210184" h="42544">
                  <a:moveTo>
                    <a:pt x="41917" y="41917"/>
                  </a:moveTo>
                  <a:lnTo>
                    <a:pt x="41917" y="25988"/>
                  </a:lnTo>
                  <a:lnTo>
                    <a:pt x="34791" y="25988"/>
                  </a:lnTo>
                  <a:lnTo>
                    <a:pt x="34791" y="38354"/>
                  </a:lnTo>
                  <a:lnTo>
                    <a:pt x="41917" y="41917"/>
                  </a:lnTo>
                  <a:close/>
                </a:path>
              </a:pathLst>
            </a:custGeom>
            <a:solidFill>
              <a:srgbClr val="000000"/>
            </a:solidFill>
          </p:spPr>
          <p:txBody>
            <a:bodyPr wrap="square" lIns="0" tIns="0" rIns="0" bIns="0" rtlCol="0"/>
            <a:lstStyle/>
            <a:p>
              <a:endParaRPr sz="2000">
                <a:latin typeface="+mn-ea"/>
              </a:endParaRPr>
            </a:p>
          </p:txBody>
        </p:sp>
        <p:sp>
          <p:nvSpPr>
            <p:cNvPr id="60" name="object 42">
              <a:extLst>
                <a:ext uri="{FF2B5EF4-FFF2-40B4-BE49-F238E27FC236}">
                  <a16:creationId xmlns:a16="http://schemas.microsoft.com/office/drawing/2014/main" id="{B1523ED0-3884-4C01-ADC5-BAE181B77747}"/>
                </a:ext>
              </a:extLst>
            </p:cNvPr>
            <p:cNvSpPr txBox="1"/>
            <p:nvPr/>
          </p:nvSpPr>
          <p:spPr>
            <a:xfrm>
              <a:off x="5930312" y="3040602"/>
              <a:ext cx="1214555" cy="323165"/>
            </a:xfrm>
            <a:prstGeom prst="rect">
              <a:avLst/>
            </a:prstGeom>
          </p:spPr>
          <p:txBody>
            <a:bodyPr vert="horz" wrap="square" lIns="0" tIns="15240" rIns="0" bIns="0" rtlCol="0">
              <a:spAutoFit/>
            </a:bodyPr>
            <a:lstStyle/>
            <a:p>
              <a:pPr marL="12700">
                <a:lnSpc>
                  <a:spcPct val="100000"/>
                </a:lnSpc>
                <a:spcBef>
                  <a:spcPts val="120"/>
                </a:spcBef>
              </a:pPr>
              <a:r>
                <a:rPr sz="2000" dirty="0">
                  <a:latin typeface="+mn-ea"/>
                  <a:cs typeface="Comic Sans MS"/>
                </a:rPr>
                <a:t>{</a:t>
              </a:r>
              <a:r>
                <a:rPr sz="2000" dirty="0" err="1">
                  <a:latin typeface="+mn-ea"/>
                  <a:cs typeface="Comic Sans MS"/>
                </a:rPr>
                <a:t>c,d,e</a:t>
              </a:r>
              <a:r>
                <a:rPr sz="2000" dirty="0">
                  <a:latin typeface="+mn-ea"/>
                  <a:cs typeface="Comic Sans MS"/>
                </a:rPr>
                <a:t>}</a:t>
              </a:r>
            </a:p>
          </p:txBody>
        </p:sp>
        <p:sp>
          <p:nvSpPr>
            <p:cNvPr id="61" name="object 43">
              <a:extLst>
                <a:ext uri="{FF2B5EF4-FFF2-40B4-BE49-F238E27FC236}">
                  <a16:creationId xmlns:a16="http://schemas.microsoft.com/office/drawing/2014/main" id="{FA30CAC3-EBCB-48D8-896A-9E0F2C386270}"/>
                </a:ext>
              </a:extLst>
            </p:cNvPr>
            <p:cNvSpPr/>
            <p:nvPr/>
          </p:nvSpPr>
          <p:spPr>
            <a:xfrm>
              <a:off x="5528368" y="3233793"/>
              <a:ext cx="420370" cy="101600"/>
            </a:xfrm>
            <a:custGeom>
              <a:avLst/>
              <a:gdLst/>
              <a:ahLst/>
              <a:cxnLst/>
              <a:rect l="l" t="t" r="r" b="b"/>
              <a:pathLst>
                <a:path w="420370" h="101600">
                  <a:moveTo>
                    <a:pt x="40028" y="75332"/>
                  </a:moveTo>
                  <a:lnTo>
                    <a:pt x="36887" y="59942"/>
                  </a:lnTo>
                  <a:lnTo>
                    <a:pt x="0" y="88865"/>
                  </a:lnTo>
                  <a:lnTo>
                    <a:pt x="33114" y="97757"/>
                  </a:lnTo>
                  <a:lnTo>
                    <a:pt x="33114" y="76709"/>
                  </a:lnTo>
                  <a:lnTo>
                    <a:pt x="40028" y="75332"/>
                  </a:lnTo>
                  <a:close/>
                </a:path>
                <a:path w="420370" h="101600">
                  <a:moveTo>
                    <a:pt x="42163" y="85795"/>
                  </a:moveTo>
                  <a:lnTo>
                    <a:pt x="40028" y="75332"/>
                  </a:lnTo>
                  <a:lnTo>
                    <a:pt x="33114" y="76709"/>
                  </a:lnTo>
                  <a:lnTo>
                    <a:pt x="35210" y="87188"/>
                  </a:lnTo>
                  <a:lnTo>
                    <a:pt x="42163" y="85795"/>
                  </a:lnTo>
                  <a:close/>
                </a:path>
                <a:path w="420370" h="101600">
                  <a:moveTo>
                    <a:pt x="45271" y="101021"/>
                  </a:moveTo>
                  <a:lnTo>
                    <a:pt x="42163" y="85795"/>
                  </a:lnTo>
                  <a:lnTo>
                    <a:pt x="35210" y="87188"/>
                  </a:lnTo>
                  <a:lnTo>
                    <a:pt x="33114" y="76709"/>
                  </a:lnTo>
                  <a:lnTo>
                    <a:pt x="33114" y="97757"/>
                  </a:lnTo>
                  <a:lnTo>
                    <a:pt x="45271" y="101021"/>
                  </a:lnTo>
                  <a:close/>
                </a:path>
                <a:path w="420370" h="101600">
                  <a:moveTo>
                    <a:pt x="420014" y="10060"/>
                  </a:moveTo>
                  <a:lnTo>
                    <a:pt x="418337" y="0"/>
                  </a:lnTo>
                  <a:lnTo>
                    <a:pt x="40028" y="75332"/>
                  </a:lnTo>
                  <a:lnTo>
                    <a:pt x="42163" y="85795"/>
                  </a:lnTo>
                  <a:lnTo>
                    <a:pt x="420014" y="10060"/>
                  </a:lnTo>
                  <a:close/>
                </a:path>
              </a:pathLst>
            </a:custGeom>
            <a:solidFill>
              <a:srgbClr val="000000"/>
            </a:solidFill>
          </p:spPr>
          <p:txBody>
            <a:bodyPr wrap="square" lIns="0" tIns="0" rIns="0" bIns="0" rtlCol="0"/>
            <a:lstStyle/>
            <a:p>
              <a:endParaRPr sz="2000">
                <a:latin typeface="+mn-ea"/>
              </a:endParaRPr>
            </a:p>
          </p:txBody>
        </p:sp>
        <p:sp>
          <p:nvSpPr>
            <p:cNvPr id="62" name="object 44">
              <a:extLst>
                <a:ext uri="{FF2B5EF4-FFF2-40B4-BE49-F238E27FC236}">
                  <a16:creationId xmlns:a16="http://schemas.microsoft.com/office/drawing/2014/main" id="{131EF14C-036E-4128-BD1D-801A640A01A5}"/>
                </a:ext>
              </a:extLst>
            </p:cNvPr>
            <p:cNvSpPr txBox="1"/>
            <p:nvPr/>
          </p:nvSpPr>
          <p:spPr>
            <a:xfrm>
              <a:off x="7899617" y="2517964"/>
              <a:ext cx="650825" cy="323165"/>
            </a:xfrm>
            <a:prstGeom prst="rect">
              <a:avLst/>
            </a:prstGeom>
          </p:spPr>
          <p:txBody>
            <a:bodyPr vert="horz" wrap="square" lIns="0" tIns="15240" rIns="0" bIns="0" rtlCol="0">
              <a:spAutoFit/>
            </a:bodyPr>
            <a:lstStyle/>
            <a:p>
              <a:pPr marL="12700">
                <a:lnSpc>
                  <a:spcPct val="100000"/>
                </a:lnSpc>
                <a:spcBef>
                  <a:spcPts val="120"/>
                </a:spcBef>
              </a:pPr>
              <a:r>
                <a:rPr sz="2000" spc="5" dirty="0">
                  <a:latin typeface="+mn-ea"/>
                  <a:cs typeface="Comic Sans MS"/>
                </a:rPr>
                <a:t>{</a:t>
              </a:r>
              <a:r>
                <a:rPr sz="2000" spc="5" dirty="0" err="1">
                  <a:latin typeface="+mn-ea"/>
                  <a:cs typeface="Comic Sans MS"/>
                </a:rPr>
                <a:t>b,c</a:t>
              </a:r>
              <a:r>
                <a:rPr sz="2000" spc="5" dirty="0">
                  <a:latin typeface="+mn-ea"/>
                  <a:cs typeface="Comic Sans MS"/>
                </a:rPr>
                <a:t>}</a:t>
              </a:r>
              <a:endParaRPr sz="2000" dirty="0">
                <a:latin typeface="+mn-ea"/>
                <a:cs typeface="Comic Sans MS"/>
              </a:endParaRPr>
            </a:p>
          </p:txBody>
        </p:sp>
        <p:sp>
          <p:nvSpPr>
            <p:cNvPr id="63" name="object 45">
              <a:extLst>
                <a:ext uri="{FF2B5EF4-FFF2-40B4-BE49-F238E27FC236}">
                  <a16:creationId xmlns:a16="http://schemas.microsoft.com/office/drawing/2014/main" id="{5528F39E-5211-4F43-B79A-B96364950CA7}"/>
                </a:ext>
              </a:extLst>
            </p:cNvPr>
            <p:cNvSpPr/>
            <p:nvPr/>
          </p:nvSpPr>
          <p:spPr>
            <a:xfrm>
              <a:off x="7420285" y="2672101"/>
              <a:ext cx="420370" cy="101600"/>
            </a:xfrm>
            <a:custGeom>
              <a:avLst/>
              <a:gdLst/>
              <a:ahLst/>
              <a:cxnLst/>
              <a:rect l="l" t="t" r="r" b="b"/>
              <a:pathLst>
                <a:path w="420370" h="101600">
                  <a:moveTo>
                    <a:pt x="40028" y="75332"/>
                  </a:moveTo>
                  <a:lnTo>
                    <a:pt x="36887" y="59942"/>
                  </a:lnTo>
                  <a:lnTo>
                    <a:pt x="0" y="88865"/>
                  </a:lnTo>
                  <a:lnTo>
                    <a:pt x="33114" y="97757"/>
                  </a:lnTo>
                  <a:lnTo>
                    <a:pt x="33114" y="76709"/>
                  </a:lnTo>
                  <a:lnTo>
                    <a:pt x="40028" y="75332"/>
                  </a:lnTo>
                  <a:close/>
                </a:path>
                <a:path w="420370" h="101600">
                  <a:moveTo>
                    <a:pt x="42163" y="85795"/>
                  </a:moveTo>
                  <a:lnTo>
                    <a:pt x="40028" y="75332"/>
                  </a:lnTo>
                  <a:lnTo>
                    <a:pt x="33114" y="76709"/>
                  </a:lnTo>
                  <a:lnTo>
                    <a:pt x="35210" y="87188"/>
                  </a:lnTo>
                  <a:lnTo>
                    <a:pt x="42163" y="85795"/>
                  </a:lnTo>
                  <a:close/>
                </a:path>
                <a:path w="420370" h="101600">
                  <a:moveTo>
                    <a:pt x="45271" y="101021"/>
                  </a:moveTo>
                  <a:lnTo>
                    <a:pt x="42163" y="85795"/>
                  </a:lnTo>
                  <a:lnTo>
                    <a:pt x="35210" y="87188"/>
                  </a:lnTo>
                  <a:lnTo>
                    <a:pt x="33114" y="76709"/>
                  </a:lnTo>
                  <a:lnTo>
                    <a:pt x="33114" y="97757"/>
                  </a:lnTo>
                  <a:lnTo>
                    <a:pt x="45271" y="101021"/>
                  </a:lnTo>
                  <a:close/>
                </a:path>
                <a:path w="420370" h="101600">
                  <a:moveTo>
                    <a:pt x="420014" y="10060"/>
                  </a:moveTo>
                  <a:lnTo>
                    <a:pt x="418337" y="0"/>
                  </a:lnTo>
                  <a:lnTo>
                    <a:pt x="40028" y="75332"/>
                  </a:lnTo>
                  <a:lnTo>
                    <a:pt x="42163" y="85795"/>
                  </a:lnTo>
                  <a:lnTo>
                    <a:pt x="420014" y="10060"/>
                  </a:lnTo>
                  <a:close/>
                </a:path>
              </a:pathLst>
            </a:custGeom>
            <a:solidFill>
              <a:srgbClr val="000000"/>
            </a:solidFill>
          </p:spPr>
          <p:txBody>
            <a:bodyPr wrap="square" lIns="0" tIns="0" rIns="0" bIns="0" rtlCol="0"/>
            <a:lstStyle/>
            <a:p>
              <a:endParaRPr sz="2000">
                <a:latin typeface="+mn-ea"/>
              </a:endParaRPr>
            </a:p>
          </p:txBody>
        </p:sp>
        <p:sp>
          <p:nvSpPr>
            <p:cNvPr id="64" name="object 46">
              <a:extLst>
                <a:ext uri="{FF2B5EF4-FFF2-40B4-BE49-F238E27FC236}">
                  <a16:creationId xmlns:a16="http://schemas.microsoft.com/office/drawing/2014/main" id="{16D6C0CB-8B5D-4C6A-96E7-246D5B9C8045}"/>
                </a:ext>
              </a:extLst>
            </p:cNvPr>
            <p:cNvSpPr/>
            <p:nvPr/>
          </p:nvSpPr>
          <p:spPr>
            <a:xfrm>
              <a:off x="3822309" y="2659558"/>
              <a:ext cx="252095" cy="42545"/>
            </a:xfrm>
            <a:custGeom>
              <a:avLst/>
              <a:gdLst/>
              <a:ahLst/>
              <a:cxnLst/>
              <a:rect l="l" t="t" r="r" b="b"/>
              <a:pathLst>
                <a:path w="252095" h="42544">
                  <a:moveTo>
                    <a:pt x="216714" y="25988"/>
                  </a:moveTo>
                  <a:lnTo>
                    <a:pt x="216714" y="15509"/>
                  </a:lnTo>
                  <a:lnTo>
                    <a:pt x="0" y="15509"/>
                  </a:lnTo>
                  <a:lnTo>
                    <a:pt x="0" y="25988"/>
                  </a:lnTo>
                  <a:lnTo>
                    <a:pt x="216714" y="25988"/>
                  </a:lnTo>
                  <a:close/>
                </a:path>
                <a:path w="252095" h="42544">
                  <a:moveTo>
                    <a:pt x="251505" y="20958"/>
                  </a:moveTo>
                  <a:lnTo>
                    <a:pt x="209588" y="0"/>
                  </a:lnTo>
                  <a:lnTo>
                    <a:pt x="209588" y="15509"/>
                  </a:lnTo>
                  <a:lnTo>
                    <a:pt x="216714" y="15509"/>
                  </a:lnTo>
                  <a:lnTo>
                    <a:pt x="216714" y="38354"/>
                  </a:lnTo>
                  <a:lnTo>
                    <a:pt x="251505" y="20958"/>
                  </a:lnTo>
                  <a:close/>
                </a:path>
                <a:path w="252095" h="42544">
                  <a:moveTo>
                    <a:pt x="216714" y="38354"/>
                  </a:moveTo>
                  <a:lnTo>
                    <a:pt x="216714" y="25988"/>
                  </a:lnTo>
                  <a:lnTo>
                    <a:pt x="209588" y="25988"/>
                  </a:lnTo>
                  <a:lnTo>
                    <a:pt x="209588" y="41917"/>
                  </a:lnTo>
                  <a:lnTo>
                    <a:pt x="216714" y="38354"/>
                  </a:lnTo>
                  <a:close/>
                </a:path>
              </a:pathLst>
            </a:custGeom>
            <a:solidFill>
              <a:srgbClr val="000000"/>
            </a:solidFill>
          </p:spPr>
          <p:txBody>
            <a:bodyPr wrap="square" lIns="0" tIns="0" rIns="0" bIns="0" rtlCol="0"/>
            <a:lstStyle/>
            <a:p>
              <a:endParaRPr sz="2000">
                <a:latin typeface="+mn-ea"/>
              </a:endParaRPr>
            </a:p>
          </p:txBody>
        </p:sp>
        <p:sp>
          <p:nvSpPr>
            <p:cNvPr id="65" name="object 47">
              <a:extLst>
                <a:ext uri="{FF2B5EF4-FFF2-40B4-BE49-F238E27FC236}">
                  <a16:creationId xmlns:a16="http://schemas.microsoft.com/office/drawing/2014/main" id="{59153258-2994-4937-8424-7DB479B21E18}"/>
                </a:ext>
              </a:extLst>
            </p:cNvPr>
            <p:cNvSpPr txBox="1"/>
            <p:nvPr/>
          </p:nvSpPr>
          <p:spPr>
            <a:xfrm>
              <a:off x="2987833" y="1837618"/>
              <a:ext cx="996933" cy="1605568"/>
            </a:xfrm>
            <a:prstGeom prst="rect">
              <a:avLst/>
            </a:prstGeom>
          </p:spPr>
          <p:txBody>
            <a:bodyPr vert="horz" wrap="square" lIns="0" tIns="15240" rIns="0" bIns="0" rtlCol="0">
              <a:spAutoFit/>
            </a:bodyPr>
            <a:lstStyle/>
            <a:p>
              <a:pPr marL="12700">
                <a:lnSpc>
                  <a:spcPct val="100000"/>
                </a:lnSpc>
                <a:spcBef>
                  <a:spcPts val="120"/>
                </a:spcBef>
              </a:pPr>
              <a:r>
                <a:rPr sz="2000" dirty="0">
                  <a:latin typeface="+mn-ea"/>
                  <a:cs typeface="Comic Sans MS"/>
                </a:rPr>
                <a:t>{</a:t>
              </a:r>
              <a:r>
                <a:rPr sz="2000" dirty="0" err="1">
                  <a:latin typeface="+mn-ea"/>
                  <a:cs typeface="Comic Sans MS"/>
                </a:rPr>
                <a:t>a,c</a:t>
              </a:r>
              <a:r>
                <a:rPr sz="2000" dirty="0">
                  <a:latin typeface="+mn-ea"/>
                  <a:cs typeface="Comic Sans MS"/>
                </a:rPr>
                <a:t>}</a:t>
              </a:r>
            </a:p>
            <a:p>
              <a:pPr marL="12700">
                <a:lnSpc>
                  <a:spcPct val="100000"/>
                </a:lnSpc>
                <a:spcBef>
                  <a:spcPts val="90"/>
                </a:spcBef>
              </a:pPr>
              <a:r>
                <a:rPr sz="2000" spc="5" dirty="0">
                  <a:latin typeface="+mn-ea"/>
                  <a:cs typeface="Comic Sans MS"/>
                </a:rPr>
                <a:t>{</a:t>
              </a:r>
              <a:r>
                <a:rPr sz="2000" spc="5" dirty="0" err="1">
                  <a:latin typeface="+mn-ea"/>
                  <a:cs typeface="Comic Sans MS"/>
                </a:rPr>
                <a:t>c,d</a:t>
              </a:r>
              <a:r>
                <a:rPr sz="2000" spc="5" dirty="0">
                  <a:latin typeface="+mn-ea"/>
                  <a:cs typeface="Comic Sans MS"/>
                </a:rPr>
                <a:t>}</a:t>
              </a:r>
              <a:endParaRPr lang="en-US" sz="2000" spc="5" dirty="0">
                <a:latin typeface="+mn-ea"/>
                <a:cs typeface="Comic Sans MS"/>
              </a:endParaRPr>
            </a:p>
            <a:p>
              <a:pPr marL="12700">
                <a:lnSpc>
                  <a:spcPct val="100000"/>
                </a:lnSpc>
                <a:spcBef>
                  <a:spcPts val="90"/>
                </a:spcBef>
              </a:pPr>
              <a:r>
                <a:rPr lang="en-US" sz="2000" dirty="0">
                  <a:latin typeface="+mn-ea"/>
                  <a:cs typeface="Comic Sans MS"/>
                </a:rPr>
                <a:t>{</a:t>
              </a:r>
              <a:r>
                <a:rPr lang="en-US" sz="2000" dirty="0" err="1">
                  <a:latin typeface="+mn-ea"/>
                  <a:cs typeface="Comic Sans MS"/>
                </a:rPr>
                <a:t>c,d,f</a:t>
              </a:r>
              <a:r>
                <a:rPr lang="en-US" sz="2000" dirty="0">
                  <a:latin typeface="+mn-ea"/>
                  <a:cs typeface="Comic Sans MS"/>
                </a:rPr>
                <a:t>}</a:t>
              </a:r>
            </a:p>
            <a:p>
              <a:pPr marL="12700">
                <a:lnSpc>
                  <a:spcPct val="100000"/>
                </a:lnSpc>
                <a:spcBef>
                  <a:spcPts val="90"/>
                </a:spcBef>
              </a:pPr>
              <a:endParaRPr lang="en-US" sz="2000" dirty="0">
                <a:latin typeface="+mn-ea"/>
                <a:cs typeface="Comic Sans MS"/>
              </a:endParaRPr>
            </a:p>
            <a:p>
              <a:pPr marL="12700">
                <a:lnSpc>
                  <a:spcPct val="100000"/>
                </a:lnSpc>
                <a:spcBef>
                  <a:spcPts val="90"/>
                </a:spcBef>
              </a:pPr>
              <a:r>
                <a:rPr lang="en-US" sz="2000" dirty="0">
                  <a:latin typeface="+mn-ea"/>
                  <a:cs typeface="Comic Sans MS"/>
                </a:rPr>
                <a:t>    </a:t>
              </a:r>
              <a:r>
                <a:rPr sz="2000" dirty="0">
                  <a:latin typeface="+mn-ea"/>
                  <a:cs typeface="Comic Sans MS"/>
                </a:rPr>
                <a:t>{c,e}</a:t>
              </a:r>
            </a:p>
          </p:txBody>
        </p:sp>
        <p:sp>
          <p:nvSpPr>
            <p:cNvPr id="66" name="object 48">
              <a:extLst>
                <a:ext uri="{FF2B5EF4-FFF2-40B4-BE49-F238E27FC236}">
                  <a16:creationId xmlns:a16="http://schemas.microsoft.com/office/drawing/2014/main" id="{434F787D-9345-45BA-83CB-BAD681593B28}"/>
                </a:ext>
              </a:extLst>
            </p:cNvPr>
            <p:cNvSpPr/>
            <p:nvPr/>
          </p:nvSpPr>
          <p:spPr>
            <a:xfrm>
              <a:off x="3805809" y="1957352"/>
              <a:ext cx="252095" cy="42545"/>
            </a:xfrm>
            <a:custGeom>
              <a:avLst/>
              <a:gdLst/>
              <a:ahLst/>
              <a:cxnLst/>
              <a:rect l="l" t="t" r="r" b="b"/>
              <a:pathLst>
                <a:path w="252095" h="42544">
                  <a:moveTo>
                    <a:pt x="216714" y="25988"/>
                  </a:moveTo>
                  <a:lnTo>
                    <a:pt x="216714" y="15509"/>
                  </a:lnTo>
                  <a:lnTo>
                    <a:pt x="0" y="15509"/>
                  </a:lnTo>
                  <a:lnTo>
                    <a:pt x="0" y="25988"/>
                  </a:lnTo>
                  <a:lnTo>
                    <a:pt x="216714" y="25988"/>
                  </a:lnTo>
                  <a:close/>
                </a:path>
                <a:path w="252095" h="42544">
                  <a:moveTo>
                    <a:pt x="251505" y="20958"/>
                  </a:moveTo>
                  <a:lnTo>
                    <a:pt x="209588" y="0"/>
                  </a:lnTo>
                  <a:lnTo>
                    <a:pt x="209588" y="15509"/>
                  </a:lnTo>
                  <a:lnTo>
                    <a:pt x="216714" y="15509"/>
                  </a:lnTo>
                  <a:lnTo>
                    <a:pt x="216714" y="38354"/>
                  </a:lnTo>
                  <a:lnTo>
                    <a:pt x="251505" y="20958"/>
                  </a:lnTo>
                  <a:close/>
                </a:path>
                <a:path w="252095" h="42544">
                  <a:moveTo>
                    <a:pt x="216714" y="38354"/>
                  </a:moveTo>
                  <a:lnTo>
                    <a:pt x="216714" y="25988"/>
                  </a:lnTo>
                  <a:lnTo>
                    <a:pt x="209588" y="25988"/>
                  </a:lnTo>
                  <a:lnTo>
                    <a:pt x="209588" y="41917"/>
                  </a:lnTo>
                  <a:lnTo>
                    <a:pt x="216714" y="38354"/>
                  </a:lnTo>
                  <a:close/>
                </a:path>
              </a:pathLst>
            </a:custGeom>
            <a:solidFill>
              <a:srgbClr val="000000"/>
            </a:solidFill>
          </p:spPr>
          <p:txBody>
            <a:bodyPr wrap="square" lIns="0" tIns="0" rIns="0" bIns="0" rtlCol="0"/>
            <a:lstStyle/>
            <a:p>
              <a:endParaRPr sz="2000">
                <a:latin typeface="+mn-ea"/>
              </a:endParaRPr>
            </a:p>
          </p:txBody>
        </p:sp>
        <p:cxnSp>
          <p:nvCxnSpPr>
            <p:cNvPr id="67" name="直接箭头连接符 66">
              <a:extLst>
                <a:ext uri="{FF2B5EF4-FFF2-40B4-BE49-F238E27FC236}">
                  <a16:creationId xmlns:a16="http://schemas.microsoft.com/office/drawing/2014/main" id="{75408160-AA5F-4712-8B6C-74E59E58C1CB}"/>
                </a:ext>
              </a:extLst>
            </p:cNvPr>
            <p:cNvCxnSpPr>
              <a:cxnSpLocks/>
              <a:stCxn id="45" idx="2"/>
              <a:endCxn id="46" idx="0"/>
            </p:cNvCxnSpPr>
            <p:nvPr/>
          </p:nvCxnSpPr>
          <p:spPr>
            <a:xfrm flipH="1">
              <a:off x="3505439" y="2954615"/>
              <a:ext cx="1444974" cy="98857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直接箭头连接符 67">
              <a:extLst>
                <a:ext uri="{FF2B5EF4-FFF2-40B4-BE49-F238E27FC236}">
                  <a16:creationId xmlns:a16="http://schemas.microsoft.com/office/drawing/2014/main" id="{7CE5F79C-AB73-4D68-81EB-B9FF6C27115C}"/>
                </a:ext>
              </a:extLst>
            </p:cNvPr>
            <p:cNvCxnSpPr>
              <a:cxnSpLocks/>
            </p:cNvCxnSpPr>
            <p:nvPr/>
          </p:nvCxnSpPr>
          <p:spPr>
            <a:xfrm>
              <a:off x="5069658" y="2952724"/>
              <a:ext cx="888515" cy="77355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直接箭头连接符 68">
              <a:extLst>
                <a:ext uri="{FF2B5EF4-FFF2-40B4-BE49-F238E27FC236}">
                  <a16:creationId xmlns:a16="http://schemas.microsoft.com/office/drawing/2014/main" id="{FAB876A9-4B4D-4359-A3D3-6C0FB8A8CDBA}"/>
                </a:ext>
              </a:extLst>
            </p:cNvPr>
            <p:cNvCxnSpPr>
              <a:cxnSpLocks/>
              <a:stCxn id="46" idx="2"/>
            </p:cNvCxnSpPr>
            <p:nvPr/>
          </p:nvCxnSpPr>
          <p:spPr>
            <a:xfrm>
              <a:off x="3505439" y="4605552"/>
              <a:ext cx="1065180" cy="40180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直接箭头连接符 69">
              <a:extLst>
                <a:ext uri="{FF2B5EF4-FFF2-40B4-BE49-F238E27FC236}">
                  <a16:creationId xmlns:a16="http://schemas.microsoft.com/office/drawing/2014/main" id="{67473DD4-DD7F-47DA-A8A6-5EE228E4CC54}"/>
                </a:ext>
              </a:extLst>
            </p:cNvPr>
            <p:cNvCxnSpPr>
              <a:cxnSpLocks/>
            </p:cNvCxnSpPr>
            <p:nvPr/>
          </p:nvCxnSpPr>
          <p:spPr>
            <a:xfrm flipH="1">
              <a:off x="4993732" y="4491094"/>
              <a:ext cx="994098" cy="51626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直接箭头连接符 70">
              <a:extLst>
                <a:ext uri="{FF2B5EF4-FFF2-40B4-BE49-F238E27FC236}">
                  <a16:creationId xmlns:a16="http://schemas.microsoft.com/office/drawing/2014/main" id="{A39A1624-456D-461E-8949-542A2738A6B7}"/>
                </a:ext>
              </a:extLst>
            </p:cNvPr>
            <p:cNvCxnSpPr>
              <a:cxnSpLocks/>
            </p:cNvCxnSpPr>
            <p:nvPr/>
          </p:nvCxnSpPr>
          <p:spPr>
            <a:xfrm flipH="1">
              <a:off x="4780252" y="5712236"/>
              <a:ext cx="1" cy="33503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连接符: 曲线 71">
              <a:extLst>
                <a:ext uri="{FF2B5EF4-FFF2-40B4-BE49-F238E27FC236}">
                  <a16:creationId xmlns:a16="http://schemas.microsoft.com/office/drawing/2014/main" id="{427C11F0-2247-4E0C-B80A-77C919F1002F}"/>
                </a:ext>
              </a:extLst>
            </p:cNvPr>
            <p:cNvCxnSpPr>
              <a:cxnSpLocks/>
              <a:stCxn id="48" idx="3"/>
              <a:endCxn id="45" idx="3"/>
            </p:cNvCxnSpPr>
            <p:nvPr/>
          </p:nvCxnSpPr>
          <p:spPr>
            <a:xfrm flipH="1" flipV="1">
              <a:off x="5806855" y="2276481"/>
              <a:ext cx="382491" cy="3064096"/>
            </a:xfrm>
            <a:prstGeom prst="curvedConnector3">
              <a:avLst>
                <a:gd name="adj1" fmla="val -521119"/>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3" name="直接箭头连接符 72">
              <a:extLst>
                <a:ext uri="{FF2B5EF4-FFF2-40B4-BE49-F238E27FC236}">
                  <a16:creationId xmlns:a16="http://schemas.microsoft.com/office/drawing/2014/main" id="{D8FF9728-5B9D-49A4-BFD8-81F323ADD011}"/>
                </a:ext>
              </a:extLst>
            </p:cNvPr>
            <p:cNvCxnSpPr>
              <a:cxnSpLocks/>
              <a:stCxn id="47" idx="2"/>
            </p:cNvCxnSpPr>
            <p:nvPr/>
          </p:nvCxnSpPr>
          <p:spPr>
            <a:xfrm>
              <a:off x="6005568" y="4475183"/>
              <a:ext cx="0" cy="26065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4" name="object 46">
              <a:extLst>
                <a:ext uri="{FF2B5EF4-FFF2-40B4-BE49-F238E27FC236}">
                  <a16:creationId xmlns:a16="http://schemas.microsoft.com/office/drawing/2014/main" id="{E041AC54-5E50-44C7-A59E-DB097F4205F3}"/>
                </a:ext>
              </a:extLst>
            </p:cNvPr>
            <p:cNvSpPr/>
            <p:nvPr/>
          </p:nvSpPr>
          <p:spPr>
            <a:xfrm>
              <a:off x="3814289" y="2298614"/>
              <a:ext cx="252095" cy="42545"/>
            </a:xfrm>
            <a:custGeom>
              <a:avLst/>
              <a:gdLst/>
              <a:ahLst/>
              <a:cxnLst/>
              <a:rect l="l" t="t" r="r" b="b"/>
              <a:pathLst>
                <a:path w="252095" h="42544">
                  <a:moveTo>
                    <a:pt x="216714" y="25988"/>
                  </a:moveTo>
                  <a:lnTo>
                    <a:pt x="216714" y="15509"/>
                  </a:lnTo>
                  <a:lnTo>
                    <a:pt x="0" y="15509"/>
                  </a:lnTo>
                  <a:lnTo>
                    <a:pt x="0" y="25988"/>
                  </a:lnTo>
                  <a:lnTo>
                    <a:pt x="216714" y="25988"/>
                  </a:lnTo>
                  <a:close/>
                </a:path>
                <a:path w="252095" h="42544">
                  <a:moveTo>
                    <a:pt x="251505" y="20958"/>
                  </a:moveTo>
                  <a:lnTo>
                    <a:pt x="209588" y="0"/>
                  </a:lnTo>
                  <a:lnTo>
                    <a:pt x="209588" y="15509"/>
                  </a:lnTo>
                  <a:lnTo>
                    <a:pt x="216714" y="15509"/>
                  </a:lnTo>
                  <a:lnTo>
                    <a:pt x="216714" y="38354"/>
                  </a:lnTo>
                  <a:lnTo>
                    <a:pt x="251505" y="20958"/>
                  </a:lnTo>
                  <a:close/>
                </a:path>
                <a:path w="252095" h="42544">
                  <a:moveTo>
                    <a:pt x="216714" y="38354"/>
                  </a:moveTo>
                  <a:lnTo>
                    <a:pt x="216714" y="25988"/>
                  </a:lnTo>
                  <a:lnTo>
                    <a:pt x="209588" y="25988"/>
                  </a:lnTo>
                  <a:lnTo>
                    <a:pt x="209588" y="41917"/>
                  </a:lnTo>
                  <a:lnTo>
                    <a:pt x="216714" y="38354"/>
                  </a:lnTo>
                  <a:close/>
                </a:path>
              </a:pathLst>
            </a:custGeom>
            <a:solidFill>
              <a:srgbClr val="000000"/>
            </a:solidFill>
          </p:spPr>
          <p:txBody>
            <a:bodyPr wrap="square" lIns="0" tIns="0" rIns="0" bIns="0" rtlCol="0"/>
            <a:lstStyle/>
            <a:p>
              <a:endParaRPr sz="2000">
                <a:latin typeface="+mn-ea"/>
              </a:endParaRPr>
            </a:p>
          </p:txBody>
        </p:sp>
        <p:sp>
          <p:nvSpPr>
            <p:cNvPr id="75" name="object 31">
              <a:extLst>
                <a:ext uri="{FF2B5EF4-FFF2-40B4-BE49-F238E27FC236}">
                  <a16:creationId xmlns:a16="http://schemas.microsoft.com/office/drawing/2014/main" id="{DB4BA725-E0F1-40AE-A288-768F87EEDBE0}"/>
                </a:ext>
              </a:extLst>
            </p:cNvPr>
            <p:cNvSpPr txBox="1"/>
            <p:nvPr/>
          </p:nvSpPr>
          <p:spPr>
            <a:xfrm>
              <a:off x="3667313" y="5186288"/>
              <a:ext cx="563747" cy="323165"/>
            </a:xfrm>
            <a:prstGeom prst="rect">
              <a:avLst/>
            </a:prstGeom>
          </p:spPr>
          <p:txBody>
            <a:bodyPr vert="horz" wrap="square" lIns="0" tIns="15240" rIns="0" bIns="0" rtlCol="0">
              <a:spAutoFit/>
            </a:bodyPr>
            <a:lstStyle/>
            <a:p>
              <a:pPr marL="12700">
                <a:lnSpc>
                  <a:spcPct val="100000"/>
                </a:lnSpc>
                <a:spcBef>
                  <a:spcPts val="120"/>
                </a:spcBef>
              </a:pPr>
              <a:r>
                <a:rPr sz="2000" dirty="0">
                  <a:latin typeface="+mn-ea"/>
                  <a:cs typeface="Comic Sans MS"/>
                </a:rPr>
                <a:t>{</a:t>
              </a:r>
              <a:r>
                <a:rPr lang="en-US" sz="2000" dirty="0">
                  <a:latin typeface="+mn-ea"/>
                  <a:cs typeface="Comic Sans MS"/>
                </a:rPr>
                <a:t>c, f</a:t>
              </a:r>
              <a:r>
                <a:rPr sz="2000" dirty="0">
                  <a:latin typeface="+mn-ea"/>
                  <a:cs typeface="Comic Sans MS"/>
                </a:rPr>
                <a:t>}</a:t>
              </a:r>
            </a:p>
          </p:txBody>
        </p:sp>
        <p:sp>
          <p:nvSpPr>
            <p:cNvPr id="76" name="object 39">
              <a:extLst>
                <a:ext uri="{FF2B5EF4-FFF2-40B4-BE49-F238E27FC236}">
                  <a16:creationId xmlns:a16="http://schemas.microsoft.com/office/drawing/2014/main" id="{E05CA786-42C3-4FB4-B37C-90CA393739D4}"/>
                </a:ext>
              </a:extLst>
            </p:cNvPr>
            <p:cNvSpPr/>
            <p:nvPr/>
          </p:nvSpPr>
          <p:spPr>
            <a:xfrm>
              <a:off x="4362562" y="5311660"/>
              <a:ext cx="252095" cy="42545"/>
            </a:xfrm>
            <a:custGeom>
              <a:avLst/>
              <a:gdLst/>
              <a:ahLst/>
              <a:cxnLst/>
              <a:rect l="l" t="t" r="r" b="b"/>
              <a:pathLst>
                <a:path w="252095" h="42544">
                  <a:moveTo>
                    <a:pt x="216714" y="25988"/>
                  </a:moveTo>
                  <a:lnTo>
                    <a:pt x="216714" y="15509"/>
                  </a:lnTo>
                  <a:lnTo>
                    <a:pt x="0" y="15509"/>
                  </a:lnTo>
                  <a:lnTo>
                    <a:pt x="0" y="25988"/>
                  </a:lnTo>
                  <a:lnTo>
                    <a:pt x="216714" y="25988"/>
                  </a:lnTo>
                  <a:close/>
                </a:path>
                <a:path w="252095" h="42544">
                  <a:moveTo>
                    <a:pt x="251505" y="20958"/>
                  </a:moveTo>
                  <a:lnTo>
                    <a:pt x="209588" y="0"/>
                  </a:lnTo>
                  <a:lnTo>
                    <a:pt x="209588" y="15509"/>
                  </a:lnTo>
                  <a:lnTo>
                    <a:pt x="216714" y="15509"/>
                  </a:lnTo>
                  <a:lnTo>
                    <a:pt x="216714" y="38354"/>
                  </a:lnTo>
                  <a:lnTo>
                    <a:pt x="251505" y="20958"/>
                  </a:lnTo>
                  <a:close/>
                </a:path>
                <a:path w="252095" h="42544">
                  <a:moveTo>
                    <a:pt x="216714" y="38354"/>
                  </a:moveTo>
                  <a:lnTo>
                    <a:pt x="216714" y="25988"/>
                  </a:lnTo>
                  <a:lnTo>
                    <a:pt x="209588" y="25988"/>
                  </a:lnTo>
                  <a:lnTo>
                    <a:pt x="209588" y="41917"/>
                  </a:lnTo>
                  <a:lnTo>
                    <a:pt x="216714" y="38354"/>
                  </a:lnTo>
                  <a:close/>
                </a:path>
              </a:pathLst>
            </a:custGeom>
            <a:solidFill>
              <a:srgbClr val="000000"/>
            </a:solidFill>
          </p:spPr>
          <p:txBody>
            <a:bodyPr wrap="square" lIns="0" tIns="0" rIns="0" bIns="0" rtlCol="0"/>
            <a:lstStyle/>
            <a:p>
              <a:endParaRPr sz="2000">
                <a:latin typeface="+mn-ea"/>
              </a:endParaRPr>
            </a:p>
          </p:txBody>
        </p:sp>
        <p:sp>
          <p:nvSpPr>
            <p:cNvPr id="77" name="object 31">
              <a:extLst>
                <a:ext uri="{FF2B5EF4-FFF2-40B4-BE49-F238E27FC236}">
                  <a16:creationId xmlns:a16="http://schemas.microsoft.com/office/drawing/2014/main" id="{AF08CE55-F306-4FE4-A682-8166BC092CA6}"/>
                </a:ext>
              </a:extLst>
            </p:cNvPr>
            <p:cNvSpPr txBox="1"/>
            <p:nvPr/>
          </p:nvSpPr>
          <p:spPr>
            <a:xfrm>
              <a:off x="1680976" y="4117260"/>
              <a:ext cx="563747" cy="323165"/>
            </a:xfrm>
            <a:prstGeom prst="rect">
              <a:avLst/>
            </a:prstGeom>
          </p:spPr>
          <p:txBody>
            <a:bodyPr vert="horz" wrap="square" lIns="0" tIns="15240" rIns="0" bIns="0" rtlCol="0">
              <a:spAutoFit/>
            </a:bodyPr>
            <a:lstStyle/>
            <a:p>
              <a:pPr marL="12700">
                <a:lnSpc>
                  <a:spcPct val="100000"/>
                </a:lnSpc>
                <a:spcBef>
                  <a:spcPts val="120"/>
                </a:spcBef>
              </a:pPr>
              <a:r>
                <a:rPr sz="2000" dirty="0">
                  <a:latin typeface="+mn-ea"/>
                  <a:cs typeface="Comic Sans MS"/>
                </a:rPr>
                <a:t>{</a:t>
              </a:r>
              <a:r>
                <a:rPr lang="en-US" sz="2000" dirty="0">
                  <a:latin typeface="+mn-ea"/>
                  <a:cs typeface="Comic Sans MS"/>
                </a:rPr>
                <a:t>c, f</a:t>
              </a:r>
              <a:r>
                <a:rPr sz="2000" dirty="0">
                  <a:latin typeface="+mn-ea"/>
                  <a:cs typeface="Comic Sans MS"/>
                </a:rPr>
                <a:t>}</a:t>
              </a:r>
            </a:p>
          </p:txBody>
        </p:sp>
        <p:sp>
          <p:nvSpPr>
            <p:cNvPr id="78" name="object 39">
              <a:extLst>
                <a:ext uri="{FF2B5EF4-FFF2-40B4-BE49-F238E27FC236}">
                  <a16:creationId xmlns:a16="http://schemas.microsoft.com/office/drawing/2014/main" id="{36C1BD3F-62F2-404A-AD86-8CDAE411C5F9}"/>
                </a:ext>
              </a:extLst>
            </p:cNvPr>
            <p:cNvSpPr/>
            <p:nvPr/>
          </p:nvSpPr>
          <p:spPr>
            <a:xfrm>
              <a:off x="2376225" y="4242632"/>
              <a:ext cx="252095" cy="42545"/>
            </a:xfrm>
            <a:custGeom>
              <a:avLst/>
              <a:gdLst/>
              <a:ahLst/>
              <a:cxnLst/>
              <a:rect l="l" t="t" r="r" b="b"/>
              <a:pathLst>
                <a:path w="252095" h="42544">
                  <a:moveTo>
                    <a:pt x="216714" y="25988"/>
                  </a:moveTo>
                  <a:lnTo>
                    <a:pt x="216714" y="15509"/>
                  </a:lnTo>
                  <a:lnTo>
                    <a:pt x="0" y="15509"/>
                  </a:lnTo>
                  <a:lnTo>
                    <a:pt x="0" y="25988"/>
                  </a:lnTo>
                  <a:lnTo>
                    <a:pt x="216714" y="25988"/>
                  </a:lnTo>
                  <a:close/>
                </a:path>
                <a:path w="252095" h="42544">
                  <a:moveTo>
                    <a:pt x="251505" y="20958"/>
                  </a:moveTo>
                  <a:lnTo>
                    <a:pt x="209588" y="0"/>
                  </a:lnTo>
                  <a:lnTo>
                    <a:pt x="209588" y="15509"/>
                  </a:lnTo>
                  <a:lnTo>
                    <a:pt x="216714" y="15509"/>
                  </a:lnTo>
                  <a:lnTo>
                    <a:pt x="216714" y="38354"/>
                  </a:lnTo>
                  <a:lnTo>
                    <a:pt x="251505" y="20958"/>
                  </a:lnTo>
                  <a:close/>
                </a:path>
                <a:path w="252095" h="42544">
                  <a:moveTo>
                    <a:pt x="216714" y="38354"/>
                  </a:moveTo>
                  <a:lnTo>
                    <a:pt x="216714" y="25988"/>
                  </a:lnTo>
                  <a:lnTo>
                    <a:pt x="209588" y="25988"/>
                  </a:lnTo>
                  <a:lnTo>
                    <a:pt x="209588" y="41917"/>
                  </a:lnTo>
                  <a:lnTo>
                    <a:pt x="216714" y="38354"/>
                  </a:lnTo>
                  <a:close/>
                </a:path>
              </a:pathLst>
            </a:custGeom>
            <a:solidFill>
              <a:srgbClr val="000000"/>
            </a:solidFill>
          </p:spPr>
          <p:txBody>
            <a:bodyPr wrap="square" lIns="0" tIns="0" rIns="0" bIns="0" rtlCol="0"/>
            <a:lstStyle/>
            <a:p>
              <a:endParaRPr sz="2000">
                <a:latin typeface="+mn-ea"/>
              </a:endParaRPr>
            </a:p>
          </p:txBody>
        </p:sp>
      </p:grpSp>
      <p:grpSp>
        <p:nvGrpSpPr>
          <p:cNvPr id="7" name="组合 6">
            <a:extLst>
              <a:ext uri="{FF2B5EF4-FFF2-40B4-BE49-F238E27FC236}">
                <a16:creationId xmlns:a16="http://schemas.microsoft.com/office/drawing/2014/main" id="{C13143B8-BAD7-437B-9939-3B18B1DE6294}"/>
              </a:ext>
            </a:extLst>
          </p:cNvPr>
          <p:cNvGrpSpPr/>
          <p:nvPr/>
        </p:nvGrpSpPr>
        <p:grpSpPr>
          <a:xfrm>
            <a:off x="8064669" y="2251785"/>
            <a:ext cx="3059041" cy="3076973"/>
            <a:chOff x="8064669" y="2251785"/>
            <a:chExt cx="3059041" cy="3076973"/>
          </a:xfrm>
        </p:grpSpPr>
        <p:sp>
          <p:nvSpPr>
            <p:cNvPr id="40" name="文本框 39">
              <a:extLst>
                <a:ext uri="{FF2B5EF4-FFF2-40B4-BE49-F238E27FC236}">
                  <a16:creationId xmlns:a16="http://schemas.microsoft.com/office/drawing/2014/main" id="{D98B4FB8-8853-4A41-BD40-5E1BB16F2BC6}"/>
                </a:ext>
              </a:extLst>
            </p:cNvPr>
            <p:cNvSpPr txBox="1"/>
            <p:nvPr/>
          </p:nvSpPr>
          <p:spPr>
            <a:xfrm>
              <a:off x="9400046" y="2251785"/>
              <a:ext cx="354584" cy="461665"/>
            </a:xfrm>
            <a:prstGeom prst="rect">
              <a:avLst/>
            </a:prstGeom>
            <a:noFill/>
          </p:spPr>
          <p:txBody>
            <a:bodyPr wrap="none" rtlCol="0">
              <a:spAutoFit/>
            </a:bodyPr>
            <a:lstStyle/>
            <a:p>
              <a:r>
                <a:rPr lang="en-US" altLang="zh-CN" sz="2400" dirty="0">
                  <a:latin typeface="+mn-ea"/>
                </a:rPr>
                <a:t>a</a:t>
              </a:r>
              <a:endParaRPr lang="zh-CN" altLang="en-US" sz="2400" dirty="0">
                <a:latin typeface="+mn-ea"/>
              </a:endParaRPr>
            </a:p>
          </p:txBody>
        </p:sp>
        <p:sp>
          <p:nvSpPr>
            <p:cNvPr id="41" name="文本框 40">
              <a:extLst>
                <a:ext uri="{FF2B5EF4-FFF2-40B4-BE49-F238E27FC236}">
                  <a16:creationId xmlns:a16="http://schemas.microsoft.com/office/drawing/2014/main" id="{BDB34F6D-4394-4264-8064-C119737F454D}"/>
                </a:ext>
              </a:extLst>
            </p:cNvPr>
            <p:cNvSpPr txBox="1"/>
            <p:nvPr/>
          </p:nvSpPr>
          <p:spPr>
            <a:xfrm>
              <a:off x="10741874" y="3293303"/>
              <a:ext cx="381836" cy="461665"/>
            </a:xfrm>
            <a:prstGeom prst="rect">
              <a:avLst/>
            </a:prstGeom>
            <a:noFill/>
          </p:spPr>
          <p:txBody>
            <a:bodyPr wrap="none" rtlCol="0">
              <a:spAutoFit/>
            </a:bodyPr>
            <a:lstStyle/>
            <a:p>
              <a:r>
                <a:rPr lang="en-US" altLang="zh-CN" sz="2400" dirty="0">
                  <a:latin typeface="+mn-ea"/>
                </a:rPr>
                <a:t>b</a:t>
              </a:r>
              <a:endParaRPr lang="zh-CN" altLang="en-US" sz="2400" dirty="0">
                <a:latin typeface="+mn-ea"/>
              </a:endParaRPr>
            </a:p>
          </p:txBody>
        </p:sp>
        <p:sp>
          <p:nvSpPr>
            <p:cNvPr id="42" name="文本框 41">
              <a:extLst>
                <a:ext uri="{FF2B5EF4-FFF2-40B4-BE49-F238E27FC236}">
                  <a16:creationId xmlns:a16="http://schemas.microsoft.com/office/drawing/2014/main" id="{6139A827-6CFD-4974-926D-7794980A1BE6}"/>
                </a:ext>
              </a:extLst>
            </p:cNvPr>
            <p:cNvSpPr txBox="1"/>
            <p:nvPr/>
          </p:nvSpPr>
          <p:spPr>
            <a:xfrm>
              <a:off x="10543665" y="4748463"/>
              <a:ext cx="338554" cy="461665"/>
            </a:xfrm>
            <a:prstGeom prst="rect">
              <a:avLst/>
            </a:prstGeom>
            <a:noFill/>
          </p:spPr>
          <p:txBody>
            <a:bodyPr wrap="none" rtlCol="0">
              <a:spAutoFit/>
            </a:bodyPr>
            <a:lstStyle/>
            <a:p>
              <a:r>
                <a:rPr lang="en-US" altLang="zh-CN" sz="2400" dirty="0">
                  <a:latin typeface="+mn-ea"/>
                </a:rPr>
                <a:t>c</a:t>
              </a:r>
              <a:endParaRPr lang="zh-CN" altLang="en-US" sz="2400" dirty="0">
                <a:latin typeface="+mn-ea"/>
              </a:endParaRPr>
            </a:p>
          </p:txBody>
        </p:sp>
        <p:sp>
          <p:nvSpPr>
            <p:cNvPr id="43" name="文本框 42">
              <a:extLst>
                <a:ext uri="{FF2B5EF4-FFF2-40B4-BE49-F238E27FC236}">
                  <a16:creationId xmlns:a16="http://schemas.microsoft.com/office/drawing/2014/main" id="{78A6921E-EFFE-4489-88DC-A0F0B5F70C1B}"/>
                </a:ext>
              </a:extLst>
            </p:cNvPr>
            <p:cNvSpPr txBox="1"/>
            <p:nvPr/>
          </p:nvSpPr>
          <p:spPr>
            <a:xfrm>
              <a:off x="9018210" y="4867093"/>
              <a:ext cx="381836" cy="461665"/>
            </a:xfrm>
            <a:prstGeom prst="rect">
              <a:avLst/>
            </a:prstGeom>
            <a:noFill/>
          </p:spPr>
          <p:txBody>
            <a:bodyPr wrap="none" rtlCol="0">
              <a:spAutoFit/>
            </a:bodyPr>
            <a:lstStyle/>
            <a:p>
              <a:r>
                <a:rPr lang="en-US" altLang="zh-CN" sz="2400" dirty="0">
                  <a:latin typeface="+mn-ea"/>
                </a:rPr>
                <a:t>d</a:t>
              </a:r>
              <a:endParaRPr lang="zh-CN" altLang="en-US" sz="2400" dirty="0">
                <a:latin typeface="+mn-ea"/>
              </a:endParaRPr>
            </a:p>
          </p:txBody>
        </p:sp>
        <p:sp>
          <p:nvSpPr>
            <p:cNvPr id="44" name="文本框 43">
              <a:extLst>
                <a:ext uri="{FF2B5EF4-FFF2-40B4-BE49-F238E27FC236}">
                  <a16:creationId xmlns:a16="http://schemas.microsoft.com/office/drawing/2014/main" id="{5493FF8A-1198-4861-B1C4-4DFBB125599E}"/>
                </a:ext>
              </a:extLst>
            </p:cNvPr>
            <p:cNvSpPr txBox="1"/>
            <p:nvPr/>
          </p:nvSpPr>
          <p:spPr>
            <a:xfrm>
              <a:off x="8064669" y="4174594"/>
              <a:ext cx="359394" cy="461665"/>
            </a:xfrm>
            <a:prstGeom prst="rect">
              <a:avLst/>
            </a:prstGeom>
            <a:noFill/>
          </p:spPr>
          <p:txBody>
            <a:bodyPr wrap="none" rtlCol="0">
              <a:spAutoFit/>
            </a:bodyPr>
            <a:lstStyle/>
            <a:p>
              <a:r>
                <a:rPr lang="en-US" altLang="zh-CN" sz="2400" dirty="0">
                  <a:latin typeface="+mn-ea"/>
                </a:rPr>
                <a:t>e</a:t>
              </a:r>
              <a:endParaRPr lang="zh-CN" altLang="en-US" sz="2400" dirty="0">
                <a:latin typeface="+mn-ea"/>
              </a:endParaRPr>
            </a:p>
          </p:txBody>
        </p:sp>
        <p:sp>
          <p:nvSpPr>
            <p:cNvPr id="80" name="文本框 79">
              <a:extLst>
                <a:ext uri="{FF2B5EF4-FFF2-40B4-BE49-F238E27FC236}">
                  <a16:creationId xmlns:a16="http://schemas.microsoft.com/office/drawing/2014/main" id="{EC50E9CF-0914-48F2-97D2-65CF26F260F7}"/>
                </a:ext>
              </a:extLst>
            </p:cNvPr>
            <p:cNvSpPr txBox="1"/>
            <p:nvPr/>
          </p:nvSpPr>
          <p:spPr>
            <a:xfrm>
              <a:off x="8212881" y="3038680"/>
              <a:ext cx="292068" cy="461665"/>
            </a:xfrm>
            <a:prstGeom prst="rect">
              <a:avLst/>
            </a:prstGeom>
            <a:noFill/>
          </p:spPr>
          <p:txBody>
            <a:bodyPr wrap="none" rtlCol="0">
              <a:spAutoFit/>
            </a:bodyPr>
            <a:lstStyle/>
            <a:p>
              <a:r>
                <a:rPr lang="en-US" altLang="zh-CN" sz="2400" dirty="0">
                  <a:latin typeface="+mn-ea"/>
                </a:rPr>
                <a:t>f</a:t>
              </a:r>
              <a:endParaRPr lang="zh-CN" altLang="en-US" sz="2400" dirty="0">
                <a:latin typeface="+mn-ea"/>
              </a:endParaRPr>
            </a:p>
          </p:txBody>
        </p:sp>
        <p:cxnSp>
          <p:nvCxnSpPr>
            <p:cNvPr id="81" name="直接连接符 80">
              <a:extLst>
                <a:ext uri="{FF2B5EF4-FFF2-40B4-BE49-F238E27FC236}">
                  <a16:creationId xmlns:a16="http://schemas.microsoft.com/office/drawing/2014/main" id="{70E47705-9A66-4106-A0C9-4F7658DE2FE2}"/>
                </a:ext>
              </a:extLst>
            </p:cNvPr>
            <p:cNvCxnSpPr>
              <a:cxnSpLocks/>
              <a:stCxn id="40" idx="2"/>
              <a:endCxn id="42" idx="1"/>
            </p:cNvCxnSpPr>
            <p:nvPr/>
          </p:nvCxnSpPr>
          <p:spPr>
            <a:xfrm>
              <a:off x="9577338" y="2713450"/>
              <a:ext cx="966327" cy="226584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直接连接符 82">
              <a:extLst>
                <a:ext uri="{FF2B5EF4-FFF2-40B4-BE49-F238E27FC236}">
                  <a16:creationId xmlns:a16="http://schemas.microsoft.com/office/drawing/2014/main" id="{101A4894-9CE0-4076-B3C3-8C87C67E036B}"/>
                </a:ext>
              </a:extLst>
            </p:cNvPr>
            <p:cNvCxnSpPr>
              <a:cxnSpLocks/>
              <a:stCxn id="42" idx="1"/>
              <a:endCxn id="80" idx="3"/>
            </p:cNvCxnSpPr>
            <p:nvPr/>
          </p:nvCxnSpPr>
          <p:spPr>
            <a:xfrm flipH="1" flipV="1">
              <a:off x="8504949" y="3269513"/>
              <a:ext cx="2038716" cy="170978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直接连接符 83">
              <a:extLst>
                <a:ext uri="{FF2B5EF4-FFF2-40B4-BE49-F238E27FC236}">
                  <a16:creationId xmlns:a16="http://schemas.microsoft.com/office/drawing/2014/main" id="{11E71D8A-9AE3-40FA-B48B-C45E1387003D}"/>
                </a:ext>
              </a:extLst>
            </p:cNvPr>
            <p:cNvCxnSpPr>
              <a:cxnSpLocks/>
              <a:stCxn id="42" idx="1"/>
              <a:endCxn id="43" idx="0"/>
            </p:cNvCxnSpPr>
            <p:nvPr/>
          </p:nvCxnSpPr>
          <p:spPr>
            <a:xfrm flipH="1" flipV="1">
              <a:off x="9209128" y="4867093"/>
              <a:ext cx="1334537" cy="11220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直接连接符 84">
              <a:extLst>
                <a:ext uri="{FF2B5EF4-FFF2-40B4-BE49-F238E27FC236}">
                  <a16:creationId xmlns:a16="http://schemas.microsoft.com/office/drawing/2014/main" id="{D3CB2460-2F7A-431C-8415-429E60AEE2DF}"/>
                </a:ext>
              </a:extLst>
            </p:cNvPr>
            <p:cNvCxnSpPr>
              <a:cxnSpLocks/>
              <a:stCxn id="80" idx="3"/>
              <a:endCxn id="43" idx="0"/>
            </p:cNvCxnSpPr>
            <p:nvPr/>
          </p:nvCxnSpPr>
          <p:spPr>
            <a:xfrm>
              <a:off x="8504949" y="3269513"/>
              <a:ext cx="704179" cy="159758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直接连接符 85">
              <a:extLst>
                <a:ext uri="{FF2B5EF4-FFF2-40B4-BE49-F238E27FC236}">
                  <a16:creationId xmlns:a16="http://schemas.microsoft.com/office/drawing/2014/main" id="{1F002FA0-35EB-4B02-8CED-E4DF571BFBF0}"/>
                </a:ext>
              </a:extLst>
            </p:cNvPr>
            <p:cNvCxnSpPr>
              <a:cxnSpLocks/>
              <a:stCxn id="44" idx="3"/>
              <a:endCxn id="42" idx="1"/>
            </p:cNvCxnSpPr>
            <p:nvPr/>
          </p:nvCxnSpPr>
          <p:spPr>
            <a:xfrm>
              <a:off x="8424063" y="4405427"/>
              <a:ext cx="2119602" cy="57386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直接连接符 86">
              <a:extLst>
                <a:ext uri="{FF2B5EF4-FFF2-40B4-BE49-F238E27FC236}">
                  <a16:creationId xmlns:a16="http://schemas.microsoft.com/office/drawing/2014/main" id="{B19752A2-1B81-45D8-9C9D-891F7F6F31D6}"/>
                </a:ext>
              </a:extLst>
            </p:cNvPr>
            <p:cNvCxnSpPr>
              <a:cxnSpLocks/>
              <a:stCxn id="44" idx="3"/>
              <a:endCxn id="43" idx="0"/>
            </p:cNvCxnSpPr>
            <p:nvPr/>
          </p:nvCxnSpPr>
          <p:spPr>
            <a:xfrm>
              <a:off x="8424063" y="4405427"/>
              <a:ext cx="785065" cy="46166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 name="直接连接符 88">
              <a:extLst>
                <a:ext uri="{FF2B5EF4-FFF2-40B4-BE49-F238E27FC236}">
                  <a16:creationId xmlns:a16="http://schemas.microsoft.com/office/drawing/2014/main" id="{F06EE484-16B2-4DD9-8297-82E106527BD6}"/>
                </a:ext>
              </a:extLst>
            </p:cNvPr>
            <p:cNvCxnSpPr>
              <a:cxnSpLocks/>
              <a:stCxn id="44" idx="3"/>
              <a:endCxn id="41" idx="1"/>
            </p:cNvCxnSpPr>
            <p:nvPr/>
          </p:nvCxnSpPr>
          <p:spPr>
            <a:xfrm flipV="1">
              <a:off x="8424063" y="3524136"/>
              <a:ext cx="2317811" cy="88129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 name="直接连接符 89">
              <a:extLst>
                <a:ext uri="{FF2B5EF4-FFF2-40B4-BE49-F238E27FC236}">
                  <a16:creationId xmlns:a16="http://schemas.microsoft.com/office/drawing/2014/main" id="{034E7F73-2C00-4B99-9353-7B3740C2D9D5}"/>
                </a:ext>
              </a:extLst>
            </p:cNvPr>
            <p:cNvCxnSpPr>
              <a:cxnSpLocks/>
              <a:stCxn id="42" idx="1"/>
              <a:endCxn id="41" idx="1"/>
            </p:cNvCxnSpPr>
            <p:nvPr/>
          </p:nvCxnSpPr>
          <p:spPr>
            <a:xfrm flipV="1">
              <a:off x="10543665" y="3524136"/>
              <a:ext cx="198209" cy="14551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 name="文本框 5">
            <a:extLst>
              <a:ext uri="{FF2B5EF4-FFF2-40B4-BE49-F238E27FC236}">
                <a16:creationId xmlns:a16="http://schemas.microsoft.com/office/drawing/2014/main" id="{D94C45CD-106B-4471-AFF1-0A660A878099}"/>
              </a:ext>
            </a:extLst>
          </p:cNvPr>
          <p:cNvSpPr txBox="1"/>
          <p:nvPr/>
        </p:nvSpPr>
        <p:spPr>
          <a:xfrm>
            <a:off x="8504949" y="1703888"/>
            <a:ext cx="742511" cy="523220"/>
          </a:xfrm>
          <a:prstGeom prst="rect">
            <a:avLst/>
          </a:prstGeom>
          <a:noFill/>
        </p:spPr>
        <p:txBody>
          <a:bodyPr wrap="none" rtlCol="0">
            <a:spAutoFit/>
          </a:bodyPr>
          <a:lstStyle/>
          <a:p>
            <a:r>
              <a:rPr lang="en-US" altLang="zh-CN" sz="2800" dirty="0"/>
              <a:t>RIG</a:t>
            </a:r>
            <a:endParaRPr lang="zh-CN" altLang="en-US" sz="2800" dirty="0"/>
          </a:p>
        </p:txBody>
      </p:sp>
    </p:spTree>
    <p:extLst>
      <p:ext uri="{BB962C8B-B14F-4D97-AF65-F5344CB8AC3E}">
        <p14:creationId xmlns:p14="http://schemas.microsoft.com/office/powerpoint/2010/main" val="3832138653"/>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2" name="组合 81">
            <a:extLst>
              <a:ext uri="{FF2B5EF4-FFF2-40B4-BE49-F238E27FC236}">
                <a16:creationId xmlns:a16="http://schemas.microsoft.com/office/drawing/2014/main" id="{143208AD-508A-4CA0-B9E2-BE581BF97B39}"/>
              </a:ext>
            </a:extLst>
          </p:cNvPr>
          <p:cNvGrpSpPr/>
          <p:nvPr/>
        </p:nvGrpSpPr>
        <p:grpSpPr>
          <a:xfrm>
            <a:off x="7678992" y="2253600"/>
            <a:ext cx="3938586" cy="3514406"/>
            <a:chOff x="510293" y="2974328"/>
            <a:chExt cx="3938586" cy="3514406"/>
          </a:xfrm>
        </p:grpSpPr>
        <p:sp>
          <p:nvSpPr>
            <p:cNvPr id="88" name="文本框 87">
              <a:extLst>
                <a:ext uri="{FF2B5EF4-FFF2-40B4-BE49-F238E27FC236}">
                  <a16:creationId xmlns:a16="http://schemas.microsoft.com/office/drawing/2014/main" id="{2CC43BAC-BD57-4339-A935-584B20110A30}"/>
                </a:ext>
              </a:extLst>
            </p:cNvPr>
            <p:cNvSpPr txBox="1"/>
            <p:nvPr/>
          </p:nvSpPr>
          <p:spPr>
            <a:xfrm>
              <a:off x="2232871" y="2974328"/>
              <a:ext cx="354584" cy="461665"/>
            </a:xfrm>
            <a:prstGeom prst="rect">
              <a:avLst/>
            </a:prstGeom>
            <a:solidFill>
              <a:srgbClr val="FF0000"/>
            </a:solidFill>
          </p:spPr>
          <p:txBody>
            <a:bodyPr wrap="none" rtlCol="0">
              <a:spAutoFit/>
            </a:bodyPr>
            <a:lstStyle/>
            <a:p>
              <a:r>
                <a:rPr lang="en-US" altLang="zh-CN" sz="2400" dirty="0">
                  <a:solidFill>
                    <a:schemeClr val="bg1"/>
                  </a:solidFill>
                  <a:latin typeface="+mn-ea"/>
                </a:rPr>
                <a:t>a</a:t>
              </a:r>
              <a:endParaRPr lang="zh-CN" altLang="en-US" sz="2400" dirty="0">
                <a:solidFill>
                  <a:schemeClr val="bg1"/>
                </a:solidFill>
                <a:latin typeface="+mn-ea"/>
              </a:endParaRPr>
            </a:p>
          </p:txBody>
        </p:sp>
        <p:sp>
          <p:nvSpPr>
            <p:cNvPr id="91" name="文本框 90">
              <a:extLst>
                <a:ext uri="{FF2B5EF4-FFF2-40B4-BE49-F238E27FC236}">
                  <a16:creationId xmlns:a16="http://schemas.microsoft.com/office/drawing/2014/main" id="{D755F92E-DF82-4A5A-B484-620FC0437AFB}"/>
                </a:ext>
              </a:extLst>
            </p:cNvPr>
            <p:cNvSpPr txBox="1"/>
            <p:nvPr/>
          </p:nvSpPr>
          <p:spPr>
            <a:xfrm>
              <a:off x="3574699" y="4015846"/>
              <a:ext cx="381836" cy="461665"/>
            </a:xfrm>
            <a:prstGeom prst="rect">
              <a:avLst/>
            </a:prstGeom>
            <a:solidFill>
              <a:schemeClr val="tx1"/>
            </a:solidFill>
          </p:spPr>
          <p:txBody>
            <a:bodyPr wrap="none" rtlCol="0">
              <a:spAutoFit/>
            </a:bodyPr>
            <a:lstStyle/>
            <a:p>
              <a:r>
                <a:rPr lang="en-US" altLang="zh-CN" sz="2400" dirty="0">
                  <a:solidFill>
                    <a:schemeClr val="bg1"/>
                  </a:solidFill>
                  <a:latin typeface="+mn-ea"/>
                </a:rPr>
                <a:t>b</a:t>
              </a:r>
              <a:endParaRPr lang="zh-CN" altLang="en-US" sz="2400" dirty="0">
                <a:solidFill>
                  <a:schemeClr val="bg1"/>
                </a:solidFill>
                <a:latin typeface="+mn-ea"/>
              </a:endParaRPr>
            </a:p>
          </p:txBody>
        </p:sp>
        <p:sp>
          <p:nvSpPr>
            <p:cNvPr id="92" name="文本框 91">
              <a:extLst>
                <a:ext uri="{FF2B5EF4-FFF2-40B4-BE49-F238E27FC236}">
                  <a16:creationId xmlns:a16="http://schemas.microsoft.com/office/drawing/2014/main" id="{6EF57126-FF02-4CA3-837E-363DDDFA7A09}"/>
                </a:ext>
              </a:extLst>
            </p:cNvPr>
            <p:cNvSpPr txBox="1"/>
            <p:nvPr/>
          </p:nvSpPr>
          <p:spPr>
            <a:xfrm>
              <a:off x="3376490" y="5471006"/>
              <a:ext cx="338554" cy="461665"/>
            </a:xfrm>
            <a:prstGeom prst="rect">
              <a:avLst/>
            </a:prstGeom>
            <a:solidFill>
              <a:srgbClr val="00B050"/>
            </a:solidFill>
          </p:spPr>
          <p:txBody>
            <a:bodyPr wrap="none" rtlCol="0">
              <a:spAutoFit/>
            </a:bodyPr>
            <a:lstStyle/>
            <a:p>
              <a:r>
                <a:rPr lang="en-US" altLang="zh-CN" sz="2400" dirty="0">
                  <a:solidFill>
                    <a:schemeClr val="bg1"/>
                  </a:solidFill>
                  <a:latin typeface="+mn-ea"/>
                </a:rPr>
                <a:t>c</a:t>
              </a:r>
              <a:endParaRPr lang="zh-CN" altLang="en-US" sz="2400" dirty="0">
                <a:solidFill>
                  <a:schemeClr val="bg1"/>
                </a:solidFill>
                <a:latin typeface="+mn-ea"/>
              </a:endParaRPr>
            </a:p>
          </p:txBody>
        </p:sp>
        <p:sp>
          <p:nvSpPr>
            <p:cNvPr id="93" name="文本框 92">
              <a:extLst>
                <a:ext uri="{FF2B5EF4-FFF2-40B4-BE49-F238E27FC236}">
                  <a16:creationId xmlns:a16="http://schemas.microsoft.com/office/drawing/2014/main" id="{11C4E30D-C4EF-4AF4-A4B4-716BC5DC1612}"/>
                </a:ext>
              </a:extLst>
            </p:cNvPr>
            <p:cNvSpPr txBox="1"/>
            <p:nvPr/>
          </p:nvSpPr>
          <p:spPr>
            <a:xfrm>
              <a:off x="1851035" y="5589636"/>
              <a:ext cx="381836" cy="461665"/>
            </a:xfrm>
            <a:prstGeom prst="rect">
              <a:avLst/>
            </a:prstGeom>
            <a:solidFill>
              <a:schemeClr val="tx1"/>
            </a:solidFill>
          </p:spPr>
          <p:txBody>
            <a:bodyPr wrap="none" rtlCol="0">
              <a:spAutoFit/>
            </a:bodyPr>
            <a:lstStyle/>
            <a:p>
              <a:r>
                <a:rPr lang="en-US" altLang="zh-CN" sz="2400" dirty="0">
                  <a:solidFill>
                    <a:schemeClr val="bg1"/>
                  </a:solidFill>
                  <a:latin typeface="+mn-ea"/>
                </a:rPr>
                <a:t>d</a:t>
              </a:r>
              <a:endParaRPr lang="zh-CN" altLang="en-US" sz="2400" dirty="0">
                <a:solidFill>
                  <a:schemeClr val="bg1"/>
                </a:solidFill>
                <a:latin typeface="+mn-ea"/>
              </a:endParaRPr>
            </a:p>
          </p:txBody>
        </p:sp>
        <p:sp>
          <p:nvSpPr>
            <p:cNvPr id="94" name="文本框 93">
              <a:extLst>
                <a:ext uri="{FF2B5EF4-FFF2-40B4-BE49-F238E27FC236}">
                  <a16:creationId xmlns:a16="http://schemas.microsoft.com/office/drawing/2014/main" id="{7B1909E9-6129-407D-8832-BF65C87DDB1C}"/>
                </a:ext>
              </a:extLst>
            </p:cNvPr>
            <p:cNvSpPr txBox="1"/>
            <p:nvPr/>
          </p:nvSpPr>
          <p:spPr>
            <a:xfrm>
              <a:off x="897494" y="4897137"/>
              <a:ext cx="359394" cy="461665"/>
            </a:xfrm>
            <a:prstGeom prst="rect">
              <a:avLst/>
            </a:prstGeom>
            <a:solidFill>
              <a:srgbClr val="FF0000"/>
            </a:solidFill>
          </p:spPr>
          <p:txBody>
            <a:bodyPr wrap="none" rtlCol="0">
              <a:spAutoFit/>
            </a:bodyPr>
            <a:lstStyle/>
            <a:p>
              <a:r>
                <a:rPr lang="en-US" altLang="zh-CN" sz="2400" dirty="0">
                  <a:solidFill>
                    <a:schemeClr val="bg1"/>
                  </a:solidFill>
                  <a:latin typeface="+mn-ea"/>
                </a:rPr>
                <a:t>e</a:t>
              </a:r>
              <a:endParaRPr lang="zh-CN" altLang="en-US" sz="2400" dirty="0">
                <a:solidFill>
                  <a:schemeClr val="bg1"/>
                </a:solidFill>
                <a:latin typeface="+mn-ea"/>
              </a:endParaRPr>
            </a:p>
          </p:txBody>
        </p:sp>
        <p:sp>
          <p:nvSpPr>
            <p:cNvPr id="95" name="文本框 94">
              <a:extLst>
                <a:ext uri="{FF2B5EF4-FFF2-40B4-BE49-F238E27FC236}">
                  <a16:creationId xmlns:a16="http://schemas.microsoft.com/office/drawing/2014/main" id="{D1AA0A3E-85CB-4F83-A09D-B1D775C99108}"/>
                </a:ext>
              </a:extLst>
            </p:cNvPr>
            <p:cNvSpPr txBox="1"/>
            <p:nvPr/>
          </p:nvSpPr>
          <p:spPr>
            <a:xfrm>
              <a:off x="1045706" y="3761223"/>
              <a:ext cx="292068" cy="461665"/>
            </a:xfrm>
            <a:prstGeom prst="rect">
              <a:avLst/>
            </a:prstGeom>
            <a:solidFill>
              <a:srgbClr val="FF0000"/>
            </a:solidFill>
          </p:spPr>
          <p:txBody>
            <a:bodyPr wrap="none" rtlCol="0">
              <a:spAutoFit/>
            </a:bodyPr>
            <a:lstStyle/>
            <a:p>
              <a:r>
                <a:rPr lang="en-US" altLang="zh-CN" sz="2400" dirty="0">
                  <a:solidFill>
                    <a:schemeClr val="bg1"/>
                  </a:solidFill>
                  <a:latin typeface="+mn-ea"/>
                </a:rPr>
                <a:t>f</a:t>
              </a:r>
              <a:endParaRPr lang="zh-CN" altLang="en-US" sz="2400" dirty="0">
                <a:solidFill>
                  <a:schemeClr val="bg1"/>
                </a:solidFill>
                <a:latin typeface="+mn-ea"/>
              </a:endParaRPr>
            </a:p>
          </p:txBody>
        </p:sp>
        <p:cxnSp>
          <p:nvCxnSpPr>
            <p:cNvPr id="96" name="直接连接符 95">
              <a:extLst>
                <a:ext uri="{FF2B5EF4-FFF2-40B4-BE49-F238E27FC236}">
                  <a16:creationId xmlns:a16="http://schemas.microsoft.com/office/drawing/2014/main" id="{E96C01E6-F7E2-4B2D-A4FE-34F1D6061EA0}"/>
                </a:ext>
              </a:extLst>
            </p:cNvPr>
            <p:cNvCxnSpPr>
              <a:cxnSpLocks/>
              <a:stCxn id="88" idx="2"/>
              <a:endCxn id="92" idx="1"/>
            </p:cNvCxnSpPr>
            <p:nvPr/>
          </p:nvCxnSpPr>
          <p:spPr>
            <a:xfrm>
              <a:off x="2410163" y="3435993"/>
              <a:ext cx="966327" cy="226584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8" name="直接连接符 97">
              <a:extLst>
                <a:ext uri="{FF2B5EF4-FFF2-40B4-BE49-F238E27FC236}">
                  <a16:creationId xmlns:a16="http://schemas.microsoft.com/office/drawing/2014/main" id="{29AB2428-015D-4BA6-BAF4-2FE678F20B8F}"/>
                </a:ext>
              </a:extLst>
            </p:cNvPr>
            <p:cNvCxnSpPr>
              <a:cxnSpLocks/>
              <a:stCxn id="92" idx="1"/>
              <a:endCxn id="95" idx="3"/>
            </p:cNvCxnSpPr>
            <p:nvPr/>
          </p:nvCxnSpPr>
          <p:spPr>
            <a:xfrm flipH="1" flipV="1">
              <a:off x="1337774" y="3992056"/>
              <a:ext cx="2038716" cy="170978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9" name="直接连接符 98">
              <a:extLst>
                <a:ext uri="{FF2B5EF4-FFF2-40B4-BE49-F238E27FC236}">
                  <a16:creationId xmlns:a16="http://schemas.microsoft.com/office/drawing/2014/main" id="{C2EFBAE2-2468-48B7-911F-04D0241B1FEE}"/>
                </a:ext>
              </a:extLst>
            </p:cNvPr>
            <p:cNvCxnSpPr>
              <a:cxnSpLocks/>
              <a:stCxn id="92" idx="1"/>
              <a:endCxn id="93" idx="0"/>
            </p:cNvCxnSpPr>
            <p:nvPr/>
          </p:nvCxnSpPr>
          <p:spPr>
            <a:xfrm flipH="1" flipV="1">
              <a:off x="2041953" y="5589636"/>
              <a:ext cx="1334537" cy="11220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 name="直接连接符 99">
              <a:extLst>
                <a:ext uri="{FF2B5EF4-FFF2-40B4-BE49-F238E27FC236}">
                  <a16:creationId xmlns:a16="http://schemas.microsoft.com/office/drawing/2014/main" id="{1135DB52-D721-4C25-B960-E875E15702DB}"/>
                </a:ext>
              </a:extLst>
            </p:cNvPr>
            <p:cNvCxnSpPr>
              <a:cxnSpLocks/>
              <a:stCxn id="95" idx="3"/>
              <a:endCxn id="93" idx="0"/>
            </p:cNvCxnSpPr>
            <p:nvPr/>
          </p:nvCxnSpPr>
          <p:spPr>
            <a:xfrm>
              <a:off x="1337774" y="3992056"/>
              <a:ext cx="704179" cy="159758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1" name="直接连接符 100">
              <a:extLst>
                <a:ext uri="{FF2B5EF4-FFF2-40B4-BE49-F238E27FC236}">
                  <a16:creationId xmlns:a16="http://schemas.microsoft.com/office/drawing/2014/main" id="{2F750B70-F5EF-4C0B-8825-689BF5445F1E}"/>
                </a:ext>
              </a:extLst>
            </p:cNvPr>
            <p:cNvCxnSpPr>
              <a:cxnSpLocks/>
              <a:stCxn id="94" idx="3"/>
              <a:endCxn id="92" idx="1"/>
            </p:cNvCxnSpPr>
            <p:nvPr/>
          </p:nvCxnSpPr>
          <p:spPr>
            <a:xfrm>
              <a:off x="1256888" y="5127970"/>
              <a:ext cx="2119602" cy="57386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 name="直接连接符 101">
              <a:extLst>
                <a:ext uri="{FF2B5EF4-FFF2-40B4-BE49-F238E27FC236}">
                  <a16:creationId xmlns:a16="http://schemas.microsoft.com/office/drawing/2014/main" id="{8F8C96DD-E67F-45AB-B3A3-4D8A138CC38C}"/>
                </a:ext>
              </a:extLst>
            </p:cNvPr>
            <p:cNvCxnSpPr>
              <a:cxnSpLocks/>
              <a:stCxn id="94" idx="3"/>
              <a:endCxn id="93" idx="0"/>
            </p:cNvCxnSpPr>
            <p:nvPr/>
          </p:nvCxnSpPr>
          <p:spPr>
            <a:xfrm>
              <a:off x="1256888" y="5127970"/>
              <a:ext cx="785065" cy="46166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 name="直接连接符 103">
              <a:extLst>
                <a:ext uri="{FF2B5EF4-FFF2-40B4-BE49-F238E27FC236}">
                  <a16:creationId xmlns:a16="http://schemas.microsoft.com/office/drawing/2014/main" id="{80AFE28D-AEBA-4111-92EA-56B800576A88}"/>
                </a:ext>
              </a:extLst>
            </p:cNvPr>
            <p:cNvCxnSpPr>
              <a:cxnSpLocks/>
              <a:stCxn id="94" idx="3"/>
              <a:endCxn id="91" idx="1"/>
            </p:cNvCxnSpPr>
            <p:nvPr/>
          </p:nvCxnSpPr>
          <p:spPr>
            <a:xfrm flipV="1">
              <a:off x="1256888" y="4246679"/>
              <a:ext cx="2317811" cy="88129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直接连接符 104">
              <a:extLst>
                <a:ext uri="{FF2B5EF4-FFF2-40B4-BE49-F238E27FC236}">
                  <a16:creationId xmlns:a16="http://schemas.microsoft.com/office/drawing/2014/main" id="{F2056CED-C99C-4E6F-B213-5683D1E9B4D1}"/>
                </a:ext>
              </a:extLst>
            </p:cNvPr>
            <p:cNvCxnSpPr>
              <a:cxnSpLocks/>
              <a:stCxn id="92" idx="1"/>
              <a:endCxn id="91" idx="1"/>
            </p:cNvCxnSpPr>
            <p:nvPr/>
          </p:nvCxnSpPr>
          <p:spPr>
            <a:xfrm flipV="1">
              <a:off x="3376490" y="4246679"/>
              <a:ext cx="198209" cy="14551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07" name="文本框 106">
              <a:extLst>
                <a:ext uri="{FF2B5EF4-FFF2-40B4-BE49-F238E27FC236}">
                  <a16:creationId xmlns:a16="http://schemas.microsoft.com/office/drawing/2014/main" id="{6614146B-C323-4953-8B1D-6065BFE4E6DD}"/>
                </a:ext>
              </a:extLst>
            </p:cNvPr>
            <p:cNvSpPr txBox="1"/>
            <p:nvPr/>
          </p:nvSpPr>
          <p:spPr>
            <a:xfrm>
              <a:off x="1285676" y="3411761"/>
              <a:ext cx="458780" cy="461665"/>
            </a:xfrm>
            <a:prstGeom prst="rect">
              <a:avLst/>
            </a:prstGeom>
            <a:noFill/>
          </p:spPr>
          <p:txBody>
            <a:bodyPr wrap="none" rtlCol="0">
              <a:spAutoFit/>
            </a:bodyPr>
            <a:lstStyle/>
            <a:p>
              <a:r>
                <a:rPr lang="en-US" altLang="zh-CN" sz="2400" dirty="0">
                  <a:solidFill>
                    <a:srgbClr val="FF0000"/>
                  </a:solidFill>
                </a:rPr>
                <a:t>r2</a:t>
              </a:r>
              <a:endParaRPr lang="zh-CN" altLang="en-US" sz="2400" dirty="0">
                <a:solidFill>
                  <a:srgbClr val="FF0000"/>
                </a:solidFill>
              </a:endParaRPr>
            </a:p>
          </p:txBody>
        </p:sp>
        <p:sp>
          <p:nvSpPr>
            <p:cNvPr id="108" name="文本框 107">
              <a:extLst>
                <a:ext uri="{FF2B5EF4-FFF2-40B4-BE49-F238E27FC236}">
                  <a16:creationId xmlns:a16="http://schemas.microsoft.com/office/drawing/2014/main" id="{8491BCB3-17EE-4803-BB37-031F15098500}"/>
                </a:ext>
              </a:extLst>
            </p:cNvPr>
            <p:cNvSpPr txBox="1"/>
            <p:nvPr/>
          </p:nvSpPr>
          <p:spPr>
            <a:xfrm>
              <a:off x="510293" y="5342852"/>
              <a:ext cx="458780" cy="461665"/>
            </a:xfrm>
            <a:prstGeom prst="rect">
              <a:avLst/>
            </a:prstGeom>
            <a:noFill/>
          </p:spPr>
          <p:txBody>
            <a:bodyPr wrap="none" rtlCol="0">
              <a:spAutoFit/>
            </a:bodyPr>
            <a:lstStyle/>
            <a:p>
              <a:r>
                <a:rPr lang="en-US" altLang="zh-CN" sz="2400" dirty="0">
                  <a:solidFill>
                    <a:srgbClr val="FF0000"/>
                  </a:solidFill>
                </a:rPr>
                <a:t>r2</a:t>
              </a:r>
              <a:endParaRPr lang="zh-CN" altLang="en-US" sz="2400" dirty="0">
                <a:solidFill>
                  <a:srgbClr val="FF0000"/>
                </a:solidFill>
              </a:endParaRPr>
            </a:p>
          </p:txBody>
        </p:sp>
        <p:sp>
          <p:nvSpPr>
            <p:cNvPr id="109" name="文本框 108">
              <a:extLst>
                <a:ext uri="{FF2B5EF4-FFF2-40B4-BE49-F238E27FC236}">
                  <a16:creationId xmlns:a16="http://schemas.microsoft.com/office/drawing/2014/main" id="{801E31C8-4FA6-4B96-8DCA-672E180F7C48}"/>
                </a:ext>
              </a:extLst>
            </p:cNvPr>
            <p:cNvSpPr txBox="1"/>
            <p:nvPr/>
          </p:nvSpPr>
          <p:spPr>
            <a:xfrm>
              <a:off x="1354939" y="6027069"/>
              <a:ext cx="458780" cy="461665"/>
            </a:xfrm>
            <a:prstGeom prst="rect">
              <a:avLst/>
            </a:prstGeom>
            <a:noFill/>
          </p:spPr>
          <p:txBody>
            <a:bodyPr wrap="none" rtlCol="0">
              <a:spAutoFit/>
            </a:bodyPr>
            <a:lstStyle/>
            <a:p>
              <a:r>
                <a:rPr lang="en-US" altLang="zh-CN" sz="2400" dirty="0"/>
                <a:t>r3</a:t>
              </a:r>
              <a:endParaRPr lang="zh-CN" altLang="en-US" sz="2400" dirty="0"/>
            </a:p>
          </p:txBody>
        </p:sp>
        <p:sp>
          <p:nvSpPr>
            <p:cNvPr id="110" name="文本框 109">
              <a:extLst>
                <a:ext uri="{FF2B5EF4-FFF2-40B4-BE49-F238E27FC236}">
                  <a16:creationId xmlns:a16="http://schemas.microsoft.com/office/drawing/2014/main" id="{79959E0B-6178-4887-8014-6882AF146BA5}"/>
                </a:ext>
              </a:extLst>
            </p:cNvPr>
            <p:cNvSpPr txBox="1"/>
            <p:nvPr/>
          </p:nvSpPr>
          <p:spPr>
            <a:xfrm>
              <a:off x="3812725" y="5270751"/>
              <a:ext cx="458780" cy="461665"/>
            </a:xfrm>
            <a:prstGeom prst="rect">
              <a:avLst/>
            </a:prstGeom>
            <a:noFill/>
          </p:spPr>
          <p:txBody>
            <a:bodyPr wrap="none" rtlCol="0">
              <a:spAutoFit/>
            </a:bodyPr>
            <a:lstStyle/>
            <a:p>
              <a:r>
                <a:rPr lang="en-US" altLang="zh-CN" sz="2400" dirty="0">
                  <a:solidFill>
                    <a:srgbClr val="00B050"/>
                  </a:solidFill>
                </a:rPr>
                <a:t>r1</a:t>
              </a:r>
              <a:endParaRPr lang="zh-CN" altLang="en-US" sz="2400" dirty="0">
                <a:solidFill>
                  <a:srgbClr val="00B050"/>
                </a:solidFill>
              </a:endParaRPr>
            </a:p>
          </p:txBody>
        </p:sp>
        <p:sp>
          <p:nvSpPr>
            <p:cNvPr id="111" name="文本框 110">
              <a:extLst>
                <a:ext uri="{FF2B5EF4-FFF2-40B4-BE49-F238E27FC236}">
                  <a16:creationId xmlns:a16="http://schemas.microsoft.com/office/drawing/2014/main" id="{66DEDB79-F082-4B9F-B65A-24B240AAD494}"/>
                </a:ext>
              </a:extLst>
            </p:cNvPr>
            <p:cNvSpPr txBox="1"/>
            <p:nvPr/>
          </p:nvSpPr>
          <p:spPr>
            <a:xfrm>
              <a:off x="3990099" y="3992055"/>
              <a:ext cx="458780" cy="461665"/>
            </a:xfrm>
            <a:prstGeom prst="rect">
              <a:avLst/>
            </a:prstGeom>
            <a:noFill/>
          </p:spPr>
          <p:txBody>
            <a:bodyPr wrap="none" rtlCol="0">
              <a:spAutoFit/>
            </a:bodyPr>
            <a:lstStyle/>
            <a:p>
              <a:r>
                <a:rPr lang="en-US" altLang="zh-CN" sz="2400" dirty="0"/>
                <a:t>r3</a:t>
              </a:r>
              <a:endParaRPr lang="zh-CN" altLang="en-US" sz="2400" dirty="0"/>
            </a:p>
          </p:txBody>
        </p:sp>
        <p:sp>
          <p:nvSpPr>
            <p:cNvPr id="112" name="文本框 111">
              <a:extLst>
                <a:ext uri="{FF2B5EF4-FFF2-40B4-BE49-F238E27FC236}">
                  <a16:creationId xmlns:a16="http://schemas.microsoft.com/office/drawing/2014/main" id="{171C7166-4763-4DB1-A185-23FD26781A5B}"/>
                </a:ext>
              </a:extLst>
            </p:cNvPr>
            <p:cNvSpPr txBox="1"/>
            <p:nvPr/>
          </p:nvSpPr>
          <p:spPr>
            <a:xfrm>
              <a:off x="2688320" y="2974328"/>
              <a:ext cx="458780" cy="461665"/>
            </a:xfrm>
            <a:prstGeom prst="rect">
              <a:avLst/>
            </a:prstGeom>
            <a:noFill/>
          </p:spPr>
          <p:txBody>
            <a:bodyPr wrap="none" rtlCol="0">
              <a:spAutoFit/>
            </a:bodyPr>
            <a:lstStyle/>
            <a:p>
              <a:r>
                <a:rPr lang="en-US" altLang="zh-CN" sz="2400" dirty="0">
                  <a:solidFill>
                    <a:srgbClr val="FF0000"/>
                  </a:solidFill>
                </a:rPr>
                <a:t>r2</a:t>
              </a:r>
              <a:endParaRPr lang="zh-CN" altLang="en-US" sz="2400" dirty="0">
                <a:solidFill>
                  <a:srgbClr val="FF0000"/>
                </a:solidFill>
              </a:endParaRPr>
            </a:p>
          </p:txBody>
        </p:sp>
      </p:grpSp>
      <p:sp>
        <p:nvSpPr>
          <p:cNvPr id="2" name="标题 1">
            <a:extLst>
              <a:ext uri="{FF2B5EF4-FFF2-40B4-BE49-F238E27FC236}">
                <a16:creationId xmlns:a16="http://schemas.microsoft.com/office/drawing/2014/main" id="{DDE625E6-F871-4612-92FA-3723DEC6215A}"/>
              </a:ext>
            </a:extLst>
          </p:cNvPr>
          <p:cNvSpPr>
            <a:spLocks noGrp="1"/>
          </p:cNvSpPr>
          <p:nvPr>
            <p:ph type="title"/>
          </p:nvPr>
        </p:nvSpPr>
        <p:spPr/>
        <p:txBody>
          <a:bodyPr/>
          <a:lstStyle/>
          <a:p>
            <a:r>
              <a:rPr lang="en-US" altLang="zh-CN" dirty="0"/>
              <a:t>10.5</a:t>
            </a:r>
            <a:r>
              <a:rPr lang="zh-CN" altLang="en-US" dirty="0"/>
              <a:t>　目标代码生成技术</a:t>
            </a:r>
          </a:p>
        </p:txBody>
      </p:sp>
      <p:sp>
        <p:nvSpPr>
          <p:cNvPr id="3" name="内容占位符 2">
            <a:extLst>
              <a:ext uri="{FF2B5EF4-FFF2-40B4-BE49-F238E27FC236}">
                <a16:creationId xmlns:a16="http://schemas.microsoft.com/office/drawing/2014/main" id="{0F4173FE-9166-49AF-942F-D27D2953ADC4}"/>
              </a:ext>
            </a:extLst>
          </p:cNvPr>
          <p:cNvSpPr>
            <a:spLocks noGrp="1"/>
          </p:cNvSpPr>
          <p:nvPr>
            <p:ph idx="1"/>
          </p:nvPr>
        </p:nvSpPr>
        <p:spPr>
          <a:xfrm>
            <a:off x="487822" y="942764"/>
            <a:ext cx="11442240" cy="651821"/>
          </a:xfrm>
        </p:spPr>
        <p:txBody>
          <a:bodyPr>
            <a:normAutofit lnSpcReduction="10000"/>
          </a:bodyPr>
          <a:lstStyle/>
          <a:p>
            <a:r>
              <a:rPr lang="zh-CN" altLang="en-US" dirty="0">
                <a:solidFill>
                  <a:srgbClr val="002060"/>
                </a:solidFill>
              </a:rPr>
              <a:t>着色实践：</a:t>
            </a:r>
            <a:r>
              <a:rPr lang="en-US" altLang="zh-CN" dirty="0">
                <a:solidFill>
                  <a:srgbClr val="FF0000"/>
                </a:solidFill>
              </a:rPr>
              <a:t> Try to find a 3-color RIG</a:t>
            </a:r>
            <a:endParaRPr lang="en-US" altLang="zh-CN" dirty="0">
              <a:solidFill>
                <a:srgbClr val="002060"/>
              </a:solidFill>
            </a:endParaRPr>
          </a:p>
          <a:p>
            <a:pPr marL="0" indent="0">
              <a:buNone/>
            </a:pPr>
            <a:endParaRPr lang="zh-CN" altLang="en-US" dirty="0"/>
          </a:p>
        </p:txBody>
      </p:sp>
      <p:grpSp>
        <p:nvGrpSpPr>
          <p:cNvPr id="79" name="组合 78">
            <a:extLst>
              <a:ext uri="{FF2B5EF4-FFF2-40B4-BE49-F238E27FC236}">
                <a16:creationId xmlns:a16="http://schemas.microsoft.com/office/drawing/2014/main" id="{4B9AD069-FAF0-4A3E-A761-DCFD3EB9C4E5}"/>
              </a:ext>
            </a:extLst>
          </p:cNvPr>
          <p:cNvGrpSpPr/>
          <p:nvPr/>
        </p:nvGrpSpPr>
        <p:grpSpPr>
          <a:xfrm>
            <a:off x="261938" y="1907614"/>
            <a:ext cx="6869466" cy="4581120"/>
            <a:chOff x="1680976" y="1598346"/>
            <a:chExt cx="6869466" cy="4581120"/>
          </a:xfrm>
        </p:grpSpPr>
        <p:sp>
          <p:nvSpPr>
            <p:cNvPr id="45" name="object 18">
              <a:extLst>
                <a:ext uri="{FF2B5EF4-FFF2-40B4-BE49-F238E27FC236}">
                  <a16:creationId xmlns:a16="http://schemas.microsoft.com/office/drawing/2014/main" id="{9F2DFB16-89AA-488F-B4FF-84CA7DEAF248}"/>
                </a:ext>
              </a:extLst>
            </p:cNvPr>
            <p:cNvSpPr txBox="1"/>
            <p:nvPr/>
          </p:nvSpPr>
          <p:spPr>
            <a:xfrm>
              <a:off x="4093971" y="1598346"/>
              <a:ext cx="1712884" cy="1356269"/>
            </a:xfrm>
            <a:prstGeom prst="rect">
              <a:avLst/>
            </a:prstGeom>
            <a:ln>
              <a:solidFill>
                <a:schemeClr val="tx1"/>
              </a:solidFill>
            </a:ln>
          </p:spPr>
          <p:txBody>
            <a:bodyPr vert="horz" wrap="square" lIns="0" tIns="12700" rIns="0" bIns="0" rtlCol="0">
              <a:spAutoFit/>
            </a:bodyPr>
            <a:lstStyle/>
            <a:p>
              <a:pPr marL="12700" marR="8255">
                <a:lnSpc>
                  <a:spcPct val="108200"/>
                </a:lnSpc>
                <a:spcBef>
                  <a:spcPts val="100"/>
                </a:spcBef>
              </a:pPr>
              <a:r>
                <a:rPr lang="en-US" sz="2000" dirty="0">
                  <a:solidFill>
                    <a:srgbClr val="3333CC"/>
                  </a:solidFill>
                  <a:latin typeface="+mn-ea"/>
                  <a:cs typeface="Comic Sans MS"/>
                </a:rPr>
                <a:t> </a:t>
              </a:r>
              <a:r>
                <a:rPr sz="2000" dirty="0">
                  <a:solidFill>
                    <a:srgbClr val="3333CC"/>
                  </a:solidFill>
                  <a:latin typeface="+mn-ea"/>
                  <a:cs typeface="Comic Sans MS"/>
                </a:rPr>
                <a:t>a := b +</a:t>
              </a:r>
              <a:r>
                <a:rPr sz="2000" spc="-100" dirty="0">
                  <a:solidFill>
                    <a:srgbClr val="3333CC"/>
                  </a:solidFill>
                  <a:latin typeface="+mn-ea"/>
                  <a:cs typeface="Comic Sans MS"/>
                </a:rPr>
                <a:t> </a:t>
              </a:r>
              <a:r>
                <a:rPr sz="2000" dirty="0">
                  <a:solidFill>
                    <a:srgbClr val="3333CC"/>
                  </a:solidFill>
                  <a:latin typeface="+mn-ea"/>
                  <a:cs typeface="Comic Sans MS"/>
                </a:rPr>
                <a:t>c  </a:t>
              </a:r>
              <a:endParaRPr lang="en-US" sz="2000" dirty="0">
                <a:solidFill>
                  <a:srgbClr val="3333CC"/>
                </a:solidFill>
                <a:latin typeface="+mn-ea"/>
                <a:cs typeface="Comic Sans MS"/>
              </a:endParaRPr>
            </a:p>
            <a:p>
              <a:pPr marL="12700" marR="8255">
                <a:lnSpc>
                  <a:spcPct val="108200"/>
                </a:lnSpc>
                <a:spcBef>
                  <a:spcPts val="100"/>
                </a:spcBef>
              </a:pPr>
              <a:r>
                <a:rPr lang="en-US" sz="2000" dirty="0">
                  <a:solidFill>
                    <a:srgbClr val="3333CC"/>
                  </a:solidFill>
                  <a:latin typeface="+mn-ea"/>
                  <a:cs typeface="Comic Sans MS"/>
                </a:rPr>
                <a:t> </a:t>
              </a:r>
              <a:r>
                <a:rPr sz="2000" dirty="0">
                  <a:solidFill>
                    <a:srgbClr val="3333CC"/>
                  </a:solidFill>
                  <a:latin typeface="+mn-ea"/>
                  <a:cs typeface="Comic Sans MS"/>
                </a:rPr>
                <a:t>d :=</a:t>
              </a:r>
              <a:r>
                <a:rPr sz="2000" spc="-35" dirty="0">
                  <a:solidFill>
                    <a:srgbClr val="3333CC"/>
                  </a:solidFill>
                  <a:latin typeface="+mn-ea"/>
                  <a:cs typeface="Comic Sans MS"/>
                </a:rPr>
                <a:t> </a:t>
              </a:r>
              <a:r>
                <a:rPr sz="2000" dirty="0">
                  <a:solidFill>
                    <a:srgbClr val="3333CC"/>
                  </a:solidFill>
                  <a:latin typeface="+mn-ea"/>
                  <a:cs typeface="Comic Sans MS"/>
                </a:rPr>
                <a:t>-a</a:t>
              </a:r>
              <a:endParaRPr lang="en-US" sz="2000" dirty="0">
                <a:solidFill>
                  <a:srgbClr val="3333CC"/>
                </a:solidFill>
                <a:latin typeface="+mn-ea"/>
                <a:cs typeface="Comic Sans MS"/>
              </a:endParaRPr>
            </a:p>
            <a:p>
              <a:pPr marL="12700" marR="8255">
                <a:lnSpc>
                  <a:spcPct val="108200"/>
                </a:lnSpc>
                <a:spcBef>
                  <a:spcPts val="100"/>
                </a:spcBef>
              </a:pPr>
              <a:r>
                <a:rPr lang="en-US" sz="2000" dirty="0">
                  <a:solidFill>
                    <a:srgbClr val="3333CC"/>
                  </a:solidFill>
                  <a:latin typeface="+mn-ea"/>
                  <a:cs typeface="Comic Sans MS"/>
                </a:rPr>
                <a:t> f := load fa</a:t>
              </a:r>
              <a:endParaRPr sz="2000" dirty="0">
                <a:latin typeface="+mn-ea"/>
                <a:cs typeface="Comic Sans MS"/>
              </a:endParaRPr>
            </a:p>
            <a:p>
              <a:pPr marL="12700">
                <a:lnSpc>
                  <a:spcPct val="100000"/>
                </a:lnSpc>
                <a:spcBef>
                  <a:spcPts val="105"/>
                </a:spcBef>
              </a:pPr>
              <a:r>
                <a:rPr lang="en-US" sz="2000" dirty="0">
                  <a:solidFill>
                    <a:srgbClr val="3333CC"/>
                  </a:solidFill>
                  <a:latin typeface="+mn-ea"/>
                  <a:cs typeface="Comic Sans MS"/>
                </a:rPr>
                <a:t> </a:t>
              </a:r>
              <a:r>
                <a:rPr sz="2000" dirty="0">
                  <a:solidFill>
                    <a:srgbClr val="3333CC"/>
                  </a:solidFill>
                  <a:latin typeface="+mn-ea"/>
                  <a:cs typeface="Comic Sans MS"/>
                </a:rPr>
                <a:t>e := d +</a:t>
              </a:r>
              <a:r>
                <a:rPr sz="2000" spc="-95" dirty="0">
                  <a:solidFill>
                    <a:srgbClr val="3333CC"/>
                  </a:solidFill>
                  <a:latin typeface="+mn-ea"/>
                  <a:cs typeface="Comic Sans MS"/>
                </a:rPr>
                <a:t> </a:t>
              </a:r>
              <a:r>
                <a:rPr sz="2000" dirty="0">
                  <a:solidFill>
                    <a:srgbClr val="3333CC"/>
                  </a:solidFill>
                  <a:latin typeface="+mn-ea"/>
                  <a:cs typeface="Comic Sans MS"/>
                </a:rPr>
                <a:t>f</a:t>
              </a:r>
              <a:endParaRPr sz="2000" dirty="0">
                <a:latin typeface="+mn-ea"/>
                <a:cs typeface="Comic Sans MS"/>
              </a:endParaRPr>
            </a:p>
          </p:txBody>
        </p:sp>
        <p:sp>
          <p:nvSpPr>
            <p:cNvPr id="46" name="object 19">
              <a:extLst>
                <a:ext uri="{FF2B5EF4-FFF2-40B4-BE49-F238E27FC236}">
                  <a16:creationId xmlns:a16="http://schemas.microsoft.com/office/drawing/2014/main" id="{06ED87C7-410B-4ADD-95CF-230FE3684EEA}"/>
                </a:ext>
              </a:extLst>
            </p:cNvPr>
            <p:cNvSpPr txBox="1"/>
            <p:nvPr/>
          </p:nvSpPr>
          <p:spPr>
            <a:xfrm>
              <a:off x="2655136" y="3943191"/>
              <a:ext cx="1700606" cy="662361"/>
            </a:xfrm>
            <a:prstGeom prst="rect">
              <a:avLst/>
            </a:prstGeom>
            <a:ln w="5239">
              <a:solidFill>
                <a:schemeClr val="tx1"/>
              </a:solidFill>
            </a:ln>
          </p:spPr>
          <p:txBody>
            <a:bodyPr vert="horz" wrap="square" lIns="0" tIns="20955" rIns="0" bIns="0" rtlCol="0">
              <a:spAutoFit/>
            </a:bodyPr>
            <a:lstStyle/>
            <a:p>
              <a:pPr marL="52705">
                <a:lnSpc>
                  <a:spcPct val="100000"/>
                </a:lnSpc>
                <a:spcBef>
                  <a:spcPts val="165"/>
                </a:spcBef>
              </a:pPr>
              <a:r>
                <a:rPr lang="en-US" sz="2000" dirty="0">
                  <a:solidFill>
                    <a:srgbClr val="3333CC"/>
                  </a:solidFill>
                  <a:latin typeface="+mn-ea"/>
                  <a:cs typeface="Comic Sans MS"/>
                </a:rPr>
                <a:t> </a:t>
              </a:r>
              <a:r>
                <a:rPr sz="2000" dirty="0">
                  <a:solidFill>
                    <a:srgbClr val="3333CC"/>
                  </a:solidFill>
                  <a:latin typeface="+mn-ea"/>
                  <a:cs typeface="Comic Sans MS"/>
                </a:rPr>
                <a:t>f </a:t>
              </a:r>
              <a:r>
                <a:rPr sz="2000" spc="-5" dirty="0">
                  <a:solidFill>
                    <a:srgbClr val="3333CC"/>
                  </a:solidFill>
                  <a:latin typeface="+mn-ea"/>
                  <a:cs typeface="Comic Sans MS"/>
                </a:rPr>
                <a:t>:= </a:t>
              </a:r>
              <a:r>
                <a:rPr sz="2000" dirty="0">
                  <a:solidFill>
                    <a:srgbClr val="3333CC"/>
                  </a:solidFill>
                  <a:latin typeface="+mn-ea"/>
                  <a:cs typeface="Comic Sans MS"/>
                </a:rPr>
                <a:t>2 *</a:t>
              </a:r>
              <a:r>
                <a:rPr sz="2000" spc="-30" dirty="0">
                  <a:solidFill>
                    <a:srgbClr val="3333CC"/>
                  </a:solidFill>
                  <a:latin typeface="+mn-ea"/>
                  <a:cs typeface="Comic Sans MS"/>
                </a:rPr>
                <a:t> </a:t>
              </a:r>
              <a:r>
                <a:rPr sz="2000" dirty="0">
                  <a:solidFill>
                    <a:srgbClr val="3333CC"/>
                  </a:solidFill>
                  <a:latin typeface="+mn-ea"/>
                  <a:cs typeface="Comic Sans MS"/>
                </a:rPr>
                <a:t>e</a:t>
              </a:r>
              <a:endParaRPr lang="en-US" sz="2000" dirty="0">
                <a:solidFill>
                  <a:srgbClr val="3333CC"/>
                </a:solidFill>
                <a:latin typeface="+mn-ea"/>
                <a:cs typeface="Comic Sans MS"/>
              </a:endParaRPr>
            </a:p>
            <a:p>
              <a:pPr marL="52705">
                <a:lnSpc>
                  <a:spcPct val="100000"/>
                </a:lnSpc>
                <a:spcBef>
                  <a:spcPts val="165"/>
                </a:spcBef>
              </a:pPr>
              <a:r>
                <a:rPr lang="en-US" sz="2000" dirty="0">
                  <a:solidFill>
                    <a:srgbClr val="3333CC"/>
                  </a:solidFill>
                  <a:latin typeface="+mn-ea"/>
                  <a:cs typeface="Comic Sans MS"/>
                </a:rPr>
                <a:t> store f, fa</a:t>
              </a:r>
              <a:endParaRPr sz="2000" dirty="0">
                <a:latin typeface="+mn-ea"/>
                <a:cs typeface="Comic Sans MS"/>
              </a:endParaRPr>
            </a:p>
          </p:txBody>
        </p:sp>
        <p:sp>
          <p:nvSpPr>
            <p:cNvPr id="47" name="object 21">
              <a:extLst>
                <a:ext uri="{FF2B5EF4-FFF2-40B4-BE49-F238E27FC236}">
                  <a16:creationId xmlns:a16="http://schemas.microsoft.com/office/drawing/2014/main" id="{162907F4-B5DE-47B0-BB27-64716D639620}"/>
                </a:ext>
              </a:extLst>
            </p:cNvPr>
            <p:cNvSpPr txBox="1"/>
            <p:nvPr/>
          </p:nvSpPr>
          <p:spPr>
            <a:xfrm>
              <a:off x="5136567" y="3709845"/>
              <a:ext cx="1738002" cy="765338"/>
            </a:xfrm>
            <a:prstGeom prst="rect">
              <a:avLst/>
            </a:prstGeom>
            <a:ln>
              <a:solidFill>
                <a:schemeClr val="tx1"/>
              </a:solidFill>
            </a:ln>
          </p:spPr>
          <p:txBody>
            <a:bodyPr vert="horz" wrap="square" lIns="0" tIns="12700" rIns="0" bIns="0" rtlCol="0">
              <a:spAutoFit/>
            </a:bodyPr>
            <a:lstStyle/>
            <a:p>
              <a:pPr marL="12700" marR="5080">
                <a:lnSpc>
                  <a:spcPct val="126099"/>
                </a:lnSpc>
                <a:spcBef>
                  <a:spcPts val="100"/>
                </a:spcBef>
              </a:pPr>
              <a:r>
                <a:rPr lang="en-US" sz="2000" dirty="0">
                  <a:solidFill>
                    <a:srgbClr val="3333CC"/>
                  </a:solidFill>
                  <a:latin typeface="+mn-ea"/>
                  <a:cs typeface="Comic Sans MS"/>
                </a:rPr>
                <a:t> </a:t>
              </a:r>
              <a:r>
                <a:rPr sz="2000" dirty="0">
                  <a:solidFill>
                    <a:srgbClr val="3333CC"/>
                  </a:solidFill>
                  <a:latin typeface="+mn-ea"/>
                  <a:cs typeface="Comic Sans MS"/>
                </a:rPr>
                <a:t>b := d +</a:t>
              </a:r>
              <a:r>
                <a:rPr sz="2000" spc="-100" dirty="0">
                  <a:solidFill>
                    <a:srgbClr val="3333CC"/>
                  </a:solidFill>
                  <a:latin typeface="+mn-ea"/>
                  <a:cs typeface="Comic Sans MS"/>
                </a:rPr>
                <a:t> </a:t>
              </a:r>
              <a:r>
                <a:rPr sz="2000" dirty="0">
                  <a:solidFill>
                    <a:srgbClr val="3333CC"/>
                  </a:solidFill>
                  <a:latin typeface="+mn-ea"/>
                  <a:cs typeface="Comic Sans MS"/>
                </a:rPr>
                <a:t>e  </a:t>
              </a:r>
              <a:endParaRPr lang="en-US" sz="2000" dirty="0">
                <a:solidFill>
                  <a:srgbClr val="3333CC"/>
                </a:solidFill>
                <a:latin typeface="+mn-ea"/>
                <a:cs typeface="Comic Sans MS"/>
              </a:endParaRPr>
            </a:p>
            <a:p>
              <a:pPr marL="12700" marR="5080">
                <a:lnSpc>
                  <a:spcPct val="126099"/>
                </a:lnSpc>
                <a:spcBef>
                  <a:spcPts val="100"/>
                </a:spcBef>
              </a:pPr>
              <a:r>
                <a:rPr lang="en-US" sz="2000" dirty="0">
                  <a:solidFill>
                    <a:srgbClr val="3333CC"/>
                  </a:solidFill>
                  <a:latin typeface="+mn-ea"/>
                  <a:cs typeface="Comic Sans MS"/>
                </a:rPr>
                <a:t> </a:t>
              </a:r>
              <a:r>
                <a:rPr sz="2000" dirty="0">
                  <a:solidFill>
                    <a:srgbClr val="3333CC"/>
                  </a:solidFill>
                  <a:latin typeface="+mn-ea"/>
                  <a:cs typeface="Comic Sans MS"/>
                </a:rPr>
                <a:t>e := e -</a:t>
              </a:r>
              <a:r>
                <a:rPr sz="2000" spc="-75" dirty="0">
                  <a:solidFill>
                    <a:srgbClr val="3333CC"/>
                  </a:solidFill>
                  <a:latin typeface="+mn-ea"/>
                  <a:cs typeface="Comic Sans MS"/>
                </a:rPr>
                <a:t> </a:t>
              </a:r>
              <a:r>
                <a:rPr sz="2000" dirty="0">
                  <a:solidFill>
                    <a:srgbClr val="3333CC"/>
                  </a:solidFill>
                  <a:latin typeface="+mn-ea"/>
                  <a:cs typeface="Comic Sans MS"/>
                </a:rPr>
                <a:t>1</a:t>
              </a:r>
              <a:endParaRPr sz="2000" dirty="0">
                <a:latin typeface="+mn-ea"/>
                <a:cs typeface="Comic Sans MS"/>
              </a:endParaRPr>
            </a:p>
          </p:txBody>
        </p:sp>
        <p:sp>
          <p:nvSpPr>
            <p:cNvPr id="48" name="object 23">
              <a:extLst>
                <a:ext uri="{FF2B5EF4-FFF2-40B4-BE49-F238E27FC236}">
                  <a16:creationId xmlns:a16="http://schemas.microsoft.com/office/drawing/2014/main" id="{B2CEE723-1614-4385-8B49-7EA208276E72}"/>
                </a:ext>
              </a:extLst>
            </p:cNvPr>
            <p:cNvSpPr txBox="1"/>
            <p:nvPr/>
          </p:nvSpPr>
          <p:spPr>
            <a:xfrm>
              <a:off x="4618372" y="5019976"/>
              <a:ext cx="1570974" cy="641201"/>
            </a:xfrm>
            <a:prstGeom prst="rect">
              <a:avLst/>
            </a:prstGeom>
            <a:ln>
              <a:solidFill>
                <a:schemeClr val="tx1"/>
              </a:solidFill>
            </a:ln>
          </p:spPr>
          <p:txBody>
            <a:bodyPr vert="horz" wrap="square" lIns="0" tIns="12700" rIns="0" bIns="0" rtlCol="0">
              <a:spAutoFit/>
            </a:bodyPr>
            <a:lstStyle/>
            <a:p>
              <a:pPr marL="12700">
                <a:lnSpc>
                  <a:spcPct val="100000"/>
                </a:lnSpc>
                <a:spcBef>
                  <a:spcPts val="100"/>
                </a:spcBef>
              </a:pPr>
              <a:r>
                <a:rPr lang="en-US" sz="2000" dirty="0">
                  <a:solidFill>
                    <a:srgbClr val="3333CC"/>
                  </a:solidFill>
                  <a:latin typeface="+mn-ea"/>
                  <a:cs typeface="Comic Sans MS"/>
                </a:rPr>
                <a:t> f := load fa</a:t>
              </a:r>
            </a:p>
            <a:p>
              <a:pPr marL="12700">
                <a:lnSpc>
                  <a:spcPct val="100000"/>
                </a:lnSpc>
                <a:spcBef>
                  <a:spcPts val="100"/>
                </a:spcBef>
              </a:pPr>
              <a:r>
                <a:rPr lang="en-US" sz="2000" dirty="0">
                  <a:solidFill>
                    <a:srgbClr val="3333CC"/>
                  </a:solidFill>
                  <a:latin typeface="+mn-ea"/>
                  <a:cs typeface="Comic Sans MS"/>
                </a:rPr>
                <a:t> </a:t>
              </a:r>
              <a:r>
                <a:rPr sz="2000" dirty="0">
                  <a:solidFill>
                    <a:srgbClr val="3333CC"/>
                  </a:solidFill>
                  <a:latin typeface="+mn-ea"/>
                  <a:cs typeface="Comic Sans MS"/>
                </a:rPr>
                <a:t>b := f +</a:t>
              </a:r>
              <a:r>
                <a:rPr sz="2000" spc="-95" dirty="0">
                  <a:solidFill>
                    <a:srgbClr val="3333CC"/>
                  </a:solidFill>
                  <a:latin typeface="+mn-ea"/>
                  <a:cs typeface="Comic Sans MS"/>
                </a:rPr>
                <a:t> </a:t>
              </a:r>
              <a:r>
                <a:rPr sz="2000" dirty="0">
                  <a:solidFill>
                    <a:srgbClr val="3333CC"/>
                  </a:solidFill>
                  <a:latin typeface="+mn-ea"/>
                  <a:cs typeface="Comic Sans MS"/>
                </a:rPr>
                <a:t>c</a:t>
              </a:r>
              <a:endParaRPr sz="2000" dirty="0">
                <a:latin typeface="+mn-ea"/>
                <a:cs typeface="Comic Sans MS"/>
              </a:endParaRPr>
            </a:p>
          </p:txBody>
        </p:sp>
        <p:sp>
          <p:nvSpPr>
            <p:cNvPr id="49" name="object 31">
              <a:extLst>
                <a:ext uri="{FF2B5EF4-FFF2-40B4-BE49-F238E27FC236}">
                  <a16:creationId xmlns:a16="http://schemas.microsoft.com/office/drawing/2014/main" id="{9B67DF3F-CCA1-4726-AEF3-254491753C35}"/>
                </a:ext>
              </a:extLst>
            </p:cNvPr>
            <p:cNvSpPr txBox="1"/>
            <p:nvPr/>
          </p:nvSpPr>
          <p:spPr>
            <a:xfrm>
              <a:off x="3822309" y="5856301"/>
              <a:ext cx="563747" cy="323165"/>
            </a:xfrm>
            <a:prstGeom prst="rect">
              <a:avLst/>
            </a:prstGeom>
          </p:spPr>
          <p:txBody>
            <a:bodyPr vert="horz" wrap="square" lIns="0" tIns="15240" rIns="0" bIns="0" rtlCol="0">
              <a:spAutoFit/>
            </a:bodyPr>
            <a:lstStyle/>
            <a:p>
              <a:pPr marL="12700">
                <a:lnSpc>
                  <a:spcPct val="100000"/>
                </a:lnSpc>
                <a:spcBef>
                  <a:spcPts val="120"/>
                </a:spcBef>
              </a:pPr>
              <a:r>
                <a:rPr sz="2000" dirty="0">
                  <a:latin typeface="+mn-ea"/>
                  <a:cs typeface="Comic Sans MS"/>
                </a:rPr>
                <a:t>{b}</a:t>
              </a:r>
            </a:p>
          </p:txBody>
        </p:sp>
        <p:sp>
          <p:nvSpPr>
            <p:cNvPr id="50" name="object 32">
              <a:extLst>
                <a:ext uri="{FF2B5EF4-FFF2-40B4-BE49-F238E27FC236}">
                  <a16:creationId xmlns:a16="http://schemas.microsoft.com/office/drawing/2014/main" id="{95378DFD-DD5F-4AB7-9B09-70337BA09A26}"/>
                </a:ext>
              </a:extLst>
            </p:cNvPr>
            <p:cNvSpPr/>
            <p:nvPr/>
          </p:nvSpPr>
          <p:spPr>
            <a:xfrm>
              <a:off x="3961636" y="3303835"/>
              <a:ext cx="252095" cy="42545"/>
            </a:xfrm>
            <a:custGeom>
              <a:avLst/>
              <a:gdLst/>
              <a:ahLst/>
              <a:cxnLst/>
              <a:rect l="l" t="t" r="r" b="b"/>
              <a:pathLst>
                <a:path w="252095" h="42545">
                  <a:moveTo>
                    <a:pt x="216714" y="25988"/>
                  </a:moveTo>
                  <a:lnTo>
                    <a:pt x="216714" y="15509"/>
                  </a:lnTo>
                  <a:lnTo>
                    <a:pt x="0" y="15509"/>
                  </a:lnTo>
                  <a:lnTo>
                    <a:pt x="0" y="25988"/>
                  </a:lnTo>
                  <a:lnTo>
                    <a:pt x="216714" y="25988"/>
                  </a:lnTo>
                  <a:close/>
                </a:path>
                <a:path w="252095" h="42545">
                  <a:moveTo>
                    <a:pt x="251505" y="20958"/>
                  </a:moveTo>
                  <a:lnTo>
                    <a:pt x="209588" y="0"/>
                  </a:lnTo>
                  <a:lnTo>
                    <a:pt x="209588" y="15509"/>
                  </a:lnTo>
                  <a:lnTo>
                    <a:pt x="216714" y="15509"/>
                  </a:lnTo>
                  <a:lnTo>
                    <a:pt x="216714" y="38354"/>
                  </a:lnTo>
                  <a:lnTo>
                    <a:pt x="251505" y="20958"/>
                  </a:lnTo>
                  <a:close/>
                </a:path>
                <a:path w="252095" h="42545">
                  <a:moveTo>
                    <a:pt x="216714" y="38354"/>
                  </a:moveTo>
                  <a:lnTo>
                    <a:pt x="216714" y="25988"/>
                  </a:lnTo>
                  <a:lnTo>
                    <a:pt x="209588" y="25988"/>
                  </a:lnTo>
                  <a:lnTo>
                    <a:pt x="209588" y="41917"/>
                  </a:lnTo>
                  <a:lnTo>
                    <a:pt x="216714" y="38354"/>
                  </a:lnTo>
                  <a:close/>
                </a:path>
              </a:pathLst>
            </a:custGeom>
            <a:solidFill>
              <a:srgbClr val="000000"/>
            </a:solidFill>
          </p:spPr>
          <p:txBody>
            <a:bodyPr wrap="square" lIns="0" tIns="0" rIns="0" bIns="0" rtlCol="0"/>
            <a:lstStyle/>
            <a:p>
              <a:endParaRPr sz="2000">
                <a:latin typeface="+mn-ea"/>
              </a:endParaRPr>
            </a:p>
          </p:txBody>
        </p:sp>
        <p:sp>
          <p:nvSpPr>
            <p:cNvPr id="51" name="object 33">
              <a:extLst>
                <a:ext uri="{FF2B5EF4-FFF2-40B4-BE49-F238E27FC236}">
                  <a16:creationId xmlns:a16="http://schemas.microsoft.com/office/drawing/2014/main" id="{DAA9017C-6D81-4EE3-A242-1B57164534D8}"/>
                </a:ext>
              </a:extLst>
            </p:cNvPr>
            <p:cNvSpPr/>
            <p:nvPr/>
          </p:nvSpPr>
          <p:spPr>
            <a:xfrm>
              <a:off x="3342366" y="4835408"/>
              <a:ext cx="252095" cy="42545"/>
            </a:xfrm>
            <a:custGeom>
              <a:avLst/>
              <a:gdLst/>
              <a:ahLst/>
              <a:cxnLst/>
              <a:rect l="l" t="t" r="r" b="b"/>
              <a:pathLst>
                <a:path w="252095" h="42544">
                  <a:moveTo>
                    <a:pt x="216714" y="25988"/>
                  </a:moveTo>
                  <a:lnTo>
                    <a:pt x="216714" y="15509"/>
                  </a:lnTo>
                  <a:lnTo>
                    <a:pt x="0" y="15509"/>
                  </a:lnTo>
                  <a:lnTo>
                    <a:pt x="0" y="25988"/>
                  </a:lnTo>
                  <a:lnTo>
                    <a:pt x="216714" y="25988"/>
                  </a:lnTo>
                  <a:close/>
                </a:path>
                <a:path w="252095" h="42544">
                  <a:moveTo>
                    <a:pt x="251505" y="20958"/>
                  </a:moveTo>
                  <a:lnTo>
                    <a:pt x="209588" y="0"/>
                  </a:lnTo>
                  <a:lnTo>
                    <a:pt x="209588" y="15509"/>
                  </a:lnTo>
                  <a:lnTo>
                    <a:pt x="216714" y="15509"/>
                  </a:lnTo>
                  <a:lnTo>
                    <a:pt x="216714" y="38354"/>
                  </a:lnTo>
                  <a:lnTo>
                    <a:pt x="251505" y="20958"/>
                  </a:lnTo>
                  <a:close/>
                </a:path>
                <a:path w="252095" h="42544">
                  <a:moveTo>
                    <a:pt x="216714" y="38354"/>
                  </a:moveTo>
                  <a:lnTo>
                    <a:pt x="216714" y="25988"/>
                  </a:lnTo>
                  <a:lnTo>
                    <a:pt x="209588" y="25988"/>
                  </a:lnTo>
                  <a:lnTo>
                    <a:pt x="209588" y="41917"/>
                  </a:lnTo>
                  <a:lnTo>
                    <a:pt x="216714" y="38354"/>
                  </a:lnTo>
                  <a:close/>
                </a:path>
              </a:pathLst>
            </a:custGeom>
            <a:solidFill>
              <a:srgbClr val="000000"/>
            </a:solidFill>
          </p:spPr>
          <p:txBody>
            <a:bodyPr wrap="square" lIns="0" tIns="0" rIns="0" bIns="0" rtlCol="0"/>
            <a:lstStyle/>
            <a:p>
              <a:endParaRPr sz="2000">
                <a:latin typeface="+mn-ea"/>
              </a:endParaRPr>
            </a:p>
          </p:txBody>
        </p:sp>
        <p:sp>
          <p:nvSpPr>
            <p:cNvPr id="52" name="object 34">
              <a:extLst>
                <a:ext uri="{FF2B5EF4-FFF2-40B4-BE49-F238E27FC236}">
                  <a16:creationId xmlns:a16="http://schemas.microsoft.com/office/drawing/2014/main" id="{AE300A7F-F25F-4C3B-8984-51148EA02F0A}"/>
                </a:ext>
              </a:extLst>
            </p:cNvPr>
            <p:cNvSpPr txBox="1"/>
            <p:nvPr/>
          </p:nvSpPr>
          <p:spPr>
            <a:xfrm>
              <a:off x="6390863" y="4512243"/>
              <a:ext cx="1008858" cy="323165"/>
            </a:xfrm>
            <a:prstGeom prst="rect">
              <a:avLst/>
            </a:prstGeom>
          </p:spPr>
          <p:txBody>
            <a:bodyPr vert="horz" wrap="square" lIns="0" tIns="15240" rIns="0" bIns="0" rtlCol="0">
              <a:spAutoFit/>
            </a:bodyPr>
            <a:lstStyle/>
            <a:p>
              <a:pPr marL="12700">
                <a:lnSpc>
                  <a:spcPct val="100000"/>
                </a:lnSpc>
                <a:spcBef>
                  <a:spcPts val="120"/>
                </a:spcBef>
              </a:pPr>
              <a:r>
                <a:rPr sz="2000" dirty="0">
                  <a:latin typeface="+mn-ea"/>
                  <a:cs typeface="Comic Sans MS"/>
                </a:rPr>
                <a:t>{b,e}</a:t>
              </a:r>
            </a:p>
          </p:txBody>
        </p:sp>
        <p:sp>
          <p:nvSpPr>
            <p:cNvPr id="53" name="object 35">
              <a:extLst>
                <a:ext uri="{FF2B5EF4-FFF2-40B4-BE49-F238E27FC236}">
                  <a16:creationId xmlns:a16="http://schemas.microsoft.com/office/drawing/2014/main" id="{1601B44C-3621-4E58-9167-4EAF52D341FD}"/>
                </a:ext>
              </a:extLst>
            </p:cNvPr>
            <p:cNvSpPr/>
            <p:nvPr/>
          </p:nvSpPr>
          <p:spPr>
            <a:xfrm>
              <a:off x="6084254" y="4681655"/>
              <a:ext cx="210185" cy="42545"/>
            </a:xfrm>
            <a:custGeom>
              <a:avLst/>
              <a:gdLst/>
              <a:ahLst/>
              <a:cxnLst/>
              <a:rect l="l" t="t" r="r" b="b"/>
              <a:pathLst>
                <a:path w="210184" h="42544">
                  <a:moveTo>
                    <a:pt x="41917" y="15509"/>
                  </a:moveTo>
                  <a:lnTo>
                    <a:pt x="41917" y="0"/>
                  </a:lnTo>
                  <a:lnTo>
                    <a:pt x="0" y="20958"/>
                  </a:lnTo>
                  <a:lnTo>
                    <a:pt x="34791" y="38354"/>
                  </a:lnTo>
                  <a:lnTo>
                    <a:pt x="34791" y="15509"/>
                  </a:lnTo>
                  <a:lnTo>
                    <a:pt x="41917" y="15509"/>
                  </a:lnTo>
                  <a:close/>
                </a:path>
                <a:path w="210184" h="42544">
                  <a:moveTo>
                    <a:pt x="209588" y="25988"/>
                  </a:moveTo>
                  <a:lnTo>
                    <a:pt x="209588" y="15509"/>
                  </a:lnTo>
                  <a:lnTo>
                    <a:pt x="34791" y="15509"/>
                  </a:lnTo>
                  <a:lnTo>
                    <a:pt x="34791" y="25988"/>
                  </a:lnTo>
                  <a:lnTo>
                    <a:pt x="209588" y="25988"/>
                  </a:lnTo>
                  <a:close/>
                </a:path>
                <a:path w="210184" h="42544">
                  <a:moveTo>
                    <a:pt x="41917" y="41917"/>
                  </a:moveTo>
                  <a:lnTo>
                    <a:pt x="41917" y="25988"/>
                  </a:lnTo>
                  <a:lnTo>
                    <a:pt x="34791" y="25988"/>
                  </a:lnTo>
                  <a:lnTo>
                    <a:pt x="34791" y="38354"/>
                  </a:lnTo>
                  <a:lnTo>
                    <a:pt x="41917" y="41917"/>
                  </a:lnTo>
                  <a:close/>
                </a:path>
              </a:pathLst>
            </a:custGeom>
            <a:solidFill>
              <a:srgbClr val="000000"/>
            </a:solidFill>
          </p:spPr>
          <p:txBody>
            <a:bodyPr wrap="square" lIns="0" tIns="0" rIns="0" bIns="0" rtlCol="0"/>
            <a:lstStyle/>
            <a:p>
              <a:endParaRPr sz="2000">
                <a:latin typeface="+mn-ea"/>
              </a:endParaRPr>
            </a:p>
          </p:txBody>
        </p:sp>
        <p:sp>
          <p:nvSpPr>
            <p:cNvPr id="54" name="object 36">
              <a:extLst>
                <a:ext uri="{FF2B5EF4-FFF2-40B4-BE49-F238E27FC236}">
                  <a16:creationId xmlns:a16="http://schemas.microsoft.com/office/drawing/2014/main" id="{0A649931-8DDD-463B-A908-D6CB9626D664}"/>
                </a:ext>
              </a:extLst>
            </p:cNvPr>
            <p:cNvSpPr txBox="1"/>
            <p:nvPr/>
          </p:nvSpPr>
          <p:spPr>
            <a:xfrm>
              <a:off x="2880436" y="4716579"/>
              <a:ext cx="450574" cy="320601"/>
            </a:xfrm>
            <a:prstGeom prst="rect">
              <a:avLst/>
            </a:prstGeom>
          </p:spPr>
          <p:txBody>
            <a:bodyPr vert="horz" wrap="square" lIns="0" tIns="15240" rIns="0" bIns="0" rtlCol="0">
              <a:spAutoFit/>
            </a:bodyPr>
            <a:lstStyle/>
            <a:p>
              <a:pPr marL="12700">
                <a:lnSpc>
                  <a:spcPct val="100000"/>
                </a:lnSpc>
                <a:spcBef>
                  <a:spcPts val="120"/>
                </a:spcBef>
              </a:pPr>
              <a:r>
                <a:rPr sz="2000" dirty="0">
                  <a:latin typeface="+mn-ea"/>
                  <a:cs typeface="Comic Sans MS"/>
                </a:rPr>
                <a:t>{c}</a:t>
              </a:r>
            </a:p>
          </p:txBody>
        </p:sp>
        <p:sp>
          <p:nvSpPr>
            <p:cNvPr id="55" name="object 37">
              <a:extLst>
                <a:ext uri="{FF2B5EF4-FFF2-40B4-BE49-F238E27FC236}">
                  <a16:creationId xmlns:a16="http://schemas.microsoft.com/office/drawing/2014/main" id="{D9CF4717-7B4E-4D64-9679-76E0DC0B3622}"/>
                </a:ext>
              </a:extLst>
            </p:cNvPr>
            <p:cNvSpPr/>
            <p:nvPr/>
          </p:nvSpPr>
          <p:spPr>
            <a:xfrm>
              <a:off x="4979419" y="4749555"/>
              <a:ext cx="252095" cy="42545"/>
            </a:xfrm>
            <a:custGeom>
              <a:avLst/>
              <a:gdLst/>
              <a:ahLst/>
              <a:cxnLst/>
              <a:rect l="l" t="t" r="r" b="b"/>
              <a:pathLst>
                <a:path w="252095" h="42544">
                  <a:moveTo>
                    <a:pt x="216714" y="25988"/>
                  </a:moveTo>
                  <a:lnTo>
                    <a:pt x="216714" y="15509"/>
                  </a:lnTo>
                  <a:lnTo>
                    <a:pt x="0" y="15509"/>
                  </a:lnTo>
                  <a:lnTo>
                    <a:pt x="0" y="25988"/>
                  </a:lnTo>
                  <a:lnTo>
                    <a:pt x="216714" y="25988"/>
                  </a:lnTo>
                  <a:close/>
                </a:path>
                <a:path w="252095" h="42544">
                  <a:moveTo>
                    <a:pt x="251505" y="20958"/>
                  </a:moveTo>
                  <a:lnTo>
                    <a:pt x="209588" y="0"/>
                  </a:lnTo>
                  <a:lnTo>
                    <a:pt x="209588" y="15509"/>
                  </a:lnTo>
                  <a:lnTo>
                    <a:pt x="216714" y="15509"/>
                  </a:lnTo>
                  <a:lnTo>
                    <a:pt x="216714" y="38354"/>
                  </a:lnTo>
                  <a:lnTo>
                    <a:pt x="251505" y="20958"/>
                  </a:lnTo>
                  <a:close/>
                </a:path>
                <a:path w="252095" h="42544">
                  <a:moveTo>
                    <a:pt x="216714" y="38354"/>
                  </a:moveTo>
                  <a:lnTo>
                    <a:pt x="216714" y="25988"/>
                  </a:lnTo>
                  <a:lnTo>
                    <a:pt x="209588" y="25988"/>
                  </a:lnTo>
                  <a:lnTo>
                    <a:pt x="209588" y="41917"/>
                  </a:lnTo>
                  <a:lnTo>
                    <a:pt x="216714" y="38354"/>
                  </a:lnTo>
                  <a:close/>
                </a:path>
              </a:pathLst>
            </a:custGeom>
            <a:solidFill>
              <a:srgbClr val="000000"/>
            </a:solidFill>
          </p:spPr>
          <p:txBody>
            <a:bodyPr wrap="square" lIns="0" tIns="0" rIns="0" bIns="0" rtlCol="0"/>
            <a:lstStyle/>
            <a:p>
              <a:endParaRPr sz="2000">
                <a:latin typeface="+mn-ea"/>
              </a:endParaRPr>
            </a:p>
          </p:txBody>
        </p:sp>
        <p:sp>
          <p:nvSpPr>
            <p:cNvPr id="56" name="object 38">
              <a:extLst>
                <a:ext uri="{FF2B5EF4-FFF2-40B4-BE49-F238E27FC236}">
                  <a16:creationId xmlns:a16="http://schemas.microsoft.com/office/drawing/2014/main" id="{AB1F9F38-AD36-485A-A3A1-2FDB95A5C1F0}"/>
                </a:ext>
              </a:extLst>
            </p:cNvPr>
            <p:cNvSpPr txBox="1"/>
            <p:nvPr/>
          </p:nvSpPr>
          <p:spPr>
            <a:xfrm>
              <a:off x="4603799" y="4542626"/>
              <a:ext cx="352908" cy="320601"/>
            </a:xfrm>
            <a:prstGeom prst="rect">
              <a:avLst/>
            </a:prstGeom>
          </p:spPr>
          <p:txBody>
            <a:bodyPr vert="horz" wrap="square" lIns="0" tIns="15240" rIns="0" bIns="0" rtlCol="0">
              <a:spAutoFit/>
            </a:bodyPr>
            <a:lstStyle/>
            <a:p>
              <a:pPr marL="12700">
                <a:lnSpc>
                  <a:spcPct val="100000"/>
                </a:lnSpc>
                <a:spcBef>
                  <a:spcPts val="120"/>
                </a:spcBef>
              </a:pPr>
              <a:r>
                <a:rPr sz="2000" dirty="0">
                  <a:latin typeface="+mn-ea"/>
                  <a:cs typeface="Comic Sans MS"/>
                </a:rPr>
                <a:t>{c}</a:t>
              </a:r>
            </a:p>
          </p:txBody>
        </p:sp>
        <p:sp>
          <p:nvSpPr>
            <p:cNvPr id="57" name="object 39">
              <a:extLst>
                <a:ext uri="{FF2B5EF4-FFF2-40B4-BE49-F238E27FC236}">
                  <a16:creationId xmlns:a16="http://schemas.microsoft.com/office/drawing/2014/main" id="{833B7887-0312-4358-B060-773D673F47DB}"/>
                </a:ext>
              </a:extLst>
            </p:cNvPr>
            <p:cNvSpPr/>
            <p:nvPr/>
          </p:nvSpPr>
          <p:spPr>
            <a:xfrm>
              <a:off x="4270189" y="6026000"/>
              <a:ext cx="252095" cy="42545"/>
            </a:xfrm>
            <a:custGeom>
              <a:avLst/>
              <a:gdLst/>
              <a:ahLst/>
              <a:cxnLst/>
              <a:rect l="l" t="t" r="r" b="b"/>
              <a:pathLst>
                <a:path w="252095" h="42544">
                  <a:moveTo>
                    <a:pt x="216714" y="25988"/>
                  </a:moveTo>
                  <a:lnTo>
                    <a:pt x="216714" y="15509"/>
                  </a:lnTo>
                  <a:lnTo>
                    <a:pt x="0" y="15509"/>
                  </a:lnTo>
                  <a:lnTo>
                    <a:pt x="0" y="25988"/>
                  </a:lnTo>
                  <a:lnTo>
                    <a:pt x="216714" y="25988"/>
                  </a:lnTo>
                  <a:close/>
                </a:path>
                <a:path w="252095" h="42544">
                  <a:moveTo>
                    <a:pt x="251505" y="20958"/>
                  </a:moveTo>
                  <a:lnTo>
                    <a:pt x="209588" y="0"/>
                  </a:lnTo>
                  <a:lnTo>
                    <a:pt x="209588" y="15509"/>
                  </a:lnTo>
                  <a:lnTo>
                    <a:pt x="216714" y="15509"/>
                  </a:lnTo>
                  <a:lnTo>
                    <a:pt x="216714" y="38354"/>
                  </a:lnTo>
                  <a:lnTo>
                    <a:pt x="251505" y="20958"/>
                  </a:lnTo>
                  <a:close/>
                </a:path>
                <a:path w="252095" h="42544">
                  <a:moveTo>
                    <a:pt x="216714" y="38354"/>
                  </a:moveTo>
                  <a:lnTo>
                    <a:pt x="216714" y="25988"/>
                  </a:lnTo>
                  <a:lnTo>
                    <a:pt x="209588" y="25988"/>
                  </a:lnTo>
                  <a:lnTo>
                    <a:pt x="209588" y="41917"/>
                  </a:lnTo>
                  <a:lnTo>
                    <a:pt x="216714" y="38354"/>
                  </a:lnTo>
                  <a:close/>
                </a:path>
              </a:pathLst>
            </a:custGeom>
            <a:solidFill>
              <a:srgbClr val="000000"/>
            </a:solidFill>
          </p:spPr>
          <p:txBody>
            <a:bodyPr wrap="square" lIns="0" tIns="0" rIns="0" bIns="0" rtlCol="0"/>
            <a:lstStyle/>
            <a:p>
              <a:endParaRPr sz="2000">
                <a:latin typeface="+mn-ea"/>
              </a:endParaRPr>
            </a:p>
          </p:txBody>
        </p:sp>
        <p:sp>
          <p:nvSpPr>
            <p:cNvPr id="58" name="object 40">
              <a:extLst>
                <a:ext uri="{FF2B5EF4-FFF2-40B4-BE49-F238E27FC236}">
                  <a16:creationId xmlns:a16="http://schemas.microsoft.com/office/drawing/2014/main" id="{1E25B2AB-0926-413C-A220-FDC279A168B6}"/>
                </a:ext>
              </a:extLst>
            </p:cNvPr>
            <p:cNvSpPr txBox="1"/>
            <p:nvPr/>
          </p:nvSpPr>
          <p:spPr>
            <a:xfrm>
              <a:off x="7169011" y="3967723"/>
              <a:ext cx="1080355" cy="323165"/>
            </a:xfrm>
            <a:prstGeom prst="rect">
              <a:avLst/>
            </a:prstGeom>
          </p:spPr>
          <p:txBody>
            <a:bodyPr vert="horz" wrap="square" lIns="0" tIns="15240" rIns="0" bIns="0" rtlCol="0">
              <a:spAutoFit/>
            </a:bodyPr>
            <a:lstStyle/>
            <a:p>
              <a:pPr marL="12700">
                <a:lnSpc>
                  <a:spcPct val="100000"/>
                </a:lnSpc>
                <a:spcBef>
                  <a:spcPts val="120"/>
                </a:spcBef>
              </a:pPr>
              <a:r>
                <a:rPr sz="2000" dirty="0">
                  <a:latin typeface="+mn-ea"/>
                  <a:cs typeface="Comic Sans MS"/>
                </a:rPr>
                <a:t>{</a:t>
              </a:r>
              <a:r>
                <a:rPr sz="2000" dirty="0" err="1">
                  <a:latin typeface="+mn-ea"/>
                  <a:cs typeface="Comic Sans MS"/>
                </a:rPr>
                <a:t>b,c,e</a:t>
              </a:r>
              <a:r>
                <a:rPr sz="2000" dirty="0">
                  <a:latin typeface="+mn-ea"/>
                  <a:cs typeface="Comic Sans MS"/>
                </a:rPr>
                <a:t>}</a:t>
              </a:r>
            </a:p>
          </p:txBody>
        </p:sp>
        <p:sp>
          <p:nvSpPr>
            <p:cNvPr id="59" name="object 41">
              <a:extLst>
                <a:ext uri="{FF2B5EF4-FFF2-40B4-BE49-F238E27FC236}">
                  <a16:creationId xmlns:a16="http://schemas.microsoft.com/office/drawing/2014/main" id="{6EFA9A55-EC44-457C-A00E-4B41D9863512}"/>
                </a:ext>
              </a:extLst>
            </p:cNvPr>
            <p:cNvSpPr/>
            <p:nvPr/>
          </p:nvSpPr>
          <p:spPr>
            <a:xfrm>
              <a:off x="6917760" y="4117260"/>
              <a:ext cx="210185" cy="42545"/>
            </a:xfrm>
            <a:custGeom>
              <a:avLst/>
              <a:gdLst/>
              <a:ahLst/>
              <a:cxnLst/>
              <a:rect l="l" t="t" r="r" b="b"/>
              <a:pathLst>
                <a:path w="210184" h="42544">
                  <a:moveTo>
                    <a:pt x="41917" y="15509"/>
                  </a:moveTo>
                  <a:lnTo>
                    <a:pt x="41917" y="0"/>
                  </a:lnTo>
                  <a:lnTo>
                    <a:pt x="0" y="20958"/>
                  </a:lnTo>
                  <a:lnTo>
                    <a:pt x="34791" y="38354"/>
                  </a:lnTo>
                  <a:lnTo>
                    <a:pt x="34791" y="15509"/>
                  </a:lnTo>
                  <a:lnTo>
                    <a:pt x="41917" y="15509"/>
                  </a:lnTo>
                  <a:close/>
                </a:path>
                <a:path w="210184" h="42544">
                  <a:moveTo>
                    <a:pt x="209588" y="25988"/>
                  </a:moveTo>
                  <a:lnTo>
                    <a:pt x="209588" y="15509"/>
                  </a:lnTo>
                  <a:lnTo>
                    <a:pt x="34791" y="15509"/>
                  </a:lnTo>
                  <a:lnTo>
                    <a:pt x="34791" y="25988"/>
                  </a:lnTo>
                  <a:lnTo>
                    <a:pt x="209588" y="25988"/>
                  </a:lnTo>
                  <a:close/>
                </a:path>
                <a:path w="210184" h="42544">
                  <a:moveTo>
                    <a:pt x="41917" y="41917"/>
                  </a:moveTo>
                  <a:lnTo>
                    <a:pt x="41917" y="25988"/>
                  </a:lnTo>
                  <a:lnTo>
                    <a:pt x="34791" y="25988"/>
                  </a:lnTo>
                  <a:lnTo>
                    <a:pt x="34791" y="38354"/>
                  </a:lnTo>
                  <a:lnTo>
                    <a:pt x="41917" y="41917"/>
                  </a:lnTo>
                  <a:close/>
                </a:path>
              </a:pathLst>
            </a:custGeom>
            <a:solidFill>
              <a:srgbClr val="000000"/>
            </a:solidFill>
          </p:spPr>
          <p:txBody>
            <a:bodyPr wrap="square" lIns="0" tIns="0" rIns="0" bIns="0" rtlCol="0"/>
            <a:lstStyle/>
            <a:p>
              <a:endParaRPr sz="2000">
                <a:latin typeface="+mn-ea"/>
              </a:endParaRPr>
            </a:p>
          </p:txBody>
        </p:sp>
        <p:sp>
          <p:nvSpPr>
            <p:cNvPr id="60" name="object 42">
              <a:extLst>
                <a:ext uri="{FF2B5EF4-FFF2-40B4-BE49-F238E27FC236}">
                  <a16:creationId xmlns:a16="http://schemas.microsoft.com/office/drawing/2014/main" id="{B1523ED0-3884-4C01-ADC5-BAE181B77747}"/>
                </a:ext>
              </a:extLst>
            </p:cNvPr>
            <p:cNvSpPr txBox="1"/>
            <p:nvPr/>
          </p:nvSpPr>
          <p:spPr>
            <a:xfrm>
              <a:off x="5930312" y="3040602"/>
              <a:ext cx="1214555" cy="323165"/>
            </a:xfrm>
            <a:prstGeom prst="rect">
              <a:avLst/>
            </a:prstGeom>
          </p:spPr>
          <p:txBody>
            <a:bodyPr vert="horz" wrap="square" lIns="0" tIns="15240" rIns="0" bIns="0" rtlCol="0">
              <a:spAutoFit/>
            </a:bodyPr>
            <a:lstStyle/>
            <a:p>
              <a:pPr marL="12700">
                <a:lnSpc>
                  <a:spcPct val="100000"/>
                </a:lnSpc>
                <a:spcBef>
                  <a:spcPts val="120"/>
                </a:spcBef>
              </a:pPr>
              <a:r>
                <a:rPr sz="2000" dirty="0">
                  <a:latin typeface="+mn-ea"/>
                  <a:cs typeface="Comic Sans MS"/>
                </a:rPr>
                <a:t>{</a:t>
              </a:r>
              <a:r>
                <a:rPr sz="2000" dirty="0" err="1">
                  <a:latin typeface="+mn-ea"/>
                  <a:cs typeface="Comic Sans MS"/>
                </a:rPr>
                <a:t>c,d,e</a:t>
              </a:r>
              <a:r>
                <a:rPr sz="2000" dirty="0">
                  <a:latin typeface="+mn-ea"/>
                  <a:cs typeface="Comic Sans MS"/>
                </a:rPr>
                <a:t>}</a:t>
              </a:r>
            </a:p>
          </p:txBody>
        </p:sp>
        <p:sp>
          <p:nvSpPr>
            <p:cNvPr id="61" name="object 43">
              <a:extLst>
                <a:ext uri="{FF2B5EF4-FFF2-40B4-BE49-F238E27FC236}">
                  <a16:creationId xmlns:a16="http://schemas.microsoft.com/office/drawing/2014/main" id="{FA30CAC3-EBCB-48D8-896A-9E0F2C386270}"/>
                </a:ext>
              </a:extLst>
            </p:cNvPr>
            <p:cNvSpPr/>
            <p:nvPr/>
          </p:nvSpPr>
          <p:spPr>
            <a:xfrm>
              <a:off x="5528368" y="3233793"/>
              <a:ext cx="420370" cy="101600"/>
            </a:xfrm>
            <a:custGeom>
              <a:avLst/>
              <a:gdLst/>
              <a:ahLst/>
              <a:cxnLst/>
              <a:rect l="l" t="t" r="r" b="b"/>
              <a:pathLst>
                <a:path w="420370" h="101600">
                  <a:moveTo>
                    <a:pt x="40028" y="75332"/>
                  </a:moveTo>
                  <a:lnTo>
                    <a:pt x="36887" y="59942"/>
                  </a:lnTo>
                  <a:lnTo>
                    <a:pt x="0" y="88865"/>
                  </a:lnTo>
                  <a:lnTo>
                    <a:pt x="33114" y="97757"/>
                  </a:lnTo>
                  <a:lnTo>
                    <a:pt x="33114" y="76709"/>
                  </a:lnTo>
                  <a:lnTo>
                    <a:pt x="40028" y="75332"/>
                  </a:lnTo>
                  <a:close/>
                </a:path>
                <a:path w="420370" h="101600">
                  <a:moveTo>
                    <a:pt x="42163" y="85795"/>
                  </a:moveTo>
                  <a:lnTo>
                    <a:pt x="40028" y="75332"/>
                  </a:lnTo>
                  <a:lnTo>
                    <a:pt x="33114" y="76709"/>
                  </a:lnTo>
                  <a:lnTo>
                    <a:pt x="35210" y="87188"/>
                  </a:lnTo>
                  <a:lnTo>
                    <a:pt x="42163" y="85795"/>
                  </a:lnTo>
                  <a:close/>
                </a:path>
                <a:path w="420370" h="101600">
                  <a:moveTo>
                    <a:pt x="45271" y="101021"/>
                  </a:moveTo>
                  <a:lnTo>
                    <a:pt x="42163" y="85795"/>
                  </a:lnTo>
                  <a:lnTo>
                    <a:pt x="35210" y="87188"/>
                  </a:lnTo>
                  <a:lnTo>
                    <a:pt x="33114" y="76709"/>
                  </a:lnTo>
                  <a:lnTo>
                    <a:pt x="33114" y="97757"/>
                  </a:lnTo>
                  <a:lnTo>
                    <a:pt x="45271" y="101021"/>
                  </a:lnTo>
                  <a:close/>
                </a:path>
                <a:path w="420370" h="101600">
                  <a:moveTo>
                    <a:pt x="420014" y="10060"/>
                  </a:moveTo>
                  <a:lnTo>
                    <a:pt x="418337" y="0"/>
                  </a:lnTo>
                  <a:lnTo>
                    <a:pt x="40028" y="75332"/>
                  </a:lnTo>
                  <a:lnTo>
                    <a:pt x="42163" y="85795"/>
                  </a:lnTo>
                  <a:lnTo>
                    <a:pt x="420014" y="10060"/>
                  </a:lnTo>
                  <a:close/>
                </a:path>
              </a:pathLst>
            </a:custGeom>
            <a:solidFill>
              <a:srgbClr val="000000"/>
            </a:solidFill>
          </p:spPr>
          <p:txBody>
            <a:bodyPr wrap="square" lIns="0" tIns="0" rIns="0" bIns="0" rtlCol="0"/>
            <a:lstStyle/>
            <a:p>
              <a:endParaRPr sz="2000">
                <a:latin typeface="+mn-ea"/>
              </a:endParaRPr>
            </a:p>
          </p:txBody>
        </p:sp>
        <p:sp>
          <p:nvSpPr>
            <p:cNvPr id="62" name="object 44">
              <a:extLst>
                <a:ext uri="{FF2B5EF4-FFF2-40B4-BE49-F238E27FC236}">
                  <a16:creationId xmlns:a16="http://schemas.microsoft.com/office/drawing/2014/main" id="{131EF14C-036E-4128-BD1D-801A640A01A5}"/>
                </a:ext>
              </a:extLst>
            </p:cNvPr>
            <p:cNvSpPr txBox="1"/>
            <p:nvPr/>
          </p:nvSpPr>
          <p:spPr>
            <a:xfrm>
              <a:off x="7899617" y="2517964"/>
              <a:ext cx="650825" cy="323165"/>
            </a:xfrm>
            <a:prstGeom prst="rect">
              <a:avLst/>
            </a:prstGeom>
          </p:spPr>
          <p:txBody>
            <a:bodyPr vert="horz" wrap="square" lIns="0" tIns="15240" rIns="0" bIns="0" rtlCol="0">
              <a:spAutoFit/>
            </a:bodyPr>
            <a:lstStyle/>
            <a:p>
              <a:pPr marL="12700">
                <a:lnSpc>
                  <a:spcPct val="100000"/>
                </a:lnSpc>
                <a:spcBef>
                  <a:spcPts val="120"/>
                </a:spcBef>
              </a:pPr>
              <a:r>
                <a:rPr sz="2000" spc="5" dirty="0">
                  <a:latin typeface="+mn-ea"/>
                  <a:cs typeface="Comic Sans MS"/>
                </a:rPr>
                <a:t>{</a:t>
              </a:r>
              <a:r>
                <a:rPr sz="2000" spc="5" dirty="0" err="1">
                  <a:latin typeface="+mn-ea"/>
                  <a:cs typeface="Comic Sans MS"/>
                </a:rPr>
                <a:t>b,c</a:t>
              </a:r>
              <a:r>
                <a:rPr sz="2000" spc="5" dirty="0">
                  <a:latin typeface="+mn-ea"/>
                  <a:cs typeface="Comic Sans MS"/>
                </a:rPr>
                <a:t>}</a:t>
              </a:r>
              <a:endParaRPr sz="2000" dirty="0">
                <a:latin typeface="+mn-ea"/>
                <a:cs typeface="Comic Sans MS"/>
              </a:endParaRPr>
            </a:p>
          </p:txBody>
        </p:sp>
        <p:sp>
          <p:nvSpPr>
            <p:cNvPr id="63" name="object 45">
              <a:extLst>
                <a:ext uri="{FF2B5EF4-FFF2-40B4-BE49-F238E27FC236}">
                  <a16:creationId xmlns:a16="http://schemas.microsoft.com/office/drawing/2014/main" id="{5528F39E-5211-4F43-B79A-B96364950CA7}"/>
                </a:ext>
              </a:extLst>
            </p:cNvPr>
            <p:cNvSpPr/>
            <p:nvPr/>
          </p:nvSpPr>
          <p:spPr>
            <a:xfrm>
              <a:off x="7420285" y="2672101"/>
              <a:ext cx="420370" cy="101600"/>
            </a:xfrm>
            <a:custGeom>
              <a:avLst/>
              <a:gdLst/>
              <a:ahLst/>
              <a:cxnLst/>
              <a:rect l="l" t="t" r="r" b="b"/>
              <a:pathLst>
                <a:path w="420370" h="101600">
                  <a:moveTo>
                    <a:pt x="40028" y="75332"/>
                  </a:moveTo>
                  <a:lnTo>
                    <a:pt x="36887" y="59942"/>
                  </a:lnTo>
                  <a:lnTo>
                    <a:pt x="0" y="88865"/>
                  </a:lnTo>
                  <a:lnTo>
                    <a:pt x="33114" y="97757"/>
                  </a:lnTo>
                  <a:lnTo>
                    <a:pt x="33114" y="76709"/>
                  </a:lnTo>
                  <a:lnTo>
                    <a:pt x="40028" y="75332"/>
                  </a:lnTo>
                  <a:close/>
                </a:path>
                <a:path w="420370" h="101600">
                  <a:moveTo>
                    <a:pt x="42163" y="85795"/>
                  </a:moveTo>
                  <a:lnTo>
                    <a:pt x="40028" y="75332"/>
                  </a:lnTo>
                  <a:lnTo>
                    <a:pt x="33114" y="76709"/>
                  </a:lnTo>
                  <a:lnTo>
                    <a:pt x="35210" y="87188"/>
                  </a:lnTo>
                  <a:lnTo>
                    <a:pt x="42163" y="85795"/>
                  </a:lnTo>
                  <a:close/>
                </a:path>
                <a:path w="420370" h="101600">
                  <a:moveTo>
                    <a:pt x="45271" y="101021"/>
                  </a:moveTo>
                  <a:lnTo>
                    <a:pt x="42163" y="85795"/>
                  </a:lnTo>
                  <a:lnTo>
                    <a:pt x="35210" y="87188"/>
                  </a:lnTo>
                  <a:lnTo>
                    <a:pt x="33114" y="76709"/>
                  </a:lnTo>
                  <a:lnTo>
                    <a:pt x="33114" y="97757"/>
                  </a:lnTo>
                  <a:lnTo>
                    <a:pt x="45271" y="101021"/>
                  </a:lnTo>
                  <a:close/>
                </a:path>
                <a:path w="420370" h="101600">
                  <a:moveTo>
                    <a:pt x="420014" y="10060"/>
                  </a:moveTo>
                  <a:lnTo>
                    <a:pt x="418337" y="0"/>
                  </a:lnTo>
                  <a:lnTo>
                    <a:pt x="40028" y="75332"/>
                  </a:lnTo>
                  <a:lnTo>
                    <a:pt x="42163" y="85795"/>
                  </a:lnTo>
                  <a:lnTo>
                    <a:pt x="420014" y="10060"/>
                  </a:lnTo>
                  <a:close/>
                </a:path>
              </a:pathLst>
            </a:custGeom>
            <a:solidFill>
              <a:srgbClr val="000000"/>
            </a:solidFill>
          </p:spPr>
          <p:txBody>
            <a:bodyPr wrap="square" lIns="0" tIns="0" rIns="0" bIns="0" rtlCol="0"/>
            <a:lstStyle/>
            <a:p>
              <a:endParaRPr sz="2000">
                <a:latin typeface="+mn-ea"/>
              </a:endParaRPr>
            </a:p>
          </p:txBody>
        </p:sp>
        <p:sp>
          <p:nvSpPr>
            <p:cNvPr id="64" name="object 46">
              <a:extLst>
                <a:ext uri="{FF2B5EF4-FFF2-40B4-BE49-F238E27FC236}">
                  <a16:creationId xmlns:a16="http://schemas.microsoft.com/office/drawing/2014/main" id="{16D6C0CB-8B5D-4C6A-96E7-246D5B9C8045}"/>
                </a:ext>
              </a:extLst>
            </p:cNvPr>
            <p:cNvSpPr/>
            <p:nvPr/>
          </p:nvSpPr>
          <p:spPr>
            <a:xfrm>
              <a:off x="3822309" y="2659558"/>
              <a:ext cx="252095" cy="42545"/>
            </a:xfrm>
            <a:custGeom>
              <a:avLst/>
              <a:gdLst/>
              <a:ahLst/>
              <a:cxnLst/>
              <a:rect l="l" t="t" r="r" b="b"/>
              <a:pathLst>
                <a:path w="252095" h="42544">
                  <a:moveTo>
                    <a:pt x="216714" y="25988"/>
                  </a:moveTo>
                  <a:lnTo>
                    <a:pt x="216714" y="15509"/>
                  </a:lnTo>
                  <a:lnTo>
                    <a:pt x="0" y="15509"/>
                  </a:lnTo>
                  <a:lnTo>
                    <a:pt x="0" y="25988"/>
                  </a:lnTo>
                  <a:lnTo>
                    <a:pt x="216714" y="25988"/>
                  </a:lnTo>
                  <a:close/>
                </a:path>
                <a:path w="252095" h="42544">
                  <a:moveTo>
                    <a:pt x="251505" y="20958"/>
                  </a:moveTo>
                  <a:lnTo>
                    <a:pt x="209588" y="0"/>
                  </a:lnTo>
                  <a:lnTo>
                    <a:pt x="209588" y="15509"/>
                  </a:lnTo>
                  <a:lnTo>
                    <a:pt x="216714" y="15509"/>
                  </a:lnTo>
                  <a:lnTo>
                    <a:pt x="216714" y="38354"/>
                  </a:lnTo>
                  <a:lnTo>
                    <a:pt x="251505" y="20958"/>
                  </a:lnTo>
                  <a:close/>
                </a:path>
                <a:path w="252095" h="42544">
                  <a:moveTo>
                    <a:pt x="216714" y="38354"/>
                  </a:moveTo>
                  <a:lnTo>
                    <a:pt x="216714" y="25988"/>
                  </a:lnTo>
                  <a:lnTo>
                    <a:pt x="209588" y="25988"/>
                  </a:lnTo>
                  <a:lnTo>
                    <a:pt x="209588" y="41917"/>
                  </a:lnTo>
                  <a:lnTo>
                    <a:pt x="216714" y="38354"/>
                  </a:lnTo>
                  <a:close/>
                </a:path>
              </a:pathLst>
            </a:custGeom>
            <a:solidFill>
              <a:srgbClr val="000000"/>
            </a:solidFill>
          </p:spPr>
          <p:txBody>
            <a:bodyPr wrap="square" lIns="0" tIns="0" rIns="0" bIns="0" rtlCol="0"/>
            <a:lstStyle/>
            <a:p>
              <a:endParaRPr sz="2000">
                <a:latin typeface="+mn-ea"/>
              </a:endParaRPr>
            </a:p>
          </p:txBody>
        </p:sp>
        <p:sp>
          <p:nvSpPr>
            <p:cNvPr id="65" name="object 47">
              <a:extLst>
                <a:ext uri="{FF2B5EF4-FFF2-40B4-BE49-F238E27FC236}">
                  <a16:creationId xmlns:a16="http://schemas.microsoft.com/office/drawing/2014/main" id="{59153258-2994-4937-8424-7DB479B21E18}"/>
                </a:ext>
              </a:extLst>
            </p:cNvPr>
            <p:cNvSpPr txBox="1"/>
            <p:nvPr/>
          </p:nvSpPr>
          <p:spPr>
            <a:xfrm>
              <a:off x="2987833" y="1837618"/>
              <a:ext cx="996933" cy="1605568"/>
            </a:xfrm>
            <a:prstGeom prst="rect">
              <a:avLst/>
            </a:prstGeom>
          </p:spPr>
          <p:txBody>
            <a:bodyPr vert="horz" wrap="square" lIns="0" tIns="15240" rIns="0" bIns="0" rtlCol="0">
              <a:spAutoFit/>
            </a:bodyPr>
            <a:lstStyle/>
            <a:p>
              <a:pPr marL="12700">
                <a:lnSpc>
                  <a:spcPct val="100000"/>
                </a:lnSpc>
                <a:spcBef>
                  <a:spcPts val="120"/>
                </a:spcBef>
              </a:pPr>
              <a:r>
                <a:rPr sz="2000" dirty="0">
                  <a:latin typeface="+mn-ea"/>
                  <a:cs typeface="Comic Sans MS"/>
                </a:rPr>
                <a:t>{</a:t>
              </a:r>
              <a:r>
                <a:rPr sz="2000" dirty="0" err="1">
                  <a:latin typeface="+mn-ea"/>
                  <a:cs typeface="Comic Sans MS"/>
                </a:rPr>
                <a:t>a,c</a:t>
              </a:r>
              <a:r>
                <a:rPr sz="2000" dirty="0">
                  <a:latin typeface="+mn-ea"/>
                  <a:cs typeface="Comic Sans MS"/>
                </a:rPr>
                <a:t>}</a:t>
              </a:r>
            </a:p>
            <a:p>
              <a:pPr marL="12700">
                <a:lnSpc>
                  <a:spcPct val="100000"/>
                </a:lnSpc>
                <a:spcBef>
                  <a:spcPts val="90"/>
                </a:spcBef>
              </a:pPr>
              <a:r>
                <a:rPr sz="2000" spc="5" dirty="0">
                  <a:latin typeface="+mn-ea"/>
                  <a:cs typeface="Comic Sans MS"/>
                </a:rPr>
                <a:t>{</a:t>
              </a:r>
              <a:r>
                <a:rPr sz="2000" spc="5" dirty="0" err="1">
                  <a:latin typeface="+mn-ea"/>
                  <a:cs typeface="Comic Sans MS"/>
                </a:rPr>
                <a:t>c,d</a:t>
              </a:r>
              <a:r>
                <a:rPr sz="2000" spc="5" dirty="0">
                  <a:latin typeface="+mn-ea"/>
                  <a:cs typeface="Comic Sans MS"/>
                </a:rPr>
                <a:t>}</a:t>
              </a:r>
              <a:endParaRPr lang="en-US" sz="2000" spc="5" dirty="0">
                <a:latin typeface="+mn-ea"/>
                <a:cs typeface="Comic Sans MS"/>
              </a:endParaRPr>
            </a:p>
            <a:p>
              <a:pPr marL="12700">
                <a:lnSpc>
                  <a:spcPct val="100000"/>
                </a:lnSpc>
                <a:spcBef>
                  <a:spcPts val="90"/>
                </a:spcBef>
              </a:pPr>
              <a:r>
                <a:rPr lang="en-US" sz="2000" dirty="0">
                  <a:latin typeface="+mn-ea"/>
                  <a:cs typeface="Comic Sans MS"/>
                </a:rPr>
                <a:t>{</a:t>
              </a:r>
              <a:r>
                <a:rPr lang="en-US" sz="2000" dirty="0" err="1">
                  <a:latin typeface="+mn-ea"/>
                  <a:cs typeface="Comic Sans MS"/>
                </a:rPr>
                <a:t>c,d,f</a:t>
              </a:r>
              <a:r>
                <a:rPr lang="en-US" sz="2000" dirty="0">
                  <a:latin typeface="+mn-ea"/>
                  <a:cs typeface="Comic Sans MS"/>
                </a:rPr>
                <a:t>}</a:t>
              </a:r>
            </a:p>
            <a:p>
              <a:pPr marL="12700">
                <a:lnSpc>
                  <a:spcPct val="100000"/>
                </a:lnSpc>
                <a:spcBef>
                  <a:spcPts val="90"/>
                </a:spcBef>
              </a:pPr>
              <a:endParaRPr lang="en-US" sz="2000" dirty="0">
                <a:latin typeface="+mn-ea"/>
                <a:cs typeface="Comic Sans MS"/>
              </a:endParaRPr>
            </a:p>
            <a:p>
              <a:pPr marL="12700">
                <a:lnSpc>
                  <a:spcPct val="100000"/>
                </a:lnSpc>
                <a:spcBef>
                  <a:spcPts val="90"/>
                </a:spcBef>
              </a:pPr>
              <a:r>
                <a:rPr lang="en-US" sz="2000" dirty="0">
                  <a:latin typeface="+mn-ea"/>
                  <a:cs typeface="Comic Sans MS"/>
                </a:rPr>
                <a:t>    </a:t>
              </a:r>
              <a:r>
                <a:rPr sz="2000" dirty="0">
                  <a:latin typeface="+mn-ea"/>
                  <a:cs typeface="Comic Sans MS"/>
                </a:rPr>
                <a:t>{c,e}</a:t>
              </a:r>
            </a:p>
          </p:txBody>
        </p:sp>
        <p:sp>
          <p:nvSpPr>
            <p:cNvPr id="66" name="object 48">
              <a:extLst>
                <a:ext uri="{FF2B5EF4-FFF2-40B4-BE49-F238E27FC236}">
                  <a16:creationId xmlns:a16="http://schemas.microsoft.com/office/drawing/2014/main" id="{434F787D-9345-45BA-83CB-BAD681593B28}"/>
                </a:ext>
              </a:extLst>
            </p:cNvPr>
            <p:cNvSpPr/>
            <p:nvPr/>
          </p:nvSpPr>
          <p:spPr>
            <a:xfrm>
              <a:off x="3805809" y="1957352"/>
              <a:ext cx="252095" cy="42545"/>
            </a:xfrm>
            <a:custGeom>
              <a:avLst/>
              <a:gdLst/>
              <a:ahLst/>
              <a:cxnLst/>
              <a:rect l="l" t="t" r="r" b="b"/>
              <a:pathLst>
                <a:path w="252095" h="42544">
                  <a:moveTo>
                    <a:pt x="216714" y="25988"/>
                  </a:moveTo>
                  <a:lnTo>
                    <a:pt x="216714" y="15509"/>
                  </a:lnTo>
                  <a:lnTo>
                    <a:pt x="0" y="15509"/>
                  </a:lnTo>
                  <a:lnTo>
                    <a:pt x="0" y="25988"/>
                  </a:lnTo>
                  <a:lnTo>
                    <a:pt x="216714" y="25988"/>
                  </a:lnTo>
                  <a:close/>
                </a:path>
                <a:path w="252095" h="42544">
                  <a:moveTo>
                    <a:pt x="251505" y="20958"/>
                  </a:moveTo>
                  <a:lnTo>
                    <a:pt x="209588" y="0"/>
                  </a:lnTo>
                  <a:lnTo>
                    <a:pt x="209588" y="15509"/>
                  </a:lnTo>
                  <a:lnTo>
                    <a:pt x="216714" y="15509"/>
                  </a:lnTo>
                  <a:lnTo>
                    <a:pt x="216714" y="38354"/>
                  </a:lnTo>
                  <a:lnTo>
                    <a:pt x="251505" y="20958"/>
                  </a:lnTo>
                  <a:close/>
                </a:path>
                <a:path w="252095" h="42544">
                  <a:moveTo>
                    <a:pt x="216714" y="38354"/>
                  </a:moveTo>
                  <a:lnTo>
                    <a:pt x="216714" y="25988"/>
                  </a:lnTo>
                  <a:lnTo>
                    <a:pt x="209588" y="25988"/>
                  </a:lnTo>
                  <a:lnTo>
                    <a:pt x="209588" y="41917"/>
                  </a:lnTo>
                  <a:lnTo>
                    <a:pt x="216714" y="38354"/>
                  </a:lnTo>
                  <a:close/>
                </a:path>
              </a:pathLst>
            </a:custGeom>
            <a:solidFill>
              <a:srgbClr val="000000"/>
            </a:solidFill>
          </p:spPr>
          <p:txBody>
            <a:bodyPr wrap="square" lIns="0" tIns="0" rIns="0" bIns="0" rtlCol="0"/>
            <a:lstStyle/>
            <a:p>
              <a:endParaRPr sz="2000">
                <a:latin typeface="+mn-ea"/>
              </a:endParaRPr>
            </a:p>
          </p:txBody>
        </p:sp>
        <p:cxnSp>
          <p:nvCxnSpPr>
            <p:cNvPr id="67" name="直接箭头连接符 66">
              <a:extLst>
                <a:ext uri="{FF2B5EF4-FFF2-40B4-BE49-F238E27FC236}">
                  <a16:creationId xmlns:a16="http://schemas.microsoft.com/office/drawing/2014/main" id="{75408160-AA5F-4712-8B6C-74E59E58C1CB}"/>
                </a:ext>
              </a:extLst>
            </p:cNvPr>
            <p:cNvCxnSpPr>
              <a:cxnSpLocks/>
              <a:stCxn id="45" idx="2"/>
              <a:endCxn id="46" idx="0"/>
            </p:cNvCxnSpPr>
            <p:nvPr/>
          </p:nvCxnSpPr>
          <p:spPr>
            <a:xfrm flipH="1">
              <a:off x="3505439" y="2954615"/>
              <a:ext cx="1444974" cy="98857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直接箭头连接符 67">
              <a:extLst>
                <a:ext uri="{FF2B5EF4-FFF2-40B4-BE49-F238E27FC236}">
                  <a16:creationId xmlns:a16="http://schemas.microsoft.com/office/drawing/2014/main" id="{7CE5F79C-AB73-4D68-81EB-B9FF6C27115C}"/>
                </a:ext>
              </a:extLst>
            </p:cNvPr>
            <p:cNvCxnSpPr>
              <a:cxnSpLocks/>
            </p:cNvCxnSpPr>
            <p:nvPr/>
          </p:nvCxnSpPr>
          <p:spPr>
            <a:xfrm>
              <a:off x="5069658" y="2952724"/>
              <a:ext cx="888515" cy="77355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直接箭头连接符 68">
              <a:extLst>
                <a:ext uri="{FF2B5EF4-FFF2-40B4-BE49-F238E27FC236}">
                  <a16:creationId xmlns:a16="http://schemas.microsoft.com/office/drawing/2014/main" id="{FAB876A9-4B4D-4359-A3D3-6C0FB8A8CDBA}"/>
                </a:ext>
              </a:extLst>
            </p:cNvPr>
            <p:cNvCxnSpPr>
              <a:cxnSpLocks/>
              <a:stCxn id="46" idx="2"/>
            </p:cNvCxnSpPr>
            <p:nvPr/>
          </p:nvCxnSpPr>
          <p:spPr>
            <a:xfrm>
              <a:off x="3505439" y="4605552"/>
              <a:ext cx="1065180" cy="40180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直接箭头连接符 69">
              <a:extLst>
                <a:ext uri="{FF2B5EF4-FFF2-40B4-BE49-F238E27FC236}">
                  <a16:creationId xmlns:a16="http://schemas.microsoft.com/office/drawing/2014/main" id="{67473DD4-DD7F-47DA-A8A6-5EE228E4CC54}"/>
                </a:ext>
              </a:extLst>
            </p:cNvPr>
            <p:cNvCxnSpPr>
              <a:cxnSpLocks/>
            </p:cNvCxnSpPr>
            <p:nvPr/>
          </p:nvCxnSpPr>
          <p:spPr>
            <a:xfrm flipH="1">
              <a:off x="4993732" y="4491094"/>
              <a:ext cx="994098" cy="51626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直接箭头连接符 70">
              <a:extLst>
                <a:ext uri="{FF2B5EF4-FFF2-40B4-BE49-F238E27FC236}">
                  <a16:creationId xmlns:a16="http://schemas.microsoft.com/office/drawing/2014/main" id="{A39A1624-456D-461E-8949-542A2738A6B7}"/>
                </a:ext>
              </a:extLst>
            </p:cNvPr>
            <p:cNvCxnSpPr>
              <a:cxnSpLocks/>
            </p:cNvCxnSpPr>
            <p:nvPr/>
          </p:nvCxnSpPr>
          <p:spPr>
            <a:xfrm flipH="1">
              <a:off x="4780252" y="5712236"/>
              <a:ext cx="1" cy="33503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连接符: 曲线 71">
              <a:extLst>
                <a:ext uri="{FF2B5EF4-FFF2-40B4-BE49-F238E27FC236}">
                  <a16:creationId xmlns:a16="http://schemas.microsoft.com/office/drawing/2014/main" id="{427C11F0-2247-4E0C-B80A-77C919F1002F}"/>
                </a:ext>
              </a:extLst>
            </p:cNvPr>
            <p:cNvCxnSpPr>
              <a:cxnSpLocks/>
              <a:stCxn id="48" idx="3"/>
              <a:endCxn id="45" idx="3"/>
            </p:cNvCxnSpPr>
            <p:nvPr/>
          </p:nvCxnSpPr>
          <p:spPr>
            <a:xfrm flipH="1" flipV="1">
              <a:off x="5806855" y="2276481"/>
              <a:ext cx="382491" cy="3064096"/>
            </a:xfrm>
            <a:prstGeom prst="curvedConnector3">
              <a:avLst>
                <a:gd name="adj1" fmla="val -521119"/>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3" name="直接箭头连接符 72">
              <a:extLst>
                <a:ext uri="{FF2B5EF4-FFF2-40B4-BE49-F238E27FC236}">
                  <a16:creationId xmlns:a16="http://schemas.microsoft.com/office/drawing/2014/main" id="{D8FF9728-5B9D-49A4-BFD8-81F323ADD011}"/>
                </a:ext>
              </a:extLst>
            </p:cNvPr>
            <p:cNvCxnSpPr>
              <a:cxnSpLocks/>
              <a:stCxn id="47" idx="2"/>
            </p:cNvCxnSpPr>
            <p:nvPr/>
          </p:nvCxnSpPr>
          <p:spPr>
            <a:xfrm>
              <a:off x="6005568" y="4475183"/>
              <a:ext cx="0" cy="26065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4" name="object 46">
              <a:extLst>
                <a:ext uri="{FF2B5EF4-FFF2-40B4-BE49-F238E27FC236}">
                  <a16:creationId xmlns:a16="http://schemas.microsoft.com/office/drawing/2014/main" id="{E041AC54-5E50-44C7-A59E-DB097F4205F3}"/>
                </a:ext>
              </a:extLst>
            </p:cNvPr>
            <p:cNvSpPr/>
            <p:nvPr/>
          </p:nvSpPr>
          <p:spPr>
            <a:xfrm>
              <a:off x="3814289" y="2298614"/>
              <a:ext cx="252095" cy="42545"/>
            </a:xfrm>
            <a:custGeom>
              <a:avLst/>
              <a:gdLst/>
              <a:ahLst/>
              <a:cxnLst/>
              <a:rect l="l" t="t" r="r" b="b"/>
              <a:pathLst>
                <a:path w="252095" h="42544">
                  <a:moveTo>
                    <a:pt x="216714" y="25988"/>
                  </a:moveTo>
                  <a:lnTo>
                    <a:pt x="216714" y="15509"/>
                  </a:lnTo>
                  <a:lnTo>
                    <a:pt x="0" y="15509"/>
                  </a:lnTo>
                  <a:lnTo>
                    <a:pt x="0" y="25988"/>
                  </a:lnTo>
                  <a:lnTo>
                    <a:pt x="216714" y="25988"/>
                  </a:lnTo>
                  <a:close/>
                </a:path>
                <a:path w="252095" h="42544">
                  <a:moveTo>
                    <a:pt x="251505" y="20958"/>
                  </a:moveTo>
                  <a:lnTo>
                    <a:pt x="209588" y="0"/>
                  </a:lnTo>
                  <a:lnTo>
                    <a:pt x="209588" y="15509"/>
                  </a:lnTo>
                  <a:lnTo>
                    <a:pt x="216714" y="15509"/>
                  </a:lnTo>
                  <a:lnTo>
                    <a:pt x="216714" y="38354"/>
                  </a:lnTo>
                  <a:lnTo>
                    <a:pt x="251505" y="20958"/>
                  </a:lnTo>
                  <a:close/>
                </a:path>
                <a:path w="252095" h="42544">
                  <a:moveTo>
                    <a:pt x="216714" y="38354"/>
                  </a:moveTo>
                  <a:lnTo>
                    <a:pt x="216714" y="25988"/>
                  </a:lnTo>
                  <a:lnTo>
                    <a:pt x="209588" y="25988"/>
                  </a:lnTo>
                  <a:lnTo>
                    <a:pt x="209588" y="41917"/>
                  </a:lnTo>
                  <a:lnTo>
                    <a:pt x="216714" y="38354"/>
                  </a:lnTo>
                  <a:close/>
                </a:path>
              </a:pathLst>
            </a:custGeom>
            <a:solidFill>
              <a:srgbClr val="000000"/>
            </a:solidFill>
          </p:spPr>
          <p:txBody>
            <a:bodyPr wrap="square" lIns="0" tIns="0" rIns="0" bIns="0" rtlCol="0"/>
            <a:lstStyle/>
            <a:p>
              <a:endParaRPr sz="2000">
                <a:latin typeface="+mn-ea"/>
              </a:endParaRPr>
            </a:p>
          </p:txBody>
        </p:sp>
        <p:sp>
          <p:nvSpPr>
            <p:cNvPr id="75" name="object 31">
              <a:extLst>
                <a:ext uri="{FF2B5EF4-FFF2-40B4-BE49-F238E27FC236}">
                  <a16:creationId xmlns:a16="http://schemas.microsoft.com/office/drawing/2014/main" id="{DB4BA725-E0F1-40AE-A288-768F87EEDBE0}"/>
                </a:ext>
              </a:extLst>
            </p:cNvPr>
            <p:cNvSpPr txBox="1"/>
            <p:nvPr/>
          </p:nvSpPr>
          <p:spPr>
            <a:xfrm>
              <a:off x="3667313" y="5186288"/>
              <a:ext cx="563747" cy="323165"/>
            </a:xfrm>
            <a:prstGeom prst="rect">
              <a:avLst/>
            </a:prstGeom>
          </p:spPr>
          <p:txBody>
            <a:bodyPr vert="horz" wrap="square" lIns="0" tIns="15240" rIns="0" bIns="0" rtlCol="0">
              <a:spAutoFit/>
            </a:bodyPr>
            <a:lstStyle/>
            <a:p>
              <a:pPr marL="12700">
                <a:lnSpc>
                  <a:spcPct val="100000"/>
                </a:lnSpc>
                <a:spcBef>
                  <a:spcPts val="120"/>
                </a:spcBef>
              </a:pPr>
              <a:r>
                <a:rPr sz="2000" dirty="0">
                  <a:latin typeface="+mn-ea"/>
                  <a:cs typeface="Comic Sans MS"/>
                </a:rPr>
                <a:t>{</a:t>
              </a:r>
              <a:r>
                <a:rPr lang="en-US" sz="2000" dirty="0">
                  <a:latin typeface="+mn-ea"/>
                  <a:cs typeface="Comic Sans MS"/>
                </a:rPr>
                <a:t>c, f</a:t>
              </a:r>
              <a:r>
                <a:rPr sz="2000" dirty="0">
                  <a:latin typeface="+mn-ea"/>
                  <a:cs typeface="Comic Sans MS"/>
                </a:rPr>
                <a:t>}</a:t>
              </a:r>
            </a:p>
          </p:txBody>
        </p:sp>
        <p:sp>
          <p:nvSpPr>
            <p:cNvPr id="76" name="object 39">
              <a:extLst>
                <a:ext uri="{FF2B5EF4-FFF2-40B4-BE49-F238E27FC236}">
                  <a16:creationId xmlns:a16="http://schemas.microsoft.com/office/drawing/2014/main" id="{E05CA786-42C3-4FB4-B37C-90CA393739D4}"/>
                </a:ext>
              </a:extLst>
            </p:cNvPr>
            <p:cNvSpPr/>
            <p:nvPr/>
          </p:nvSpPr>
          <p:spPr>
            <a:xfrm>
              <a:off x="4362562" y="5311660"/>
              <a:ext cx="252095" cy="42545"/>
            </a:xfrm>
            <a:custGeom>
              <a:avLst/>
              <a:gdLst/>
              <a:ahLst/>
              <a:cxnLst/>
              <a:rect l="l" t="t" r="r" b="b"/>
              <a:pathLst>
                <a:path w="252095" h="42544">
                  <a:moveTo>
                    <a:pt x="216714" y="25988"/>
                  </a:moveTo>
                  <a:lnTo>
                    <a:pt x="216714" y="15509"/>
                  </a:lnTo>
                  <a:lnTo>
                    <a:pt x="0" y="15509"/>
                  </a:lnTo>
                  <a:lnTo>
                    <a:pt x="0" y="25988"/>
                  </a:lnTo>
                  <a:lnTo>
                    <a:pt x="216714" y="25988"/>
                  </a:lnTo>
                  <a:close/>
                </a:path>
                <a:path w="252095" h="42544">
                  <a:moveTo>
                    <a:pt x="251505" y="20958"/>
                  </a:moveTo>
                  <a:lnTo>
                    <a:pt x="209588" y="0"/>
                  </a:lnTo>
                  <a:lnTo>
                    <a:pt x="209588" y="15509"/>
                  </a:lnTo>
                  <a:lnTo>
                    <a:pt x="216714" y="15509"/>
                  </a:lnTo>
                  <a:lnTo>
                    <a:pt x="216714" y="38354"/>
                  </a:lnTo>
                  <a:lnTo>
                    <a:pt x="251505" y="20958"/>
                  </a:lnTo>
                  <a:close/>
                </a:path>
                <a:path w="252095" h="42544">
                  <a:moveTo>
                    <a:pt x="216714" y="38354"/>
                  </a:moveTo>
                  <a:lnTo>
                    <a:pt x="216714" y="25988"/>
                  </a:lnTo>
                  <a:lnTo>
                    <a:pt x="209588" y="25988"/>
                  </a:lnTo>
                  <a:lnTo>
                    <a:pt x="209588" y="41917"/>
                  </a:lnTo>
                  <a:lnTo>
                    <a:pt x="216714" y="38354"/>
                  </a:lnTo>
                  <a:close/>
                </a:path>
              </a:pathLst>
            </a:custGeom>
            <a:solidFill>
              <a:srgbClr val="000000"/>
            </a:solidFill>
          </p:spPr>
          <p:txBody>
            <a:bodyPr wrap="square" lIns="0" tIns="0" rIns="0" bIns="0" rtlCol="0"/>
            <a:lstStyle/>
            <a:p>
              <a:endParaRPr sz="2000">
                <a:latin typeface="+mn-ea"/>
              </a:endParaRPr>
            </a:p>
          </p:txBody>
        </p:sp>
        <p:sp>
          <p:nvSpPr>
            <p:cNvPr id="77" name="object 31">
              <a:extLst>
                <a:ext uri="{FF2B5EF4-FFF2-40B4-BE49-F238E27FC236}">
                  <a16:creationId xmlns:a16="http://schemas.microsoft.com/office/drawing/2014/main" id="{AF08CE55-F306-4FE4-A682-8166BC092CA6}"/>
                </a:ext>
              </a:extLst>
            </p:cNvPr>
            <p:cNvSpPr txBox="1"/>
            <p:nvPr/>
          </p:nvSpPr>
          <p:spPr>
            <a:xfrm>
              <a:off x="1680976" y="4117260"/>
              <a:ext cx="563747" cy="323165"/>
            </a:xfrm>
            <a:prstGeom prst="rect">
              <a:avLst/>
            </a:prstGeom>
          </p:spPr>
          <p:txBody>
            <a:bodyPr vert="horz" wrap="square" lIns="0" tIns="15240" rIns="0" bIns="0" rtlCol="0">
              <a:spAutoFit/>
            </a:bodyPr>
            <a:lstStyle/>
            <a:p>
              <a:pPr marL="12700">
                <a:lnSpc>
                  <a:spcPct val="100000"/>
                </a:lnSpc>
                <a:spcBef>
                  <a:spcPts val="120"/>
                </a:spcBef>
              </a:pPr>
              <a:r>
                <a:rPr sz="2000" dirty="0">
                  <a:latin typeface="+mn-ea"/>
                  <a:cs typeface="Comic Sans MS"/>
                </a:rPr>
                <a:t>{</a:t>
              </a:r>
              <a:r>
                <a:rPr lang="en-US" sz="2000" dirty="0">
                  <a:latin typeface="+mn-ea"/>
                  <a:cs typeface="Comic Sans MS"/>
                </a:rPr>
                <a:t>c, f</a:t>
              </a:r>
              <a:r>
                <a:rPr sz="2000" dirty="0">
                  <a:latin typeface="+mn-ea"/>
                  <a:cs typeface="Comic Sans MS"/>
                </a:rPr>
                <a:t>}</a:t>
              </a:r>
            </a:p>
          </p:txBody>
        </p:sp>
        <p:sp>
          <p:nvSpPr>
            <p:cNvPr id="78" name="object 39">
              <a:extLst>
                <a:ext uri="{FF2B5EF4-FFF2-40B4-BE49-F238E27FC236}">
                  <a16:creationId xmlns:a16="http://schemas.microsoft.com/office/drawing/2014/main" id="{36C1BD3F-62F2-404A-AD86-8CDAE411C5F9}"/>
                </a:ext>
              </a:extLst>
            </p:cNvPr>
            <p:cNvSpPr/>
            <p:nvPr/>
          </p:nvSpPr>
          <p:spPr>
            <a:xfrm>
              <a:off x="2376225" y="4242632"/>
              <a:ext cx="252095" cy="42545"/>
            </a:xfrm>
            <a:custGeom>
              <a:avLst/>
              <a:gdLst/>
              <a:ahLst/>
              <a:cxnLst/>
              <a:rect l="l" t="t" r="r" b="b"/>
              <a:pathLst>
                <a:path w="252095" h="42544">
                  <a:moveTo>
                    <a:pt x="216714" y="25988"/>
                  </a:moveTo>
                  <a:lnTo>
                    <a:pt x="216714" y="15509"/>
                  </a:lnTo>
                  <a:lnTo>
                    <a:pt x="0" y="15509"/>
                  </a:lnTo>
                  <a:lnTo>
                    <a:pt x="0" y="25988"/>
                  </a:lnTo>
                  <a:lnTo>
                    <a:pt x="216714" y="25988"/>
                  </a:lnTo>
                  <a:close/>
                </a:path>
                <a:path w="252095" h="42544">
                  <a:moveTo>
                    <a:pt x="251505" y="20958"/>
                  </a:moveTo>
                  <a:lnTo>
                    <a:pt x="209588" y="0"/>
                  </a:lnTo>
                  <a:lnTo>
                    <a:pt x="209588" y="15509"/>
                  </a:lnTo>
                  <a:lnTo>
                    <a:pt x="216714" y="15509"/>
                  </a:lnTo>
                  <a:lnTo>
                    <a:pt x="216714" y="38354"/>
                  </a:lnTo>
                  <a:lnTo>
                    <a:pt x="251505" y="20958"/>
                  </a:lnTo>
                  <a:close/>
                </a:path>
                <a:path w="252095" h="42544">
                  <a:moveTo>
                    <a:pt x="216714" y="38354"/>
                  </a:moveTo>
                  <a:lnTo>
                    <a:pt x="216714" y="25988"/>
                  </a:lnTo>
                  <a:lnTo>
                    <a:pt x="209588" y="25988"/>
                  </a:lnTo>
                  <a:lnTo>
                    <a:pt x="209588" y="41917"/>
                  </a:lnTo>
                  <a:lnTo>
                    <a:pt x="216714" y="38354"/>
                  </a:lnTo>
                  <a:close/>
                </a:path>
              </a:pathLst>
            </a:custGeom>
            <a:solidFill>
              <a:srgbClr val="000000"/>
            </a:solidFill>
          </p:spPr>
          <p:txBody>
            <a:bodyPr wrap="square" lIns="0" tIns="0" rIns="0" bIns="0" rtlCol="0"/>
            <a:lstStyle/>
            <a:p>
              <a:endParaRPr sz="2000">
                <a:latin typeface="+mn-ea"/>
              </a:endParaRPr>
            </a:p>
          </p:txBody>
        </p:sp>
      </p:grpSp>
      <p:sp>
        <p:nvSpPr>
          <p:cNvPr id="6" name="文本框 5">
            <a:extLst>
              <a:ext uri="{FF2B5EF4-FFF2-40B4-BE49-F238E27FC236}">
                <a16:creationId xmlns:a16="http://schemas.microsoft.com/office/drawing/2014/main" id="{D94C45CD-106B-4471-AFF1-0A660A878099}"/>
              </a:ext>
            </a:extLst>
          </p:cNvPr>
          <p:cNvSpPr txBox="1"/>
          <p:nvPr/>
        </p:nvSpPr>
        <p:spPr>
          <a:xfrm>
            <a:off x="8504949" y="1703888"/>
            <a:ext cx="742511" cy="523220"/>
          </a:xfrm>
          <a:prstGeom prst="rect">
            <a:avLst/>
          </a:prstGeom>
          <a:noFill/>
        </p:spPr>
        <p:txBody>
          <a:bodyPr wrap="none" rtlCol="0">
            <a:spAutoFit/>
          </a:bodyPr>
          <a:lstStyle/>
          <a:p>
            <a:r>
              <a:rPr lang="en-US" altLang="zh-CN" sz="2800" dirty="0"/>
              <a:t>RIG</a:t>
            </a:r>
            <a:endParaRPr lang="zh-CN" altLang="en-US" sz="2800" dirty="0"/>
          </a:p>
        </p:txBody>
      </p:sp>
    </p:spTree>
    <p:extLst>
      <p:ext uri="{BB962C8B-B14F-4D97-AF65-F5344CB8AC3E}">
        <p14:creationId xmlns:p14="http://schemas.microsoft.com/office/powerpoint/2010/main" val="1589070130"/>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205B94-BFFA-4A3B-B4C2-36FED3017EA8}"/>
              </a:ext>
            </a:extLst>
          </p:cNvPr>
          <p:cNvSpPr>
            <a:spLocks noGrp="1"/>
          </p:cNvSpPr>
          <p:nvPr>
            <p:ph type="title"/>
          </p:nvPr>
        </p:nvSpPr>
        <p:spPr/>
        <p:txBody>
          <a:bodyPr/>
          <a:lstStyle/>
          <a:p>
            <a:r>
              <a:rPr lang="en-US" altLang="zh-CN" dirty="0"/>
              <a:t>10.5</a:t>
            </a:r>
            <a:r>
              <a:rPr lang="zh-CN" altLang="en-US" dirty="0"/>
              <a:t>　目标代码生成技术</a:t>
            </a:r>
          </a:p>
        </p:txBody>
      </p:sp>
      <p:sp>
        <p:nvSpPr>
          <p:cNvPr id="3" name="内容占位符 2">
            <a:extLst>
              <a:ext uri="{FF2B5EF4-FFF2-40B4-BE49-F238E27FC236}">
                <a16:creationId xmlns:a16="http://schemas.microsoft.com/office/drawing/2014/main" id="{5B24E108-8FED-4019-8F1B-A03D309EC2B9}"/>
              </a:ext>
            </a:extLst>
          </p:cNvPr>
          <p:cNvSpPr>
            <a:spLocks noGrp="1"/>
          </p:cNvSpPr>
          <p:nvPr>
            <p:ph idx="1"/>
          </p:nvPr>
        </p:nvSpPr>
        <p:spPr>
          <a:xfrm>
            <a:off x="487822" y="942764"/>
            <a:ext cx="11238957" cy="5657622"/>
          </a:xfrm>
        </p:spPr>
        <p:txBody>
          <a:bodyPr>
            <a:normAutofit fontScale="92500" lnSpcReduction="10000"/>
          </a:bodyPr>
          <a:lstStyle/>
          <a:p>
            <a:r>
              <a:rPr lang="zh-CN" altLang="en-US" dirty="0">
                <a:solidFill>
                  <a:srgbClr val="002060"/>
                </a:solidFill>
              </a:rPr>
              <a:t>线性扫描寄存器分配简介</a:t>
            </a:r>
            <a:endParaRPr lang="en-US" altLang="zh-CN" dirty="0">
              <a:solidFill>
                <a:srgbClr val="002060"/>
              </a:solidFill>
            </a:endParaRPr>
          </a:p>
          <a:p>
            <a:r>
              <a:rPr lang="en-US" altLang="zh-CN" sz="2400" dirty="0"/>
              <a:t>M. </a:t>
            </a:r>
            <a:r>
              <a:rPr lang="en-US" altLang="zh-CN" sz="2400" dirty="0" err="1"/>
              <a:t>Poletto</a:t>
            </a:r>
            <a:r>
              <a:rPr lang="en-US" altLang="zh-CN" sz="2400" dirty="0"/>
              <a:t> and V. Sarkar. </a:t>
            </a:r>
            <a:r>
              <a:rPr lang="en-US" altLang="zh-CN" sz="2400" dirty="0">
                <a:solidFill>
                  <a:srgbClr val="FF0000"/>
                </a:solidFill>
                <a:hlinkClick r:id="rId2"/>
              </a:rPr>
              <a:t>Linear scan register allocation</a:t>
            </a:r>
            <a:r>
              <a:rPr lang="en-US" altLang="zh-CN" sz="2400" dirty="0"/>
              <a:t>. ACM Transactions on Programming Languages and Systems, 21(5):895–913, 1999</a:t>
            </a:r>
            <a:endParaRPr lang="zh-CN" altLang="en-US" sz="2400" dirty="0"/>
          </a:p>
          <a:p>
            <a:r>
              <a:rPr lang="en-US" altLang="zh-CN" b="0" i="0" dirty="0">
                <a:solidFill>
                  <a:srgbClr val="121212"/>
                </a:solidFill>
                <a:effectLst/>
                <a:latin typeface="-apple-system"/>
              </a:rPr>
              <a:t>Linear scan</a:t>
            </a:r>
            <a:r>
              <a:rPr lang="zh-CN" altLang="en-US" b="0" i="0" dirty="0">
                <a:solidFill>
                  <a:srgbClr val="121212"/>
                </a:solidFill>
                <a:effectLst/>
                <a:latin typeface="-apple-system"/>
              </a:rPr>
              <a:t>是一种非常快速的同时性能比较好的</a:t>
            </a:r>
            <a:r>
              <a:rPr lang="en-US" altLang="zh-CN" b="0" i="0" dirty="0">
                <a:solidFill>
                  <a:srgbClr val="121212"/>
                </a:solidFill>
                <a:effectLst/>
                <a:latin typeface="-apple-system"/>
              </a:rPr>
              <a:t>RA</a:t>
            </a:r>
            <a:r>
              <a:rPr lang="zh-CN" altLang="en-US" b="0" i="0" dirty="0">
                <a:solidFill>
                  <a:srgbClr val="121212"/>
                </a:solidFill>
                <a:effectLst/>
                <a:latin typeface="-apple-system"/>
              </a:rPr>
              <a:t>算法，适合对编译时间要求比较高的场景。</a:t>
            </a:r>
            <a:endParaRPr lang="en-US" altLang="zh-CN" b="0" i="0" dirty="0">
              <a:solidFill>
                <a:srgbClr val="121212"/>
              </a:solidFill>
              <a:effectLst/>
              <a:latin typeface="-apple-system"/>
            </a:endParaRPr>
          </a:p>
          <a:p>
            <a:r>
              <a:rPr lang="en-US" altLang="zh-CN" b="0" i="0" dirty="0">
                <a:solidFill>
                  <a:srgbClr val="121212"/>
                </a:solidFill>
                <a:effectLst/>
                <a:latin typeface="-apple-system"/>
              </a:rPr>
              <a:t>live interval</a:t>
            </a:r>
            <a:r>
              <a:rPr lang="zh-CN" altLang="en-US" b="0" i="0" dirty="0">
                <a:solidFill>
                  <a:srgbClr val="121212"/>
                </a:solidFill>
                <a:effectLst/>
                <a:latin typeface="-apple-system"/>
              </a:rPr>
              <a:t>：变量最早的生存点和最晚的生存点，一个</a:t>
            </a:r>
            <a:r>
              <a:rPr lang="en-US" altLang="zh-CN" b="0" i="0" dirty="0">
                <a:solidFill>
                  <a:srgbClr val="121212"/>
                </a:solidFill>
                <a:effectLst/>
                <a:latin typeface="-apple-system"/>
              </a:rPr>
              <a:t>live interval</a:t>
            </a:r>
            <a:r>
              <a:rPr lang="zh-CN" altLang="en-US" b="0" i="0" dirty="0">
                <a:solidFill>
                  <a:srgbClr val="121212"/>
                </a:solidFill>
                <a:effectLst/>
                <a:latin typeface="-apple-system"/>
              </a:rPr>
              <a:t>可含多个</a:t>
            </a:r>
            <a:r>
              <a:rPr lang="en-US" altLang="zh-CN" b="0" i="0" dirty="0">
                <a:solidFill>
                  <a:srgbClr val="121212"/>
                </a:solidFill>
                <a:effectLst/>
                <a:latin typeface="-apple-system"/>
              </a:rPr>
              <a:t>live range</a:t>
            </a:r>
            <a:r>
              <a:rPr lang="zh-CN" altLang="en-US" b="0" i="0" dirty="0">
                <a:solidFill>
                  <a:srgbClr val="121212"/>
                </a:solidFill>
                <a:effectLst/>
                <a:latin typeface="-apple-system"/>
              </a:rPr>
              <a:t>，根据</a:t>
            </a:r>
            <a:r>
              <a:rPr lang="en-US" altLang="zh-CN" b="0" i="0" dirty="0">
                <a:solidFill>
                  <a:srgbClr val="121212"/>
                </a:solidFill>
                <a:effectLst/>
                <a:latin typeface="-apple-system"/>
              </a:rPr>
              <a:t>live interval</a:t>
            </a:r>
            <a:r>
              <a:rPr lang="zh-CN" altLang="en-US" b="0" i="0" dirty="0">
                <a:solidFill>
                  <a:srgbClr val="121212"/>
                </a:solidFill>
                <a:effectLst/>
                <a:latin typeface="-apple-system"/>
              </a:rPr>
              <a:t>判断变量会不会有冲突（</a:t>
            </a:r>
            <a:r>
              <a:rPr lang="en-US" altLang="zh-CN" b="0" i="0" dirty="0">
                <a:solidFill>
                  <a:srgbClr val="121212"/>
                </a:solidFill>
                <a:effectLst/>
                <a:latin typeface="-apple-system"/>
              </a:rPr>
              <a:t>overlapping</a:t>
            </a:r>
            <a:r>
              <a:rPr lang="zh-CN" altLang="en-US" b="0" i="0" dirty="0">
                <a:solidFill>
                  <a:srgbClr val="121212"/>
                </a:solidFill>
                <a:effectLst/>
                <a:latin typeface="-apple-system"/>
              </a:rPr>
              <a:t>），并维护一个</a:t>
            </a:r>
            <a:r>
              <a:rPr lang="en-US" altLang="zh-CN" b="0" i="0" dirty="0">
                <a:solidFill>
                  <a:srgbClr val="121212"/>
                </a:solidFill>
                <a:effectLst/>
                <a:latin typeface="-apple-system"/>
              </a:rPr>
              <a:t>active</a:t>
            </a:r>
            <a:r>
              <a:rPr lang="zh-CN" altLang="en-US" b="0" i="0" dirty="0">
                <a:solidFill>
                  <a:srgbClr val="121212"/>
                </a:solidFill>
                <a:effectLst/>
                <a:latin typeface="-apple-system"/>
              </a:rPr>
              <a:t>列表。假如有</a:t>
            </a:r>
            <a:r>
              <a:rPr lang="en-US" altLang="zh-CN" b="0" i="0" dirty="0">
                <a:solidFill>
                  <a:srgbClr val="121212"/>
                </a:solidFill>
                <a:effectLst/>
                <a:latin typeface="-apple-system"/>
              </a:rPr>
              <a:t>N</a:t>
            </a:r>
            <a:r>
              <a:rPr lang="zh-CN" altLang="en-US" b="0" i="0" dirty="0">
                <a:solidFill>
                  <a:srgbClr val="121212"/>
                </a:solidFill>
                <a:effectLst/>
                <a:latin typeface="-apple-system"/>
              </a:rPr>
              <a:t>个寄存器，在同一时间点</a:t>
            </a:r>
            <a:r>
              <a:rPr lang="en-US" altLang="zh-CN" b="0" i="0" dirty="0">
                <a:solidFill>
                  <a:srgbClr val="121212"/>
                </a:solidFill>
                <a:effectLst/>
                <a:latin typeface="-apple-system"/>
              </a:rPr>
              <a:t>active</a:t>
            </a:r>
            <a:r>
              <a:rPr lang="zh-CN" altLang="en-US" b="0" i="0" dirty="0">
                <a:solidFill>
                  <a:srgbClr val="121212"/>
                </a:solidFill>
                <a:effectLst/>
                <a:latin typeface="-apple-system"/>
              </a:rPr>
              <a:t>的变量大于</a:t>
            </a:r>
            <a:r>
              <a:rPr lang="en-US" altLang="zh-CN" b="0" i="0" dirty="0">
                <a:solidFill>
                  <a:srgbClr val="121212"/>
                </a:solidFill>
                <a:effectLst/>
                <a:latin typeface="-apple-system"/>
              </a:rPr>
              <a:t>N</a:t>
            </a:r>
            <a:r>
              <a:rPr lang="zh-CN" altLang="en-US" b="0" i="0" dirty="0">
                <a:solidFill>
                  <a:srgbClr val="121212"/>
                </a:solidFill>
                <a:effectLst/>
                <a:latin typeface="-apple-system"/>
              </a:rPr>
              <a:t>个，那么就必须进行</a:t>
            </a:r>
            <a:r>
              <a:rPr lang="en-US" altLang="zh-CN" b="0" i="0" dirty="0">
                <a:solidFill>
                  <a:srgbClr val="121212"/>
                </a:solidFill>
                <a:effectLst/>
                <a:latin typeface="-apple-system"/>
              </a:rPr>
              <a:t>spill</a:t>
            </a:r>
            <a:r>
              <a:rPr lang="zh-CN" altLang="en-US" b="0" i="0" dirty="0">
                <a:solidFill>
                  <a:srgbClr val="121212"/>
                </a:solidFill>
                <a:effectLst/>
                <a:latin typeface="-apple-system"/>
              </a:rPr>
              <a:t>到内存中。根据启发式规则，优先</a:t>
            </a:r>
            <a:r>
              <a:rPr lang="en-US" altLang="zh-CN" b="0" i="0" dirty="0">
                <a:solidFill>
                  <a:srgbClr val="121212"/>
                </a:solidFill>
                <a:effectLst/>
                <a:latin typeface="-apple-system"/>
              </a:rPr>
              <a:t>spill</a:t>
            </a:r>
            <a:r>
              <a:rPr lang="zh-CN" altLang="en-US" b="0" i="0" dirty="0">
                <a:solidFill>
                  <a:srgbClr val="121212"/>
                </a:solidFill>
                <a:effectLst/>
                <a:latin typeface="-apple-system"/>
              </a:rPr>
              <a:t>根据</a:t>
            </a:r>
            <a:r>
              <a:rPr lang="en-US" altLang="zh-CN" b="0" i="0" dirty="0">
                <a:solidFill>
                  <a:srgbClr val="121212"/>
                </a:solidFill>
                <a:effectLst/>
                <a:latin typeface="-apple-system"/>
              </a:rPr>
              <a:t>live interval </a:t>
            </a:r>
            <a:r>
              <a:rPr lang="zh-CN" altLang="en-US" b="0" i="0" dirty="0">
                <a:solidFill>
                  <a:srgbClr val="121212"/>
                </a:solidFill>
                <a:effectLst/>
                <a:latin typeface="-apple-system"/>
              </a:rPr>
              <a:t>的</a:t>
            </a:r>
            <a:r>
              <a:rPr lang="en-US" altLang="zh-CN" b="0" i="0" dirty="0">
                <a:solidFill>
                  <a:srgbClr val="121212"/>
                </a:solidFill>
                <a:effectLst/>
                <a:latin typeface="-apple-system"/>
              </a:rPr>
              <a:t>end point</a:t>
            </a:r>
            <a:r>
              <a:rPr lang="zh-CN" altLang="en-US" b="0" i="0" dirty="0">
                <a:solidFill>
                  <a:srgbClr val="121212"/>
                </a:solidFill>
                <a:effectLst/>
                <a:latin typeface="-apple-system"/>
              </a:rPr>
              <a:t>排序的最后的结点</a:t>
            </a:r>
            <a:r>
              <a:rPr lang="en-US" altLang="zh-CN" b="0" i="0" dirty="0">
                <a:solidFill>
                  <a:srgbClr val="121212"/>
                </a:solidFill>
                <a:effectLst/>
                <a:latin typeface="-apple-system"/>
              </a:rPr>
              <a:t>.</a:t>
            </a:r>
          </a:p>
        </p:txBody>
      </p:sp>
    </p:spTree>
    <p:extLst>
      <p:ext uri="{BB962C8B-B14F-4D97-AF65-F5344CB8AC3E}">
        <p14:creationId xmlns:p14="http://schemas.microsoft.com/office/powerpoint/2010/main" val="1171154015"/>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205B94-BFFA-4A3B-B4C2-36FED3017EA8}"/>
              </a:ext>
            </a:extLst>
          </p:cNvPr>
          <p:cNvSpPr>
            <a:spLocks noGrp="1"/>
          </p:cNvSpPr>
          <p:nvPr>
            <p:ph type="title"/>
          </p:nvPr>
        </p:nvSpPr>
        <p:spPr/>
        <p:txBody>
          <a:bodyPr/>
          <a:lstStyle/>
          <a:p>
            <a:r>
              <a:rPr lang="en-US" altLang="zh-CN" dirty="0"/>
              <a:t>10.5</a:t>
            </a:r>
            <a:r>
              <a:rPr lang="zh-CN" altLang="en-US" dirty="0"/>
              <a:t>　目标代码生成技术</a:t>
            </a:r>
          </a:p>
        </p:txBody>
      </p:sp>
      <p:sp>
        <p:nvSpPr>
          <p:cNvPr id="3" name="内容占位符 2">
            <a:extLst>
              <a:ext uri="{FF2B5EF4-FFF2-40B4-BE49-F238E27FC236}">
                <a16:creationId xmlns:a16="http://schemas.microsoft.com/office/drawing/2014/main" id="{5B24E108-8FED-4019-8F1B-A03D309EC2B9}"/>
              </a:ext>
            </a:extLst>
          </p:cNvPr>
          <p:cNvSpPr>
            <a:spLocks noGrp="1"/>
          </p:cNvSpPr>
          <p:nvPr>
            <p:ph idx="1"/>
          </p:nvPr>
        </p:nvSpPr>
        <p:spPr>
          <a:xfrm>
            <a:off x="487822" y="942764"/>
            <a:ext cx="11238957" cy="5657622"/>
          </a:xfrm>
        </p:spPr>
        <p:txBody>
          <a:bodyPr>
            <a:normAutofit/>
          </a:bodyPr>
          <a:lstStyle/>
          <a:p>
            <a:r>
              <a:rPr lang="zh-CN" altLang="en-US" dirty="0">
                <a:solidFill>
                  <a:srgbClr val="002060"/>
                </a:solidFill>
              </a:rPr>
              <a:t>线性扫描寄存器分配算法</a:t>
            </a:r>
            <a:endParaRPr lang="en-US" altLang="zh-CN" dirty="0">
              <a:solidFill>
                <a:srgbClr val="002060"/>
              </a:solidFill>
            </a:endParaRPr>
          </a:p>
          <a:p>
            <a:r>
              <a:rPr lang="zh-CN" altLang="en-US" b="0" i="0" dirty="0">
                <a:solidFill>
                  <a:srgbClr val="121212"/>
                </a:solidFill>
                <a:effectLst/>
                <a:latin typeface="-apple-system"/>
              </a:rPr>
              <a:t>给所有的</a:t>
            </a:r>
            <a:r>
              <a:rPr lang="en-US" altLang="zh-CN" b="0" i="0" dirty="0">
                <a:solidFill>
                  <a:srgbClr val="121212"/>
                </a:solidFill>
                <a:effectLst/>
                <a:latin typeface="-apple-system"/>
              </a:rPr>
              <a:t>IR</a:t>
            </a:r>
            <a:r>
              <a:rPr lang="zh-CN" altLang="en-US" b="0" i="0" dirty="0">
                <a:solidFill>
                  <a:srgbClr val="121212"/>
                </a:solidFill>
                <a:effectLst/>
                <a:latin typeface="-apple-system"/>
              </a:rPr>
              <a:t>编号，用</a:t>
            </a:r>
            <a:r>
              <a:rPr lang="en-US" altLang="zh-CN" b="0" i="0" dirty="0">
                <a:solidFill>
                  <a:srgbClr val="121212"/>
                </a:solidFill>
                <a:effectLst/>
                <a:latin typeface="-apple-system"/>
              </a:rPr>
              <a:t>[</a:t>
            </a:r>
            <a:r>
              <a:rPr lang="en-US" altLang="zh-CN" b="0" i="0" dirty="0" err="1">
                <a:solidFill>
                  <a:srgbClr val="121212"/>
                </a:solidFill>
                <a:effectLst/>
                <a:latin typeface="-apple-system"/>
              </a:rPr>
              <a:t>i</a:t>
            </a:r>
            <a:r>
              <a:rPr lang="en-US" altLang="zh-CN" b="0" i="0" dirty="0">
                <a:solidFill>
                  <a:srgbClr val="121212"/>
                </a:solidFill>
                <a:effectLst/>
                <a:latin typeface="-apple-system"/>
              </a:rPr>
              <a:t>, j</a:t>
            </a:r>
            <a:r>
              <a:rPr lang="en-US" altLang="zh-CN" dirty="0">
                <a:solidFill>
                  <a:srgbClr val="121212"/>
                </a:solidFill>
                <a:latin typeface="-apple-system"/>
              </a:rPr>
              <a:t>]</a:t>
            </a:r>
            <a:r>
              <a:rPr lang="zh-CN" altLang="en-US" dirty="0">
                <a:solidFill>
                  <a:srgbClr val="121212"/>
                </a:solidFill>
                <a:latin typeface="-apple-system"/>
              </a:rPr>
              <a:t>表达</a:t>
            </a:r>
            <a:r>
              <a:rPr lang="en-US" altLang="zh-CN" b="0" i="0" dirty="0">
                <a:solidFill>
                  <a:srgbClr val="121212"/>
                </a:solidFill>
                <a:effectLst/>
                <a:latin typeface="-apple-system"/>
              </a:rPr>
              <a:t>live interval</a:t>
            </a:r>
            <a:r>
              <a:rPr lang="zh-CN" altLang="en-US" b="0" i="0" dirty="0">
                <a:solidFill>
                  <a:srgbClr val="121212"/>
                </a:solidFill>
                <a:effectLst/>
                <a:latin typeface="-apple-system"/>
              </a:rPr>
              <a:t>。如果两个</a:t>
            </a:r>
            <a:r>
              <a:rPr lang="en-US" altLang="zh-CN" b="0" i="0" dirty="0">
                <a:solidFill>
                  <a:srgbClr val="121212"/>
                </a:solidFill>
                <a:effectLst/>
                <a:latin typeface="-apple-system"/>
              </a:rPr>
              <a:t>live interval overlap</a:t>
            </a:r>
            <a:r>
              <a:rPr lang="zh-CN" altLang="en-US" b="0" i="0" dirty="0">
                <a:solidFill>
                  <a:srgbClr val="121212"/>
                </a:solidFill>
                <a:effectLst/>
                <a:latin typeface="-apple-system"/>
              </a:rPr>
              <a:t>，那么他们就是冲突的。把所有的</a:t>
            </a:r>
            <a:r>
              <a:rPr lang="en-US" altLang="zh-CN" b="0" i="0" dirty="0">
                <a:solidFill>
                  <a:srgbClr val="121212"/>
                </a:solidFill>
                <a:effectLst/>
                <a:latin typeface="-apple-system"/>
              </a:rPr>
              <a:t>live interval</a:t>
            </a:r>
            <a:r>
              <a:rPr lang="zh-CN" altLang="en-US" b="0" i="0" dirty="0">
                <a:solidFill>
                  <a:srgbClr val="121212"/>
                </a:solidFill>
                <a:effectLst/>
                <a:latin typeface="-apple-system"/>
              </a:rPr>
              <a:t>按照起点进行递增排序，方便查找。同时，维护一个</a:t>
            </a:r>
            <a:r>
              <a:rPr lang="en-US" altLang="zh-CN" b="0" i="0" dirty="0">
                <a:solidFill>
                  <a:srgbClr val="121212"/>
                </a:solidFill>
                <a:effectLst/>
                <a:latin typeface="-apple-system"/>
              </a:rPr>
              <a:t>active list</a:t>
            </a:r>
            <a:r>
              <a:rPr lang="zh-CN" altLang="en-US" b="0" i="0" dirty="0">
                <a:solidFill>
                  <a:srgbClr val="121212"/>
                </a:solidFill>
                <a:effectLst/>
                <a:latin typeface="-apple-system"/>
              </a:rPr>
              <a:t>，即在当前这个点，所有的</a:t>
            </a:r>
            <a:r>
              <a:rPr lang="en-US" altLang="zh-CN" b="0" i="0" dirty="0">
                <a:solidFill>
                  <a:srgbClr val="121212"/>
                </a:solidFill>
                <a:effectLst/>
                <a:latin typeface="-apple-system"/>
              </a:rPr>
              <a:t>overlap</a:t>
            </a:r>
            <a:r>
              <a:rPr lang="zh-CN" altLang="en-US" b="0" i="0" dirty="0">
                <a:solidFill>
                  <a:srgbClr val="121212"/>
                </a:solidFill>
                <a:effectLst/>
                <a:latin typeface="-apple-system"/>
              </a:rPr>
              <a:t>的</a:t>
            </a:r>
            <a:r>
              <a:rPr lang="en-US" altLang="zh-CN" b="0" i="0" dirty="0">
                <a:solidFill>
                  <a:srgbClr val="121212"/>
                </a:solidFill>
                <a:effectLst/>
                <a:latin typeface="-apple-system"/>
              </a:rPr>
              <a:t>live interval</a:t>
            </a:r>
            <a:r>
              <a:rPr lang="zh-CN" altLang="en-US" b="0" i="0" dirty="0">
                <a:solidFill>
                  <a:srgbClr val="121212"/>
                </a:solidFill>
                <a:effectLst/>
                <a:latin typeface="-apple-system"/>
              </a:rPr>
              <a:t>。</a:t>
            </a:r>
            <a:r>
              <a:rPr lang="en-US" altLang="zh-CN" b="0" i="0" dirty="0">
                <a:solidFill>
                  <a:srgbClr val="121212"/>
                </a:solidFill>
                <a:effectLst/>
                <a:latin typeface="-apple-system"/>
              </a:rPr>
              <a:t>active list</a:t>
            </a:r>
            <a:r>
              <a:rPr lang="zh-CN" altLang="en-US" dirty="0">
                <a:solidFill>
                  <a:srgbClr val="121212"/>
                </a:solidFill>
                <a:latin typeface="-apple-system"/>
              </a:rPr>
              <a:t>依</a:t>
            </a:r>
            <a:r>
              <a:rPr lang="en-US" altLang="zh-CN" b="0" i="0" dirty="0">
                <a:solidFill>
                  <a:srgbClr val="121212"/>
                </a:solidFill>
                <a:effectLst/>
                <a:latin typeface="-apple-system"/>
              </a:rPr>
              <a:t>end point</a:t>
            </a:r>
            <a:r>
              <a:rPr lang="zh-CN" altLang="en-US" b="0" i="0" dirty="0">
                <a:solidFill>
                  <a:srgbClr val="121212"/>
                </a:solidFill>
                <a:effectLst/>
                <a:latin typeface="-apple-system"/>
              </a:rPr>
              <a:t>递增排序。</a:t>
            </a:r>
            <a:endParaRPr lang="en-US" altLang="zh-CN" b="0" i="0" dirty="0">
              <a:solidFill>
                <a:srgbClr val="121212"/>
              </a:solidFill>
              <a:effectLst/>
              <a:latin typeface="-apple-system"/>
            </a:endParaRPr>
          </a:p>
          <a:p>
            <a:r>
              <a:rPr lang="zh-CN" altLang="en-US" b="0" i="0" dirty="0">
                <a:solidFill>
                  <a:srgbClr val="121212"/>
                </a:solidFill>
                <a:effectLst/>
                <a:latin typeface="-apple-system"/>
              </a:rPr>
              <a:t>对于每个新的</a:t>
            </a:r>
            <a:r>
              <a:rPr lang="en-US" altLang="zh-CN" b="0" i="0" dirty="0">
                <a:solidFill>
                  <a:srgbClr val="121212"/>
                </a:solidFill>
                <a:effectLst/>
                <a:latin typeface="-apple-system"/>
              </a:rPr>
              <a:t>interval</a:t>
            </a:r>
            <a:r>
              <a:rPr lang="zh-CN" altLang="en-US" b="0" i="0" dirty="0">
                <a:solidFill>
                  <a:srgbClr val="121212"/>
                </a:solidFill>
                <a:effectLst/>
                <a:latin typeface="-apple-system"/>
              </a:rPr>
              <a:t>，检查是否过时，如果它的</a:t>
            </a:r>
            <a:r>
              <a:rPr lang="en-US" altLang="zh-CN" b="0" i="0" dirty="0">
                <a:solidFill>
                  <a:srgbClr val="121212"/>
                </a:solidFill>
                <a:effectLst/>
                <a:latin typeface="-apple-system"/>
              </a:rPr>
              <a:t>end</a:t>
            </a:r>
            <a:r>
              <a:rPr lang="zh-CN" altLang="en-US" b="0" i="0" dirty="0">
                <a:solidFill>
                  <a:srgbClr val="121212"/>
                </a:solidFill>
                <a:effectLst/>
                <a:latin typeface="-apple-system"/>
              </a:rPr>
              <a:t>点 </a:t>
            </a:r>
            <a:r>
              <a:rPr lang="en-US" altLang="zh-CN" b="0" i="0" dirty="0">
                <a:solidFill>
                  <a:srgbClr val="121212"/>
                </a:solidFill>
                <a:effectLst/>
                <a:latin typeface="-apple-system"/>
              </a:rPr>
              <a:t>&lt; </a:t>
            </a:r>
            <a:r>
              <a:rPr lang="zh-CN" altLang="en-US" b="0" i="0" dirty="0">
                <a:solidFill>
                  <a:srgbClr val="121212"/>
                </a:solidFill>
                <a:effectLst/>
                <a:latin typeface="-apple-system"/>
              </a:rPr>
              <a:t>当前点，那么它就过期了，它所占用的寄存器就需要被释放。如果当前的</a:t>
            </a:r>
            <a:r>
              <a:rPr lang="en-US" altLang="zh-CN" b="0" i="0" dirty="0">
                <a:solidFill>
                  <a:srgbClr val="121212"/>
                </a:solidFill>
                <a:effectLst/>
                <a:latin typeface="-apple-system"/>
              </a:rPr>
              <a:t>active</a:t>
            </a:r>
            <a:r>
              <a:rPr lang="zh-CN" altLang="en-US" b="0" i="0" dirty="0">
                <a:solidFill>
                  <a:srgbClr val="121212"/>
                </a:solidFill>
                <a:effectLst/>
                <a:latin typeface="-apple-system"/>
              </a:rPr>
              <a:t>等于所有的寄存器长度，那么，就需要进行</a:t>
            </a:r>
            <a:r>
              <a:rPr lang="en-US" altLang="zh-CN" b="0" i="0" dirty="0">
                <a:solidFill>
                  <a:srgbClr val="121212"/>
                </a:solidFill>
                <a:effectLst/>
                <a:latin typeface="-apple-system"/>
              </a:rPr>
              <a:t>spill</a:t>
            </a:r>
            <a:r>
              <a:rPr lang="zh-CN" altLang="en-US" b="0" i="0" dirty="0">
                <a:solidFill>
                  <a:srgbClr val="121212"/>
                </a:solidFill>
                <a:effectLst/>
                <a:latin typeface="-apple-system"/>
              </a:rPr>
              <a:t>。优先选择</a:t>
            </a:r>
            <a:r>
              <a:rPr lang="en-US" altLang="zh-CN" b="0" i="0" dirty="0">
                <a:solidFill>
                  <a:srgbClr val="121212"/>
                </a:solidFill>
                <a:effectLst/>
                <a:latin typeface="-apple-system"/>
              </a:rPr>
              <a:t>active</a:t>
            </a:r>
            <a:r>
              <a:rPr lang="zh-CN" altLang="en-US" b="0" i="0" dirty="0">
                <a:solidFill>
                  <a:srgbClr val="121212"/>
                </a:solidFill>
                <a:effectLst/>
                <a:latin typeface="-apple-system"/>
              </a:rPr>
              <a:t>中</a:t>
            </a:r>
            <a:r>
              <a:rPr lang="en-US" altLang="zh-CN" b="0" i="0" dirty="0">
                <a:solidFill>
                  <a:srgbClr val="121212"/>
                </a:solidFill>
                <a:effectLst/>
                <a:latin typeface="-apple-system"/>
              </a:rPr>
              <a:t>end point</a:t>
            </a:r>
            <a:r>
              <a:rPr lang="zh-CN" altLang="en-US" b="0" i="0" dirty="0">
                <a:solidFill>
                  <a:srgbClr val="121212"/>
                </a:solidFill>
                <a:effectLst/>
                <a:latin typeface="-apple-system"/>
              </a:rPr>
              <a:t>最远的那个进行</a:t>
            </a:r>
            <a:r>
              <a:rPr lang="en-US" altLang="zh-CN" b="0" i="0" dirty="0">
                <a:solidFill>
                  <a:srgbClr val="121212"/>
                </a:solidFill>
                <a:effectLst/>
                <a:latin typeface="-apple-system"/>
              </a:rPr>
              <a:t>spill</a:t>
            </a:r>
            <a:r>
              <a:rPr lang="zh-CN" altLang="en-US" b="0" i="0" dirty="0">
                <a:solidFill>
                  <a:srgbClr val="121212"/>
                </a:solidFill>
                <a:effectLst/>
                <a:latin typeface="-apple-system"/>
              </a:rPr>
              <a:t>。</a:t>
            </a:r>
            <a:endParaRPr lang="zh-CN" altLang="en-US" dirty="0">
              <a:solidFill>
                <a:srgbClr val="002060"/>
              </a:solidFill>
            </a:endParaRPr>
          </a:p>
        </p:txBody>
      </p:sp>
    </p:spTree>
    <p:extLst>
      <p:ext uri="{BB962C8B-B14F-4D97-AF65-F5344CB8AC3E}">
        <p14:creationId xmlns:p14="http://schemas.microsoft.com/office/powerpoint/2010/main" val="3538084750"/>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205B94-BFFA-4A3B-B4C2-36FED3017EA8}"/>
              </a:ext>
            </a:extLst>
          </p:cNvPr>
          <p:cNvSpPr>
            <a:spLocks noGrp="1"/>
          </p:cNvSpPr>
          <p:nvPr>
            <p:ph type="title"/>
          </p:nvPr>
        </p:nvSpPr>
        <p:spPr/>
        <p:txBody>
          <a:bodyPr/>
          <a:lstStyle/>
          <a:p>
            <a:r>
              <a:rPr lang="en-US" altLang="zh-CN" dirty="0"/>
              <a:t>10.5</a:t>
            </a:r>
            <a:r>
              <a:rPr lang="zh-CN" altLang="en-US" dirty="0"/>
              <a:t>　目标代码生成技术</a:t>
            </a:r>
          </a:p>
        </p:txBody>
      </p:sp>
      <p:sp>
        <p:nvSpPr>
          <p:cNvPr id="3" name="内容占位符 2">
            <a:extLst>
              <a:ext uri="{FF2B5EF4-FFF2-40B4-BE49-F238E27FC236}">
                <a16:creationId xmlns:a16="http://schemas.microsoft.com/office/drawing/2014/main" id="{5B24E108-8FED-4019-8F1B-A03D309EC2B9}"/>
              </a:ext>
            </a:extLst>
          </p:cNvPr>
          <p:cNvSpPr>
            <a:spLocks noGrp="1"/>
          </p:cNvSpPr>
          <p:nvPr>
            <p:ph idx="1"/>
          </p:nvPr>
        </p:nvSpPr>
        <p:spPr>
          <a:xfrm>
            <a:off x="429526" y="1087155"/>
            <a:ext cx="2666600" cy="1399372"/>
          </a:xfrm>
        </p:spPr>
        <p:txBody>
          <a:bodyPr>
            <a:normAutofit/>
          </a:bodyPr>
          <a:lstStyle/>
          <a:p>
            <a:pPr marL="0" indent="0">
              <a:buNone/>
            </a:pPr>
            <a:r>
              <a:rPr lang="zh-CN" altLang="en-US" dirty="0">
                <a:solidFill>
                  <a:srgbClr val="002060"/>
                </a:solidFill>
              </a:rPr>
              <a:t>线性扫描</a:t>
            </a:r>
            <a:endParaRPr lang="en-US" altLang="zh-CN" dirty="0">
              <a:solidFill>
                <a:srgbClr val="002060"/>
              </a:solidFill>
            </a:endParaRPr>
          </a:p>
          <a:p>
            <a:pPr marL="0" indent="0">
              <a:buNone/>
            </a:pPr>
            <a:r>
              <a:rPr lang="zh-CN" altLang="en-US" dirty="0">
                <a:solidFill>
                  <a:srgbClr val="002060"/>
                </a:solidFill>
              </a:rPr>
              <a:t>寄存器分配算法</a:t>
            </a:r>
            <a:endParaRPr lang="en-US" altLang="zh-CN" dirty="0">
              <a:solidFill>
                <a:srgbClr val="002060"/>
              </a:solidFill>
            </a:endParaRPr>
          </a:p>
        </p:txBody>
      </p:sp>
      <p:pic>
        <p:nvPicPr>
          <p:cNvPr id="8" name="图片 7">
            <a:extLst>
              <a:ext uri="{FF2B5EF4-FFF2-40B4-BE49-F238E27FC236}">
                <a16:creationId xmlns:a16="http://schemas.microsoft.com/office/drawing/2014/main" id="{6F50EB3F-AE85-4083-BD11-753283F99EDC}"/>
              </a:ext>
            </a:extLst>
          </p:cNvPr>
          <p:cNvPicPr>
            <a:picLocks noChangeAspect="1"/>
          </p:cNvPicPr>
          <p:nvPr/>
        </p:nvPicPr>
        <p:blipFill>
          <a:blip r:embed="rId2"/>
          <a:stretch>
            <a:fillRect/>
          </a:stretch>
        </p:blipFill>
        <p:spPr>
          <a:xfrm>
            <a:off x="3482267" y="844452"/>
            <a:ext cx="6415711" cy="5725131"/>
          </a:xfrm>
          <a:prstGeom prst="rect">
            <a:avLst/>
          </a:prstGeom>
        </p:spPr>
      </p:pic>
    </p:spTree>
    <p:extLst>
      <p:ext uri="{BB962C8B-B14F-4D97-AF65-F5344CB8AC3E}">
        <p14:creationId xmlns:p14="http://schemas.microsoft.com/office/powerpoint/2010/main" val="2967299844"/>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BA17FC5-34FA-4C7A-B454-E5FAD2C8854B}"/>
              </a:ext>
            </a:extLst>
          </p:cNvPr>
          <p:cNvSpPr>
            <a:spLocks noGrp="1"/>
          </p:cNvSpPr>
          <p:nvPr>
            <p:ph type="title"/>
          </p:nvPr>
        </p:nvSpPr>
        <p:spPr/>
        <p:txBody>
          <a:bodyPr/>
          <a:lstStyle/>
          <a:p>
            <a:r>
              <a:rPr lang="zh-CN" altLang="en-US" dirty="0"/>
              <a:t>小结</a:t>
            </a:r>
          </a:p>
        </p:txBody>
      </p:sp>
      <p:sp>
        <p:nvSpPr>
          <p:cNvPr id="3" name="内容占位符 2">
            <a:extLst>
              <a:ext uri="{FF2B5EF4-FFF2-40B4-BE49-F238E27FC236}">
                <a16:creationId xmlns:a16="http://schemas.microsoft.com/office/drawing/2014/main" id="{31290283-E6C7-4030-8FA0-2B53C8BC1CE5}"/>
              </a:ext>
            </a:extLst>
          </p:cNvPr>
          <p:cNvSpPr>
            <a:spLocks noGrp="1"/>
          </p:cNvSpPr>
          <p:nvPr>
            <p:ph idx="1"/>
          </p:nvPr>
        </p:nvSpPr>
        <p:spPr>
          <a:xfrm>
            <a:off x="487822" y="942764"/>
            <a:ext cx="10515599" cy="5657622"/>
          </a:xfrm>
        </p:spPr>
        <p:txBody>
          <a:bodyPr>
            <a:normAutofit lnSpcReduction="10000"/>
          </a:bodyPr>
          <a:lstStyle/>
          <a:p>
            <a:r>
              <a:rPr lang="zh-CN" altLang="en-US" dirty="0"/>
              <a:t>代码优化：基本块的划分，程序流图的构造，自然循环的识别，常用的优化方法：常量合并，常量传播，公共子表达式删除，代码外提，强度削弱，归纳变量删除，死代码删除等；基本块优化</a:t>
            </a:r>
            <a:r>
              <a:rPr lang="en-US" altLang="zh-CN" dirty="0"/>
              <a:t>(DAG)</a:t>
            </a:r>
          </a:p>
          <a:p>
            <a:r>
              <a:rPr lang="zh-CN" altLang="en-US" dirty="0"/>
              <a:t>目标代码生成：指令选择，寄存器分配，指令调度</a:t>
            </a:r>
            <a:endParaRPr lang="en-US" altLang="zh-CN" dirty="0"/>
          </a:p>
          <a:p>
            <a:r>
              <a:rPr lang="zh-CN" altLang="en-US" dirty="0"/>
              <a:t>重点掌握</a:t>
            </a:r>
            <a:endParaRPr lang="en-US" altLang="zh-CN" dirty="0"/>
          </a:p>
          <a:p>
            <a:pPr lvl="1"/>
            <a:r>
              <a:rPr lang="zh-CN" altLang="en-US" sz="2400" dirty="0"/>
              <a:t>基本块划分</a:t>
            </a:r>
            <a:r>
              <a:rPr lang="en-US" altLang="zh-CN" sz="2400" dirty="0"/>
              <a:t>/</a:t>
            </a:r>
            <a:r>
              <a:rPr lang="zh-CN" altLang="en-US" sz="2400" dirty="0"/>
              <a:t>程序流图构造</a:t>
            </a:r>
            <a:endParaRPr lang="en-US" altLang="zh-CN" sz="2400" dirty="0"/>
          </a:p>
          <a:p>
            <a:pPr lvl="1"/>
            <a:r>
              <a:rPr lang="zh-CN" altLang="en-US" dirty="0"/>
              <a:t>数据流分析</a:t>
            </a:r>
            <a:endParaRPr lang="en-US" altLang="zh-CN" sz="2400" dirty="0"/>
          </a:p>
          <a:p>
            <a:pPr lvl="1"/>
            <a:r>
              <a:rPr lang="zh-CN" altLang="en-US" sz="2400" dirty="0"/>
              <a:t>循环的识别</a:t>
            </a:r>
            <a:r>
              <a:rPr lang="en-US" altLang="zh-CN" sz="2400" dirty="0"/>
              <a:t>/</a:t>
            </a:r>
            <a:r>
              <a:rPr lang="zh-CN" altLang="en-US" sz="2400" dirty="0"/>
              <a:t>循环的优化</a:t>
            </a:r>
            <a:endParaRPr lang="en-US" altLang="zh-CN" sz="2400" dirty="0"/>
          </a:p>
          <a:p>
            <a:pPr lvl="1"/>
            <a:r>
              <a:rPr lang="zh-CN" altLang="en-US" sz="2400" dirty="0"/>
              <a:t>常量合并</a:t>
            </a:r>
            <a:r>
              <a:rPr lang="en-US" altLang="zh-CN" sz="2400" dirty="0"/>
              <a:t>/</a:t>
            </a:r>
            <a:r>
              <a:rPr lang="zh-CN" altLang="en-US" sz="2400" dirty="0"/>
              <a:t>常量传播</a:t>
            </a:r>
            <a:r>
              <a:rPr lang="en-US" altLang="zh-CN" dirty="0"/>
              <a:t>/CSE/</a:t>
            </a:r>
            <a:r>
              <a:rPr lang="zh-CN" altLang="en-US" dirty="0"/>
              <a:t>复写传播</a:t>
            </a:r>
            <a:r>
              <a:rPr lang="en-US" altLang="zh-CN" dirty="0"/>
              <a:t>/DCE</a:t>
            </a:r>
            <a:endParaRPr lang="en-US" altLang="zh-CN" sz="2400" dirty="0"/>
          </a:p>
        </p:txBody>
      </p:sp>
    </p:spTree>
    <p:extLst>
      <p:ext uri="{BB962C8B-B14F-4D97-AF65-F5344CB8AC3E}">
        <p14:creationId xmlns:p14="http://schemas.microsoft.com/office/powerpoint/2010/main" val="1003654138"/>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endParaRPr lang="zh-CN" altLang="en-US"/>
          </a:p>
        </p:txBody>
      </p:sp>
      <p:sp>
        <p:nvSpPr>
          <p:cNvPr id="3" name="副标题 2"/>
          <p:cNvSpPr>
            <a:spLocks noGrp="1"/>
          </p:cNvSpPr>
          <p:nvPr>
            <p:ph type="subTitle" idx="1"/>
          </p:nvPr>
        </p:nvSpPr>
        <p:spPr/>
        <p:txBody>
          <a:bodyPr/>
          <a:lstStyle/>
          <a:p>
            <a:endParaRPr lang="zh-CN" altLang="en-US"/>
          </a:p>
        </p:txBody>
      </p:sp>
      <p:pic>
        <p:nvPicPr>
          <p:cNvPr id="5" name="图片 4" descr="蓝色的天空和建筑&#10;&#10;描述已自动生成"/>
          <p:cNvPicPr>
            <a:picLocks noChangeAspect="1"/>
          </p:cNvPicPr>
          <p:nvPr/>
        </p:nvPicPr>
        <p:blipFill>
          <a:blip r:embed="rId2"/>
          <a:stretch>
            <a:fillRect/>
          </a:stretch>
        </p:blipFill>
        <p:spPr>
          <a:xfrm>
            <a:off x="0" y="609"/>
            <a:ext cx="12192000" cy="6856781"/>
          </a:xfrm>
          <a:prstGeom prst="rect">
            <a:avLst/>
          </a:prstGeom>
        </p:spPr>
      </p:pic>
      <p:sp>
        <p:nvSpPr>
          <p:cNvPr id="6" name="矩形 5"/>
          <p:cNvSpPr/>
          <p:nvPr/>
        </p:nvSpPr>
        <p:spPr>
          <a:xfrm>
            <a:off x="0" y="0"/>
            <a:ext cx="12192000" cy="6858000"/>
          </a:xfrm>
          <a:prstGeom prst="rect">
            <a:avLst/>
          </a:prstGeom>
          <a:solidFill>
            <a:srgbClr val="18978B">
              <a:alpha val="81000"/>
            </a:srgbClr>
          </a:solidFill>
          <a:ln>
            <a:noFill/>
          </a:ln>
          <a:effectLst/>
        </p:spPr>
        <p:txBody>
          <a:bodyPr vert="horz" wrap="square" lIns="121920" tIns="60960" rIns="121920" bIns="60960" numCol="1" anchor="t" anchorCtr="0" compatLnSpc="1"/>
          <a:lstStyle/>
          <a:p>
            <a:endParaRPr lang="zh-CN" altLang="en-US" sz="2400" dirty="0"/>
          </a:p>
        </p:txBody>
      </p:sp>
      <p:pic>
        <p:nvPicPr>
          <p:cNvPr id="7" name="图片 6" descr="卡通人物&#10;&#10;中度可信度描述已自动生成"/>
          <p:cNvPicPr>
            <a:picLocks noChangeAspect="1"/>
          </p:cNvPicPr>
          <p:nvPr/>
        </p:nvPicPr>
        <p:blipFill>
          <a:blip r:embed="rId3">
            <a:alphaModFix amt="15000"/>
          </a:blip>
          <a:stretch>
            <a:fillRect/>
          </a:stretch>
        </p:blipFill>
        <p:spPr>
          <a:xfrm>
            <a:off x="906751" y="1030288"/>
            <a:ext cx="5560235" cy="1051053"/>
          </a:xfrm>
          <a:prstGeom prst="rect">
            <a:avLst/>
          </a:prstGeom>
        </p:spPr>
      </p:pic>
      <p:pic>
        <p:nvPicPr>
          <p:cNvPr id="9" name="图片 8" descr="文本, QR 代码&#10;&#10;描述已自动生成"/>
          <p:cNvPicPr>
            <a:picLocks noChangeAspect="1"/>
          </p:cNvPicPr>
          <p:nvPr/>
        </p:nvPicPr>
        <p:blipFill>
          <a:blip r:embed="rId4">
            <a:alphaModFix amt="15000"/>
          </a:blip>
          <a:stretch>
            <a:fillRect/>
          </a:stretch>
        </p:blipFill>
        <p:spPr>
          <a:xfrm>
            <a:off x="8770002" y="1030288"/>
            <a:ext cx="3267186" cy="1548256"/>
          </a:xfrm>
          <a:prstGeom prst="rect">
            <a:avLst/>
          </a:prstGeom>
        </p:spPr>
      </p:pic>
      <p:sp>
        <p:nvSpPr>
          <p:cNvPr id="10" name="文本框 9"/>
          <p:cNvSpPr txBox="1"/>
          <p:nvPr/>
        </p:nvSpPr>
        <p:spPr>
          <a:xfrm>
            <a:off x="3388948" y="1711881"/>
            <a:ext cx="2084225" cy="415498"/>
          </a:xfrm>
          <a:prstGeom prst="rect">
            <a:avLst/>
          </a:prstGeom>
          <a:noFill/>
          <a:effectLst>
            <a:outerShdw blurRad="50800" dist="50800" dir="5400000" algn="ctr" rotWithShape="0">
              <a:srgbClr val="000000">
                <a:alpha val="0"/>
              </a:srgbClr>
            </a:outerShdw>
          </a:effectLst>
        </p:spPr>
        <p:txBody>
          <a:bodyPr wrap="none" rtlCol="0">
            <a:spAutoFit/>
          </a:bodyPr>
          <a:lstStyle/>
          <a:p>
            <a:r>
              <a:rPr lang="en-US" altLang="zh-CN" sz="1050" b="1" dirty="0">
                <a:solidFill>
                  <a:schemeClr val="bg2">
                    <a:alpha val="22000"/>
                  </a:schemeClr>
                </a:solidFill>
              </a:rPr>
              <a:t>SEIZE THE DAY</a:t>
            </a:r>
          </a:p>
          <a:p>
            <a:r>
              <a:rPr lang="en-US" altLang="zh-CN" sz="1050" b="1" dirty="0">
                <a:solidFill>
                  <a:schemeClr val="bg2">
                    <a:alpha val="22000"/>
                  </a:schemeClr>
                </a:solidFill>
              </a:rPr>
              <a:t>AND LIVE UP TO THE TIMES</a:t>
            </a:r>
            <a:endParaRPr lang="zh-CN" altLang="en-US" sz="1050" b="1" dirty="0">
              <a:solidFill>
                <a:schemeClr val="bg2">
                  <a:alpha val="22000"/>
                </a:schemeClr>
              </a:solidFill>
            </a:endParaRPr>
          </a:p>
        </p:txBody>
      </p:sp>
      <p:sp>
        <p:nvSpPr>
          <p:cNvPr id="8" name="文本框 4">
            <a:extLst>
              <a:ext uri="{FF2B5EF4-FFF2-40B4-BE49-F238E27FC236}">
                <a16:creationId xmlns:a16="http://schemas.microsoft.com/office/drawing/2014/main" id="{EB15762E-9FCB-DE08-1748-7D34ED944FA8}"/>
              </a:ext>
            </a:extLst>
          </p:cNvPr>
          <p:cNvSpPr txBox="1"/>
          <p:nvPr/>
        </p:nvSpPr>
        <p:spPr>
          <a:xfrm>
            <a:off x="3227608" y="2762004"/>
            <a:ext cx="5736783" cy="156966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kumimoji="1" lang="zh-CN" altLang="en-US" sz="9600" dirty="0">
                <a:solidFill>
                  <a:schemeClr val="bg1"/>
                </a:solidFill>
                <a:latin typeface="上首标榜体（非商用）" panose="02010609000101010101" pitchFamily="49" charset="-122"/>
                <a:ea typeface="上首标榜体（非商用）" panose="02010609000101010101" pitchFamily="49" charset="-122"/>
                <a:cs typeface="Microsoft YaHei" charset="-122"/>
              </a:rPr>
              <a:t>再见</a:t>
            </a:r>
          </a:p>
        </p:txBody>
      </p:sp>
    </p:spTree>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652602" y="1104097"/>
            <a:ext cx="7529830" cy="1569660"/>
          </a:xfrm>
          <a:prstGeom prst="rect">
            <a:avLst/>
          </a:prstGeom>
        </p:spPr>
        <p:txBody>
          <a:bodyPr wrap="square">
            <a:spAutoFit/>
          </a:bodyPr>
          <a:lstStyle/>
          <a:p>
            <a:r>
              <a:rPr lang="zh-CN" altLang="en-US" sz="6000" b="1" spc="600" dirty="0">
                <a:solidFill>
                  <a:srgbClr val="0E7D7F"/>
                </a:solidFill>
                <a:latin typeface="书体坊兰亭体" panose="03000509000000000000" pitchFamily="65" charset="-122"/>
                <a:ea typeface="书体坊兰亭体" panose="03000509000000000000" pitchFamily="65" charset="-122"/>
              </a:rPr>
              <a:t>谢</a:t>
            </a:r>
            <a:r>
              <a:rPr lang="zh-CN" altLang="en-US" sz="2000" b="1" spc="600" dirty="0">
                <a:solidFill>
                  <a:srgbClr val="0E7D7F"/>
                </a:solidFill>
                <a:latin typeface="书体坊兰亭体" panose="03000509000000000000" pitchFamily="65" charset="-122"/>
                <a:ea typeface="书体坊兰亭体" panose="03000509000000000000" pitchFamily="65" charset="-122"/>
              </a:rPr>
              <a:t> </a:t>
            </a:r>
            <a:r>
              <a:rPr lang="zh-CN" altLang="en-US" sz="6000" b="1" spc="600" dirty="0">
                <a:solidFill>
                  <a:srgbClr val="0E7D7F"/>
                </a:solidFill>
                <a:latin typeface="书体坊兰亭体" panose="03000509000000000000" pitchFamily="65" charset="-122"/>
                <a:ea typeface="书体坊兰亭体" panose="03000509000000000000" pitchFamily="65" charset="-122"/>
              </a:rPr>
              <a:t>谢</a:t>
            </a:r>
            <a:r>
              <a:rPr lang="zh-CN" altLang="en-US" sz="2000" b="1" spc="600" dirty="0">
                <a:solidFill>
                  <a:srgbClr val="0E7D7F"/>
                </a:solidFill>
                <a:latin typeface="书体坊兰亭体" panose="03000509000000000000" pitchFamily="65" charset="-122"/>
                <a:ea typeface="书体坊兰亭体" panose="03000509000000000000" pitchFamily="65" charset="-122"/>
              </a:rPr>
              <a:t> </a:t>
            </a:r>
            <a:r>
              <a:rPr lang="zh-CN" altLang="en-US" sz="6000" b="1" spc="600" dirty="0">
                <a:solidFill>
                  <a:srgbClr val="0E7D7F"/>
                </a:solidFill>
                <a:latin typeface="书体坊兰亭体" panose="03000509000000000000" pitchFamily="65" charset="-122"/>
                <a:ea typeface="书体坊兰亭体" panose="03000509000000000000" pitchFamily="65" charset="-122"/>
              </a:rPr>
              <a:t>聆</a:t>
            </a:r>
            <a:r>
              <a:rPr lang="zh-CN" altLang="en-US" sz="2000" b="1" spc="600" dirty="0">
                <a:solidFill>
                  <a:srgbClr val="0E7D7F"/>
                </a:solidFill>
                <a:latin typeface="书体坊兰亭体" panose="03000509000000000000" pitchFamily="65" charset="-122"/>
                <a:ea typeface="书体坊兰亭体" panose="03000509000000000000" pitchFamily="65" charset="-122"/>
              </a:rPr>
              <a:t> </a:t>
            </a:r>
            <a:r>
              <a:rPr lang="zh-CN" altLang="en-US" sz="6000" b="1" spc="600" dirty="0">
                <a:solidFill>
                  <a:srgbClr val="0E7D7F"/>
                </a:solidFill>
                <a:latin typeface="书体坊兰亭体" panose="03000509000000000000" pitchFamily="65" charset="-122"/>
                <a:ea typeface="书体坊兰亭体" panose="03000509000000000000" pitchFamily="65" charset="-122"/>
              </a:rPr>
              <a:t>听</a:t>
            </a:r>
            <a:r>
              <a:rPr lang="zh-CN" altLang="en-US" sz="9600" b="1" spc="600" dirty="0">
                <a:solidFill>
                  <a:srgbClr val="0E7D7F"/>
                </a:solidFill>
                <a:latin typeface="书体坊兰亭体" panose="03000509000000000000" pitchFamily="65" charset="-122"/>
                <a:ea typeface="书体坊兰亭体" panose="03000509000000000000" pitchFamily="65" charset="-122"/>
              </a:rPr>
              <a:t> </a:t>
            </a:r>
            <a:r>
              <a:rPr lang="zh-CN" altLang="en-US" sz="6000" b="1" spc="600" dirty="0">
                <a:solidFill>
                  <a:srgbClr val="0E7D7F"/>
                </a:solidFill>
                <a:latin typeface="书体坊兰亭体" panose="03000509000000000000" pitchFamily="65" charset="-122"/>
                <a:ea typeface="书体坊兰亭体" panose="03000509000000000000" pitchFamily="65" charset="-122"/>
              </a:rPr>
              <a:t>敬</a:t>
            </a:r>
            <a:r>
              <a:rPr lang="zh-CN" altLang="en-US" sz="2000" b="1" spc="600" dirty="0">
                <a:solidFill>
                  <a:srgbClr val="0E7D7F"/>
                </a:solidFill>
                <a:latin typeface="书体坊兰亭体" panose="03000509000000000000" pitchFamily="65" charset="-122"/>
                <a:ea typeface="书体坊兰亭体" panose="03000509000000000000" pitchFamily="65" charset="-122"/>
              </a:rPr>
              <a:t> </a:t>
            </a:r>
            <a:r>
              <a:rPr lang="zh-CN" altLang="en-US" sz="6000" b="1" spc="600" dirty="0">
                <a:solidFill>
                  <a:srgbClr val="0E7D7F"/>
                </a:solidFill>
                <a:latin typeface="书体坊兰亭体" panose="03000509000000000000" pitchFamily="65" charset="-122"/>
                <a:ea typeface="书体坊兰亭体" panose="03000509000000000000" pitchFamily="65" charset="-122"/>
              </a:rPr>
              <a:t>请</a:t>
            </a:r>
            <a:r>
              <a:rPr lang="zh-CN" altLang="en-US" sz="2000" b="1" spc="600" dirty="0">
                <a:solidFill>
                  <a:srgbClr val="0E7D7F"/>
                </a:solidFill>
                <a:latin typeface="书体坊兰亭体" panose="03000509000000000000" pitchFamily="65" charset="-122"/>
                <a:ea typeface="书体坊兰亭体" panose="03000509000000000000" pitchFamily="65" charset="-122"/>
              </a:rPr>
              <a:t> </a:t>
            </a:r>
            <a:r>
              <a:rPr lang="zh-CN" altLang="en-US" sz="6000" b="1" spc="600" dirty="0">
                <a:solidFill>
                  <a:srgbClr val="0E7D7F"/>
                </a:solidFill>
                <a:latin typeface="书体坊兰亭体" panose="03000509000000000000" pitchFamily="65" charset="-122"/>
                <a:ea typeface="书体坊兰亭体" panose="03000509000000000000" pitchFamily="65" charset="-122"/>
              </a:rPr>
              <a:t>指</a:t>
            </a:r>
            <a:r>
              <a:rPr lang="zh-CN" altLang="en-US" sz="2000" b="1" spc="600" dirty="0">
                <a:solidFill>
                  <a:srgbClr val="0E7D7F"/>
                </a:solidFill>
                <a:latin typeface="书体坊兰亭体" panose="03000509000000000000" pitchFamily="65" charset="-122"/>
                <a:ea typeface="书体坊兰亭体" panose="03000509000000000000" pitchFamily="65" charset="-122"/>
              </a:rPr>
              <a:t> </a:t>
            </a:r>
            <a:r>
              <a:rPr lang="zh-CN" altLang="en-US" sz="6000" b="1" spc="600" dirty="0">
                <a:solidFill>
                  <a:srgbClr val="0E7D7F"/>
                </a:solidFill>
                <a:latin typeface="书体坊兰亭体" panose="03000509000000000000" pitchFamily="65" charset="-122"/>
                <a:ea typeface="书体坊兰亭体" panose="03000509000000000000" pitchFamily="65" charset="-122"/>
              </a:rPr>
              <a:t>正</a:t>
            </a:r>
          </a:p>
        </p:txBody>
      </p:sp>
      <p:pic>
        <p:nvPicPr>
          <p:cNvPr id="5" name="图片 4" descr="城市的风景&#10;&#10;描述已自动生成"/>
          <p:cNvPicPr>
            <a:picLocks noChangeAspect="1"/>
          </p:cNvPicPr>
          <p:nvPr/>
        </p:nvPicPr>
        <p:blipFill>
          <a:blip r:embed="rId2"/>
          <a:stretch>
            <a:fillRect/>
          </a:stretch>
        </p:blipFill>
        <p:spPr>
          <a:xfrm>
            <a:off x="0" y="3810000"/>
            <a:ext cx="12192000" cy="3048000"/>
          </a:xfrm>
          <a:prstGeom prst="rect">
            <a:avLst/>
          </a:prstGeom>
        </p:spPr>
      </p:pic>
      <p:sp>
        <p:nvSpPr>
          <p:cNvPr id="3" name="矩形 2"/>
          <p:cNvSpPr/>
          <p:nvPr/>
        </p:nvSpPr>
        <p:spPr>
          <a:xfrm>
            <a:off x="0" y="3810000"/>
            <a:ext cx="12192000" cy="3048000"/>
          </a:xfrm>
          <a:prstGeom prst="rect">
            <a:avLst/>
          </a:prstGeom>
          <a:solidFill>
            <a:srgbClr val="18978B">
              <a:alpha val="81000"/>
            </a:srgbClr>
          </a:solidFill>
          <a:ln>
            <a:noFill/>
          </a:ln>
          <a:effectLst/>
        </p:spPr>
        <p:txBody>
          <a:bodyPr vert="horz" wrap="square" lIns="121920" tIns="60960" rIns="121920" bIns="60960" numCol="1" anchor="t" anchorCtr="0" compatLnSpc="1"/>
          <a:lstStyle/>
          <a:p>
            <a:endParaRPr lang="zh-CN" altLang="en-US" sz="2400" dirty="0"/>
          </a:p>
        </p:txBody>
      </p:sp>
      <p:pic>
        <p:nvPicPr>
          <p:cNvPr id="12" name="图片 11" descr="卡通人物&#10;&#10;中度可信度描述已自动生成"/>
          <p:cNvPicPr>
            <a:picLocks noChangeAspect="1"/>
          </p:cNvPicPr>
          <p:nvPr/>
        </p:nvPicPr>
        <p:blipFill>
          <a:blip r:embed="rId3">
            <a:alphaModFix amt="66000"/>
          </a:blip>
          <a:stretch>
            <a:fillRect/>
          </a:stretch>
        </p:blipFill>
        <p:spPr>
          <a:xfrm>
            <a:off x="201672" y="5806947"/>
            <a:ext cx="5560235" cy="1051053"/>
          </a:xfrm>
          <a:prstGeom prst="rect">
            <a:avLst/>
          </a:prstGeom>
        </p:spPr>
      </p:pic>
      <p:pic>
        <p:nvPicPr>
          <p:cNvPr id="6" name="图片 5" descr="文本, QR 代码&#10;&#10;描述已自动生成">
            <a:extLst>
              <a:ext uri="{FF2B5EF4-FFF2-40B4-BE49-F238E27FC236}">
                <a16:creationId xmlns:a16="http://schemas.microsoft.com/office/drawing/2014/main" id="{ACC09478-2D16-D800-4C39-1D040ACB42D2}"/>
              </a:ext>
            </a:extLst>
          </p:cNvPr>
          <p:cNvPicPr>
            <a:picLocks noChangeAspect="1"/>
          </p:cNvPicPr>
          <p:nvPr/>
        </p:nvPicPr>
        <p:blipFill>
          <a:blip r:embed="rId4"/>
          <a:stretch>
            <a:fillRect/>
          </a:stretch>
        </p:blipFill>
        <p:spPr>
          <a:xfrm>
            <a:off x="8417461" y="4448049"/>
            <a:ext cx="3376819" cy="1600209"/>
          </a:xfrm>
          <a:prstGeom prst="rect">
            <a:avLst/>
          </a:prstGeom>
        </p:spPr>
      </p:pic>
    </p:spTree>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endParaRPr lang="zh-CN" altLang="en-US"/>
          </a:p>
        </p:txBody>
      </p:sp>
      <p:sp>
        <p:nvSpPr>
          <p:cNvPr id="3" name="副标题 2"/>
          <p:cNvSpPr>
            <a:spLocks noGrp="1"/>
          </p:cNvSpPr>
          <p:nvPr>
            <p:ph type="subTitle" idx="1"/>
          </p:nvPr>
        </p:nvSpPr>
        <p:spPr/>
        <p:txBody>
          <a:bodyPr/>
          <a:lstStyle/>
          <a:p>
            <a:endParaRPr lang="zh-CN" altLang="en-US"/>
          </a:p>
        </p:txBody>
      </p:sp>
      <p:pic>
        <p:nvPicPr>
          <p:cNvPr id="5" name="图片 4" descr="蓝色的天空和建筑&#10;&#10;描述已自动生成"/>
          <p:cNvPicPr>
            <a:picLocks noChangeAspect="1"/>
          </p:cNvPicPr>
          <p:nvPr/>
        </p:nvPicPr>
        <p:blipFill>
          <a:blip r:embed="rId2"/>
          <a:stretch>
            <a:fillRect/>
          </a:stretch>
        </p:blipFill>
        <p:spPr>
          <a:xfrm>
            <a:off x="0" y="609"/>
            <a:ext cx="12192000" cy="6856781"/>
          </a:xfrm>
          <a:prstGeom prst="rect">
            <a:avLst/>
          </a:prstGeom>
        </p:spPr>
      </p:pic>
      <p:pic>
        <p:nvPicPr>
          <p:cNvPr id="7" name="图片 6" descr="卡通人物&#10;&#10;中度可信度描述已自动生成"/>
          <p:cNvPicPr>
            <a:picLocks noChangeAspect="1"/>
          </p:cNvPicPr>
          <p:nvPr/>
        </p:nvPicPr>
        <p:blipFill>
          <a:blip r:embed="rId3">
            <a:alphaModFix amt="64000"/>
          </a:blip>
          <a:stretch>
            <a:fillRect/>
          </a:stretch>
        </p:blipFill>
        <p:spPr>
          <a:xfrm>
            <a:off x="906751" y="1030288"/>
            <a:ext cx="5560235" cy="1051053"/>
          </a:xfrm>
          <a:prstGeom prst="rect">
            <a:avLst/>
          </a:prstGeom>
        </p:spPr>
      </p:pic>
      <p:pic>
        <p:nvPicPr>
          <p:cNvPr id="9" name="图片 8" descr="文本, QR 代码&#10;&#10;描述已自动生成"/>
          <p:cNvPicPr>
            <a:picLocks noChangeAspect="1"/>
          </p:cNvPicPr>
          <p:nvPr/>
        </p:nvPicPr>
        <p:blipFill>
          <a:blip r:embed="rId4">
            <a:alphaModFix amt="59000"/>
          </a:blip>
          <a:stretch>
            <a:fillRect/>
          </a:stretch>
        </p:blipFill>
        <p:spPr>
          <a:xfrm>
            <a:off x="8770002" y="1030288"/>
            <a:ext cx="3267186" cy="1548256"/>
          </a:xfrm>
          <a:prstGeom prst="rect">
            <a:avLst/>
          </a:prstGeom>
        </p:spPr>
      </p:pic>
      <p:sp>
        <p:nvSpPr>
          <p:cNvPr id="10" name="文本框 9"/>
          <p:cNvSpPr txBox="1"/>
          <p:nvPr/>
        </p:nvSpPr>
        <p:spPr>
          <a:xfrm>
            <a:off x="3388948" y="1711881"/>
            <a:ext cx="1887055" cy="415498"/>
          </a:xfrm>
          <a:prstGeom prst="rect">
            <a:avLst/>
          </a:prstGeom>
          <a:noFill/>
        </p:spPr>
        <p:txBody>
          <a:bodyPr wrap="none" rtlCol="0">
            <a:spAutoFit/>
          </a:bodyPr>
          <a:lstStyle/>
          <a:p>
            <a:r>
              <a:rPr lang="en-US" altLang="zh-CN" sz="1050" b="1" dirty="0">
                <a:solidFill>
                  <a:schemeClr val="bg2"/>
                </a:solidFill>
              </a:rPr>
              <a:t>SEIZE THE DAY</a:t>
            </a:r>
          </a:p>
          <a:p>
            <a:r>
              <a:rPr lang="en-US" altLang="zh-CN" sz="1050" b="1" dirty="0">
                <a:solidFill>
                  <a:schemeClr val="bg2"/>
                </a:solidFill>
              </a:rPr>
              <a:t>AND LIVE UP TO THE TIMES</a:t>
            </a:r>
            <a:endParaRPr lang="zh-CN" altLang="en-US" sz="1050" b="1" dirty="0">
              <a:solidFill>
                <a:schemeClr val="bg2"/>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8C5979-34C0-4D9B-B9B5-F67D78A8FFB0}"/>
              </a:ext>
            </a:extLst>
          </p:cNvPr>
          <p:cNvSpPr>
            <a:spLocks noGrp="1"/>
          </p:cNvSpPr>
          <p:nvPr>
            <p:ph type="title"/>
          </p:nvPr>
        </p:nvSpPr>
        <p:spPr/>
        <p:txBody>
          <a:bodyPr/>
          <a:lstStyle/>
          <a:p>
            <a:r>
              <a:rPr lang="en-US" altLang="zh-CN" dirty="0"/>
              <a:t>10.1.2</a:t>
            </a:r>
            <a:r>
              <a:rPr lang="zh-CN" altLang="en-US" dirty="0"/>
              <a:t>　优化的思路</a:t>
            </a:r>
          </a:p>
        </p:txBody>
      </p:sp>
      <p:sp>
        <p:nvSpPr>
          <p:cNvPr id="3" name="内容占位符 2">
            <a:extLst>
              <a:ext uri="{FF2B5EF4-FFF2-40B4-BE49-F238E27FC236}">
                <a16:creationId xmlns:a16="http://schemas.microsoft.com/office/drawing/2014/main" id="{412B5555-2F21-48E3-AD7F-CC99057FB01F}"/>
              </a:ext>
            </a:extLst>
          </p:cNvPr>
          <p:cNvSpPr>
            <a:spLocks noGrp="1"/>
          </p:cNvSpPr>
          <p:nvPr>
            <p:ph idx="1"/>
          </p:nvPr>
        </p:nvSpPr>
        <p:spPr>
          <a:xfrm>
            <a:off x="487822" y="942764"/>
            <a:ext cx="11213848" cy="5637024"/>
          </a:xfrm>
        </p:spPr>
        <p:txBody>
          <a:bodyPr>
            <a:normAutofit fontScale="85000" lnSpcReduction="10000"/>
          </a:bodyPr>
          <a:lstStyle/>
          <a:p>
            <a:r>
              <a:rPr lang="zh-CN" altLang="en-US" dirty="0"/>
              <a:t>思路</a:t>
            </a:r>
            <a:r>
              <a:rPr lang="en-US" altLang="zh-CN" dirty="0"/>
              <a:t>6: </a:t>
            </a:r>
            <a:r>
              <a:rPr lang="zh-CN" altLang="en-US" dirty="0"/>
              <a:t>针对循环</a:t>
            </a:r>
            <a:r>
              <a:rPr lang="en-US" altLang="zh-CN" dirty="0"/>
              <a:t>,</a:t>
            </a:r>
            <a:r>
              <a:rPr lang="zh-CN" altLang="en-US" dirty="0"/>
              <a:t>重点优化</a:t>
            </a:r>
            <a:r>
              <a:rPr lang="en-US" altLang="zh-CN" dirty="0"/>
              <a:t>(</a:t>
            </a:r>
            <a:r>
              <a:rPr lang="zh-CN" altLang="en-US" dirty="0"/>
              <a:t>续</a:t>
            </a:r>
            <a:r>
              <a:rPr lang="en-US" altLang="zh-CN" dirty="0"/>
              <a:t>)</a:t>
            </a:r>
          </a:p>
          <a:p>
            <a:pPr lvl="1"/>
            <a:r>
              <a:rPr lang="zh-CN" altLang="en-US" dirty="0"/>
              <a:t>循环向量化</a:t>
            </a:r>
            <a:r>
              <a:rPr lang="en-US" altLang="zh-CN" dirty="0"/>
              <a:t>(Loop Vectorization)</a:t>
            </a:r>
          </a:p>
          <a:p>
            <a:pPr marL="457200" lvl="1" indent="0">
              <a:buNone/>
            </a:pPr>
            <a:r>
              <a:rPr lang="zh-CN" altLang="en-US" dirty="0">
                <a:solidFill>
                  <a:schemeClr val="tx1"/>
                </a:solidFill>
              </a:rPr>
              <a:t>结合</a:t>
            </a:r>
            <a:r>
              <a:rPr lang="en-US" altLang="zh-CN" dirty="0">
                <a:solidFill>
                  <a:schemeClr val="tx1"/>
                </a:solidFill>
              </a:rPr>
              <a:t>SIMD</a:t>
            </a:r>
            <a:r>
              <a:rPr lang="zh-CN" altLang="en-US" dirty="0">
                <a:solidFill>
                  <a:schemeClr val="tx1"/>
                </a:solidFill>
              </a:rPr>
              <a:t>和循环展开</a:t>
            </a:r>
            <a:endParaRPr lang="en-US" altLang="zh-CN" dirty="0">
              <a:solidFill>
                <a:schemeClr val="tx1"/>
              </a:solidFill>
            </a:endParaRPr>
          </a:p>
          <a:p>
            <a:pPr lvl="1"/>
            <a:r>
              <a:rPr lang="zh-CN" altLang="en-US" dirty="0"/>
              <a:t>循环重组</a:t>
            </a:r>
            <a:r>
              <a:rPr lang="en-US" altLang="zh-CN" dirty="0"/>
              <a:t>(Reassociation)</a:t>
            </a:r>
          </a:p>
          <a:p>
            <a:pPr marL="457200" lvl="1" indent="0">
              <a:buNone/>
            </a:pPr>
            <a:r>
              <a:rPr lang="en-US" altLang="zh-CN" dirty="0">
                <a:solidFill>
                  <a:schemeClr val="tx1"/>
                </a:solidFill>
              </a:rPr>
              <a:t>int a[100][100]</a:t>
            </a:r>
          </a:p>
          <a:p>
            <a:pPr marL="457200" lvl="1" indent="0">
              <a:buNone/>
            </a:pPr>
            <a:r>
              <a:rPr lang="en-US" altLang="zh-CN" dirty="0">
                <a:solidFill>
                  <a:schemeClr val="tx1"/>
                </a:solidFill>
              </a:rPr>
              <a:t>for (</a:t>
            </a:r>
            <a:r>
              <a:rPr lang="en-US" altLang="zh-CN" dirty="0" err="1">
                <a:solidFill>
                  <a:schemeClr val="tx1"/>
                </a:solidFill>
              </a:rPr>
              <a:t>i</a:t>
            </a:r>
            <a:r>
              <a:rPr lang="en-US" altLang="zh-CN" dirty="0">
                <a:solidFill>
                  <a:schemeClr val="tx1"/>
                </a:solidFill>
              </a:rPr>
              <a:t> = 0; </a:t>
            </a:r>
            <a:r>
              <a:rPr lang="en-US" altLang="zh-CN" dirty="0" err="1">
                <a:solidFill>
                  <a:schemeClr val="tx1"/>
                </a:solidFill>
              </a:rPr>
              <a:t>i</a:t>
            </a:r>
            <a:r>
              <a:rPr lang="en-US" altLang="zh-CN" dirty="0">
                <a:solidFill>
                  <a:schemeClr val="tx1"/>
                </a:solidFill>
              </a:rPr>
              <a:t>&lt; 100; </a:t>
            </a:r>
            <a:r>
              <a:rPr lang="en-US" altLang="zh-CN" dirty="0" err="1">
                <a:solidFill>
                  <a:schemeClr val="tx1"/>
                </a:solidFill>
              </a:rPr>
              <a:t>i</a:t>
            </a:r>
            <a:r>
              <a:rPr lang="en-US" altLang="zh-CN" dirty="0">
                <a:solidFill>
                  <a:schemeClr val="tx1"/>
                </a:solidFill>
              </a:rPr>
              <a:t>++){</a:t>
            </a:r>
          </a:p>
          <a:p>
            <a:pPr marL="457200" lvl="1" indent="0">
              <a:buNone/>
            </a:pPr>
            <a:r>
              <a:rPr lang="en-US" altLang="zh-CN" dirty="0">
                <a:solidFill>
                  <a:schemeClr val="tx1"/>
                </a:solidFill>
              </a:rPr>
              <a:t>  for (j = 0; j&lt;100; </a:t>
            </a:r>
            <a:r>
              <a:rPr lang="en-US" altLang="zh-CN" dirty="0" err="1">
                <a:solidFill>
                  <a:schemeClr val="tx1"/>
                </a:solidFill>
              </a:rPr>
              <a:t>j++</a:t>
            </a:r>
            <a:r>
              <a:rPr lang="en-US" altLang="zh-CN" dirty="0">
                <a:solidFill>
                  <a:schemeClr val="tx1"/>
                </a:solidFill>
              </a:rPr>
              <a:t>){</a:t>
            </a:r>
          </a:p>
          <a:p>
            <a:pPr marL="457200" lvl="1" indent="0">
              <a:buNone/>
            </a:pPr>
            <a:r>
              <a:rPr lang="en-US" altLang="zh-CN" dirty="0">
                <a:solidFill>
                  <a:schemeClr val="tx1"/>
                </a:solidFill>
              </a:rPr>
              <a:t>    a[</a:t>
            </a:r>
            <a:r>
              <a:rPr lang="en-US" altLang="zh-CN" dirty="0" err="1">
                <a:solidFill>
                  <a:schemeClr val="tx1"/>
                </a:solidFill>
              </a:rPr>
              <a:t>i</a:t>
            </a:r>
            <a:r>
              <a:rPr lang="en-US" altLang="zh-CN" dirty="0">
                <a:solidFill>
                  <a:schemeClr val="tx1"/>
                </a:solidFill>
              </a:rPr>
              <a:t>][j] = b + a[</a:t>
            </a:r>
            <a:r>
              <a:rPr lang="en-US" altLang="zh-CN" dirty="0" err="1">
                <a:solidFill>
                  <a:schemeClr val="tx1"/>
                </a:solidFill>
              </a:rPr>
              <a:t>i</a:t>
            </a:r>
            <a:r>
              <a:rPr lang="en-US" altLang="zh-CN" dirty="0">
                <a:solidFill>
                  <a:schemeClr val="tx1"/>
                </a:solidFill>
              </a:rPr>
              <a:t>][j];</a:t>
            </a:r>
          </a:p>
          <a:p>
            <a:pPr marL="457200" lvl="1" indent="0">
              <a:buNone/>
            </a:pPr>
            <a:r>
              <a:rPr lang="en-US" altLang="zh-CN" dirty="0">
                <a:solidFill>
                  <a:schemeClr val="tx1"/>
                </a:solidFill>
              </a:rPr>
              <a:t>  }</a:t>
            </a:r>
          </a:p>
          <a:p>
            <a:pPr marL="457200" lvl="1" indent="0">
              <a:buNone/>
            </a:pPr>
            <a:r>
              <a:rPr lang="en-US" altLang="zh-CN" dirty="0">
                <a:solidFill>
                  <a:schemeClr val="tx1"/>
                </a:solidFill>
              </a:rPr>
              <a:t>}</a:t>
            </a:r>
          </a:p>
          <a:p>
            <a:pPr marL="457200" lvl="1" indent="0">
              <a:buNone/>
            </a:pPr>
            <a:r>
              <a:rPr lang="en-US" altLang="zh-CN" dirty="0"/>
              <a:t>a[</a:t>
            </a:r>
            <a:r>
              <a:rPr lang="en-US" altLang="zh-CN" dirty="0" err="1"/>
              <a:t>i</a:t>
            </a:r>
            <a:r>
              <a:rPr lang="en-US" altLang="zh-CN" dirty="0"/>
              <a:t>][j]</a:t>
            </a:r>
            <a:r>
              <a:rPr lang="zh-CN" altLang="en-US" dirty="0"/>
              <a:t>的地址：</a:t>
            </a:r>
            <a:r>
              <a:rPr lang="en-US" altLang="zh-CN" dirty="0"/>
              <a:t>a + 100*</a:t>
            </a:r>
            <a:r>
              <a:rPr lang="en-US" altLang="zh-CN" dirty="0" err="1"/>
              <a:t>i</a:t>
            </a:r>
            <a:r>
              <a:rPr lang="en-US" altLang="zh-CN" dirty="0"/>
              <a:t> </a:t>
            </a:r>
            <a:r>
              <a:rPr lang="zh-CN" altLang="en-US" dirty="0"/>
              <a:t>*</a:t>
            </a:r>
            <a:r>
              <a:rPr lang="en-US" altLang="zh-CN" dirty="0"/>
              <a:t>4+j</a:t>
            </a:r>
            <a:r>
              <a:rPr lang="zh-CN" altLang="en-US" dirty="0"/>
              <a:t>*</a:t>
            </a:r>
            <a:r>
              <a:rPr lang="en-US" altLang="zh-CN" dirty="0"/>
              <a:t>4</a:t>
            </a:r>
            <a:r>
              <a:rPr lang="zh-CN" altLang="en-US" dirty="0"/>
              <a:t>的前半部分不需要每次都在内循环计算，可提至外循环</a:t>
            </a:r>
            <a:endParaRPr lang="en-US" altLang="zh-CN" dirty="0"/>
          </a:p>
        </p:txBody>
      </p:sp>
    </p:spTree>
    <p:extLst>
      <p:ext uri="{BB962C8B-B14F-4D97-AF65-F5344CB8AC3E}">
        <p14:creationId xmlns:p14="http://schemas.microsoft.com/office/powerpoint/2010/main" val="28909883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标题 35">
            <a:extLst>
              <a:ext uri="{FF2B5EF4-FFF2-40B4-BE49-F238E27FC236}">
                <a16:creationId xmlns:a16="http://schemas.microsoft.com/office/drawing/2014/main" id="{C75D14DF-DE44-4153-A1F1-D5460DAABDA2}"/>
              </a:ext>
            </a:extLst>
          </p:cNvPr>
          <p:cNvSpPr>
            <a:spLocks noGrp="1"/>
          </p:cNvSpPr>
          <p:nvPr>
            <p:ph type="title"/>
          </p:nvPr>
        </p:nvSpPr>
        <p:spPr/>
        <p:txBody>
          <a:bodyPr>
            <a:normAutofit/>
          </a:bodyPr>
          <a:lstStyle/>
          <a:p>
            <a:r>
              <a:rPr lang="zh-CN" altLang="en-US" dirty="0"/>
              <a:t>编译程序的结构 </a:t>
            </a:r>
          </a:p>
        </p:txBody>
      </p:sp>
      <p:sp>
        <p:nvSpPr>
          <p:cNvPr id="37" name="内容占位符 36">
            <a:extLst>
              <a:ext uri="{FF2B5EF4-FFF2-40B4-BE49-F238E27FC236}">
                <a16:creationId xmlns:a16="http://schemas.microsoft.com/office/drawing/2014/main" id="{5F2AF05D-E821-4FE2-80D4-16F6FF978820}"/>
              </a:ext>
            </a:extLst>
          </p:cNvPr>
          <p:cNvSpPr>
            <a:spLocks noGrp="1"/>
          </p:cNvSpPr>
          <p:nvPr>
            <p:ph idx="1"/>
          </p:nvPr>
        </p:nvSpPr>
        <p:spPr>
          <a:xfrm>
            <a:off x="487822" y="942764"/>
            <a:ext cx="10515599" cy="544305"/>
          </a:xfrm>
        </p:spPr>
        <p:txBody>
          <a:bodyPr>
            <a:normAutofit fontScale="92500" lnSpcReduction="20000"/>
          </a:bodyPr>
          <a:lstStyle/>
          <a:p>
            <a:r>
              <a:rPr lang="zh-CN" altLang="en-US" dirty="0"/>
              <a:t>本章在整个编译过程中所处的位置</a:t>
            </a:r>
          </a:p>
        </p:txBody>
      </p:sp>
      <p:sp>
        <p:nvSpPr>
          <p:cNvPr id="67" name="圆角矩形 33">
            <a:extLst>
              <a:ext uri="{FF2B5EF4-FFF2-40B4-BE49-F238E27FC236}">
                <a16:creationId xmlns:a16="http://schemas.microsoft.com/office/drawing/2014/main" id="{0385DAB3-5D0B-E8E7-3F73-9E1B178A0A7A}"/>
              </a:ext>
            </a:extLst>
          </p:cNvPr>
          <p:cNvSpPr/>
          <p:nvPr/>
        </p:nvSpPr>
        <p:spPr bwMode="auto">
          <a:xfrm>
            <a:off x="3844965" y="2052563"/>
            <a:ext cx="3653859" cy="456979"/>
          </a:xfrm>
          <a:prstGeom prst="roundRect">
            <a:avLst/>
          </a:prstGeom>
          <a:solidFill>
            <a:srgbClr val="FFFFFF"/>
          </a:solidFill>
          <a:ln w="25400" cap="rnd" cmpd="sng" algn="ctr">
            <a:solidFill>
              <a:schemeClr val="tx1"/>
            </a:solidFill>
            <a:prstDash val="solid"/>
            <a:headEnd type="none" w="med" len="med"/>
            <a:tailEnd type="stealth" w="lg" len="lg"/>
          </a:ln>
          <a:effectLst>
            <a:outerShdw blurRad="50800" dist="50800" dir="2700000" algn="ctr" rotWithShape="0">
              <a:schemeClr val="tx1">
                <a:alpha val="40000"/>
              </a:schemeClr>
            </a:outerShdw>
          </a:effectLst>
        </p:spPr>
        <p:txBody>
          <a:bodyPr rot="0" spcFirstLastPara="0" vertOverflow="overflow" horzOverflow="overflow" vert="horz" wrap="none" lIns="121920" tIns="60960" rIns="121920" bIns="60960" numCol="1" spcCol="0" rtlCol="0" fromWordArt="0" anchor="ctr" anchorCtr="0" forceAA="0" compatLnSpc="1">
            <a:prstTxWarp prst="textNoShape">
              <a:avLst/>
            </a:prstTxWarp>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zh-CN" altLang="en-US" sz="2400" b="0" i="0" u="none" strike="noStrike" kern="0" cap="none" spc="0" normalizeH="0" baseline="0" noProof="0" dirty="0">
                <a:ln>
                  <a:noFill/>
                </a:ln>
                <a:effectLst/>
                <a:uLnTx/>
                <a:uFillTx/>
                <a:latin typeface="微软雅黑" panose="020B0503020204020204" pitchFamily="34" charset="-122"/>
                <a:ea typeface="黑体" panose="02010609060101010101" pitchFamily="49" charset="-122"/>
                <a:cs typeface="+mn-cs"/>
              </a:rPr>
              <a:t>词法分析器</a:t>
            </a:r>
          </a:p>
        </p:txBody>
      </p:sp>
      <p:sp>
        <p:nvSpPr>
          <p:cNvPr id="68" name="圆角矩形 34">
            <a:extLst>
              <a:ext uri="{FF2B5EF4-FFF2-40B4-BE49-F238E27FC236}">
                <a16:creationId xmlns:a16="http://schemas.microsoft.com/office/drawing/2014/main" id="{A224631A-84EC-1162-97E0-D92C0904DA7C}"/>
              </a:ext>
            </a:extLst>
          </p:cNvPr>
          <p:cNvSpPr/>
          <p:nvPr/>
        </p:nvSpPr>
        <p:spPr bwMode="auto">
          <a:xfrm>
            <a:off x="3865879" y="2972637"/>
            <a:ext cx="3653859" cy="456979"/>
          </a:xfrm>
          <a:prstGeom prst="roundRect">
            <a:avLst/>
          </a:prstGeom>
          <a:solidFill>
            <a:srgbClr val="FFFFFF"/>
          </a:solidFill>
          <a:ln w="25400" cap="rnd" cmpd="sng" algn="ctr">
            <a:solidFill>
              <a:schemeClr val="tx1"/>
            </a:solidFill>
            <a:prstDash val="solid"/>
            <a:headEnd type="none" w="med" len="med"/>
            <a:tailEnd type="stealth" w="lg" len="lg"/>
          </a:ln>
          <a:effectLst>
            <a:outerShdw blurRad="50800" dist="50800" dir="2700000" algn="ctr" rotWithShape="0">
              <a:schemeClr val="tx1">
                <a:alpha val="40000"/>
              </a:schemeClr>
            </a:outerShdw>
          </a:effectLst>
        </p:spPr>
        <p:txBody>
          <a:bodyPr rot="0" spcFirstLastPara="0" vertOverflow="overflow" horzOverflow="overflow" vert="horz" wrap="none" lIns="121920" tIns="60960" rIns="121920" bIns="60960" numCol="1" spcCol="0" rtlCol="0" fromWordArt="0" anchor="ctr" anchorCtr="0" forceAA="0" compatLnSpc="1">
            <a:prstTxWarp prst="textNoShape">
              <a:avLst/>
            </a:prstTxWarp>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zh-CN" altLang="en-US" sz="2400" b="0" i="0" u="none" strike="noStrike" kern="0" cap="none" spc="0" normalizeH="0" baseline="0" noProof="0" dirty="0">
                <a:ln>
                  <a:noFill/>
                </a:ln>
                <a:effectLst/>
                <a:uLnTx/>
                <a:uFillTx/>
                <a:latin typeface="微软雅黑" panose="020B0503020204020204" pitchFamily="34" charset="-122"/>
                <a:ea typeface="黑体" panose="02010609060101010101" pitchFamily="49" charset="-122"/>
                <a:cs typeface="+mn-cs"/>
              </a:rPr>
              <a:t>语法分析器</a:t>
            </a:r>
          </a:p>
        </p:txBody>
      </p:sp>
      <p:sp>
        <p:nvSpPr>
          <p:cNvPr id="69" name="圆角矩形 35">
            <a:extLst>
              <a:ext uri="{FF2B5EF4-FFF2-40B4-BE49-F238E27FC236}">
                <a16:creationId xmlns:a16="http://schemas.microsoft.com/office/drawing/2014/main" id="{1B56C7B2-001D-1FF6-FCE9-A6C962F9DE7A}"/>
              </a:ext>
            </a:extLst>
          </p:cNvPr>
          <p:cNvSpPr/>
          <p:nvPr/>
        </p:nvSpPr>
        <p:spPr bwMode="auto">
          <a:xfrm>
            <a:off x="3865878" y="3891799"/>
            <a:ext cx="3653859" cy="456979"/>
          </a:xfrm>
          <a:prstGeom prst="roundRect">
            <a:avLst/>
          </a:prstGeom>
          <a:solidFill>
            <a:srgbClr val="FFFFFF"/>
          </a:solidFill>
          <a:ln w="25400" cap="rnd" cmpd="sng" algn="ctr">
            <a:solidFill>
              <a:schemeClr val="tx1"/>
            </a:solidFill>
            <a:prstDash val="solid"/>
            <a:headEnd type="none" w="med" len="med"/>
            <a:tailEnd type="stealth" w="lg" len="lg"/>
          </a:ln>
          <a:effectLst>
            <a:outerShdw blurRad="50800" dist="50800" dir="2700000" algn="ctr" rotWithShape="0">
              <a:schemeClr val="tx1">
                <a:alpha val="40000"/>
              </a:schemeClr>
            </a:outerShdw>
          </a:effectLst>
        </p:spPr>
        <p:txBody>
          <a:bodyPr rot="0" spcFirstLastPara="0" vertOverflow="overflow" horzOverflow="overflow" vert="horz" wrap="none" lIns="121920" tIns="60960" rIns="121920" bIns="60960" numCol="1" spcCol="0" rtlCol="0" fromWordArt="0" anchor="ctr" anchorCtr="0" forceAA="0" compatLnSpc="1">
            <a:prstTxWarp prst="textNoShape">
              <a:avLst/>
            </a:prstTxWarp>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zh-CN" altLang="en-US" sz="2400" b="0" i="0" u="none" strike="noStrike" kern="0" cap="none" spc="0" normalizeH="0" baseline="0" noProof="0" dirty="0">
                <a:ln>
                  <a:noFill/>
                </a:ln>
                <a:effectLst/>
                <a:uLnTx/>
                <a:uFillTx/>
                <a:latin typeface="微软雅黑" panose="020B0503020204020204" pitchFamily="34" charset="-122"/>
                <a:ea typeface="黑体" panose="02010609060101010101" pitchFamily="49" charset="-122"/>
                <a:cs typeface="+mn-cs"/>
              </a:rPr>
              <a:t>语义分析与中间代码生成器</a:t>
            </a:r>
          </a:p>
        </p:txBody>
      </p:sp>
      <p:sp>
        <p:nvSpPr>
          <p:cNvPr id="70" name="圆角矩形 36">
            <a:extLst>
              <a:ext uri="{FF2B5EF4-FFF2-40B4-BE49-F238E27FC236}">
                <a16:creationId xmlns:a16="http://schemas.microsoft.com/office/drawing/2014/main" id="{60AC4821-5814-188C-ACE3-7CA402CDEBE5}"/>
              </a:ext>
            </a:extLst>
          </p:cNvPr>
          <p:cNvSpPr/>
          <p:nvPr/>
        </p:nvSpPr>
        <p:spPr bwMode="auto">
          <a:xfrm>
            <a:off x="3865878" y="4806345"/>
            <a:ext cx="3653859" cy="456979"/>
          </a:xfrm>
          <a:prstGeom prst="roundRect">
            <a:avLst/>
          </a:prstGeom>
          <a:solidFill>
            <a:srgbClr val="FFFFFF"/>
          </a:solidFill>
          <a:ln w="25400" cap="rnd" cmpd="sng" algn="ctr">
            <a:solidFill>
              <a:schemeClr val="tx1"/>
            </a:solidFill>
            <a:prstDash val="solid"/>
            <a:headEnd type="none" w="med" len="med"/>
            <a:tailEnd type="stealth" w="lg" len="lg"/>
          </a:ln>
          <a:effectLst>
            <a:outerShdw blurRad="50800" dist="50800" dir="2700000" algn="ctr" rotWithShape="0">
              <a:schemeClr val="tx1">
                <a:alpha val="40000"/>
              </a:schemeClr>
            </a:outerShdw>
          </a:effectLst>
        </p:spPr>
        <p:txBody>
          <a:bodyPr rot="0" spcFirstLastPara="0" vertOverflow="overflow" horzOverflow="overflow" vert="horz" wrap="none" lIns="121920" tIns="60960" rIns="121920" bIns="60960" numCol="1" spcCol="0" rtlCol="0" fromWordArt="0" anchor="ctr" anchorCtr="0" forceAA="0" compatLnSpc="1">
            <a:prstTxWarp prst="textNoShape">
              <a:avLst/>
            </a:prstTxWarp>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1" lang="zh-CN" altLang="en-US" sz="2400" b="0" i="0" u="none" strike="noStrike" kern="0" cap="none" spc="0" normalizeH="0" baseline="0" noProof="0" dirty="0">
                <a:ln>
                  <a:noFill/>
                </a:ln>
                <a:effectLst/>
                <a:uLnTx/>
                <a:uFillTx/>
                <a:latin typeface="微软雅黑" panose="020B0503020204020204" pitchFamily="34" charset="-122"/>
                <a:ea typeface="黑体" panose="02010609060101010101" pitchFamily="49" charset="-122"/>
                <a:cs typeface="+mn-cs"/>
              </a:rPr>
              <a:t>代码优化</a:t>
            </a:r>
          </a:p>
        </p:txBody>
      </p:sp>
      <p:sp>
        <p:nvSpPr>
          <p:cNvPr id="71" name="圆角矩形 37">
            <a:extLst>
              <a:ext uri="{FF2B5EF4-FFF2-40B4-BE49-F238E27FC236}">
                <a16:creationId xmlns:a16="http://schemas.microsoft.com/office/drawing/2014/main" id="{BA67AC36-B9B0-6F70-F930-193BF26EBB64}"/>
              </a:ext>
            </a:extLst>
          </p:cNvPr>
          <p:cNvSpPr/>
          <p:nvPr/>
        </p:nvSpPr>
        <p:spPr bwMode="auto">
          <a:xfrm>
            <a:off x="3865878" y="5722260"/>
            <a:ext cx="3653859" cy="456979"/>
          </a:xfrm>
          <a:prstGeom prst="roundRect">
            <a:avLst/>
          </a:prstGeom>
          <a:solidFill>
            <a:srgbClr val="FFFFFF"/>
          </a:solidFill>
          <a:ln w="25400" cap="rnd" cmpd="sng" algn="ctr">
            <a:solidFill>
              <a:schemeClr val="tx1"/>
            </a:solidFill>
            <a:prstDash val="solid"/>
            <a:headEnd type="none" w="med" len="med"/>
            <a:tailEnd type="stealth" w="lg" len="lg"/>
          </a:ln>
          <a:effectLst>
            <a:outerShdw blurRad="50800" dist="50800" dir="2700000" algn="ctr" rotWithShape="0">
              <a:schemeClr val="tx1">
                <a:alpha val="40000"/>
              </a:schemeClr>
            </a:outerShdw>
          </a:effectLst>
        </p:spPr>
        <p:txBody>
          <a:bodyPr rot="0" spcFirstLastPara="0" vertOverflow="overflow" horzOverflow="overflow" vert="horz" wrap="none" lIns="121920" tIns="60960" rIns="121920" bIns="60960" numCol="1" spcCol="0" rtlCol="0" fromWordArt="0" anchor="ctr" anchorCtr="0" forceAA="0" compatLnSpc="1">
            <a:prstTxWarp prst="textNoShape">
              <a:avLst/>
            </a:prstTxWarp>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zh-CN" altLang="en-US" sz="2400" b="0" i="0" u="none" strike="noStrike" kern="0" cap="none" spc="0" normalizeH="0" baseline="0" noProof="0" dirty="0">
                <a:ln>
                  <a:noFill/>
                </a:ln>
                <a:effectLst/>
                <a:uLnTx/>
                <a:uFillTx/>
                <a:latin typeface="微软雅黑" panose="020B0503020204020204" pitchFamily="34" charset="-122"/>
                <a:ea typeface="黑体" panose="02010609060101010101" pitchFamily="49" charset="-122"/>
                <a:cs typeface="+mn-cs"/>
              </a:rPr>
              <a:t>目标代码生成器</a:t>
            </a:r>
          </a:p>
        </p:txBody>
      </p:sp>
      <p:sp>
        <p:nvSpPr>
          <p:cNvPr id="72" name="下箭头 38">
            <a:extLst>
              <a:ext uri="{FF2B5EF4-FFF2-40B4-BE49-F238E27FC236}">
                <a16:creationId xmlns:a16="http://schemas.microsoft.com/office/drawing/2014/main" id="{91094969-025C-3D07-8D7D-85C14F427CF8}"/>
              </a:ext>
            </a:extLst>
          </p:cNvPr>
          <p:cNvSpPr/>
          <p:nvPr/>
        </p:nvSpPr>
        <p:spPr>
          <a:xfrm>
            <a:off x="5590262" y="2543802"/>
            <a:ext cx="162219" cy="403608"/>
          </a:xfrm>
          <a:prstGeom prst="downArrow">
            <a:avLst/>
          </a:prstGeom>
          <a:solidFill>
            <a:srgbClr val="19968B">
              <a:alpha val="70000"/>
            </a:srgbClr>
          </a:solidFill>
          <a:ln w="12700" cap="rnd" cmpd="sng" algn="ctr">
            <a:solidFill>
              <a:srgbClr val="4F81BD"/>
            </a:solidFill>
            <a:prstDash val="solid"/>
          </a:ln>
          <a:effectLst>
            <a:outerShdw blurRad="38100" dist="25400" dir="5400000" rotWithShape="0">
              <a:srgbClr val="000000">
                <a:alpha val="35000"/>
              </a:srgbClr>
            </a:outerShdw>
          </a:effectLst>
        </p:spPr>
        <p:txBody>
          <a:bodyPr rtlCol="0" anchor="ctr"/>
          <a:lstStyle/>
          <a:p>
            <a:pPr algn="ctr" defTabSz="457200"/>
            <a:endParaRPr lang="zh-CN" altLang="en-US" kern="0">
              <a:solidFill>
                <a:prstClr val="white"/>
              </a:solidFill>
              <a:latin typeface="微软雅黑" panose="020B0503020204020204" pitchFamily="34" charset="-122"/>
              <a:ea typeface="黑体" panose="02010609060101010101" pitchFamily="49" charset="-122"/>
            </a:endParaRPr>
          </a:p>
        </p:txBody>
      </p:sp>
      <p:sp>
        <p:nvSpPr>
          <p:cNvPr id="73" name="下箭头 39">
            <a:extLst>
              <a:ext uri="{FF2B5EF4-FFF2-40B4-BE49-F238E27FC236}">
                <a16:creationId xmlns:a16="http://schemas.microsoft.com/office/drawing/2014/main" id="{3501CE7B-CD9E-A498-051E-A99B264F9AA4}"/>
              </a:ext>
            </a:extLst>
          </p:cNvPr>
          <p:cNvSpPr/>
          <p:nvPr/>
        </p:nvSpPr>
        <p:spPr>
          <a:xfrm>
            <a:off x="5590262" y="3457822"/>
            <a:ext cx="162219" cy="403608"/>
          </a:xfrm>
          <a:prstGeom prst="downArrow">
            <a:avLst/>
          </a:prstGeom>
          <a:solidFill>
            <a:srgbClr val="19968B">
              <a:alpha val="70000"/>
            </a:srgbClr>
          </a:solidFill>
          <a:ln w="12700" cap="rnd" cmpd="sng" algn="ctr">
            <a:solidFill>
              <a:srgbClr val="4F81BD"/>
            </a:solidFill>
            <a:prstDash val="solid"/>
          </a:ln>
          <a:effectLst>
            <a:outerShdw blurRad="38100" dist="25400" dir="5400000" rotWithShape="0">
              <a:srgbClr val="000000">
                <a:alpha val="35000"/>
              </a:srgbClr>
            </a:outerShdw>
          </a:effectLst>
        </p:spPr>
        <p:txBody>
          <a:bodyPr rtlCol="0" anchor="ctr"/>
          <a:lstStyle/>
          <a:p>
            <a:pPr algn="ctr" defTabSz="457200"/>
            <a:endParaRPr lang="zh-CN" altLang="en-US" kern="0">
              <a:solidFill>
                <a:prstClr val="white"/>
              </a:solidFill>
              <a:latin typeface="微软雅黑" panose="020B0503020204020204" pitchFamily="34" charset="-122"/>
              <a:ea typeface="黑体" panose="02010609060101010101" pitchFamily="49" charset="-122"/>
            </a:endParaRPr>
          </a:p>
        </p:txBody>
      </p:sp>
      <p:sp>
        <p:nvSpPr>
          <p:cNvPr id="74" name="下箭头 40">
            <a:extLst>
              <a:ext uri="{FF2B5EF4-FFF2-40B4-BE49-F238E27FC236}">
                <a16:creationId xmlns:a16="http://schemas.microsoft.com/office/drawing/2014/main" id="{7E4D9D4B-BEC7-3A38-F55F-B37376AFFBB8}"/>
              </a:ext>
            </a:extLst>
          </p:cNvPr>
          <p:cNvSpPr/>
          <p:nvPr/>
        </p:nvSpPr>
        <p:spPr>
          <a:xfrm>
            <a:off x="5590262" y="4384032"/>
            <a:ext cx="162219" cy="403608"/>
          </a:xfrm>
          <a:prstGeom prst="downArrow">
            <a:avLst/>
          </a:prstGeom>
          <a:solidFill>
            <a:srgbClr val="19968B">
              <a:alpha val="70000"/>
            </a:srgbClr>
          </a:solidFill>
          <a:ln w="12700" cap="rnd" cmpd="sng" algn="ctr">
            <a:solidFill>
              <a:srgbClr val="4F81BD"/>
            </a:solidFill>
            <a:prstDash val="solid"/>
          </a:ln>
          <a:effectLst>
            <a:outerShdw blurRad="38100" dist="254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微软雅黑" panose="020B0503020204020204" pitchFamily="34" charset="-122"/>
              <a:ea typeface="黑体" panose="02010609060101010101" pitchFamily="49" charset="-122"/>
              <a:cs typeface="+mn-cs"/>
            </a:endParaRPr>
          </a:p>
        </p:txBody>
      </p:sp>
      <p:sp>
        <p:nvSpPr>
          <p:cNvPr id="75" name="下箭头 41">
            <a:extLst>
              <a:ext uri="{FF2B5EF4-FFF2-40B4-BE49-F238E27FC236}">
                <a16:creationId xmlns:a16="http://schemas.microsoft.com/office/drawing/2014/main" id="{A072C150-F212-1F64-7746-FB9B65617CC3}"/>
              </a:ext>
            </a:extLst>
          </p:cNvPr>
          <p:cNvSpPr/>
          <p:nvPr/>
        </p:nvSpPr>
        <p:spPr>
          <a:xfrm>
            <a:off x="5590262" y="5294876"/>
            <a:ext cx="162219" cy="403608"/>
          </a:xfrm>
          <a:prstGeom prst="downArrow">
            <a:avLst/>
          </a:prstGeom>
          <a:solidFill>
            <a:srgbClr val="19968B">
              <a:alpha val="70000"/>
            </a:srgbClr>
          </a:solidFill>
          <a:ln w="12700" cap="rnd" cmpd="sng" algn="ctr">
            <a:solidFill>
              <a:srgbClr val="4F81BD"/>
            </a:solidFill>
            <a:prstDash val="solid"/>
          </a:ln>
          <a:effectLst>
            <a:outerShdw blurRad="38100" dist="254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微软雅黑" panose="020B0503020204020204" pitchFamily="34" charset="-122"/>
              <a:ea typeface="黑体" panose="02010609060101010101" pitchFamily="49" charset="-122"/>
              <a:cs typeface="+mn-cs"/>
            </a:endParaRPr>
          </a:p>
        </p:txBody>
      </p:sp>
      <p:sp>
        <p:nvSpPr>
          <p:cNvPr id="76" name="下箭头 47">
            <a:extLst>
              <a:ext uri="{FF2B5EF4-FFF2-40B4-BE49-F238E27FC236}">
                <a16:creationId xmlns:a16="http://schemas.microsoft.com/office/drawing/2014/main" id="{13437F8E-156D-A4E2-5B92-B602045863E1}"/>
              </a:ext>
            </a:extLst>
          </p:cNvPr>
          <p:cNvSpPr/>
          <p:nvPr/>
        </p:nvSpPr>
        <p:spPr>
          <a:xfrm>
            <a:off x="5590262" y="6219436"/>
            <a:ext cx="162219" cy="403608"/>
          </a:xfrm>
          <a:prstGeom prst="downArrow">
            <a:avLst/>
          </a:prstGeom>
          <a:solidFill>
            <a:srgbClr val="19968B">
              <a:alpha val="70000"/>
            </a:srgbClr>
          </a:solidFill>
          <a:ln w="12700" cap="rnd" cmpd="sng" algn="ctr">
            <a:solidFill>
              <a:srgbClr val="4F81BD"/>
            </a:solidFill>
            <a:prstDash val="solid"/>
          </a:ln>
          <a:effectLst>
            <a:outerShdw blurRad="38100" dist="254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微软雅黑" panose="020B0503020204020204" pitchFamily="34" charset="-122"/>
              <a:ea typeface="黑体" panose="02010609060101010101" pitchFamily="49" charset="-122"/>
              <a:cs typeface="+mn-cs"/>
            </a:endParaRPr>
          </a:p>
        </p:txBody>
      </p:sp>
      <p:sp>
        <p:nvSpPr>
          <p:cNvPr id="77" name="下箭头 53">
            <a:extLst>
              <a:ext uri="{FF2B5EF4-FFF2-40B4-BE49-F238E27FC236}">
                <a16:creationId xmlns:a16="http://schemas.microsoft.com/office/drawing/2014/main" id="{3AF6BEDD-F7C7-21BD-AC7A-EE9BA3A9C6FF}"/>
              </a:ext>
            </a:extLst>
          </p:cNvPr>
          <p:cNvSpPr/>
          <p:nvPr/>
        </p:nvSpPr>
        <p:spPr>
          <a:xfrm>
            <a:off x="5584145" y="1572718"/>
            <a:ext cx="162219" cy="403608"/>
          </a:xfrm>
          <a:prstGeom prst="downArrow">
            <a:avLst/>
          </a:prstGeom>
          <a:solidFill>
            <a:srgbClr val="19968B">
              <a:alpha val="70000"/>
            </a:srgbClr>
          </a:solidFill>
          <a:ln w="12700" cap="rnd" cmpd="sng" algn="ctr">
            <a:solidFill>
              <a:srgbClr val="4F81BD"/>
            </a:solidFill>
            <a:prstDash val="solid"/>
          </a:ln>
          <a:effectLst>
            <a:outerShdw blurRad="38100" dist="25400" dir="5400000" rotWithShape="0">
              <a:srgbClr val="000000">
                <a:alpha val="35000"/>
              </a:srgbClr>
            </a:outerShdw>
          </a:effectLst>
        </p:spPr>
        <p:txBody>
          <a:bodyPr rtlCol="0" anchor="ctr"/>
          <a:lstStyle/>
          <a:p>
            <a:pPr algn="ctr" defTabSz="457200"/>
            <a:endParaRPr lang="zh-CN" altLang="en-US" kern="0">
              <a:solidFill>
                <a:prstClr val="white"/>
              </a:solidFill>
              <a:latin typeface="微软雅黑" panose="020B0503020204020204" pitchFamily="34" charset="-122"/>
              <a:ea typeface="黑体" panose="02010609060101010101" pitchFamily="49" charset="-122"/>
            </a:endParaRPr>
          </a:p>
        </p:txBody>
      </p:sp>
      <p:sp>
        <p:nvSpPr>
          <p:cNvPr id="78" name="文本框 77">
            <a:extLst>
              <a:ext uri="{FF2B5EF4-FFF2-40B4-BE49-F238E27FC236}">
                <a16:creationId xmlns:a16="http://schemas.microsoft.com/office/drawing/2014/main" id="{F19AD088-94EB-E286-A534-F861D54F4BAD}"/>
              </a:ext>
            </a:extLst>
          </p:cNvPr>
          <p:cNvSpPr txBox="1"/>
          <p:nvPr/>
        </p:nvSpPr>
        <p:spPr>
          <a:xfrm>
            <a:off x="6046044" y="2545551"/>
            <a:ext cx="1210588" cy="400110"/>
          </a:xfrm>
          <a:prstGeom prst="rect">
            <a:avLst/>
          </a:prstGeom>
          <a:noFill/>
        </p:spPr>
        <p:txBody>
          <a:bodyPr wrap="none" rtlCol="0">
            <a:spAutoFit/>
          </a:bodyPr>
          <a:lstStyle/>
          <a:p>
            <a:pPr defTabSz="457200"/>
            <a:r>
              <a:rPr lang="zh-CN" altLang="en-US" sz="2000" dirty="0">
                <a:solidFill>
                  <a:srgbClr val="C00000"/>
                </a:solidFill>
                <a:latin typeface="微软雅黑" panose="020B0503020204020204" pitchFamily="34" charset="-122"/>
              </a:rPr>
              <a:t>单词符号</a:t>
            </a:r>
          </a:p>
        </p:txBody>
      </p:sp>
      <p:sp>
        <p:nvSpPr>
          <p:cNvPr id="79" name="文本框 78">
            <a:extLst>
              <a:ext uri="{FF2B5EF4-FFF2-40B4-BE49-F238E27FC236}">
                <a16:creationId xmlns:a16="http://schemas.microsoft.com/office/drawing/2014/main" id="{6FE60D07-79BA-4AE7-9EEC-D6017A6EC45B}"/>
              </a:ext>
            </a:extLst>
          </p:cNvPr>
          <p:cNvSpPr txBox="1"/>
          <p:nvPr/>
        </p:nvSpPr>
        <p:spPr>
          <a:xfrm>
            <a:off x="6046044" y="1565347"/>
            <a:ext cx="954107" cy="400110"/>
          </a:xfrm>
          <a:prstGeom prst="rect">
            <a:avLst/>
          </a:prstGeom>
          <a:noFill/>
        </p:spPr>
        <p:txBody>
          <a:bodyPr wrap="none" rtlCol="0">
            <a:spAutoFit/>
          </a:bodyPr>
          <a:lstStyle/>
          <a:p>
            <a:pPr defTabSz="457200"/>
            <a:r>
              <a:rPr lang="zh-CN" altLang="en-US" sz="2000" dirty="0">
                <a:solidFill>
                  <a:srgbClr val="C00000"/>
                </a:solidFill>
                <a:latin typeface="微软雅黑" panose="020B0503020204020204" pitchFamily="34" charset="-122"/>
              </a:rPr>
              <a:t>源程序</a:t>
            </a:r>
          </a:p>
        </p:txBody>
      </p:sp>
      <p:sp>
        <p:nvSpPr>
          <p:cNvPr id="80" name="文本框 79">
            <a:extLst>
              <a:ext uri="{FF2B5EF4-FFF2-40B4-BE49-F238E27FC236}">
                <a16:creationId xmlns:a16="http://schemas.microsoft.com/office/drawing/2014/main" id="{6FC074A8-4013-2246-31DF-67A6BDBF60A3}"/>
              </a:ext>
            </a:extLst>
          </p:cNvPr>
          <p:cNvSpPr txBox="1"/>
          <p:nvPr/>
        </p:nvSpPr>
        <p:spPr>
          <a:xfrm>
            <a:off x="6046044" y="4403082"/>
            <a:ext cx="1856214" cy="400110"/>
          </a:xfrm>
          <a:prstGeom prst="rect">
            <a:avLst/>
          </a:prstGeom>
          <a:noFill/>
        </p:spPr>
        <p:txBody>
          <a:bodyPr wrap="none" rtlCol="0">
            <a:spAutoFit/>
          </a:bodyPr>
          <a:lstStyle/>
          <a:p>
            <a:pPr defTabSz="457200"/>
            <a:r>
              <a:rPr lang="zh-CN" altLang="en-US" sz="2000" dirty="0">
                <a:solidFill>
                  <a:srgbClr val="C00000"/>
                </a:solidFill>
                <a:latin typeface="微软雅黑" panose="020B0503020204020204" pitchFamily="34" charset="-122"/>
              </a:rPr>
              <a:t>中间代码</a:t>
            </a:r>
            <a:r>
              <a:rPr lang="en-US" altLang="zh-CN" sz="2000" dirty="0">
                <a:solidFill>
                  <a:srgbClr val="C00000"/>
                </a:solidFill>
                <a:latin typeface="微软雅黑" panose="020B0503020204020204" pitchFamily="34" charset="-122"/>
              </a:rPr>
              <a:t>(TAC)</a:t>
            </a:r>
            <a:endParaRPr lang="zh-CN" altLang="en-US" sz="2000" dirty="0">
              <a:solidFill>
                <a:srgbClr val="C00000"/>
              </a:solidFill>
              <a:latin typeface="微软雅黑" panose="020B0503020204020204" pitchFamily="34" charset="-122"/>
            </a:endParaRPr>
          </a:p>
        </p:txBody>
      </p:sp>
      <p:sp>
        <p:nvSpPr>
          <p:cNvPr id="81" name="文本框 80">
            <a:extLst>
              <a:ext uri="{FF2B5EF4-FFF2-40B4-BE49-F238E27FC236}">
                <a16:creationId xmlns:a16="http://schemas.microsoft.com/office/drawing/2014/main" id="{4F0AAA70-56B3-75F9-D416-CCB9BE79E0C1}"/>
              </a:ext>
            </a:extLst>
          </p:cNvPr>
          <p:cNvSpPr txBox="1"/>
          <p:nvPr/>
        </p:nvSpPr>
        <p:spPr>
          <a:xfrm>
            <a:off x="6053293" y="3506007"/>
            <a:ext cx="954107" cy="707886"/>
          </a:xfrm>
          <a:prstGeom prst="rect">
            <a:avLst/>
          </a:prstGeom>
          <a:noFill/>
        </p:spPr>
        <p:txBody>
          <a:bodyPr wrap="none" rtlCol="0">
            <a:spAutoFit/>
          </a:bodyPr>
          <a:lstStyle/>
          <a:p>
            <a:pPr defTabSz="457200"/>
            <a:r>
              <a:rPr lang="zh-CN" altLang="en-US" sz="2000" dirty="0">
                <a:solidFill>
                  <a:srgbClr val="C00000"/>
                </a:solidFill>
                <a:latin typeface="微软雅黑" panose="020B0503020204020204" pitchFamily="34" charset="-122"/>
              </a:rPr>
              <a:t>语法树</a:t>
            </a:r>
          </a:p>
          <a:p>
            <a:pPr defTabSz="457200"/>
            <a:endParaRPr lang="zh-CN" altLang="en-US" sz="2000" dirty="0">
              <a:solidFill>
                <a:srgbClr val="C00000"/>
              </a:solidFill>
              <a:latin typeface="微软雅黑" panose="020B0503020204020204" pitchFamily="34" charset="-122"/>
            </a:endParaRPr>
          </a:p>
        </p:txBody>
      </p:sp>
      <p:sp>
        <p:nvSpPr>
          <p:cNvPr id="82" name="文本框 81">
            <a:extLst>
              <a:ext uri="{FF2B5EF4-FFF2-40B4-BE49-F238E27FC236}">
                <a16:creationId xmlns:a16="http://schemas.microsoft.com/office/drawing/2014/main" id="{B8A38AE3-BC07-40B7-BAF5-488C2DC78487}"/>
              </a:ext>
            </a:extLst>
          </p:cNvPr>
          <p:cNvSpPr txBox="1"/>
          <p:nvPr/>
        </p:nvSpPr>
        <p:spPr>
          <a:xfrm>
            <a:off x="6046044" y="6266858"/>
            <a:ext cx="1210588" cy="400110"/>
          </a:xfrm>
          <a:prstGeom prst="rect">
            <a:avLst/>
          </a:prstGeom>
          <a:noFill/>
        </p:spPr>
        <p:txBody>
          <a:bodyPr wrap="none" rtlCol="0">
            <a:spAutoFit/>
          </a:bodyPr>
          <a:lstStyle/>
          <a:p>
            <a:pPr defTabSz="457200"/>
            <a:r>
              <a:rPr lang="zh-CN" altLang="en-US" sz="2000" dirty="0">
                <a:solidFill>
                  <a:srgbClr val="C00000"/>
                </a:solidFill>
                <a:latin typeface="微软雅黑" panose="020B0503020204020204" pitchFamily="34" charset="-122"/>
              </a:rPr>
              <a:t>目标代码</a:t>
            </a:r>
          </a:p>
        </p:txBody>
      </p:sp>
      <p:sp>
        <p:nvSpPr>
          <p:cNvPr id="83" name="文本框 82">
            <a:extLst>
              <a:ext uri="{FF2B5EF4-FFF2-40B4-BE49-F238E27FC236}">
                <a16:creationId xmlns:a16="http://schemas.microsoft.com/office/drawing/2014/main" id="{A446CCCF-174A-DE53-E205-97500DBF9C45}"/>
              </a:ext>
            </a:extLst>
          </p:cNvPr>
          <p:cNvSpPr txBox="1"/>
          <p:nvPr/>
        </p:nvSpPr>
        <p:spPr>
          <a:xfrm>
            <a:off x="6053293" y="5300091"/>
            <a:ext cx="1856214" cy="400110"/>
          </a:xfrm>
          <a:prstGeom prst="rect">
            <a:avLst/>
          </a:prstGeom>
          <a:noFill/>
        </p:spPr>
        <p:txBody>
          <a:bodyPr wrap="none" rtlCol="0">
            <a:spAutoFit/>
          </a:bodyPr>
          <a:lstStyle/>
          <a:p>
            <a:pPr defTabSz="457200"/>
            <a:r>
              <a:rPr lang="zh-CN" altLang="en-US" sz="2000" dirty="0">
                <a:solidFill>
                  <a:srgbClr val="C00000"/>
                </a:solidFill>
                <a:latin typeface="微软雅黑" panose="020B0503020204020204" pitchFamily="34" charset="-122"/>
                <a:ea typeface="黑体" panose="02010609060101010101" pitchFamily="49" charset="-122"/>
              </a:rPr>
              <a:t>中间代码</a:t>
            </a:r>
            <a:r>
              <a:rPr lang="en-US" altLang="zh-CN" sz="2000" dirty="0">
                <a:solidFill>
                  <a:srgbClr val="C00000"/>
                </a:solidFill>
                <a:latin typeface="微软雅黑" panose="020B0503020204020204" pitchFamily="34" charset="-122"/>
                <a:ea typeface="黑体" panose="02010609060101010101" pitchFamily="49" charset="-122"/>
              </a:rPr>
              <a:t>(TAC)</a:t>
            </a:r>
            <a:endParaRPr lang="zh-CN" altLang="en-US" sz="2000" dirty="0">
              <a:solidFill>
                <a:srgbClr val="C00000"/>
              </a:solidFill>
              <a:latin typeface="微软雅黑" panose="020B0503020204020204" pitchFamily="34" charset="-122"/>
              <a:ea typeface="黑体" panose="02010609060101010101" pitchFamily="49" charset="-122"/>
            </a:endParaRPr>
          </a:p>
        </p:txBody>
      </p:sp>
      <p:sp>
        <p:nvSpPr>
          <p:cNvPr id="84" name="圆角矩形 76">
            <a:extLst>
              <a:ext uri="{FF2B5EF4-FFF2-40B4-BE49-F238E27FC236}">
                <a16:creationId xmlns:a16="http://schemas.microsoft.com/office/drawing/2014/main" id="{FE457F5B-B2A1-8533-D307-8C6132413D51}"/>
              </a:ext>
            </a:extLst>
          </p:cNvPr>
          <p:cNvSpPr/>
          <p:nvPr/>
        </p:nvSpPr>
        <p:spPr bwMode="auto">
          <a:xfrm>
            <a:off x="2500220" y="2039119"/>
            <a:ext cx="506000" cy="4140120"/>
          </a:xfrm>
          <a:prstGeom prst="roundRect">
            <a:avLst/>
          </a:prstGeom>
          <a:solidFill>
            <a:schemeClr val="bg1"/>
          </a:solidFill>
          <a:ln w="25400" cap="rnd" cmpd="sng" algn="ctr">
            <a:solidFill>
              <a:schemeClr val="tx1"/>
            </a:solidFill>
            <a:prstDash val="solid"/>
            <a:headEnd type="none" w="med" len="med"/>
            <a:tailEnd type="stealth" w="lg" len="lg"/>
          </a:ln>
          <a:effectLst>
            <a:outerShdw blurRad="50800" dist="50800" dir="2700000" algn="ctr" rotWithShape="0">
              <a:schemeClr val="tx1">
                <a:alpha val="40000"/>
              </a:schemeClr>
            </a:outerShdw>
          </a:effectLst>
        </p:spPr>
        <p:txBody>
          <a:bodyPr rot="0" spcFirstLastPara="0" vertOverflow="overflow" horzOverflow="overflow" vert="eaVert" wrap="none" lIns="121920" tIns="60960" rIns="121920" bIns="60960" numCol="1" spcCol="0" rtlCol="0" fromWordArt="0" anchor="ctr" anchorCtr="0" forceAA="0" compatLnSpc="1">
            <a:prstTxWarp prst="textNoShape">
              <a:avLst/>
            </a:prstTxWarp>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zh-CN" altLang="en-US" sz="2400" b="0" i="0" u="none" strike="noStrike" kern="0" cap="none" spc="0" normalizeH="0" baseline="0" noProof="0" dirty="0">
                <a:ln>
                  <a:noFill/>
                </a:ln>
                <a:effectLst/>
                <a:uLnTx/>
                <a:uFillTx/>
                <a:latin typeface="Arial" panose="020B0604020202020204"/>
                <a:ea typeface="黑体" panose="02010609060101010101" pitchFamily="49" charset="-122"/>
                <a:cs typeface="+mn-cs"/>
              </a:rPr>
              <a:t>符号表管理</a:t>
            </a:r>
          </a:p>
        </p:txBody>
      </p:sp>
      <p:sp>
        <p:nvSpPr>
          <p:cNvPr id="85" name="圆角矩形 77">
            <a:extLst>
              <a:ext uri="{FF2B5EF4-FFF2-40B4-BE49-F238E27FC236}">
                <a16:creationId xmlns:a16="http://schemas.microsoft.com/office/drawing/2014/main" id="{C8D99487-0F4B-545C-A9CB-9743EB839553}"/>
              </a:ext>
            </a:extLst>
          </p:cNvPr>
          <p:cNvSpPr/>
          <p:nvPr/>
        </p:nvSpPr>
        <p:spPr bwMode="auto">
          <a:xfrm>
            <a:off x="8370667" y="2022820"/>
            <a:ext cx="506000" cy="4140120"/>
          </a:xfrm>
          <a:prstGeom prst="roundRect">
            <a:avLst/>
          </a:prstGeom>
          <a:solidFill>
            <a:srgbClr val="FFFFFF"/>
          </a:solidFill>
          <a:ln w="28575" cap="rnd" cmpd="sng" algn="ctr">
            <a:solidFill>
              <a:schemeClr val="tx1"/>
            </a:solidFill>
            <a:prstDash val="solid"/>
            <a:headEnd type="none" w="med" len="med"/>
            <a:tailEnd type="stealth" w="lg" len="lg"/>
          </a:ln>
          <a:effectLst>
            <a:outerShdw blurRad="50800" dist="50800" dir="2700000" algn="ctr" rotWithShape="0">
              <a:schemeClr val="tx1">
                <a:alpha val="40000"/>
              </a:schemeClr>
            </a:outerShdw>
          </a:effectLst>
        </p:spPr>
        <p:txBody>
          <a:bodyPr rot="0" spcFirstLastPara="0" vertOverflow="overflow" horzOverflow="overflow" vert="eaVert" wrap="none" lIns="121920" tIns="60960" rIns="121920" bIns="60960" numCol="1" spcCol="0" rtlCol="0" fromWordArt="0" anchor="ctr" anchorCtr="0" forceAA="0" compatLnSpc="1">
            <a:prstTxWarp prst="textNoShape">
              <a:avLst/>
            </a:prstTxWarp>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zh-CN" altLang="en-US" sz="2400" b="0" i="0" u="none" strike="noStrike" kern="0" cap="none" spc="0" normalizeH="0" baseline="0" noProof="0" dirty="0">
                <a:ln>
                  <a:noFill/>
                </a:ln>
                <a:effectLst/>
                <a:uLnTx/>
                <a:uFillTx/>
                <a:latin typeface="微软雅黑" panose="020B0503020204020204" pitchFamily="34" charset="-122"/>
                <a:ea typeface="黑体" panose="02010609060101010101" pitchFamily="49" charset="-122"/>
                <a:cs typeface="+mn-cs"/>
              </a:rPr>
              <a:t>出错处理</a:t>
            </a:r>
          </a:p>
        </p:txBody>
      </p:sp>
      <p:sp>
        <p:nvSpPr>
          <p:cNvPr id="86" name="左右箭头 78">
            <a:extLst>
              <a:ext uri="{FF2B5EF4-FFF2-40B4-BE49-F238E27FC236}">
                <a16:creationId xmlns:a16="http://schemas.microsoft.com/office/drawing/2014/main" id="{5BA00F6C-3139-7A06-83E6-B7D783E06EFD}"/>
              </a:ext>
            </a:extLst>
          </p:cNvPr>
          <p:cNvSpPr/>
          <p:nvPr/>
        </p:nvSpPr>
        <p:spPr>
          <a:xfrm>
            <a:off x="3079860" y="2166807"/>
            <a:ext cx="684000" cy="228490"/>
          </a:xfrm>
          <a:prstGeom prst="leftRightArrow">
            <a:avLst/>
          </a:prstGeom>
          <a:solidFill>
            <a:srgbClr val="19968B">
              <a:alpha val="70000"/>
            </a:srgbClr>
          </a:solidFill>
          <a:ln w="12700" cap="rnd" cmpd="sng" algn="ctr">
            <a:solidFill>
              <a:srgbClr val="4F81BD"/>
            </a:solidFill>
            <a:prstDash val="solid"/>
          </a:ln>
          <a:effectLst>
            <a:outerShdw blurRad="38100" dist="254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黑体" panose="02010609060101010101" pitchFamily="49" charset="-122"/>
              <a:cs typeface="+mn-cs"/>
            </a:endParaRPr>
          </a:p>
        </p:txBody>
      </p:sp>
      <p:sp>
        <p:nvSpPr>
          <p:cNvPr id="87" name="左右箭头 79">
            <a:extLst>
              <a:ext uri="{FF2B5EF4-FFF2-40B4-BE49-F238E27FC236}">
                <a16:creationId xmlns:a16="http://schemas.microsoft.com/office/drawing/2014/main" id="{3A7BE862-CACB-DA56-A23C-05A6E049A177}"/>
              </a:ext>
            </a:extLst>
          </p:cNvPr>
          <p:cNvSpPr/>
          <p:nvPr/>
        </p:nvSpPr>
        <p:spPr>
          <a:xfrm>
            <a:off x="3085347" y="3086881"/>
            <a:ext cx="684000" cy="228490"/>
          </a:xfrm>
          <a:prstGeom prst="leftRightArrow">
            <a:avLst/>
          </a:prstGeom>
          <a:solidFill>
            <a:srgbClr val="19968B">
              <a:alpha val="70000"/>
            </a:srgbClr>
          </a:solidFill>
          <a:ln w="12700" cap="rnd" cmpd="sng" algn="ctr">
            <a:solidFill>
              <a:srgbClr val="4F81BD"/>
            </a:solidFill>
            <a:prstDash val="solid"/>
          </a:ln>
          <a:effectLst>
            <a:outerShdw blurRad="38100" dist="254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黑体" panose="02010609060101010101" pitchFamily="49" charset="-122"/>
              <a:cs typeface="+mn-cs"/>
            </a:endParaRPr>
          </a:p>
        </p:txBody>
      </p:sp>
      <p:sp>
        <p:nvSpPr>
          <p:cNvPr id="88" name="左右箭头 80">
            <a:extLst>
              <a:ext uri="{FF2B5EF4-FFF2-40B4-BE49-F238E27FC236}">
                <a16:creationId xmlns:a16="http://schemas.microsoft.com/office/drawing/2014/main" id="{98250952-F6D9-A1B8-D6D1-3D4B7650BBCA}"/>
              </a:ext>
            </a:extLst>
          </p:cNvPr>
          <p:cNvSpPr/>
          <p:nvPr/>
        </p:nvSpPr>
        <p:spPr>
          <a:xfrm>
            <a:off x="3079860" y="4000515"/>
            <a:ext cx="684000" cy="228490"/>
          </a:xfrm>
          <a:prstGeom prst="leftRightArrow">
            <a:avLst/>
          </a:prstGeom>
          <a:solidFill>
            <a:srgbClr val="19968B">
              <a:alpha val="70000"/>
            </a:srgbClr>
          </a:solidFill>
          <a:ln w="12700" cap="rnd" cmpd="sng" algn="ctr">
            <a:solidFill>
              <a:srgbClr val="4F81BD"/>
            </a:solidFill>
            <a:prstDash val="solid"/>
          </a:ln>
          <a:effectLst>
            <a:outerShdw blurRad="38100" dist="254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黑体" panose="02010609060101010101" pitchFamily="49" charset="-122"/>
              <a:cs typeface="+mn-cs"/>
            </a:endParaRPr>
          </a:p>
        </p:txBody>
      </p:sp>
      <p:sp>
        <p:nvSpPr>
          <p:cNvPr id="89" name="左右箭头 81">
            <a:extLst>
              <a:ext uri="{FF2B5EF4-FFF2-40B4-BE49-F238E27FC236}">
                <a16:creationId xmlns:a16="http://schemas.microsoft.com/office/drawing/2014/main" id="{2FA7AEBA-B05A-7CCF-695E-8AAD07A224BA}"/>
              </a:ext>
            </a:extLst>
          </p:cNvPr>
          <p:cNvSpPr/>
          <p:nvPr/>
        </p:nvSpPr>
        <p:spPr>
          <a:xfrm>
            <a:off x="3107973" y="4920589"/>
            <a:ext cx="684000" cy="228490"/>
          </a:xfrm>
          <a:prstGeom prst="leftRightArrow">
            <a:avLst/>
          </a:prstGeom>
          <a:solidFill>
            <a:srgbClr val="19968B">
              <a:alpha val="70000"/>
            </a:srgbClr>
          </a:solidFill>
          <a:ln w="12700" cap="rnd" cmpd="sng" algn="ctr">
            <a:solidFill>
              <a:srgbClr val="4F81BD"/>
            </a:solidFill>
            <a:prstDash val="solid"/>
          </a:ln>
          <a:effectLst>
            <a:outerShdw blurRad="38100" dist="254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黑体" panose="02010609060101010101" pitchFamily="49" charset="-122"/>
              <a:cs typeface="+mn-cs"/>
            </a:endParaRPr>
          </a:p>
        </p:txBody>
      </p:sp>
      <p:sp>
        <p:nvSpPr>
          <p:cNvPr id="90" name="左右箭头 82">
            <a:extLst>
              <a:ext uri="{FF2B5EF4-FFF2-40B4-BE49-F238E27FC236}">
                <a16:creationId xmlns:a16="http://schemas.microsoft.com/office/drawing/2014/main" id="{6A9F6464-EFE3-04BA-EE75-7FC3D952B29B}"/>
              </a:ext>
            </a:extLst>
          </p:cNvPr>
          <p:cNvSpPr/>
          <p:nvPr/>
        </p:nvSpPr>
        <p:spPr>
          <a:xfrm>
            <a:off x="3079860" y="5836504"/>
            <a:ext cx="684000" cy="228490"/>
          </a:xfrm>
          <a:prstGeom prst="leftRightArrow">
            <a:avLst/>
          </a:prstGeom>
          <a:solidFill>
            <a:srgbClr val="19968B">
              <a:alpha val="70000"/>
            </a:srgbClr>
          </a:solidFill>
          <a:ln w="12700" cap="rnd" cmpd="sng" algn="ctr">
            <a:solidFill>
              <a:srgbClr val="4F81BD"/>
            </a:solidFill>
            <a:prstDash val="solid"/>
          </a:ln>
          <a:effectLst>
            <a:outerShdw blurRad="38100" dist="254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黑体" panose="02010609060101010101" pitchFamily="49" charset="-122"/>
              <a:cs typeface="+mn-cs"/>
            </a:endParaRPr>
          </a:p>
        </p:txBody>
      </p:sp>
      <p:sp>
        <p:nvSpPr>
          <p:cNvPr id="91" name="左右箭头 83">
            <a:extLst>
              <a:ext uri="{FF2B5EF4-FFF2-40B4-BE49-F238E27FC236}">
                <a16:creationId xmlns:a16="http://schemas.microsoft.com/office/drawing/2014/main" id="{EE1CECE8-BC77-A2D9-877E-0D8A1263D5C4}"/>
              </a:ext>
            </a:extLst>
          </p:cNvPr>
          <p:cNvSpPr/>
          <p:nvPr/>
        </p:nvSpPr>
        <p:spPr>
          <a:xfrm>
            <a:off x="7584804" y="2172903"/>
            <a:ext cx="684000" cy="228490"/>
          </a:xfrm>
          <a:prstGeom prst="leftRightArrow">
            <a:avLst/>
          </a:prstGeom>
          <a:solidFill>
            <a:srgbClr val="19968B">
              <a:alpha val="70000"/>
            </a:srgbClr>
          </a:solidFill>
          <a:ln w="12700" cap="rnd" cmpd="sng" algn="ctr">
            <a:solidFill>
              <a:srgbClr val="4F81BD"/>
            </a:solidFill>
            <a:prstDash val="solid"/>
          </a:ln>
          <a:effectLst>
            <a:outerShdw blurRad="38100" dist="254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微软雅黑" panose="020B0503020204020204" pitchFamily="34" charset="-122"/>
              <a:ea typeface="黑体" panose="02010609060101010101" pitchFamily="49" charset="-122"/>
              <a:cs typeface="+mn-cs"/>
            </a:endParaRPr>
          </a:p>
        </p:txBody>
      </p:sp>
      <p:sp>
        <p:nvSpPr>
          <p:cNvPr id="92" name="左右箭头 84">
            <a:extLst>
              <a:ext uri="{FF2B5EF4-FFF2-40B4-BE49-F238E27FC236}">
                <a16:creationId xmlns:a16="http://schemas.microsoft.com/office/drawing/2014/main" id="{01E72A3C-403E-B109-4E74-1A7AA860E009}"/>
              </a:ext>
            </a:extLst>
          </p:cNvPr>
          <p:cNvSpPr/>
          <p:nvPr/>
        </p:nvSpPr>
        <p:spPr>
          <a:xfrm>
            <a:off x="7590291" y="3092977"/>
            <a:ext cx="684000" cy="228490"/>
          </a:xfrm>
          <a:prstGeom prst="leftRightArrow">
            <a:avLst/>
          </a:prstGeom>
          <a:solidFill>
            <a:srgbClr val="19968B">
              <a:alpha val="70000"/>
            </a:srgbClr>
          </a:solidFill>
          <a:ln w="12700" cap="rnd" cmpd="sng" algn="ctr">
            <a:solidFill>
              <a:srgbClr val="4F81BD"/>
            </a:solidFill>
            <a:prstDash val="solid"/>
          </a:ln>
          <a:effectLst>
            <a:outerShdw blurRad="38100" dist="254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微软雅黑" panose="020B0503020204020204" pitchFamily="34" charset="-122"/>
              <a:ea typeface="黑体" panose="02010609060101010101" pitchFamily="49" charset="-122"/>
              <a:cs typeface="+mn-cs"/>
            </a:endParaRPr>
          </a:p>
        </p:txBody>
      </p:sp>
      <p:sp>
        <p:nvSpPr>
          <p:cNvPr id="93" name="左右箭头 85">
            <a:extLst>
              <a:ext uri="{FF2B5EF4-FFF2-40B4-BE49-F238E27FC236}">
                <a16:creationId xmlns:a16="http://schemas.microsoft.com/office/drawing/2014/main" id="{43659003-436D-46F2-CDBC-45B821C3E2CC}"/>
              </a:ext>
            </a:extLst>
          </p:cNvPr>
          <p:cNvSpPr/>
          <p:nvPr/>
        </p:nvSpPr>
        <p:spPr>
          <a:xfrm>
            <a:off x="7584804" y="4006611"/>
            <a:ext cx="684000" cy="228490"/>
          </a:xfrm>
          <a:prstGeom prst="leftRightArrow">
            <a:avLst/>
          </a:prstGeom>
          <a:solidFill>
            <a:srgbClr val="19968B">
              <a:alpha val="70000"/>
            </a:srgbClr>
          </a:solidFill>
          <a:ln w="12700" cap="rnd" cmpd="sng" algn="ctr">
            <a:solidFill>
              <a:srgbClr val="4F81BD"/>
            </a:solidFill>
            <a:prstDash val="solid"/>
          </a:ln>
          <a:effectLst>
            <a:outerShdw blurRad="38100" dist="254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微软雅黑" panose="020B0503020204020204" pitchFamily="34" charset="-122"/>
              <a:ea typeface="黑体" panose="02010609060101010101" pitchFamily="49" charset="-122"/>
              <a:cs typeface="+mn-cs"/>
            </a:endParaRPr>
          </a:p>
        </p:txBody>
      </p:sp>
      <p:sp>
        <p:nvSpPr>
          <p:cNvPr id="94" name="左右箭头 86">
            <a:extLst>
              <a:ext uri="{FF2B5EF4-FFF2-40B4-BE49-F238E27FC236}">
                <a16:creationId xmlns:a16="http://schemas.microsoft.com/office/drawing/2014/main" id="{4EF19B08-CFB2-5998-CC2E-DA4004EEF9C7}"/>
              </a:ext>
            </a:extLst>
          </p:cNvPr>
          <p:cNvSpPr/>
          <p:nvPr/>
        </p:nvSpPr>
        <p:spPr>
          <a:xfrm>
            <a:off x="7612917" y="4926685"/>
            <a:ext cx="684000" cy="228490"/>
          </a:xfrm>
          <a:prstGeom prst="leftRightArrow">
            <a:avLst/>
          </a:prstGeom>
          <a:solidFill>
            <a:srgbClr val="19968B">
              <a:alpha val="70000"/>
            </a:srgbClr>
          </a:solidFill>
          <a:ln w="12700" cap="rnd" cmpd="sng" algn="ctr">
            <a:solidFill>
              <a:srgbClr val="4F81BD"/>
            </a:solidFill>
            <a:prstDash val="solid"/>
          </a:ln>
          <a:effectLst>
            <a:outerShdw blurRad="38100" dist="254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微软雅黑" panose="020B0503020204020204" pitchFamily="34" charset="-122"/>
              <a:ea typeface="黑体" panose="02010609060101010101" pitchFamily="49" charset="-122"/>
              <a:cs typeface="+mn-cs"/>
            </a:endParaRPr>
          </a:p>
        </p:txBody>
      </p:sp>
      <p:sp>
        <p:nvSpPr>
          <p:cNvPr id="95" name="左右箭头 87">
            <a:extLst>
              <a:ext uri="{FF2B5EF4-FFF2-40B4-BE49-F238E27FC236}">
                <a16:creationId xmlns:a16="http://schemas.microsoft.com/office/drawing/2014/main" id="{7DA4ED52-C451-999C-FA69-E8E5D81404A8}"/>
              </a:ext>
            </a:extLst>
          </p:cNvPr>
          <p:cNvSpPr/>
          <p:nvPr/>
        </p:nvSpPr>
        <p:spPr>
          <a:xfrm>
            <a:off x="7584804" y="5842600"/>
            <a:ext cx="684000" cy="228490"/>
          </a:xfrm>
          <a:prstGeom prst="leftRightArrow">
            <a:avLst/>
          </a:prstGeom>
          <a:solidFill>
            <a:srgbClr val="19968B">
              <a:alpha val="70000"/>
            </a:srgbClr>
          </a:solidFill>
          <a:ln w="12700" cap="rnd" cmpd="sng" algn="ctr">
            <a:solidFill>
              <a:srgbClr val="4F81BD"/>
            </a:solidFill>
            <a:prstDash val="solid"/>
          </a:ln>
          <a:effectLst>
            <a:outerShdw blurRad="38100" dist="254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微软雅黑" panose="020B0503020204020204" pitchFamily="34" charset="-122"/>
              <a:ea typeface="黑体" panose="02010609060101010101" pitchFamily="49" charset="-122"/>
              <a:cs typeface="+mn-cs"/>
            </a:endParaRPr>
          </a:p>
        </p:txBody>
      </p:sp>
      <p:sp>
        <p:nvSpPr>
          <p:cNvPr id="2" name="圆角矩形 88">
            <a:extLst>
              <a:ext uri="{FF2B5EF4-FFF2-40B4-BE49-F238E27FC236}">
                <a16:creationId xmlns:a16="http://schemas.microsoft.com/office/drawing/2014/main" id="{60A98E6B-6B3C-6DB3-5430-78B0437E32B8}"/>
              </a:ext>
            </a:extLst>
          </p:cNvPr>
          <p:cNvSpPr/>
          <p:nvPr/>
        </p:nvSpPr>
        <p:spPr bwMode="auto">
          <a:xfrm>
            <a:off x="3858217" y="4767588"/>
            <a:ext cx="3653859" cy="1459513"/>
          </a:xfrm>
          <a:prstGeom prst="roundRect">
            <a:avLst/>
          </a:prstGeom>
          <a:noFill/>
          <a:ln w="63500" cap="rnd" cmpd="sng" algn="ctr">
            <a:solidFill>
              <a:srgbClr val="FF0000"/>
            </a:solidFill>
            <a:prstDash val="solid"/>
            <a:headEnd type="none" w="med" len="med"/>
            <a:tailEnd type="stealth" w="lg" len="lg"/>
          </a:ln>
          <a:effectLst/>
        </p:spPr>
        <p:txBody>
          <a:bodyPr rot="0" spcFirstLastPara="0" vertOverflow="overflow" horzOverflow="overflow" vert="horz" wrap="none" lIns="121920" tIns="60960" rIns="121920" bIns="60960" numCol="1" spcCol="0" rtlCol="0" fromWordArt="0" anchor="ctr" anchorCtr="0" forceAA="0" compatLnSpc="1">
            <a:prstTxWarp prst="textNoShape">
              <a:avLst/>
            </a:prstTxWarp>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dirty="0">
              <a:ln>
                <a:noFill/>
              </a:ln>
              <a:solidFill>
                <a:prstClr val="black"/>
              </a:solidFill>
              <a:effectLst/>
              <a:uLnTx/>
              <a:uFillTx/>
              <a:latin typeface="微软雅黑" panose="020B0503020204020204" pitchFamily="34" charset="-122"/>
              <a:ea typeface="黑体" panose="02010609060101010101" pitchFamily="49" charset="-122"/>
              <a:cs typeface="+mn-cs"/>
            </a:endParaRPr>
          </a:p>
        </p:txBody>
      </p:sp>
    </p:spTree>
    <p:extLst>
      <p:ext uri="{BB962C8B-B14F-4D97-AF65-F5344CB8AC3E}">
        <p14:creationId xmlns:p14="http://schemas.microsoft.com/office/powerpoint/2010/main" val="4106456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indefinite" fill="hold" grpId="0" nodeType="withEffect">
                                  <p:stCondLst>
                                    <p:cond delay="0"/>
                                  </p:stCondLst>
                                  <p:endCondLst>
                                    <p:cond evt="onNext" delay="0">
                                      <p:tgtEl>
                                        <p:sldTgt/>
                                      </p:tgtEl>
                                    </p:cond>
                                  </p:endCondLst>
                                  <p:childTnLst>
                                    <p:anim calcmode="discrete" valueType="str">
                                      <p:cBhvr>
                                        <p:cTn id="6" dur="1000" fill="hold"/>
                                        <p:tgtEl>
                                          <p:spTgt spid="2"/>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8C5979-34C0-4D9B-B9B5-F67D78A8FFB0}"/>
              </a:ext>
            </a:extLst>
          </p:cNvPr>
          <p:cNvSpPr>
            <a:spLocks noGrp="1"/>
          </p:cNvSpPr>
          <p:nvPr>
            <p:ph type="title"/>
          </p:nvPr>
        </p:nvSpPr>
        <p:spPr/>
        <p:txBody>
          <a:bodyPr/>
          <a:lstStyle/>
          <a:p>
            <a:r>
              <a:rPr lang="en-US" altLang="zh-CN" dirty="0"/>
              <a:t>10.1.2</a:t>
            </a:r>
            <a:r>
              <a:rPr lang="zh-CN" altLang="en-US" dirty="0"/>
              <a:t>　优化的思路</a:t>
            </a:r>
          </a:p>
        </p:txBody>
      </p:sp>
      <p:sp>
        <p:nvSpPr>
          <p:cNvPr id="3" name="内容占位符 2">
            <a:extLst>
              <a:ext uri="{FF2B5EF4-FFF2-40B4-BE49-F238E27FC236}">
                <a16:creationId xmlns:a16="http://schemas.microsoft.com/office/drawing/2014/main" id="{412B5555-2F21-48E3-AD7F-CC99057FB01F}"/>
              </a:ext>
            </a:extLst>
          </p:cNvPr>
          <p:cNvSpPr>
            <a:spLocks noGrp="1"/>
          </p:cNvSpPr>
          <p:nvPr>
            <p:ph idx="1"/>
          </p:nvPr>
        </p:nvSpPr>
        <p:spPr>
          <a:xfrm>
            <a:off x="487822" y="942764"/>
            <a:ext cx="11213848" cy="5637024"/>
          </a:xfrm>
        </p:spPr>
        <p:txBody>
          <a:bodyPr>
            <a:normAutofit/>
          </a:bodyPr>
          <a:lstStyle/>
          <a:p>
            <a:r>
              <a:rPr lang="zh-CN" altLang="en-US" dirty="0"/>
              <a:t>思路</a:t>
            </a:r>
            <a:r>
              <a:rPr lang="en-US" altLang="zh-CN" dirty="0"/>
              <a:t>6: </a:t>
            </a:r>
            <a:r>
              <a:rPr lang="zh-CN" altLang="en-US" dirty="0"/>
              <a:t>针对循环</a:t>
            </a:r>
            <a:r>
              <a:rPr lang="en-US" altLang="zh-CN" dirty="0"/>
              <a:t>,</a:t>
            </a:r>
            <a:r>
              <a:rPr lang="zh-CN" altLang="en-US" dirty="0"/>
              <a:t>重点优化</a:t>
            </a:r>
            <a:r>
              <a:rPr lang="en-US" altLang="zh-CN" dirty="0"/>
              <a:t>(</a:t>
            </a:r>
            <a:r>
              <a:rPr lang="zh-CN" altLang="en-US" dirty="0"/>
              <a:t>续</a:t>
            </a:r>
            <a:r>
              <a:rPr lang="en-US" altLang="zh-CN" dirty="0"/>
              <a:t>)</a:t>
            </a:r>
          </a:p>
          <a:p>
            <a:pPr lvl="1"/>
            <a:r>
              <a:rPr lang="zh-CN" altLang="en-US" dirty="0"/>
              <a:t>代码提升</a:t>
            </a:r>
            <a:r>
              <a:rPr lang="en-US" altLang="zh-CN" dirty="0"/>
              <a:t>(Code Hoisting)</a:t>
            </a:r>
          </a:p>
          <a:p>
            <a:pPr marL="457200" lvl="1" indent="0">
              <a:buNone/>
            </a:pPr>
            <a:r>
              <a:rPr lang="zh-CN" altLang="en-US" dirty="0">
                <a:solidFill>
                  <a:schemeClr val="tx1"/>
                </a:solidFill>
              </a:rPr>
              <a:t>在某点之后总是被计算的表达式，将其移至总能被计算的最晚点。</a:t>
            </a:r>
            <a:endParaRPr lang="en-US" altLang="zh-CN" dirty="0">
              <a:solidFill>
                <a:schemeClr val="tx1"/>
              </a:solidFill>
            </a:endParaRPr>
          </a:p>
          <a:p>
            <a:pPr marL="457200" lvl="1" indent="0">
              <a:buNone/>
            </a:pPr>
            <a:r>
              <a:rPr lang="es-ES" altLang="zh-CN" dirty="0">
                <a:solidFill>
                  <a:schemeClr val="tx1"/>
                </a:solidFill>
              </a:rPr>
              <a:t>  if (x &gt; y) </a:t>
            </a:r>
            <a:r>
              <a:rPr lang="en-US" altLang="zh-CN" dirty="0">
                <a:solidFill>
                  <a:schemeClr val="tx1"/>
                </a:solidFill>
              </a:rPr>
              <a:t>{</a:t>
            </a:r>
            <a:r>
              <a:rPr lang="es-ES" altLang="zh-CN" dirty="0">
                <a:solidFill>
                  <a:schemeClr val="tx1"/>
                </a:solidFill>
              </a:rPr>
              <a:t>    ...     </a:t>
            </a:r>
            <a:r>
              <a:rPr lang="es-ES" altLang="zh-CN" dirty="0">
                <a:solidFill>
                  <a:srgbClr val="0000FF"/>
                </a:solidFill>
              </a:rPr>
              <a:t>z = x + y     </a:t>
            </a:r>
            <a:r>
              <a:rPr lang="es-ES" altLang="zh-CN" dirty="0">
                <a:solidFill>
                  <a:schemeClr val="tx1"/>
                </a:solidFill>
              </a:rPr>
              <a:t>...</a:t>
            </a:r>
          </a:p>
          <a:p>
            <a:pPr marL="457200" lvl="1" indent="0">
              <a:buNone/>
            </a:pPr>
            <a:r>
              <a:rPr lang="es-ES" altLang="zh-CN" dirty="0">
                <a:solidFill>
                  <a:schemeClr val="tx1"/>
                </a:solidFill>
              </a:rPr>
              <a:t>  }   else {     </a:t>
            </a:r>
            <a:r>
              <a:rPr lang="es-ES" altLang="zh-CN" dirty="0">
                <a:solidFill>
                  <a:srgbClr val="0000FF"/>
                </a:solidFill>
              </a:rPr>
              <a:t>z = x + y     </a:t>
            </a:r>
            <a:r>
              <a:rPr lang="es-ES" altLang="zh-CN" dirty="0">
                <a:solidFill>
                  <a:schemeClr val="tx1"/>
                </a:solidFill>
              </a:rPr>
              <a:t>...  }</a:t>
            </a:r>
            <a:endParaRPr lang="en-US" altLang="zh-CN" dirty="0">
              <a:solidFill>
                <a:schemeClr val="tx1"/>
              </a:solidFill>
            </a:endParaRPr>
          </a:p>
          <a:p>
            <a:pPr marL="457200" lvl="1" indent="0">
              <a:buNone/>
            </a:pPr>
            <a:r>
              <a:rPr lang="zh-CN" altLang="en-US" dirty="0"/>
              <a:t>移至</a:t>
            </a:r>
            <a:r>
              <a:rPr lang="en-US" altLang="zh-CN" dirty="0"/>
              <a:t>if</a:t>
            </a:r>
            <a:r>
              <a:rPr lang="zh-CN" altLang="en-US" dirty="0"/>
              <a:t>之前，至少代码变短，若在循环内，则可继续借由“循环不变计算”外提至循环外</a:t>
            </a:r>
            <a:endParaRPr lang="en-US" altLang="zh-CN" dirty="0"/>
          </a:p>
          <a:p>
            <a:pPr marL="457200" lvl="1" indent="0">
              <a:buNone/>
            </a:pPr>
            <a:endParaRPr lang="en-US" altLang="zh-CN" dirty="0"/>
          </a:p>
          <a:p>
            <a:pPr marL="457200" lvl="1" indent="0">
              <a:buNone/>
            </a:pPr>
            <a:endParaRPr lang="zh-CN" altLang="en-US" dirty="0"/>
          </a:p>
        </p:txBody>
      </p:sp>
    </p:spTree>
    <p:extLst>
      <p:ext uri="{BB962C8B-B14F-4D97-AF65-F5344CB8AC3E}">
        <p14:creationId xmlns:p14="http://schemas.microsoft.com/office/powerpoint/2010/main" val="227221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8C5979-34C0-4D9B-B9B5-F67D78A8FFB0}"/>
              </a:ext>
            </a:extLst>
          </p:cNvPr>
          <p:cNvSpPr>
            <a:spLocks noGrp="1"/>
          </p:cNvSpPr>
          <p:nvPr>
            <p:ph type="title"/>
          </p:nvPr>
        </p:nvSpPr>
        <p:spPr/>
        <p:txBody>
          <a:bodyPr/>
          <a:lstStyle/>
          <a:p>
            <a:r>
              <a:rPr lang="en-US" altLang="zh-CN" dirty="0"/>
              <a:t>10.1.2</a:t>
            </a:r>
            <a:r>
              <a:rPr lang="zh-CN" altLang="en-US" dirty="0"/>
              <a:t>　优化的思路</a:t>
            </a:r>
          </a:p>
        </p:txBody>
      </p:sp>
      <p:sp>
        <p:nvSpPr>
          <p:cNvPr id="3" name="内容占位符 2">
            <a:extLst>
              <a:ext uri="{FF2B5EF4-FFF2-40B4-BE49-F238E27FC236}">
                <a16:creationId xmlns:a16="http://schemas.microsoft.com/office/drawing/2014/main" id="{412B5555-2F21-48E3-AD7F-CC99057FB01F}"/>
              </a:ext>
            </a:extLst>
          </p:cNvPr>
          <p:cNvSpPr>
            <a:spLocks noGrp="1"/>
          </p:cNvSpPr>
          <p:nvPr>
            <p:ph idx="1"/>
          </p:nvPr>
        </p:nvSpPr>
        <p:spPr>
          <a:xfrm>
            <a:off x="261938" y="942764"/>
            <a:ext cx="11559001" cy="4429336"/>
          </a:xfrm>
        </p:spPr>
        <p:txBody>
          <a:bodyPr>
            <a:normAutofit/>
          </a:bodyPr>
          <a:lstStyle/>
          <a:p>
            <a:pPr marL="457200"/>
            <a:r>
              <a:rPr lang="zh-CN" altLang="en-US" sz="2400" dirty="0"/>
              <a:t>思路</a:t>
            </a:r>
            <a:r>
              <a:rPr lang="en-US" altLang="zh-CN" sz="2400" dirty="0"/>
              <a:t>7: </a:t>
            </a:r>
            <a:r>
              <a:rPr lang="zh-CN" altLang="en-US" sz="2400" dirty="0"/>
              <a:t>减少过程调用的开销</a:t>
            </a:r>
            <a:endParaRPr lang="en-US" altLang="zh-CN" sz="2400" dirty="0"/>
          </a:p>
          <a:p>
            <a:pPr marL="927100" lvl="1"/>
            <a:r>
              <a:rPr lang="zh-CN" altLang="en-US" dirty="0"/>
              <a:t>内联</a:t>
            </a:r>
            <a:r>
              <a:rPr lang="en-US" altLang="zh-CN" dirty="0"/>
              <a:t>/</a:t>
            </a:r>
            <a:r>
              <a:rPr lang="zh-CN" altLang="en-US" dirty="0"/>
              <a:t>内联扩展</a:t>
            </a:r>
            <a:r>
              <a:rPr lang="en-US" altLang="zh-CN" dirty="0"/>
              <a:t>(</a:t>
            </a:r>
            <a:r>
              <a:rPr lang="en-US" altLang="zh-CN" dirty="0" err="1"/>
              <a:t>Inlining</a:t>
            </a:r>
            <a:r>
              <a:rPr lang="en-US" altLang="zh-CN" dirty="0"/>
              <a:t>/Inline Expansion)</a:t>
            </a:r>
          </a:p>
          <a:p>
            <a:pPr marL="571500" lvl="1" indent="0">
              <a:buNone/>
            </a:pPr>
            <a:r>
              <a:rPr lang="zh-CN" altLang="en-US" dirty="0">
                <a:solidFill>
                  <a:schemeClr val="tx1"/>
                </a:solidFill>
              </a:rPr>
              <a:t>内联又称过程集成</a:t>
            </a:r>
            <a:r>
              <a:rPr lang="en-US" altLang="zh-CN" dirty="0">
                <a:solidFill>
                  <a:schemeClr val="tx1"/>
                </a:solidFill>
              </a:rPr>
              <a:t>(Procedure  Integration), </a:t>
            </a:r>
            <a:r>
              <a:rPr lang="zh-CN" altLang="en-US" dirty="0">
                <a:solidFill>
                  <a:schemeClr val="tx1"/>
                </a:solidFill>
              </a:rPr>
              <a:t>就是把被调用函数的代码拷贝到调用者中，从而避免函数调用。内联扩展是更低级别的代码替代过程调用的机制。</a:t>
            </a:r>
            <a:endParaRPr lang="en-US" altLang="zh-CN" dirty="0">
              <a:solidFill>
                <a:schemeClr val="tx1"/>
              </a:solidFill>
            </a:endParaRPr>
          </a:p>
          <a:p>
            <a:pPr marL="914400" lvl="1" indent="-342900"/>
            <a:r>
              <a:rPr lang="zh-CN" altLang="en-US" dirty="0"/>
              <a:t>叶例程优化（</a:t>
            </a:r>
            <a:r>
              <a:rPr lang="en-US" altLang="zh-CN" dirty="0"/>
              <a:t>Leaf-Routine Optimization</a:t>
            </a:r>
            <a:r>
              <a:rPr lang="zh-CN" altLang="en-US" dirty="0"/>
              <a:t>）</a:t>
            </a:r>
            <a:endParaRPr lang="en-US" altLang="zh-CN" dirty="0"/>
          </a:p>
          <a:p>
            <a:pPr marL="571500" lvl="1" indent="0">
              <a:buNone/>
            </a:pPr>
            <a:r>
              <a:rPr lang="zh-CN" altLang="en-US" dirty="0">
                <a:solidFill>
                  <a:schemeClr val="tx1"/>
                </a:solidFill>
              </a:rPr>
              <a:t>叶子例程</a:t>
            </a:r>
            <a:r>
              <a:rPr lang="en-US" altLang="zh-CN" dirty="0">
                <a:solidFill>
                  <a:schemeClr val="tx1"/>
                </a:solidFill>
              </a:rPr>
              <a:t>-</a:t>
            </a:r>
            <a:r>
              <a:rPr lang="zh-CN" altLang="en-US" dirty="0">
                <a:solidFill>
                  <a:schemeClr val="tx1"/>
                </a:solidFill>
              </a:rPr>
              <a:t>不调用其它函数</a:t>
            </a:r>
            <a:r>
              <a:rPr lang="en-US" altLang="zh-CN" dirty="0">
                <a:solidFill>
                  <a:schemeClr val="tx1"/>
                </a:solidFill>
              </a:rPr>
              <a:t>(</a:t>
            </a:r>
            <a:r>
              <a:rPr lang="zh-CN" altLang="en-US" dirty="0">
                <a:solidFill>
                  <a:schemeClr val="tx1"/>
                </a:solidFill>
              </a:rPr>
              <a:t>过程</a:t>
            </a:r>
            <a:r>
              <a:rPr lang="en-US" altLang="zh-CN" dirty="0">
                <a:solidFill>
                  <a:schemeClr val="tx1"/>
                </a:solidFill>
              </a:rPr>
              <a:t>)</a:t>
            </a:r>
            <a:r>
              <a:rPr lang="zh-CN" altLang="en-US" dirty="0">
                <a:solidFill>
                  <a:schemeClr val="tx1"/>
                </a:solidFill>
              </a:rPr>
              <a:t>的函数</a:t>
            </a:r>
            <a:r>
              <a:rPr lang="en-US" altLang="zh-CN" dirty="0">
                <a:solidFill>
                  <a:schemeClr val="tx1"/>
                </a:solidFill>
              </a:rPr>
              <a:t>(</a:t>
            </a:r>
            <a:r>
              <a:rPr lang="zh-CN" altLang="en-US" dirty="0">
                <a:solidFill>
                  <a:schemeClr val="tx1"/>
                </a:solidFill>
              </a:rPr>
              <a:t>过程</a:t>
            </a:r>
            <a:r>
              <a:rPr lang="en-US" altLang="zh-CN" dirty="0">
                <a:solidFill>
                  <a:schemeClr val="tx1"/>
                </a:solidFill>
              </a:rPr>
              <a:t>)</a:t>
            </a:r>
            <a:r>
              <a:rPr lang="zh-CN" altLang="en-US" dirty="0">
                <a:solidFill>
                  <a:schemeClr val="tx1"/>
                </a:solidFill>
              </a:rPr>
              <a:t>。可以对栈的使用做一些优化。</a:t>
            </a:r>
            <a:endParaRPr lang="en-US" altLang="zh-CN" dirty="0">
              <a:solidFill>
                <a:schemeClr val="tx1"/>
              </a:solidFill>
            </a:endParaRPr>
          </a:p>
        </p:txBody>
      </p:sp>
    </p:spTree>
    <p:extLst>
      <p:ext uri="{BB962C8B-B14F-4D97-AF65-F5344CB8AC3E}">
        <p14:creationId xmlns:p14="http://schemas.microsoft.com/office/powerpoint/2010/main" val="40897394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8C5979-34C0-4D9B-B9B5-F67D78A8FFB0}"/>
              </a:ext>
            </a:extLst>
          </p:cNvPr>
          <p:cNvSpPr>
            <a:spLocks noGrp="1"/>
          </p:cNvSpPr>
          <p:nvPr>
            <p:ph type="title"/>
          </p:nvPr>
        </p:nvSpPr>
        <p:spPr/>
        <p:txBody>
          <a:bodyPr/>
          <a:lstStyle/>
          <a:p>
            <a:r>
              <a:rPr lang="en-US" altLang="zh-CN" dirty="0"/>
              <a:t>10.1.2</a:t>
            </a:r>
            <a:r>
              <a:rPr lang="zh-CN" altLang="en-US" dirty="0"/>
              <a:t>　优化的思路</a:t>
            </a:r>
          </a:p>
        </p:txBody>
      </p:sp>
      <p:sp>
        <p:nvSpPr>
          <p:cNvPr id="3" name="内容占位符 2">
            <a:extLst>
              <a:ext uri="{FF2B5EF4-FFF2-40B4-BE49-F238E27FC236}">
                <a16:creationId xmlns:a16="http://schemas.microsoft.com/office/drawing/2014/main" id="{412B5555-2F21-48E3-AD7F-CC99057FB01F}"/>
              </a:ext>
            </a:extLst>
          </p:cNvPr>
          <p:cNvSpPr>
            <a:spLocks noGrp="1"/>
          </p:cNvSpPr>
          <p:nvPr>
            <p:ph idx="1"/>
          </p:nvPr>
        </p:nvSpPr>
        <p:spPr>
          <a:xfrm>
            <a:off x="261938" y="942763"/>
            <a:ext cx="11559001" cy="1562901"/>
          </a:xfrm>
        </p:spPr>
        <p:txBody>
          <a:bodyPr>
            <a:normAutofit/>
          </a:bodyPr>
          <a:lstStyle/>
          <a:p>
            <a:pPr marL="457200">
              <a:lnSpc>
                <a:spcPts val="3200"/>
              </a:lnSpc>
            </a:pPr>
            <a:r>
              <a:rPr lang="zh-CN" altLang="en-US" sz="2400" dirty="0"/>
              <a:t>思路</a:t>
            </a:r>
            <a:r>
              <a:rPr lang="en-US" altLang="zh-CN" sz="2400" dirty="0"/>
              <a:t>7:</a:t>
            </a:r>
            <a:r>
              <a:rPr lang="zh-CN" altLang="en-US" sz="2400" dirty="0"/>
              <a:t>减少过程调用的开销</a:t>
            </a:r>
            <a:r>
              <a:rPr lang="en-US" altLang="zh-CN" sz="2400" dirty="0"/>
              <a:t>(</a:t>
            </a:r>
            <a:r>
              <a:rPr lang="zh-CN" altLang="en-US" sz="2400" dirty="0"/>
              <a:t>续</a:t>
            </a:r>
            <a:r>
              <a:rPr lang="en-US" altLang="zh-CN" sz="2400" dirty="0"/>
              <a:t>)</a:t>
            </a:r>
          </a:p>
          <a:p>
            <a:pPr marL="927100" lvl="1">
              <a:lnSpc>
                <a:spcPts val="3200"/>
              </a:lnSpc>
            </a:pPr>
            <a:r>
              <a:rPr lang="zh-CN" altLang="en-US" sz="2000" dirty="0"/>
              <a:t>尾调用优化</a:t>
            </a:r>
            <a:r>
              <a:rPr lang="en-US" altLang="zh-CN" sz="2000" dirty="0"/>
              <a:t>/</a:t>
            </a:r>
            <a:r>
              <a:rPr lang="zh-CN" altLang="en-US" sz="2000" dirty="0"/>
              <a:t>尾递归删除</a:t>
            </a:r>
            <a:r>
              <a:rPr lang="en-US" altLang="zh-CN" sz="2000" dirty="0"/>
              <a:t>(Tail Call Optimization/Tail Recursion Elimination)</a:t>
            </a:r>
          </a:p>
          <a:p>
            <a:pPr marL="571500" lvl="1" indent="0">
              <a:lnSpc>
                <a:spcPts val="3200"/>
              </a:lnSpc>
              <a:buNone/>
            </a:pPr>
            <a:r>
              <a:rPr lang="zh-CN" altLang="en-US" sz="2000" dirty="0">
                <a:solidFill>
                  <a:schemeClr val="tx1"/>
                </a:solidFill>
              </a:rPr>
              <a:t>尾调用：</a:t>
            </a:r>
            <a:r>
              <a:rPr lang="en-US" altLang="zh-CN" sz="2000" dirty="0">
                <a:solidFill>
                  <a:schemeClr val="tx1"/>
                </a:solidFill>
              </a:rPr>
              <a:t>f(){…g();}  </a:t>
            </a:r>
            <a:r>
              <a:rPr lang="zh-CN" altLang="en-US" sz="2000" dirty="0">
                <a:solidFill>
                  <a:schemeClr val="tx1"/>
                </a:solidFill>
              </a:rPr>
              <a:t>可优化</a:t>
            </a:r>
            <a:r>
              <a:rPr lang="en-US" altLang="zh-CN" sz="2000" dirty="0">
                <a:solidFill>
                  <a:schemeClr val="tx1"/>
                </a:solidFill>
              </a:rPr>
              <a:t>   </a:t>
            </a:r>
            <a:r>
              <a:rPr lang="zh-CN" altLang="en-US" sz="2000" dirty="0">
                <a:solidFill>
                  <a:schemeClr val="tx1"/>
                </a:solidFill>
              </a:rPr>
              <a:t>尾递归：</a:t>
            </a:r>
            <a:r>
              <a:rPr lang="en-US" altLang="zh-CN" sz="2000" dirty="0">
                <a:solidFill>
                  <a:schemeClr val="tx1"/>
                </a:solidFill>
              </a:rPr>
              <a:t>f(){…f()}  </a:t>
            </a:r>
            <a:r>
              <a:rPr lang="zh-CN" altLang="en-US" sz="2000" dirty="0"/>
              <a:t>递归变循环</a:t>
            </a:r>
            <a:endParaRPr lang="en-US" altLang="zh-CN" sz="2000" dirty="0"/>
          </a:p>
        </p:txBody>
      </p:sp>
      <p:sp>
        <p:nvSpPr>
          <p:cNvPr id="5" name="文本框 4">
            <a:extLst>
              <a:ext uri="{FF2B5EF4-FFF2-40B4-BE49-F238E27FC236}">
                <a16:creationId xmlns:a16="http://schemas.microsoft.com/office/drawing/2014/main" id="{E0F203EF-7A9F-02F2-BAFE-BF7D8F249411}"/>
              </a:ext>
            </a:extLst>
          </p:cNvPr>
          <p:cNvSpPr txBox="1"/>
          <p:nvPr/>
        </p:nvSpPr>
        <p:spPr>
          <a:xfrm>
            <a:off x="517831" y="2505677"/>
            <a:ext cx="3445003" cy="3693319"/>
          </a:xfrm>
          <a:prstGeom prst="rect">
            <a:avLst/>
          </a:prstGeom>
          <a:solidFill>
            <a:schemeClr val="bg1"/>
          </a:solidFill>
          <a:ln>
            <a:solidFill>
              <a:srgbClr val="0E7C7E"/>
            </a:solidFill>
          </a:ln>
          <a:effectLst>
            <a:outerShdw blurRad="50800" dist="50800" dir="2700000" algn="ctr" rotWithShape="0">
              <a:schemeClr val="tx1">
                <a:alpha val="40000"/>
              </a:schemeClr>
            </a:outerShdw>
          </a:effectLst>
        </p:spPr>
        <p:txBody>
          <a:bodyPr wrap="square">
            <a:spAutoFit/>
          </a:bodyPr>
          <a:lstStyle/>
          <a:p>
            <a:r>
              <a:rPr lang="en-US" altLang="zh-CN" dirty="0">
                <a:solidFill>
                  <a:srgbClr val="0000FF"/>
                </a:solidFill>
                <a:effectLst/>
                <a:highlight>
                  <a:srgbClr val="FFFFFF"/>
                </a:highlight>
                <a:latin typeface="+mn-ea"/>
              </a:rPr>
              <a:t>int</a:t>
            </a:r>
            <a:r>
              <a:rPr lang="en-US" altLang="zh-CN" dirty="0">
                <a:solidFill>
                  <a:srgbClr val="3B3B3B"/>
                </a:solidFill>
                <a:effectLst/>
                <a:highlight>
                  <a:srgbClr val="FFFFFF"/>
                </a:highlight>
                <a:latin typeface="+mn-ea"/>
              </a:rPr>
              <a:t> </a:t>
            </a:r>
            <a:r>
              <a:rPr lang="en-US" altLang="zh-CN" dirty="0">
                <a:solidFill>
                  <a:srgbClr val="795E26"/>
                </a:solidFill>
                <a:effectLst/>
                <a:highlight>
                  <a:srgbClr val="FFFFFF"/>
                </a:highlight>
                <a:latin typeface="+mn-ea"/>
              </a:rPr>
              <a:t>fact</a:t>
            </a:r>
            <a:r>
              <a:rPr lang="en-US" altLang="zh-CN" dirty="0">
                <a:solidFill>
                  <a:srgbClr val="3B3B3B"/>
                </a:solidFill>
                <a:effectLst/>
                <a:highlight>
                  <a:srgbClr val="FFFFFF"/>
                </a:highlight>
                <a:latin typeface="+mn-ea"/>
              </a:rPr>
              <a:t>(</a:t>
            </a:r>
            <a:r>
              <a:rPr lang="en-US" altLang="zh-CN" dirty="0">
                <a:solidFill>
                  <a:srgbClr val="0000FF"/>
                </a:solidFill>
                <a:effectLst/>
                <a:highlight>
                  <a:srgbClr val="FFFFFF"/>
                </a:highlight>
                <a:latin typeface="+mn-ea"/>
              </a:rPr>
              <a:t>int</a:t>
            </a:r>
            <a:r>
              <a:rPr lang="en-US" altLang="zh-CN" dirty="0">
                <a:solidFill>
                  <a:srgbClr val="3B3B3B"/>
                </a:solidFill>
                <a:effectLst/>
                <a:highlight>
                  <a:srgbClr val="FFFFFF"/>
                </a:highlight>
                <a:latin typeface="+mn-ea"/>
              </a:rPr>
              <a:t>  </a:t>
            </a:r>
            <a:r>
              <a:rPr lang="en-US" altLang="zh-CN" dirty="0">
                <a:solidFill>
                  <a:srgbClr val="001080"/>
                </a:solidFill>
                <a:effectLst/>
                <a:highlight>
                  <a:srgbClr val="FFFFFF"/>
                </a:highlight>
                <a:latin typeface="+mn-ea"/>
              </a:rPr>
              <a:t>n</a:t>
            </a:r>
            <a:r>
              <a:rPr lang="en-US" altLang="zh-CN" dirty="0">
                <a:solidFill>
                  <a:srgbClr val="3B3B3B"/>
                </a:solidFill>
                <a:effectLst/>
                <a:highlight>
                  <a:srgbClr val="FFFFFF"/>
                </a:highlight>
                <a:latin typeface="+mn-ea"/>
              </a:rPr>
              <a:t>, </a:t>
            </a:r>
            <a:r>
              <a:rPr lang="en-US" altLang="zh-CN" dirty="0">
                <a:solidFill>
                  <a:srgbClr val="0000FF"/>
                </a:solidFill>
                <a:effectLst/>
                <a:highlight>
                  <a:srgbClr val="FFFFFF"/>
                </a:highlight>
                <a:latin typeface="+mn-ea"/>
              </a:rPr>
              <a:t>int</a:t>
            </a:r>
            <a:r>
              <a:rPr lang="en-US" altLang="zh-CN" dirty="0">
                <a:solidFill>
                  <a:srgbClr val="3B3B3B"/>
                </a:solidFill>
                <a:effectLst/>
                <a:highlight>
                  <a:srgbClr val="FFFFFF"/>
                </a:highlight>
                <a:latin typeface="+mn-ea"/>
              </a:rPr>
              <a:t>  </a:t>
            </a:r>
            <a:r>
              <a:rPr lang="en-US" altLang="zh-CN" dirty="0">
                <a:solidFill>
                  <a:srgbClr val="001080"/>
                </a:solidFill>
                <a:effectLst/>
                <a:highlight>
                  <a:srgbClr val="FFFFFF"/>
                </a:highlight>
                <a:latin typeface="+mn-ea"/>
              </a:rPr>
              <a:t>a</a:t>
            </a:r>
            <a:r>
              <a:rPr lang="en-US" altLang="zh-CN" dirty="0">
                <a:solidFill>
                  <a:srgbClr val="3B3B3B"/>
                </a:solidFill>
                <a:effectLst/>
                <a:highlight>
                  <a:srgbClr val="FFFFFF"/>
                </a:highlight>
                <a:latin typeface="+mn-ea"/>
              </a:rPr>
              <a:t>) {  </a:t>
            </a:r>
          </a:p>
          <a:p>
            <a:r>
              <a:rPr lang="en-US" altLang="zh-CN" dirty="0">
                <a:solidFill>
                  <a:srgbClr val="3B3B3B"/>
                </a:solidFill>
                <a:effectLst/>
                <a:highlight>
                  <a:srgbClr val="FFFFFF"/>
                </a:highlight>
                <a:latin typeface="+mn-ea"/>
              </a:rPr>
              <a:t>    </a:t>
            </a:r>
            <a:r>
              <a:rPr lang="en-US" altLang="zh-CN" dirty="0">
                <a:solidFill>
                  <a:srgbClr val="AF00DB"/>
                </a:solidFill>
                <a:effectLst/>
                <a:highlight>
                  <a:srgbClr val="FFFFFF"/>
                </a:highlight>
                <a:latin typeface="+mn-ea"/>
              </a:rPr>
              <a:t>if</a:t>
            </a:r>
            <a:r>
              <a:rPr lang="en-US" altLang="zh-CN" dirty="0">
                <a:solidFill>
                  <a:srgbClr val="3B3B3B"/>
                </a:solidFill>
                <a:effectLst/>
                <a:highlight>
                  <a:srgbClr val="FFFFFF"/>
                </a:highlight>
                <a:latin typeface="+mn-ea"/>
              </a:rPr>
              <a:t> (</a:t>
            </a:r>
            <a:r>
              <a:rPr lang="en-US" altLang="zh-CN" dirty="0">
                <a:solidFill>
                  <a:srgbClr val="001080"/>
                </a:solidFill>
                <a:effectLst/>
                <a:highlight>
                  <a:srgbClr val="FFFFFF"/>
                </a:highlight>
                <a:latin typeface="+mn-ea"/>
              </a:rPr>
              <a:t>n</a:t>
            </a:r>
            <a:r>
              <a:rPr lang="en-US" altLang="zh-CN" dirty="0">
                <a:solidFill>
                  <a:srgbClr val="000000"/>
                </a:solidFill>
                <a:effectLst/>
                <a:highlight>
                  <a:srgbClr val="FFFFFF"/>
                </a:highlight>
                <a:latin typeface="+mn-ea"/>
              </a:rPr>
              <a:t>&lt;</a:t>
            </a:r>
            <a:r>
              <a:rPr lang="en-US" altLang="zh-CN" dirty="0">
                <a:solidFill>
                  <a:srgbClr val="098658"/>
                </a:solidFill>
                <a:effectLst/>
                <a:highlight>
                  <a:srgbClr val="FFFFFF"/>
                </a:highlight>
                <a:latin typeface="+mn-ea"/>
              </a:rPr>
              <a:t>0</a:t>
            </a:r>
            <a:r>
              <a:rPr lang="en-US" altLang="zh-CN" dirty="0">
                <a:solidFill>
                  <a:srgbClr val="3B3B3B"/>
                </a:solidFill>
                <a:effectLst/>
                <a:highlight>
                  <a:srgbClr val="FFFFFF"/>
                </a:highlight>
                <a:latin typeface="+mn-ea"/>
              </a:rPr>
              <a:t>) </a:t>
            </a:r>
            <a:r>
              <a:rPr lang="en-US" altLang="zh-CN" dirty="0">
                <a:solidFill>
                  <a:srgbClr val="AF00DB"/>
                </a:solidFill>
                <a:effectLst/>
                <a:highlight>
                  <a:srgbClr val="FFFFFF"/>
                </a:highlight>
                <a:latin typeface="+mn-ea"/>
              </a:rPr>
              <a:t>return</a:t>
            </a:r>
            <a:r>
              <a:rPr lang="en-US" altLang="zh-CN" dirty="0">
                <a:solidFill>
                  <a:srgbClr val="3B3B3B"/>
                </a:solidFill>
                <a:effectLst/>
                <a:highlight>
                  <a:srgbClr val="FFFFFF"/>
                </a:highlight>
                <a:latin typeface="+mn-ea"/>
              </a:rPr>
              <a:t> </a:t>
            </a:r>
            <a:r>
              <a:rPr lang="en-US" altLang="zh-CN" dirty="0">
                <a:solidFill>
                  <a:srgbClr val="098658"/>
                </a:solidFill>
                <a:effectLst/>
                <a:highlight>
                  <a:srgbClr val="FFFFFF"/>
                </a:highlight>
                <a:latin typeface="+mn-ea"/>
              </a:rPr>
              <a:t>0</a:t>
            </a:r>
            <a:r>
              <a:rPr lang="en-US" altLang="zh-CN" dirty="0">
                <a:solidFill>
                  <a:srgbClr val="3B3B3B"/>
                </a:solidFill>
                <a:effectLst/>
                <a:highlight>
                  <a:srgbClr val="FFFFFF"/>
                </a:highlight>
                <a:latin typeface="+mn-ea"/>
              </a:rPr>
              <a:t>;  </a:t>
            </a:r>
          </a:p>
          <a:p>
            <a:r>
              <a:rPr lang="en-US" altLang="zh-CN" dirty="0">
                <a:solidFill>
                  <a:srgbClr val="3B3B3B"/>
                </a:solidFill>
                <a:effectLst/>
                <a:highlight>
                  <a:srgbClr val="FFFFFF"/>
                </a:highlight>
                <a:latin typeface="+mn-ea"/>
              </a:rPr>
              <a:t>    </a:t>
            </a:r>
            <a:r>
              <a:rPr lang="en-US" altLang="zh-CN" dirty="0">
                <a:solidFill>
                  <a:srgbClr val="AF00DB"/>
                </a:solidFill>
                <a:effectLst/>
                <a:highlight>
                  <a:srgbClr val="FFFFFF"/>
                </a:highlight>
                <a:latin typeface="+mn-ea"/>
              </a:rPr>
              <a:t>else</a:t>
            </a:r>
            <a:r>
              <a:rPr lang="en-US" altLang="zh-CN" dirty="0">
                <a:solidFill>
                  <a:srgbClr val="3B3B3B"/>
                </a:solidFill>
                <a:effectLst/>
                <a:highlight>
                  <a:srgbClr val="FFFFFF"/>
                </a:highlight>
                <a:latin typeface="+mn-ea"/>
              </a:rPr>
              <a:t> </a:t>
            </a:r>
            <a:r>
              <a:rPr lang="en-US" altLang="zh-CN" dirty="0">
                <a:solidFill>
                  <a:srgbClr val="AF00DB"/>
                </a:solidFill>
                <a:effectLst/>
                <a:highlight>
                  <a:srgbClr val="FFFFFF"/>
                </a:highlight>
                <a:latin typeface="+mn-ea"/>
              </a:rPr>
              <a:t>if</a:t>
            </a:r>
            <a:r>
              <a:rPr lang="en-US" altLang="zh-CN" dirty="0">
                <a:solidFill>
                  <a:srgbClr val="3B3B3B"/>
                </a:solidFill>
                <a:effectLst/>
                <a:highlight>
                  <a:srgbClr val="FFFFFF"/>
                </a:highlight>
                <a:latin typeface="+mn-ea"/>
              </a:rPr>
              <a:t> (</a:t>
            </a:r>
            <a:r>
              <a:rPr lang="en-US" altLang="zh-CN" dirty="0">
                <a:solidFill>
                  <a:srgbClr val="001080"/>
                </a:solidFill>
                <a:effectLst/>
                <a:highlight>
                  <a:srgbClr val="FFFFFF"/>
                </a:highlight>
                <a:latin typeface="+mn-ea"/>
              </a:rPr>
              <a:t>n</a:t>
            </a:r>
            <a:r>
              <a:rPr lang="en-US" altLang="zh-CN" dirty="0">
                <a:solidFill>
                  <a:srgbClr val="3B3B3B"/>
                </a:solidFill>
                <a:effectLst/>
                <a:highlight>
                  <a:srgbClr val="FFFFFF"/>
                </a:highlight>
                <a:latin typeface="+mn-ea"/>
              </a:rPr>
              <a:t> </a:t>
            </a:r>
            <a:r>
              <a:rPr lang="en-US" altLang="zh-CN" dirty="0">
                <a:solidFill>
                  <a:srgbClr val="000000"/>
                </a:solidFill>
                <a:effectLst/>
                <a:highlight>
                  <a:srgbClr val="FFFFFF"/>
                </a:highlight>
                <a:latin typeface="+mn-ea"/>
              </a:rPr>
              <a:t>==</a:t>
            </a:r>
            <a:r>
              <a:rPr lang="en-US" altLang="zh-CN" dirty="0">
                <a:solidFill>
                  <a:srgbClr val="3B3B3B"/>
                </a:solidFill>
                <a:effectLst/>
                <a:highlight>
                  <a:srgbClr val="FFFFFF"/>
                </a:highlight>
                <a:latin typeface="+mn-ea"/>
              </a:rPr>
              <a:t> </a:t>
            </a:r>
            <a:r>
              <a:rPr lang="en-US" altLang="zh-CN" dirty="0">
                <a:solidFill>
                  <a:srgbClr val="098658"/>
                </a:solidFill>
                <a:effectLst/>
                <a:highlight>
                  <a:srgbClr val="FFFFFF"/>
                </a:highlight>
                <a:latin typeface="+mn-ea"/>
              </a:rPr>
              <a:t>0</a:t>
            </a:r>
            <a:r>
              <a:rPr lang="en-US" altLang="zh-CN" dirty="0">
                <a:solidFill>
                  <a:srgbClr val="3B3B3B"/>
                </a:solidFill>
                <a:effectLst/>
                <a:highlight>
                  <a:srgbClr val="FFFFFF"/>
                </a:highlight>
                <a:latin typeface="+mn-ea"/>
              </a:rPr>
              <a:t>) </a:t>
            </a:r>
            <a:r>
              <a:rPr lang="en-US" altLang="zh-CN" dirty="0">
                <a:solidFill>
                  <a:srgbClr val="AF00DB"/>
                </a:solidFill>
                <a:effectLst/>
                <a:highlight>
                  <a:srgbClr val="FFFFFF"/>
                </a:highlight>
                <a:latin typeface="+mn-ea"/>
              </a:rPr>
              <a:t>return</a:t>
            </a:r>
            <a:r>
              <a:rPr lang="en-US" altLang="zh-CN" dirty="0">
                <a:solidFill>
                  <a:srgbClr val="3B3B3B"/>
                </a:solidFill>
                <a:effectLst/>
                <a:highlight>
                  <a:srgbClr val="FFFFFF"/>
                </a:highlight>
                <a:latin typeface="+mn-ea"/>
              </a:rPr>
              <a:t> </a:t>
            </a:r>
            <a:r>
              <a:rPr lang="en-US" altLang="zh-CN" dirty="0">
                <a:solidFill>
                  <a:srgbClr val="098658"/>
                </a:solidFill>
                <a:effectLst/>
                <a:highlight>
                  <a:srgbClr val="FFFFFF"/>
                </a:highlight>
                <a:latin typeface="+mn-ea"/>
              </a:rPr>
              <a:t>1</a:t>
            </a:r>
            <a:r>
              <a:rPr lang="en-US" altLang="zh-CN" dirty="0">
                <a:solidFill>
                  <a:srgbClr val="3B3B3B"/>
                </a:solidFill>
                <a:effectLst/>
                <a:highlight>
                  <a:srgbClr val="FFFFFF"/>
                </a:highlight>
                <a:latin typeface="+mn-ea"/>
              </a:rPr>
              <a:t>;  </a:t>
            </a:r>
          </a:p>
          <a:p>
            <a:r>
              <a:rPr lang="en-US" altLang="zh-CN" dirty="0">
                <a:solidFill>
                  <a:srgbClr val="3B3B3B"/>
                </a:solidFill>
                <a:effectLst/>
                <a:highlight>
                  <a:srgbClr val="FFFFFF"/>
                </a:highlight>
                <a:latin typeface="+mn-ea"/>
              </a:rPr>
              <a:t>    </a:t>
            </a:r>
            <a:r>
              <a:rPr lang="en-US" altLang="zh-CN" dirty="0">
                <a:solidFill>
                  <a:srgbClr val="AF00DB"/>
                </a:solidFill>
                <a:effectLst/>
                <a:highlight>
                  <a:srgbClr val="FFFFFF"/>
                </a:highlight>
                <a:latin typeface="+mn-ea"/>
              </a:rPr>
              <a:t>else</a:t>
            </a:r>
            <a:r>
              <a:rPr lang="en-US" altLang="zh-CN" dirty="0">
                <a:solidFill>
                  <a:srgbClr val="3B3B3B"/>
                </a:solidFill>
                <a:effectLst/>
                <a:highlight>
                  <a:srgbClr val="FFFFFF"/>
                </a:highlight>
                <a:latin typeface="+mn-ea"/>
              </a:rPr>
              <a:t> </a:t>
            </a:r>
            <a:r>
              <a:rPr lang="en-US" altLang="zh-CN" dirty="0">
                <a:solidFill>
                  <a:srgbClr val="AF00DB"/>
                </a:solidFill>
                <a:effectLst/>
                <a:highlight>
                  <a:srgbClr val="FFFFFF"/>
                </a:highlight>
                <a:latin typeface="+mn-ea"/>
              </a:rPr>
              <a:t>if</a:t>
            </a:r>
            <a:r>
              <a:rPr lang="en-US" altLang="zh-CN" dirty="0">
                <a:solidFill>
                  <a:srgbClr val="3B3B3B"/>
                </a:solidFill>
                <a:effectLst/>
                <a:highlight>
                  <a:srgbClr val="FFFFFF"/>
                </a:highlight>
                <a:latin typeface="+mn-ea"/>
              </a:rPr>
              <a:t>(</a:t>
            </a:r>
            <a:r>
              <a:rPr lang="en-US" altLang="zh-CN" dirty="0">
                <a:solidFill>
                  <a:srgbClr val="001080"/>
                </a:solidFill>
                <a:effectLst/>
                <a:highlight>
                  <a:srgbClr val="FFFFFF"/>
                </a:highlight>
                <a:latin typeface="+mn-ea"/>
              </a:rPr>
              <a:t>n</a:t>
            </a:r>
            <a:r>
              <a:rPr lang="en-US" altLang="zh-CN" dirty="0">
                <a:solidFill>
                  <a:srgbClr val="3B3B3B"/>
                </a:solidFill>
                <a:effectLst/>
                <a:highlight>
                  <a:srgbClr val="FFFFFF"/>
                </a:highlight>
                <a:latin typeface="+mn-ea"/>
              </a:rPr>
              <a:t> </a:t>
            </a:r>
            <a:r>
              <a:rPr lang="en-US" altLang="zh-CN" dirty="0">
                <a:solidFill>
                  <a:srgbClr val="000000"/>
                </a:solidFill>
                <a:effectLst/>
                <a:highlight>
                  <a:srgbClr val="FFFFFF"/>
                </a:highlight>
                <a:latin typeface="+mn-ea"/>
              </a:rPr>
              <a:t>==</a:t>
            </a:r>
            <a:r>
              <a:rPr lang="en-US" altLang="zh-CN" dirty="0">
                <a:solidFill>
                  <a:srgbClr val="098658"/>
                </a:solidFill>
                <a:effectLst/>
                <a:highlight>
                  <a:srgbClr val="FFFFFF"/>
                </a:highlight>
                <a:latin typeface="+mn-ea"/>
              </a:rPr>
              <a:t>1</a:t>
            </a:r>
            <a:r>
              <a:rPr lang="en-US" altLang="zh-CN" dirty="0">
                <a:solidFill>
                  <a:srgbClr val="3B3B3B"/>
                </a:solidFill>
                <a:effectLst/>
                <a:highlight>
                  <a:srgbClr val="FFFFFF"/>
                </a:highlight>
                <a:latin typeface="+mn-ea"/>
              </a:rPr>
              <a:t> ) </a:t>
            </a:r>
            <a:r>
              <a:rPr lang="en-US" altLang="zh-CN" dirty="0">
                <a:solidFill>
                  <a:srgbClr val="AF00DB"/>
                </a:solidFill>
                <a:effectLst/>
                <a:highlight>
                  <a:srgbClr val="FFFFFF"/>
                </a:highlight>
                <a:latin typeface="+mn-ea"/>
              </a:rPr>
              <a:t>return</a:t>
            </a:r>
            <a:r>
              <a:rPr lang="en-US" altLang="zh-CN" dirty="0">
                <a:solidFill>
                  <a:srgbClr val="3B3B3B"/>
                </a:solidFill>
                <a:effectLst/>
                <a:highlight>
                  <a:srgbClr val="FFFFFF"/>
                </a:highlight>
                <a:latin typeface="+mn-ea"/>
              </a:rPr>
              <a:t> </a:t>
            </a:r>
            <a:r>
              <a:rPr lang="en-US" altLang="zh-CN" dirty="0">
                <a:solidFill>
                  <a:srgbClr val="001080"/>
                </a:solidFill>
                <a:effectLst/>
                <a:highlight>
                  <a:srgbClr val="FFFFFF"/>
                </a:highlight>
                <a:latin typeface="+mn-ea"/>
              </a:rPr>
              <a:t>a</a:t>
            </a:r>
            <a:r>
              <a:rPr lang="en-US" altLang="zh-CN" dirty="0">
                <a:solidFill>
                  <a:srgbClr val="3B3B3B"/>
                </a:solidFill>
                <a:effectLst/>
                <a:highlight>
                  <a:srgbClr val="FFFFFF"/>
                </a:highlight>
                <a:latin typeface="+mn-ea"/>
              </a:rPr>
              <a:t>;  </a:t>
            </a:r>
          </a:p>
          <a:p>
            <a:r>
              <a:rPr lang="en-US" altLang="zh-CN" dirty="0">
                <a:solidFill>
                  <a:srgbClr val="3B3B3B"/>
                </a:solidFill>
                <a:effectLst/>
                <a:highlight>
                  <a:srgbClr val="FFFFFF"/>
                </a:highlight>
                <a:latin typeface="+mn-ea"/>
              </a:rPr>
              <a:t>    </a:t>
            </a:r>
            <a:r>
              <a:rPr lang="en-US" altLang="zh-CN" dirty="0">
                <a:solidFill>
                  <a:srgbClr val="AF00DB"/>
                </a:solidFill>
                <a:effectLst/>
                <a:highlight>
                  <a:srgbClr val="FFFFFF"/>
                </a:highlight>
                <a:latin typeface="+mn-ea"/>
              </a:rPr>
              <a:t>else</a:t>
            </a:r>
            <a:r>
              <a:rPr lang="en-US" altLang="zh-CN" dirty="0">
                <a:solidFill>
                  <a:srgbClr val="3B3B3B"/>
                </a:solidFill>
                <a:effectLst/>
                <a:highlight>
                  <a:srgbClr val="FFFFFF"/>
                </a:highlight>
                <a:latin typeface="+mn-ea"/>
              </a:rPr>
              <a:t> </a:t>
            </a:r>
            <a:r>
              <a:rPr lang="en-US" altLang="zh-CN" dirty="0">
                <a:solidFill>
                  <a:srgbClr val="AF00DB"/>
                </a:solidFill>
                <a:effectLst/>
                <a:highlight>
                  <a:srgbClr val="FFFFFF"/>
                </a:highlight>
                <a:latin typeface="+mn-ea"/>
              </a:rPr>
              <a:t>return</a:t>
            </a:r>
            <a:r>
              <a:rPr lang="en-US" altLang="zh-CN" dirty="0">
                <a:solidFill>
                  <a:srgbClr val="3B3B3B"/>
                </a:solidFill>
                <a:effectLst/>
                <a:highlight>
                  <a:srgbClr val="FFFFFF"/>
                </a:highlight>
                <a:latin typeface="+mn-ea"/>
              </a:rPr>
              <a:t>  </a:t>
            </a:r>
            <a:r>
              <a:rPr lang="en-US" altLang="zh-CN" dirty="0">
                <a:solidFill>
                  <a:srgbClr val="795E26"/>
                </a:solidFill>
                <a:effectLst/>
                <a:highlight>
                  <a:srgbClr val="FFFFFF"/>
                </a:highlight>
                <a:latin typeface="+mn-ea"/>
              </a:rPr>
              <a:t>fact</a:t>
            </a:r>
            <a:r>
              <a:rPr lang="en-US" altLang="zh-CN" dirty="0">
                <a:solidFill>
                  <a:srgbClr val="3B3B3B"/>
                </a:solidFill>
                <a:effectLst/>
                <a:highlight>
                  <a:srgbClr val="FFFFFF"/>
                </a:highlight>
                <a:latin typeface="+mn-ea"/>
              </a:rPr>
              <a:t>(</a:t>
            </a:r>
            <a:r>
              <a:rPr lang="en-US" altLang="zh-CN" dirty="0">
                <a:solidFill>
                  <a:srgbClr val="001080"/>
                </a:solidFill>
                <a:effectLst/>
                <a:highlight>
                  <a:srgbClr val="FFFFFF"/>
                </a:highlight>
                <a:latin typeface="+mn-ea"/>
              </a:rPr>
              <a:t>n</a:t>
            </a:r>
            <a:r>
              <a:rPr lang="en-US" altLang="zh-CN" dirty="0">
                <a:solidFill>
                  <a:srgbClr val="000000"/>
                </a:solidFill>
                <a:effectLst/>
                <a:highlight>
                  <a:srgbClr val="FFFFFF"/>
                </a:highlight>
                <a:latin typeface="+mn-ea"/>
              </a:rPr>
              <a:t>-</a:t>
            </a:r>
            <a:r>
              <a:rPr lang="en-US" altLang="zh-CN" dirty="0">
                <a:solidFill>
                  <a:srgbClr val="098658"/>
                </a:solidFill>
                <a:effectLst/>
                <a:highlight>
                  <a:srgbClr val="FFFFFF"/>
                </a:highlight>
                <a:latin typeface="+mn-ea"/>
              </a:rPr>
              <a:t>1</a:t>
            </a:r>
            <a:r>
              <a:rPr lang="en-US" altLang="zh-CN" dirty="0">
                <a:solidFill>
                  <a:srgbClr val="3B3B3B"/>
                </a:solidFill>
                <a:effectLst/>
                <a:highlight>
                  <a:srgbClr val="FFFFFF"/>
                </a:highlight>
                <a:latin typeface="+mn-ea"/>
              </a:rPr>
              <a:t>,  </a:t>
            </a:r>
            <a:r>
              <a:rPr lang="en-US" altLang="zh-CN" dirty="0">
                <a:solidFill>
                  <a:srgbClr val="001080"/>
                </a:solidFill>
                <a:effectLst/>
                <a:highlight>
                  <a:srgbClr val="FFFFFF"/>
                </a:highlight>
                <a:latin typeface="+mn-ea"/>
              </a:rPr>
              <a:t>n</a:t>
            </a:r>
            <a:r>
              <a:rPr lang="en-US" altLang="zh-CN" dirty="0">
                <a:solidFill>
                  <a:srgbClr val="000000"/>
                </a:solidFill>
                <a:effectLst/>
                <a:highlight>
                  <a:srgbClr val="FFFFFF"/>
                </a:highlight>
                <a:latin typeface="+mn-ea"/>
              </a:rPr>
              <a:t>*</a:t>
            </a:r>
            <a:r>
              <a:rPr lang="en-US" altLang="zh-CN" dirty="0">
                <a:solidFill>
                  <a:srgbClr val="001080"/>
                </a:solidFill>
                <a:effectLst/>
                <a:highlight>
                  <a:srgbClr val="FFFFFF"/>
                </a:highlight>
                <a:latin typeface="+mn-ea"/>
              </a:rPr>
              <a:t>a</a:t>
            </a:r>
            <a:r>
              <a:rPr lang="en-US" altLang="zh-CN" dirty="0">
                <a:solidFill>
                  <a:srgbClr val="3B3B3B"/>
                </a:solidFill>
                <a:effectLst/>
                <a:highlight>
                  <a:srgbClr val="FFFFFF"/>
                </a:highlight>
                <a:latin typeface="+mn-ea"/>
              </a:rPr>
              <a:t>);</a:t>
            </a:r>
          </a:p>
          <a:p>
            <a:r>
              <a:rPr lang="en-US" altLang="zh-CN" dirty="0">
                <a:solidFill>
                  <a:srgbClr val="3B3B3B"/>
                </a:solidFill>
                <a:effectLst/>
                <a:highlight>
                  <a:srgbClr val="FFFFFF"/>
                </a:highlight>
                <a:latin typeface="+mn-ea"/>
              </a:rPr>
              <a:t>}        </a:t>
            </a:r>
          </a:p>
          <a:p>
            <a:br>
              <a:rPr lang="en-US" altLang="zh-CN" dirty="0">
                <a:solidFill>
                  <a:srgbClr val="3B3B3B"/>
                </a:solidFill>
                <a:effectLst/>
                <a:highlight>
                  <a:srgbClr val="FFFFFF"/>
                </a:highlight>
                <a:latin typeface="+mn-ea"/>
              </a:rPr>
            </a:br>
            <a:r>
              <a:rPr lang="en-US" altLang="zh-CN" dirty="0">
                <a:solidFill>
                  <a:srgbClr val="0000FF"/>
                </a:solidFill>
                <a:effectLst/>
                <a:highlight>
                  <a:srgbClr val="FFFFFF"/>
                </a:highlight>
                <a:latin typeface="+mn-ea"/>
              </a:rPr>
              <a:t>int</a:t>
            </a:r>
            <a:r>
              <a:rPr lang="en-US" altLang="zh-CN" dirty="0">
                <a:solidFill>
                  <a:srgbClr val="3B3B3B"/>
                </a:solidFill>
                <a:effectLst/>
                <a:highlight>
                  <a:srgbClr val="FFFFFF"/>
                </a:highlight>
                <a:latin typeface="+mn-ea"/>
              </a:rPr>
              <a:t> </a:t>
            </a:r>
            <a:r>
              <a:rPr lang="en-US" altLang="zh-CN" dirty="0">
                <a:solidFill>
                  <a:srgbClr val="795E26"/>
                </a:solidFill>
                <a:effectLst/>
                <a:highlight>
                  <a:srgbClr val="FFFFFF"/>
                </a:highlight>
                <a:latin typeface="+mn-ea"/>
              </a:rPr>
              <a:t>main</a:t>
            </a:r>
            <a:r>
              <a:rPr lang="en-US" altLang="zh-CN" dirty="0">
                <a:solidFill>
                  <a:srgbClr val="3B3B3B"/>
                </a:solidFill>
                <a:effectLst/>
                <a:highlight>
                  <a:srgbClr val="FFFFFF"/>
                </a:highlight>
                <a:latin typeface="+mn-ea"/>
              </a:rPr>
              <a:t>(){</a:t>
            </a:r>
          </a:p>
          <a:p>
            <a:r>
              <a:rPr lang="en-US" altLang="zh-CN" dirty="0">
                <a:solidFill>
                  <a:srgbClr val="3B3B3B"/>
                </a:solidFill>
                <a:effectLst/>
                <a:highlight>
                  <a:srgbClr val="FFFFFF"/>
                </a:highlight>
                <a:latin typeface="+mn-ea"/>
              </a:rPr>
              <a:t>    </a:t>
            </a:r>
            <a:r>
              <a:rPr lang="en-US" altLang="zh-CN" dirty="0">
                <a:solidFill>
                  <a:srgbClr val="0000FF"/>
                </a:solidFill>
                <a:effectLst/>
                <a:highlight>
                  <a:srgbClr val="FFFFFF"/>
                </a:highlight>
                <a:latin typeface="+mn-ea"/>
              </a:rPr>
              <a:t>int</a:t>
            </a:r>
            <a:r>
              <a:rPr lang="en-US" altLang="zh-CN" dirty="0">
                <a:solidFill>
                  <a:srgbClr val="3B3B3B"/>
                </a:solidFill>
                <a:effectLst/>
                <a:highlight>
                  <a:srgbClr val="FFFFFF"/>
                </a:highlight>
                <a:latin typeface="+mn-ea"/>
              </a:rPr>
              <a:t> </a:t>
            </a:r>
            <a:r>
              <a:rPr lang="en-US" altLang="zh-CN" dirty="0">
                <a:solidFill>
                  <a:srgbClr val="001080"/>
                </a:solidFill>
                <a:effectLst/>
                <a:highlight>
                  <a:srgbClr val="FFFFFF"/>
                </a:highlight>
                <a:latin typeface="+mn-ea"/>
              </a:rPr>
              <a:t>a</a:t>
            </a:r>
            <a:r>
              <a:rPr lang="en-US" altLang="zh-CN" dirty="0">
                <a:solidFill>
                  <a:srgbClr val="3B3B3B"/>
                </a:solidFill>
                <a:effectLst/>
                <a:highlight>
                  <a:srgbClr val="FFFFFF"/>
                </a:highlight>
                <a:latin typeface="+mn-ea"/>
              </a:rPr>
              <a:t> </a:t>
            </a:r>
            <a:r>
              <a:rPr lang="en-US" altLang="zh-CN" dirty="0">
                <a:solidFill>
                  <a:srgbClr val="000000"/>
                </a:solidFill>
                <a:effectLst/>
                <a:highlight>
                  <a:srgbClr val="FFFFFF"/>
                </a:highlight>
                <a:latin typeface="+mn-ea"/>
              </a:rPr>
              <a:t>=</a:t>
            </a:r>
            <a:r>
              <a:rPr lang="en-US" altLang="zh-CN" dirty="0">
                <a:solidFill>
                  <a:srgbClr val="3B3B3B"/>
                </a:solidFill>
                <a:effectLst/>
                <a:highlight>
                  <a:srgbClr val="FFFFFF"/>
                </a:highlight>
                <a:latin typeface="+mn-ea"/>
              </a:rPr>
              <a:t> </a:t>
            </a:r>
            <a:r>
              <a:rPr lang="en-US" altLang="zh-CN" dirty="0" err="1">
                <a:solidFill>
                  <a:srgbClr val="795E26"/>
                </a:solidFill>
                <a:effectLst/>
                <a:highlight>
                  <a:srgbClr val="FFFFFF"/>
                </a:highlight>
                <a:latin typeface="+mn-ea"/>
              </a:rPr>
              <a:t>getint</a:t>
            </a:r>
            <a:r>
              <a:rPr lang="en-US" altLang="zh-CN" dirty="0">
                <a:solidFill>
                  <a:srgbClr val="3B3B3B"/>
                </a:solidFill>
                <a:effectLst/>
                <a:highlight>
                  <a:srgbClr val="FFFFFF"/>
                </a:highlight>
                <a:latin typeface="+mn-ea"/>
              </a:rPr>
              <a:t>();</a:t>
            </a:r>
          </a:p>
          <a:p>
            <a:r>
              <a:rPr lang="en-US" altLang="zh-CN" dirty="0">
                <a:solidFill>
                  <a:srgbClr val="3B3B3B"/>
                </a:solidFill>
                <a:effectLst/>
                <a:highlight>
                  <a:srgbClr val="FFFFFF"/>
                </a:highlight>
                <a:latin typeface="+mn-ea"/>
              </a:rPr>
              <a:t>    </a:t>
            </a:r>
            <a:r>
              <a:rPr lang="en-US" altLang="zh-CN" dirty="0" err="1">
                <a:solidFill>
                  <a:srgbClr val="795E26"/>
                </a:solidFill>
                <a:effectLst/>
                <a:highlight>
                  <a:srgbClr val="FFFFFF"/>
                </a:highlight>
                <a:latin typeface="+mn-ea"/>
              </a:rPr>
              <a:t>putint</a:t>
            </a:r>
            <a:r>
              <a:rPr lang="en-US" altLang="zh-CN" dirty="0">
                <a:solidFill>
                  <a:srgbClr val="3B3B3B"/>
                </a:solidFill>
                <a:effectLst/>
                <a:highlight>
                  <a:srgbClr val="FFFFFF"/>
                </a:highlight>
                <a:latin typeface="+mn-ea"/>
              </a:rPr>
              <a:t>(</a:t>
            </a:r>
            <a:r>
              <a:rPr lang="en-US" altLang="zh-CN" dirty="0">
                <a:solidFill>
                  <a:srgbClr val="795E26"/>
                </a:solidFill>
                <a:effectLst/>
                <a:highlight>
                  <a:srgbClr val="FFFFFF"/>
                </a:highlight>
                <a:latin typeface="+mn-ea"/>
              </a:rPr>
              <a:t>fact</a:t>
            </a:r>
            <a:r>
              <a:rPr lang="en-US" altLang="zh-CN" dirty="0">
                <a:solidFill>
                  <a:srgbClr val="3B3B3B"/>
                </a:solidFill>
                <a:effectLst/>
                <a:highlight>
                  <a:srgbClr val="FFFFFF"/>
                </a:highlight>
                <a:latin typeface="+mn-ea"/>
              </a:rPr>
              <a:t>(</a:t>
            </a:r>
            <a:r>
              <a:rPr lang="en-US" altLang="zh-CN" dirty="0">
                <a:solidFill>
                  <a:srgbClr val="001080"/>
                </a:solidFill>
                <a:effectLst/>
                <a:highlight>
                  <a:srgbClr val="FFFFFF"/>
                </a:highlight>
                <a:latin typeface="+mn-ea"/>
              </a:rPr>
              <a:t>a</a:t>
            </a:r>
            <a:r>
              <a:rPr lang="en-US" altLang="zh-CN" dirty="0">
                <a:solidFill>
                  <a:srgbClr val="3B3B3B"/>
                </a:solidFill>
                <a:effectLst/>
                <a:highlight>
                  <a:srgbClr val="FFFFFF"/>
                </a:highlight>
                <a:latin typeface="+mn-ea"/>
              </a:rPr>
              <a:t>,</a:t>
            </a:r>
            <a:r>
              <a:rPr lang="en-US" altLang="zh-CN" dirty="0">
                <a:solidFill>
                  <a:srgbClr val="098658"/>
                </a:solidFill>
                <a:effectLst/>
                <a:highlight>
                  <a:srgbClr val="FFFFFF"/>
                </a:highlight>
                <a:latin typeface="+mn-ea"/>
              </a:rPr>
              <a:t>1</a:t>
            </a:r>
            <a:r>
              <a:rPr lang="en-US" altLang="zh-CN" dirty="0">
                <a:solidFill>
                  <a:srgbClr val="3B3B3B"/>
                </a:solidFill>
                <a:effectLst/>
                <a:highlight>
                  <a:srgbClr val="FFFFFF"/>
                </a:highlight>
                <a:latin typeface="+mn-ea"/>
              </a:rPr>
              <a:t>));</a:t>
            </a:r>
          </a:p>
          <a:p>
            <a:r>
              <a:rPr lang="en-US" altLang="zh-CN" dirty="0">
                <a:solidFill>
                  <a:srgbClr val="3B3B3B"/>
                </a:solidFill>
                <a:effectLst/>
                <a:highlight>
                  <a:srgbClr val="FFFFFF"/>
                </a:highlight>
                <a:latin typeface="+mn-ea"/>
              </a:rPr>
              <a:t>    </a:t>
            </a:r>
            <a:r>
              <a:rPr lang="en-US" altLang="zh-CN" dirty="0" err="1">
                <a:solidFill>
                  <a:srgbClr val="795E26"/>
                </a:solidFill>
                <a:effectLst/>
                <a:highlight>
                  <a:srgbClr val="FFFFFF"/>
                </a:highlight>
                <a:latin typeface="+mn-ea"/>
              </a:rPr>
              <a:t>putch</a:t>
            </a:r>
            <a:r>
              <a:rPr lang="en-US" altLang="zh-CN" dirty="0">
                <a:solidFill>
                  <a:srgbClr val="3B3B3B"/>
                </a:solidFill>
                <a:effectLst/>
                <a:highlight>
                  <a:srgbClr val="FFFFFF"/>
                </a:highlight>
                <a:latin typeface="+mn-ea"/>
              </a:rPr>
              <a:t>(</a:t>
            </a:r>
            <a:r>
              <a:rPr lang="en-US" altLang="zh-CN" dirty="0">
                <a:solidFill>
                  <a:srgbClr val="098658"/>
                </a:solidFill>
                <a:effectLst/>
                <a:highlight>
                  <a:srgbClr val="FFFFFF"/>
                </a:highlight>
                <a:latin typeface="+mn-ea"/>
              </a:rPr>
              <a:t>10</a:t>
            </a:r>
            <a:r>
              <a:rPr lang="en-US" altLang="zh-CN" dirty="0">
                <a:solidFill>
                  <a:srgbClr val="3B3B3B"/>
                </a:solidFill>
                <a:effectLst/>
                <a:highlight>
                  <a:srgbClr val="FFFFFF"/>
                </a:highlight>
                <a:latin typeface="+mn-ea"/>
              </a:rPr>
              <a:t>);</a:t>
            </a:r>
          </a:p>
          <a:p>
            <a:r>
              <a:rPr lang="en-US" altLang="zh-CN" dirty="0">
                <a:solidFill>
                  <a:srgbClr val="3B3B3B"/>
                </a:solidFill>
                <a:effectLst/>
                <a:highlight>
                  <a:srgbClr val="FFFFFF"/>
                </a:highlight>
                <a:latin typeface="+mn-ea"/>
              </a:rPr>
              <a:t>    </a:t>
            </a:r>
            <a:r>
              <a:rPr lang="en-US" altLang="zh-CN" dirty="0">
                <a:solidFill>
                  <a:srgbClr val="AF00DB"/>
                </a:solidFill>
                <a:effectLst/>
                <a:highlight>
                  <a:srgbClr val="FFFFFF"/>
                </a:highlight>
                <a:latin typeface="+mn-ea"/>
              </a:rPr>
              <a:t>return</a:t>
            </a:r>
            <a:r>
              <a:rPr lang="en-US" altLang="zh-CN" dirty="0">
                <a:solidFill>
                  <a:srgbClr val="3B3B3B"/>
                </a:solidFill>
                <a:effectLst/>
                <a:highlight>
                  <a:srgbClr val="FFFFFF"/>
                </a:highlight>
                <a:latin typeface="+mn-ea"/>
              </a:rPr>
              <a:t> </a:t>
            </a:r>
            <a:r>
              <a:rPr lang="en-US" altLang="zh-CN" dirty="0">
                <a:solidFill>
                  <a:srgbClr val="098658"/>
                </a:solidFill>
                <a:effectLst/>
                <a:highlight>
                  <a:srgbClr val="FFFFFF"/>
                </a:highlight>
                <a:latin typeface="+mn-ea"/>
              </a:rPr>
              <a:t>0</a:t>
            </a:r>
            <a:r>
              <a:rPr lang="en-US" altLang="zh-CN" dirty="0">
                <a:solidFill>
                  <a:srgbClr val="3B3B3B"/>
                </a:solidFill>
                <a:effectLst/>
                <a:highlight>
                  <a:srgbClr val="FFFFFF"/>
                </a:highlight>
                <a:latin typeface="+mn-ea"/>
              </a:rPr>
              <a:t>;</a:t>
            </a:r>
          </a:p>
          <a:p>
            <a:r>
              <a:rPr lang="en-US" altLang="zh-CN" dirty="0">
                <a:solidFill>
                  <a:srgbClr val="3B3B3B"/>
                </a:solidFill>
                <a:effectLst/>
                <a:highlight>
                  <a:srgbClr val="FFFFFF"/>
                </a:highlight>
                <a:latin typeface="+mn-ea"/>
              </a:rPr>
              <a:t>}</a:t>
            </a:r>
          </a:p>
        </p:txBody>
      </p:sp>
      <p:sp>
        <p:nvSpPr>
          <p:cNvPr id="7" name="文本框 6">
            <a:extLst>
              <a:ext uri="{FF2B5EF4-FFF2-40B4-BE49-F238E27FC236}">
                <a16:creationId xmlns:a16="http://schemas.microsoft.com/office/drawing/2014/main" id="{BF7D893C-165A-BA6F-7AE0-6888647F206D}"/>
              </a:ext>
            </a:extLst>
          </p:cNvPr>
          <p:cNvSpPr txBox="1"/>
          <p:nvPr/>
        </p:nvSpPr>
        <p:spPr>
          <a:xfrm>
            <a:off x="6887526" y="2505632"/>
            <a:ext cx="2301612" cy="4031873"/>
          </a:xfrm>
          <a:prstGeom prst="rect">
            <a:avLst/>
          </a:prstGeom>
          <a:solidFill>
            <a:srgbClr val="FFFFFF"/>
          </a:solidFill>
          <a:ln>
            <a:solidFill>
              <a:srgbClr val="0E7C7E"/>
            </a:solidFill>
          </a:ln>
          <a:effectLst>
            <a:outerShdw blurRad="50800" dist="50800" dir="2700000" algn="ctr" rotWithShape="0">
              <a:schemeClr val="tx1">
                <a:alpha val="40000"/>
              </a:schemeClr>
            </a:outerShdw>
          </a:effectLst>
        </p:spPr>
        <p:txBody>
          <a:bodyPr wrap="square">
            <a:spAutoFit/>
          </a:bodyPr>
          <a:lstStyle/>
          <a:p>
            <a:r>
              <a:rPr lang="fr-FR" altLang="zh-CN" sz="1600" b="0" dirty="0">
                <a:solidFill>
                  <a:srgbClr val="3B3B3B"/>
                </a:solidFill>
                <a:effectLst/>
                <a:highlight>
                  <a:srgbClr val="FFFFFF"/>
                </a:highlight>
                <a:latin typeface="+mn-ea"/>
              </a:rPr>
              <a:t>    .arch armv7-a</a:t>
            </a:r>
          </a:p>
          <a:p>
            <a:r>
              <a:rPr lang="fr-FR" altLang="zh-CN" sz="1600" b="0" dirty="0">
                <a:solidFill>
                  <a:srgbClr val="3B3B3B"/>
                </a:solidFill>
                <a:effectLst/>
                <a:highlight>
                  <a:srgbClr val="FFFFFF"/>
                </a:highlight>
                <a:latin typeface="+mn-ea"/>
              </a:rPr>
              <a:t>    .</a:t>
            </a:r>
            <a:r>
              <a:rPr lang="fr-FR" altLang="zh-CN" sz="1600" b="0" dirty="0">
                <a:solidFill>
                  <a:srgbClr val="0000FF"/>
                </a:solidFill>
                <a:effectLst/>
                <a:highlight>
                  <a:srgbClr val="FFFFFF"/>
                </a:highlight>
                <a:latin typeface="+mn-ea"/>
              </a:rPr>
              <a:t>global</a:t>
            </a:r>
            <a:r>
              <a:rPr lang="fr-FR" altLang="zh-CN" sz="1600" b="0" dirty="0">
                <a:solidFill>
                  <a:srgbClr val="3B3B3B"/>
                </a:solidFill>
                <a:effectLst/>
                <a:highlight>
                  <a:srgbClr val="FFFFFF"/>
                </a:highlight>
                <a:latin typeface="+mn-ea"/>
              </a:rPr>
              <a:t> main</a:t>
            </a:r>
          </a:p>
          <a:p>
            <a:r>
              <a:rPr lang="fr-FR" altLang="zh-CN" sz="1600" b="0" dirty="0">
                <a:solidFill>
                  <a:srgbClr val="3B3B3B"/>
                </a:solidFill>
                <a:effectLst/>
                <a:highlight>
                  <a:srgbClr val="FFFFFF"/>
                </a:highlight>
                <a:latin typeface="+mn-ea"/>
              </a:rPr>
              <a:t>    .fpu vfpv4</a:t>
            </a:r>
          </a:p>
          <a:p>
            <a:r>
              <a:rPr lang="fr-FR" altLang="zh-CN" sz="1600" b="0" dirty="0">
                <a:solidFill>
                  <a:srgbClr val="3B3B3B"/>
                </a:solidFill>
                <a:effectLst/>
                <a:highlight>
                  <a:srgbClr val="FFFFFF"/>
                </a:highlight>
                <a:latin typeface="+mn-ea"/>
              </a:rPr>
              <a:t>main:</a:t>
            </a:r>
          </a:p>
          <a:p>
            <a:r>
              <a:rPr lang="fr-FR" altLang="zh-CN" sz="1600" b="0" dirty="0">
                <a:solidFill>
                  <a:srgbClr val="3B3B3B"/>
                </a:solidFill>
                <a:effectLst/>
                <a:highlight>
                  <a:srgbClr val="FFFFFF"/>
                </a:highlight>
                <a:latin typeface="+mn-ea"/>
              </a:rPr>
              <a:t>    push    {r3, lr}</a:t>
            </a:r>
          </a:p>
          <a:p>
            <a:r>
              <a:rPr lang="fr-FR" altLang="zh-CN" sz="1600" b="0" dirty="0">
                <a:solidFill>
                  <a:srgbClr val="3B3B3B"/>
                </a:solidFill>
                <a:effectLst/>
                <a:highlight>
                  <a:srgbClr val="FFFFFF"/>
                </a:highlight>
                <a:latin typeface="+mn-ea"/>
              </a:rPr>
              <a:t>    bl  getint</a:t>
            </a:r>
          </a:p>
          <a:p>
            <a:r>
              <a:rPr lang="fr-FR" altLang="zh-CN" sz="1600" b="0" dirty="0">
                <a:solidFill>
                  <a:srgbClr val="3B3B3B"/>
                </a:solidFill>
                <a:effectLst/>
                <a:highlight>
                  <a:srgbClr val="FFFFFF"/>
                </a:highlight>
                <a:latin typeface="+mn-ea"/>
              </a:rPr>
              <a:t>    subs    r3, r0, #</a:t>
            </a:r>
            <a:r>
              <a:rPr lang="fr-FR" altLang="zh-CN" sz="1600" b="0" dirty="0">
                <a:solidFill>
                  <a:srgbClr val="098658"/>
                </a:solidFill>
                <a:effectLst/>
                <a:highlight>
                  <a:srgbClr val="FFFFFF"/>
                </a:highlight>
                <a:latin typeface="+mn-ea"/>
              </a:rPr>
              <a:t>0</a:t>
            </a:r>
            <a:endParaRPr lang="fr-FR" altLang="zh-CN" sz="1600" b="0" dirty="0">
              <a:solidFill>
                <a:srgbClr val="3B3B3B"/>
              </a:solidFill>
              <a:effectLst/>
              <a:highlight>
                <a:srgbClr val="FFFFFF"/>
              </a:highlight>
              <a:latin typeface="+mn-ea"/>
            </a:endParaRPr>
          </a:p>
          <a:p>
            <a:r>
              <a:rPr lang="fr-FR" altLang="zh-CN" sz="1600" b="0" dirty="0">
                <a:solidFill>
                  <a:srgbClr val="3B3B3B"/>
                </a:solidFill>
                <a:effectLst/>
                <a:highlight>
                  <a:srgbClr val="FFFFFF"/>
                </a:highlight>
                <a:latin typeface="+mn-ea"/>
              </a:rPr>
              <a:t>    blt .L18</a:t>
            </a:r>
          </a:p>
          <a:p>
            <a:r>
              <a:rPr lang="fr-FR" altLang="zh-CN" sz="1600" b="0" dirty="0">
                <a:solidFill>
                  <a:srgbClr val="3B3B3B"/>
                </a:solidFill>
                <a:effectLst/>
                <a:highlight>
                  <a:srgbClr val="FFFFFF"/>
                </a:highlight>
                <a:latin typeface="+mn-ea"/>
              </a:rPr>
              <a:t>    cmp r3, #</a:t>
            </a:r>
            <a:r>
              <a:rPr lang="fr-FR" altLang="zh-CN" sz="1600" b="0" dirty="0">
                <a:solidFill>
                  <a:srgbClr val="098658"/>
                </a:solidFill>
                <a:effectLst/>
                <a:highlight>
                  <a:srgbClr val="FFFFFF"/>
                </a:highlight>
                <a:latin typeface="+mn-ea"/>
              </a:rPr>
              <a:t>1</a:t>
            </a:r>
            <a:endParaRPr lang="fr-FR" altLang="zh-CN" sz="1600" b="0" dirty="0">
              <a:solidFill>
                <a:srgbClr val="3B3B3B"/>
              </a:solidFill>
              <a:effectLst/>
              <a:highlight>
                <a:srgbClr val="FFFFFF"/>
              </a:highlight>
              <a:latin typeface="+mn-ea"/>
            </a:endParaRPr>
          </a:p>
          <a:p>
            <a:r>
              <a:rPr lang="fr-FR" altLang="zh-CN" sz="1600" b="0" dirty="0">
                <a:solidFill>
                  <a:srgbClr val="3B3B3B"/>
                </a:solidFill>
                <a:effectLst/>
                <a:highlight>
                  <a:srgbClr val="FFFFFF"/>
                </a:highlight>
                <a:latin typeface="+mn-ea"/>
              </a:rPr>
              <a:t>    mov r0, #</a:t>
            </a:r>
            <a:r>
              <a:rPr lang="fr-FR" altLang="zh-CN" sz="1600" b="0" dirty="0">
                <a:solidFill>
                  <a:srgbClr val="098658"/>
                </a:solidFill>
                <a:effectLst/>
                <a:highlight>
                  <a:srgbClr val="FFFFFF"/>
                </a:highlight>
                <a:latin typeface="+mn-ea"/>
              </a:rPr>
              <a:t>1</a:t>
            </a:r>
            <a:endParaRPr lang="fr-FR" altLang="zh-CN" sz="1600" b="0" dirty="0">
              <a:solidFill>
                <a:srgbClr val="3B3B3B"/>
              </a:solidFill>
              <a:effectLst/>
              <a:highlight>
                <a:srgbClr val="FFFFFF"/>
              </a:highlight>
              <a:latin typeface="+mn-ea"/>
            </a:endParaRPr>
          </a:p>
          <a:p>
            <a:r>
              <a:rPr lang="fr-FR" altLang="zh-CN" sz="1600" b="0" dirty="0">
                <a:solidFill>
                  <a:srgbClr val="3B3B3B"/>
                </a:solidFill>
                <a:effectLst/>
                <a:highlight>
                  <a:srgbClr val="FFFFFF"/>
                </a:highlight>
                <a:latin typeface="+mn-ea"/>
              </a:rPr>
              <a:t>    bgt .L16</a:t>
            </a:r>
          </a:p>
          <a:p>
            <a:r>
              <a:rPr lang="fr-FR" altLang="zh-CN" sz="1600" b="0" dirty="0">
                <a:solidFill>
                  <a:srgbClr val="3B3B3B"/>
                </a:solidFill>
                <a:effectLst/>
                <a:highlight>
                  <a:srgbClr val="FFFFFF"/>
                </a:highlight>
                <a:latin typeface="+mn-ea"/>
              </a:rPr>
              <a:t>    b   .L15</a:t>
            </a:r>
          </a:p>
          <a:p>
            <a:r>
              <a:rPr lang="fr-FR" altLang="zh-CN" sz="1600" b="0" dirty="0">
                <a:solidFill>
                  <a:srgbClr val="3B3B3B"/>
                </a:solidFill>
                <a:effectLst/>
                <a:highlight>
                  <a:srgbClr val="FFFFFF"/>
                </a:highlight>
                <a:latin typeface="+mn-ea"/>
              </a:rPr>
              <a:t>.L17:</a:t>
            </a:r>
          </a:p>
          <a:p>
            <a:r>
              <a:rPr lang="fr-FR" altLang="zh-CN" sz="1600" b="0" dirty="0">
                <a:solidFill>
                  <a:srgbClr val="3B3B3B"/>
                </a:solidFill>
                <a:effectLst/>
                <a:highlight>
                  <a:srgbClr val="FFFFFF"/>
                </a:highlight>
                <a:latin typeface="+mn-ea"/>
              </a:rPr>
              <a:t>    cmp r2, #</a:t>
            </a:r>
            <a:r>
              <a:rPr lang="fr-FR" altLang="zh-CN" sz="1600" b="0" dirty="0">
                <a:solidFill>
                  <a:srgbClr val="098658"/>
                </a:solidFill>
                <a:effectLst/>
                <a:highlight>
                  <a:srgbClr val="FFFFFF"/>
                </a:highlight>
                <a:latin typeface="+mn-ea"/>
              </a:rPr>
              <a:t>1</a:t>
            </a:r>
            <a:endParaRPr lang="fr-FR" altLang="zh-CN" sz="1600" b="0" dirty="0">
              <a:solidFill>
                <a:srgbClr val="3B3B3B"/>
              </a:solidFill>
              <a:effectLst/>
              <a:highlight>
                <a:srgbClr val="FFFFFF"/>
              </a:highlight>
              <a:latin typeface="+mn-ea"/>
            </a:endParaRPr>
          </a:p>
          <a:p>
            <a:r>
              <a:rPr lang="fr-FR" altLang="zh-CN" sz="1600" b="0" dirty="0">
                <a:solidFill>
                  <a:srgbClr val="3B3B3B"/>
                </a:solidFill>
                <a:effectLst/>
                <a:highlight>
                  <a:srgbClr val="FFFFFF"/>
                </a:highlight>
                <a:latin typeface="+mn-ea"/>
              </a:rPr>
              <a:t>    mov r3, r2</a:t>
            </a:r>
          </a:p>
          <a:p>
            <a:r>
              <a:rPr lang="fr-FR" altLang="zh-CN" sz="1600" b="0" dirty="0">
                <a:solidFill>
                  <a:srgbClr val="3B3B3B"/>
                </a:solidFill>
                <a:effectLst/>
                <a:highlight>
                  <a:srgbClr val="FFFFFF"/>
                </a:highlight>
                <a:latin typeface="+mn-ea"/>
              </a:rPr>
              <a:t>    beq .L15</a:t>
            </a:r>
          </a:p>
        </p:txBody>
      </p:sp>
      <p:sp>
        <p:nvSpPr>
          <p:cNvPr id="8" name="文本框 7">
            <a:extLst>
              <a:ext uri="{FF2B5EF4-FFF2-40B4-BE49-F238E27FC236}">
                <a16:creationId xmlns:a16="http://schemas.microsoft.com/office/drawing/2014/main" id="{D151FCD2-F266-A269-8432-BEFBDF7E9C7C}"/>
              </a:ext>
            </a:extLst>
          </p:cNvPr>
          <p:cNvSpPr txBox="1"/>
          <p:nvPr/>
        </p:nvSpPr>
        <p:spPr>
          <a:xfrm>
            <a:off x="9345800" y="2505632"/>
            <a:ext cx="2054511" cy="3293209"/>
          </a:xfrm>
          <a:prstGeom prst="rect">
            <a:avLst/>
          </a:prstGeom>
          <a:solidFill>
            <a:srgbClr val="FFFFFF"/>
          </a:solidFill>
          <a:ln>
            <a:solidFill>
              <a:srgbClr val="0E7C7E"/>
            </a:solidFill>
          </a:ln>
          <a:effectLst>
            <a:outerShdw blurRad="50800" dist="50800" dir="2700000" algn="ctr" rotWithShape="0">
              <a:schemeClr val="tx1">
                <a:alpha val="40000"/>
              </a:schemeClr>
            </a:outerShdw>
          </a:effectLst>
        </p:spPr>
        <p:txBody>
          <a:bodyPr wrap="square">
            <a:spAutoFit/>
          </a:bodyPr>
          <a:lstStyle/>
          <a:p>
            <a:r>
              <a:rPr lang="fr-FR" altLang="zh-CN" sz="1600" b="0" dirty="0">
                <a:solidFill>
                  <a:srgbClr val="3B3B3B"/>
                </a:solidFill>
                <a:effectLst/>
                <a:highlight>
                  <a:srgbClr val="FFFFFF"/>
                </a:highlight>
                <a:latin typeface="+mn-ea"/>
              </a:rPr>
              <a:t>.L16:</a:t>
            </a:r>
          </a:p>
          <a:p>
            <a:r>
              <a:rPr lang="fr-FR" altLang="zh-CN" sz="1600" b="0" dirty="0">
                <a:solidFill>
                  <a:srgbClr val="3B3B3B"/>
                </a:solidFill>
                <a:effectLst/>
                <a:highlight>
                  <a:srgbClr val="FFFFFF"/>
                </a:highlight>
                <a:latin typeface="+mn-ea"/>
              </a:rPr>
              <a:t>    </a:t>
            </a:r>
            <a:r>
              <a:rPr lang="fr-FR" altLang="zh-CN" sz="1600" b="0" dirty="0">
                <a:solidFill>
                  <a:srgbClr val="0000FF"/>
                </a:solidFill>
                <a:effectLst/>
                <a:highlight>
                  <a:srgbClr val="FFFFFF"/>
                </a:highlight>
                <a:latin typeface="+mn-ea"/>
              </a:rPr>
              <a:t>mul</a:t>
            </a:r>
            <a:r>
              <a:rPr lang="fr-FR" altLang="zh-CN" sz="1600" b="0" dirty="0">
                <a:solidFill>
                  <a:srgbClr val="3B3B3B"/>
                </a:solidFill>
                <a:effectLst/>
                <a:highlight>
                  <a:srgbClr val="FFFFFF"/>
                </a:highlight>
                <a:latin typeface="+mn-ea"/>
              </a:rPr>
              <a:t> r0, r3, r0</a:t>
            </a:r>
          </a:p>
          <a:p>
            <a:r>
              <a:rPr lang="fr-FR" altLang="zh-CN" sz="1600" b="0" dirty="0">
                <a:solidFill>
                  <a:srgbClr val="3B3B3B"/>
                </a:solidFill>
                <a:effectLst/>
                <a:highlight>
                  <a:srgbClr val="FFFFFF"/>
                </a:highlight>
                <a:latin typeface="+mn-ea"/>
              </a:rPr>
              <a:t>    subs    r2, r3, #</a:t>
            </a:r>
            <a:r>
              <a:rPr lang="fr-FR" altLang="zh-CN" sz="1600" b="0" dirty="0">
                <a:solidFill>
                  <a:srgbClr val="098658"/>
                </a:solidFill>
                <a:effectLst/>
                <a:highlight>
                  <a:srgbClr val="FFFFFF"/>
                </a:highlight>
                <a:latin typeface="+mn-ea"/>
              </a:rPr>
              <a:t>1</a:t>
            </a:r>
            <a:endParaRPr lang="fr-FR" altLang="zh-CN" sz="1600" b="0" dirty="0">
              <a:solidFill>
                <a:srgbClr val="3B3B3B"/>
              </a:solidFill>
              <a:effectLst/>
              <a:highlight>
                <a:srgbClr val="FFFFFF"/>
              </a:highlight>
              <a:latin typeface="+mn-ea"/>
            </a:endParaRPr>
          </a:p>
          <a:p>
            <a:r>
              <a:rPr lang="fr-FR" altLang="zh-CN" sz="1600" b="0" dirty="0">
                <a:solidFill>
                  <a:srgbClr val="3B3B3B"/>
                </a:solidFill>
                <a:effectLst/>
                <a:highlight>
                  <a:srgbClr val="FFFFFF"/>
                </a:highlight>
                <a:latin typeface="+mn-ea"/>
              </a:rPr>
              <a:t>    cmp r3, #</a:t>
            </a:r>
            <a:r>
              <a:rPr lang="fr-FR" altLang="zh-CN" sz="1600" b="0" dirty="0">
                <a:solidFill>
                  <a:srgbClr val="098658"/>
                </a:solidFill>
                <a:effectLst/>
                <a:highlight>
                  <a:srgbClr val="FFFFFF"/>
                </a:highlight>
                <a:latin typeface="+mn-ea"/>
              </a:rPr>
              <a:t>0</a:t>
            </a:r>
            <a:endParaRPr lang="fr-FR" altLang="zh-CN" sz="1600" b="0" dirty="0">
              <a:solidFill>
                <a:srgbClr val="3B3B3B"/>
              </a:solidFill>
              <a:effectLst/>
              <a:highlight>
                <a:srgbClr val="FFFFFF"/>
              </a:highlight>
              <a:latin typeface="+mn-ea"/>
            </a:endParaRPr>
          </a:p>
          <a:p>
            <a:r>
              <a:rPr lang="fr-FR" altLang="zh-CN" sz="1600" b="0" dirty="0">
                <a:solidFill>
                  <a:srgbClr val="3B3B3B"/>
                </a:solidFill>
                <a:effectLst/>
                <a:highlight>
                  <a:srgbClr val="FFFFFF"/>
                </a:highlight>
                <a:latin typeface="+mn-ea"/>
              </a:rPr>
              <a:t>    bne .L17</a:t>
            </a:r>
          </a:p>
          <a:p>
            <a:r>
              <a:rPr lang="fr-FR" altLang="zh-CN" sz="1600" b="0" dirty="0">
                <a:solidFill>
                  <a:srgbClr val="3B3B3B"/>
                </a:solidFill>
                <a:effectLst/>
                <a:highlight>
                  <a:srgbClr val="FFFFFF"/>
                </a:highlight>
                <a:latin typeface="+mn-ea"/>
              </a:rPr>
              <a:t>.L18:</a:t>
            </a:r>
          </a:p>
          <a:p>
            <a:r>
              <a:rPr lang="fr-FR" altLang="zh-CN" sz="1600" b="0" dirty="0">
                <a:solidFill>
                  <a:srgbClr val="3B3B3B"/>
                </a:solidFill>
                <a:effectLst/>
                <a:highlight>
                  <a:srgbClr val="FFFFFF"/>
                </a:highlight>
                <a:latin typeface="+mn-ea"/>
              </a:rPr>
              <a:t>    movs    r0, #</a:t>
            </a:r>
            <a:r>
              <a:rPr lang="fr-FR" altLang="zh-CN" sz="1600" b="0" dirty="0">
                <a:solidFill>
                  <a:srgbClr val="098658"/>
                </a:solidFill>
                <a:effectLst/>
                <a:highlight>
                  <a:srgbClr val="FFFFFF"/>
                </a:highlight>
                <a:latin typeface="+mn-ea"/>
              </a:rPr>
              <a:t>0</a:t>
            </a:r>
            <a:endParaRPr lang="fr-FR" altLang="zh-CN" sz="1600" b="0" dirty="0">
              <a:solidFill>
                <a:srgbClr val="3B3B3B"/>
              </a:solidFill>
              <a:effectLst/>
              <a:highlight>
                <a:srgbClr val="FFFFFF"/>
              </a:highlight>
              <a:latin typeface="+mn-ea"/>
            </a:endParaRPr>
          </a:p>
          <a:p>
            <a:r>
              <a:rPr lang="fr-FR" altLang="zh-CN" sz="1600" b="0" dirty="0">
                <a:solidFill>
                  <a:srgbClr val="3B3B3B"/>
                </a:solidFill>
                <a:effectLst/>
                <a:highlight>
                  <a:srgbClr val="FFFFFF"/>
                </a:highlight>
                <a:latin typeface="+mn-ea"/>
              </a:rPr>
              <a:t>.L15:</a:t>
            </a:r>
          </a:p>
          <a:p>
            <a:r>
              <a:rPr lang="fr-FR" altLang="zh-CN" sz="1600" b="0" dirty="0">
                <a:solidFill>
                  <a:srgbClr val="3B3B3B"/>
                </a:solidFill>
                <a:effectLst/>
                <a:highlight>
                  <a:srgbClr val="FFFFFF"/>
                </a:highlight>
                <a:latin typeface="+mn-ea"/>
              </a:rPr>
              <a:t>    bl  putint</a:t>
            </a:r>
          </a:p>
          <a:p>
            <a:r>
              <a:rPr lang="fr-FR" altLang="zh-CN" sz="1600" b="0" dirty="0">
                <a:solidFill>
                  <a:srgbClr val="3B3B3B"/>
                </a:solidFill>
                <a:effectLst/>
                <a:highlight>
                  <a:srgbClr val="FFFFFF"/>
                </a:highlight>
                <a:latin typeface="+mn-ea"/>
              </a:rPr>
              <a:t>    movs    r0, #</a:t>
            </a:r>
            <a:r>
              <a:rPr lang="fr-FR" altLang="zh-CN" sz="1600" b="0" dirty="0">
                <a:solidFill>
                  <a:srgbClr val="098658"/>
                </a:solidFill>
                <a:effectLst/>
                <a:highlight>
                  <a:srgbClr val="FFFFFF"/>
                </a:highlight>
                <a:latin typeface="+mn-ea"/>
              </a:rPr>
              <a:t>10</a:t>
            </a:r>
            <a:endParaRPr lang="fr-FR" altLang="zh-CN" sz="1600" b="0" dirty="0">
              <a:solidFill>
                <a:srgbClr val="3B3B3B"/>
              </a:solidFill>
              <a:effectLst/>
              <a:highlight>
                <a:srgbClr val="FFFFFF"/>
              </a:highlight>
              <a:latin typeface="+mn-ea"/>
            </a:endParaRPr>
          </a:p>
          <a:p>
            <a:r>
              <a:rPr lang="fr-FR" altLang="zh-CN" sz="1600" b="0" dirty="0">
                <a:solidFill>
                  <a:srgbClr val="3B3B3B"/>
                </a:solidFill>
                <a:effectLst/>
                <a:highlight>
                  <a:srgbClr val="FFFFFF"/>
                </a:highlight>
                <a:latin typeface="+mn-ea"/>
              </a:rPr>
              <a:t>    bl  putch</a:t>
            </a:r>
          </a:p>
          <a:p>
            <a:r>
              <a:rPr lang="fr-FR" altLang="zh-CN" sz="1600" b="0" dirty="0">
                <a:solidFill>
                  <a:srgbClr val="3B3B3B"/>
                </a:solidFill>
                <a:effectLst/>
                <a:highlight>
                  <a:srgbClr val="FFFFFF"/>
                </a:highlight>
                <a:latin typeface="+mn-ea"/>
              </a:rPr>
              <a:t>    movs    r0, #</a:t>
            </a:r>
            <a:r>
              <a:rPr lang="fr-FR" altLang="zh-CN" sz="1600" b="0" dirty="0">
                <a:solidFill>
                  <a:srgbClr val="098658"/>
                </a:solidFill>
                <a:effectLst/>
                <a:highlight>
                  <a:srgbClr val="FFFFFF"/>
                </a:highlight>
                <a:latin typeface="+mn-ea"/>
              </a:rPr>
              <a:t>0</a:t>
            </a:r>
            <a:endParaRPr lang="fr-FR" altLang="zh-CN" sz="1600" b="0" dirty="0">
              <a:solidFill>
                <a:srgbClr val="3B3B3B"/>
              </a:solidFill>
              <a:effectLst/>
              <a:highlight>
                <a:srgbClr val="FFFFFF"/>
              </a:highlight>
              <a:latin typeface="+mn-ea"/>
            </a:endParaRPr>
          </a:p>
          <a:p>
            <a:r>
              <a:rPr lang="fr-FR" altLang="zh-CN" sz="1600" b="0" dirty="0">
                <a:solidFill>
                  <a:srgbClr val="3B3B3B"/>
                </a:solidFill>
                <a:effectLst/>
                <a:highlight>
                  <a:srgbClr val="FFFFFF"/>
                </a:highlight>
                <a:latin typeface="+mn-ea"/>
              </a:rPr>
              <a:t>    pop {r3, pc}</a:t>
            </a:r>
          </a:p>
        </p:txBody>
      </p:sp>
      <p:sp>
        <p:nvSpPr>
          <p:cNvPr id="9" name="文本框 8">
            <a:extLst>
              <a:ext uri="{FF2B5EF4-FFF2-40B4-BE49-F238E27FC236}">
                <a16:creationId xmlns:a16="http://schemas.microsoft.com/office/drawing/2014/main" id="{843C1119-ECD0-B7D8-469B-14F072837BF3}"/>
              </a:ext>
            </a:extLst>
          </p:cNvPr>
          <p:cNvSpPr txBox="1"/>
          <p:nvPr/>
        </p:nvSpPr>
        <p:spPr>
          <a:xfrm>
            <a:off x="4324819" y="2505632"/>
            <a:ext cx="2200722" cy="1477328"/>
          </a:xfrm>
          <a:prstGeom prst="rect">
            <a:avLst/>
          </a:prstGeom>
          <a:noFill/>
        </p:spPr>
        <p:txBody>
          <a:bodyPr wrap="square" rtlCol="0">
            <a:spAutoFit/>
          </a:bodyPr>
          <a:lstStyle/>
          <a:p>
            <a:r>
              <a:rPr lang="en-US" altLang="zh-CN" dirty="0"/>
              <a:t>f(4,1)</a:t>
            </a:r>
          </a:p>
          <a:p>
            <a:r>
              <a:rPr lang="en-US" altLang="zh-CN" dirty="0"/>
              <a:t>return f(3,4)</a:t>
            </a:r>
          </a:p>
          <a:p>
            <a:r>
              <a:rPr lang="en-US" altLang="zh-CN" dirty="0"/>
              <a:t>return f(2,12)</a:t>
            </a:r>
          </a:p>
          <a:p>
            <a:r>
              <a:rPr lang="en-US" altLang="zh-CN" dirty="0"/>
              <a:t>return f(1,24)</a:t>
            </a:r>
          </a:p>
          <a:p>
            <a:r>
              <a:rPr lang="en-US" altLang="zh-CN" dirty="0"/>
              <a:t>return 24</a:t>
            </a:r>
          </a:p>
        </p:txBody>
      </p:sp>
      <p:graphicFrame>
        <p:nvGraphicFramePr>
          <p:cNvPr id="4" name="表格 3">
            <a:extLst>
              <a:ext uri="{FF2B5EF4-FFF2-40B4-BE49-F238E27FC236}">
                <a16:creationId xmlns:a16="http://schemas.microsoft.com/office/drawing/2014/main" id="{67F8800D-3A1A-0363-5B43-B8054C337B39}"/>
              </a:ext>
            </a:extLst>
          </p:cNvPr>
          <p:cNvGraphicFramePr>
            <a:graphicFrameLocks noGrp="1"/>
          </p:cNvGraphicFramePr>
          <p:nvPr>
            <p:extLst>
              <p:ext uri="{D42A27DB-BD31-4B8C-83A1-F6EECF244321}">
                <p14:modId xmlns:p14="http://schemas.microsoft.com/office/powerpoint/2010/main" val="2540822616"/>
              </p:ext>
            </p:extLst>
          </p:nvPr>
        </p:nvGraphicFramePr>
        <p:xfrm>
          <a:off x="4668826" y="4140259"/>
          <a:ext cx="1358472" cy="2219960"/>
        </p:xfrm>
        <a:graphic>
          <a:graphicData uri="http://schemas.openxmlformats.org/drawingml/2006/table">
            <a:tbl>
              <a:tblPr firstRow="1" bandRow="1">
                <a:effectLst>
                  <a:outerShdw blurRad="50800" dist="50800" dir="2700000" algn="ctr" rotWithShape="0">
                    <a:schemeClr val="tx1">
                      <a:alpha val="40000"/>
                    </a:schemeClr>
                  </a:outerShdw>
                </a:effectLst>
                <a:tableStyleId>{5C22544A-7EE6-4342-B048-85BDC9FD1C3A}</a:tableStyleId>
              </a:tblPr>
              <a:tblGrid>
                <a:gridCol w="1358472">
                  <a:extLst>
                    <a:ext uri="{9D8B030D-6E8A-4147-A177-3AD203B41FA5}">
                      <a16:colId xmlns:a16="http://schemas.microsoft.com/office/drawing/2014/main" val="4064732895"/>
                    </a:ext>
                  </a:extLst>
                </a:gridCol>
              </a:tblGrid>
              <a:tr h="226256">
                <a:tc>
                  <a:txBody>
                    <a:bodyPr/>
                    <a:lstStyle/>
                    <a:p>
                      <a:pPr algn="ctr"/>
                      <a:r>
                        <a:rPr lang="en-US" altLang="zh-CN" b="0" dirty="0">
                          <a:solidFill>
                            <a:schemeClr val="tx1"/>
                          </a:solidFill>
                          <a:latin typeface="+mn-ea"/>
                          <a:ea typeface="+mn-ea"/>
                        </a:rPr>
                        <a:t>n</a:t>
                      </a:r>
                      <a:endParaRPr lang="zh-CN" altLang="en-US" b="0" dirty="0">
                        <a:solidFill>
                          <a:schemeClr val="tx1"/>
                        </a:solidFill>
                        <a:latin typeface="+mn-ea"/>
                        <a:ea typeface="+mn-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483470808"/>
                  </a:ext>
                </a:extLst>
              </a:tr>
              <a:tr h="370840">
                <a:tc>
                  <a:txBody>
                    <a:bodyPr/>
                    <a:lstStyle/>
                    <a:p>
                      <a:pPr algn="ctr"/>
                      <a:r>
                        <a:rPr lang="en-US" altLang="zh-CN" b="0" dirty="0">
                          <a:solidFill>
                            <a:schemeClr val="tx1"/>
                          </a:solidFill>
                          <a:latin typeface="+mn-ea"/>
                          <a:ea typeface="+mn-ea"/>
                        </a:rPr>
                        <a:t>a</a:t>
                      </a:r>
                      <a:endParaRPr lang="zh-CN" altLang="en-US" b="0" dirty="0">
                        <a:solidFill>
                          <a:schemeClr val="tx1"/>
                        </a:solidFill>
                        <a:latin typeface="+mn-ea"/>
                        <a:ea typeface="+mn-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5374374"/>
                  </a:ext>
                </a:extLst>
              </a:tr>
              <a:tr h="370840">
                <a:tc>
                  <a:txBody>
                    <a:bodyPr/>
                    <a:lstStyle/>
                    <a:p>
                      <a:pPr algn="ctr"/>
                      <a:r>
                        <a:rPr lang="zh-CN" altLang="en-US" b="0" dirty="0">
                          <a:solidFill>
                            <a:schemeClr val="tx1"/>
                          </a:solidFill>
                          <a:latin typeface="+mn-ea"/>
                          <a:ea typeface="+mn-ea"/>
                        </a:rPr>
                        <a:t>返回值</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4551977"/>
                  </a:ext>
                </a:extLst>
              </a:tr>
              <a:tr h="370840">
                <a:tc>
                  <a:txBody>
                    <a:bodyPr/>
                    <a:lstStyle/>
                    <a:p>
                      <a:pPr algn="ctr"/>
                      <a:r>
                        <a:rPr lang="zh-CN" altLang="en-US" b="0" dirty="0">
                          <a:solidFill>
                            <a:schemeClr val="tx1"/>
                          </a:solidFill>
                          <a:latin typeface="+mn-ea"/>
                          <a:ea typeface="+mn-ea"/>
                        </a:rPr>
                        <a:t>控制链</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726364110"/>
                  </a:ext>
                </a:extLst>
              </a:tr>
              <a:tr h="370840">
                <a:tc>
                  <a:txBody>
                    <a:bodyPr/>
                    <a:lstStyle/>
                    <a:p>
                      <a:pPr algn="ctr"/>
                      <a:endParaRPr lang="zh-CN" altLang="en-US" b="0" dirty="0">
                        <a:solidFill>
                          <a:schemeClr val="tx1"/>
                        </a:solidFill>
                        <a:latin typeface="+mn-ea"/>
                        <a:ea typeface="+mn-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106372229"/>
                  </a:ext>
                </a:extLst>
              </a:tr>
              <a:tr h="370840">
                <a:tc>
                  <a:txBody>
                    <a:bodyPr/>
                    <a:lstStyle/>
                    <a:p>
                      <a:pPr algn="ctr"/>
                      <a:endParaRPr lang="zh-CN" altLang="en-US" b="0" dirty="0">
                        <a:solidFill>
                          <a:schemeClr val="tx1"/>
                        </a:solidFill>
                        <a:latin typeface="+mn-ea"/>
                        <a:ea typeface="+mn-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67928087"/>
                  </a:ext>
                </a:extLst>
              </a:tr>
            </a:tbl>
          </a:graphicData>
        </a:graphic>
      </p:graphicFrame>
    </p:spTree>
    <p:extLst>
      <p:ext uri="{BB962C8B-B14F-4D97-AF65-F5344CB8AC3E}">
        <p14:creationId xmlns:p14="http://schemas.microsoft.com/office/powerpoint/2010/main" val="42070275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8C5979-34C0-4D9B-B9B5-F67D78A8FFB0}"/>
              </a:ext>
            </a:extLst>
          </p:cNvPr>
          <p:cNvSpPr>
            <a:spLocks noGrp="1"/>
          </p:cNvSpPr>
          <p:nvPr>
            <p:ph type="title"/>
          </p:nvPr>
        </p:nvSpPr>
        <p:spPr/>
        <p:txBody>
          <a:bodyPr/>
          <a:lstStyle/>
          <a:p>
            <a:r>
              <a:rPr lang="en-US" altLang="zh-CN" dirty="0"/>
              <a:t>10.1.2</a:t>
            </a:r>
            <a:r>
              <a:rPr lang="zh-CN" altLang="en-US" dirty="0"/>
              <a:t>　优化的思路</a:t>
            </a:r>
            <a:endParaRPr lang="zh-CN" altLang="en-US" b="0" dirty="0"/>
          </a:p>
        </p:txBody>
      </p:sp>
      <p:sp>
        <p:nvSpPr>
          <p:cNvPr id="3" name="内容占位符 2">
            <a:extLst>
              <a:ext uri="{FF2B5EF4-FFF2-40B4-BE49-F238E27FC236}">
                <a16:creationId xmlns:a16="http://schemas.microsoft.com/office/drawing/2014/main" id="{412B5555-2F21-48E3-AD7F-CC99057FB01F}"/>
              </a:ext>
            </a:extLst>
          </p:cNvPr>
          <p:cNvSpPr>
            <a:spLocks noGrp="1"/>
          </p:cNvSpPr>
          <p:nvPr>
            <p:ph idx="1"/>
          </p:nvPr>
        </p:nvSpPr>
        <p:spPr>
          <a:xfrm>
            <a:off x="487822" y="942763"/>
            <a:ext cx="11147587" cy="5515187"/>
          </a:xfrm>
        </p:spPr>
        <p:txBody>
          <a:bodyPr>
            <a:normAutofit fontScale="85000" lnSpcReduction="20000"/>
          </a:bodyPr>
          <a:lstStyle/>
          <a:p>
            <a:pPr marL="457200"/>
            <a:r>
              <a:rPr lang="zh-CN" altLang="en-US" dirty="0"/>
              <a:t>思路</a:t>
            </a:r>
            <a:r>
              <a:rPr lang="en-US" altLang="zh-CN" dirty="0"/>
              <a:t>8: </a:t>
            </a:r>
            <a:r>
              <a:rPr lang="zh-CN" altLang="en-US" dirty="0"/>
              <a:t>对控制流的优化</a:t>
            </a:r>
            <a:endParaRPr lang="en-US" altLang="zh-CN" dirty="0"/>
          </a:p>
          <a:p>
            <a:pPr marL="927100" lvl="1"/>
            <a:r>
              <a:rPr lang="zh-CN" altLang="en-US" dirty="0"/>
              <a:t>不可达代码消除</a:t>
            </a:r>
            <a:r>
              <a:rPr lang="en-US" altLang="zh-CN" dirty="0"/>
              <a:t>(</a:t>
            </a:r>
            <a:r>
              <a:rPr lang="en-US" altLang="zh-CN" dirty="0" err="1"/>
              <a:t>Unreacheable</a:t>
            </a:r>
            <a:r>
              <a:rPr lang="en-US" altLang="zh-CN" dirty="0"/>
              <a:t>-code Elimination )</a:t>
            </a:r>
          </a:p>
          <a:p>
            <a:pPr marL="698500" lvl="1" indent="0">
              <a:buNone/>
            </a:pPr>
            <a:r>
              <a:rPr lang="zh-CN" altLang="en-US" dirty="0">
                <a:solidFill>
                  <a:schemeClr val="tx1"/>
                </a:solidFill>
              </a:rPr>
              <a:t>通过控制流分析发现不可到达的代码，如</a:t>
            </a:r>
            <a:r>
              <a:rPr lang="en-US" altLang="zh-CN" dirty="0">
                <a:solidFill>
                  <a:schemeClr val="tx1"/>
                </a:solidFill>
              </a:rPr>
              <a:t>return</a:t>
            </a:r>
            <a:r>
              <a:rPr lang="zh-CN" altLang="en-US" dirty="0">
                <a:solidFill>
                  <a:schemeClr val="tx1"/>
                </a:solidFill>
              </a:rPr>
              <a:t>语句后的代码</a:t>
            </a:r>
            <a:r>
              <a:rPr lang="en-US" altLang="zh-CN" dirty="0">
                <a:solidFill>
                  <a:schemeClr val="tx1"/>
                </a:solidFill>
              </a:rPr>
              <a:t>,</a:t>
            </a:r>
            <a:r>
              <a:rPr lang="zh-CN" altLang="en-US" dirty="0">
                <a:solidFill>
                  <a:schemeClr val="tx1"/>
                </a:solidFill>
              </a:rPr>
              <a:t>可直接消除；</a:t>
            </a:r>
            <a:r>
              <a:rPr lang="en-US" altLang="zh-CN" dirty="0">
                <a:solidFill>
                  <a:schemeClr val="tx1"/>
                </a:solidFill>
              </a:rPr>
              <a:t>if</a:t>
            </a:r>
            <a:r>
              <a:rPr lang="zh-CN" altLang="en-US" dirty="0">
                <a:solidFill>
                  <a:schemeClr val="tx1"/>
                </a:solidFill>
              </a:rPr>
              <a:t>语句中条件永为</a:t>
            </a:r>
            <a:r>
              <a:rPr lang="en-US" altLang="zh-CN" dirty="0">
                <a:solidFill>
                  <a:schemeClr val="tx1"/>
                </a:solidFill>
              </a:rPr>
              <a:t>false</a:t>
            </a:r>
            <a:r>
              <a:rPr lang="zh-CN" altLang="en-US" dirty="0">
                <a:solidFill>
                  <a:schemeClr val="tx1"/>
                </a:solidFill>
              </a:rPr>
              <a:t>的分支；</a:t>
            </a:r>
            <a:endParaRPr lang="en-US" altLang="zh-CN" dirty="0">
              <a:solidFill>
                <a:schemeClr val="tx1"/>
              </a:solidFill>
            </a:endParaRPr>
          </a:p>
          <a:p>
            <a:pPr marL="927100" lvl="1"/>
            <a:r>
              <a:rPr lang="zh-CN" altLang="en-US" dirty="0"/>
              <a:t>死代码删除</a:t>
            </a:r>
            <a:r>
              <a:rPr lang="en-US" altLang="zh-CN" dirty="0"/>
              <a:t>(Dead-code Elimination)</a:t>
            </a:r>
          </a:p>
          <a:p>
            <a:pPr marL="698500" lvl="1" indent="0">
              <a:buNone/>
            </a:pPr>
            <a:r>
              <a:rPr lang="zh-CN" altLang="en-US" dirty="0">
                <a:solidFill>
                  <a:schemeClr val="tx1"/>
                </a:solidFill>
              </a:rPr>
              <a:t>通过对数据流的分析，发现某个变量赋值了以后，后面根本没有再用到这个变量。这样的代码就是死代码，就可以删除。对计算结果不起作用的指令。</a:t>
            </a:r>
            <a:endParaRPr lang="en-US" altLang="zh-CN" dirty="0">
              <a:solidFill>
                <a:schemeClr val="tx1"/>
              </a:solidFill>
            </a:endParaRPr>
          </a:p>
          <a:p>
            <a:pPr marL="927100" lvl="1"/>
            <a:r>
              <a:rPr lang="en-US" altLang="zh-CN" dirty="0"/>
              <a:t>if</a:t>
            </a:r>
            <a:r>
              <a:rPr lang="zh-CN" altLang="en-US" dirty="0"/>
              <a:t>简化</a:t>
            </a:r>
            <a:r>
              <a:rPr lang="en-US" altLang="zh-CN" dirty="0"/>
              <a:t>(If Simplification)</a:t>
            </a:r>
          </a:p>
          <a:p>
            <a:pPr marL="571500" lvl="1" indent="0">
              <a:buNone/>
            </a:pPr>
            <a:r>
              <a:rPr lang="zh-CN" altLang="en-US" dirty="0">
                <a:solidFill>
                  <a:schemeClr val="tx1"/>
                </a:solidFill>
              </a:rPr>
              <a:t>删除</a:t>
            </a:r>
            <a:r>
              <a:rPr lang="en-US" altLang="zh-CN" dirty="0">
                <a:solidFill>
                  <a:schemeClr val="tx1"/>
                </a:solidFill>
              </a:rPr>
              <a:t>if</a:t>
            </a:r>
            <a:r>
              <a:rPr lang="zh-CN" altLang="en-US" dirty="0">
                <a:solidFill>
                  <a:schemeClr val="tx1"/>
                </a:solidFill>
              </a:rPr>
              <a:t>的无用分支或整个</a:t>
            </a:r>
            <a:r>
              <a:rPr lang="en-US" altLang="zh-CN" dirty="0">
                <a:solidFill>
                  <a:schemeClr val="tx1"/>
                </a:solidFill>
              </a:rPr>
              <a:t>if</a:t>
            </a:r>
            <a:r>
              <a:rPr lang="zh-CN" altLang="en-US" dirty="0">
                <a:solidFill>
                  <a:schemeClr val="tx1"/>
                </a:solidFill>
              </a:rPr>
              <a:t>结构；</a:t>
            </a:r>
            <a:endParaRPr lang="en-US" altLang="zh-CN" dirty="0">
              <a:solidFill>
                <a:schemeClr val="tx1"/>
              </a:solidFill>
            </a:endParaRPr>
          </a:p>
          <a:p>
            <a:pPr marL="927100" lvl="1"/>
            <a:r>
              <a:rPr lang="zh-CN" altLang="en-US" dirty="0"/>
              <a:t>循环简化</a:t>
            </a:r>
            <a:r>
              <a:rPr lang="en-US" altLang="zh-CN" dirty="0"/>
              <a:t>(Loop Simplification)      </a:t>
            </a:r>
          </a:p>
          <a:p>
            <a:pPr marL="1257300" lvl="2"/>
            <a:r>
              <a:rPr lang="en-US" altLang="zh-CN" dirty="0" err="1"/>
              <a:t>llvm</a:t>
            </a:r>
            <a:r>
              <a:rPr lang="en-US" altLang="zh-CN" dirty="0"/>
              <a:t>/lib/Transforms/Utils/LoopSimplify.cpp</a:t>
            </a:r>
          </a:p>
          <a:p>
            <a:pPr marL="571500" lvl="1" indent="0">
              <a:buNone/>
            </a:pPr>
            <a:r>
              <a:rPr lang="zh-CN" altLang="en-US" dirty="0">
                <a:solidFill>
                  <a:schemeClr val="tx1"/>
                </a:solidFill>
              </a:rPr>
              <a:t>化简循环，变成直线代码，从而增加了其他优化的机会，比如指令的流水线化。</a:t>
            </a:r>
            <a:endParaRPr lang="en-US" altLang="zh-CN" dirty="0">
              <a:solidFill>
                <a:schemeClr val="tx1"/>
              </a:solidFill>
            </a:endParaRPr>
          </a:p>
          <a:p>
            <a:endParaRPr lang="zh-CN" altLang="en-US" dirty="0"/>
          </a:p>
        </p:txBody>
      </p:sp>
    </p:spTree>
    <p:extLst>
      <p:ext uri="{BB962C8B-B14F-4D97-AF65-F5344CB8AC3E}">
        <p14:creationId xmlns:p14="http://schemas.microsoft.com/office/powerpoint/2010/main" val="21278923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8C5979-34C0-4D9B-B9B5-F67D78A8FFB0}"/>
              </a:ext>
            </a:extLst>
          </p:cNvPr>
          <p:cNvSpPr>
            <a:spLocks noGrp="1"/>
          </p:cNvSpPr>
          <p:nvPr>
            <p:ph type="title"/>
          </p:nvPr>
        </p:nvSpPr>
        <p:spPr/>
        <p:txBody>
          <a:bodyPr/>
          <a:lstStyle/>
          <a:p>
            <a:r>
              <a:rPr lang="en-US" altLang="zh-CN" dirty="0"/>
              <a:t>10.1.2</a:t>
            </a:r>
            <a:r>
              <a:rPr lang="zh-CN" altLang="en-US" dirty="0"/>
              <a:t>　优化的思路</a:t>
            </a:r>
            <a:endParaRPr lang="zh-CN" altLang="en-US" b="0" dirty="0"/>
          </a:p>
        </p:txBody>
      </p:sp>
      <p:sp>
        <p:nvSpPr>
          <p:cNvPr id="3" name="内容占位符 2">
            <a:extLst>
              <a:ext uri="{FF2B5EF4-FFF2-40B4-BE49-F238E27FC236}">
                <a16:creationId xmlns:a16="http://schemas.microsoft.com/office/drawing/2014/main" id="{412B5555-2F21-48E3-AD7F-CC99057FB01F}"/>
              </a:ext>
            </a:extLst>
          </p:cNvPr>
          <p:cNvSpPr>
            <a:spLocks noGrp="1"/>
          </p:cNvSpPr>
          <p:nvPr>
            <p:ph idx="1"/>
          </p:nvPr>
        </p:nvSpPr>
        <p:spPr>
          <a:xfrm>
            <a:off x="487822" y="942763"/>
            <a:ext cx="11147587" cy="2234777"/>
          </a:xfrm>
        </p:spPr>
        <p:txBody>
          <a:bodyPr>
            <a:normAutofit fontScale="92500" lnSpcReduction="10000"/>
          </a:bodyPr>
          <a:lstStyle/>
          <a:p>
            <a:pPr marL="457200"/>
            <a:r>
              <a:rPr lang="zh-CN" altLang="en-US" dirty="0"/>
              <a:t>思路</a:t>
            </a:r>
            <a:r>
              <a:rPr lang="en-US" altLang="zh-CN" dirty="0"/>
              <a:t>8: </a:t>
            </a:r>
            <a:r>
              <a:rPr lang="zh-CN" altLang="en-US" dirty="0"/>
              <a:t>对控制流的优化</a:t>
            </a:r>
            <a:r>
              <a:rPr lang="en-US" altLang="zh-CN" dirty="0"/>
              <a:t>(</a:t>
            </a:r>
            <a:r>
              <a:rPr lang="zh-CN" altLang="en-US" dirty="0"/>
              <a:t>续</a:t>
            </a:r>
            <a:r>
              <a:rPr lang="en-US" altLang="zh-CN" dirty="0"/>
              <a:t>)</a:t>
            </a:r>
          </a:p>
          <a:p>
            <a:pPr marL="927100" lvl="1"/>
            <a:r>
              <a:rPr lang="zh-CN" altLang="en-US" dirty="0"/>
              <a:t>循环反转</a:t>
            </a:r>
            <a:r>
              <a:rPr lang="en-US" altLang="zh-CN" dirty="0"/>
              <a:t>(Loop Inversion)</a:t>
            </a:r>
          </a:p>
          <a:p>
            <a:pPr marL="927100" lvl="1"/>
            <a:r>
              <a:rPr lang="zh-CN" altLang="en-US" dirty="0"/>
              <a:t>拉直</a:t>
            </a:r>
            <a:r>
              <a:rPr lang="en-US" altLang="zh-CN" dirty="0"/>
              <a:t>(Straightening)</a:t>
            </a:r>
          </a:p>
          <a:p>
            <a:pPr marL="927100" lvl="1"/>
            <a:r>
              <a:rPr lang="zh-CN" altLang="en-US" dirty="0"/>
              <a:t>反分支</a:t>
            </a:r>
            <a:r>
              <a:rPr lang="en-US" altLang="zh-CN" dirty="0"/>
              <a:t>(</a:t>
            </a:r>
            <a:r>
              <a:rPr lang="en-US" altLang="zh-CN" dirty="0" err="1"/>
              <a:t>Unswitching</a:t>
            </a:r>
            <a:r>
              <a:rPr lang="en-US" altLang="zh-CN" dirty="0"/>
              <a:t>)</a:t>
            </a:r>
          </a:p>
          <a:p>
            <a:pPr marL="1257300" lvl="2" indent="-342900"/>
            <a:endParaRPr lang="zh-CN" altLang="en-US" dirty="0"/>
          </a:p>
          <a:p>
            <a:endParaRPr lang="zh-CN" altLang="en-US" dirty="0"/>
          </a:p>
        </p:txBody>
      </p:sp>
      <p:sp>
        <p:nvSpPr>
          <p:cNvPr id="5" name="文本框 4">
            <a:extLst>
              <a:ext uri="{FF2B5EF4-FFF2-40B4-BE49-F238E27FC236}">
                <a16:creationId xmlns:a16="http://schemas.microsoft.com/office/drawing/2014/main" id="{AC9AAD14-FF1E-4713-A2A5-D5D80098C299}"/>
              </a:ext>
            </a:extLst>
          </p:cNvPr>
          <p:cNvSpPr txBox="1"/>
          <p:nvPr/>
        </p:nvSpPr>
        <p:spPr>
          <a:xfrm>
            <a:off x="7373220" y="566434"/>
            <a:ext cx="3130619" cy="1200329"/>
          </a:xfrm>
          <a:prstGeom prst="rect">
            <a:avLst/>
          </a:prstGeom>
          <a:noFill/>
        </p:spPr>
        <p:txBody>
          <a:bodyPr wrap="square" rtlCol="0">
            <a:spAutoFit/>
          </a:bodyPr>
          <a:lstStyle/>
          <a:p>
            <a:r>
              <a:rPr lang="en-US" altLang="zh-CN" dirty="0">
                <a:solidFill>
                  <a:srgbClr val="0000FF"/>
                </a:solidFill>
              </a:rPr>
              <a:t>    if  a&lt;b </a:t>
            </a:r>
            <a:r>
              <a:rPr lang="en-US" altLang="zh-CN" dirty="0" err="1">
                <a:solidFill>
                  <a:srgbClr val="0000FF"/>
                </a:solidFill>
              </a:rPr>
              <a:t>goto</a:t>
            </a:r>
            <a:r>
              <a:rPr lang="en-US" altLang="zh-CN" dirty="0">
                <a:solidFill>
                  <a:srgbClr val="0000FF"/>
                </a:solidFill>
              </a:rPr>
              <a:t> label2    </a:t>
            </a:r>
          </a:p>
          <a:p>
            <a:r>
              <a:rPr lang="en-US" altLang="zh-CN" dirty="0">
                <a:solidFill>
                  <a:srgbClr val="0000FF"/>
                </a:solidFill>
              </a:rPr>
              <a:t>    </a:t>
            </a:r>
            <a:r>
              <a:rPr lang="en-US" altLang="zh-CN" dirty="0" err="1">
                <a:solidFill>
                  <a:srgbClr val="0000FF"/>
                </a:solidFill>
              </a:rPr>
              <a:t>goto</a:t>
            </a:r>
            <a:r>
              <a:rPr lang="en-US" altLang="zh-CN" dirty="0">
                <a:solidFill>
                  <a:srgbClr val="0000FF"/>
                </a:solidFill>
              </a:rPr>
              <a:t> label3</a:t>
            </a:r>
          </a:p>
          <a:p>
            <a:r>
              <a:rPr lang="en-US" altLang="zh-CN" dirty="0">
                <a:solidFill>
                  <a:srgbClr val="0000FF"/>
                </a:solidFill>
              </a:rPr>
              <a:t>label3:</a:t>
            </a:r>
          </a:p>
          <a:p>
            <a:r>
              <a:rPr lang="en-US" altLang="zh-CN" dirty="0">
                <a:solidFill>
                  <a:srgbClr val="0000FF"/>
                </a:solidFill>
              </a:rPr>
              <a:t>    if c&lt;d </a:t>
            </a:r>
            <a:r>
              <a:rPr lang="en-US" altLang="zh-CN" dirty="0" err="1">
                <a:solidFill>
                  <a:srgbClr val="0000FF"/>
                </a:solidFill>
              </a:rPr>
              <a:t>goto</a:t>
            </a:r>
            <a:r>
              <a:rPr lang="en-US" altLang="zh-CN" dirty="0">
                <a:solidFill>
                  <a:srgbClr val="0000FF"/>
                </a:solidFill>
              </a:rPr>
              <a:t> label2</a:t>
            </a:r>
            <a:endParaRPr lang="zh-CN" altLang="en-US" dirty="0">
              <a:solidFill>
                <a:srgbClr val="0000FF"/>
              </a:solidFill>
            </a:endParaRPr>
          </a:p>
        </p:txBody>
      </p:sp>
      <p:sp>
        <p:nvSpPr>
          <p:cNvPr id="6" name="文本框 5">
            <a:extLst>
              <a:ext uri="{FF2B5EF4-FFF2-40B4-BE49-F238E27FC236}">
                <a16:creationId xmlns:a16="http://schemas.microsoft.com/office/drawing/2014/main" id="{4F7CC761-62BA-7A4B-78DE-EBFDC4D66AE4}"/>
              </a:ext>
            </a:extLst>
          </p:cNvPr>
          <p:cNvSpPr txBox="1"/>
          <p:nvPr/>
        </p:nvSpPr>
        <p:spPr>
          <a:xfrm>
            <a:off x="293512" y="3429000"/>
            <a:ext cx="2975468" cy="1754326"/>
          </a:xfrm>
          <a:prstGeom prst="rect">
            <a:avLst/>
          </a:prstGeom>
          <a:solidFill>
            <a:srgbClr val="FFFFFF"/>
          </a:solidFill>
          <a:ln>
            <a:solidFill>
              <a:srgbClr val="0E7C7E"/>
            </a:solidFill>
          </a:ln>
          <a:effectLst>
            <a:outerShdw blurRad="50800" dist="50800" dir="2700000" algn="ctr" rotWithShape="0">
              <a:schemeClr val="tx1">
                <a:alpha val="40000"/>
              </a:schemeClr>
            </a:outerShdw>
          </a:effectLst>
        </p:spPr>
        <p:txBody>
          <a:bodyPr wrap="square">
            <a:spAutoFit/>
          </a:bodyPr>
          <a:lstStyle/>
          <a:p>
            <a:r>
              <a:rPr lang="en-US" altLang="zh-CN" b="0" dirty="0">
                <a:solidFill>
                  <a:srgbClr val="0000FF"/>
                </a:solidFill>
                <a:effectLst/>
                <a:highlight>
                  <a:srgbClr val="FFFFFF"/>
                </a:highlight>
                <a:latin typeface="+mn-ea"/>
              </a:rPr>
              <a:t>int</a:t>
            </a:r>
            <a:r>
              <a:rPr lang="en-US" altLang="zh-CN" b="0" dirty="0">
                <a:solidFill>
                  <a:srgbClr val="3B3B3B"/>
                </a:solidFill>
                <a:effectLst/>
                <a:highlight>
                  <a:srgbClr val="FFFFFF"/>
                </a:highlight>
                <a:latin typeface="+mn-ea"/>
              </a:rPr>
              <a:t> </a:t>
            </a:r>
            <a:r>
              <a:rPr lang="en-US" altLang="zh-CN" b="0" dirty="0">
                <a:solidFill>
                  <a:srgbClr val="795E26"/>
                </a:solidFill>
                <a:effectLst/>
                <a:highlight>
                  <a:srgbClr val="FFFFFF"/>
                </a:highlight>
                <a:latin typeface="+mn-ea"/>
              </a:rPr>
              <a:t>fact</a:t>
            </a:r>
            <a:r>
              <a:rPr lang="en-US" altLang="zh-CN" b="0" dirty="0">
                <a:solidFill>
                  <a:srgbClr val="3B3B3B"/>
                </a:solidFill>
                <a:effectLst/>
                <a:highlight>
                  <a:srgbClr val="FFFFFF"/>
                </a:highlight>
                <a:latin typeface="+mn-ea"/>
              </a:rPr>
              <a:t>(</a:t>
            </a:r>
            <a:r>
              <a:rPr lang="en-US" altLang="zh-CN" b="0" dirty="0">
                <a:solidFill>
                  <a:srgbClr val="0000FF"/>
                </a:solidFill>
                <a:effectLst/>
                <a:highlight>
                  <a:srgbClr val="FFFFFF"/>
                </a:highlight>
                <a:latin typeface="+mn-ea"/>
              </a:rPr>
              <a:t>int</a:t>
            </a:r>
            <a:r>
              <a:rPr lang="en-US" altLang="zh-CN" b="0" dirty="0">
                <a:solidFill>
                  <a:srgbClr val="3B3B3B"/>
                </a:solidFill>
                <a:effectLst/>
                <a:highlight>
                  <a:srgbClr val="FFFFFF"/>
                </a:highlight>
                <a:latin typeface="+mn-ea"/>
              </a:rPr>
              <a:t> </a:t>
            </a:r>
            <a:r>
              <a:rPr lang="en-US" altLang="zh-CN" b="0" dirty="0">
                <a:solidFill>
                  <a:srgbClr val="001080"/>
                </a:solidFill>
                <a:effectLst/>
                <a:highlight>
                  <a:srgbClr val="FFFFFF"/>
                </a:highlight>
                <a:latin typeface="+mn-ea"/>
              </a:rPr>
              <a:t>n</a:t>
            </a:r>
            <a:r>
              <a:rPr lang="en-US" altLang="zh-CN" b="0" dirty="0">
                <a:solidFill>
                  <a:srgbClr val="3B3B3B"/>
                </a:solidFill>
                <a:effectLst/>
                <a:highlight>
                  <a:srgbClr val="FFFFFF"/>
                </a:highlight>
                <a:latin typeface="+mn-ea"/>
              </a:rPr>
              <a:t>) {</a:t>
            </a:r>
          </a:p>
          <a:p>
            <a:r>
              <a:rPr lang="en-US" altLang="zh-CN" b="0" dirty="0">
                <a:solidFill>
                  <a:srgbClr val="3B3B3B"/>
                </a:solidFill>
                <a:effectLst/>
                <a:highlight>
                  <a:srgbClr val="FFFFFF"/>
                </a:highlight>
                <a:latin typeface="+mn-ea"/>
              </a:rPr>
              <a:t>    </a:t>
            </a:r>
            <a:r>
              <a:rPr lang="en-US" altLang="zh-CN" b="0" dirty="0">
                <a:solidFill>
                  <a:srgbClr val="0000FF"/>
                </a:solidFill>
                <a:effectLst/>
                <a:highlight>
                  <a:srgbClr val="FFFFFF"/>
                </a:highlight>
                <a:latin typeface="+mn-ea"/>
              </a:rPr>
              <a:t>int</a:t>
            </a:r>
            <a:r>
              <a:rPr lang="en-US" altLang="zh-CN" b="0" dirty="0">
                <a:solidFill>
                  <a:srgbClr val="3B3B3B"/>
                </a:solidFill>
                <a:effectLst/>
                <a:highlight>
                  <a:srgbClr val="FFFFFF"/>
                </a:highlight>
                <a:latin typeface="+mn-ea"/>
              </a:rPr>
              <a:t> </a:t>
            </a:r>
            <a:r>
              <a:rPr lang="en-US" altLang="zh-CN" b="0" dirty="0" err="1">
                <a:solidFill>
                  <a:srgbClr val="001080"/>
                </a:solidFill>
                <a:effectLst/>
                <a:highlight>
                  <a:srgbClr val="FFFFFF"/>
                </a:highlight>
                <a:latin typeface="+mn-ea"/>
              </a:rPr>
              <a:t>i</a:t>
            </a:r>
            <a:r>
              <a:rPr lang="en-US" altLang="zh-CN" b="0" dirty="0">
                <a:solidFill>
                  <a:srgbClr val="3B3B3B"/>
                </a:solidFill>
                <a:effectLst/>
                <a:highlight>
                  <a:srgbClr val="FFFFFF"/>
                </a:highlight>
                <a:latin typeface="+mn-ea"/>
              </a:rPr>
              <a:t>, </a:t>
            </a:r>
            <a:r>
              <a:rPr lang="en-US" altLang="zh-CN" b="0" dirty="0">
                <a:solidFill>
                  <a:srgbClr val="001080"/>
                </a:solidFill>
                <a:effectLst/>
                <a:highlight>
                  <a:srgbClr val="FFFFFF"/>
                </a:highlight>
                <a:latin typeface="+mn-ea"/>
              </a:rPr>
              <a:t>fact</a:t>
            </a:r>
            <a:r>
              <a:rPr lang="en-US" altLang="zh-CN" b="0" dirty="0">
                <a:solidFill>
                  <a:srgbClr val="3B3B3B"/>
                </a:solidFill>
                <a:effectLst/>
                <a:highlight>
                  <a:srgbClr val="FFFFFF"/>
                </a:highlight>
                <a:latin typeface="+mn-ea"/>
              </a:rPr>
              <a:t> </a:t>
            </a:r>
            <a:r>
              <a:rPr lang="en-US" altLang="zh-CN" b="0" dirty="0">
                <a:solidFill>
                  <a:srgbClr val="000000"/>
                </a:solidFill>
                <a:effectLst/>
                <a:highlight>
                  <a:srgbClr val="FFFFFF"/>
                </a:highlight>
                <a:latin typeface="+mn-ea"/>
              </a:rPr>
              <a:t>=</a:t>
            </a:r>
            <a:r>
              <a:rPr lang="en-US" altLang="zh-CN" b="0" dirty="0">
                <a:solidFill>
                  <a:srgbClr val="3B3B3B"/>
                </a:solidFill>
                <a:effectLst/>
                <a:highlight>
                  <a:srgbClr val="FFFFFF"/>
                </a:highlight>
                <a:latin typeface="+mn-ea"/>
              </a:rPr>
              <a:t> </a:t>
            </a:r>
            <a:r>
              <a:rPr lang="en-US" altLang="zh-CN" b="0" dirty="0">
                <a:solidFill>
                  <a:srgbClr val="098658"/>
                </a:solidFill>
                <a:effectLst/>
                <a:highlight>
                  <a:srgbClr val="FFFFFF"/>
                </a:highlight>
                <a:latin typeface="+mn-ea"/>
              </a:rPr>
              <a:t>1</a:t>
            </a:r>
            <a:r>
              <a:rPr lang="en-US" altLang="zh-CN" b="0" dirty="0">
                <a:solidFill>
                  <a:srgbClr val="3B3B3B"/>
                </a:solidFill>
                <a:effectLst/>
                <a:highlight>
                  <a:srgbClr val="FFFFFF"/>
                </a:highlight>
                <a:latin typeface="+mn-ea"/>
              </a:rPr>
              <a:t>;</a:t>
            </a:r>
          </a:p>
          <a:p>
            <a:r>
              <a:rPr lang="en-US" altLang="zh-CN" b="0" dirty="0">
                <a:solidFill>
                  <a:srgbClr val="3B3B3B"/>
                </a:solidFill>
                <a:effectLst/>
                <a:highlight>
                  <a:srgbClr val="FFFFFF"/>
                </a:highlight>
                <a:latin typeface="+mn-ea"/>
              </a:rPr>
              <a:t>    </a:t>
            </a:r>
            <a:r>
              <a:rPr lang="en-US" altLang="zh-CN" b="0" dirty="0">
                <a:solidFill>
                  <a:srgbClr val="AF00DB"/>
                </a:solidFill>
                <a:effectLst/>
                <a:highlight>
                  <a:srgbClr val="FFFFFF"/>
                </a:highlight>
                <a:latin typeface="+mn-ea"/>
              </a:rPr>
              <a:t>for</a:t>
            </a:r>
            <a:r>
              <a:rPr lang="en-US" altLang="zh-CN" b="0" dirty="0">
                <a:solidFill>
                  <a:srgbClr val="3B3B3B"/>
                </a:solidFill>
                <a:effectLst/>
                <a:highlight>
                  <a:srgbClr val="FFFFFF"/>
                </a:highlight>
                <a:latin typeface="+mn-ea"/>
              </a:rPr>
              <a:t> (</a:t>
            </a:r>
            <a:r>
              <a:rPr lang="en-US" altLang="zh-CN" b="0" dirty="0" err="1">
                <a:solidFill>
                  <a:srgbClr val="001080"/>
                </a:solidFill>
                <a:effectLst/>
                <a:highlight>
                  <a:srgbClr val="FFFFFF"/>
                </a:highlight>
                <a:latin typeface="+mn-ea"/>
              </a:rPr>
              <a:t>i</a:t>
            </a:r>
            <a:r>
              <a:rPr lang="en-US" altLang="zh-CN" b="0" dirty="0">
                <a:solidFill>
                  <a:srgbClr val="3B3B3B"/>
                </a:solidFill>
                <a:effectLst/>
                <a:highlight>
                  <a:srgbClr val="FFFFFF"/>
                </a:highlight>
                <a:latin typeface="+mn-ea"/>
              </a:rPr>
              <a:t> </a:t>
            </a:r>
            <a:r>
              <a:rPr lang="en-US" altLang="zh-CN" b="0" dirty="0">
                <a:solidFill>
                  <a:srgbClr val="000000"/>
                </a:solidFill>
                <a:effectLst/>
                <a:highlight>
                  <a:srgbClr val="FFFFFF"/>
                </a:highlight>
                <a:latin typeface="+mn-ea"/>
              </a:rPr>
              <a:t>=</a:t>
            </a:r>
            <a:r>
              <a:rPr lang="en-US" altLang="zh-CN" b="0" dirty="0">
                <a:solidFill>
                  <a:srgbClr val="3B3B3B"/>
                </a:solidFill>
                <a:effectLst/>
                <a:highlight>
                  <a:srgbClr val="FFFFFF"/>
                </a:highlight>
                <a:latin typeface="+mn-ea"/>
              </a:rPr>
              <a:t> </a:t>
            </a:r>
            <a:r>
              <a:rPr lang="en-US" altLang="zh-CN" b="0" dirty="0">
                <a:solidFill>
                  <a:srgbClr val="098658"/>
                </a:solidFill>
                <a:effectLst/>
                <a:highlight>
                  <a:srgbClr val="FFFFFF"/>
                </a:highlight>
                <a:latin typeface="+mn-ea"/>
              </a:rPr>
              <a:t>1</a:t>
            </a:r>
            <a:r>
              <a:rPr lang="en-US" altLang="zh-CN" b="0" dirty="0">
                <a:solidFill>
                  <a:srgbClr val="3B3B3B"/>
                </a:solidFill>
                <a:effectLst/>
                <a:highlight>
                  <a:srgbClr val="FFFFFF"/>
                </a:highlight>
                <a:latin typeface="+mn-ea"/>
              </a:rPr>
              <a:t>; </a:t>
            </a:r>
            <a:r>
              <a:rPr lang="en-US" altLang="zh-CN" b="0" dirty="0" err="1">
                <a:solidFill>
                  <a:srgbClr val="001080"/>
                </a:solidFill>
                <a:effectLst/>
                <a:highlight>
                  <a:srgbClr val="FFFFFF"/>
                </a:highlight>
                <a:latin typeface="+mn-ea"/>
              </a:rPr>
              <a:t>i</a:t>
            </a:r>
            <a:r>
              <a:rPr lang="en-US" altLang="zh-CN" b="0" dirty="0">
                <a:solidFill>
                  <a:srgbClr val="3B3B3B"/>
                </a:solidFill>
                <a:effectLst/>
                <a:highlight>
                  <a:srgbClr val="FFFFFF"/>
                </a:highlight>
                <a:latin typeface="+mn-ea"/>
              </a:rPr>
              <a:t> </a:t>
            </a:r>
            <a:r>
              <a:rPr lang="en-US" altLang="zh-CN" b="0" dirty="0">
                <a:solidFill>
                  <a:srgbClr val="000000"/>
                </a:solidFill>
                <a:effectLst/>
                <a:highlight>
                  <a:srgbClr val="FFFFFF"/>
                </a:highlight>
                <a:latin typeface="+mn-ea"/>
              </a:rPr>
              <a:t>&lt;=</a:t>
            </a:r>
            <a:r>
              <a:rPr lang="en-US" altLang="zh-CN" b="0" dirty="0">
                <a:solidFill>
                  <a:srgbClr val="3B3B3B"/>
                </a:solidFill>
                <a:effectLst/>
                <a:highlight>
                  <a:srgbClr val="FFFFFF"/>
                </a:highlight>
                <a:latin typeface="+mn-ea"/>
              </a:rPr>
              <a:t> </a:t>
            </a:r>
            <a:r>
              <a:rPr lang="en-US" altLang="zh-CN" b="0" dirty="0">
                <a:solidFill>
                  <a:srgbClr val="001080"/>
                </a:solidFill>
                <a:effectLst/>
                <a:highlight>
                  <a:srgbClr val="FFFFFF"/>
                </a:highlight>
                <a:latin typeface="+mn-ea"/>
              </a:rPr>
              <a:t>n</a:t>
            </a:r>
            <a:r>
              <a:rPr lang="en-US" altLang="zh-CN" b="0" dirty="0">
                <a:solidFill>
                  <a:srgbClr val="3B3B3B"/>
                </a:solidFill>
                <a:effectLst/>
                <a:highlight>
                  <a:srgbClr val="FFFFFF"/>
                </a:highlight>
                <a:latin typeface="+mn-ea"/>
              </a:rPr>
              <a:t>; </a:t>
            </a:r>
            <a:r>
              <a:rPr lang="en-US" altLang="zh-CN" b="0" dirty="0" err="1">
                <a:solidFill>
                  <a:srgbClr val="001080"/>
                </a:solidFill>
                <a:effectLst/>
                <a:highlight>
                  <a:srgbClr val="FFFFFF"/>
                </a:highlight>
                <a:latin typeface="+mn-ea"/>
              </a:rPr>
              <a:t>i</a:t>
            </a:r>
            <a:r>
              <a:rPr lang="en-US" altLang="zh-CN" b="0" dirty="0">
                <a:solidFill>
                  <a:srgbClr val="000000"/>
                </a:solidFill>
                <a:effectLst/>
                <a:highlight>
                  <a:srgbClr val="FFFFFF"/>
                </a:highlight>
                <a:latin typeface="+mn-ea"/>
              </a:rPr>
              <a:t>++</a:t>
            </a:r>
            <a:r>
              <a:rPr lang="en-US" altLang="zh-CN" b="0" dirty="0">
                <a:solidFill>
                  <a:srgbClr val="3B3B3B"/>
                </a:solidFill>
                <a:effectLst/>
                <a:highlight>
                  <a:srgbClr val="FFFFFF"/>
                </a:highlight>
                <a:latin typeface="+mn-ea"/>
              </a:rPr>
              <a:t>)</a:t>
            </a:r>
          </a:p>
          <a:p>
            <a:r>
              <a:rPr lang="en-US" altLang="zh-CN" b="0" dirty="0">
                <a:solidFill>
                  <a:srgbClr val="3B3B3B"/>
                </a:solidFill>
                <a:effectLst/>
                <a:highlight>
                  <a:srgbClr val="FFFFFF"/>
                </a:highlight>
                <a:latin typeface="+mn-ea"/>
              </a:rPr>
              <a:t>        </a:t>
            </a:r>
            <a:r>
              <a:rPr lang="en-US" altLang="zh-CN" b="0" dirty="0">
                <a:solidFill>
                  <a:srgbClr val="001080"/>
                </a:solidFill>
                <a:effectLst/>
                <a:highlight>
                  <a:srgbClr val="FFFFFF"/>
                </a:highlight>
                <a:latin typeface="+mn-ea"/>
              </a:rPr>
              <a:t>fact</a:t>
            </a:r>
            <a:r>
              <a:rPr lang="en-US" altLang="zh-CN" b="0" dirty="0">
                <a:solidFill>
                  <a:srgbClr val="3B3B3B"/>
                </a:solidFill>
                <a:effectLst/>
                <a:highlight>
                  <a:srgbClr val="FFFFFF"/>
                </a:highlight>
                <a:latin typeface="+mn-ea"/>
              </a:rPr>
              <a:t> </a:t>
            </a:r>
            <a:r>
              <a:rPr lang="en-US" altLang="zh-CN" b="0" dirty="0">
                <a:solidFill>
                  <a:srgbClr val="000000"/>
                </a:solidFill>
                <a:effectLst/>
                <a:highlight>
                  <a:srgbClr val="FFFFFF"/>
                </a:highlight>
                <a:latin typeface="+mn-ea"/>
              </a:rPr>
              <a:t>*=</a:t>
            </a:r>
            <a:r>
              <a:rPr lang="en-US" altLang="zh-CN" b="0" dirty="0">
                <a:solidFill>
                  <a:srgbClr val="3B3B3B"/>
                </a:solidFill>
                <a:effectLst/>
                <a:highlight>
                  <a:srgbClr val="FFFFFF"/>
                </a:highlight>
                <a:latin typeface="+mn-ea"/>
              </a:rPr>
              <a:t> </a:t>
            </a:r>
            <a:r>
              <a:rPr lang="en-US" altLang="zh-CN" b="0" dirty="0" err="1">
                <a:solidFill>
                  <a:srgbClr val="001080"/>
                </a:solidFill>
                <a:effectLst/>
                <a:highlight>
                  <a:srgbClr val="FFFFFF"/>
                </a:highlight>
                <a:latin typeface="+mn-ea"/>
              </a:rPr>
              <a:t>i</a:t>
            </a:r>
            <a:r>
              <a:rPr lang="en-US" altLang="zh-CN" b="0" dirty="0">
                <a:solidFill>
                  <a:srgbClr val="3B3B3B"/>
                </a:solidFill>
                <a:effectLst/>
                <a:highlight>
                  <a:srgbClr val="FFFFFF"/>
                </a:highlight>
                <a:latin typeface="+mn-ea"/>
              </a:rPr>
              <a:t>;</a:t>
            </a:r>
          </a:p>
          <a:p>
            <a:r>
              <a:rPr lang="en-US" altLang="zh-CN" b="0" dirty="0">
                <a:solidFill>
                  <a:srgbClr val="3B3B3B"/>
                </a:solidFill>
                <a:effectLst/>
                <a:highlight>
                  <a:srgbClr val="FFFFFF"/>
                </a:highlight>
                <a:latin typeface="+mn-ea"/>
              </a:rPr>
              <a:t>    </a:t>
            </a:r>
            <a:r>
              <a:rPr lang="en-US" altLang="zh-CN" b="0" dirty="0">
                <a:solidFill>
                  <a:srgbClr val="AF00DB"/>
                </a:solidFill>
                <a:effectLst/>
                <a:highlight>
                  <a:srgbClr val="FFFFFF"/>
                </a:highlight>
                <a:latin typeface="+mn-ea"/>
              </a:rPr>
              <a:t>return</a:t>
            </a:r>
            <a:r>
              <a:rPr lang="en-US" altLang="zh-CN" b="0" dirty="0">
                <a:solidFill>
                  <a:srgbClr val="3B3B3B"/>
                </a:solidFill>
                <a:effectLst/>
                <a:highlight>
                  <a:srgbClr val="FFFFFF"/>
                </a:highlight>
                <a:latin typeface="+mn-ea"/>
              </a:rPr>
              <a:t> (</a:t>
            </a:r>
            <a:r>
              <a:rPr lang="en-US" altLang="zh-CN" b="0" dirty="0">
                <a:solidFill>
                  <a:srgbClr val="001080"/>
                </a:solidFill>
                <a:effectLst/>
                <a:highlight>
                  <a:srgbClr val="FFFFFF"/>
                </a:highlight>
                <a:latin typeface="+mn-ea"/>
              </a:rPr>
              <a:t>fact</a:t>
            </a:r>
            <a:r>
              <a:rPr lang="en-US" altLang="zh-CN" b="0" dirty="0">
                <a:solidFill>
                  <a:srgbClr val="3B3B3B"/>
                </a:solidFill>
                <a:effectLst/>
                <a:highlight>
                  <a:srgbClr val="FFFFFF"/>
                </a:highlight>
                <a:latin typeface="+mn-ea"/>
              </a:rPr>
              <a:t>);</a:t>
            </a:r>
          </a:p>
          <a:p>
            <a:r>
              <a:rPr lang="en-US" altLang="zh-CN" b="0" dirty="0">
                <a:solidFill>
                  <a:srgbClr val="3B3B3B"/>
                </a:solidFill>
                <a:effectLst/>
                <a:highlight>
                  <a:srgbClr val="FFFFFF"/>
                </a:highlight>
                <a:latin typeface="+mn-ea"/>
              </a:rPr>
              <a:t>}</a:t>
            </a:r>
          </a:p>
        </p:txBody>
      </p:sp>
      <p:sp>
        <p:nvSpPr>
          <p:cNvPr id="8" name="文本框 7">
            <a:extLst>
              <a:ext uri="{FF2B5EF4-FFF2-40B4-BE49-F238E27FC236}">
                <a16:creationId xmlns:a16="http://schemas.microsoft.com/office/drawing/2014/main" id="{6FFF3240-251F-544B-4F2D-2C1527AC5FC5}"/>
              </a:ext>
            </a:extLst>
          </p:cNvPr>
          <p:cNvSpPr txBox="1"/>
          <p:nvPr/>
        </p:nvSpPr>
        <p:spPr>
          <a:xfrm>
            <a:off x="3482721" y="3245048"/>
            <a:ext cx="2757487" cy="3293209"/>
          </a:xfrm>
          <a:prstGeom prst="rect">
            <a:avLst/>
          </a:prstGeom>
          <a:solidFill>
            <a:srgbClr val="FFFFFF"/>
          </a:solidFill>
          <a:ln>
            <a:solidFill>
              <a:srgbClr val="0E7C7E"/>
            </a:solidFill>
          </a:ln>
          <a:effectLst>
            <a:outerShdw blurRad="50800" dist="50800" dir="2700000" algn="ctr" rotWithShape="0">
              <a:schemeClr val="tx1">
                <a:alpha val="40000"/>
              </a:schemeClr>
            </a:outerShdw>
          </a:effectLst>
        </p:spPr>
        <p:txBody>
          <a:bodyPr wrap="square">
            <a:spAutoFit/>
          </a:bodyPr>
          <a:lstStyle/>
          <a:p>
            <a:r>
              <a:rPr lang="pt-BR" altLang="zh-CN" sz="1600" dirty="0">
                <a:solidFill>
                  <a:srgbClr val="008000"/>
                </a:solidFill>
                <a:highlight>
                  <a:srgbClr val="FFFFFF"/>
                </a:highlight>
                <a:latin typeface="+mn-ea"/>
              </a:rPr>
              <a:t>// r1 </a:t>
            </a:r>
            <a:r>
              <a:rPr lang="en-US" altLang="zh-CN" sz="1600" dirty="0">
                <a:solidFill>
                  <a:srgbClr val="008000"/>
                </a:solidFill>
                <a:highlight>
                  <a:srgbClr val="FFFFFF"/>
                </a:highlight>
                <a:latin typeface="+mn-ea"/>
              </a:rPr>
              <a:t>&lt;</a:t>
            </a:r>
            <a:r>
              <a:rPr lang="pt-BR" altLang="zh-CN" sz="1600" dirty="0">
                <a:solidFill>
                  <a:srgbClr val="008000"/>
                </a:solidFill>
                <a:highlight>
                  <a:srgbClr val="FFFFFF"/>
                </a:highlight>
                <a:latin typeface="+mn-ea"/>
              </a:rPr>
              <a:t>- n</a:t>
            </a:r>
          </a:p>
          <a:p>
            <a:r>
              <a:rPr lang="pt-BR" altLang="zh-CN" sz="1600" dirty="0">
                <a:solidFill>
                  <a:srgbClr val="008000"/>
                </a:solidFill>
                <a:highlight>
                  <a:srgbClr val="FFFFFF"/>
                </a:highlight>
                <a:latin typeface="+mn-ea"/>
              </a:rPr>
              <a:t>// r0 &lt;- fact</a:t>
            </a:r>
          </a:p>
          <a:p>
            <a:r>
              <a:rPr lang="pt-BR" altLang="zh-CN" sz="1600" b="0" dirty="0">
                <a:solidFill>
                  <a:srgbClr val="3B3B3B"/>
                </a:solidFill>
                <a:effectLst/>
                <a:highlight>
                  <a:srgbClr val="FFFFFF"/>
                </a:highlight>
                <a:latin typeface="+mn-ea"/>
              </a:rPr>
              <a:t> </a:t>
            </a:r>
          </a:p>
          <a:p>
            <a:r>
              <a:rPr lang="pt-BR" altLang="zh-CN" sz="1600" b="0" dirty="0">
                <a:solidFill>
                  <a:srgbClr val="3B3B3B"/>
                </a:solidFill>
                <a:effectLst/>
                <a:highlight>
                  <a:srgbClr val="FFFFFF"/>
                </a:highlight>
                <a:latin typeface="+mn-ea"/>
              </a:rPr>
              <a:t>fact:</a:t>
            </a:r>
          </a:p>
          <a:p>
            <a:r>
              <a:rPr lang="pt-BR" altLang="zh-CN" sz="1600" b="0" dirty="0">
                <a:solidFill>
                  <a:srgbClr val="3B3B3B"/>
                </a:solidFill>
                <a:effectLst/>
                <a:highlight>
                  <a:srgbClr val="FFFFFF"/>
                </a:highlight>
                <a:latin typeface="+mn-ea"/>
              </a:rPr>
              <a:t>        mov     r1, r0</a:t>
            </a:r>
          </a:p>
          <a:p>
            <a:r>
              <a:rPr lang="pt-BR" altLang="zh-CN" sz="1600" b="0" dirty="0">
                <a:solidFill>
                  <a:srgbClr val="3B3B3B"/>
                </a:solidFill>
                <a:effectLst/>
                <a:highlight>
                  <a:srgbClr val="FFFFFF"/>
                </a:highlight>
                <a:latin typeface="+mn-ea"/>
              </a:rPr>
              <a:t>        mov     r0, #</a:t>
            </a:r>
            <a:r>
              <a:rPr lang="pt-BR" altLang="zh-CN" sz="1600" b="0" dirty="0">
                <a:solidFill>
                  <a:srgbClr val="098658"/>
                </a:solidFill>
                <a:effectLst/>
                <a:highlight>
                  <a:srgbClr val="FFFFFF"/>
                </a:highlight>
                <a:latin typeface="+mn-ea"/>
              </a:rPr>
              <a:t>1</a:t>
            </a:r>
            <a:endParaRPr lang="pt-BR" altLang="zh-CN" sz="1600" b="0" dirty="0">
              <a:solidFill>
                <a:srgbClr val="3B3B3B"/>
              </a:solidFill>
              <a:effectLst/>
              <a:highlight>
                <a:srgbClr val="FFFFFF"/>
              </a:highlight>
              <a:latin typeface="+mn-ea"/>
            </a:endParaRPr>
          </a:p>
          <a:p>
            <a:r>
              <a:rPr lang="pt-BR" altLang="zh-CN" sz="1600" b="0" dirty="0">
                <a:solidFill>
                  <a:srgbClr val="3B3B3B"/>
                </a:solidFill>
                <a:effectLst/>
                <a:highlight>
                  <a:srgbClr val="FFFFFF"/>
                </a:highlight>
                <a:latin typeface="+mn-ea"/>
              </a:rPr>
              <a:t>        cmp     r1, #</a:t>
            </a:r>
            <a:r>
              <a:rPr lang="pt-BR" altLang="zh-CN" sz="1600" b="0" dirty="0">
                <a:solidFill>
                  <a:srgbClr val="098658"/>
                </a:solidFill>
                <a:effectLst/>
                <a:highlight>
                  <a:srgbClr val="FFFFFF"/>
                </a:highlight>
                <a:latin typeface="+mn-ea"/>
              </a:rPr>
              <a:t>0</a:t>
            </a:r>
            <a:endParaRPr lang="pt-BR" altLang="zh-CN" sz="1600" b="0" dirty="0">
              <a:solidFill>
                <a:srgbClr val="3B3B3B"/>
              </a:solidFill>
              <a:effectLst/>
              <a:highlight>
                <a:srgbClr val="FFFFFF"/>
              </a:highlight>
              <a:latin typeface="+mn-ea"/>
            </a:endParaRPr>
          </a:p>
          <a:p>
            <a:r>
              <a:rPr lang="pt-BR" altLang="zh-CN" sz="1600" b="0" dirty="0">
                <a:solidFill>
                  <a:srgbClr val="3B3B3B"/>
                </a:solidFill>
                <a:effectLst/>
                <a:highlight>
                  <a:srgbClr val="FFFFFF"/>
                </a:highlight>
                <a:latin typeface="+mn-ea"/>
              </a:rPr>
              <a:t>        bxeq    lr</a:t>
            </a:r>
          </a:p>
          <a:p>
            <a:r>
              <a:rPr lang="pt-BR" altLang="zh-CN" sz="1600" b="0" dirty="0">
                <a:solidFill>
                  <a:srgbClr val="3B3B3B"/>
                </a:solidFill>
                <a:effectLst/>
                <a:highlight>
                  <a:srgbClr val="FFFFFF"/>
                </a:highlight>
                <a:latin typeface="+mn-ea"/>
              </a:rPr>
              <a:t>.L1:</a:t>
            </a:r>
          </a:p>
          <a:p>
            <a:r>
              <a:rPr lang="pt-BR" altLang="zh-CN" sz="1600" b="0" dirty="0">
                <a:solidFill>
                  <a:srgbClr val="3B3B3B"/>
                </a:solidFill>
                <a:effectLst/>
                <a:highlight>
                  <a:srgbClr val="FFFFFF"/>
                </a:highlight>
                <a:latin typeface="+mn-ea"/>
              </a:rPr>
              <a:t>        </a:t>
            </a:r>
            <a:r>
              <a:rPr lang="pt-BR" altLang="zh-CN" sz="1600" b="0" dirty="0">
                <a:solidFill>
                  <a:srgbClr val="0000FF"/>
                </a:solidFill>
                <a:effectLst/>
                <a:highlight>
                  <a:srgbClr val="FFFFFF"/>
                </a:highlight>
                <a:latin typeface="+mn-ea"/>
              </a:rPr>
              <a:t>mul</a:t>
            </a:r>
            <a:r>
              <a:rPr lang="pt-BR" altLang="zh-CN" sz="1600" b="0" dirty="0">
                <a:solidFill>
                  <a:srgbClr val="3B3B3B"/>
                </a:solidFill>
                <a:effectLst/>
                <a:highlight>
                  <a:srgbClr val="FFFFFF"/>
                </a:highlight>
                <a:latin typeface="+mn-ea"/>
              </a:rPr>
              <a:t>     r0, r0, r1</a:t>
            </a:r>
          </a:p>
          <a:p>
            <a:r>
              <a:rPr lang="pt-BR" altLang="zh-CN" sz="1600" b="0" dirty="0">
                <a:solidFill>
                  <a:srgbClr val="3B3B3B"/>
                </a:solidFill>
                <a:effectLst/>
                <a:highlight>
                  <a:srgbClr val="FFFFFF"/>
                </a:highlight>
                <a:latin typeface="+mn-ea"/>
              </a:rPr>
              <a:t>        subs    r1, r1, #</a:t>
            </a:r>
            <a:r>
              <a:rPr lang="pt-BR" altLang="zh-CN" sz="1600" b="0" dirty="0">
                <a:solidFill>
                  <a:srgbClr val="098658"/>
                </a:solidFill>
                <a:effectLst/>
                <a:highlight>
                  <a:srgbClr val="FFFFFF"/>
                </a:highlight>
                <a:latin typeface="+mn-ea"/>
              </a:rPr>
              <a:t>1</a:t>
            </a:r>
            <a:endParaRPr lang="pt-BR" altLang="zh-CN" sz="1600" b="0" dirty="0">
              <a:solidFill>
                <a:srgbClr val="3B3B3B"/>
              </a:solidFill>
              <a:effectLst/>
              <a:highlight>
                <a:srgbClr val="FFFFFF"/>
              </a:highlight>
              <a:latin typeface="+mn-ea"/>
            </a:endParaRPr>
          </a:p>
          <a:p>
            <a:r>
              <a:rPr lang="pt-BR" altLang="zh-CN" sz="1600" b="0" dirty="0">
                <a:solidFill>
                  <a:srgbClr val="3B3B3B"/>
                </a:solidFill>
                <a:effectLst/>
                <a:highlight>
                  <a:srgbClr val="FFFFFF"/>
                </a:highlight>
                <a:latin typeface="+mn-ea"/>
              </a:rPr>
              <a:t>        bne     .L1</a:t>
            </a:r>
          </a:p>
          <a:p>
            <a:r>
              <a:rPr lang="pt-BR" altLang="zh-CN" sz="1600" b="0" dirty="0">
                <a:solidFill>
                  <a:srgbClr val="3B3B3B"/>
                </a:solidFill>
                <a:effectLst/>
                <a:highlight>
                  <a:srgbClr val="FFFFFF"/>
                </a:highlight>
                <a:latin typeface="+mn-ea"/>
              </a:rPr>
              <a:t>        bx      lr</a:t>
            </a:r>
          </a:p>
        </p:txBody>
      </p:sp>
      <p:sp>
        <p:nvSpPr>
          <p:cNvPr id="10" name="文本框 9">
            <a:extLst>
              <a:ext uri="{FF2B5EF4-FFF2-40B4-BE49-F238E27FC236}">
                <a16:creationId xmlns:a16="http://schemas.microsoft.com/office/drawing/2014/main" id="{CDD6C557-DA01-6657-CF87-C0DAE6839085}"/>
              </a:ext>
            </a:extLst>
          </p:cNvPr>
          <p:cNvSpPr txBox="1"/>
          <p:nvPr/>
        </p:nvSpPr>
        <p:spPr>
          <a:xfrm>
            <a:off x="6453949" y="2520565"/>
            <a:ext cx="2757487" cy="4031873"/>
          </a:xfrm>
          <a:prstGeom prst="rect">
            <a:avLst/>
          </a:prstGeom>
          <a:solidFill>
            <a:srgbClr val="FFFFFF"/>
          </a:solidFill>
          <a:ln>
            <a:solidFill>
              <a:srgbClr val="0E7C7E"/>
            </a:solidFill>
          </a:ln>
          <a:effectLst>
            <a:outerShdw blurRad="50800" dist="50800" dir="2700000" algn="ctr" rotWithShape="0">
              <a:schemeClr val="tx1">
                <a:alpha val="40000"/>
              </a:schemeClr>
            </a:outerShdw>
          </a:effectLst>
        </p:spPr>
        <p:txBody>
          <a:bodyPr wrap="square">
            <a:spAutoFit/>
          </a:bodyPr>
          <a:lstStyle/>
          <a:p>
            <a:r>
              <a:rPr lang="pt-BR" altLang="zh-CN" sz="1600" b="0" dirty="0">
                <a:solidFill>
                  <a:srgbClr val="008000"/>
                </a:solidFill>
                <a:effectLst/>
                <a:highlight>
                  <a:srgbClr val="FFFFFF"/>
                </a:highlight>
                <a:latin typeface="+mn-ea"/>
              </a:rPr>
              <a:t>// r1 &lt;- n</a:t>
            </a:r>
            <a:endParaRPr lang="pt-BR" altLang="zh-CN" sz="1600" b="0" dirty="0">
              <a:solidFill>
                <a:srgbClr val="3B3B3B"/>
              </a:solidFill>
              <a:effectLst/>
              <a:highlight>
                <a:srgbClr val="FFFFFF"/>
              </a:highlight>
              <a:latin typeface="+mn-ea"/>
            </a:endParaRPr>
          </a:p>
          <a:p>
            <a:r>
              <a:rPr lang="pt-BR" altLang="zh-CN" sz="1600" b="0" dirty="0">
                <a:solidFill>
                  <a:srgbClr val="008000"/>
                </a:solidFill>
                <a:effectLst/>
                <a:highlight>
                  <a:srgbClr val="FFFFFF"/>
                </a:highlight>
                <a:latin typeface="+mn-ea"/>
              </a:rPr>
              <a:t>// r0 &lt;- fact</a:t>
            </a:r>
            <a:endParaRPr lang="pt-BR" altLang="zh-CN" sz="1600" b="0" dirty="0">
              <a:solidFill>
                <a:srgbClr val="3B3B3B"/>
              </a:solidFill>
              <a:effectLst/>
              <a:highlight>
                <a:srgbClr val="FFFFFF"/>
              </a:highlight>
              <a:latin typeface="+mn-ea"/>
            </a:endParaRPr>
          </a:p>
          <a:p>
            <a:r>
              <a:rPr lang="pt-BR" altLang="zh-CN" sz="1600" b="0" dirty="0">
                <a:solidFill>
                  <a:srgbClr val="008000"/>
                </a:solidFill>
                <a:effectLst/>
                <a:highlight>
                  <a:srgbClr val="FFFFFF"/>
                </a:highlight>
                <a:latin typeface="+mn-ea"/>
              </a:rPr>
              <a:t>// r2 &lt;- i</a:t>
            </a:r>
            <a:endParaRPr lang="pt-BR" altLang="zh-CN" sz="1600" b="0" dirty="0">
              <a:solidFill>
                <a:srgbClr val="3B3B3B"/>
              </a:solidFill>
              <a:effectLst/>
              <a:highlight>
                <a:srgbClr val="FFFFFF"/>
              </a:highlight>
              <a:latin typeface="+mn-ea"/>
            </a:endParaRPr>
          </a:p>
          <a:p>
            <a:r>
              <a:rPr lang="pt-BR" altLang="zh-CN" sz="1600" b="0" dirty="0">
                <a:solidFill>
                  <a:srgbClr val="3B3B3B"/>
                </a:solidFill>
                <a:effectLst/>
                <a:highlight>
                  <a:srgbClr val="FFFFFF"/>
                </a:highlight>
                <a:latin typeface="+mn-ea"/>
              </a:rPr>
              <a:t> </a:t>
            </a:r>
          </a:p>
          <a:p>
            <a:r>
              <a:rPr lang="pt-BR" altLang="zh-CN" sz="1600" b="0" dirty="0">
                <a:solidFill>
                  <a:srgbClr val="3B3B3B"/>
                </a:solidFill>
                <a:effectLst/>
                <a:highlight>
                  <a:srgbClr val="FFFFFF"/>
                </a:highlight>
                <a:latin typeface="+mn-ea"/>
              </a:rPr>
              <a:t>fact1:</a:t>
            </a:r>
          </a:p>
          <a:p>
            <a:r>
              <a:rPr lang="pt-BR" altLang="zh-CN" sz="1600" b="0" dirty="0">
                <a:solidFill>
                  <a:srgbClr val="3B3B3B"/>
                </a:solidFill>
                <a:effectLst/>
                <a:highlight>
                  <a:srgbClr val="FFFFFF"/>
                </a:highlight>
                <a:latin typeface="+mn-ea"/>
              </a:rPr>
              <a:t>        mov     r1, r0</a:t>
            </a:r>
          </a:p>
          <a:p>
            <a:r>
              <a:rPr lang="pt-BR" altLang="zh-CN" sz="1600" b="0" dirty="0">
                <a:solidFill>
                  <a:srgbClr val="3B3B3B"/>
                </a:solidFill>
                <a:effectLst/>
                <a:highlight>
                  <a:srgbClr val="FFFFFF"/>
                </a:highlight>
                <a:latin typeface="+mn-ea"/>
              </a:rPr>
              <a:t>        mov     r0, #</a:t>
            </a:r>
            <a:r>
              <a:rPr lang="pt-BR" altLang="zh-CN" sz="1600" b="0" dirty="0">
                <a:solidFill>
                  <a:srgbClr val="098658"/>
                </a:solidFill>
                <a:effectLst/>
                <a:highlight>
                  <a:srgbClr val="FFFFFF"/>
                </a:highlight>
                <a:latin typeface="+mn-ea"/>
              </a:rPr>
              <a:t>1</a:t>
            </a:r>
            <a:endParaRPr lang="pt-BR" altLang="zh-CN" sz="1600" b="0" dirty="0">
              <a:solidFill>
                <a:srgbClr val="3B3B3B"/>
              </a:solidFill>
              <a:effectLst/>
              <a:highlight>
                <a:srgbClr val="FFFFFF"/>
              </a:highlight>
              <a:latin typeface="+mn-ea"/>
            </a:endParaRPr>
          </a:p>
          <a:p>
            <a:r>
              <a:rPr lang="pt-BR" altLang="zh-CN" sz="1600" b="0" dirty="0">
                <a:solidFill>
                  <a:srgbClr val="3B3B3B"/>
                </a:solidFill>
                <a:effectLst/>
                <a:highlight>
                  <a:srgbClr val="FFFFFF"/>
                </a:highlight>
                <a:latin typeface="+mn-ea"/>
              </a:rPr>
              <a:t>        cmp     r1, #</a:t>
            </a:r>
            <a:r>
              <a:rPr lang="pt-BR" altLang="zh-CN" sz="1600" b="0" dirty="0">
                <a:solidFill>
                  <a:srgbClr val="098658"/>
                </a:solidFill>
                <a:effectLst/>
                <a:highlight>
                  <a:srgbClr val="FFFFFF"/>
                </a:highlight>
                <a:latin typeface="+mn-ea"/>
              </a:rPr>
              <a:t>1</a:t>
            </a:r>
            <a:endParaRPr lang="pt-BR" altLang="zh-CN" sz="1600" b="0" dirty="0">
              <a:solidFill>
                <a:srgbClr val="3B3B3B"/>
              </a:solidFill>
              <a:effectLst/>
              <a:highlight>
                <a:srgbClr val="FFFFFF"/>
              </a:highlight>
              <a:latin typeface="+mn-ea"/>
            </a:endParaRPr>
          </a:p>
          <a:p>
            <a:r>
              <a:rPr lang="pt-BR" altLang="zh-CN" sz="1600" b="0" dirty="0">
                <a:solidFill>
                  <a:srgbClr val="3B3B3B"/>
                </a:solidFill>
                <a:effectLst/>
                <a:highlight>
                  <a:srgbClr val="FFFFFF"/>
                </a:highlight>
                <a:latin typeface="+mn-ea"/>
              </a:rPr>
              <a:t>        bxlt    lr</a:t>
            </a:r>
          </a:p>
          <a:p>
            <a:r>
              <a:rPr lang="pt-BR" altLang="zh-CN" sz="1600" b="0" dirty="0">
                <a:solidFill>
                  <a:srgbClr val="3B3B3B"/>
                </a:solidFill>
                <a:effectLst/>
                <a:highlight>
                  <a:srgbClr val="FFFFFF"/>
                </a:highlight>
                <a:latin typeface="+mn-ea"/>
              </a:rPr>
              <a:t>        mov     r2, #</a:t>
            </a:r>
            <a:r>
              <a:rPr lang="pt-BR" altLang="zh-CN" sz="1600" b="0" dirty="0">
                <a:solidFill>
                  <a:srgbClr val="098658"/>
                </a:solidFill>
                <a:effectLst/>
                <a:highlight>
                  <a:srgbClr val="FFFFFF"/>
                </a:highlight>
                <a:latin typeface="+mn-ea"/>
              </a:rPr>
              <a:t>0</a:t>
            </a:r>
            <a:endParaRPr lang="pt-BR" altLang="zh-CN" sz="1600" b="0" dirty="0">
              <a:solidFill>
                <a:srgbClr val="3B3B3B"/>
              </a:solidFill>
              <a:effectLst/>
              <a:highlight>
                <a:srgbClr val="FFFFFF"/>
              </a:highlight>
              <a:latin typeface="+mn-ea"/>
            </a:endParaRPr>
          </a:p>
          <a:p>
            <a:r>
              <a:rPr lang="pt-BR" altLang="zh-CN" sz="1600" b="0" dirty="0">
                <a:solidFill>
                  <a:srgbClr val="3B3B3B"/>
                </a:solidFill>
                <a:effectLst/>
                <a:highlight>
                  <a:srgbClr val="FFFFFF"/>
                </a:highlight>
                <a:latin typeface="+mn-ea"/>
              </a:rPr>
              <a:t>.LBB0_1:</a:t>
            </a:r>
          </a:p>
          <a:p>
            <a:r>
              <a:rPr lang="pt-BR" altLang="zh-CN" sz="1600" b="0" dirty="0">
                <a:solidFill>
                  <a:srgbClr val="3B3B3B"/>
                </a:solidFill>
                <a:effectLst/>
                <a:highlight>
                  <a:srgbClr val="FFFFFF"/>
                </a:highlight>
                <a:latin typeface="+mn-ea"/>
              </a:rPr>
              <a:t>        </a:t>
            </a:r>
            <a:r>
              <a:rPr lang="pt-BR" altLang="zh-CN" sz="1600" b="0" dirty="0">
                <a:solidFill>
                  <a:srgbClr val="0000FF"/>
                </a:solidFill>
                <a:effectLst/>
                <a:highlight>
                  <a:srgbClr val="FFFFFF"/>
                </a:highlight>
                <a:latin typeface="+mn-ea"/>
              </a:rPr>
              <a:t>add</a:t>
            </a:r>
            <a:r>
              <a:rPr lang="pt-BR" altLang="zh-CN" sz="1600" b="0" dirty="0">
                <a:solidFill>
                  <a:srgbClr val="3B3B3B"/>
                </a:solidFill>
                <a:effectLst/>
                <a:highlight>
                  <a:srgbClr val="FFFFFF"/>
                </a:highlight>
                <a:latin typeface="+mn-ea"/>
              </a:rPr>
              <a:t>     r2, r2, #</a:t>
            </a:r>
            <a:r>
              <a:rPr lang="pt-BR" altLang="zh-CN" sz="1600" b="0" dirty="0">
                <a:solidFill>
                  <a:srgbClr val="098658"/>
                </a:solidFill>
                <a:effectLst/>
                <a:highlight>
                  <a:srgbClr val="FFFFFF"/>
                </a:highlight>
                <a:latin typeface="+mn-ea"/>
              </a:rPr>
              <a:t>1</a:t>
            </a:r>
            <a:endParaRPr lang="pt-BR" altLang="zh-CN" sz="1600" b="0" dirty="0">
              <a:solidFill>
                <a:srgbClr val="3B3B3B"/>
              </a:solidFill>
              <a:effectLst/>
              <a:highlight>
                <a:srgbClr val="FFFFFF"/>
              </a:highlight>
              <a:latin typeface="+mn-ea"/>
            </a:endParaRPr>
          </a:p>
          <a:p>
            <a:r>
              <a:rPr lang="pt-BR" altLang="zh-CN" sz="1600" b="0" dirty="0">
                <a:solidFill>
                  <a:srgbClr val="3B3B3B"/>
                </a:solidFill>
                <a:effectLst/>
                <a:highlight>
                  <a:srgbClr val="FFFFFF"/>
                </a:highlight>
                <a:latin typeface="+mn-ea"/>
              </a:rPr>
              <a:t>        </a:t>
            </a:r>
            <a:r>
              <a:rPr lang="pt-BR" altLang="zh-CN" sz="1600" b="0" dirty="0">
                <a:solidFill>
                  <a:srgbClr val="0000FF"/>
                </a:solidFill>
                <a:effectLst/>
                <a:highlight>
                  <a:srgbClr val="FFFFFF"/>
                </a:highlight>
                <a:latin typeface="+mn-ea"/>
              </a:rPr>
              <a:t>mul</a:t>
            </a:r>
            <a:r>
              <a:rPr lang="pt-BR" altLang="zh-CN" sz="1600" b="0" dirty="0">
                <a:solidFill>
                  <a:srgbClr val="3B3B3B"/>
                </a:solidFill>
                <a:effectLst/>
                <a:highlight>
                  <a:srgbClr val="FFFFFF"/>
                </a:highlight>
                <a:latin typeface="+mn-ea"/>
              </a:rPr>
              <a:t>     r0, r0, r2</a:t>
            </a:r>
          </a:p>
          <a:p>
            <a:r>
              <a:rPr lang="pt-BR" altLang="zh-CN" sz="1600" b="0" dirty="0">
                <a:solidFill>
                  <a:srgbClr val="3B3B3B"/>
                </a:solidFill>
                <a:effectLst/>
                <a:highlight>
                  <a:srgbClr val="FFFFFF"/>
                </a:highlight>
                <a:latin typeface="+mn-ea"/>
              </a:rPr>
              <a:t>        cmp     r1, r2</a:t>
            </a:r>
          </a:p>
          <a:p>
            <a:r>
              <a:rPr lang="pt-BR" altLang="zh-CN" sz="1600" b="0" dirty="0">
                <a:solidFill>
                  <a:srgbClr val="3B3B3B"/>
                </a:solidFill>
                <a:effectLst/>
                <a:highlight>
                  <a:srgbClr val="FFFFFF"/>
                </a:highlight>
                <a:latin typeface="+mn-ea"/>
              </a:rPr>
              <a:t>        bne     .LBB0_1</a:t>
            </a:r>
          </a:p>
          <a:p>
            <a:r>
              <a:rPr lang="pt-BR" altLang="zh-CN" sz="1600" b="0" dirty="0">
                <a:solidFill>
                  <a:srgbClr val="3B3B3B"/>
                </a:solidFill>
                <a:effectLst/>
                <a:highlight>
                  <a:srgbClr val="FFFFFF"/>
                </a:highlight>
                <a:latin typeface="+mn-ea"/>
              </a:rPr>
              <a:t>        bx      lr</a:t>
            </a:r>
          </a:p>
        </p:txBody>
      </p:sp>
      <p:sp>
        <p:nvSpPr>
          <p:cNvPr id="11" name="文本框 10">
            <a:extLst>
              <a:ext uri="{FF2B5EF4-FFF2-40B4-BE49-F238E27FC236}">
                <a16:creationId xmlns:a16="http://schemas.microsoft.com/office/drawing/2014/main" id="{90311C7F-B5A6-135F-F0C6-2D8CE49CF464}"/>
              </a:ext>
            </a:extLst>
          </p:cNvPr>
          <p:cNvSpPr txBox="1"/>
          <p:nvPr/>
        </p:nvSpPr>
        <p:spPr>
          <a:xfrm>
            <a:off x="9937790" y="1948661"/>
            <a:ext cx="1592103" cy="369332"/>
          </a:xfrm>
          <a:prstGeom prst="rect">
            <a:avLst/>
          </a:prstGeom>
          <a:noFill/>
        </p:spPr>
        <p:txBody>
          <a:bodyPr wrap="none" rtlCol="0">
            <a:spAutoFit/>
          </a:bodyPr>
          <a:lstStyle/>
          <a:p>
            <a:r>
              <a:rPr lang="en-US" altLang="zh-CN" dirty="0"/>
              <a:t>Pipeline Stall</a:t>
            </a:r>
            <a:endParaRPr lang="zh-CN" altLang="en-US" dirty="0"/>
          </a:p>
        </p:txBody>
      </p:sp>
      <p:sp>
        <p:nvSpPr>
          <p:cNvPr id="12" name="文本框 11">
            <a:extLst>
              <a:ext uri="{FF2B5EF4-FFF2-40B4-BE49-F238E27FC236}">
                <a16:creationId xmlns:a16="http://schemas.microsoft.com/office/drawing/2014/main" id="{12B72032-BFFA-3725-5B37-0A69A4DD09E3}"/>
              </a:ext>
            </a:extLst>
          </p:cNvPr>
          <p:cNvSpPr txBox="1"/>
          <p:nvPr/>
        </p:nvSpPr>
        <p:spPr>
          <a:xfrm>
            <a:off x="9569197" y="2536413"/>
            <a:ext cx="2329291" cy="1569660"/>
          </a:xfrm>
          <a:prstGeom prst="rect">
            <a:avLst/>
          </a:prstGeom>
          <a:solidFill>
            <a:srgbClr val="FFFFFF"/>
          </a:solidFill>
          <a:ln>
            <a:solidFill>
              <a:srgbClr val="0E7C7E"/>
            </a:solidFill>
          </a:ln>
          <a:effectLst>
            <a:outerShdw blurRad="50800" dist="50800" dir="2700000" algn="ctr" rotWithShape="0">
              <a:schemeClr val="tx1">
                <a:alpha val="40000"/>
              </a:schemeClr>
            </a:outerShdw>
          </a:effectLst>
        </p:spPr>
        <p:txBody>
          <a:bodyPr wrap="square">
            <a:spAutoFit/>
          </a:bodyPr>
          <a:lstStyle/>
          <a:p>
            <a:r>
              <a:rPr lang="pt-BR" altLang="zh-CN" sz="1600" dirty="0">
                <a:solidFill>
                  <a:srgbClr val="3B3B3B"/>
                </a:solidFill>
                <a:highlight>
                  <a:srgbClr val="FFFFFF"/>
                </a:highlight>
                <a:latin typeface="+mn-ea"/>
              </a:rPr>
              <a:t>       </a:t>
            </a:r>
            <a:r>
              <a:rPr lang="en-US" altLang="zh-CN" sz="1600" dirty="0">
                <a:solidFill>
                  <a:srgbClr val="3B3B3B"/>
                </a:solidFill>
                <a:highlight>
                  <a:srgbClr val="FFFFFF"/>
                </a:highlight>
                <a:latin typeface="+mn-ea"/>
              </a:rPr>
              <a:t>a = 1</a:t>
            </a:r>
            <a:endParaRPr lang="pt-BR" altLang="zh-CN" sz="1600" dirty="0">
              <a:solidFill>
                <a:srgbClr val="3B3B3B"/>
              </a:solidFill>
              <a:highlight>
                <a:srgbClr val="FFFFFF"/>
              </a:highlight>
              <a:latin typeface="+mn-ea"/>
            </a:endParaRPr>
          </a:p>
          <a:p>
            <a:r>
              <a:rPr lang="pt-BR" altLang="zh-CN" sz="1600" dirty="0">
                <a:solidFill>
                  <a:srgbClr val="3B3B3B"/>
                </a:solidFill>
                <a:highlight>
                  <a:srgbClr val="FFFFFF"/>
                </a:highlight>
                <a:latin typeface="+mn-ea"/>
              </a:rPr>
              <a:t>L0</a:t>
            </a:r>
            <a:r>
              <a:rPr lang="pt-BR" altLang="zh-CN" sz="1600" b="0" dirty="0">
                <a:solidFill>
                  <a:srgbClr val="3B3B3B"/>
                </a:solidFill>
                <a:effectLst/>
                <a:highlight>
                  <a:srgbClr val="FFFFFF"/>
                </a:highlight>
                <a:latin typeface="+mn-ea"/>
              </a:rPr>
              <a:t>:   if a&lt;100  </a:t>
            </a:r>
            <a:r>
              <a:rPr lang="pt-BR" altLang="zh-CN" sz="1600" b="0" dirty="0">
                <a:solidFill>
                  <a:srgbClr val="3333FF"/>
                </a:solidFill>
                <a:effectLst/>
                <a:highlight>
                  <a:srgbClr val="FFFFFF"/>
                </a:highlight>
                <a:latin typeface="+mn-ea"/>
              </a:rPr>
              <a:t>goto</a:t>
            </a:r>
            <a:r>
              <a:rPr lang="pt-BR" altLang="zh-CN" sz="1600" b="0" dirty="0">
                <a:solidFill>
                  <a:srgbClr val="3B3B3B"/>
                </a:solidFill>
                <a:effectLst/>
                <a:highlight>
                  <a:srgbClr val="FFFFFF"/>
                </a:highlight>
                <a:latin typeface="+mn-ea"/>
              </a:rPr>
              <a:t> L1</a:t>
            </a:r>
          </a:p>
          <a:p>
            <a:r>
              <a:rPr lang="pt-BR" altLang="zh-CN" sz="1600" b="0" dirty="0">
                <a:solidFill>
                  <a:srgbClr val="3B3B3B"/>
                </a:solidFill>
                <a:effectLst/>
                <a:highlight>
                  <a:srgbClr val="FFFFFF"/>
                </a:highlight>
                <a:latin typeface="+mn-ea"/>
              </a:rPr>
              <a:t>        </a:t>
            </a:r>
            <a:r>
              <a:rPr lang="pt-BR" altLang="zh-CN" sz="1600" b="0" dirty="0">
                <a:solidFill>
                  <a:srgbClr val="3333FF"/>
                </a:solidFill>
                <a:effectLst/>
                <a:highlight>
                  <a:srgbClr val="FFFFFF"/>
                </a:highlight>
                <a:latin typeface="+mn-ea"/>
              </a:rPr>
              <a:t>goto</a:t>
            </a:r>
            <a:r>
              <a:rPr lang="pt-BR" altLang="zh-CN" sz="1600" b="0" dirty="0">
                <a:solidFill>
                  <a:srgbClr val="3B3B3B"/>
                </a:solidFill>
                <a:effectLst/>
                <a:highlight>
                  <a:srgbClr val="FFFFFF"/>
                </a:highlight>
                <a:latin typeface="+mn-ea"/>
              </a:rPr>
              <a:t> L2</a:t>
            </a:r>
          </a:p>
          <a:p>
            <a:r>
              <a:rPr lang="pt-BR" altLang="zh-CN" sz="1600" dirty="0">
                <a:solidFill>
                  <a:srgbClr val="3B3B3B"/>
                </a:solidFill>
                <a:highlight>
                  <a:srgbClr val="FFFFFF"/>
                </a:highlight>
                <a:latin typeface="+mn-ea"/>
              </a:rPr>
              <a:t>L1:</a:t>
            </a:r>
            <a:r>
              <a:rPr lang="pt-BR" altLang="zh-CN" sz="1600" b="0" dirty="0">
                <a:solidFill>
                  <a:srgbClr val="3B3B3B"/>
                </a:solidFill>
                <a:effectLst/>
                <a:highlight>
                  <a:srgbClr val="FFFFFF"/>
                </a:highlight>
                <a:latin typeface="+mn-ea"/>
              </a:rPr>
              <a:t>   a = </a:t>
            </a:r>
            <a:r>
              <a:rPr lang="en-US" altLang="zh-CN" sz="1600" dirty="0">
                <a:solidFill>
                  <a:srgbClr val="3B3B3B"/>
                </a:solidFill>
                <a:highlight>
                  <a:srgbClr val="FFFFFF"/>
                </a:highlight>
                <a:latin typeface="+mn-ea"/>
              </a:rPr>
              <a:t>a</a:t>
            </a:r>
            <a:r>
              <a:rPr lang="zh-CN" altLang="en-US" sz="1600" dirty="0">
                <a:solidFill>
                  <a:srgbClr val="3B3B3B"/>
                </a:solidFill>
                <a:highlight>
                  <a:srgbClr val="FFFFFF"/>
                </a:highlight>
                <a:latin typeface="+mn-ea"/>
              </a:rPr>
              <a:t> </a:t>
            </a:r>
            <a:r>
              <a:rPr lang="en-US" altLang="zh-CN" sz="1600" dirty="0">
                <a:solidFill>
                  <a:srgbClr val="3B3B3B"/>
                </a:solidFill>
                <a:highlight>
                  <a:srgbClr val="FFFFFF"/>
                </a:highlight>
                <a:latin typeface="+mn-ea"/>
              </a:rPr>
              <a:t>+ 1</a:t>
            </a:r>
            <a:endParaRPr lang="pt-BR" altLang="zh-CN" sz="1600" b="0" dirty="0">
              <a:solidFill>
                <a:srgbClr val="3B3B3B"/>
              </a:solidFill>
              <a:effectLst/>
              <a:highlight>
                <a:srgbClr val="FFFFFF"/>
              </a:highlight>
              <a:latin typeface="+mn-ea"/>
            </a:endParaRPr>
          </a:p>
          <a:p>
            <a:r>
              <a:rPr lang="pt-BR" altLang="zh-CN" sz="1600" b="0" dirty="0">
                <a:solidFill>
                  <a:srgbClr val="3B3B3B"/>
                </a:solidFill>
                <a:effectLst/>
                <a:highlight>
                  <a:srgbClr val="FFFFFF"/>
                </a:highlight>
                <a:latin typeface="+mn-ea"/>
              </a:rPr>
              <a:t>        </a:t>
            </a:r>
            <a:r>
              <a:rPr lang="pt-BR" altLang="zh-CN" sz="1600" b="0" dirty="0">
                <a:solidFill>
                  <a:srgbClr val="3333FF"/>
                </a:solidFill>
                <a:effectLst/>
                <a:highlight>
                  <a:srgbClr val="FFFFFF"/>
                </a:highlight>
                <a:latin typeface="+mn-ea"/>
              </a:rPr>
              <a:t>goto</a:t>
            </a:r>
            <a:r>
              <a:rPr lang="pt-BR" altLang="zh-CN" sz="1600" b="0" dirty="0">
                <a:solidFill>
                  <a:srgbClr val="3B3B3B"/>
                </a:solidFill>
                <a:effectLst/>
                <a:highlight>
                  <a:srgbClr val="FFFFFF"/>
                </a:highlight>
                <a:latin typeface="+mn-ea"/>
              </a:rPr>
              <a:t> L0</a:t>
            </a:r>
          </a:p>
          <a:p>
            <a:r>
              <a:rPr lang="pt-BR" altLang="zh-CN" sz="1600" b="0" dirty="0">
                <a:solidFill>
                  <a:srgbClr val="3B3B3B"/>
                </a:solidFill>
                <a:effectLst/>
                <a:highlight>
                  <a:srgbClr val="FFFFFF"/>
                </a:highlight>
                <a:latin typeface="+mn-ea"/>
              </a:rPr>
              <a:t>L2:</a:t>
            </a:r>
          </a:p>
        </p:txBody>
      </p:sp>
      <p:sp>
        <p:nvSpPr>
          <p:cNvPr id="13" name="文本框 12">
            <a:extLst>
              <a:ext uri="{FF2B5EF4-FFF2-40B4-BE49-F238E27FC236}">
                <a16:creationId xmlns:a16="http://schemas.microsoft.com/office/drawing/2014/main" id="{6F12AFAC-BE82-E69E-3BDD-A318CEA20631}"/>
              </a:ext>
            </a:extLst>
          </p:cNvPr>
          <p:cNvSpPr txBox="1"/>
          <p:nvPr/>
        </p:nvSpPr>
        <p:spPr>
          <a:xfrm>
            <a:off x="9569197" y="4485543"/>
            <a:ext cx="2329291" cy="1323439"/>
          </a:xfrm>
          <a:prstGeom prst="rect">
            <a:avLst/>
          </a:prstGeom>
          <a:solidFill>
            <a:srgbClr val="FFFFFF"/>
          </a:solidFill>
          <a:ln>
            <a:solidFill>
              <a:srgbClr val="0E7C7E"/>
            </a:solidFill>
          </a:ln>
          <a:effectLst>
            <a:outerShdw blurRad="50800" dist="50800" dir="2700000" algn="ctr" rotWithShape="0">
              <a:schemeClr val="tx1">
                <a:alpha val="40000"/>
              </a:schemeClr>
            </a:outerShdw>
          </a:effectLst>
        </p:spPr>
        <p:txBody>
          <a:bodyPr wrap="square">
            <a:spAutoFit/>
          </a:bodyPr>
          <a:lstStyle/>
          <a:p>
            <a:r>
              <a:rPr lang="pt-BR" altLang="zh-CN" sz="1600" dirty="0">
                <a:solidFill>
                  <a:srgbClr val="3B3B3B"/>
                </a:solidFill>
                <a:highlight>
                  <a:srgbClr val="FFFFFF"/>
                </a:highlight>
                <a:latin typeface="+mn-ea"/>
              </a:rPr>
              <a:t>       </a:t>
            </a:r>
            <a:r>
              <a:rPr lang="en-US" altLang="zh-CN" sz="1600" dirty="0">
                <a:solidFill>
                  <a:srgbClr val="3B3B3B"/>
                </a:solidFill>
                <a:highlight>
                  <a:srgbClr val="FFFFFF"/>
                </a:highlight>
                <a:latin typeface="+mn-ea"/>
              </a:rPr>
              <a:t>a = 1</a:t>
            </a:r>
            <a:endParaRPr lang="pt-BR" altLang="zh-CN" sz="1600" dirty="0">
              <a:solidFill>
                <a:srgbClr val="3B3B3B"/>
              </a:solidFill>
              <a:highlight>
                <a:srgbClr val="FFFFFF"/>
              </a:highlight>
              <a:latin typeface="+mn-ea"/>
            </a:endParaRPr>
          </a:p>
          <a:p>
            <a:r>
              <a:rPr lang="pt-BR" altLang="zh-CN" sz="1600" dirty="0">
                <a:solidFill>
                  <a:srgbClr val="3B3B3B"/>
                </a:solidFill>
                <a:highlight>
                  <a:srgbClr val="FFFFFF"/>
                </a:highlight>
                <a:latin typeface="+mn-ea"/>
              </a:rPr>
              <a:t>L0</a:t>
            </a:r>
            <a:r>
              <a:rPr lang="pt-BR" altLang="zh-CN" sz="1600" b="0" dirty="0">
                <a:solidFill>
                  <a:srgbClr val="3B3B3B"/>
                </a:solidFill>
                <a:effectLst/>
                <a:highlight>
                  <a:srgbClr val="FFFFFF"/>
                </a:highlight>
                <a:latin typeface="+mn-ea"/>
              </a:rPr>
              <a:t>:   if a≥100  </a:t>
            </a:r>
            <a:r>
              <a:rPr lang="pt-BR" altLang="zh-CN" sz="1600" b="0" dirty="0">
                <a:solidFill>
                  <a:srgbClr val="3333FF"/>
                </a:solidFill>
                <a:effectLst/>
                <a:highlight>
                  <a:srgbClr val="FFFFFF"/>
                </a:highlight>
                <a:latin typeface="+mn-ea"/>
              </a:rPr>
              <a:t>goto</a:t>
            </a:r>
            <a:r>
              <a:rPr lang="pt-BR" altLang="zh-CN" sz="1600" b="0" dirty="0">
                <a:solidFill>
                  <a:srgbClr val="3B3B3B"/>
                </a:solidFill>
                <a:effectLst/>
                <a:highlight>
                  <a:srgbClr val="FFFFFF"/>
                </a:highlight>
                <a:latin typeface="+mn-ea"/>
              </a:rPr>
              <a:t> L2</a:t>
            </a:r>
          </a:p>
          <a:p>
            <a:r>
              <a:rPr lang="pt-BR" altLang="zh-CN" sz="1600" b="0" dirty="0">
                <a:solidFill>
                  <a:srgbClr val="3B3B3B"/>
                </a:solidFill>
                <a:effectLst/>
                <a:highlight>
                  <a:srgbClr val="FFFFFF"/>
                </a:highlight>
                <a:latin typeface="+mn-ea"/>
              </a:rPr>
              <a:t>        a = </a:t>
            </a:r>
            <a:r>
              <a:rPr lang="en-US" altLang="zh-CN" sz="1600" dirty="0">
                <a:solidFill>
                  <a:srgbClr val="3B3B3B"/>
                </a:solidFill>
                <a:highlight>
                  <a:srgbClr val="FFFFFF"/>
                </a:highlight>
                <a:latin typeface="+mn-ea"/>
              </a:rPr>
              <a:t>a</a:t>
            </a:r>
            <a:r>
              <a:rPr lang="zh-CN" altLang="en-US" sz="1600" dirty="0">
                <a:solidFill>
                  <a:srgbClr val="3B3B3B"/>
                </a:solidFill>
                <a:highlight>
                  <a:srgbClr val="FFFFFF"/>
                </a:highlight>
                <a:latin typeface="+mn-ea"/>
              </a:rPr>
              <a:t> </a:t>
            </a:r>
            <a:r>
              <a:rPr lang="en-US" altLang="zh-CN" sz="1600" dirty="0">
                <a:solidFill>
                  <a:srgbClr val="3B3B3B"/>
                </a:solidFill>
                <a:highlight>
                  <a:srgbClr val="FFFFFF"/>
                </a:highlight>
                <a:latin typeface="+mn-ea"/>
              </a:rPr>
              <a:t>+ 1</a:t>
            </a:r>
            <a:endParaRPr lang="pt-BR" altLang="zh-CN" sz="1600" b="0" dirty="0">
              <a:solidFill>
                <a:srgbClr val="3B3B3B"/>
              </a:solidFill>
              <a:effectLst/>
              <a:highlight>
                <a:srgbClr val="FFFFFF"/>
              </a:highlight>
              <a:latin typeface="+mn-ea"/>
            </a:endParaRPr>
          </a:p>
          <a:p>
            <a:r>
              <a:rPr lang="pt-BR" altLang="zh-CN" sz="1600" b="0" dirty="0">
                <a:solidFill>
                  <a:srgbClr val="3B3B3B"/>
                </a:solidFill>
                <a:effectLst/>
                <a:highlight>
                  <a:srgbClr val="FFFFFF"/>
                </a:highlight>
                <a:latin typeface="+mn-ea"/>
              </a:rPr>
              <a:t>        </a:t>
            </a:r>
            <a:r>
              <a:rPr lang="pt-BR" altLang="zh-CN" sz="1600" b="0" dirty="0">
                <a:solidFill>
                  <a:srgbClr val="3333FF"/>
                </a:solidFill>
                <a:effectLst/>
                <a:highlight>
                  <a:srgbClr val="FFFFFF"/>
                </a:highlight>
                <a:latin typeface="+mn-ea"/>
              </a:rPr>
              <a:t>goto</a:t>
            </a:r>
            <a:r>
              <a:rPr lang="pt-BR" altLang="zh-CN" sz="1600" b="0" dirty="0">
                <a:solidFill>
                  <a:srgbClr val="3B3B3B"/>
                </a:solidFill>
                <a:effectLst/>
                <a:highlight>
                  <a:srgbClr val="FFFFFF"/>
                </a:highlight>
                <a:latin typeface="+mn-ea"/>
              </a:rPr>
              <a:t> L0</a:t>
            </a:r>
          </a:p>
          <a:p>
            <a:r>
              <a:rPr lang="pt-BR" altLang="zh-CN" sz="1600" b="0" dirty="0">
                <a:solidFill>
                  <a:srgbClr val="3B3B3B"/>
                </a:solidFill>
                <a:effectLst/>
                <a:highlight>
                  <a:srgbClr val="FFFFFF"/>
                </a:highlight>
                <a:latin typeface="+mn-ea"/>
              </a:rPr>
              <a:t>L2:</a:t>
            </a:r>
          </a:p>
        </p:txBody>
      </p:sp>
    </p:spTree>
    <p:extLst>
      <p:ext uri="{BB962C8B-B14F-4D97-AF65-F5344CB8AC3E}">
        <p14:creationId xmlns:p14="http://schemas.microsoft.com/office/powerpoint/2010/main" val="13466281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8C5979-34C0-4D9B-B9B5-F67D78A8FFB0}"/>
              </a:ext>
            </a:extLst>
          </p:cNvPr>
          <p:cNvSpPr>
            <a:spLocks noGrp="1"/>
          </p:cNvSpPr>
          <p:nvPr>
            <p:ph type="title"/>
          </p:nvPr>
        </p:nvSpPr>
        <p:spPr/>
        <p:txBody>
          <a:bodyPr/>
          <a:lstStyle/>
          <a:p>
            <a:r>
              <a:rPr lang="en-US" altLang="zh-CN" dirty="0"/>
              <a:t>10.1.3</a:t>
            </a:r>
            <a:r>
              <a:rPr lang="zh-CN" altLang="en-US" dirty="0"/>
              <a:t>　分析方法</a:t>
            </a:r>
          </a:p>
        </p:txBody>
      </p:sp>
      <p:sp>
        <p:nvSpPr>
          <p:cNvPr id="3" name="内容占位符 2">
            <a:extLst>
              <a:ext uri="{FF2B5EF4-FFF2-40B4-BE49-F238E27FC236}">
                <a16:creationId xmlns:a16="http://schemas.microsoft.com/office/drawing/2014/main" id="{412B5555-2F21-48E3-AD7F-CC99057FB01F}"/>
              </a:ext>
            </a:extLst>
          </p:cNvPr>
          <p:cNvSpPr>
            <a:spLocks noGrp="1"/>
          </p:cNvSpPr>
          <p:nvPr>
            <p:ph idx="1"/>
          </p:nvPr>
        </p:nvSpPr>
        <p:spPr>
          <a:xfrm>
            <a:off x="487822" y="942763"/>
            <a:ext cx="11113628" cy="4520777"/>
          </a:xfrm>
        </p:spPr>
        <p:txBody>
          <a:bodyPr>
            <a:normAutofit/>
          </a:bodyPr>
          <a:lstStyle/>
          <a:p>
            <a:pPr marL="457200"/>
            <a:r>
              <a:rPr lang="zh-CN" altLang="en-US" sz="3000" dirty="0"/>
              <a:t>控制流分析</a:t>
            </a:r>
            <a:r>
              <a:rPr lang="en-US" altLang="zh-CN" sz="3000" dirty="0"/>
              <a:t>(CFA)</a:t>
            </a:r>
          </a:p>
          <a:p>
            <a:pPr marL="457200"/>
            <a:r>
              <a:rPr lang="zh-CN" altLang="en-US" sz="3000" dirty="0"/>
              <a:t>数据流分析</a:t>
            </a:r>
            <a:r>
              <a:rPr lang="en-US" altLang="zh-CN" sz="3000" dirty="0"/>
              <a:t>(DFA)</a:t>
            </a:r>
            <a:r>
              <a:rPr lang="zh-CN" altLang="en-US" sz="3000" dirty="0"/>
              <a:t>：</a:t>
            </a:r>
            <a:endParaRPr lang="en-US" altLang="zh-CN" sz="3000" dirty="0"/>
          </a:p>
          <a:p>
            <a:pPr marL="114300" indent="0">
              <a:buNone/>
            </a:pPr>
            <a:r>
              <a:rPr lang="en-US" altLang="zh-CN" sz="2400" dirty="0">
                <a:hlinkClick r:id="rId2"/>
              </a:rPr>
              <a:t>https://homepages.dcc.ufmg.br/~fernando/classes/dcc888/ementa/</a:t>
            </a:r>
            <a:endParaRPr lang="en-US" altLang="zh-CN" sz="2400" dirty="0"/>
          </a:p>
          <a:p>
            <a:pPr marL="457200"/>
            <a:r>
              <a:rPr lang="zh-CN" altLang="en-US" sz="3000" dirty="0"/>
              <a:t>依赖分析</a:t>
            </a:r>
            <a:r>
              <a:rPr lang="en-US" altLang="zh-CN" sz="3000" dirty="0"/>
              <a:t>(DA)</a:t>
            </a:r>
          </a:p>
          <a:p>
            <a:pPr marL="457200"/>
            <a:r>
              <a:rPr lang="zh-CN" altLang="en-US" sz="3000" dirty="0"/>
              <a:t>别名分析</a:t>
            </a:r>
            <a:r>
              <a:rPr lang="en-US" altLang="zh-CN" sz="3000" dirty="0"/>
              <a:t>(AA)</a:t>
            </a:r>
          </a:p>
          <a:p>
            <a:endParaRPr lang="zh-CN" altLang="en-US" dirty="0"/>
          </a:p>
        </p:txBody>
      </p:sp>
    </p:spTree>
    <p:extLst>
      <p:ext uri="{BB962C8B-B14F-4D97-AF65-F5344CB8AC3E}">
        <p14:creationId xmlns:p14="http://schemas.microsoft.com/office/powerpoint/2010/main" val="28977663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8C5979-34C0-4D9B-B9B5-F67D78A8FFB0}"/>
              </a:ext>
            </a:extLst>
          </p:cNvPr>
          <p:cNvSpPr>
            <a:spLocks noGrp="1"/>
          </p:cNvSpPr>
          <p:nvPr>
            <p:ph type="title"/>
          </p:nvPr>
        </p:nvSpPr>
        <p:spPr/>
        <p:txBody>
          <a:bodyPr/>
          <a:lstStyle/>
          <a:p>
            <a:r>
              <a:rPr lang="en-US" altLang="zh-CN" dirty="0"/>
              <a:t>10.1.4</a:t>
            </a:r>
            <a:r>
              <a:rPr lang="zh-CN" altLang="en-US" dirty="0"/>
              <a:t>　优化的顺序与重复</a:t>
            </a:r>
          </a:p>
        </p:txBody>
      </p:sp>
      <p:sp>
        <p:nvSpPr>
          <p:cNvPr id="3" name="内容占位符 2">
            <a:extLst>
              <a:ext uri="{FF2B5EF4-FFF2-40B4-BE49-F238E27FC236}">
                <a16:creationId xmlns:a16="http://schemas.microsoft.com/office/drawing/2014/main" id="{412B5555-2F21-48E3-AD7F-CC99057FB01F}"/>
              </a:ext>
            </a:extLst>
          </p:cNvPr>
          <p:cNvSpPr>
            <a:spLocks noGrp="1"/>
          </p:cNvSpPr>
          <p:nvPr>
            <p:ph idx="1"/>
          </p:nvPr>
        </p:nvSpPr>
        <p:spPr>
          <a:xfrm>
            <a:off x="487822" y="942763"/>
            <a:ext cx="5608177" cy="5911095"/>
          </a:xfrm>
        </p:spPr>
        <p:txBody>
          <a:bodyPr>
            <a:normAutofit/>
          </a:bodyPr>
          <a:lstStyle/>
          <a:p>
            <a:pPr marL="457200"/>
            <a:r>
              <a:rPr lang="zh-CN" altLang="en-US" dirty="0"/>
              <a:t>重要性</a:t>
            </a:r>
            <a:endParaRPr lang="en-US" altLang="zh-CN" dirty="0"/>
          </a:p>
          <a:p>
            <a:pPr marL="927100" lvl="1"/>
            <a:r>
              <a:rPr lang="zh-CN" altLang="en-US" dirty="0"/>
              <a:t>对所有语言都重要：</a:t>
            </a:r>
            <a:r>
              <a:rPr lang="zh-CN" altLang="en-US" dirty="0">
                <a:solidFill>
                  <a:srgbClr val="0000FF"/>
                </a:solidFill>
              </a:rPr>
              <a:t>循环优化</a:t>
            </a:r>
            <a:endParaRPr lang="en-US" altLang="zh-CN" dirty="0">
              <a:solidFill>
                <a:srgbClr val="0000FF"/>
              </a:solidFill>
            </a:endParaRPr>
          </a:p>
          <a:p>
            <a:pPr marL="927100" lvl="1"/>
            <a:r>
              <a:rPr lang="zh-CN" altLang="en-US" dirty="0"/>
              <a:t>面向对象语言：内联优化</a:t>
            </a:r>
            <a:endParaRPr lang="en-US" altLang="zh-CN" dirty="0"/>
          </a:p>
          <a:p>
            <a:pPr marL="927100" lvl="1"/>
            <a:r>
              <a:rPr lang="zh-CN" altLang="en-US" dirty="0"/>
              <a:t>函数式语言：尾递归优化</a:t>
            </a:r>
            <a:endParaRPr lang="en-US" altLang="zh-CN" dirty="0"/>
          </a:p>
          <a:p>
            <a:pPr marL="457200"/>
            <a:r>
              <a:rPr lang="zh-CN" altLang="en-US" dirty="0"/>
              <a:t>顺序</a:t>
            </a:r>
            <a:endParaRPr lang="en-US" altLang="zh-CN" dirty="0"/>
          </a:p>
          <a:p>
            <a:pPr marL="927100" lvl="1"/>
            <a:r>
              <a:rPr lang="zh-CN" altLang="en-US" dirty="0"/>
              <a:t>机器无关：早期； </a:t>
            </a:r>
            <a:endParaRPr lang="en-US" altLang="zh-CN" dirty="0"/>
          </a:p>
          <a:p>
            <a:pPr marL="927100" lvl="1"/>
            <a:r>
              <a:rPr lang="zh-CN" altLang="en-US" dirty="0"/>
              <a:t>机器有关：后期</a:t>
            </a:r>
            <a:endParaRPr lang="en-US" altLang="zh-CN" dirty="0"/>
          </a:p>
          <a:p>
            <a:pPr marL="927100" lvl="1"/>
            <a:r>
              <a:rPr lang="zh-CN" altLang="en-US" dirty="0"/>
              <a:t>一个优化导致另一个优化；</a:t>
            </a:r>
            <a:endParaRPr lang="en-US" altLang="zh-CN" dirty="0"/>
          </a:p>
          <a:p>
            <a:pPr marL="927100" lvl="1"/>
            <a:r>
              <a:rPr lang="zh-CN" altLang="en-US" dirty="0"/>
              <a:t>同一个优化多遍运行</a:t>
            </a:r>
            <a:endParaRPr lang="en-US" altLang="zh-CN" dirty="0"/>
          </a:p>
          <a:p>
            <a:pPr marL="927100" lvl="1"/>
            <a:endParaRPr lang="zh-CN" altLang="en-US" dirty="0"/>
          </a:p>
        </p:txBody>
      </p:sp>
      <p:pic>
        <p:nvPicPr>
          <p:cNvPr id="7" name="图片 6">
            <a:extLst>
              <a:ext uri="{FF2B5EF4-FFF2-40B4-BE49-F238E27FC236}">
                <a16:creationId xmlns:a16="http://schemas.microsoft.com/office/drawing/2014/main" id="{06FE3B2A-2E22-46B6-91CB-769058CE9BEC}"/>
              </a:ext>
            </a:extLst>
          </p:cNvPr>
          <p:cNvPicPr>
            <a:picLocks noChangeAspect="1"/>
          </p:cNvPicPr>
          <p:nvPr/>
        </p:nvPicPr>
        <p:blipFill>
          <a:blip r:embed="rId2"/>
          <a:stretch>
            <a:fillRect/>
          </a:stretch>
        </p:blipFill>
        <p:spPr>
          <a:xfrm>
            <a:off x="6329214" y="28607"/>
            <a:ext cx="4179161" cy="4527423"/>
          </a:xfrm>
          <a:prstGeom prst="rect">
            <a:avLst/>
          </a:prstGeom>
        </p:spPr>
      </p:pic>
      <p:pic>
        <p:nvPicPr>
          <p:cNvPr id="9" name="图片 8">
            <a:extLst>
              <a:ext uri="{FF2B5EF4-FFF2-40B4-BE49-F238E27FC236}">
                <a16:creationId xmlns:a16="http://schemas.microsoft.com/office/drawing/2014/main" id="{3A38C1CF-B375-41D8-94A5-BB87DA846288}"/>
              </a:ext>
            </a:extLst>
          </p:cNvPr>
          <p:cNvPicPr>
            <a:picLocks noChangeAspect="1"/>
          </p:cNvPicPr>
          <p:nvPr/>
        </p:nvPicPr>
        <p:blipFill rotWithShape="1">
          <a:blip r:embed="rId3"/>
          <a:srcRect t="9099"/>
          <a:stretch/>
        </p:blipFill>
        <p:spPr>
          <a:xfrm>
            <a:off x="6748101" y="4383440"/>
            <a:ext cx="3367889" cy="2287856"/>
          </a:xfrm>
          <a:prstGeom prst="rect">
            <a:avLst/>
          </a:prstGeom>
        </p:spPr>
      </p:pic>
    </p:spTree>
    <p:extLst>
      <p:ext uri="{BB962C8B-B14F-4D97-AF65-F5344CB8AC3E}">
        <p14:creationId xmlns:p14="http://schemas.microsoft.com/office/powerpoint/2010/main" val="3418796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11044F4-24EA-D1BE-0DAE-31E12BCE053A}"/>
              </a:ext>
            </a:extLst>
          </p:cNvPr>
          <p:cNvSpPr>
            <a:spLocks noGrp="1"/>
          </p:cNvSpPr>
          <p:nvPr>
            <p:ph idx="1"/>
          </p:nvPr>
        </p:nvSpPr>
        <p:spPr/>
        <p:txBody>
          <a:bodyPr/>
          <a:lstStyle/>
          <a:p>
            <a:r>
              <a:rPr lang="zh-CN" altLang="en-US" dirty="0"/>
              <a:t>以下翻译用了哪些优化技术</a:t>
            </a:r>
          </a:p>
        </p:txBody>
      </p:sp>
      <p:sp>
        <p:nvSpPr>
          <p:cNvPr id="3" name="标题 2">
            <a:extLst>
              <a:ext uri="{FF2B5EF4-FFF2-40B4-BE49-F238E27FC236}">
                <a16:creationId xmlns:a16="http://schemas.microsoft.com/office/drawing/2014/main" id="{D0AE2D96-9F70-1561-8831-5BE035A605BD}"/>
              </a:ext>
            </a:extLst>
          </p:cNvPr>
          <p:cNvSpPr>
            <a:spLocks noGrp="1"/>
          </p:cNvSpPr>
          <p:nvPr>
            <p:ph type="title"/>
          </p:nvPr>
        </p:nvSpPr>
        <p:spPr/>
        <p:txBody>
          <a:bodyPr/>
          <a:lstStyle/>
          <a:p>
            <a:r>
              <a:rPr lang="zh-CN" altLang="en-US" dirty="0"/>
              <a:t>课前复习</a:t>
            </a:r>
          </a:p>
        </p:txBody>
      </p:sp>
      <p:sp>
        <p:nvSpPr>
          <p:cNvPr id="4" name="文本框 3">
            <a:extLst>
              <a:ext uri="{FF2B5EF4-FFF2-40B4-BE49-F238E27FC236}">
                <a16:creationId xmlns:a16="http://schemas.microsoft.com/office/drawing/2014/main" id="{B56DD570-ED46-CF7A-FA07-43A92B3318DE}"/>
              </a:ext>
            </a:extLst>
          </p:cNvPr>
          <p:cNvSpPr txBox="1"/>
          <p:nvPr/>
        </p:nvSpPr>
        <p:spPr>
          <a:xfrm>
            <a:off x="5421246" y="1869073"/>
            <a:ext cx="3399807" cy="4278094"/>
          </a:xfrm>
          <a:prstGeom prst="rect">
            <a:avLst/>
          </a:prstGeom>
          <a:solidFill>
            <a:srgbClr val="FFFFFF"/>
          </a:solidFill>
          <a:ln>
            <a:solidFill>
              <a:srgbClr val="0E7C7E"/>
            </a:solidFill>
          </a:ln>
          <a:effectLst>
            <a:outerShdw blurRad="50800" dist="50800" dir="2700000" algn="ctr" rotWithShape="0">
              <a:schemeClr val="tx1">
                <a:alpha val="40000"/>
              </a:schemeClr>
            </a:outerShdw>
          </a:effectLst>
        </p:spPr>
        <p:txBody>
          <a:bodyPr wrap="square">
            <a:spAutoFit/>
          </a:bodyPr>
          <a:lstStyle/>
          <a:p>
            <a:r>
              <a:rPr lang="fr-FR" altLang="zh-CN" sz="1600" b="0" dirty="0">
                <a:solidFill>
                  <a:srgbClr val="3B3B3B"/>
                </a:solidFill>
                <a:effectLst/>
                <a:highlight>
                  <a:srgbClr val="FFFFFF"/>
                </a:highlight>
                <a:latin typeface="+mn-ea"/>
              </a:rPr>
              <a:t>        .arch armv7-a</a:t>
            </a:r>
          </a:p>
          <a:p>
            <a:r>
              <a:rPr lang="fr-FR" altLang="zh-CN" sz="1600" b="0" dirty="0">
                <a:solidFill>
                  <a:srgbClr val="3B3B3B"/>
                </a:solidFill>
                <a:effectLst/>
                <a:highlight>
                  <a:srgbClr val="FFFFFF"/>
                </a:highlight>
                <a:latin typeface="+mn-ea"/>
              </a:rPr>
              <a:t>        </a:t>
            </a:r>
            <a:r>
              <a:rPr lang="fr-FR" altLang="zh-CN" sz="1600" b="1" dirty="0">
                <a:solidFill>
                  <a:srgbClr val="FF0000"/>
                </a:solidFill>
                <a:effectLst/>
                <a:highlight>
                  <a:srgbClr val="FFFFFF"/>
                </a:highlight>
                <a:latin typeface="+mn-ea"/>
              </a:rPr>
              <a:t>.fpu neon</a:t>
            </a:r>
          </a:p>
          <a:p>
            <a:r>
              <a:rPr lang="fr-FR" altLang="zh-CN" sz="1600" b="0" dirty="0">
                <a:solidFill>
                  <a:srgbClr val="3B3B3B"/>
                </a:solidFill>
                <a:effectLst/>
                <a:highlight>
                  <a:srgbClr val="FFFFFF"/>
                </a:highlight>
                <a:latin typeface="+mn-ea"/>
              </a:rPr>
              <a:t>        .data</a:t>
            </a:r>
          </a:p>
          <a:p>
            <a:r>
              <a:rPr lang="fr-FR" altLang="zh-CN" sz="1600" b="0" dirty="0">
                <a:solidFill>
                  <a:srgbClr val="3B3B3B"/>
                </a:solidFill>
                <a:effectLst/>
                <a:highlight>
                  <a:srgbClr val="FFFFFF"/>
                </a:highlight>
                <a:latin typeface="+mn-ea"/>
              </a:rPr>
              <a:t>    a:  .word </a:t>
            </a:r>
            <a:r>
              <a:rPr lang="fr-FR" altLang="zh-CN" sz="1600" b="0" dirty="0">
                <a:solidFill>
                  <a:srgbClr val="098658"/>
                </a:solidFill>
                <a:effectLst/>
                <a:highlight>
                  <a:srgbClr val="FFFFFF"/>
                </a:highlight>
                <a:latin typeface="+mn-ea"/>
              </a:rPr>
              <a:t>1</a:t>
            </a:r>
            <a:r>
              <a:rPr lang="fr-FR" altLang="zh-CN" sz="1600" b="0" dirty="0">
                <a:solidFill>
                  <a:srgbClr val="3B3B3B"/>
                </a:solidFill>
                <a:effectLst/>
                <a:highlight>
                  <a:srgbClr val="FFFFFF"/>
                </a:highlight>
                <a:latin typeface="+mn-ea"/>
              </a:rPr>
              <a:t>, </a:t>
            </a:r>
            <a:r>
              <a:rPr lang="fr-FR" altLang="zh-CN" sz="1600" b="0" dirty="0">
                <a:solidFill>
                  <a:srgbClr val="098658"/>
                </a:solidFill>
                <a:effectLst/>
                <a:highlight>
                  <a:srgbClr val="FFFFFF"/>
                </a:highlight>
                <a:latin typeface="+mn-ea"/>
              </a:rPr>
              <a:t>2</a:t>
            </a:r>
            <a:r>
              <a:rPr lang="fr-FR" altLang="zh-CN" sz="1600" b="0" dirty="0">
                <a:solidFill>
                  <a:srgbClr val="3B3B3B"/>
                </a:solidFill>
                <a:effectLst/>
                <a:highlight>
                  <a:srgbClr val="FFFFFF"/>
                </a:highlight>
                <a:latin typeface="+mn-ea"/>
              </a:rPr>
              <a:t>, </a:t>
            </a:r>
            <a:r>
              <a:rPr lang="fr-FR" altLang="zh-CN" sz="1600" b="0" dirty="0">
                <a:solidFill>
                  <a:srgbClr val="098658"/>
                </a:solidFill>
                <a:effectLst/>
                <a:highlight>
                  <a:srgbClr val="FFFFFF"/>
                </a:highlight>
                <a:latin typeface="+mn-ea"/>
              </a:rPr>
              <a:t>3</a:t>
            </a:r>
            <a:r>
              <a:rPr lang="fr-FR" altLang="zh-CN" sz="1600" b="0" dirty="0">
                <a:solidFill>
                  <a:srgbClr val="3B3B3B"/>
                </a:solidFill>
                <a:effectLst/>
                <a:highlight>
                  <a:srgbClr val="FFFFFF"/>
                </a:highlight>
                <a:latin typeface="+mn-ea"/>
              </a:rPr>
              <a:t>, </a:t>
            </a:r>
            <a:r>
              <a:rPr lang="fr-FR" altLang="zh-CN" sz="1600" b="0" dirty="0">
                <a:solidFill>
                  <a:srgbClr val="098658"/>
                </a:solidFill>
                <a:effectLst/>
                <a:highlight>
                  <a:srgbClr val="FFFFFF"/>
                </a:highlight>
                <a:latin typeface="+mn-ea"/>
              </a:rPr>
              <a:t>4</a:t>
            </a:r>
            <a:endParaRPr lang="fr-FR" altLang="zh-CN" sz="1600" b="0" dirty="0">
              <a:solidFill>
                <a:srgbClr val="3B3B3B"/>
              </a:solidFill>
              <a:effectLst/>
              <a:highlight>
                <a:srgbClr val="FFFFFF"/>
              </a:highlight>
              <a:latin typeface="+mn-ea"/>
            </a:endParaRPr>
          </a:p>
          <a:p>
            <a:r>
              <a:rPr lang="fr-FR" altLang="zh-CN" sz="1600" b="0" dirty="0">
                <a:solidFill>
                  <a:srgbClr val="3B3B3B"/>
                </a:solidFill>
                <a:effectLst/>
                <a:highlight>
                  <a:srgbClr val="FFFFFF"/>
                </a:highlight>
                <a:latin typeface="+mn-ea"/>
              </a:rPr>
              <a:t>    b:  .word </a:t>
            </a:r>
            <a:r>
              <a:rPr lang="fr-FR" altLang="zh-CN" sz="1600" b="0" dirty="0">
                <a:solidFill>
                  <a:srgbClr val="098658"/>
                </a:solidFill>
                <a:effectLst/>
                <a:highlight>
                  <a:srgbClr val="FFFFFF"/>
                </a:highlight>
                <a:latin typeface="+mn-ea"/>
              </a:rPr>
              <a:t>5</a:t>
            </a:r>
            <a:r>
              <a:rPr lang="fr-FR" altLang="zh-CN" sz="1600" b="0" dirty="0">
                <a:solidFill>
                  <a:srgbClr val="3B3B3B"/>
                </a:solidFill>
                <a:effectLst/>
                <a:highlight>
                  <a:srgbClr val="FFFFFF"/>
                </a:highlight>
                <a:latin typeface="+mn-ea"/>
              </a:rPr>
              <a:t>, </a:t>
            </a:r>
            <a:r>
              <a:rPr lang="fr-FR" altLang="zh-CN" sz="1600" b="0" dirty="0">
                <a:solidFill>
                  <a:srgbClr val="098658"/>
                </a:solidFill>
                <a:effectLst/>
                <a:highlight>
                  <a:srgbClr val="FFFFFF"/>
                </a:highlight>
                <a:latin typeface="+mn-ea"/>
              </a:rPr>
              <a:t>6</a:t>
            </a:r>
            <a:r>
              <a:rPr lang="fr-FR" altLang="zh-CN" sz="1600" b="0" dirty="0">
                <a:solidFill>
                  <a:srgbClr val="3B3B3B"/>
                </a:solidFill>
                <a:effectLst/>
                <a:highlight>
                  <a:srgbClr val="FFFFFF"/>
                </a:highlight>
                <a:latin typeface="+mn-ea"/>
              </a:rPr>
              <a:t>, </a:t>
            </a:r>
            <a:r>
              <a:rPr lang="fr-FR" altLang="zh-CN" sz="1600" b="0" dirty="0">
                <a:solidFill>
                  <a:srgbClr val="098658"/>
                </a:solidFill>
                <a:effectLst/>
                <a:highlight>
                  <a:srgbClr val="FFFFFF"/>
                </a:highlight>
                <a:latin typeface="+mn-ea"/>
              </a:rPr>
              <a:t>7</a:t>
            </a:r>
            <a:r>
              <a:rPr lang="fr-FR" altLang="zh-CN" sz="1600" b="0" dirty="0">
                <a:solidFill>
                  <a:srgbClr val="3B3B3B"/>
                </a:solidFill>
                <a:effectLst/>
                <a:highlight>
                  <a:srgbClr val="FFFFFF"/>
                </a:highlight>
                <a:latin typeface="+mn-ea"/>
              </a:rPr>
              <a:t>, </a:t>
            </a:r>
            <a:r>
              <a:rPr lang="fr-FR" altLang="zh-CN" sz="1600" b="0" dirty="0">
                <a:solidFill>
                  <a:srgbClr val="098658"/>
                </a:solidFill>
                <a:effectLst/>
                <a:highlight>
                  <a:srgbClr val="FFFFFF"/>
                </a:highlight>
                <a:latin typeface="+mn-ea"/>
              </a:rPr>
              <a:t>8</a:t>
            </a:r>
            <a:endParaRPr lang="fr-FR" altLang="zh-CN" sz="1600" b="0" dirty="0">
              <a:solidFill>
                <a:srgbClr val="3B3B3B"/>
              </a:solidFill>
              <a:effectLst/>
              <a:highlight>
                <a:srgbClr val="FFFFFF"/>
              </a:highlight>
              <a:latin typeface="+mn-ea"/>
            </a:endParaRPr>
          </a:p>
          <a:p>
            <a:r>
              <a:rPr lang="fr-FR" altLang="zh-CN" sz="1600" b="0" dirty="0">
                <a:solidFill>
                  <a:srgbClr val="3B3B3B"/>
                </a:solidFill>
                <a:effectLst/>
                <a:highlight>
                  <a:srgbClr val="FFFFFF"/>
                </a:highlight>
                <a:latin typeface="+mn-ea"/>
              </a:rPr>
              <a:t>    c:  .word </a:t>
            </a:r>
            <a:r>
              <a:rPr lang="fr-FR" altLang="zh-CN" sz="1600" b="0" dirty="0">
                <a:solidFill>
                  <a:srgbClr val="098658"/>
                </a:solidFill>
                <a:effectLst/>
                <a:highlight>
                  <a:srgbClr val="FFFFFF"/>
                </a:highlight>
                <a:latin typeface="+mn-ea"/>
              </a:rPr>
              <a:t>0</a:t>
            </a:r>
            <a:r>
              <a:rPr lang="fr-FR" altLang="zh-CN" sz="1600" b="0" dirty="0">
                <a:solidFill>
                  <a:srgbClr val="3B3B3B"/>
                </a:solidFill>
                <a:effectLst/>
                <a:highlight>
                  <a:srgbClr val="FFFFFF"/>
                </a:highlight>
                <a:latin typeface="+mn-ea"/>
              </a:rPr>
              <a:t>, </a:t>
            </a:r>
            <a:r>
              <a:rPr lang="fr-FR" altLang="zh-CN" sz="1600" b="0" dirty="0">
                <a:solidFill>
                  <a:srgbClr val="098658"/>
                </a:solidFill>
                <a:effectLst/>
                <a:highlight>
                  <a:srgbClr val="FFFFFF"/>
                </a:highlight>
                <a:latin typeface="+mn-ea"/>
              </a:rPr>
              <a:t>0</a:t>
            </a:r>
            <a:r>
              <a:rPr lang="fr-FR" altLang="zh-CN" sz="1600" b="0" dirty="0">
                <a:solidFill>
                  <a:srgbClr val="3B3B3B"/>
                </a:solidFill>
                <a:effectLst/>
                <a:highlight>
                  <a:srgbClr val="FFFFFF"/>
                </a:highlight>
                <a:latin typeface="+mn-ea"/>
              </a:rPr>
              <a:t>, </a:t>
            </a:r>
            <a:r>
              <a:rPr lang="fr-FR" altLang="zh-CN" sz="1600" b="0" dirty="0">
                <a:solidFill>
                  <a:srgbClr val="098658"/>
                </a:solidFill>
                <a:effectLst/>
                <a:highlight>
                  <a:srgbClr val="FFFFFF"/>
                </a:highlight>
                <a:latin typeface="+mn-ea"/>
              </a:rPr>
              <a:t>0</a:t>
            </a:r>
            <a:r>
              <a:rPr lang="fr-FR" altLang="zh-CN" sz="1600" b="0" dirty="0">
                <a:solidFill>
                  <a:srgbClr val="3B3B3B"/>
                </a:solidFill>
                <a:effectLst/>
                <a:highlight>
                  <a:srgbClr val="FFFFFF"/>
                </a:highlight>
                <a:latin typeface="+mn-ea"/>
              </a:rPr>
              <a:t>, </a:t>
            </a:r>
            <a:r>
              <a:rPr lang="fr-FR" altLang="zh-CN" sz="1600" b="0" dirty="0">
                <a:solidFill>
                  <a:srgbClr val="098658"/>
                </a:solidFill>
                <a:effectLst/>
                <a:highlight>
                  <a:srgbClr val="FFFFFF"/>
                </a:highlight>
                <a:latin typeface="+mn-ea"/>
              </a:rPr>
              <a:t>0</a:t>
            </a:r>
            <a:endParaRPr lang="fr-FR" altLang="zh-CN" sz="1600" b="0" dirty="0">
              <a:solidFill>
                <a:srgbClr val="3B3B3B"/>
              </a:solidFill>
              <a:effectLst/>
              <a:highlight>
                <a:srgbClr val="FFFFFF"/>
              </a:highlight>
              <a:latin typeface="+mn-ea"/>
            </a:endParaRPr>
          </a:p>
          <a:p>
            <a:r>
              <a:rPr lang="fr-FR" altLang="zh-CN" sz="1600" b="0" dirty="0">
                <a:solidFill>
                  <a:srgbClr val="3B3B3B"/>
                </a:solidFill>
                <a:effectLst/>
                <a:highlight>
                  <a:srgbClr val="FFFFFF"/>
                </a:highlight>
                <a:latin typeface="+mn-ea"/>
              </a:rPr>
              <a:t>        .text</a:t>
            </a:r>
          </a:p>
          <a:p>
            <a:r>
              <a:rPr lang="fr-FR" altLang="zh-CN" sz="1600" b="0" dirty="0">
                <a:solidFill>
                  <a:srgbClr val="3B3B3B"/>
                </a:solidFill>
                <a:effectLst/>
                <a:highlight>
                  <a:srgbClr val="FFFFFF"/>
                </a:highlight>
                <a:latin typeface="+mn-ea"/>
              </a:rPr>
              <a:t>        .</a:t>
            </a:r>
            <a:r>
              <a:rPr lang="fr-FR" altLang="zh-CN" sz="1600" b="0" dirty="0">
                <a:solidFill>
                  <a:srgbClr val="0000FF"/>
                </a:solidFill>
                <a:effectLst/>
                <a:highlight>
                  <a:srgbClr val="FFFFFF"/>
                </a:highlight>
                <a:latin typeface="+mn-ea"/>
              </a:rPr>
              <a:t>global</a:t>
            </a:r>
            <a:r>
              <a:rPr lang="fr-FR" altLang="zh-CN" sz="1600" b="0" dirty="0">
                <a:solidFill>
                  <a:srgbClr val="3B3B3B"/>
                </a:solidFill>
                <a:effectLst/>
                <a:highlight>
                  <a:srgbClr val="FFFFFF"/>
                </a:highlight>
                <a:latin typeface="+mn-ea"/>
              </a:rPr>
              <a:t> main</a:t>
            </a:r>
          </a:p>
          <a:p>
            <a:r>
              <a:rPr lang="fr-FR" altLang="zh-CN" sz="1600" b="0" dirty="0">
                <a:solidFill>
                  <a:srgbClr val="3B3B3B"/>
                </a:solidFill>
                <a:effectLst/>
                <a:highlight>
                  <a:srgbClr val="FFFFFF"/>
                </a:highlight>
                <a:latin typeface="+mn-ea"/>
              </a:rPr>
              <a:t>    main:</a:t>
            </a:r>
          </a:p>
          <a:p>
            <a:r>
              <a:rPr lang="fr-FR" altLang="zh-CN" sz="1600" b="0" dirty="0">
                <a:solidFill>
                  <a:srgbClr val="3B3B3B"/>
                </a:solidFill>
                <a:effectLst/>
                <a:highlight>
                  <a:srgbClr val="FFFFFF"/>
                </a:highlight>
                <a:latin typeface="+mn-ea"/>
              </a:rPr>
              <a:t>        push {r5,lr}</a:t>
            </a:r>
          </a:p>
          <a:p>
            <a:r>
              <a:rPr lang="fr-FR" altLang="zh-CN" sz="1600" b="0" dirty="0">
                <a:solidFill>
                  <a:srgbClr val="3B3B3B"/>
                </a:solidFill>
                <a:effectLst/>
                <a:highlight>
                  <a:srgbClr val="FFFFFF"/>
                </a:highlight>
                <a:latin typeface="+mn-ea"/>
              </a:rPr>
              <a:t>        ldr r1, =a</a:t>
            </a:r>
          </a:p>
          <a:p>
            <a:r>
              <a:rPr lang="fr-FR" altLang="zh-CN" sz="1600" b="0" dirty="0">
                <a:solidFill>
                  <a:srgbClr val="3B3B3B"/>
                </a:solidFill>
                <a:effectLst/>
                <a:highlight>
                  <a:srgbClr val="FFFFFF"/>
                </a:highlight>
                <a:latin typeface="+mn-ea"/>
              </a:rPr>
              <a:t>        ldr r2, =b</a:t>
            </a:r>
          </a:p>
          <a:p>
            <a:r>
              <a:rPr lang="fr-FR" altLang="zh-CN" sz="1600" b="0" dirty="0">
                <a:solidFill>
                  <a:srgbClr val="3B3B3B"/>
                </a:solidFill>
                <a:effectLst/>
                <a:highlight>
                  <a:srgbClr val="FFFFFF"/>
                </a:highlight>
                <a:latin typeface="+mn-ea"/>
              </a:rPr>
              <a:t>        ldr r5, =</a:t>
            </a:r>
            <a:r>
              <a:rPr lang="fr-FR" altLang="zh-CN" sz="1600" b="0" dirty="0">
                <a:solidFill>
                  <a:srgbClr val="0000FF"/>
                </a:solidFill>
                <a:effectLst/>
                <a:highlight>
                  <a:srgbClr val="FFFFFF"/>
                </a:highlight>
                <a:latin typeface="+mn-ea"/>
              </a:rPr>
              <a:t>c</a:t>
            </a:r>
            <a:endParaRPr lang="fr-FR" altLang="zh-CN" sz="1600" b="0" dirty="0">
              <a:solidFill>
                <a:srgbClr val="3B3B3B"/>
              </a:solidFill>
              <a:effectLst/>
              <a:highlight>
                <a:srgbClr val="FFFFFF"/>
              </a:highlight>
              <a:latin typeface="+mn-ea"/>
            </a:endParaRPr>
          </a:p>
          <a:p>
            <a:r>
              <a:rPr lang="fr-FR" altLang="zh-CN" sz="1600" b="0" dirty="0">
                <a:solidFill>
                  <a:srgbClr val="3B3B3B"/>
                </a:solidFill>
                <a:effectLst/>
                <a:highlight>
                  <a:srgbClr val="FFFFFF"/>
                </a:highlight>
                <a:latin typeface="+mn-ea"/>
              </a:rPr>
              <a:t>        vld1.</a:t>
            </a:r>
            <a:r>
              <a:rPr lang="fr-FR" altLang="zh-CN" sz="1600" b="0" dirty="0">
                <a:solidFill>
                  <a:srgbClr val="098658"/>
                </a:solidFill>
                <a:effectLst/>
                <a:highlight>
                  <a:srgbClr val="FFFFFF"/>
                </a:highlight>
                <a:latin typeface="+mn-ea"/>
              </a:rPr>
              <a:t>32</a:t>
            </a:r>
            <a:r>
              <a:rPr lang="fr-FR" altLang="zh-CN" sz="1600" b="0" dirty="0">
                <a:solidFill>
                  <a:srgbClr val="3B3B3B"/>
                </a:solidFill>
                <a:effectLst/>
                <a:highlight>
                  <a:srgbClr val="FFFFFF"/>
                </a:highlight>
                <a:latin typeface="+mn-ea"/>
              </a:rPr>
              <a:t>    {d0-d1}, [r1]        </a:t>
            </a:r>
          </a:p>
          <a:p>
            <a:r>
              <a:rPr lang="fr-FR" altLang="zh-CN" sz="1600" b="0" dirty="0">
                <a:solidFill>
                  <a:srgbClr val="3B3B3B"/>
                </a:solidFill>
                <a:effectLst/>
                <a:highlight>
                  <a:srgbClr val="FFFFFF"/>
                </a:highlight>
                <a:latin typeface="+mn-ea"/>
              </a:rPr>
              <a:t>        vld1.</a:t>
            </a:r>
            <a:r>
              <a:rPr lang="fr-FR" altLang="zh-CN" sz="1600" b="0" dirty="0">
                <a:solidFill>
                  <a:srgbClr val="098658"/>
                </a:solidFill>
                <a:effectLst/>
                <a:highlight>
                  <a:srgbClr val="FFFFFF"/>
                </a:highlight>
                <a:latin typeface="+mn-ea"/>
              </a:rPr>
              <a:t>32</a:t>
            </a:r>
            <a:r>
              <a:rPr lang="fr-FR" altLang="zh-CN" sz="1600" b="0" dirty="0">
                <a:solidFill>
                  <a:srgbClr val="3B3B3B"/>
                </a:solidFill>
                <a:effectLst/>
                <a:highlight>
                  <a:srgbClr val="FFFFFF"/>
                </a:highlight>
                <a:latin typeface="+mn-ea"/>
              </a:rPr>
              <a:t>    {d2-d3}, [r2]    </a:t>
            </a:r>
          </a:p>
          <a:p>
            <a:r>
              <a:rPr lang="fr-FR" altLang="zh-CN" sz="1600" b="0" dirty="0">
                <a:solidFill>
                  <a:srgbClr val="3B3B3B"/>
                </a:solidFill>
                <a:effectLst/>
                <a:highlight>
                  <a:srgbClr val="FFFFFF"/>
                </a:highlight>
                <a:latin typeface="+mn-ea"/>
              </a:rPr>
              <a:t>        vadd.</a:t>
            </a:r>
            <a:r>
              <a:rPr lang="fr-FR" altLang="zh-CN" sz="1600" b="0" dirty="0">
                <a:solidFill>
                  <a:srgbClr val="0000FF"/>
                </a:solidFill>
                <a:effectLst/>
                <a:highlight>
                  <a:srgbClr val="FFFFFF"/>
                </a:highlight>
                <a:latin typeface="+mn-ea"/>
              </a:rPr>
              <a:t>i32</a:t>
            </a:r>
            <a:r>
              <a:rPr lang="fr-FR" altLang="zh-CN" sz="1600" b="0" dirty="0">
                <a:solidFill>
                  <a:srgbClr val="3B3B3B"/>
                </a:solidFill>
                <a:effectLst/>
                <a:highlight>
                  <a:srgbClr val="FFFFFF"/>
                </a:highlight>
                <a:latin typeface="+mn-ea"/>
              </a:rPr>
              <a:t>   q0, q0, q1          </a:t>
            </a:r>
          </a:p>
          <a:p>
            <a:r>
              <a:rPr lang="fr-FR" altLang="zh-CN" sz="1600" b="0" dirty="0">
                <a:solidFill>
                  <a:srgbClr val="3B3B3B"/>
                </a:solidFill>
                <a:effectLst/>
                <a:highlight>
                  <a:srgbClr val="FFFFFF"/>
                </a:highlight>
                <a:latin typeface="+mn-ea"/>
              </a:rPr>
              <a:t>        vst1.</a:t>
            </a:r>
            <a:r>
              <a:rPr lang="fr-FR" altLang="zh-CN" sz="1600" b="0" dirty="0">
                <a:solidFill>
                  <a:srgbClr val="098658"/>
                </a:solidFill>
                <a:effectLst/>
                <a:highlight>
                  <a:srgbClr val="FFFFFF"/>
                </a:highlight>
                <a:latin typeface="+mn-ea"/>
              </a:rPr>
              <a:t>32</a:t>
            </a:r>
            <a:r>
              <a:rPr lang="fr-FR" altLang="zh-CN" sz="1600" b="0" dirty="0">
                <a:solidFill>
                  <a:srgbClr val="3B3B3B"/>
                </a:solidFill>
                <a:effectLst/>
                <a:highlight>
                  <a:srgbClr val="FFFFFF"/>
                </a:highlight>
                <a:latin typeface="+mn-ea"/>
              </a:rPr>
              <a:t>    {d0-d1}, [r5]</a:t>
            </a:r>
          </a:p>
        </p:txBody>
      </p:sp>
      <p:sp>
        <p:nvSpPr>
          <p:cNvPr id="5" name="文本框 4">
            <a:extLst>
              <a:ext uri="{FF2B5EF4-FFF2-40B4-BE49-F238E27FC236}">
                <a16:creationId xmlns:a16="http://schemas.microsoft.com/office/drawing/2014/main" id="{8EF6A5CE-52FF-2B8E-A61B-7DB898AB348C}"/>
              </a:ext>
            </a:extLst>
          </p:cNvPr>
          <p:cNvSpPr txBox="1"/>
          <p:nvPr/>
        </p:nvSpPr>
        <p:spPr>
          <a:xfrm>
            <a:off x="9016984" y="1869073"/>
            <a:ext cx="2520000" cy="4278094"/>
          </a:xfrm>
          <a:prstGeom prst="rect">
            <a:avLst/>
          </a:prstGeom>
          <a:solidFill>
            <a:srgbClr val="FFFFFF"/>
          </a:solidFill>
          <a:ln>
            <a:solidFill>
              <a:srgbClr val="0E7C7E"/>
            </a:solidFill>
          </a:ln>
          <a:effectLst>
            <a:outerShdw blurRad="50800" dist="50800" dir="2700000" algn="ctr" rotWithShape="0">
              <a:schemeClr val="tx1">
                <a:alpha val="40000"/>
              </a:schemeClr>
            </a:outerShdw>
          </a:effectLst>
        </p:spPr>
        <p:txBody>
          <a:bodyPr wrap="square">
            <a:spAutoFit/>
          </a:bodyPr>
          <a:lstStyle/>
          <a:p>
            <a:r>
              <a:rPr lang="fr-FR" altLang="zh-CN" sz="1600" b="0" dirty="0">
                <a:solidFill>
                  <a:srgbClr val="3B3B3B"/>
                </a:solidFill>
                <a:effectLst/>
                <a:highlight>
                  <a:srgbClr val="FFFFFF"/>
                </a:highlight>
                <a:latin typeface="+mn-ea"/>
              </a:rPr>
              <a:t>        ldr r0, [r5]</a:t>
            </a:r>
          </a:p>
          <a:p>
            <a:r>
              <a:rPr lang="fr-FR" altLang="zh-CN" sz="1600" b="0" dirty="0">
                <a:solidFill>
                  <a:srgbClr val="3B3B3B"/>
                </a:solidFill>
                <a:effectLst/>
                <a:highlight>
                  <a:srgbClr val="FFFFFF"/>
                </a:highlight>
                <a:latin typeface="+mn-ea"/>
              </a:rPr>
              <a:t>        bl putint</a:t>
            </a:r>
          </a:p>
          <a:p>
            <a:r>
              <a:rPr lang="fr-FR" altLang="zh-CN" sz="1600" b="0" dirty="0">
                <a:solidFill>
                  <a:srgbClr val="3B3B3B"/>
                </a:solidFill>
                <a:effectLst/>
                <a:highlight>
                  <a:srgbClr val="FFFFFF"/>
                </a:highlight>
                <a:latin typeface="+mn-ea"/>
              </a:rPr>
              <a:t>        movs r0, #</a:t>
            </a:r>
            <a:r>
              <a:rPr lang="fr-FR" altLang="zh-CN" sz="1600" b="0" dirty="0">
                <a:solidFill>
                  <a:srgbClr val="098658"/>
                </a:solidFill>
                <a:effectLst/>
                <a:highlight>
                  <a:srgbClr val="FFFFFF"/>
                </a:highlight>
                <a:latin typeface="+mn-ea"/>
              </a:rPr>
              <a:t>10</a:t>
            </a:r>
            <a:endParaRPr lang="fr-FR" altLang="zh-CN" sz="1600" b="0" dirty="0">
              <a:solidFill>
                <a:srgbClr val="3B3B3B"/>
              </a:solidFill>
              <a:effectLst/>
              <a:highlight>
                <a:srgbClr val="FFFFFF"/>
              </a:highlight>
              <a:latin typeface="+mn-ea"/>
            </a:endParaRPr>
          </a:p>
          <a:p>
            <a:r>
              <a:rPr lang="fr-FR" altLang="zh-CN" sz="1600" b="0" dirty="0">
                <a:solidFill>
                  <a:srgbClr val="3B3B3B"/>
                </a:solidFill>
                <a:effectLst/>
                <a:highlight>
                  <a:srgbClr val="FFFFFF"/>
                </a:highlight>
                <a:latin typeface="+mn-ea"/>
              </a:rPr>
              <a:t>        bl putch</a:t>
            </a:r>
          </a:p>
          <a:p>
            <a:r>
              <a:rPr lang="fr-FR" altLang="zh-CN" sz="1600" b="0" dirty="0">
                <a:solidFill>
                  <a:srgbClr val="3B3B3B"/>
                </a:solidFill>
                <a:effectLst/>
                <a:highlight>
                  <a:srgbClr val="FFFFFF"/>
                </a:highlight>
                <a:latin typeface="+mn-ea"/>
              </a:rPr>
              <a:t>        ldr r0, [r5, #</a:t>
            </a:r>
            <a:r>
              <a:rPr lang="fr-FR" altLang="zh-CN" sz="1600" b="0" dirty="0">
                <a:solidFill>
                  <a:srgbClr val="098658"/>
                </a:solidFill>
                <a:effectLst/>
                <a:highlight>
                  <a:srgbClr val="FFFFFF"/>
                </a:highlight>
                <a:latin typeface="+mn-ea"/>
              </a:rPr>
              <a:t>4</a:t>
            </a:r>
            <a:r>
              <a:rPr lang="fr-FR" altLang="zh-CN" sz="1600" b="0" dirty="0">
                <a:solidFill>
                  <a:srgbClr val="3B3B3B"/>
                </a:solidFill>
                <a:effectLst/>
                <a:highlight>
                  <a:srgbClr val="FFFFFF"/>
                </a:highlight>
                <a:latin typeface="+mn-ea"/>
              </a:rPr>
              <a:t>]</a:t>
            </a:r>
          </a:p>
          <a:p>
            <a:r>
              <a:rPr lang="fr-FR" altLang="zh-CN" sz="1600" b="0" dirty="0">
                <a:solidFill>
                  <a:srgbClr val="3B3B3B"/>
                </a:solidFill>
                <a:effectLst/>
                <a:highlight>
                  <a:srgbClr val="FFFFFF"/>
                </a:highlight>
                <a:latin typeface="+mn-ea"/>
              </a:rPr>
              <a:t>        bl putint</a:t>
            </a:r>
          </a:p>
          <a:p>
            <a:r>
              <a:rPr lang="fr-FR" altLang="zh-CN" sz="1600" b="0" dirty="0">
                <a:solidFill>
                  <a:srgbClr val="3B3B3B"/>
                </a:solidFill>
                <a:effectLst/>
                <a:highlight>
                  <a:srgbClr val="FFFFFF"/>
                </a:highlight>
                <a:latin typeface="+mn-ea"/>
              </a:rPr>
              <a:t>        movs r0, #</a:t>
            </a:r>
            <a:r>
              <a:rPr lang="fr-FR" altLang="zh-CN" sz="1600" b="0" dirty="0">
                <a:solidFill>
                  <a:srgbClr val="098658"/>
                </a:solidFill>
                <a:effectLst/>
                <a:highlight>
                  <a:srgbClr val="FFFFFF"/>
                </a:highlight>
                <a:latin typeface="+mn-ea"/>
              </a:rPr>
              <a:t>10</a:t>
            </a:r>
            <a:endParaRPr lang="fr-FR" altLang="zh-CN" sz="1600" b="0" dirty="0">
              <a:solidFill>
                <a:srgbClr val="3B3B3B"/>
              </a:solidFill>
              <a:effectLst/>
              <a:highlight>
                <a:srgbClr val="FFFFFF"/>
              </a:highlight>
              <a:latin typeface="+mn-ea"/>
            </a:endParaRPr>
          </a:p>
          <a:p>
            <a:r>
              <a:rPr lang="fr-FR" altLang="zh-CN" sz="1600" b="0" dirty="0">
                <a:solidFill>
                  <a:srgbClr val="3B3B3B"/>
                </a:solidFill>
                <a:effectLst/>
                <a:highlight>
                  <a:srgbClr val="FFFFFF"/>
                </a:highlight>
                <a:latin typeface="+mn-ea"/>
              </a:rPr>
              <a:t>        bl putch</a:t>
            </a:r>
          </a:p>
          <a:p>
            <a:r>
              <a:rPr lang="fr-FR" altLang="zh-CN" sz="1600" b="0" dirty="0">
                <a:solidFill>
                  <a:srgbClr val="3B3B3B"/>
                </a:solidFill>
                <a:effectLst/>
                <a:highlight>
                  <a:srgbClr val="FFFFFF"/>
                </a:highlight>
                <a:latin typeface="+mn-ea"/>
              </a:rPr>
              <a:t>        ldr r0,[r5, #</a:t>
            </a:r>
            <a:r>
              <a:rPr lang="fr-FR" altLang="zh-CN" sz="1600" b="0" dirty="0">
                <a:solidFill>
                  <a:srgbClr val="098658"/>
                </a:solidFill>
                <a:effectLst/>
                <a:highlight>
                  <a:srgbClr val="FFFFFF"/>
                </a:highlight>
                <a:latin typeface="+mn-ea"/>
              </a:rPr>
              <a:t>8</a:t>
            </a:r>
            <a:r>
              <a:rPr lang="fr-FR" altLang="zh-CN" sz="1600" b="0" dirty="0">
                <a:solidFill>
                  <a:srgbClr val="3B3B3B"/>
                </a:solidFill>
                <a:effectLst/>
                <a:highlight>
                  <a:srgbClr val="FFFFFF"/>
                </a:highlight>
                <a:latin typeface="+mn-ea"/>
              </a:rPr>
              <a:t>]</a:t>
            </a:r>
          </a:p>
          <a:p>
            <a:r>
              <a:rPr lang="fr-FR" altLang="zh-CN" sz="1600" b="0" dirty="0">
                <a:solidFill>
                  <a:srgbClr val="3B3B3B"/>
                </a:solidFill>
                <a:effectLst/>
                <a:highlight>
                  <a:srgbClr val="FFFFFF"/>
                </a:highlight>
                <a:latin typeface="+mn-ea"/>
              </a:rPr>
              <a:t>        bl putint</a:t>
            </a:r>
          </a:p>
          <a:p>
            <a:r>
              <a:rPr lang="fr-FR" altLang="zh-CN" sz="1600" b="0" dirty="0">
                <a:solidFill>
                  <a:srgbClr val="3B3B3B"/>
                </a:solidFill>
                <a:effectLst/>
                <a:highlight>
                  <a:srgbClr val="FFFFFF"/>
                </a:highlight>
                <a:latin typeface="+mn-ea"/>
              </a:rPr>
              <a:t>        movs r0, #</a:t>
            </a:r>
            <a:r>
              <a:rPr lang="fr-FR" altLang="zh-CN" sz="1600" b="0" dirty="0">
                <a:solidFill>
                  <a:srgbClr val="098658"/>
                </a:solidFill>
                <a:effectLst/>
                <a:highlight>
                  <a:srgbClr val="FFFFFF"/>
                </a:highlight>
                <a:latin typeface="+mn-ea"/>
              </a:rPr>
              <a:t>10</a:t>
            </a:r>
            <a:endParaRPr lang="fr-FR" altLang="zh-CN" sz="1600" b="0" dirty="0">
              <a:solidFill>
                <a:srgbClr val="3B3B3B"/>
              </a:solidFill>
              <a:effectLst/>
              <a:highlight>
                <a:srgbClr val="FFFFFF"/>
              </a:highlight>
              <a:latin typeface="+mn-ea"/>
            </a:endParaRPr>
          </a:p>
          <a:p>
            <a:r>
              <a:rPr lang="fr-FR" altLang="zh-CN" sz="1600" b="0" dirty="0">
                <a:solidFill>
                  <a:srgbClr val="3B3B3B"/>
                </a:solidFill>
                <a:effectLst/>
                <a:highlight>
                  <a:srgbClr val="FFFFFF"/>
                </a:highlight>
                <a:latin typeface="+mn-ea"/>
              </a:rPr>
              <a:t>        bl putch</a:t>
            </a:r>
          </a:p>
          <a:p>
            <a:r>
              <a:rPr lang="fr-FR" altLang="zh-CN" sz="1600" b="0" dirty="0">
                <a:solidFill>
                  <a:srgbClr val="3B3B3B"/>
                </a:solidFill>
                <a:effectLst/>
                <a:highlight>
                  <a:srgbClr val="FFFFFF"/>
                </a:highlight>
                <a:latin typeface="+mn-ea"/>
              </a:rPr>
              <a:t>        ldr r0,[r5, #</a:t>
            </a:r>
            <a:r>
              <a:rPr lang="fr-FR" altLang="zh-CN" sz="1600" b="0" dirty="0">
                <a:solidFill>
                  <a:srgbClr val="098658"/>
                </a:solidFill>
                <a:effectLst/>
                <a:highlight>
                  <a:srgbClr val="FFFFFF"/>
                </a:highlight>
                <a:latin typeface="+mn-ea"/>
              </a:rPr>
              <a:t>12</a:t>
            </a:r>
            <a:r>
              <a:rPr lang="fr-FR" altLang="zh-CN" sz="1600" b="0" dirty="0">
                <a:solidFill>
                  <a:srgbClr val="3B3B3B"/>
                </a:solidFill>
                <a:effectLst/>
                <a:highlight>
                  <a:srgbClr val="FFFFFF"/>
                </a:highlight>
                <a:latin typeface="+mn-ea"/>
              </a:rPr>
              <a:t>]</a:t>
            </a:r>
          </a:p>
          <a:p>
            <a:r>
              <a:rPr lang="fr-FR" altLang="zh-CN" sz="1600" b="0" dirty="0">
                <a:solidFill>
                  <a:srgbClr val="3B3B3B"/>
                </a:solidFill>
                <a:effectLst/>
                <a:highlight>
                  <a:srgbClr val="FFFFFF"/>
                </a:highlight>
                <a:latin typeface="+mn-ea"/>
              </a:rPr>
              <a:t>        bl putint</a:t>
            </a:r>
          </a:p>
          <a:p>
            <a:r>
              <a:rPr lang="fr-FR" altLang="zh-CN" sz="1600" b="0" dirty="0">
                <a:solidFill>
                  <a:srgbClr val="3B3B3B"/>
                </a:solidFill>
                <a:effectLst/>
                <a:highlight>
                  <a:srgbClr val="FFFFFF"/>
                </a:highlight>
                <a:latin typeface="+mn-ea"/>
              </a:rPr>
              <a:t>        movs r0, #</a:t>
            </a:r>
            <a:r>
              <a:rPr lang="fr-FR" altLang="zh-CN" sz="1600" b="0" dirty="0">
                <a:solidFill>
                  <a:srgbClr val="098658"/>
                </a:solidFill>
                <a:effectLst/>
                <a:highlight>
                  <a:srgbClr val="FFFFFF"/>
                </a:highlight>
                <a:latin typeface="+mn-ea"/>
              </a:rPr>
              <a:t>10</a:t>
            </a:r>
            <a:endParaRPr lang="fr-FR" altLang="zh-CN" sz="1600" b="0" dirty="0">
              <a:solidFill>
                <a:srgbClr val="3B3B3B"/>
              </a:solidFill>
              <a:effectLst/>
              <a:highlight>
                <a:srgbClr val="FFFFFF"/>
              </a:highlight>
              <a:latin typeface="+mn-ea"/>
            </a:endParaRPr>
          </a:p>
          <a:p>
            <a:r>
              <a:rPr lang="fr-FR" altLang="zh-CN" sz="1600" b="0" dirty="0">
                <a:solidFill>
                  <a:srgbClr val="3B3B3B"/>
                </a:solidFill>
                <a:effectLst/>
                <a:highlight>
                  <a:srgbClr val="FFFFFF"/>
                </a:highlight>
                <a:latin typeface="+mn-ea"/>
              </a:rPr>
              <a:t>        bl putch</a:t>
            </a:r>
          </a:p>
          <a:p>
            <a:r>
              <a:rPr lang="fr-FR" altLang="zh-CN" sz="1600" b="0" dirty="0">
                <a:solidFill>
                  <a:srgbClr val="3B3B3B"/>
                </a:solidFill>
                <a:effectLst/>
                <a:highlight>
                  <a:srgbClr val="FFFFFF"/>
                </a:highlight>
                <a:latin typeface="+mn-ea"/>
              </a:rPr>
              <a:t>        pop {r5, pc}</a:t>
            </a:r>
          </a:p>
        </p:txBody>
      </p:sp>
      <p:sp>
        <p:nvSpPr>
          <p:cNvPr id="6" name="文本框 5">
            <a:extLst>
              <a:ext uri="{FF2B5EF4-FFF2-40B4-BE49-F238E27FC236}">
                <a16:creationId xmlns:a16="http://schemas.microsoft.com/office/drawing/2014/main" id="{A67607C2-77A3-1F36-A29F-B24A9E3A7CE6}"/>
              </a:ext>
            </a:extLst>
          </p:cNvPr>
          <p:cNvSpPr txBox="1"/>
          <p:nvPr/>
        </p:nvSpPr>
        <p:spPr>
          <a:xfrm>
            <a:off x="586866" y="1633591"/>
            <a:ext cx="3632115" cy="5016758"/>
          </a:xfrm>
          <a:prstGeom prst="rect">
            <a:avLst/>
          </a:prstGeom>
          <a:solidFill>
            <a:srgbClr val="FFFFFF"/>
          </a:solidFill>
          <a:ln>
            <a:solidFill>
              <a:srgbClr val="0E7C7E"/>
            </a:solidFill>
          </a:ln>
          <a:effectLst>
            <a:outerShdw blurRad="50800" dist="50800" dir="2700000" algn="ctr" rotWithShape="0">
              <a:schemeClr val="tx1">
                <a:alpha val="40000"/>
              </a:schemeClr>
            </a:outerShdw>
          </a:effectLst>
        </p:spPr>
        <p:txBody>
          <a:bodyPr wrap="square">
            <a:spAutoFit/>
          </a:bodyPr>
          <a:lstStyle/>
          <a:p>
            <a:r>
              <a:rPr lang="fr-FR" altLang="zh-CN" sz="1600" b="0" dirty="0">
                <a:solidFill>
                  <a:srgbClr val="0000FF"/>
                </a:solidFill>
                <a:effectLst/>
                <a:highlight>
                  <a:srgbClr val="FFFFFF"/>
                </a:highlight>
                <a:latin typeface="+mn-ea"/>
              </a:rPr>
              <a:t>int</a:t>
            </a:r>
            <a:r>
              <a:rPr lang="fr-FR" altLang="zh-CN" sz="1600" b="0" dirty="0">
                <a:solidFill>
                  <a:srgbClr val="3B3B3B"/>
                </a:solidFill>
                <a:effectLst/>
                <a:highlight>
                  <a:srgbClr val="FFFFFF"/>
                </a:highlight>
                <a:latin typeface="+mn-ea"/>
              </a:rPr>
              <a:t> </a:t>
            </a:r>
            <a:r>
              <a:rPr lang="fr-FR" altLang="zh-CN" sz="1600" b="0" dirty="0">
                <a:solidFill>
                  <a:srgbClr val="001080"/>
                </a:solidFill>
                <a:effectLst/>
                <a:highlight>
                  <a:srgbClr val="FFFFFF"/>
                </a:highlight>
                <a:latin typeface="+mn-ea"/>
              </a:rPr>
              <a:t>a</a:t>
            </a:r>
            <a:r>
              <a:rPr lang="fr-FR" altLang="zh-CN" sz="1600" b="0" dirty="0">
                <a:solidFill>
                  <a:srgbClr val="3B3B3B"/>
                </a:solidFill>
                <a:effectLst/>
                <a:highlight>
                  <a:srgbClr val="FFFFFF"/>
                </a:highlight>
                <a:latin typeface="+mn-ea"/>
              </a:rPr>
              <a:t>[</a:t>
            </a:r>
            <a:r>
              <a:rPr lang="fr-FR" altLang="zh-CN" sz="1600" b="0" dirty="0">
                <a:solidFill>
                  <a:srgbClr val="098658"/>
                </a:solidFill>
                <a:effectLst/>
                <a:highlight>
                  <a:srgbClr val="FFFFFF"/>
                </a:highlight>
                <a:latin typeface="+mn-ea"/>
              </a:rPr>
              <a:t>4</a:t>
            </a:r>
            <a:r>
              <a:rPr lang="fr-FR" altLang="zh-CN" sz="1600" b="0" dirty="0">
                <a:solidFill>
                  <a:srgbClr val="3B3B3B"/>
                </a:solidFill>
                <a:effectLst/>
                <a:highlight>
                  <a:srgbClr val="FFFFFF"/>
                </a:highlight>
                <a:latin typeface="+mn-ea"/>
              </a:rPr>
              <a:t>]</a:t>
            </a:r>
            <a:r>
              <a:rPr lang="fr-FR" altLang="zh-CN" sz="1600" b="0" dirty="0">
                <a:solidFill>
                  <a:srgbClr val="000000"/>
                </a:solidFill>
                <a:effectLst/>
                <a:highlight>
                  <a:srgbClr val="FFFFFF"/>
                </a:highlight>
                <a:latin typeface="+mn-ea"/>
              </a:rPr>
              <a:t>=</a:t>
            </a:r>
            <a:r>
              <a:rPr lang="fr-FR" altLang="zh-CN" sz="1600" b="0" dirty="0">
                <a:solidFill>
                  <a:srgbClr val="3B3B3B"/>
                </a:solidFill>
                <a:effectLst/>
                <a:highlight>
                  <a:srgbClr val="FFFFFF"/>
                </a:highlight>
                <a:latin typeface="+mn-ea"/>
              </a:rPr>
              <a:t>{</a:t>
            </a:r>
            <a:r>
              <a:rPr lang="fr-FR" altLang="zh-CN" sz="1600" b="0" dirty="0">
                <a:solidFill>
                  <a:srgbClr val="098658"/>
                </a:solidFill>
                <a:effectLst/>
                <a:highlight>
                  <a:srgbClr val="FFFFFF"/>
                </a:highlight>
                <a:latin typeface="+mn-ea"/>
              </a:rPr>
              <a:t>1</a:t>
            </a:r>
            <a:r>
              <a:rPr lang="fr-FR" altLang="zh-CN" sz="1600" b="0" dirty="0">
                <a:solidFill>
                  <a:srgbClr val="3B3B3B"/>
                </a:solidFill>
                <a:effectLst/>
                <a:highlight>
                  <a:srgbClr val="FFFFFF"/>
                </a:highlight>
                <a:latin typeface="+mn-ea"/>
              </a:rPr>
              <a:t>,</a:t>
            </a:r>
            <a:r>
              <a:rPr lang="fr-FR" altLang="zh-CN" sz="1600" b="0" dirty="0">
                <a:solidFill>
                  <a:srgbClr val="098658"/>
                </a:solidFill>
                <a:effectLst/>
                <a:highlight>
                  <a:srgbClr val="FFFFFF"/>
                </a:highlight>
                <a:latin typeface="+mn-ea"/>
              </a:rPr>
              <a:t>2</a:t>
            </a:r>
            <a:r>
              <a:rPr lang="fr-FR" altLang="zh-CN" sz="1600" b="0" dirty="0">
                <a:solidFill>
                  <a:srgbClr val="3B3B3B"/>
                </a:solidFill>
                <a:effectLst/>
                <a:highlight>
                  <a:srgbClr val="FFFFFF"/>
                </a:highlight>
                <a:latin typeface="+mn-ea"/>
              </a:rPr>
              <a:t>,</a:t>
            </a:r>
            <a:r>
              <a:rPr lang="fr-FR" altLang="zh-CN" sz="1600" b="0" dirty="0">
                <a:solidFill>
                  <a:srgbClr val="098658"/>
                </a:solidFill>
                <a:effectLst/>
                <a:highlight>
                  <a:srgbClr val="FFFFFF"/>
                </a:highlight>
                <a:latin typeface="+mn-ea"/>
              </a:rPr>
              <a:t>3</a:t>
            </a:r>
            <a:r>
              <a:rPr lang="fr-FR" altLang="zh-CN" sz="1600" b="0" dirty="0">
                <a:solidFill>
                  <a:srgbClr val="3B3B3B"/>
                </a:solidFill>
                <a:effectLst/>
                <a:highlight>
                  <a:srgbClr val="FFFFFF"/>
                </a:highlight>
                <a:latin typeface="+mn-ea"/>
              </a:rPr>
              <a:t>,</a:t>
            </a:r>
            <a:r>
              <a:rPr lang="fr-FR" altLang="zh-CN" sz="1600" b="0" dirty="0">
                <a:solidFill>
                  <a:srgbClr val="098658"/>
                </a:solidFill>
                <a:effectLst/>
                <a:highlight>
                  <a:srgbClr val="FFFFFF"/>
                </a:highlight>
                <a:latin typeface="+mn-ea"/>
              </a:rPr>
              <a:t>4</a:t>
            </a:r>
            <a:r>
              <a:rPr lang="fr-FR" altLang="zh-CN" sz="1600" b="0" dirty="0">
                <a:solidFill>
                  <a:srgbClr val="3B3B3B"/>
                </a:solidFill>
                <a:effectLst/>
                <a:highlight>
                  <a:srgbClr val="FFFFFF"/>
                </a:highlight>
                <a:latin typeface="+mn-ea"/>
              </a:rPr>
              <a:t>};</a:t>
            </a:r>
          </a:p>
          <a:p>
            <a:r>
              <a:rPr lang="fr-FR" altLang="zh-CN" sz="1600" b="0" dirty="0">
                <a:solidFill>
                  <a:srgbClr val="0000FF"/>
                </a:solidFill>
                <a:effectLst/>
                <a:highlight>
                  <a:srgbClr val="FFFFFF"/>
                </a:highlight>
                <a:latin typeface="+mn-ea"/>
              </a:rPr>
              <a:t>int</a:t>
            </a:r>
            <a:r>
              <a:rPr lang="fr-FR" altLang="zh-CN" sz="1600" b="0" dirty="0">
                <a:solidFill>
                  <a:srgbClr val="3B3B3B"/>
                </a:solidFill>
                <a:effectLst/>
                <a:highlight>
                  <a:srgbClr val="FFFFFF"/>
                </a:highlight>
                <a:latin typeface="+mn-ea"/>
              </a:rPr>
              <a:t> </a:t>
            </a:r>
            <a:r>
              <a:rPr lang="fr-FR" altLang="zh-CN" sz="1600" b="0" dirty="0">
                <a:solidFill>
                  <a:srgbClr val="001080"/>
                </a:solidFill>
                <a:effectLst/>
                <a:highlight>
                  <a:srgbClr val="FFFFFF"/>
                </a:highlight>
                <a:latin typeface="+mn-ea"/>
              </a:rPr>
              <a:t>b</a:t>
            </a:r>
            <a:r>
              <a:rPr lang="fr-FR" altLang="zh-CN" sz="1600" b="0" dirty="0">
                <a:solidFill>
                  <a:srgbClr val="3B3B3B"/>
                </a:solidFill>
                <a:effectLst/>
                <a:highlight>
                  <a:srgbClr val="FFFFFF"/>
                </a:highlight>
                <a:latin typeface="+mn-ea"/>
              </a:rPr>
              <a:t>[</a:t>
            </a:r>
            <a:r>
              <a:rPr lang="fr-FR" altLang="zh-CN" sz="1600" b="0" dirty="0">
                <a:solidFill>
                  <a:srgbClr val="098658"/>
                </a:solidFill>
                <a:effectLst/>
                <a:highlight>
                  <a:srgbClr val="FFFFFF"/>
                </a:highlight>
                <a:latin typeface="+mn-ea"/>
              </a:rPr>
              <a:t>4</a:t>
            </a:r>
            <a:r>
              <a:rPr lang="fr-FR" altLang="zh-CN" sz="1600" b="0" dirty="0">
                <a:solidFill>
                  <a:srgbClr val="3B3B3B"/>
                </a:solidFill>
                <a:effectLst/>
                <a:highlight>
                  <a:srgbClr val="FFFFFF"/>
                </a:highlight>
                <a:latin typeface="+mn-ea"/>
              </a:rPr>
              <a:t>]</a:t>
            </a:r>
            <a:r>
              <a:rPr lang="fr-FR" altLang="zh-CN" sz="1600" b="0" dirty="0">
                <a:solidFill>
                  <a:srgbClr val="000000"/>
                </a:solidFill>
                <a:effectLst/>
                <a:highlight>
                  <a:srgbClr val="FFFFFF"/>
                </a:highlight>
                <a:latin typeface="+mn-ea"/>
              </a:rPr>
              <a:t>=</a:t>
            </a:r>
            <a:r>
              <a:rPr lang="fr-FR" altLang="zh-CN" sz="1600" b="0" dirty="0">
                <a:solidFill>
                  <a:srgbClr val="3B3B3B"/>
                </a:solidFill>
                <a:effectLst/>
                <a:highlight>
                  <a:srgbClr val="FFFFFF"/>
                </a:highlight>
                <a:latin typeface="+mn-ea"/>
              </a:rPr>
              <a:t>{</a:t>
            </a:r>
            <a:r>
              <a:rPr lang="fr-FR" altLang="zh-CN" sz="1600" b="0" dirty="0">
                <a:solidFill>
                  <a:srgbClr val="098658"/>
                </a:solidFill>
                <a:effectLst/>
                <a:highlight>
                  <a:srgbClr val="FFFFFF"/>
                </a:highlight>
                <a:latin typeface="+mn-ea"/>
              </a:rPr>
              <a:t>5</a:t>
            </a:r>
            <a:r>
              <a:rPr lang="fr-FR" altLang="zh-CN" sz="1600" b="0" dirty="0">
                <a:solidFill>
                  <a:srgbClr val="3B3B3B"/>
                </a:solidFill>
                <a:effectLst/>
                <a:highlight>
                  <a:srgbClr val="FFFFFF"/>
                </a:highlight>
                <a:latin typeface="+mn-ea"/>
              </a:rPr>
              <a:t>,</a:t>
            </a:r>
            <a:r>
              <a:rPr lang="fr-FR" altLang="zh-CN" sz="1600" b="0" dirty="0">
                <a:solidFill>
                  <a:srgbClr val="098658"/>
                </a:solidFill>
                <a:effectLst/>
                <a:highlight>
                  <a:srgbClr val="FFFFFF"/>
                </a:highlight>
                <a:latin typeface="+mn-ea"/>
              </a:rPr>
              <a:t>6</a:t>
            </a:r>
            <a:r>
              <a:rPr lang="fr-FR" altLang="zh-CN" sz="1600" b="0" dirty="0">
                <a:solidFill>
                  <a:srgbClr val="3B3B3B"/>
                </a:solidFill>
                <a:effectLst/>
                <a:highlight>
                  <a:srgbClr val="FFFFFF"/>
                </a:highlight>
                <a:latin typeface="+mn-ea"/>
              </a:rPr>
              <a:t>,</a:t>
            </a:r>
            <a:r>
              <a:rPr lang="fr-FR" altLang="zh-CN" sz="1600" b="0" dirty="0">
                <a:solidFill>
                  <a:srgbClr val="098658"/>
                </a:solidFill>
                <a:effectLst/>
                <a:highlight>
                  <a:srgbClr val="FFFFFF"/>
                </a:highlight>
                <a:latin typeface="+mn-ea"/>
              </a:rPr>
              <a:t>7</a:t>
            </a:r>
            <a:r>
              <a:rPr lang="fr-FR" altLang="zh-CN" sz="1600" b="0" dirty="0">
                <a:solidFill>
                  <a:srgbClr val="3B3B3B"/>
                </a:solidFill>
                <a:effectLst/>
                <a:highlight>
                  <a:srgbClr val="FFFFFF"/>
                </a:highlight>
                <a:latin typeface="+mn-ea"/>
              </a:rPr>
              <a:t>,</a:t>
            </a:r>
            <a:r>
              <a:rPr lang="fr-FR" altLang="zh-CN" sz="1600" b="0" dirty="0">
                <a:solidFill>
                  <a:srgbClr val="098658"/>
                </a:solidFill>
                <a:effectLst/>
                <a:highlight>
                  <a:srgbClr val="FFFFFF"/>
                </a:highlight>
                <a:latin typeface="+mn-ea"/>
              </a:rPr>
              <a:t>8</a:t>
            </a:r>
            <a:r>
              <a:rPr lang="fr-FR" altLang="zh-CN" sz="1600" b="0" dirty="0">
                <a:solidFill>
                  <a:srgbClr val="3B3B3B"/>
                </a:solidFill>
                <a:effectLst/>
                <a:highlight>
                  <a:srgbClr val="FFFFFF"/>
                </a:highlight>
                <a:latin typeface="+mn-ea"/>
              </a:rPr>
              <a:t>};</a:t>
            </a:r>
          </a:p>
          <a:p>
            <a:r>
              <a:rPr lang="fr-FR" altLang="zh-CN" sz="1600" b="0" dirty="0">
                <a:solidFill>
                  <a:srgbClr val="0000FF"/>
                </a:solidFill>
                <a:effectLst/>
                <a:highlight>
                  <a:srgbClr val="FFFFFF"/>
                </a:highlight>
                <a:latin typeface="+mn-ea"/>
              </a:rPr>
              <a:t>int</a:t>
            </a:r>
            <a:r>
              <a:rPr lang="fr-FR" altLang="zh-CN" sz="1600" b="0" dirty="0">
                <a:solidFill>
                  <a:srgbClr val="3B3B3B"/>
                </a:solidFill>
                <a:effectLst/>
                <a:highlight>
                  <a:srgbClr val="FFFFFF"/>
                </a:highlight>
                <a:latin typeface="+mn-ea"/>
              </a:rPr>
              <a:t> </a:t>
            </a:r>
            <a:r>
              <a:rPr lang="fr-FR" altLang="zh-CN" sz="1600" b="0" dirty="0">
                <a:solidFill>
                  <a:srgbClr val="001080"/>
                </a:solidFill>
                <a:effectLst/>
                <a:highlight>
                  <a:srgbClr val="FFFFFF"/>
                </a:highlight>
                <a:latin typeface="+mn-ea"/>
              </a:rPr>
              <a:t>c</a:t>
            </a:r>
            <a:r>
              <a:rPr lang="fr-FR" altLang="zh-CN" sz="1600" b="0" dirty="0">
                <a:solidFill>
                  <a:srgbClr val="3B3B3B"/>
                </a:solidFill>
                <a:effectLst/>
                <a:highlight>
                  <a:srgbClr val="FFFFFF"/>
                </a:highlight>
                <a:latin typeface="+mn-ea"/>
              </a:rPr>
              <a:t>[</a:t>
            </a:r>
            <a:r>
              <a:rPr lang="fr-FR" altLang="zh-CN" sz="1600" b="0" dirty="0">
                <a:solidFill>
                  <a:srgbClr val="098658"/>
                </a:solidFill>
                <a:effectLst/>
                <a:highlight>
                  <a:srgbClr val="FFFFFF"/>
                </a:highlight>
                <a:latin typeface="+mn-ea"/>
              </a:rPr>
              <a:t>4</a:t>
            </a:r>
            <a:r>
              <a:rPr lang="fr-FR" altLang="zh-CN" sz="1600" b="0" dirty="0">
                <a:solidFill>
                  <a:srgbClr val="3B3B3B"/>
                </a:solidFill>
                <a:effectLst/>
                <a:highlight>
                  <a:srgbClr val="FFFFFF"/>
                </a:highlight>
                <a:latin typeface="+mn-ea"/>
              </a:rPr>
              <a:t>]</a:t>
            </a:r>
            <a:r>
              <a:rPr lang="fr-FR" altLang="zh-CN" sz="1600" b="0" dirty="0">
                <a:solidFill>
                  <a:srgbClr val="000000"/>
                </a:solidFill>
                <a:effectLst/>
                <a:highlight>
                  <a:srgbClr val="FFFFFF"/>
                </a:highlight>
                <a:latin typeface="+mn-ea"/>
              </a:rPr>
              <a:t>=</a:t>
            </a:r>
            <a:r>
              <a:rPr lang="fr-FR" altLang="zh-CN" sz="1600" b="0" dirty="0">
                <a:solidFill>
                  <a:srgbClr val="3B3B3B"/>
                </a:solidFill>
                <a:effectLst/>
                <a:highlight>
                  <a:srgbClr val="FFFFFF"/>
                </a:highlight>
                <a:latin typeface="+mn-ea"/>
              </a:rPr>
              <a:t>{</a:t>
            </a:r>
            <a:r>
              <a:rPr lang="fr-FR" altLang="zh-CN" sz="1600" b="0" dirty="0">
                <a:solidFill>
                  <a:srgbClr val="098658"/>
                </a:solidFill>
                <a:effectLst/>
                <a:highlight>
                  <a:srgbClr val="FFFFFF"/>
                </a:highlight>
                <a:latin typeface="+mn-ea"/>
              </a:rPr>
              <a:t>0</a:t>
            </a:r>
            <a:r>
              <a:rPr lang="fr-FR" altLang="zh-CN" sz="1600" b="0" dirty="0">
                <a:solidFill>
                  <a:srgbClr val="3B3B3B"/>
                </a:solidFill>
                <a:effectLst/>
                <a:highlight>
                  <a:srgbClr val="FFFFFF"/>
                </a:highlight>
                <a:latin typeface="+mn-ea"/>
              </a:rPr>
              <a:t>,</a:t>
            </a:r>
            <a:r>
              <a:rPr lang="fr-FR" altLang="zh-CN" sz="1600" b="0" dirty="0">
                <a:solidFill>
                  <a:srgbClr val="098658"/>
                </a:solidFill>
                <a:effectLst/>
                <a:highlight>
                  <a:srgbClr val="FFFFFF"/>
                </a:highlight>
                <a:latin typeface="+mn-ea"/>
              </a:rPr>
              <a:t>0</a:t>
            </a:r>
            <a:r>
              <a:rPr lang="fr-FR" altLang="zh-CN" sz="1600" b="0" dirty="0">
                <a:solidFill>
                  <a:srgbClr val="3B3B3B"/>
                </a:solidFill>
                <a:effectLst/>
                <a:highlight>
                  <a:srgbClr val="FFFFFF"/>
                </a:highlight>
                <a:latin typeface="+mn-ea"/>
              </a:rPr>
              <a:t>,</a:t>
            </a:r>
            <a:r>
              <a:rPr lang="fr-FR" altLang="zh-CN" sz="1600" b="0" dirty="0">
                <a:solidFill>
                  <a:srgbClr val="098658"/>
                </a:solidFill>
                <a:effectLst/>
                <a:highlight>
                  <a:srgbClr val="FFFFFF"/>
                </a:highlight>
                <a:latin typeface="+mn-ea"/>
              </a:rPr>
              <a:t>0</a:t>
            </a:r>
            <a:r>
              <a:rPr lang="fr-FR" altLang="zh-CN" sz="1600" b="0" dirty="0">
                <a:solidFill>
                  <a:srgbClr val="3B3B3B"/>
                </a:solidFill>
                <a:effectLst/>
                <a:highlight>
                  <a:srgbClr val="FFFFFF"/>
                </a:highlight>
                <a:latin typeface="+mn-ea"/>
              </a:rPr>
              <a:t>,</a:t>
            </a:r>
            <a:r>
              <a:rPr lang="fr-FR" altLang="zh-CN" sz="1600" b="0" dirty="0">
                <a:solidFill>
                  <a:srgbClr val="098658"/>
                </a:solidFill>
                <a:effectLst/>
                <a:highlight>
                  <a:srgbClr val="FFFFFF"/>
                </a:highlight>
                <a:latin typeface="+mn-ea"/>
              </a:rPr>
              <a:t>0</a:t>
            </a:r>
            <a:r>
              <a:rPr lang="fr-FR" altLang="zh-CN" sz="1600" b="0" dirty="0">
                <a:solidFill>
                  <a:srgbClr val="3B3B3B"/>
                </a:solidFill>
                <a:effectLst/>
                <a:highlight>
                  <a:srgbClr val="FFFFFF"/>
                </a:highlight>
                <a:latin typeface="+mn-ea"/>
              </a:rPr>
              <a:t>};</a:t>
            </a:r>
          </a:p>
          <a:p>
            <a:br>
              <a:rPr lang="fr-FR" altLang="zh-CN" sz="1600" b="0" dirty="0">
                <a:solidFill>
                  <a:srgbClr val="3B3B3B"/>
                </a:solidFill>
                <a:effectLst/>
                <a:highlight>
                  <a:srgbClr val="FFFFFF"/>
                </a:highlight>
                <a:latin typeface="+mn-ea"/>
              </a:rPr>
            </a:br>
            <a:r>
              <a:rPr lang="fr-FR" altLang="zh-CN" sz="1600" b="0" dirty="0">
                <a:solidFill>
                  <a:srgbClr val="0000FF"/>
                </a:solidFill>
                <a:effectLst/>
                <a:highlight>
                  <a:srgbClr val="FFFFFF"/>
                </a:highlight>
                <a:latin typeface="+mn-ea"/>
              </a:rPr>
              <a:t>int</a:t>
            </a:r>
            <a:r>
              <a:rPr lang="fr-FR" altLang="zh-CN" sz="1600" b="0" dirty="0">
                <a:solidFill>
                  <a:srgbClr val="3B3B3B"/>
                </a:solidFill>
                <a:effectLst/>
                <a:highlight>
                  <a:srgbClr val="FFFFFF"/>
                </a:highlight>
                <a:latin typeface="+mn-ea"/>
              </a:rPr>
              <a:t> </a:t>
            </a:r>
            <a:r>
              <a:rPr lang="fr-FR" altLang="zh-CN" sz="1600" b="0" dirty="0">
                <a:solidFill>
                  <a:srgbClr val="795E26"/>
                </a:solidFill>
                <a:effectLst/>
                <a:highlight>
                  <a:srgbClr val="FFFFFF"/>
                </a:highlight>
                <a:latin typeface="+mn-ea"/>
              </a:rPr>
              <a:t>main</a:t>
            </a:r>
            <a:r>
              <a:rPr lang="fr-FR" altLang="zh-CN" sz="1600" b="0" dirty="0">
                <a:solidFill>
                  <a:srgbClr val="3B3B3B"/>
                </a:solidFill>
                <a:effectLst/>
                <a:highlight>
                  <a:srgbClr val="FFFFFF"/>
                </a:highlight>
                <a:latin typeface="+mn-ea"/>
              </a:rPr>
              <a:t>(){</a:t>
            </a:r>
          </a:p>
          <a:p>
            <a:r>
              <a:rPr lang="fr-FR" altLang="zh-CN" sz="1600" b="0" dirty="0">
                <a:solidFill>
                  <a:srgbClr val="3B3B3B"/>
                </a:solidFill>
                <a:effectLst/>
                <a:highlight>
                  <a:srgbClr val="FFFFFF"/>
                </a:highlight>
                <a:latin typeface="+mn-ea"/>
              </a:rPr>
              <a:t>    </a:t>
            </a:r>
            <a:r>
              <a:rPr lang="fr-FR" altLang="zh-CN" sz="1600" b="0" dirty="0">
                <a:solidFill>
                  <a:srgbClr val="0000FF"/>
                </a:solidFill>
                <a:effectLst/>
                <a:highlight>
                  <a:srgbClr val="FFFFFF"/>
                </a:highlight>
                <a:latin typeface="+mn-ea"/>
              </a:rPr>
              <a:t>int</a:t>
            </a:r>
            <a:r>
              <a:rPr lang="fr-FR" altLang="zh-CN" sz="1600" b="0" dirty="0">
                <a:solidFill>
                  <a:srgbClr val="3B3B3B"/>
                </a:solidFill>
                <a:effectLst/>
                <a:highlight>
                  <a:srgbClr val="FFFFFF"/>
                </a:highlight>
                <a:latin typeface="+mn-ea"/>
              </a:rPr>
              <a:t> </a:t>
            </a:r>
            <a:r>
              <a:rPr lang="fr-FR" altLang="zh-CN" sz="1600" b="0" dirty="0">
                <a:solidFill>
                  <a:srgbClr val="001080"/>
                </a:solidFill>
                <a:effectLst/>
                <a:highlight>
                  <a:srgbClr val="FFFFFF"/>
                </a:highlight>
                <a:latin typeface="+mn-ea"/>
              </a:rPr>
              <a:t>i</a:t>
            </a:r>
            <a:r>
              <a:rPr lang="fr-FR" altLang="zh-CN" sz="1600" b="0" dirty="0">
                <a:solidFill>
                  <a:srgbClr val="3B3B3B"/>
                </a:solidFill>
                <a:effectLst/>
                <a:highlight>
                  <a:srgbClr val="FFFFFF"/>
                </a:highlight>
                <a:latin typeface="+mn-ea"/>
              </a:rPr>
              <a:t> </a:t>
            </a:r>
            <a:r>
              <a:rPr lang="fr-FR" altLang="zh-CN" sz="1600" b="0" dirty="0">
                <a:solidFill>
                  <a:srgbClr val="000000"/>
                </a:solidFill>
                <a:effectLst/>
                <a:highlight>
                  <a:srgbClr val="FFFFFF"/>
                </a:highlight>
                <a:latin typeface="+mn-ea"/>
              </a:rPr>
              <a:t>=</a:t>
            </a:r>
            <a:r>
              <a:rPr lang="fr-FR" altLang="zh-CN" sz="1600" b="0" dirty="0">
                <a:solidFill>
                  <a:srgbClr val="3B3B3B"/>
                </a:solidFill>
                <a:effectLst/>
                <a:highlight>
                  <a:srgbClr val="FFFFFF"/>
                </a:highlight>
                <a:latin typeface="+mn-ea"/>
              </a:rPr>
              <a:t> </a:t>
            </a:r>
            <a:r>
              <a:rPr lang="fr-FR" altLang="zh-CN" sz="1600" b="0" dirty="0">
                <a:solidFill>
                  <a:srgbClr val="098658"/>
                </a:solidFill>
                <a:effectLst/>
                <a:highlight>
                  <a:srgbClr val="FFFFFF"/>
                </a:highlight>
                <a:latin typeface="+mn-ea"/>
              </a:rPr>
              <a:t>0</a:t>
            </a:r>
            <a:r>
              <a:rPr lang="fr-FR" altLang="zh-CN" sz="1600" b="0" dirty="0">
                <a:solidFill>
                  <a:srgbClr val="3B3B3B"/>
                </a:solidFill>
                <a:effectLst/>
                <a:highlight>
                  <a:srgbClr val="FFFFFF"/>
                </a:highlight>
                <a:latin typeface="+mn-ea"/>
              </a:rPr>
              <a:t>;</a:t>
            </a:r>
          </a:p>
          <a:p>
            <a:r>
              <a:rPr lang="fr-FR" altLang="zh-CN" sz="1600" b="0" dirty="0">
                <a:solidFill>
                  <a:srgbClr val="3B3B3B"/>
                </a:solidFill>
                <a:effectLst/>
                <a:highlight>
                  <a:srgbClr val="FFFFFF"/>
                </a:highlight>
                <a:latin typeface="+mn-ea"/>
              </a:rPr>
              <a:t>    </a:t>
            </a:r>
            <a:r>
              <a:rPr lang="fr-FR" altLang="zh-CN" sz="1600" b="0" dirty="0">
                <a:solidFill>
                  <a:srgbClr val="AF00DB"/>
                </a:solidFill>
                <a:effectLst/>
                <a:highlight>
                  <a:srgbClr val="FFFFFF"/>
                </a:highlight>
                <a:latin typeface="+mn-ea"/>
              </a:rPr>
              <a:t>while</a:t>
            </a:r>
            <a:r>
              <a:rPr lang="fr-FR" altLang="zh-CN" sz="1600" b="0" dirty="0">
                <a:solidFill>
                  <a:srgbClr val="3B3B3B"/>
                </a:solidFill>
                <a:effectLst/>
                <a:highlight>
                  <a:srgbClr val="FFFFFF"/>
                </a:highlight>
                <a:latin typeface="+mn-ea"/>
              </a:rPr>
              <a:t> (</a:t>
            </a:r>
            <a:r>
              <a:rPr lang="fr-FR" altLang="zh-CN" sz="1600" b="0" dirty="0">
                <a:solidFill>
                  <a:srgbClr val="001080"/>
                </a:solidFill>
                <a:effectLst/>
                <a:highlight>
                  <a:srgbClr val="FFFFFF"/>
                </a:highlight>
                <a:latin typeface="+mn-ea"/>
              </a:rPr>
              <a:t>i</a:t>
            </a:r>
            <a:r>
              <a:rPr lang="fr-FR" altLang="zh-CN" sz="1600" b="0" dirty="0">
                <a:solidFill>
                  <a:srgbClr val="3B3B3B"/>
                </a:solidFill>
                <a:effectLst/>
                <a:highlight>
                  <a:srgbClr val="FFFFFF"/>
                </a:highlight>
                <a:latin typeface="+mn-ea"/>
              </a:rPr>
              <a:t> </a:t>
            </a:r>
            <a:r>
              <a:rPr lang="fr-FR" altLang="zh-CN" sz="1600" b="0" dirty="0">
                <a:solidFill>
                  <a:srgbClr val="000000"/>
                </a:solidFill>
                <a:effectLst/>
                <a:highlight>
                  <a:srgbClr val="FFFFFF"/>
                </a:highlight>
                <a:latin typeface="+mn-ea"/>
              </a:rPr>
              <a:t>&lt;</a:t>
            </a:r>
            <a:r>
              <a:rPr lang="fr-FR" altLang="zh-CN" sz="1600" b="0" dirty="0">
                <a:solidFill>
                  <a:srgbClr val="3B3B3B"/>
                </a:solidFill>
                <a:effectLst/>
                <a:highlight>
                  <a:srgbClr val="FFFFFF"/>
                </a:highlight>
                <a:latin typeface="+mn-ea"/>
              </a:rPr>
              <a:t> </a:t>
            </a:r>
            <a:r>
              <a:rPr lang="fr-FR" altLang="zh-CN" sz="1600" b="0" dirty="0">
                <a:solidFill>
                  <a:srgbClr val="098658"/>
                </a:solidFill>
                <a:effectLst/>
                <a:highlight>
                  <a:srgbClr val="FFFFFF"/>
                </a:highlight>
                <a:latin typeface="+mn-ea"/>
              </a:rPr>
              <a:t>4</a:t>
            </a:r>
            <a:r>
              <a:rPr lang="fr-FR" altLang="zh-CN" sz="1600" b="0" dirty="0">
                <a:solidFill>
                  <a:srgbClr val="3B3B3B"/>
                </a:solidFill>
                <a:effectLst/>
                <a:highlight>
                  <a:srgbClr val="FFFFFF"/>
                </a:highlight>
                <a:latin typeface="+mn-ea"/>
              </a:rPr>
              <a:t>){</a:t>
            </a:r>
          </a:p>
          <a:p>
            <a:r>
              <a:rPr lang="fr-FR" altLang="zh-CN" sz="1600" b="0" dirty="0">
                <a:solidFill>
                  <a:srgbClr val="3B3B3B"/>
                </a:solidFill>
                <a:effectLst/>
                <a:highlight>
                  <a:srgbClr val="FFFFFF"/>
                </a:highlight>
                <a:latin typeface="+mn-ea"/>
              </a:rPr>
              <a:t>        </a:t>
            </a:r>
            <a:r>
              <a:rPr lang="fr-FR" altLang="zh-CN" sz="1600" b="0" dirty="0">
                <a:solidFill>
                  <a:srgbClr val="001080"/>
                </a:solidFill>
                <a:effectLst/>
                <a:highlight>
                  <a:srgbClr val="FFFFFF"/>
                </a:highlight>
                <a:latin typeface="+mn-ea"/>
              </a:rPr>
              <a:t>c</a:t>
            </a:r>
            <a:r>
              <a:rPr lang="fr-FR" altLang="zh-CN" sz="1600" b="0" dirty="0">
                <a:solidFill>
                  <a:srgbClr val="3B3B3B"/>
                </a:solidFill>
                <a:effectLst/>
                <a:highlight>
                  <a:srgbClr val="FFFFFF"/>
                </a:highlight>
                <a:latin typeface="+mn-ea"/>
              </a:rPr>
              <a:t>[</a:t>
            </a:r>
            <a:r>
              <a:rPr lang="fr-FR" altLang="zh-CN" sz="1600" b="0" dirty="0">
                <a:solidFill>
                  <a:srgbClr val="001080"/>
                </a:solidFill>
                <a:effectLst/>
                <a:highlight>
                  <a:srgbClr val="FFFFFF"/>
                </a:highlight>
                <a:latin typeface="+mn-ea"/>
              </a:rPr>
              <a:t>i</a:t>
            </a:r>
            <a:r>
              <a:rPr lang="fr-FR" altLang="zh-CN" sz="1600" b="0" dirty="0">
                <a:solidFill>
                  <a:srgbClr val="3B3B3B"/>
                </a:solidFill>
                <a:effectLst/>
                <a:highlight>
                  <a:srgbClr val="FFFFFF"/>
                </a:highlight>
                <a:latin typeface="+mn-ea"/>
              </a:rPr>
              <a:t>] </a:t>
            </a:r>
            <a:r>
              <a:rPr lang="fr-FR" altLang="zh-CN" sz="1600" b="0" dirty="0">
                <a:solidFill>
                  <a:srgbClr val="000000"/>
                </a:solidFill>
                <a:effectLst/>
                <a:highlight>
                  <a:srgbClr val="FFFFFF"/>
                </a:highlight>
                <a:latin typeface="+mn-ea"/>
              </a:rPr>
              <a:t>=</a:t>
            </a:r>
            <a:r>
              <a:rPr lang="fr-FR" altLang="zh-CN" sz="1600" b="0" dirty="0">
                <a:solidFill>
                  <a:srgbClr val="3B3B3B"/>
                </a:solidFill>
                <a:effectLst/>
                <a:highlight>
                  <a:srgbClr val="FFFFFF"/>
                </a:highlight>
                <a:latin typeface="+mn-ea"/>
              </a:rPr>
              <a:t> </a:t>
            </a:r>
            <a:r>
              <a:rPr lang="fr-FR" altLang="zh-CN" sz="1600" b="0" dirty="0">
                <a:solidFill>
                  <a:srgbClr val="001080"/>
                </a:solidFill>
                <a:effectLst/>
                <a:highlight>
                  <a:srgbClr val="FFFFFF"/>
                </a:highlight>
                <a:latin typeface="+mn-ea"/>
              </a:rPr>
              <a:t>a</a:t>
            </a:r>
            <a:r>
              <a:rPr lang="fr-FR" altLang="zh-CN" sz="1600" b="0" dirty="0">
                <a:solidFill>
                  <a:srgbClr val="3B3B3B"/>
                </a:solidFill>
                <a:effectLst/>
                <a:highlight>
                  <a:srgbClr val="FFFFFF"/>
                </a:highlight>
                <a:latin typeface="+mn-ea"/>
              </a:rPr>
              <a:t>[</a:t>
            </a:r>
            <a:r>
              <a:rPr lang="fr-FR" altLang="zh-CN" sz="1600" b="0" dirty="0">
                <a:solidFill>
                  <a:srgbClr val="001080"/>
                </a:solidFill>
                <a:effectLst/>
                <a:highlight>
                  <a:srgbClr val="FFFFFF"/>
                </a:highlight>
                <a:latin typeface="+mn-ea"/>
              </a:rPr>
              <a:t>i</a:t>
            </a:r>
            <a:r>
              <a:rPr lang="fr-FR" altLang="zh-CN" sz="1600" b="0" dirty="0">
                <a:solidFill>
                  <a:srgbClr val="3B3B3B"/>
                </a:solidFill>
                <a:effectLst/>
                <a:highlight>
                  <a:srgbClr val="FFFFFF"/>
                </a:highlight>
                <a:latin typeface="+mn-ea"/>
              </a:rPr>
              <a:t>] </a:t>
            </a:r>
            <a:r>
              <a:rPr lang="fr-FR" altLang="zh-CN" sz="1600" b="0" dirty="0">
                <a:solidFill>
                  <a:srgbClr val="000000"/>
                </a:solidFill>
                <a:effectLst/>
                <a:highlight>
                  <a:srgbClr val="FFFFFF"/>
                </a:highlight>
                <a:latin typeface="+mn-ea"/>
              </a:rPr>
              <a:t>+</a:t>
            </a:r>
            <a:r>
              <a:rPr lang="fr-FR" altLang="zh-CN" sz="1600" b="0" dirty="0">
                <a:solidFill>
                  <a:srgbClr val="3B3B3B"/>
                </a:solidFill>
                <a:effectLst/>
                <a:highlight>
                  <a:srgbClr val="FFFFFF"/>
                </a:highlight>
                <a:latin typeface="+mn-ea"/>
              </a:rPr>
              <a:t> </a:t>
            </a:r>
            <a:r>
              <a:rPr lang="fr-FR" altLang="zh-CN" sz="1600" b="0" dirty="0">
                <a:solidFill>
                  <a:srgbClr val="001080"/>
                </a:solidFill>
                <a:effectLst/>
                <a:highlight>
                  <a:srgbClr val="FFFFFF"/>
                </a:highlight>
                <a:latin typeface="+mn-ea"/>
              </a:rPr>
              <a:t>b</a:t>
            </a:r>
            <a:r>
              <a:rPr lang="fr-FR" altLang="zh-CN" sz="1600" b="0" dirty="0">
                <a:solidFill>
                  <a:srgbClr val="3B3B3B"/>
                </a:solidFill>
                <a:effectLst/>
                <a:highlight>
                  <a:srgbClr val="FFFFFF"/>
                </a:highlight>
                <a:latin typeface="+mn-ea"/>
              </a:rPr>
              <a:t>[</a:t>
            </a:r>
            <a:r>
              <a:rPr lang="fr-FR" altLang="zh-CN" sz="1600" b="0" dirty="0">
                <a:solidFill>
                  <a:srgbClr val="001080"/>
                </a:solidFill>
                <a:effectLst/>
                <a:highlight>
                  <a:srgbClr val="FFFFFF"/>
                </a:highlight>
                <a:latin typeface="+mn-ea"/>
              </a:rPr>
              <a:t>i</a:t>
            </a:r>
            <a:r>
              <a:rPr lang="fr-FR" altLang="zh-CN" sz="1600" b="0" dirty="0">
                <a:solidFill>
                  <a:srgbClr val="3B3B3B"/>
                </a:solidFill>
                <a:effectLst/>
                <a:highlight>
                  <a:srgbClr val="FFFFFF"/>
                </a:highlight>
                <a:latin typeface="+mn-ea"/>
              </a:rPr>
              <a:t>];</a:t>
            </a:r>
          </a:p>
          <a:p>
            <a:r>
              <a:rPr lang="fr-FR" altLang="zh-CN" sz="1600" b="0" dirty="0">
                <a:solidFill>
                  <a:srgbClr val="3B3B3B"/>
                </a:solidFill>
                <a:effectLst/>
                <a:highlight>
                  <a:srgbClr val="FFFFFF"/>
                </a:highlight>
                <a:latin typeface="+mn-ea"/>
              </a:rPr>
              <a:t>        </a:t>
            </a:r>
            <a:r>
              <a:rPr lang="fr-FR" altLang="zh-CN" sz="1600" b="0" dirty="0">
                <a:solidFill>
                  <a:srgbClr val="001080"/>
                </a:solidFill>
                <a:effectLst/>
                <a:highlight>
                  <a:srgbClr val="FFFFFF"/>
                </a:highlight>
                <a:latin typeface="+mn-ea"/>
              </a:rPr>
              <a:t>i</a:t>
            </a:r>
            <a:r>
              <a:rPr lang="fr-FR" altLang="zh-CN" sz="1600" b="0" dirty="0">
                <a:solidFill>
                  <a:srgbClr val="3B3B3B"/>
                </a:solidFill>
                <a:effectLst/>
                <a:highlight>
                  <a:srgbClr val="FFFFFF"/>
                </a:highlight>
                <a:latin typeface="+mn-ea"/>
              </a:rPr>
              <a:t> </a:t>
            </a:r>
            <a:r>
              <a:rPr lang="fr-FR" altLang="zh-CN" sz="1600" b="0" dirty="0">
                <a:solidFill>
                  <a:srgbClr val="000000"/>
                </a:solidFill>
                <a:effectLst/>
                <a:highlight>
                  <a:srgbClr val="FFFFFF"/>
                </a:highlight>
                <a:latin typeface="+mn-ea"/>
              </a:rPr>
              <a:t>=</a:t>
            </a:r>
            <a:r>
              <a:rPr lang="fr-FR" altLang="zh-CN" sz="1600" b="0" dirty="0">
                <a:solidFill>
                  <a:srgbClr val="3B3B3B"/>
                </a:solidFill>
                <a:effectLst/>
                <a:highlight>
                  <a:srgbClr val="FFFFFF"/>
                </a:highlight>
                <a:latin typeface="+mn-ea"/>
              </a:rPr>
              <a:t> </a:t>
            </a:r>
            <a:r>
              <a:rPr lang="fr-FR" altLang="zh-CN" sz="1600" b="0" dirty="0">
                <a:solidFill>
                  <a:srgbClr val="001080"/>
                </a:solidFill>
                <a:effectLst/>
                <a:highlight>
                  <a:srgbClr val="FFFFFF"/>
                </a:highlight>
                <a:latin typeface="+mn-ea"/>
              </a:rPr>
              <a:t>i</a:t>
            </a:r>
            <a:r>
              <a:rPr lang="fr-FR" altLang="zh-CN" sz="1600" b="0" dirty="0">
                <a:solidFill>
                  <a:srgbClr val="3B3B3B"/>
                </a:solidFill>
                <a:effectLst/>
                <a:highlight>
                  <a:srgbClr val="FFFFFF"/>
                </a:highlight>
                <a:latin typeface="+mn-ea"/>
              </a:rPr>
              <a:t> </a:t>
            </a:r>
            <a:r>
              <a:rPr lang="fr-FR" altLang="zh-CN" sz="1600" b="0" dirty="0">
                <a:solidFill>
                  <a:srgbClr val="000000"/>
                </a:solidFill>
                <a:effectLst/>
                <a:highlight>
                  <a:srgbClr val="FFFFFF"/>
                </a:highlight>
                <a:latin typeface="+mn-ea"/>
              </a:rPr>
              <a:t>+</a:t>
            </a:r>
            <a:r>
              <a:rPr lang="fr-FR" altLang="zh-CN" sz="1600" b="0" dirty="0">
                <a:solidFill>
                  <a:srgbClr val="3B3B3B"/>
                </a:solidFill>
                <a:effectLst/>
                <a:highlight>
                  <a:srgbClr val="FFFFFF"/>
                </a:highlight>
                <a:latin typeface="+mn-ea"/>
              </a:rPr>
              <a:t> </a:t>
            </a:r>
            <a:r>
              <a:rPr lang="fr-FR" altLang="zh-CN" sz="1600" b="0" dirty="0">
                <a:solidFill>
                  <a:srgbClr val="098658"/>
                </a:solidFill>
                <a:effectLst/>
                <a:highlight>
                  <a:srgbClr val="FFFFFF"/>
                </a:highlight>
                <a:latin typeface="+mn-ea"/>
              </a:rPr>
              <a:t>1</a:t>
            </a:r>
            <a:r>
              <a:rPr lang="fr-FR" altLang="zh-CN" sz="1600" b="0" dirty="0">
                <a:solidFill>
                  <a:srgbClr val="3B3B3B"/>
                </a:solidFill>
                <a:effectLst/>
                <a:highlight>
                  <a:srgbClr val="FFFFFF"/>
                </a:highlight>
                <a:latin typeface="+mn-ea"/>
              </a:rPr>
              <a:t>;</a:t>
            </a:r>
          </a:p>
          <a:p>
            <a:r>
              <a:rPr lang="fr-FR" altLang="zh-CN" sz="1600" b="0" dirty="0">
                <a:solidFill>
                  <a:srgbClr val="3B3B3B"/>
                </a:solidFill>
                <a:effectLst/>
                <a:highlight>
                  <a:srgbClr val="FFFFFF"/>
                </a:highlight>
                <a:latin typeface="+mn-ea"/>
              </a:rPr>
              <a:t>    }</a:t>
            </a:r>
          </a:p>
          <a:p>
            <a:br>
              <a:rPr lang="fr-FR" altLang="zh-CN" sz="1600" b="0" dirty="0">
                <a:solidFill>
                  <a:srgbClr val="3B3B3B"/>
                </a:solidFill>
                <a:effectLst/>
                <a:highlight>
                  <a:srgbClr val="FFFFFF"/>
                </a:highlight>
                <a:latin typeface="+mn-ea"/>
              </a:rPr>
            </a:br>
            <a:r>
              <a:rPr lang="fr-FR" altLang="zh-CN" sz="1600" b="0" dirty="0">
                <a:solidFill>
                  <a:srgbClr val="3B3B3B"/>
                </a:solidFill>
                <a:effectLst/>
                <a:highlight>
                  <a:srgbClr val="FFFFFF"/>
                </a:highlight>
                <a:latin typeface="+mn-ea"/>
              </a:rPr>
              <a:t>    </a:t>
            </a:r>
            <a:r>
              <a:rPr lang="fr-FR" altLang="zh-CN" sz="1600" b="0" dirty="0">
                <a:solidFill>
                  <a:srgbClr val="0000FF"/>
                </a:solidFill>
                <a:effectLst/>
                <a:highlight>
                  <a:srgbClr val="FFFFFF"/>
                </a:highlight>
                <a:latin typeface="+mn-ea"/>
              </a:rPr>
              <a:t>int</a:t>
            </a:r>
            <a:r>
              <a:rPr lang="fr-FR" altLang="zh-CN" sz="1600" b="0" dirty="0">
                <a:solidFill>
                  <a:srgbClr val="3B3B3B"/>
                </a:solidFill>
                <a:effectLst/>
                <a:highlight>
                  <a:srgbClr val="FFFFFF"/>
                </a:highlight>
                <a:latin typeface="+mn-ea"/>
              </a:rPr>
              <a:t> </a:t>
            </a:r>
            <a:r>
              <a:rPr lang="fr-FR" altLang="zh-CN" sz="1600" b="0" dirty="0">
                <a:solidFill>
                  <a:srgbClr val="001080"/>
                </a:solidFill>
                <a:effectLst/>
                <a:highlight>
                  <a:srgbClr val="FFFFFF"/>
                </a:highlight>
                <a:latin typeface="+mn-ea"/>
              </a:rPr>
              <a:t>j</a:t>
            </a:r>
            <a:r>
              <a:rPr lang="fr-FR" altLang="zh-CN" sz="1600" b="0" dirty="0">
                <a:solidFill>
                  <a:srgbClr val="3B3B3B"/>
                </a:solidFill>
                <a:effectLst/>
                <a:highlight>
                  <a:srgbClr val="FFFFFF"/>
                </a:highlight>
                <a:latin typeface="+mn-ea"/>
              </a:rPr>
              <a:t> </a:t>
            </a:r>
            <a:r>
              <a:rPr lang="fr-FR" altLang="zh-CN" sz="1600" b="0" dirty="0">
                <a:solidFill>
                  <a:srgbClr val="000000"/>
                </a:solidFill>
                <a:effectLst/>
                <a:highlight>
                  <a:srgbClr val="FFFFFF"/>
                </a:highlight>
                <a:latin typeface="+mn-ea"/>
              </a:rPr>
              <a:t>=</a:t>
            </a:r>
            <a:r>
              <a:rPr lang="fr-FR" altLang="zh-CN" sz="1600" b="0" dirty="0">
                <a:solidFill>
                  <a:srgbClr val="3B3B3B"/>
                </a:solidFill>
                <a:effectLst/>
                <a:highlight>
                  <a:srgbClr val="FFFFFF"/>
                </a:highlight>
                <a:latin typeface="+mn-ea"/>
              </a:rPr>
              <a:t> </a:t>
            </a:r>
            <a:r>
              <a:rPr lang="fr-FR" altLang="zh-CN" sz="1600" b="0" dirty="0">
                <a:solidFill>
                  <a:srgbClr val="098658"/>
                </a:solidFill>
                <a:effectLst/>
                <a:highlight>
                  <a:srgbClr val="FFFFFF"/>
                </a:highlight>
                <a:latin typeface="+mn-ea"/>
              </a:rPr>
              <a:t>0</a:t>
            </a:r>
            <a:r>
              <a:rPr lang="fr-FR" altLang="zh-CN" sz="1600" b="0" dirty="0">
                <a:solidFill>
                  <a:srgbClr val="3B3B3B"/>
                </a:solidFill>
                <a:effectLst/>
                <a:highlight>
                  <a:srgbClr val="FFFFFF"/>
                </a:highlight>
                <a:latin typeface="+mn-ea"/>
              </a:rPr>
              <a:t>;</a:t>
            </a:r>
          </a:p>
          <a:p>
            <a:r>
              <a:rPr lang="fr-FR" altLang="zh-CN" sz="1600" b="0" dirty="0">
                <a:solidFill>
                  <a:srgbClr val="3B3B3B"/>
                </a:solidFill>
                <a:effectLst/>
                <a:highlight>
                  <a:srgbClr val="FFFFFF"/>
                </a:highlight>
                <a:latin typeface="+mn-ea"/>
              </a:rPr>
              <a:t>    </a:t>
            </a:r>
            <a:r>
              <a:rPr lang="fr-FR" altLang="zh-CN" sz="1600" b="0" dirty="0">
                <a:solidFill>
                  <a:srgbClr val="AF00DB"/>
                </a:solidFill>
                <a:effectLst/>
                <a:highlight>
                  <a:srgbClr val="FFFFFF"/>
                </a:highlight>
                <a:latin typeface="+mn-ea"/>
              </a:rPr>
              <a:t>while</a:t>
            </a:r>
            <a:r>
              <a:rPr lang="fr-FR" altLang="zh-CN" sz="1600" b="0" dirty="0">
                <a:solidFill>
                  <a:srgbClr val="3B3B3B"/>
                </a:solidFill>
                <a:effectLst/>
                <a:highlight>
                  <a:srgbClr val="FFFFFF"/>
                </a:highlight>
                <a:latin typeface="+mn-ea"/>
              </a:rPr>
              <a:t> (</a:t>
            </a:r>
            <a:r>
              <a:rPr lang="fr-FR" altLang="zh-CN" sz="1600" b="0" dirty="0">
                <a:solidFill>
                  <a:srgbClr val="001080"/>
                </a:solidFill>
                <a:effectLst/>
                <a:highlight>
                  <a:srgbClr val="FFFFFF"/>
                </a:highlight>
                <a:latin typeface="+mn-ea"/>
              </a:rPr>
              <a:t>j</a:t>
            </a:r>
            <a:r>
              <a:rPr lang="fr-FR" altLang="zh-CN" sz="1600" b="0" dirty="0">
                <a:solidFill>
                  <a:srgbClr val="3B3B3B"/>
                </a:solidFill>
                <a:effectLst/>
                <a:highlight>
                  <a:srgbClr val="FFFFFF"/>
                </a:highlight>
                <a:latin typeface="+mn-ea"/>
              </a:rPr>
              <a:t> </a:t>
            </a:r>
            <a:r>
              <a:rPr lang="fr-FR" altLang="zh-CN" sz="1600" b="0" dirty="0">
                <a:solidFill>
                  <a:srgbClr val="000000"/>
                </a:solidFill>
                <a:effectLst/>
                <a:highlight>
                  <a:srgbClr val="FFFFFF"/>
                </a:highlight>
                <a:latin typeface="+mn-ea"/>
              </a:rPr>
              <a:t>&lt;</a:t>
            </a:r>
            <a:r>
              <a:rPr lang="fr-FR" altLang="zh-CN" sz="1600" b="0" dirty="0">
                <a:solidFill>
                  <a:srgbClr val="3B3B3B"/>
                </a:solidFill>
                <a:effectLst/>
                <a:highlight>
                  <a:srgbClr val="FFFFFF"/>
                </a:highlight>
                <a:latin typeface="+mn-ea"/>
              </a:rPr>
              <a:t> </a:t>
            </a:r>
            <a:r>
              <a:rPr lang="fr-FR" altLang="zh-CN" sz="1600" b="0" dirty="0">
                <a:solidFill>
                  <a:srgbClr val="098658"/>
                </a:solidFill>
                <a:effectLst/>
                <a:highlight>
                  <a:srgbClr val="FFFFFF"/>
                </a:highlight>
                <a:latin typeface="+mn-ea"/>
              </a:rPr>
              <a:t>4</a:t>
            </a:r>
            <a:r>
              <a:rPr lang="fr-FR" altLang="zh-CN" sz="1600" b="0" dirty="0">
                <a:solidFill>
                  <a:srgbClr val="3B3B3B"/>
                </a:solidFill>
                <a:effectLst/>
                <a:highlight>
                  <a:srgbClr val="FFFFFF"/>
                </a:highlight>
                <a:latin typeface="+mn-ea"/>
              </a:rPr>
              <a:t>){</a:t>
            </a:r>
          </a:p>
          <a:p>
            <a:r>
              <a:rPr lang="fr-FR" altLang="zh-CN" sz="1600" b="0" dirty="0">
                <a:solidFill>
                  <a:srgbClr val="3B3B3B"/>
                </a:solidFill>
                <a:effectLst/>
                <a:highlight>
                  <a:srgbClr val="FFFFFF"/>
                </a:highlight>
                <a:latin typeface="+mn-ea"/>
              </a:rPr>
              <a:t>        </a:t>
            </a:r>
            <a:r>
              <a:rPr lang="fr-FR" altLang="zh-CN" sz="1600" b="0" dirty="0">
                <a:solidFill>
                  <a:srgbClr val="795E26"/>
                </a:solidFill>
                <a:effectLst/>
                <a:highlight>
                  <a:srgbClr val="FFFFFF"/>
                </a:highlight>
                <a:latin typeface="+mn-ea"/>
              </a:rPr>
              <a:t>putint</a:t>
            </a:r>
            <a:r>
              <a:rPr lang="fr-FR" altLang="zh-CN" sz="1600" b="0" dirty="0">
                <a:solidFill>
                  <a:srgbClr val="3B3B3B"/>
                </a:solidFill>
                <a:effectLst/>
                <a:highlight>
                  <a:srgbClr val="FFFFFF"/>
                </a:highlight>
                <a:latin typeface="+mn-ea"/>
              </a:rPr>
              <a:t>(</a:t>
            </a:r>
            <a:r>
              <a:rPr lang="fr-FR" altLang="zh-CN" sz="1600" b="0" dirty="0">
                <a:solidFill>
                  <a:srgbClr val="001080"/>
                </a:solidFill>
                <a:effectLst/>
                <a:highlight>
                  <a:srgbClr val="FFFFFF"/>
                </a:highlight>
                <a:latin typeface="+mn-ea"/>
              </a:rPr>
              <a:t>c</a:t>
            </a:r>
            <a:r>
              <a:rPr lang="fr-FR" altLang="zh-CN" sz="1600" b="0" dirty="0">
                <a:solidFill>
                  <a:srgbClr val="3B3B3B"/>
                </a:solidFill>
                <a:effectLst/>
                <a:highlight>
                  <a:srgbClr val="FFFFFF"/>
                </a:highlight>
                <a:latin typeface="+mn-ea"/>
              </a:rPr>
              <a:t>[</a:t>
            </a:r>
            <a:r>
              <a:rPr lang="fr-FR" altLang="zh-CN" sz="1600" b="0" dirty="0">
                <a:solidFill>
                  <a:srgbClr val="001080"/>
                </a:solidFill>
                <a:effectLst/>
                <a:highlight>
                  <a:srgbClr val="FFFFFF"/>
                </a:highlight>
                <a:latin typeface="+mn-ea"/>
              </a:rPr>
              <a:t>j</a:t>
            </a:r>
            <a:r>
              <a:rPr lang="fr-FR" altLang="zh-CN" sz="1600" b="0" dirty="0">
                <a:solidFill>
                  <a:srgbClr val="3B3B3B"/>
                </a:solidFill>
                <a:effectLst/>
                <a:highlight>
                  <a:srgbClr val="FFFFFF"/>
                </a:highlight>
                <a:latin typeface="+mn-ea"/>
              </a:rPr>
              <a:t>]); </a:t>
            </a:r>
          </a:p>
          <a:p>
            <a:r>
              <a:rPr lang="fr-FR" altLang="zh-CN" sz="1600" dirty="0">
                <a:solidFill>
                  <a:srgbClr val="3B3B3B"/>
                </a:solidFill>
                <a:highlight>
                  <a:srgbClr val="FFFFFF"/>
                </a:highlight>
                <a:latin typeface="+mn-ea"/>
              </a:rPr>
              <a:t>        </a:t>
            </a:r>
            <a:r>
              <a:rPr lang="fr-FR" altLang="zh-CN" sz="1600" b="0" dirty="0">
                <a:solidFill>
                  <a:srgbClr val="795E26"/>
                </a:solidFill>
                <a:effectLst/>
                <a:highlight>
                  <a:srgbClr val="FFFFFF"/>
                </a:highlight>
                <a:latin typeface="+mn-ea"/>
              </a:rPr>
              <a:t>putch</a:t>
            </a:r>
            <a:r>
              <a:rPr lang="fr-FR" altLang="zh-CN" sz="1600" b="0" dirty="0">
                <a:solidFill>
                  <a:srgbClr val="3B3B3B"/>
                </a:solidFill>
                <a:effectLst/>
                <a:highlight>
                  <a:srgbClr val="FFFFFF"/>
                </a:highlight>
                <a:latin typeface="+mn-ea"/>
              </a:rPr>
              <a:t>(</a:t>
            </a:r>
            <a:r>
              <a:rPr lang="fr-FR" altLang="zh-CN" sz="1600" b="0" dirty="0">
                <a:solidFill>
                  <a:srgbClr val="098658"/>
                </a:solidFill>
                <a:effectLst/>
                <a:highlight>
                  <a:srgbClr val="FFFFFF"/>
                </a:highlight>
                <a:latin typeface="+mn-ea"/>
              </a:rPr>
              <a:t>10</a:t>
            </a:r>
            <a:r>
              <a:rPr lang="fr-FR" altLang="zh-CN" sz="1600" b="0" dirty="0">
                <a:solidFill>
                  <a:srgbClr val="3B3B3B"/>
                </a:solidFill>
                <a:effectLst/>
                <a:highlight>
                  <a:srgbClr val="FFFFFF"/>
                </a:highlight>
                <a:latin typeface="+mn-ea"/>
              </a:rPr>
              <a:t>);</a:t>
            </a:r>
          </a:p>
          <a:p>
            <a:r>
              <a:rPr lang="fr-FR" altLang="zh-CN" sz="1600" b="0" dirty="0">
                <a:solidFill>
                  <a:srgbClr val="3B3B3B"/>
                </a:solidFill>
                <a:effectLst/>
                <a:highlight>
                  <a:srgbClr val="FFFFFF"/>
                </a:highlight>
                <a:latin typeface="+mn-ea"/>
              </a:rPr>
              <a:t>        </a:t>
            </a:r>
            <a:r>
              <a:rPr lang="fr-FR" altLang="zh-CN" sz="1600" b="0" dirty="0">
                <a:solidFill>
                  <a:srgbClr val="001080"/>
                </a:solidFill>
                <a:effectLst/>
                <a:highlight>
                  <a:srgbClr val="FFFFFF"/>
                </a:highlight>
                <a:latin typeface="+mn-ea"/>
              </a:rPr>
              <a:t>j</a:t>
            </a:r>
            <a:r>
              <a:rPr lang="fr-FR" altLang="zh-CN" sz="1600" b="0" dirty="0">
                <a:solidFill>
                  <a:srgbClr val="3B3B3B"/>
                </a:solidFill>
                <a:effectLst/>
                <a:highlight>
                  <a:srgbClr val="FFFFFF"/>
                </a:highlight>
                <a:latin typeface="+mn-ea"/>
              </a:rPr>
              <a:t> </a:t>
            </a:r>
            <a:r>
              <a:rPr lang="fr-FR" altLang="zh-CN" sz="1600" b="0" dirty="0">
                <a:solidFill>
                  <a:srgbClr val="000000"/>
                </a:solidFill>
                <a:effectLst/>
                <a:highlight>
                  <a:srgbClr val="FFFFFF"/>
                </a:highlight>
                <a:latin typeface="+mn-ea"/>
              </a:rPr>
              <a:t>=</a:t>
            </a:r>
            <a:r>
              <a:rPr lang="fr-FR" altLang="zh-CN" sz="1600" b="0" dirty="0">
                <a:solidFill>
                  <a:srgbClr val="3B3B3B"/>
                </a:solidFill>
                <a:effectLst/>
                <a:highlight>
                  <a:srgbClr val="FFFFFF"/>
                </a:highlight>
                <a:latin typeface="+mn-ea"/>
              </a:rPr>
              <a:t> </a:t>
            </a:r>
            <a:r>
              <a:rPr lang="fr-FR" altLang="zh-CN" sz="1600" b="0" dirty="0">
                <a:solidFill>
                  <a:srgbClr val="001080"/>
                </a:solidFill>
                <a:effectLst/>
                <a:highlight>
                  <a:srgbClr val="FFFFFF"/>
                </a:highlight>
                <a:latin typeface="+mn-ea"/>
              </a:rPr>
              <a:t>j</a:t>
            </a:r>
            <a:r>
              <a:rPr lang="fr-FR" altLang="zh-CN" sz="1600" b="0" dirty="0">
                <a:solidFill>
                  <a:srgbClr val="3B3B3B"/>
                </a:solidFill>
                <a:effectLst/>
                <a:highlight>
                  <a:srgbClr val="FFFFFF"/>
                </a:highlight>
                <a:latin typeface="+mn-ea"/>
              </a:rPr>
              <a:t> </a:t>
            </a:r>
            <a:r>
              <a:rPr lang="fr-FR" altLang="zh-CN" sz="1600" b="0" dirty="0">
                <a:solidFill>
                  <a:srgbClr val="000000"/>
                </a:solidFill>
                <a:effectLst/>
                <a:highlight>
                  <a:srgbClr val="FFFFFF"/>
                </a:highlight>
                <a:latin typeface="+mn-ea"/>
              </a:rPr>
              <a:t>+</a:t>
            </a:r>
            <a:r>
              <a:rPr lang="fr-FR" altLang="zh-CN" sz="1600" b="0" dirty="0">
                <a:solidFill>
                  <a:srgbClr val="3B3B3B"/>
                </a:solidFill>
                <a:effectLst/>
                <a:highlight>
                  <a:srgbClr val="FFFFFF"/>
                </a:highlight>
                <a:latin typeface="+mn-ea"/>
              </a:rPr>
              <a:t> </a:t>
            </a:r>
            <a:r>
              <a:rPr lang="fr-FR" altLang="zh-CN" sz="1600" b="0" dirty="0">
                <a:solidFill>
                  <a:srgbClr val="098658"/>
                </a:solidFill>
                <a:effectLst/>
                <a:highlight>
                  <a:srgbClr val="FFFFFF"/>
                </a:highlight>
                <a:latin typeface="+mn-ea"/>
              </a:rPr>
              <a:t>1</a:t>
            </a:r>
            <a:r>
              <a:rPr lang="fr-FR" altLang="zh-CN" sz="1600" b="0" dirty="0">
                <a:solidFill>
                  <a:srgbClr val="3B3B3B"/>
                </a:solidFill>
                <a:effectLst/>
                <a:highlight>
                  <a:srgbClr val="FFFFFF"/>
                </a:highlight>
                <a:latin typeface="+mn-ea"/>
              </a:rPr>
              <a:t>;</a:t>
            </a:r>
          </a:p>
          <a:p>
            <a:r>
              <a:rPr lang="fr-FR" altLang="zh-CN" sz="1600" b="0" dirty="0">
                <a:solidFill>
                  <a:srgbClr val="3B3B3B"/>
                </a:solidFill>
                <a:effectLst/>
                <a:highlight>
                  <a:srgbClr val="FFFFFF"/>
                </a:highlight>
                <a:latin typeface="+mn-ea"/>
              </a:rPr>
              <a:t>    }</a:t>
            </a:r>
          </a:p>
          <a:p>
            <a:br>
              <a:rPr lang="fr-FR" altLang="zh-CN" sz="1600" b="0" dirty="0">
                <a:solidFill>
                  <a:srgbClr val="3B3B3B"/>
                </a:solidFill>
                <a:effectLst/>
                <a:highlight>
                  <a:srgbClr val="FFFFFF"/>
                </a:highlight>
                <a:latin typeface="+mn-ea"/>
              </a:rPr>
            </a:br>
            <a:r>
              <a:rPr lang="fr-FR" altLang="zh-CN" sz="1600" b="0" dirty="0">
                <a:solidFill>
                  <a:srgbClr val="3B3B3B"/>
                </a:solidFill>
                <a:effectLst/>
                <a:highlight>
                  <a:srgbClr val="FFFFFF"/>
                </a:highlight>
                <a:latin typeface="+mn-ea"/>
              </a:rPr>
              <a:t>    </a:t>
            </a:r>
            <a:r>
              <a:rPr lang="fr-FR" altLang="zh-CN" sz="1600" b="0" dirty="0">
                <a:solidFill>
                  <a:srgbClr val="AF00DB"/>
                </a:solidFill>
                <a:effectLst/>
                <a:highlight>
                  <a:srgbClr val="FFFFFF"/>
                </a:highlight>
                <a:latin typeface="+mn-ea"/>
              </a:rPr>
              <a:t>return</a:t>
            </a:r>
            <a:r>
              <a:rPr lang="fr-FR" altLang="zh-CN" sz="1600" b="0" dirty="0">
                <a:solidFill>
                  <a:srgbClr val="3B3B3B"/>
                </a:solidFill>
                <a:effectLst/>
                <a:highlight>
                  <a:srgbClr val="FFFFFF"/>
                </a:highlight>
                <a:latin typeface="+mn-ea"/>
              </a:rPr>
              <a:t> </a:t>
            </a:r>
            <a:r>
              <a:rPr lang="fr-FR" altLang="zh-CN" sz="1600" b="0" dirty="0">
                <a:solidFill>
                  <a:srgbClr val="098658"/>
                </a:solidFill>
                <a:effectLst/>
                <a:highlight>
                  <a:srgbClr val="FFFFFF"/>
                </a:highlight>
                <a:latin typeface="+mn-ea"/>
              </a:rPr>
              <a:t>0</a:t>
            </a:r>
            <a:r>
              <a:rPr lang="fr-FR" altLang="zh-CN" sz="1600" b="0" dirty="0">
                <a:solidFill>
                  <a:srgbClr val="3B3B3B"/>
                </a:solidFill>
                <a:effectLst/>
                <a:highlight>
                  <a:srgbClr val="FFFFFF"/>
                </a:highlight>
                <a:latin typeface="+mn-ea"/>
              </a:rPr>
              <a:t>;</a:t>
            </a:r>
          </a:p>
          <a:p>
            <a:r>
              <a:rPr lang="fr-FR" altLang="zh-CN" sz="1600" b="0" dirty="0">
                <a:solidFill>
                  <a:srgbClr val="3B3B3B"/>
                </a:solidFill>
                <a:effectLst/>
                <a:highlight>
                  <a:srgbClr val="FFFFFF"/>
                </a:highlight>
                <a:latin typeface="+mn-ea"/>
              </a:rPr>
              <a:t>}</a:t>
            </a:r>
          </a:p>
        </p:txBody>
      </p:sp>
      <p:sp>
        <p:nvSpPr>
          <p:cNvPr id="7" name="箭头: 右 6">
            <a:extLst>
              <a:ext uri="{FF2B5EF4-FFF2-40B4-BE49-F238E27FC236}">
                <a16:creationId xmlns:a16="http://schemas.microsoft.com/office/drawing/2014/main" id="{7E96B26C-D925-48AF-4BDF-016DFBE08B83}"/>
              </a:ext>
            </a:extLst>
          </p:cNvPr>
          <p:cNvSpPr/>
          <p:nvPr/>
        </p:nvSpPr>
        <p:spPr>
          <a:xfrm>
            <a:off x="4480560" y="3429000"/>
            <a:ext cx="582930" cy="354330"/>
          </a:xfrm>
          <a:prstGeom prst="rightArrow">
            <a:avLst/>
          </a:prstGeom>
          <a:solidFill>
            <a:schemeClr val="bg1"/>
          </a:solidFill>
          <a:effectLst>
            <a:outerShdw blurRad="50800" dist="50800" dir="2700000" algn="ctr" rotWithShape="0">
              <a:schemeClr val="tx1">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4125781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11044F4-24EA-D1BE-0DAE-31E12BCE053A}"/>
              </a:ext>
            </a:extLst>
          </p:cNvPr>
          <p:cNvSpPr>
            <a:spLocks noGrp="1"/>
          </p:cNvSpPr>
          <p:nvPr>
            <p:ph idx="1"/>
          </p:nvPr>
        </p:nvSpPr>
        <p:spPr/>
        <p:txBody>
          <a:bodyPr/>
          <a:lstStyle/>
          <a:p>
            <a:r>
              <a:rPr lang="zh-CN" altLang="en-US" dirty="0"/>
              <a:t>以下翻译用了哪些优化技术</a:t>
            </a:r>
          </a:p>
        </p:txBody>
      </p:sp>
      <p:sp>
        <p:nvSpPr>
          <p:cNvPr id="3" name="标题 2">
            <a:extLst>
              <a:ext uri="{FF2B5EF4-FFF2-40B4-BE49-F238E27FC236}">
                <a16:creationId xmlns:a16="http://schemas.microsoft.com/office/drawing/2014/main" id="{D0AE2D96-9F70-1561-8831-5BE035A605BD}"/>
              </a:ext>
            </a:extLst>
          </p:cNvPr>
          <p:cNvSpPr>
            <a:spLocks noGrp="1"/>
          </p:cNvSpPr>
          <p:nvPr>
            <p:ph type="title"/>
          </p:nvPr>
        </p:nvSpPr>
        <p:spPr/>
        <p:txBody>
          <a:bodyPr/>
          <a:lstStyle/>
          <a:p>
            <a:r>
              <a:rPr lang="zh-CN" altLang="en-US" dirty="0"/>
              <a:t>课前复习</a:t>
            </a:r>
          </a:p>
        </p:txBody>
      </p:sp>
      <p:sp>
        <p:nvSpPr>
          <p:cNvPr id="8" name="文本框 7">
            <a:extLst>
              <a:ext uri="{FF2B5EF4-FFF2-40B4-BE49-F238E27FC236}">
                <a16:creationId xmlns:a16="http://schemas.microsoft.com/office/drawing/2014/main" id="{9219681B-BED6-61E0-A8E8-2053A5331D22}"/>
              </a:ext>
            </a:extLst>
          </p:cNvPr>
          <p:cNvSpPr txBox="1"/>
          <p:nvPr/>
        </p:nvSpPr>
        <p:spPr>
          <a:xfrm>
            <a:off x="1139332" y="2263140"/>
            <a:ext cx="2975468" cy="1754326"/>
          </a:xfrm>
          <a:prstGeom prst="rect">
            <a:avLst/>
          </a:prstGeom>
          <a:solidFill>
            <a:srgbClr val="FFFFFF"/>
          </a:solidFill>
          <a:ln>
            <a:solidFill>
              <a:srgbClr val="0E7C7E"/>
            </a:solidFill>
          </a:ln>
          <a:effectLst>
            <a:outerShdw blurRad="50800" dist="50800" dir="2700000" algn="ctr" rotWithShape="0">
              <a:schemeClr val="tx1">
                <a:alpha val="40000"/>
              </a:schemeClr>
            </a:outerShdw>
          </a:effectLst>
        </p:spPr>
        <p:txBody>
          <a:bodyPr wrap="square">
            <a:spAutoFit/>
          </a:bodyPr>
          <a:lstStyle/>
          <a:p>
            <a:r>
              <a:rPr lang="en-US" altLang="zh-CN" b="0" dirty="0">
                <a:solidFill>
                  <a:srgbClr val="0000FF"/>
                </a:solidFill>
                <a:effectLst/>
                <a:highlight>
                  <a:srgbClr val="FFFFFF"/>
                </a:highlight>
                <a:latin typeface="+mn-ea"/>
              </a:rPr>
              <a:t>int</a:t>
            </a:r>
            <a:r>
              <a:rPr lang="en-US" altLang="zh-CN" b="0" dirty="0">
                <a:solidFill>
                  <a:srgbClr val="3B3B3B"/>
                </a:solidFill>
                <a:effectLst/>
                <a:highlight>
                  <a:srgbClr val="FFFFFF"/>
                </a:highlight>
                <a:latin typeface="+mn-ea"/>
              </a:rPr>
              <a:t> </a:t>
            </a:r>
            <a:r>
              <a:rPr lang="en-US" altLang="zh-CN" b="0" dirty="0">
                <a:solidFill>
                  <a:srgbClr val="795E26"/>
                </a:solidFill>
                <a:effectLst/>
                <a:highlight>
                  <a:srgbClr val="FFFFFF"/>
                </a:highlight>
                <a:latin typeface="+mn-ea"/>
              </a:rPr>
              <a:t>fact</a:t>
            </a:r>
            <a:r>
              <a:rPr lang="en-US" altLang="zh-CN" b="0" dirty="0">
                <a:solidFill>
                  <a:srgbClr val="3B3B3B"/>
                </a:solidFill>
                <a:effectLst/>
                <a:highlight>
                  <a:srgbClr val="FFFFFF"/>
                </a:highlight>
                <a:latin typeface="+mn-ea"/>
              </a:rPr>
              <a:t>(</a:t>
            </a:r>
            <a:r>
              <a:rPr lang="en-US" altLang="zh-CN" b="0" dirty="0">
                <a:solidFill>
                  <a:srgbClr val="0000FF"/>
                </a:solidFill>
                <a:effectLst/>
                <a:highlight>
                  <a:srgbClr val="FFFFFF"/>
                </a:highlight>
                <a:latin typeface="+mn-ea"/>
              </a:rPr>
              <a:t>int</a:t>
            </a:r>
            <a:r>
              <a:rPr lang="en-US" altLang="zh-CN" b="0" dirty="0">
                <a:solidFill>
                  <a:srgbClr val="3B3B3B"/>
                </a:solidFill>
                <a:effectLst/>
                <a:highlight>
                  <a:srgbClr val="FFFFFF"/>
                </a:highlight>
                <a:latin typeface="+mn-ea"/>
              </a:rPr>
              <a:t> </a:t>
            </a:r>
            <a:r>
              <a:rPr lang="en-US" altLang="zh-CN" b="0" dirty="0">
                <a:solidFill>
                  <a:srgbClr val="001080"/>
                </a:solidFill>
                <a:effectLst/>
                <a:highlight>
                  <a:srgbClr val="FFFFFF"/>
                </a:highlight>
                <a:latin typeface="+mn-ea"/>
              </a:rPr>
              <a:t>n</a:t>
            </a:r>
            <a:r>
              <a:rPr lang="en-US" altLang="zh-CN" b="0" dirty="0">
                <a:solidFill>
                  <a:srgbClr val="3B3B3B"/>
                </a:solidFill>
                <a:effectLst/>
                <a:highlight>
                  <a:srgbClr val="FFFFFF"/>
                </a:highlight>
                <a:latin typeface="+mn-ea"/>
              </a:rPr>
              <a:t>) {</a:t>
            </a:r>
          </a:p>
          <a:p>
            <a:r>
              <a:rPr lang="en-US" altLang="zh-CN" b="0" dirty="0">
                <a:solidFill>
                  <a:srgbClr val="3B3B3B"/>
                </a:solidFill>
                <a:effectLst/>
                <a:highlight>
                  <a:srgbClr val="FFFFFF"/>
                </a:highlight>
                <a:latin typeface="+mn-ea"/>
              </a:rPr>
              <a:t>    </a:t>
            </a:r>
            <a:r>
              <a:rPr lang="en-US" altLang="zh-CN" b="0" dirty="0">
                <a:solidFill>
                  <a:srgbClr val="0000FF"/>
                </a:solidFill>
                <a:effectLst/>
                <a:highlight>
                  <a:srgbClr val="FFFFFF"/>
                </a:highlight>
                <a:latin typeface="+mn-ea"/>
              </a:rPr>
              <a:t>int</a:t>
            </a:r>
            <a:r>
              <a:rPr lang="en-US" altLang="zh-CN" b="0" dirty="0">
                <a:solidFill>
                  <a:srgbClr val="3B3B3B"/>
                </a:solidFill>
                <a:effectLst/>
                <a:highlight>
                  <a:srgbClr val="FFFFFF"/>
                </a:highlight>
                <a:latin typeface="+mn-ea"/>
              </a:rPr>
              <a:t> </a:t>
            </a:r>
            <a:r>
              <a:rPr lang="en-US" altLang="zh-CN" b="0" dirty="0" err="1">
                <a:solidFill>
                  <a:srgbClr val="001080"/>
                </a:solidFill>
                <a:effectLst/>
                <a:highlight>
                  <a:srgbClr val="FFFFFF"/>
                </a:highlight>
                <a:latin typeface="+mn-ea"/>
              </a:rPr>
              <a:t>i</a:t>
            </a:r>
            <a:r>
              <a:rPr lang="en-US" altLang="zh-CN" b="0" dirty="0">
                <a:solidFill>
                  <a:srgbClr val="3B3B3B"/>
                </a:solidFill>
                <a:effectLst/>
                <a:highlight>
                  <a:srgbClr val="FFFFFF"/>
                </a:highlight>
                <a:latin typeface="+mn-ea"/>
              </a:rPr>
              <a:t>, </a:t>
            </a:r>
            <a:r>
              <a:rPr lang="en-US" altLang="zh-CN" b="0" dirty="0">
                <a:solidFill>
                  <a:srgbClr val="001080"/>
                </a:solidFill>
                <a:effectLst/>
                <a:highlight>
                  <a:srgbClr val="FFFFFF"/>
                </a:highlight>
                <a:latin typeface="+mn-ea"/>
              </a:rPr>
              <a:t>fact</a:t>
            </a:r>
            <a:r>
              <a:rPr lang="en-US" altLang="zh-CN" b="0" dirty="0">
                <a:solidFill>
                  <a:srgbClr val="3B3B3B"/>
                </a:solidFill>
                <a:effectLst/>
                <a:highlight>
                  <a:srgbClr val="FFFFFF"/>
                </a:highlight>
                <a:latin typeface="+mn-ea"/>
              </a:rPr>
              <a:t> </a:t>
            </a:r>
            <a:r>
              <a:rPr lang="en-US" altLang="zh-CN" b="0" dirty="0">
                <a:solidFill>
                  <a:srgbClr val="000000"/>
                </a:solidFill>
                <a:effectLst/>
                <a:highlight>
                  <a:srgbClr val="FFFFFF"/>
                </a:highlight>
                <a:latin typeface="+mn-ea"/>
              </a:rPr>
              <a:t>=</a:t>
            </a:r>
            <a:r>
              <a:rPr lang="en-US" altLang="zh-CN" b="0" dirty="0">
                <a:solidFill>
                  <a:srgbClr val="3B3B3B"/>
                </a:solidFill>
                <a:effectLst/>
                <a:highlight>
                  <a:srgbClr val="FFFFFF"/>
                </a:highlight>
                <a:latin typeface="+mn-ea"/>
              </a:rPr>
              <a:t> </a:t>
            </a:r>
            <a:r>
              <a:rPr lang="en-US" altLang="zh-CN" b="0" dirty="0">
                <a:solidFill>
                  <a:srgbClr val="098658"/>
                </a:solidFill>
                <a:effectLst/>
                <a:highlight>
                  <a:srgbClr val="FFFFFF"/>
                </a:highlight>
                <a:latin typeface="+mn-ea"/>
              </a:rPr>
              <a:t>1</a:t>
            </a:r>
            <a:r>
              <a:rPr lang="en-US" altLang="zh-CN" b="0" dirty="0">
                <a:solidFill>
                  <a:srgbClr val="3B3B3B"/>
                </a:solidFill>
                <a:effectLst/>
                <a:highlight>
                  <a:srgbClr val="FFFFFF"/>
                </a:highlight>
                <a:latin typeface="+mn-ea"/>
              </a:rPr>
              <a:t>;</a:t>
            </a:r>
          </a:p>
          <a:p>
            <a:r>
              <a:rPr lang="en-US" altLang="zh-CN" b="0" dirty="0">
                <a:solidFill>
                  <a:srgbClr val="3B3B3B"/>
                </a:solidFill>
                <a:effectLst/>
                <a:highlight>
                  <a:srgbClr val="FFFFFF"/>
                </a:highlight>
                <a:latin typeface="+mn-ea"/>
              </a:rPr>
              <a:t>    </a:t>
            </a:r>
            <a:r>
              <a:rPr lang="en-US" altLang="zh-CN" b="0" dirty="0">
                <a:solidFill>
                  <a:srgbClr val="AF00DB"/>
                </a:solidFill>
                <a:effectLst/>
                <a:highlight>
                  <a:srgbClr val="FFFFFF"/>
                </a:highlight>
                <a:latin typeface="+mn-ea"/>
              </a:rPr>
              <a:t>for</a:t>
            </a:r>
            <a:r>
              <a:rPr lang="en-US" altLang="zh-CN" b="0" dirty="0">
                <a:solidFill>
                  <a:srgbClr val="3B3B3B"/>
                </a:solidFill>
                <a:effectLst/>
                <a:highlight>
                  <a:srgbClr val="FFFFFF"/>
                </a:highlight>
                <a:latin typeface="+mn-ea"/>
              </a:rPr>
              <a:t> (</a:t>
            </a:r>
            <a:r>
              <a:rPr lang="en-US" altLang="zh-CN" b="0" dirty="0" err="1">
                <a:solidFill>
                  <a:srgbClr val="001080"/>
                </a:solidFill>
                <a:effectLst/>
                <a:highlight>
                  <a:srgbClr val="FFFFFF"/>
                </a:highlight>
                <a:latin typeface="+mn-ea"/>
              </a:rPr>
              <a:t>i</a:t>
            </a:r>
            <a:r>
              <a:rPr lang="en-US" altLang="zh-CN" b="0" dirty="0">
                <a:solidFill>
                  <a:srgbClr val="3B3B3B"/>
                </a:solidFill>
                <a:effectLst/>
                <a:highlight>
                  <a:srgbClr val="FFFFFF"/>
                </a:highlight>
                <a:latin typeface="+mn-ea"/>
              </a:rPr>
              <a:t> </a:t>
            </a:r>
            <a:r>
              <a:rPr lang="en-US" altLang="zh-CN" b="0" dirty="0">
                <a:solidFill>
                  <a:srgbClr val="000000"/>
                </a:solidFill>
                <a:effectLst/>
                <a:highlight>
                  <a:srgbClr val="FFFFFF"/>
                </a:highlight>
                <a:latin typeface="+mn-ea"/>
              </a:rPr>
              <a:t>=</a:t>
            </a:r>
            <a:r>
              <a:rPr lang="en-US" altLang="zh-CN" b="0" dirty="0">
                <a:solidFill>
                  <a:srgbClr val="3B3B3B"/>
                </a:solidFill>
                <a:effectLst/>
                <a:highlight>
                  <a:srgbClr val="FFFFFF"/>
                </a:highlight>
                <a:latin typeface="+mn-ea"/>
              </a:rPr>
              <a:t> </a:t>
            </a:r>
            <a:r>
              <a:rPr lang="en-US" altLang="zh-CN" b="0" dirty="0">
                <a:solidFill>
                  <a:srgbClr val="098658"/>
                </a:solidFill>
                <a:effectLst/>
                <a:highlight>
                  <a:srgbClr val="FFFFFF"/>
                </a:highlight>
                <a:latin typeface="+mn-ea"/>
              </a:rPr>
              <a:t>1</a:t>
            </a:r>
            <a:r>
              <a:rPr lang="en-US" altLang="zh-CN" b="0" dirty="0">
                <a:solidFill>
                  <a:srgbClr val="3B3B3B"/>
                </a:solidFill>
                <a:effectLst/>
                <a:highlight>
                  <a:srgbClr val="FFFFFF"/>
                </a:highlight>
                <a:latin typeface="+mn-ea"/>
              </a:rPr>
              <a:t>; </a:t>
            </a:r>
            <a:r>
              <a:rPr lang="en-US" altLang="zh-CN" b="0" dirty="0" err="1">
                <a:solidFill>
                  <a:srgbClr val="001080"/>
                </a:solidFill>
                <a:effectLst/>
                <a:highlight>
                  <a:srgbClr val="FFFFFF"/>
                </a:highlight>
                <a:latin typeface="+mn-ea"/>
              </a:rPr>
              <a:t>i</a:t>
            </a:r>
            <a:r>
              <a:rPr lang="en-US" altLang="zh-CN" b="0" dirty="0">
                <a:solidFill>
                  <a:srgbClr val="3B3B3B"/>
                </a:solidFill>
                <a:effectLst/>
                <a:highlight>
                  <a:srgbClr val="FFFFFF"/>
                </a:highlight>
                <a:latin typeface="+mn-ea"/>
              </a:rPr>
              <a:t> </a:t>
            </a:r>
            <a:r>
              <a:rPr lang="en-US" altLang="zh-CN" b="0" dirty="0">
                <a:solidFill>
                  <a:srgbClr val="000000"/>
                </a:solidFill>
                <a:effectLst/>
                <a:highlight>
                  <a:srgbClr val="FFFFFF"/>
                </a:highlight>
                <a:latin typeface="+mn-ea"/>
              </a:rPr>
              <a:t>&lt;=</a:t>
            </a:r>
            <a:r>
              <a:rPr lang="en-US" altLang="zh-CN" b="0" dirty="0">
                <a:solidFill>
                  <a:srgbClr val="3B3B3B"/>
                </a:solidFill>
                <a:effectLst/>
                <a:highlight>
                  <a:srgbClr val="FFFFFF"/>
                </a:highlight>
                <a:latin typeface="+mn-ea"/>
              </a:rPr>
              <a:t> </a:t>
            </a:r>
            <a:r>
              <a:rPr lang="en-US" altLang="zh-CN" b="0" dirty="0">
                <a:solidFill>
                  <a:srgbClr val="001080"/>
                </a:solidFill>
                <a:effectLst/>
                <a:highlight>
                  <a:srgbClr val="FFFFFF"/>
                </a:highlight>
                <a:latin typeface="+mn-ea"/>
              </a:rPr>
              <a:t>n</a:t>
            </a:r>
            <a:r>
              <a:rPr lang="en-US" altLang="zh-CN" b="0" dirty="0">
                <a:solidFill>
                  <a:srgbClr val="3B3B3B"/>
                </a:solidFill>
                <a:effectLst/>
                <a:highlight>
                  <a:srgbClr val="FFFFFF"/>
                </a:highlight>
                <a:latin typeface="+mn-ea"/>
              </a:rPr>
              <a:t>; </a:t>
            </a:r>
            <a:r>
              <a:rPr lang="en-US" altLang="zh-CN" b="0" dirty="0" err="1">
                <a:solidFill>
                  <a:srgbClr val="001080"/>
                </a:solidFill>
                <a:effectLst/>
                <a:highlight>
                  <a:srgbClr val="FFFFFF"/>
                </a:highlight>
                <a:latin typeface="+mn-ea"/>
              </a:rPr>
              <a:t>i</a:t>
            </a:r>
            <a:r>
              <a:rPr lang="en-US" altLang="zh-CN" b="0" dirty="0">
                <a:solidFill>
                  <a:srgbClr val="000000"/>
                </a:solidFill>
                <a:effectLst/>
                <a:highlight>
                  <a:srgbClr val="FFFFFF"/>
                </a:highlight>
                <a:latin typeface="+mn-ea"/>
              </a:rPr>
              <a:t>++</a:t>
            </a:r>
            <a:r>
              <a:rPr lang="en-US" altLang="zh-CN" b="0" dirty="0">
                <a:solidFill>
                  <a:srgbClr val="3B3B3B"/>
                </a:solidFill>
                <a:effectLst/>
                <a:highlight>
                  <a:srgbClr val="FFFFFF"/>
                </a:highlight>
                <a:latin typeface="+mn-ea"/>
              </a:rPr>
              <a:t>)</a:t>
            </a:r>
          </a:p>
          <a:p>
            <a:r>
              <a:rPr lang="en-US" altLang="zh-CN" b="0" dirty="0">
                <a:solidFill>
                  <a:srgbClr val="3B3B3B"/>
                </a:solidFill>
                <a:effectLst/>
                <a:highlight>
                  <a:srgbClr val="FFFFFF"/>
                </a:highlight>
                <a:latin typeface="+mn-ea"/>
              </a:rPr>
              <a:t>        </a:t>
            </a:r>
            <a:r>
              <a:rPr lang="en-US" altLang="zh-CN" b="0" dirty="0">
                <a:solidFill>
                  <a:srgbClr val="001080"/>
                </a:solidFill>
                <a:effectLst/>
                <a:highlight>
                  <a:srgbClr val="FFFFFF"/>
                </a:highlight>
                <a:latin typeface="+mn-ea"/>
              </a:rPr>
              <a:t>fact</a:t>
            </a:r>
            <a:r>
              <a:rPr lang="en-US" altLang="zh-CN" b="0" dirty="0">
                <a:solidFill>
                  <a:srgbClr val="3B3B3B"/>
                </a:solidFill>
                <a:effectLst/>
                <a:highlight>
                  <a:srgbClr val="FFFFFF"/>
                </a:highlight>
                <a:latin typeface="+mn-ea"/>
              </a:rPr>
              <a:t> </a:t>
            </a:r>
            <a:r>
              <a:rPr lang="en-US" altLang="zh-CN" b="0" dirty="0">
                <a:solidFill>
                  <a:srgbClr val="000000"/>
                </a:solidFill>
                <a:effectLst/>
                <a:highlight>
                  <a:srgbClr val="FFFFFF"/>
                </a:highlight>
                <a:latin typeface="+mn-ea"/>
              </a:rPr>
              <a:t>*=</a:t>
            </a:r>
            <a:r>
              <a:rPr lang="en-US" altLang="zh-CN" b="0" dirty="0">
                <a:solidFill>
                  <a:srgbClr val="3B3B3B"/>
                </a:solidFill>
                <a:effectLst/>
                <a:highlight>
                  <a:srgbClr val="FFFFFF"/>
                </a:highlight>
                <a:latin typeface="+mn-ea"/>
              </a:rPr>
              <a:t> </a:t>
            </a:r>
            <a:r>
              <a:rPr lang="en-US" altLang="zh-CN" b="0" dirty="0" err="1">
                <a:solidFill>
                  <a:srgbClr val="001080"/>
                </a:solidFill>
                <a:effectLst/>
                <a:highlight>
                  <a:srgbClr val="FFFFFF"/>
                </a:highlight>
                <a:latin typeface="+mn-ea"/>
              </a:rPr>
              <a:t>i</a:t>
            </a:r>
            <a:r>
              <a:rPr lang="en-US" altLang="zh-CN" b="0" dirty="0">
                <a:solidFill>
                  <a:srgbClr val="3B3B3B"/>
                </a:solidFill>
                <a:effectLst/>
                <a:highlight>
                  <a:srgbClr val="FFFFFF"/>
                </a:highlight>
                <a:latin typeface="+mn-ea"/>
              </a:rPr>
              <a:t>;</a:t>
            </a:r>
          </a:p>
          <a:p>
            <a:r>
              <a:rPr lang="en-US" altLang="zh-CN" b="0" dirty="0">
                <a:solidFill>
                  <a:srgbClr val="3B3B3B"/>
                </a:solidFill>
                <a:effectLst/>
                <a:highlight>
                  <a:srgbClr val="FFFFFF"/>
                </a:highlight>
                <a:latin typeface="+mn-ea"/>
              </a:rPr>
              <a:t>    </a:t>
            </a:r>
            <a:r>
              <a:rPr lang="en-US" altLang="zh-CN" b="0" dirty="0">
                <a:solidFill>
                  <a:srgbClr val="AF00DB"/>
                </a:solidFill>
                <a:effectLst/>
                <a:highlight>
                  <a:srgbClr val="FFFFFF"/>
                </a:highlight>
                <a:latin typeface="+mn-ea"/>
              </a:rPr>
              <a:t>return</a:t>
            </a:r>
            <a:r>
              <a:rPr lang="en-US" altLang="zh-CN" b="0" dirty="0">
                <a:solidFill>
                  <a:srgbClr val="3B3B3B"/>
                </a:solidFill>
                <a:effectLst/>
                <a:highlight>
                  <a:srgbClr val="FFFFFF"/>
                </a:highlight>
                <a:latin typeface="+mn-ea"/>
              </a:rPr>
              <a:t> (</a:t>
            </a:r>
            <a:r>
              <a:rPr lang="en-US" altLang="zh-CN" b="0" dirty="0">
                <a:solidFill>
                  <a:srgbClr val="001080"/>
                </a:solidFill>
                <a:effectLst/>
                <a:highlight>
                  <a:srgbClr val="FFFFFF"/>
                </a:highlight>
                <a:latin typeface="+mn-ea"/>
              </a:rPr>
              <a:t>fact</a:t>
            </a:r>
            <a:r>
              <a:rPr lang="en-US" altLang="zh-CN" b="0" dirty="0">
                <a:solidFill>
                  <a:srgbClr val="3B3B3B"/>
                </a:solidFill>
                <a:effectLst/>
                <a:highlight>
                  <a:srgbClr val="FFFFFF"/>
                </a:highlight>
                <a:latin typeface="+mn-ea"/>
              </a:rPr>
              <a:t>);</a:t>
            </a:r>
          </a:p>
          <a:p>
            <a:r>
              <a:rPr lang="en-US" altLang="zh-CN" b="0" dirty="0">
                <a:solidFill>
                  <a:srgbClr val="3B3B3B"/>
                </a:solidFill>
                <a:effectLst/>
                <a:highlight>
                  <a:srgbClr val="FFFFFF"/>
                </a:highlight>
                <a:latin typeface="+mn-ea"/>
              </a:rPr>
              <a:t>}</a:t>
            </a:r>
          </a:p>
        </p:txBody>
      </p:sp>
      <p:sp>
        <p:nvSpPr>
          <p:cNvPr id="9" name="文本框 8">
            <a:extLst>
              <a:ext uri="{FF2B5EF4-FFF2-40B4-BE49-F238E27FC236}">
                <a16:creationId xmlns:a16="http://schemas.microsoft.com/office/drawing/2014/main" id="{60ACB2E0-53C8-E443-1F83-7023505D48DA}"/>
              </a:ext>
            </a:extLst>
          </p:cNvPr>
          <p:cNvSpPr txBox="1"/>
          <p:nvPr/>
        </p:nvSpPr>
        <p:spPr>
          <a:xfrm>
            <a:off x="6438106" y="1919168"/>
            <a:ext cx="2757487" cy="3293209"/>
          </a:xfrm>
          <a:prstGeom prst="rect">
            <a:avLst/>
          </a:prstGeom>
          <a:solidFill>
            <a:srgbClr val="FFFFFF"/>
          </a:solidFill>
          <a:ln>
            <a:solidFill>
              <a:srgbClr val="0E7C7E"/>
            </a:solidFill>
          </a:ln>
          <a:effectLst>
            <a:outerShdw blurRad="50800" dist="50800" dir="2700000" algn="ctr" rotWithShape="0">
              <a:schemeClr val="tx1">
                <a:alpha val="40000"/>
              </a:schemeClr>
            </a:outerShdw>
          </a:effectLst>
        </p:spPr>
        <p:txBody>
          <a:bodyPr wrap="square">
            <a:spAutoFit/>
          </a:bodyPr>
          <a:lstStyle/>
          <a:p>
            <a:r>
              <a:rPr lang="pt-BR" altLang="zh-CN" sz="1600" dirty="0">
                <a:solidFill>
                  <a:srgbClr val="008000"/>
                </a:solidFill>
                <a:highlight>
                  <a:srgbClr val="FFFFFF"/>
                </a:highlight>
                <a:latin typeface="+mn-ea"/>
              </a:rPr>
              <a:t>// r1 </a:t>
            </a:r>
            <a:r>
              <a:rPr lang="en-US" altLang="zh-CN" sz="1600" dirty="0">
                <a:solidFill>
                  <a:srgbClr val="008000"/>
                </a:solidFill>
                <a:highlight>
                  <a:srgbClr val="FFFFFF"/>
                </a:highlight>
                <a:latin typeface="+mn-ea"/>
              </a:rPr>
              <a:t>&lt;</a:t>
            </a:r>
            <a:r>
              <a:rPr lang="pt-BR" altLang="zh-CN" sz="1600" dirty="0">
                <a:solidFill>
                  <a:srgbClr val="008000"/>
                </a:solidFill>
                <a:highlight>
                  <a:srgbClr val="FFFFFF"/>
                </a:highlight>
                <a:latin typeface="+mn-ea"/>
              </a:rPr>
              <a:t>- n</a:t>
            </a:r>
          </a:p>
          <a:p>
            <a:r>
              <a:rPr lang="pt-BR" altLang="zh-CN" sz="1600" dirty="0">
                <a:solidFill>
                  <a:srgbClr val="008000"/>
                </a:solidFill>
                <a:highlight>
                  <a:srgbClr val="FFFFFF"/>
                </a:highlight>
                <a:latin typeface="+mn-ea"/>
              </a:rPr>
              <a:t>// r0 &lt;- fact</a:t>
            </a:r>
          </a:p>
          <a:p>
            <a:r>
              <a:rPr lang="pt-BR" altLang="zh-CN" sz="1600" b="0" dirty="0">
                <a:solidFill>
                  <a:srgbClr val="3B3B3B"/>
                </a:solidFill>
                <a:effectLst/>
                <a:highlight>
                  <a:srgbClr val="FFFFFF"/>
                </a:highlight>
                <a:latin typeface="+mn-ea"/>
              </a:rPr>
              <a:t> </a:t>
            </a:r>
          </a:p>
          <a:p>
            <a:r>
              <a:rPr lang="pt-BR" altLang="zh-CN" sz="1600" b="0" dirty="0">
                <a:solidFill>
                  <a:srgbClr val="3B3B3B"/>
                </a:solidFill>
                <a:effectLst/>
                <a:highlight>
                  <a:srgbClr val="FFFFFF"/>
                </a:highlight>
                <a:latin typeface="+mn-ea"/>
              </a:rPr>
              <a:t>fact:</a:t>
            </a:r>
          </a:p>
          <a:p>
            <a:r>
              <a:rPr lang="pt-BR" altLang="zh-CN" sz="1600" b="0" dirty="0">
                <a:solidFill>
                  <a:srgbClr val="3B3B3B"/>
                </a:solidFill>
                <a:effectLst/>
                <a:highlight>
                  <a:srgbClr val="FFFFFF"/>
                </a:highlight>
                <a:latin typeface="+mn-ea"/>
              </a:rPr>
              <a:t>        mov     r1, r0</a:t>
            </a:r>
          </a:p>
          <a:p>
            <a:r>
              <a:rPr lang="pt-BR" altLang="zh-CN" sz="1600" b="0" dirty="0">
                <a:solidFill>
                  <a:srgbClr val="3B3B3B"/>
                </a:solidFill>
                <a:effectLst/>
                <a:highlight>
                  <a:srgbClr val="FFFFFF"/>
                </a:highlight>
                <a:latin typeface="+mn-ea"/>
              </a:rPr>
              <a:t>        mov     r0, #</a:t>
            </a:r>
            <a:r>
              <a:rPr lang="pt-BR" altLang="zh-CN" sz="1600" b="0" dirty="0">
                <a:solidFill>
                  <a:srgbClr val="098658"/>
                </a:solidFill>
                <a:effectLst/>
                <a:highlight>
                  <a:srgbClr val="FFFFFF"/>
                </a:highlight>
                <a:latin typeface="+mn-ea"/>
              </a:rPr>
              <a:t>1</a:t>
            </a:r>
            <a:endParaRPr lang="pt-BR" altLang="zh-CN" sz="1600" b="0" dirty="0">
              <a:solidFill>
                <a:srgbClr val="3B3B3B"/>
              </a:solidFill>
              <a:effectLst/>
              <a:highlight>
                <a:srgbClr val="FFFFFF"/>
              </a:highlight>
              <a:latin typeface="+mn-ea"/>
            </a:endParaRPr>
          </a:p>
          <a:p>
            <a:r>
              <a:rPr lang="pt-BR" altLang="zh-CN" sz="1600" b="0" dirty="0">
                <a:solidFill>
                  <a:srgbClr val="3B3B3B"/>
                </a:solidFill>
                <a:effectLst/>
                <a:highlight>
                  <a:srgbClr val="FFFFFF"/>
                </a:highlight>
                <a:latin typeface="+mn-ea"/>
              </a:rPr>
              <a:t>        cmp     r1, #</a:t>
            </a:r>
            <a:r>
              <a:rPr lang="pt-BR" altLang="zh-CN" sz="1600" b="0" dirty="0">
                <a:solidFill>
                  <a:srgbClr val="098658"/>
                </a:solidFill>
                <a:effectLst/>
                <a:highlight>
                  <a:srgbClr val="FFFFFF"/>
                </a:highlight>
                <a:latin typeface="+mn-ea"/>
              </a:rPr>
              <a:t>0</a:t>
            </a:r>
            <a:endParaRPr lang="pt-BR" altLang="zh-CN" sz="1600" b="0" dirty="0">
              <a:solidFill>
                <a:srgbClr val="3B3B3B"/>
              </a:solidFill>
              <a:effectLst/>
              <a:highlight>
                <a:srgbClr val="FFFFFF"/>
              </a:highlight>
              <a:latin typeface="+mn-ea"/>
            </a:endParaRPr>
          </a:p>
          <a:p>
            <a:r>
              <a:rPr lang="pt-BR" altLang="zh-CN" sz="1600" b="0" dirty="0">
                <a:solidFill>
                  <a:srgbClr val="3B3B3B"/>
                </a:solidFill>
                <a:effectLst/>
                <a:highlight>
                  <a:srgbClr val="FFFFFF"/>
                </a:highlight>
                <a:latin typeface="+mn-ea"/>
              </a:rPr>
              <a:t>        bxeq    lr</a:t>
            </a:r>
          </a:p>
          <a:p>
            <a:r>
              <a:rPr lang="pt-BR" altLang="zh-CN" sz="1600" b="0" dirty="0">
                <a:solidFill>
                  <a:srgbClr val="3B3B3B"/>
                </a:solidFill>
                <a:effectLst/>
                <a:highlight>
                  <a:srgbClr val="FFFFFF"/>
                </a:highlight>
                <a:latin typeface="+mn-ea"/>
              </a:rPr>
              <a:t>.L1:</a:t>
            </a:r>
          </a:p>
          <a:p>
            <a:r>
              <a:rPr lang="pt-BR" altLang="zh-CN" sz="1600" b="0" dirty="0">
                <a:solidFill>
                  <a:srgbClr val="3B3B3B"/>
                </a:solidFill>
                <a:effectLst/>
                <a:highlight>
                  <a:srgbClr val="FFFFFF"/>
                </a:highlight>
                <a:latin typeface="+mn-ea"/>
              </a:rPr>
              <a:t>        </a:t>
            </a:r>
            <a:r>
              <a:rPr lang="pt-BR" altLang="zh-CN" sz="1600" b="0" dirty="0">
                <a:solidFill>
                  <a:srgbClr val="0000FF"/>
                </a:solidFill>
                <a:effectLst/>
                <a:highlight>
                  <a:srgbClr val="FFFFFF"/>
                </a:highlight>
                <a:latin typeface="+mn-ea"/>
              </a:rPr>
              <a:t>mul</a:t>
            </a:r>
            <a:r>
              <a:rPr lang="pt-BR" altLang="zh-CN" sz="1600" b="0" dirty="0">
                <a:solidFill>
                  <a:srgbClr val="3B3B3B"/>
                </a:solidFill>
                <a:effectLst/>
                <a:highlight>
                  <a:srgbClr val="FFFFFF"/>
                </a:highlight>
                <a:latin typeface="+mn-ea"/>
              </a:rPr>
              <a:t>     r0, r0, r1</a:t>
            </a:r>
          </a:p>
          <a:p>
            <a:r>
              <a:rPr lang="pt-BR" altLang="zh-CN" sz="1600" b="0" dirty="0">
                <a:solidFill>
                  <a:srgbClr val="3B3B3B"/>
                </a:solidFill>
                <a:effectLst/>
                <a:highlight>
                  <a:srgbClr val="FFFFFF"/>
                </a:highlight>
                <a:latin typeface="+mn-ea"/>
              </a:rPr>
              <a:t>        subs    r1, r1, #</a:t>
            </a:r>
            <a:r>
              <a:rPr lang="pt-BR" altLang="zh-CN" sz="1600" b="0" dirty="0">
                <a:solidFill>
                  <a:srgbClr val="098658"/>
                </a:solidFill>
                <a:effectLst/>
                <a:highlight>
                  <a:srgbClr val="FFFFFF"/>
                </a:highlight>
                <a:latin typeface="+mn-ea"/>
              </a:rPr>
              <a:t>1</a:t>
            </a:r>
            <a:endParaRPr lang="pt-BR" altLang="zh-CN" sz="1600" b="0" dirty="0">
              <a:solidFill>
                <a:srgbClr val="3B3B3B"/>
              </a:solidFill>
              <a:effectLst/>
              <a:highlight>
                <a:srgbClr val="FFFFFF"/>
              </a:highlight>
              <a:latin typeface="+mn-ea"/>
            </a:endParaRPr>
          </a:p>
          <a:p>
            <a:r>
              <a:rPr lang="pt-BR" altLang="zh-CN" sz="1600" b="0" dirty="0">
                <a:solidFill>
                  <a:srgbClr val="3B3B3B"/>
                </a:solidFill>
                <a:effectLst/>
                <a:highlight>
                  <a:srgbClr val="FFFFFF"/>
                </a:highlight>
                <a:latin typeface="+mn-ea"/>
              </a:rPr>
              <a:t>        bne     .L1</a:t>
            </a:r>
          </a:p>
          <a:p>
            <a:r>
              <a:rPr lang="pt-BR" altLang="zh-CN" sz="1600" b="0" dirty="0">
                <a:solidFill>
                  <a:srgbClr val="3B3B3B"/>
                </a:solidFill>
                <a:effectLst/>
                <a:highlight>
                  <a:srgbClr val="FFFFFF"/>
                </a:highlight>
                <a:latin typeface="+mn-ea"/>
              </a:rPr>
              <a:t>        bx      lr</a:t>
            </a:r>
          </a:p>
        </p:txBody>
      </p:sp>
      <p:sp>
        <p:nvSpPr>
          <p:cNvPr id="10" name="箭头: 右 9">
            <a:extLst>
              <a:ext uri="{FF2B5EF4-FFF2-40B4-BE49-F238E27FC236}">
                <a16:creationId xmlns:a16="http://schemas.microsoft.com/office/drawing/2014/main" id="{5D45F74D-A17D-3A3B-9521-98EB7FECFD62}"/>
              </a:ext>
            </a:extLst>
          </p:cNvPr>
          <p:cNvSpPr/>
          <p:nvPr/>
        </p:nvSpPr>
        <p:spPr>
          <a:xfrm>
            <a:off x="4869180" y="2963138"/>
            <a:ext cx="582930" cy="354330"/>
          </a:xfrm>
          <a:prstGeom prst="rightArrow">
            <a:avLst/>
          </a:prstGeom>
          <a:solidFill>
            <a:schemeClr val="bg1"/>
          </a:solidFill>
          <a:effectLst>
            <a:outerShdw blurRad="50800" dist="50800" dir="2700000" algn="ctr" rotWithShape="0">
              <a:schemeClr val="tx1">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4588253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11044F4-24EA-D1BE-0DAE-31E12BCE053A}"/>
              </a:ext>
            </a:extLst>
          </p:cNvPr>
          <p:cNvSpPr>
            <a:spLocks noGrp="1"/>
          </p:cNvSpPr>
          <p:nvPr>
            <p:ph idx="1"/>
          </p:nvPr>
        </p:nvSpPr>
        <p:spPr/>
        <p:txBody>
          <a:bodyPr/>
          <a:lstStyle/>
          <a:p>
            <a:r>
              <a:rPr lang="zh-CN" altLang="en-US" dirty="0"/>
              <a:t>以下翻译用了哪些优化技术</a:t>
            </a:r>
          </a:p>
        </p:txBody>
      </p:sp>
      <p:sp>
        <p:nvSpPr>
          <p:cNvPr id="3" name="标题 2">
            <a:extLst>
              <a:ext uri="{FF2B5EF4-FFF2-40B4-BE49-F238E27FC236}">
                <a16:creationId xmlns:a16="http://schemas.microsoft.com/office/drawing/2014/main" id="{D0AE2D96-9F70-1561-8831-5BE035A605BD}"/>
              </a:ext>
            </a:extLst>
          </p:cNvPr>
          <p:cNvSpPr>
            <a:spLocks noGrp="1"/>
          </p:cNvSpPr>
          <p:nvPr>
            <p:ph type="title"/>
          </p:nvPr>
        </p:nvSpPr>
        <p:spPr/>
        <p:txBody>
          <a:bodyPr/>
          <a:lstStyle/>
          <a:p>
            <a:r>
              <a:rPr lang="zh-CN" altLang="en-US" dirty="0"/>
              <a:t>课前复习</a:t>
            </a:r>
          </a:p>
        </p:txBody>
      </p:sp>
      <p:sp>
        <p:nvSpPr>
          <p:cNvPr id="8" name="文本框 7">
            <a:extLst>
              <a:ext uri="{FF2B5EF4-FFF2-40B4-BE49-F238E27FC236}">
                <a16:creationId xmlns:a16="http://schemas.microsoft.com/office/drawing/2014/main" id="{9219681B-BED6-61E0-A8E8-2053A5331D22}"/>
              </a:ext>
            </a:extLst>
          </p:cNvPr>
          <p:cNvSpPr txBox="1"/>
          <p:nvPr/>
        </p:nvSpPr>
        <p:spPr>
          <a:xfrm>
            <a:off x="567832" y="1611630"/>
            <a:ext cx="4301348" cy="4801314"/>
          </a:xfrm>
          <a:prstGeom prst="rect">
            <a:avLst/>
          </a:prstGeom>
          <a:solidFill>
            <a:srgbClr val="FFFFFF"/>
          </a:solidFill>
          <a:ln>
            <a:solidFill>
              <a:srgbClr val="0E7C7E"/>
            </a:solidFill>
          </a:ln>
          <a:effectLst>
            <a:outerShdw blurRad="50800" dist="50800" dir="2700000" algn="ctr" rotWithShape="0">
              <a:schemeClr val="tx1">
                <a:alpha val="40000"/>
              </a:schemeClr>
            </a:outerShdw>
          </a:effectLst>
        </p:spPr>
        <p:txBody>
          <a:bodyPr wrap="square">
            <a:spAutoFit/>
          </a:bodyPr>
          <a:lstStyle/>
          <a:p>
            <a:r>
              <a:rPr lang="en-US" altLang="zh-CN" b="0" dirty="0">
                <a:solidFill>
                  <a:srgbClr val="0000FF"/>
                </a:solidFill>
                <a:effectLst/>
                <a:highlight>
                  <a:srgbClr val="FFFFFF"/>
                </a:highlight>
                <a:latin typeface="Consolas" panose="020B0609020204030204" pitchFamily="49" charset="0"/>
              </a:rPr>
              <a:t>int</a:t>
            </a:r>
            <a:r>
              <a:rPr lang="en-US" altLang="zh-CN" b="0" dirty="0">
                <a:solidFill>
                  <a:srgbClr val="3B3B3B"/>
                </a:solidFill>
                <a:effectLst/>
                <a:highlight>
                  <a:srgbClr val="FFFFFF"/>
                </a:highlight>
                <a:latin typeface="Consolas" panose="020B0609020204030204" pitchFamily="49" charset="0"/>
              </a:rPr>
              <a:t> </a:t>
            </a:r>
            <a:r>
              <a:rPr lang="en-US" altLang="zh-CN" b="0" dirty="0" err="1">
                <a:solidFill>
                  <a:srgbClr val="795E26"/>
                </a:solidFill>
                <a:effectLst/>
                <a:highlight>
                  <a:srgbClr val="FFFFFF"/>
                </a:highlight>
                <a:latin typeface="Consolas" panose="020B0609020204030204" pitchFamily="49" charset="0"/>
              </a:rPr>
              <a:t>gcd</a:t>
            </a:r>
            <a:r>
              <a:rPr lang="en-US" altLang="zh-CN" b="0" dirty="0">
                <a:solidFill>
                  <a:srgbClr val="3B3B3B"/>
                </a:solidFill>
                <a:effectLst/>
                <a:highlight>
                  <a:srgbClr val="FFFFFF"/>
                </a:highlight>
                <a:latin typeface="Consolas" panose="020B0609020204030204" pitchFamily="49" charset="0"/>
              </a:rPr>
              <a:t>(</a:t>
            </a:r>
            <a:r>
              <a:rPr lang="en-US" altLang="zh-CN" b="0" dirty="0">
                <a:solidFill>
                  <a:srgbClr val="0000FF"/>
                </a:solidFill>
                <a:effectLst/>
                <a:highlight>
                  <a:srgbClr val="FFFFFF"/>
                </a:highlight>
                <a:latin typeface="Consolas" panose="020B0609020204030204" pitchFamily="49" charset="0"/>
              </a:rPr>
              <a:t>int</a:t>
            </a:r>
            <a:r>
              <a:rPr lang="en-US" altLang="zh-CN" b="0" dirty="0">
                <a:solidFill>
                  <a:srgbClr val="3B3B3B"/>
                </a:solidFill>
                <a:effectLst/>
                <a:highlight>
                  <a:srgbClr val="FFFFFF"/>
                </a:highlight>
                <a:latin typeface="Consolas" panose="020B0609020204030204" pitchFamily="49" charset="0"/>
              </a:rPr>
              <a:t> </a:t>
            </a:r>
            <a:r>
              <a:rPr lang="en-US" altLang="zh-CN" b="0" dirty="0">
                <a:solidFill>
                  <a:srgbClr val="001080"/>
                </a:solidFill>
                <a:effectLst/>
                <a:highlight>
                  <a:srgbClr val="FFFFFF"/>
                </a:highlight>
                <a:latin typeface="Consolas" panose="020B0609020204030204" pitchFamily="49" charset="0"/>
              </a:rPr>
              <a:t>a</a:t>
            </a:r>
            <a:r>
              <a:rPr lang="en-US" altLang="zh-CN" b="0" dirty="0">
                <a:solidFill>
                  <a:srgbClr val="3B3B3B"/>
                </a:solidFill>
                <a:effectLst/>
                <a:highlight>
                  <a:srgbClr val="FFFFFF"/>
                </a:highlight>
                <a:latin typeface="Consolas" panose="020B0609020204030204" pitchFamily="49" charset="0"/>
              </a:rPr>
              <a:t>, </a:t>
            </a:r>
            <a:r>
              <a:rPr lang="en-US" altLang="zh-CN" b="0" dirty="0">
                <a:solidFill>
                  <a:srgbClr val="0000FF"/>
                </a:solidFill>
                <a:effectLst/>
                <a:highlight>
                  <a:srgbClr val="FFFFFF"/>
                </a:highlight>
                <a:latin typeface="Consolas" panose="020B0609020204030204" pitchFamily="49" charset="0"/>
              </a:rPr>
              <a:t>int</a:t>
            </a:r>
            <a:r>
              <a:rPr lang="en-US" altLang="zh-CN" b="0" dirty="0">
                <a:solidFill>
                  <a:srgbClr val="3B3B3B"/>
                </a:solidFill>
                <a:effectLst/>
                <a:highlight>
                  <a:srgbClr val="FFFFFF"/>
                </a:highlight>
                <a:latin typeface="Consolas" panose="020B0609020204030204" pitchFamily="49" charset="0"/>
              </a:rPr>
              <a:t> </a:t>
            </a:r>
            <a:r>
              <a:rPr lang="en-US" altLang="zh-CN" b="0" dirty="0">
                <a:solidFill>
                  <a:srgbClr val="001080"/>
                </a:solidFill>
                <a:effectLst/>
                <a:highlight>
                  <a:srgbClr val="FFFFFF"/>
                </a:highlight>
                <a:latin typeface="Consolas" panose="020B0609020204030204" pitchFamily="49" charset="0"/>
              </a:rPr>
              <a:t>b</a:t>
            </a:r>
            <a:r>
              <a:rPr lang="en-US" altLang="zh-CN" b="0" dirty="0">
                <a:solidFill>
                  <a:srgbClr val="3B3B3B"/>
                </a:solidFill>
                <a:effectLst/>
                <a:highlight>
                  <a:srgbClr val="FFFFFF"/>
                </a:highlight>
                <a:latin typeface="Consolas" panose="020B0609020204030204" pitchFamily="49" charset="0"/>
              </a:rPr>
              <a:t>) {</a:t>
            </a:r>
          </a:p>
          <a:p>
            <a:r>
              <a:rPr lang="en-US" altLang="zh-CN" b="0" dirty="0">
                <a:solidFill>
                  <a:srgbClr val="3B3B3B"/>
                </a:solidFill>
                <a:effectLst/>
                <a:highlight>
                  <a:srgbClr val="FFFFFF"/>
                </a:highlight>
                <a:latin typeface="Consolas" panose="020B0609020204030204" pitchFamily="49" charset="0"/>
              </a:rPr>
              <a:t>    </a:t>
            </a:r>
            <a:r>
              <a:rPr lang="en-US" altLang="zh-CN" b="0" dirty="0">
                <a:solidFill>
                  <a:srgbClr val="AF00DB"/>
                </a:solidFill>
                <a:effectLst/>
                <a:highlight>
                  <a:srgbClr val="FFFFFF"/>
                </a:highlight>
                <a:latin typeface="Consolas" panose="020B0609020204030204" pitchFamily="49" charset="0"/>
              </a:rPr>
              <a:t>while</a:t>
            </a:r>
            <a:r>
              <a:rPr lang="en-US" altLang="zh-CN" b="0" dirty="0">
                <a:solidFill>
                  <a:srgbClr val="3B3B3B"/>
                </a:solidFill>
                <a:effectLst/>
                <a:highlight>
                  <a:srgbClr val="FFFFFF"/>
                </a:highlight>
                <a:latin typeface="Consolas" panose="020B0609020204030204" pitchFamily="49" charset="0"/>
              </a:rPr>
              <a:t> (</a:t>
            </a:r>
            <a:r>
              <a:rPr lang="en-US" altLang="zh-CN" b="0" dirty="0">
                <a:solidFill>
                  <a:srgbClr val="001080"/>
                </a:solidFill>
                <a:effectLst/>
                <a:highlight>
                  <a:srgbClr val="FFFFFF"/>
                </a:highlight>
                <a:latin typeface="Consolas" panose="020B0609020204030204" pitchFamily="49" charset="0"/>
              </a:rPr>
              <a:t>a</a:t>
            </a:r>
            <a:r>
              <a:rPr lang="en-US" altLang="zh-CN" b="0" dirty="0">
                <a:solidFill>
                  <a:srgbClr val="3B3B3B"/>
                </a:solidFill>
                <a:effectLst/>
                <a:highlight>
                  <a:srgbClr val="FFFFFF"/>
                </a:highlight>
                <a:latin typeface="Consolas" panose="020B0609020204030204" pitchFamily="49" charset="0"/>
              </a:rPr>
              <a:t> </a:t>
            </a:r>
            <a:r>
              <a:rPr lang="en-US" altLang="zh-CN" b="0" dirty="0">
                <a:solidFill>
                  <a:srgbClr val="000000"/>
                </a:solidFill>
                <a:effectLst/>
                <a:highlight>
                  <a:srgbClr val="FFFFFF"/>
                </a:highlight>
                <a:latin typeface="Consolas" panose="020B0609020204030204" pitchFamily="49" charset="0"/>
              </a:rPr>
              <a:t>!=</a:t>
            </a:r>
            <a:r>
              <a:rPr lang="en-US" altLang="zh-CN" b="0" dirty="0">
                <a:solidFill>
                  <a:srgbClr val="3B3B3B"/>
                </a:solidFill>
                <a:effectLst/>
                <a:highlight>
                  <a:srgbClr val="FFFFFF"/>
                </a:highlight>
                <a:latin typeface="Consolas" panose="020B0609020204030204" pitchFamily="49" charset="0"/>
              </a:rPr>
              <a:t> </a:t>
            </a:r>
            <a:r>
              <a:rPr lang="en-US" altLang="zh-CN" b="0" dirty="0">
                <a:solidFill>
                  <a:srgbClr val="001080"/>
                </a:solidFill>
                <a:effectLst/>
                <a:highlight>
                  <a:srgbClr val="FFFFFF"/>
                </a:highlight>
                <a:latin typeface="Consolas" panose="020B0609020204030204" pitchFamily="49" charset="0"/>
              </a:rPr>
              <a:t>b</a:t>
            </a:r>
            <a:r>
              <a:rPr lang="en-US" altLang="zh-CN" b="0" dirty="0">
                <a:solidFill>
                  <a:srgbClr val="3B3B3B"/>
                </a:solidFill>
                <a:effectLst/>
                <a:highlight>
                  <a:srgbClr val="FFFFFF"/>
                </a:highlight>
                <a:latin typeface="Consolas" panose="020B0609020204030204" pitchFamily="49" charset="0"/>
              </a:rPr>
              <a:t>)  {</a:t>
            </a:r>
          </a:p>
          <a:p>
            <a:r>
              <a:rPr lang="en-US" altLang="zh-CN" b="0" dirty="0">
                <a:solidFill>
                  <a:srgbClr val="3B3B3B"/>
                </a:solidFill>
                <a:effectLst/>
                <a:highlight>
                  <a:srgbClr val="FFFFFF"/>
                </a:highlight>
                <a:latin typeface="Consolas" panose="020B0609020204030204" pitchFamily="49" charset="0"/>
              </a:rPr>
              <a:t>        </a:t>
            </a:r>
            <a:r>
              <a:rPr lang="en-US" altLang="zh-CN" b="0" dirty="0">
                <a:solidFill>
                  <a:srgbClr val="AF00DB"/>
                </a:solidFill>
                <a:effectLst/>
                <a:highlight>
                  <a:srgbClr val="FFFFFF"/>
                </a:highlight>
                <a:latin typeface="Consolas" panose="020B0609020204030204" pitchFamily="49" charset="0"/>
              </a:rPr>
              <a:t>if</a:t>
            </a:r>
            <a:r>
              <a:rPr lang="en-US" altLang="zh-CN" b="0" dirty="0">
                <a:solidFill>
                  <a:srgbClr val="3B3B3B"/>
                </a:solidFill>
                <a:effectLst/>
                <a:highlight>
                  <a:srgbClr val="FFFFFF"/>
                </a:highlight>
                <a:latin typeface="Consolas" panose="020B0609020204030204" pitchFamily="49" charset="0"/>
              </a:rPr>
              <a:t> (</a:t>
            </a:r>
            <a:r>
              <a:rPr lang="en-US" altLang="zh-CN" b="0" dirty="0">
                <a:solidFill>
                  <a:srgbClr val="001080"/>
                </a:solidFill>
                <a:effectLst/>
                <a:highlight>
                  <a:srgbClr val="FFFFFF"/>
                </a:highlight>
                <a:latin typeface="Consolas" panose="020B0609020204030204" pitchFamily="49" charset="0"/>
              </a:rPr>
              <a:t>a</a:t>
            </a:r>
            <a:r>
              <a:rPr lang="en-US" altLang="zh-CN" b="0" dirty="0">
                <a:solidFill>
                  <a:srgbClr val="3B3B3B"/>
                </a:solidFill>
                <a:effectLst/>
                <a:highlight>
                  <a:srgbClr val="FFFFFF"/>
                </a:highlight>
                <a:latin typeface="Consolas" panose="020B0609020204030204" pitchFamily="49" charset="0"/>
              </a:rPr>
              <a:t> </a:t>
            </a:r>
            <a:r>
              <a:rPr lang="en-US" altLang="zh-CN" b="0" dirty="0">
                <a:solidFill>
                  <a:srgbClr val="000000"/>
                </a:solidFill>
                <a:effectLst/>
                <a:highlight>
                  <a:srgbClr val="FFFFFF"/>
                </a:highlight>
                <a:latin typeface="Consolas" panose="020B0609020204030204" pitchFamily="49" charset="0"/>
              </a:rPr>
              <a:t>&gt;</a:t>
            </a:r>
            <a:r>
              <a:rPr lang="en-US" altLang="zh-CN" b="0" dirty="0">
                <a:solidFill>
                  <a:srgbClr val="3B3B3B"/>
                </a:solidFill>
                <a:effectLst/>
                <a:highlight>
                  <a:srgbClr val="FFFFFF"/>
                </a:highlight>
                <a:latin typeface="Consolas" panose="020B0609020204030204" pitchFamily="49" charset="0"/>
              </a:rPr>
              <a:t> </a:t>
            </a:r>
            <a:r>
              <a:rPr lang="en-US" altLang="zh-CN" b="0" dirty="0">
                <a:solidFill>
                  <a:srgbClr val="001080"/>
                </a:solidFill>
                <a:effectLst/>
                <a:highlight>
                  <a:srgbClr val="FFFFFF"/>
                </a:highlight>
                <a:latin typeface="Consolas" panose="020B0609020204030204" pitchFamily="49" charset="0"/>
              </a:rPr>
              <a:t>b</a:t>
            </a:r>
            <a:r>
              <a:rPr lang="en-US" altLang="zh-CN" b="0" dirty="0">
                <a:solidFill>
                  <a:srgbClr val="3B3B3B"/>
                </a:solidFill>
                <a:effectLst/>
                <a:highlight>
                  <a:srgbClr val="FFFFFF"/>
                </a:highlight>
                <a:latin typeface="Consolas" panose="020B0609020204030204" pitchFamily="49" charset="0"/>
              </a:rPr>
              <a:t>) </a:t>
            </a:r>
            <a:r>
              <a:rPr lang="en-US" altLang="zh-CN" b="0" dirty="0">
                <a:solidFill>
                  <a:srgbClr val="001080"/>
                </a:solidFill>
                <a:effectLst/>
                <a:highlight>
                  <a:srgbClr val="FFFFFF"/>
                </a:highlight>
                <a:latin typeface="Consolas" panose="020B0609020204030204" pitchFamily="49" charset="0"/>
              </a:rPr>
              <a:t>a</a:t>
            </a:r>
            <a:r>
              <a:rPr lang="en-US" altLang="zh-CN" b="0" dirty="0">
                <a:solidFill>
                  <a:srgbClr val="3B3B3B"/>
                </a:solidFill>
                <a:effectLst/>
                <a:highlight>
                  <a:srgbClr val="FFFFFF"/>
                </a:highlight>
                <a:latin typeface="Consolas" panose="020B0609020204030204" pitchFamily="49" charset="0"/>
              </a:rPr>
              <a:t> </a:t>
            </a:r>
            <a:r>
              <a:rPr lang="en-US" altLang="zh-CN" b="0" dirty="0">
                <a:solidFill>
                  <a:srgbClr val="000000"/>
                </a:solidFill>
                <a:effectLst/>
                <a:highlight>
                  <a:srgbClr val="FFFFFF"/>
                </a:highlight>
                <a:latin typeface="Consolas" panose="020B0609020204030204" pitchFamily="49" charset="0"/>
              </a:rPr>
              <a:t>=</a:t>
            </a:r>
            <a:r>
              <a:rPr lang="en-US" altLang="zh-CN" b="0" dirty="0">
                <a:solidFill>
                  <a:srgbClr val="3B3B3B"/>
                </a:solidFill>
                <a:effectLst/>
                <a:highlight>
                  <a:srgbClr val="FFFFFF"/>
                </a:highlight>
                <a:latin typeface="Consolas" panose="020B0609020204030204" pitchFamily="49" charset="0"/>
              </a:rPr>
              <a:t> </a:t>
            </a:r>
            <a:r>
              <a:rPr lang="en-US" altLang="zh-CN" b="0" dirty="0">
                <a:solidFill>
                  <a:srgbClr val="001080"/>
                </a:solidFill>
                <a:effectLst/>
                <a:highlight>
                  <a:srgbClr val="FFFFFF"/>
                </a:highlight>
                <a:latin typeface="Consolas" panose="020B0609020204030204" pitchFamily="49" charset="0"/>
              </a:rPr>
              <a:t>a</a:t>
            </a:r>
            <a:r>
              <a:rPr lang="en-US" altLang="zh-CN" b="0" dirty="0">
                <a:solidFill>
                  <a:srgbClr val="3B3B3B"/>
                </a:solidFill>
                <a:effectLst/>
                <a:highlight>
                  <a:srgbClr val="FFFFFF"/>
                </a:highlight>
                <a:latin typeface="Consolas" panose="020B0609020204030204" pitchFamily="49" charset="0"/>
              </a:rPr>
              <a:t> </a:t>
            </a:r>
            <a:r>
              <a:rPr lang="en-US" altLang="zh-CN" b="0" dirty="0">
                <a:solidFill>
                  <a:srgbClr val="000000"/>
                </a:solidFill>
                <a:effectLst/>
                <a:highlight>
                  <a:srgbClr val="FFFFFF"/>
                </a:highlight>
                <a:latin typeface="Consolas" panose="020B0609020204030204" pitchFamily="49" charset="0"/>
              </a:rPr>
              <a:t>-</a:t>
            </a:r>
            <a:r>
              <a:rPr lang="en-US" altLang="zh-CN" b="0" dirty="0">
                <a:solidFill>
                  <a:srgbClr val="3B3B3B"/>
                </a:solidFill>
                <a:effectLst/>
                <a:highlight>
                  <a:srgbClr val="FFFFFF"/>
                </a:highlight>
                <a:latin typeface="Consolas" panose="020B0609020204030204" pitchFamily="49" charset="0"/>
              </a:rPr>
              <a:t> </a:t>
            </a:r>
            <a:r>
              <a:rPr lang="en-US" altLang="zh-CN" b="0" dirty="0">
                <a:solidFill>
                  <a:srgbClr val="001080"/>
                </a:solidFill>
                <a:effectLst/>
                <a:highlight>
                  <a:srgbClr val="FFFFFF"/>
                </a:highlight>
                <a:latin typeface="Consolas" panose="020B0609020204030204" pitchFamily="49" charset="0"/>
              </a:rPr>
              <a:t>b</a:t>
            </a:r>
            <a:r>
              <a:rPr lang="en-US" altLang="zh-CN" b="0" dirty="0">
                <a:solidFill>
                  <a:srgbClr val="3B3B3B"/>
                </a:solidFill>
                <a:effectLst/>
                <a:highlight>
                  <a:srgbClr val="FFFFFF"/>
                </a:highlight>
                <a:latin typeface="Consolas" panose="020B0609020204030204" pitchFamily="49" charset="0"/>
              </a:rPr>
              <a:t>;</a:t>
            </a:r>
          </a:p>
          <a:p>
            <a:r>
              <a:rPr lang="en-US" altLang="zh-CN" b="0" dirty="0">
                <a:solidFill>
                  <a:srgbClr val="3B3B3B"/>
                </a:solidFill>
                <a:effectLst/>
                <a:highlight>
                  <a:srgbClr val="FFFFFF"/>
                </a:highlight>
                <a:latin typeface="Consolas" panose="020B0609020204030204" pitchFamily="49" charset="0"/>
              </a:rPr>
              <a:t>        </a:t>
            </a:r>
            <a:r>
              <a:rPr lang="en-US" altLang="zh-CN" b="0" dirty="0">
                <a:solidFill>
                  <a:srgbClr val="AF00DB"/>
                </a:solidFill>
                <a:effectLst/>
                <a:highlight>
                  <a:srgbClr val="FFFFFF"/>
                </a:highlight>
                <a:latin typeface="Consolas" panose="020B0609020204030204" pitchFamily="49" charset="0"/>
              </a:rPr>
              <a:t>else</a:t>
            </a:r>
            <a:r>
              <a:rPr lang="en-US" altLang="zh-CN" b="0" dirty="0">
                <a:solidFill>
                  <a:srgbClr val="3B3B3B"/>
                </a:solidFill>
                <a:effectLst/>
                <a:highlight>
                  <a:srgbClr val="FFFFFF"/>
                </a:highlight>
                <a:latin typeface="Consolas" panose="020B0609020204030204" pitchFamily="49" charset="0"/>
              </a:rPr>
              <a:t> </a:t>
            </a:r>
            <a:r>
              <a:rPr lang="en-US" altLang="zh-CN" b="0" dirty="0">
                <a:solidFill>
                  <a:srgbClr val="001080"/>
                </a:solidFill>
                <a:effectLst/>
                <a:highlight>
                  <a:srgbClr val="FFFFFF"/>
                </a:highlight>
                <a:latin typeface="Consolas" panose="020B0609020204030204" pitchFamily="49" charset="0"/>
              </a:rPr>
              <a:t>b</a:t>
            </a:r>
            <a:r>
              <a:rPr lang="en-US" altLang="zh-CN" b="0" dirty="0">
                <a:solidFill>
                  <a:srgbClr val="3B3B3B"/>
                </a:solidFill>
                <a:effectLst/>
                <a:highlight>
                  <a:srgbClr val="FFFFFF"/>
                </a:highlight>
                <a:latin typeface="Consolas" panose="020B0609020204030204" pitchFamily="49" charset="0"/>
              </a:rPr>
              <a:t> </a:t>
            </a:r>
            <a:r>
              <a:rPr lang="en-US" altLang="zh-CN" b="0" dirty="0">
                <a:solidFill>
                  <a:srgbClr val="000000"/>
                </a:solidFill>
                <a:effectLst/>
                <a:highlight>
                  <a:srgbClr val="FFFFFF"/>
                </a:highlight>
                <a:latin typeface="Consolas" panose="020B0609020204030204" pitchFamily="49" charset="0"/>
              </a:rPr>
              <a:t>=</a:t>
            </a:r>
            <a:r>
              <a:rPr lang="en-US" altLang="zh-CN" b="0" dirty="0">
                <a:solidFill>
                  <a:srgbClr val="3B3B3B"/>
                </a:solidFill>
                <a:effectLst/>
                <a:highlight>
                  <a:srgbClr val="FFFFFF"/>
                </a:highlight>
                <a:latin typeface="Consolas" panose="020B0609020204030204" pitchFamily="49" charset="0"/>
              </a:rPr>
              <a:t> </a:t>
            </a:r>
            <a:r>
              <a:rPr lang="en-US" altLang="zh-CN" b="0" dirty="0">
                <a:solidFill>
                  <a:srgbClr val="001080"/>
                </a:solidFill>
                <a:effectLst/>
                <a:highlight>
                  <a:srgbClr val="FFFFFF"/>
                </a:highlight>
                <a:latin typeface="Consolas" panose="020B0609020204030204" pitchFamily="49" charset="0"/>
              </a:rPr>
              <a:t>b</a:t>
            </a:r>
            <a:r>
              <a:rPr lang="en-US" altLang="zh-CN" b="0" dirty="0">
                <a:solidFill>
                  <a:srgbClr val="3B3B3B"/>
                </a:solidFill>
                <a:effectLst/>
                <a:highlight>
                  <a:srgbClr val="FFFFFF"/>
                </a:highlight>
                <a:latin typeface="Consolas" panose="020B0609020204030204" pitchFamily="49" charset="0"/>
              </a:rPr>
              <a:t> </a:t>
            </a:r>
            <a:r>
              <a:rPr lang="en-US" altLang="zh-CN" b="0" dirty="0">
                <a:solidFill>
                  <a:srgbClr val="000000"/>
                </a:solidFill>
                <a:effectLst/>
                <a:highlight>
                  <a:srgbClr val="FFFFFF"/>
                </a:highlight>
                <a:latin typeface="Consolas" panose="020B0609020204030204" pitchFamily="49" charset="0"/>
              </a:rPr>
              <a:t>-</a:t>
            </a:r>
            <a:r>
              <a:rPr lang="en-US" altLang="zh-CN" b="0" dirty="0">
                <a:solidFill>
                  <a:srgbClr val="3B3B3B"/>
                </a:solidFill>
                <a:effectLst/>
                <a:highlight>
                  <a:srgbClr val="FFFFFF"/>
                </a:highlight>
                <a:latin typeface="Consolas" panose="020B0609020204030204" pitchFamily="49" charset="0"/>
              </a:rPr>
              <a:t> </a:t>
            </a:r>
            <a:r>
              <a:rPr lang="en-US" altLang="zh-CN" b="0" dirty="0">
                <a:solidFill>
                  <a:srgbClr val="001080"/>
                </a:solidFill>
                <a:effectLst/>
                <a:highlight>
                  <a:srgbClr val="FFFFFF"/>
                </a:highlight>
                <a:latin typeface="Consolas" panose="020B0609020204030204" pitchFamily="49" charset="0"/>
              </a:rPr>
              <a:t>a</a:t>
            </a:r>
            <a:r>
              <a:rPr lang="en-US" altLang="zh-CN" b="0" dirty="0">
                <a:solidFill>
                  <a:srgbClr val="3B3B3B"/>
                </a:solidFill>
                <a:effectLst/>
                <a:highlight>
                  <a:srgbClr val="FFFFFF"/>
                </a:highlight>
                <a:latin typeface="Consolas" panose="020B0609020204030204" pitchFamily="49" charset="0"/>
              </a:rPr>
              <a:t>;</a:t>
            </a:r>
          </a:p>
          <a:p>
            <a:r>
              <a:rPr lang="en-US" altLang="zh-CN" b="0" dirty="0">
                <a:solidFill>
                  <a:srgbClr val="3B3B3B"/>
                </a:solidFill>
                <a:effectLst/>
                <a:highlight>
                  <a:srgbClr val="FFFFFF"/>
                </a:highlight>
                <a:latin typeface="Consolas" panose="020B0609020204030204" pitchFamily="49" charset="0"/>
              </a:rPr>
              <a:t>    }</a:t>
            </a:r>
          </a:p>
          <a:p>
            <a:r>
              <a:rPr lang="en-US" altLang="zh-CN" b="0" dirty="0">
                <a:solidFill>
                  <a:srgbClr val="3B3B3B"/>
                </a:solidFill>
                <a:effectLst/>
                <a:highlight>
                  <a:srgbClr val="FFFFFF"/>
                </a:highlight>
                <a:latin typeface="Consolas" panose="020B0609020204030204" pitchFamily="49" charset="0"/>
              </a:rPr>
              <a:t>    </a:t>
            </a:r>
            <a:r>
              <a:rPr lang="en-US" altLang="zh-CN" b="0" dirty="0">
                <a:solidFill>
                  <a:srgbClr val="AF00DB"/>
                </a:solidFill>
                <a:effectLst/>
                <a:highlight>
                  <a:srgbClr val="FFFFFF"/>
                </a:highlight>
                <a:latin typeface="Consolas" panose="020B0609020204030204" pitchFamily="49" charset="0"/>
              </a:rPr>
              <a:t>return</a:t>
            </a:r>
            <a:r>
              <a:rPr lang="en-US" altLang="zh-CN" b="0" dirty="0">
                <a:solidFill>
                  <a:srgbClr val="3B3B3B"/>
                </a:solidFill>
                <a:effectLst/>
                <a:highlight>
                  <a:srgbClr val="FFFFFF"/>
                </a:highlight>
                <a:latin typeface="Consolas" panose="020B0609020204030204" pitchFamily="49" charset="0"/>
              </a:rPr>
              <a:t> </a:t>
            </a:r>
            <a:r>
              <a:rPr lang="en-US" altLang="zh-CN" b="0" dirty="0">
                <a:solidFill>
                  <a:srgbClr val="001080"/>
                </a:solidFill>
                <a:effectLst/>
                <a:highlight>
                  <a:srgbClr val="FFFFFF"/>
                </a:highlight>
                <a:latin typeface="Consolas" panose="020B0609020204030204" pitchFamily="49" charset="0"/>
              </a:rPr>
              <a:t>a</a:t>
            </a:r>
            <a:r>
              <a:rPr lang="en-US" altLang="zh-CN" b="0" dirty="0">
                <a:solidFill>
                  <a:srgbClr val="3B3B3B"/>
                </a:solidFill>
                <a:effectLst/>
                <a:highlight>
                  <a:srgbClr val="FFFFFF"/>
                </a:highlight>
                <a:latin typeface="Consolas" panose="020B0609020204030204" pitchFamily="49" charset="0"/>
              </a:rPr>
              <a:t>;</a:t>
            </a:r>
          </a:p>
          <a:p>
            <a:r>
              <a:rPr lang="en-US" altLang="zh-CN" b="0" dirty="0">
                <a:solidFill>
                  <a:srgbClr val="3B3B3B"/>
                </a:solidFill>
                <a:effectLst/>
                <a:highlight>
                  <a:srgbClr val="FFFFFF"/>
                </a:highlight>
                <a:latin typeface="Consolas" panose="020B0609020204030204" pitchFamily="49" charset="0"/>
              </a:rPr>
              <a:t>}</a:t>
            </a:r>
          </a:p>
          <a:p>
            <a:br>
              <a:rPr lang="en-US" altLang="zh-CN" b="0" dirty="0">
                <a:solidFill>
                  <a:srgbClr val="3B3B3B"/>
                </a:solidFill>
                <a:effectLst/>
                <a:highlight>
                  <a:srgbClr val="FFFFFF"/>
                </a:highlight>
                <a:latin typeface="Consolas" panose="020B0609020204030204" pitchFamily="49" charset="0"/>
              </a:rPr>
            </a:br>
            <a:r>
              <a:rPr lang="en-US" altLang="zh-CN" b="0" dirty="0">
                <a:solidFill>
                  <a:srgbClr val="0000FF"/>
                </a:solidFill>
                <a:effectLst/>
                <a:highlight>
                  <a:srgbClr val="FFFFFF"/>
                </a:highlight>
                <a:latin typeface="Consolas" panose="020B0609020204030204" pitchFamily="49" charset="0"/>
              </a:rPr>
              <a:t>int</a:t>
            </a:r>
            <a:r>
              <a:rPr lang="en-US" altLang="zh-CN" b="0" dirty="0">
                <a:solidFill>
                  <a:srgbClr val="3B3B3B"/>
                </a:solidFill>
                <a:effectLst/>
                <a:highlight>
                  <a:srgbClr val="FFFFFF"/>
                </a:highlight>
                <a:latin typeface="Consolas" panose="020B0609020204030204" pitchFamily="49" charset="0"/>
              </a:rPr>
              <a:t> </a:t>
            </a:r>
            <a:r>
              <a:rPr lang="en-US" altLang="zh-CN" b="0" dirty="0">
                <a:solidFill>
                  <a:srgbClr val="795E26"/>
                </a:solidFill>
                <a:effectLst/>
                <a:highlight>
                  <a:srgbClr val="FFFFFF"/>
                </a:highlight>
                <a:latin typeface="Consolas" panose="020B0609020204030204" pitchFamily="49" charset="0"/>
              </a:rPr>
              <a:t>main</a:t>
            </a:r>
            <a:r>
              <a:rPr lang="en-US" altLang="zh-CN" b="0" dirty="0">
                <a:solidFill>
                  <a:srgbClr val="3B3B3B"/>
                </a:solidFill>
                <a:effectLst/>
                <a:highlight>
                  <a:srgbClr val="FFFFFF"/>
                </a:highlight>
                <a:latin typeface="Consolas" panose="020B0609020204030204" pitchFamily="49" charset="0"/>
              </a:rPr>
              <a:t>(){</a:t>
            </a:r>
          </a:p>
          <a:p>
            <a:r>
              <a:rPr lang="en-US" altLang="zh-CN" b="0" dirty="0">
                <a:solidFill>
                  <a:srgbClr val="3B3B3B"/>
                </a:solidFill>
                <a:effectLst/>
                <a:highlight>
                  <a:srgbClr val="FFFFFF"/>
                </a:highlight>
                <a:latin typeface="Consolas" panose="020B0609020204030204" pitchFamily="49" charset="0"/>
              </a:rPr>
              <a:t>    </a:t>
            </a:r>
            <a:r>
              <a:rPr lang="en-US" altLang="zh-CN" b="0" dirty="0">
                <a:solidFill>
                  <a:srgbClr val="0000FF"/>
                </a:solidFill>
                <a:effectLst/>
                <a:highlight>
                  <a:srgbClr val="FFFFFF"/>
                </a:highlight>
                <a:latin typeface="Consolas" panose="020B0609020204030204" pitchFamily="49" charset="0"/>
              </a:rPr>
              <a:t>int</a:t>
            </a:r>
            <a:r>
              <a:rPr lang="en-US" altLang="zh-CN" b="0" dirty="0">
                <a:solidFill>
                  <a:srgbClr val="3B3B3B"/>
                </a:solidFill>
                <a:effectLst/>
                <a:highlight>
                  <a:srgbClr val="FFFFFF"/>
                </a:highlight>
                <a:latin typeface="Consolas" panose="020B0609020204030204" pitchFamily="49" charset="0"/>
              </a:rPr>
              <a:t> </a:t>
            </a:r>
            <a:r>
              <a:rPr lang="en-US" altLang="zh-CN" b="0" dirty="0" err="1">
                <a:solidFill>
                  <a:srgbClr val="001080"/>
                </a:solidFill>
                <a:effectLst/>
                <a:highlight>
                  <a:srgbClr val="FFFFFF"/>
                </a:highlight>
                <a:latin typeface="Consolas" panose="020B0609020204030204" pitchFamily="49" charset="0"/>
              </a:rPr>
              <a:t>a</a:t>
            </a:r>
            <a:r>
              <a:rPr lang="en-US" altLang="zh-CN" b="0" dirty="0" err="1">
                <a:solidFill>
                  <a:srgbClr val="3B3B3B"/>
                </a:solidFill>
                <a:effectLst/>
                <a:highlight>
                  <a:srgbClr val="FFFFFF"/>
                </a:highlight>
                <a:latin typeface="Consolas" panose="020B0609020204030204" pitchFamily="49" charset="0"/>
              </a:rPr>
              <a:t>,</a:t>
            </a:r>
            <a:r>
              <a:rPr lang="en-US" altLang="zh-CN" b="0" dirty="0" err="1">
                <a:solidFill>
                  <a:srgbClr val="001080"/>
                </a:solidFill>
                <a:effectLst/>
                <a:highlight>
                  <a:srgbClr val="FFFFFF"/>
                </a:highlight>
                <a:latin typeface="Consolas" panose="020B0609020204030204" pitchFamily="49" charset="0"/>
              </a:rPr>
              <a:t>b</a:t>
            </a:r>
            <a:r>
              <a:rPr lang="en-US" altLang="zh-CN" b="0" dirty="0">
                <a:solidFill>
                  <a:srgbClr val="3B3B3B"/>
                </a:solidFill>
                <a:effectLst/>
                <a:highlight>
                  <a:srgbClr val="FFFFFF"/>
                </a:highlight>
                <a:latin typeface="Consolas" panose="020B0609020204030204" pitchFamily="49" charset="0"/>
              </a:rPr>
              <a:t>;</a:t>
            </a:r>
          </a:p>
          <a:p>
            <a:r>
              <a:rPr lang="en-US" altLang="zh-CN" b="0" dirty="0">
                <a:solidFill>
                  <a:srgbClr val="3B3B3B"/>
                </a:solidFill>
                <a:effectLst/>
                <a:highlight>
                  <a:srgbClr val="FFFFFF"/>
                </a:highlight>
                <a:latin typeface="Consolas" panose="020B0609020204030204" pitchFamily="49" charset="0"/>
              </a:rPr>
              <a:t>    </a:t>
            </a:r>
            <a:r>
              <a:rPr lang="en-US" altLang="zh-CN" b="0" dirty="0">
                <a:solidFill>
                  <a:srgbClr val="001080"/>
                </a:solidFill>
                <a:effectLst/>
                <a:highlight>
                  <a:srgbClr val="FFFFFF"/>
                </a:highlight>
                <a:latin typeface="Consolas" panose="020B0609020204030204" pitchFamily="49" charset="0"/>
              </a:rPr>
              <a:t>a</a:t>
            </a:r>
            <a:r>
              <a:rPr lang="en-US" altLang="zh-CN" b="0" dirty="0">
                <a:solidFill>
                  <a:srgbClr val="3B3B3B"/>
                </a:solidFill>
                <a:effectLst/>
                <a:highlight>
                  <a:srgbClr val="FFFFFF"/>
                </a:highlight>
                <a:latin typeface="Consolas" panose="020B0609020204030204" pitchFamily="49" charset="0"/>
              </a:rPr>
              <a:t> </a:t>
            </a:r>
            <a:r>
              <a:rPr lang="en-US" altLang="zh-CN" b="0" dirty="0">
                <a:solidFill>
                  <a:srgbClr val="000000"/>
                </a:solidFill>
                <a:effectLst/>
                <a:highlight>
                  <a:srgbClr val="FFFFFF"/>
                </a:highlight>
                <a:latin typeface="Consolas" panose="020B0609020204030204" pitchFamily="49" charset="0"/>
              </a:rPr>
              <a:t>=</a:t>
            </a:r>
            <a:r>
              <a:rPr lang="en-US" altLang="zh-CN" b="0" dirty="0">
                <a:solidFill>
                  <a:srgbClr val="3B3B3B"/>
                </a:solidFill>
                <a:effectLst/>
                <a:highlight>
                  <a:srgbClr val="FFFFFF"/>
                </a:highlight>
                <a:latin typeface="Consolas" panose="020B0609020204030204" pitchFamily="49" charset="0"/>
              </a:rPr>
              <a:t> </a:t>
            </a:r>
            <a:r>
              <a:rPr lang="en-US" altLang="zh-CN" b="0" dirty="0" err="1">
                <a:solidFill>
                  <a:srgbClr val="795E26"/>
                </a:solidFill>
                <a:effectLst/>
                <a:highlight>
                  <a:srgbClr val="FFFFFF"/>
                </a:highlight>
                <a:latin typeface="Consolas" panose="020B0609020204030204" pitchFamily="49" charset="0"/>
              </a:rPr>
              <a:t>getint</a:t>
            </a:r>
            <a:r>
              <a:rPr lang="en-US" altLang="zh-CN" b="0" dirty="0">
                <a:solidFill>
                  <a:srgbClr val="3B3B3B"/>
                </a:solidFill>
                <a:effectLst/>
                <a:highlight>
                  <a:srgbClr val="FFFFFF"/>
                </a:highlight>
                <a:latin typeface="Consolas" panose="020B0609020204030204" pitchFamily="49" charset="0"/>
              </a:rPr>
              <a:t>();</a:t>
            </a:r>
          </a:p>
          <a:p>
            <a:r>
              <a:rPr lang="en-US" altLang="zh-CN" b="0" dirty="0">
                <a:solidFill>
                  <a:srgbClr val="3B3B3B"/>
                </a:solidFill>
                <a:effectLst/>
                <a:highlight>
                  <a:srgbClr val="FFFFFF"/>
                </a:highlight>
                <a:latin typeface="Consolas" panose="020B0609020204030204" pitchFamily="49" charset="0"/>
              </a:rPr>
              <a:t>    </a:t>
            </a:r>
            <a:r>
              <a:rPr lang="en-US" altLang="zh-CN" b="0" dirty="0">
                <a:solidFill>
                  <a:srgbClr val="001080"/>
                </a:solidFill>
                <a:effectLst/>
                <a:highlight>
                  <a:srgbClr val="FFFFFF"/>
                </a:highlight>
                <a:latin typeface="Consolas" panose="020B0609020204030204" pitchFamily="49" charset="0"/>
              </a:rPr>
              <a:t>b</a:t>
            </a:r>
            <a:r>
              <a:rPr lang="en-US" altLang="zh-CN" b="0" dirty="0">
                <a:solidFill>
                  <a:srgbClr val="3B3B3B"/>
                </a:solidFill>
                <a:effectLst/>
                <a:highlight>
                  <a:srgbClr val="FFFFFF"/>
                </a:highlight>
                <a:latin typeface="Consolas" panose="020B0609020204030204" pitchFamily="49" charset="0"/>
              </a:rPr>
              <a:t> </a:t>
            </a:r>
            <a:r>
              <a:rPr lang="en-US" altLang="zh-CN" b="0" dirty="0">
                <a:solidFill>
                  <a:srgbClr val="000000"/>
                </a:solidFill>
                <a:effectLst/>
                <a:highlight>
                  <a:srgbClr val="FFFFFF"/>
                </a:highlight>
                <a:latin typeface="Consolas" panose="020B0609020204030204" pitchFamily="49" charset="0"/>
              </a:rPr>
              <a:t>=</a:t>
            </a:r>
            <a:r>
              <a:rPr lang="en-US" altLang="zh-CN" b="0" dirty="0">
                <a:solidFill>
                  <a:srgbClr val="3B3B3B"/>
                </a:solidFill>
                <a:effectLst/>
                <a:highlight>
                  <a:srgbClr val="FFFFFF"/>
                </a:highlight>
                <a:latin typeface="Consolas" panose="020B0609020204030204" pitchFamily="49" charset="0"/>
              </a:rPr>
              <a:t> </a:t>
            </a:r>
            <a:r>
              <a:rPr lang="en-US" altLang="zh-CN" b="0" dirty="0" err="1">
                <a:solidFill>
                  <a:srgbClr val="795E26"/>
                </a:solidFill>
                <a:effectLst/>
                <a:highlight>
                  <a:srgbClr val="FFFFFF"/>
                </a:highlight>
                <a:latin typeface="Consolas" panose="020B0609020204030204" pitchFamily="49" charset="0"/>
              </a:rPr>
              <a:t>getint</a:t>
            </a:r>
            <a:r>
              <a:rPr lang="en-US" altLang="zh-CN" b="0" dirty="0">
                <a:solidFill>
                  <a:srgbClr val="3B3B3B"/>
                </a:solidFill>
                <a:effectLst/>
                <a:highlight>
                  <a:srgbClr val="FFFFFF"/>
                </a:highlight>
                <a:latin typeface="Consolas" panose="020B0609020204030204" pitchFamily="49" charset="0"/>
              </a:rPr>
              <a:t>();</a:t>
            </a:r>
          </a:p>
          <a:p>
            <a:r>
              <a:rPr lang="en-US" altLang="zh-CN" b="0" dirty="0">
                <a:solidFill>
                  <a:srgbClr val="3B3B3B"/>
                </a:solidFill>
                <a:effectLst/>
                <a:highlight>
                  <a:srgbClr val="FFFFFF"/>
                </a:highlight>
                <a:latin typeface="Consolas" panose="020B0609020204030204" pitchFamily="49" charset="0"/>
              </a:rPr>
              <a:t>    </a:t>
            </a:r>
            <a:r>
              <a:rPr lang="en-US" altLang="zh-CN" b="0" dirty="0" err="1">
                <a:solidFill>
                  <a:srgbClr val="795E26"/>
                </a:solidFill>
                <a:effectLst/>
                <a:highlight>
                  <a:srgbClr val="FFFFFF"/>
                </a:highlight>
                <a:latin typeface="Consolas" panose="020B0609020204030204" pitchFamily="49" charset="0"/>
              </a:rPr>
              <a:t>putint</a:t>
            </a:r>
            <a:r>
              <a:rPr lang="en-US" altLang="zh-CN" b="0" dirty="0">
                <a:solidFill>
                  <a:srgbClr val="3B3B3B"/>
                </a:solidFill>
                <a:effectLst/>
                <a:highlight>
                  <a:srgbClr val="FFFFFF"/>
                </a:highlight>
                <a:latin typeface="Consolas" panose="020B0609020204030204" pitchFamily="49" charset="0"/>
              </a:rPr>
              <a:t>(</a:t>
            </a:r>
            <a:r>
              <a:rPr lang="en-US" altLang="zh-CN" b="0" dirty="0" err="1">
                <a:solidFill>
                  <a:srgbClr val="795E26"/>
                </a:solidFill>
                <a:effectLst/>
                <a:highlight>
                  <a:srgbClr val="FFFFFF"/>
                </a:highlight>
                <a:latin typeface="Consolas" panose="020B0609020204030204" pitchFamily="49" charset="0"/>
              </a:rPr>
              <a:t>gcd</a:t>
            </a:r>
            <a:r>
              <a:rPr lang="en-US" altLang="zh-CN" b="0" dirty="0">
                <a:solidFill>
                  <a:srgbClr val="3B3B3B"/>
                </a:solidFill>
                <a:effectLst/>
                <a:highlight>
                  <a:srgbClr val="FFFFFF"/>
                </a:highlight>
                <a:latin typeface="Consolas" panose="020B0609020204030204" pitchFamily="49" charset="0"/>
              </a:rPr>
              <a:t>(</a:t>
            </a:r>
            <a:r>
              <a:rPr lang="en-US" altLang="zh-CN" b="0" dirty="0" err="1">
                <a:solidFill>
                  <a:srgbClr val="001080"/>
                </a:solidFill>
                <a:effectLst/>
                <a:highlight>
                  <a:srgbClr val="FFFFFF"/>
                </a:highlight>
                <a:latin typeface="Consolas" panose="020B0609020204030204" pitchFamily="49" charset="0"/>
              </a:rPr>
              <a:t>a</a:t>
            </a:r>
            <a:r>
              <a:rPr lang="en-US" altLang="zh-CN" b="0" dirty="0" err="1">
                <a:solidFill>
                  <a:srgbClr val="3B3B3B"/>
                </a:solidFill>
                <a:effectLst/>
                <a:highlight>
                  <a:srgbClr val="FFFFFF"/>
                </a:highlight>
                <a:latin typeface="Consolas" panose="020B0609020204030204" pitchFamily="49" charset="0"/>
              </a:rPr>
              <a:t>,</a:t>
            </a:r>
            <a:r>
              <a:rPr lang="en-US" altLang="zh-CN" b="0" dirty="0" err="1">
                <a:solidFill>
                  <a:srgbClr val="001080"/>
                </a:solidFill>
                <a:effectLst/>
                <a:highlight>
                  <a:srgbClr val="FFFFFF"/>
                </a:highlight>
                <a:latin typeface="Consolas" panose="020B0609020204030204" pitchFamily="49" charset="0"/>
              </a:rPr>
              <a:t>b</a:t>
            </a:r>
            <a:r>
              <a:rPr lang="en-US" altLang="zh-CN" b="0" dirty="0">
                <a:solidFill>
                  <a:srgbClr val="3B3B3B"/>
                </a:solidFill>
                <a:effectLst/>
                <a:highlight>
                  <a:srgbClr val="FFFFFF"/>
                </a:highlight>
                <a:latin typeface="Consolas" panose="020B0609020204030204" pitchFamily="49" charset="0"/>
              </a:rPr>
              <a:t>));</a:t>
            </a:r>
          </a:p>
          <a:p>
            <a:r>
              <a:rPr lang="en-US" altLang="zh-CN" b="0" dirty="0">
                <a:solidFill>
                  <a:srgbClr val="3B3B3B"/>
                </a:solidFill>
                <a:effectLst/>
                <a:highlight>
                  <a:srgbClr val="FFFFFF"/>
                </a:highlight>
                <a:latin typeface="Consolas" panose="020B0609020204030204" pitchFamily="49" charset="0"/>
              </a:rPr>
              <a:t>    </a:t>
            </a:r>
            <a:r>
              <a:rPr lang="en-US" altLang="zh-CN" b="0" dirty="0" err="1">
                <a:solidFill>
                  <a:srgbClr val="795E26"/>
                </a:solidFill>
                <a:effectLst/>
                <a:highlight>
                  <a:srgbClr val="FFFFFF"/>
                </a:highlight>
                <a:latin typeface="Consolas" panose="020B0609020204030204" pitchFamily="49" charset="0"/>
              </a:rPr>
              <a:t>putch</a:t>
            </a:r>
            <a:r>
              <a:rPr lang="en-US" altLang="zh-CN" b="0" dirty="0">
                <a:solidFill>
                  <a:srgbClr val="3B3B3B"/>
                </a:solidFill>
                <a:effectLst/>
                <a:highlight>
                  <a:srgbClr val="FFFFFF"/>
                </a:highlight>
                <a:latin typeface="Consolas" panose="020B0609020204030204" pitchFamily="49" charset="0"/>
              </a:rPr>
              <a:t>(</a:t>
            </a:r>
            <a:r>
              <a:rPr lang="en-US" altLang="zh-CN" b="0" dirty="0">
                <a:solidFill>
                  <a:srgbClr val="098658"/>
                </a:solidFill>
                <a:effectLst/>
                <a:highlight>
                  <a:srgbClr val="FFFFFF"/>
                </a:highlight>
                <a:latin typeface="Consolas" panose="020B0609020204030204" pitchFamily="49" charset="0"/>
              </a:rPr>
              <a:t>10</a:t>
            </a:r>
            <a:r>
              <a:rPr lang="en-US" altLang="zh-CN" b="0" dirty="0">
                <a:solidFill>
                  <a:srgbClr val="3B3B3B"/>
                </a:solidFill>
                <a:effectLst/>
                <a:highlight>
                  <a:srgbClr val="FFFFFF"/>
                </a:highlight>
                <a:latin typeface="Consolas" panose="020B0609020204030204" pitchFamily="49" charset="0"/>
              </a:rPr>
              <a:t>);</a:t>
            </a:r>
          </a:p>
          <a:p>
            <a:r>
              <a:rPr lang="en-US" altLang="zh-CN" b="0" dirty="0">
                <a:solidFill>
                  <a:srgbClr val="3B3B3B"/>
                </a:solidFill>
                <a:effectLst/>
                <a:highlight>
                  <a:srgbClr val="FFFFFF"/>
                </a:highlight>
                <a:latin typeface="Consolas" panose="020B0609020204030204" pitchFamily="49" charset="0"/>
              </a:rPr>
              <a:t>    </a:t>
            </a:r>
            <a:r>
              <a:rPr lang="en-US" altLang="zh-CN" b="0" dirty="0">
                <a:solidFill>
                  <a:srgbClr val="AF00DB"/>
                </a:solidFill>
                <a:effectLst/>
                <a:highlight>
                  <a:srgbClr val="FFFFFF"/>
                </a:highlight>
                <a:latin typeface="Consolas" panose="020B0609020204030204" pitchFamily="49" charset="0"/>
              </a:rPr>
              <a:t>return</a:t>
            </a:r>
            <a:r>
              <a:rPr lang="en-US" altLang="zh-CN" b="0" dirty="0">
                <a:solidFill>
                  <a:srgbClr val="3B3B3B"/>
                </a:solidFill>
                <a:effectLst/>
                <a:highlight>
                  <a:srgbClr val="FFFFFF"/>
                </a:highlight>
                <a:latin typeface="Consolas" panose="020B0609020204030204" pitchFamily="49" charset="0"/>
              </a:rPr>
              <a:t> </a:t>
            </a:r>
            <a:r>
              <a:rPr lang="en-US" altLang="zh-CN" b="0" dirty="0">
                <a:solidFill>
                  <a:srgbClr val="098658"/>
                </a:solidFill>
                <a:effectLst/>
                <a:highlight>
                  <a:srgbClr val="FFFFFF"/>
                </a:highlight>
                <a:latin typeface="Consolas" panose="020B0609020204030204" pitchFamily="49" charset="0"/>
              </a:rPr>
              <a:t>0</a:t>
            </a:r>
            <a:r>
              <a:rPr lang="en-US" altLang="zh-CN" b="0" dirty="0">
                <a:solidFill>
                  <a:srgbClr val="3B3B3B"/>
                </a:solidFill>
                <a:effectLst/>
                <a:highlight>
                  <a:srgbClr val="FFFFFF"/>
                </a:highlight>
                <a:latin typeface="Consolas" panose="020B0609020204030204" pitchFamily="49" charset="0"/>
              </a:rPr>
              <a:t>;</a:t>
            </a:r>
          </a:p>
          <a:p>
            <a:r>
              <a:rPr lang="en-US" altLang="zh-CN" b="0" dirty="0">
                <a:solidFill>
                  <a:srgbClr val="3B3B3B"/>
                </a:solidFill>
                <a:effectLst/>
                <a:highlight>
                  <a:srgbClr val="FFFFFF"/>
                </a:highlight>
                <a:latin typeface="Consolas" panose="020B0609020204030204" pitchFamily="49" charset="0"/>
              </a:rPr>
              <a:t>}</a:t>
            </a:r>
          </a:p>
          <a:p>
            <a:endParaRPr lang="en-US" altLang="zh-CN" b="0" dirty="0">
              <a:solidFill>
                <a:srgbClr val="3B3B3B"/>
              </a:solidFill>
              <a:effectLst/>
              <a:highlight>
                <a:srgbClr val="FFFFFF"/>
              </a:highlight>
              <a:latin typeface="+mn-ea"/>
            </a:endParaRPr>
          </a:p>
        </p:txBody>
      </p:sp>
      <p:sp>
        <p:nvSpPr>
          <p:cNvPr id="9" name="文本框 8">
            <a:extLst>
              <a:ext uri="{FF2B5EF4-FFF2-40B4-BE49-F238E27FC236}">
                <a16:creationId xmlns:a16="http://schemas.microsoft.com/office/drawing/2014/main" id="{60ACB2E0-53C8-E443-1F83-7023505D48DA}"/>
              </a:ext>
            </a:extLst>
          </p:cNvPr>
          <p:cNvSpPr txBox="1"/>
          <p:nvPr/>
        </p:nvSpPr>
        <p:spPr>
          <a:xfrm>
            <a:off x="6815296" y="738228"/>
            <a:ext cx="2757487" cy="5755422"/>
          </a:xfrm>
          <a:prstGeom prst="rect">
            <a:avLst/>
          </a:prstGeom>
          <a:solidFill>
            <a:srgbClr val="FFFFFF"/>
          </a:solidFill>
          <a:ln>
            <a:solidFill>
              <a:srgbClr val="0E7C7E"/>
            </a:solidFill>
          </a:ln>
          <a:effectLst>
            <a:outerShdw blurRad="50800" dist="50800" dir="2700000" algn="ctr" rotWithShape="0">
              <a:schemeClr val="tx1">
                <a:alpha val="40000"/>
              </a:schemeClr>
            </a:outerShdw>
          </a:effectLst>
        </p:spPr>
        <p:txBody>
          <a:bodyPr wrap="square">
            <a:spAutoFit/>
          </a:bodyPr>
          <a:lstStyle/>
          <a:p>
            <a:r>
              <a:rPr lang="fr-FR" altLang="zh-CN" sz="1600" b="0" dirty="0">
                <a:solidFill>
                  <a:srgbClr val="3B3B3B"/>
                </a:solidFill>
                <a:effectLst/>
                <a:highlight>
                  <a:srgbClr val="FFFFFF"/>
                </a:highlight>
                <a:latin typeface="Consolas" panose="020B0609020204030204" pitchFamily="49" charset="0"/>
              </a:rPr>
              <a:t>    .arch armv7</a:t>
            </a:r>
          </a:p>
          <a:p>
            <a:r>
              <a:rPr lang="fr-FR" altLang="zh-CN" sz="1600" b="0" dirty="0">
                <a:solidFill>
                  <a:srgbClr val="3B3B3B"/>
                </a:solidFill>
                <a:effectLst/>
                <a:highlight>
                  <a:srgbClr val="FFFFFF"/>
                </a:highlight>
                <a:latin typeface="Consolas" panose="020B0609020204030204" pitchFamily="49" charset="0"/>
              </a:rPr>
              <a:t>    .</a:t>
            </a:r>
            <a:r>
              <a:rPr lang="fr-FR" altLang="zh-CN" sz="1600" b="0" dirty="0">
                <a:solidFill>
                  <a:srgbClr val="0000FF"/>
                </a:solidFill>
                <a:effectLst/>
                <a:highlight>
                  <a:srgbClr val="FFFFFF"/>
                </a:highlight>
                <a:latin typeface="Consolas" panose="020B0609020204030204" pitchFamily="49" charset="0"/>
              </a:rPr>
              <a:t>global</a:t>
            </a:r>
            <a:r>
              <a:rPr lang="fr-FR" altLang="zh-CN" sz="1600" b="0" dirty="0">
                <a:solidFill>
                  <a:srgbClr val="3B3B3B"/>
                </a:solidFill>
                <a:effectLst/>
                <a:highlight>
                  <a:srgbClr val="FFFFFF"/>
                </a:highlight>
                <a:latin typeface="Consolas" panose="020B0609020204030204" pitchFamily="49" charset="0"/>
              </a:rPr>
              <a:t> main</a:t>
            </a:r>
          </a:p>
          <a:p>
            <a:r>
              <a:rPr lang="fr-FR" altLang="zh-CN" sz="1600" b="0" dirty="0">
                <a:solidFill>
                  <a:srgbClr val="3B3B3B"/>
                </a:solidFill>
                <a:effectLst/>
                <a:highlight>
                  <a:srgbClr val="FFFFFF"/>
                </a:highlight>
                <a:latin typeface="Consolas" panose="020B0609020204030204" pitchFamily="49" charset="0"/>
              </a:rPr>
              <a:t>    .fpu vfpv4</a:t>
            </a:r>
          </a:p>
          <a:p>
            <a:r>
              <a:rPr lang="fr-FR" altLang="zh-CN" sz="1600" b="0" dirty="0">
                <a:solidFill>
                  <a:srgbClr val="3B3B3B"/>
                </a:solidFill>
                <a:effectLst/>
                <a:highlight>
                  <a:srgbClr val="FFFFFF"/>
                </a:highlight>
                <a:latin typeface="Consolas" panose="020B0609020204030204" pitchFamily="49" charset="0"/>
              </a:rPr>
              <a:t>main:</a:t>
            </a:r>
          </a:p>
          <a:p>
            <a:r>
              <a:rPr lang="fr-FR" altLang="zh-CN" sz="1600" b="0" dirty="0">
                <a:solidFill>
                  <a:srgbClr val="3B3B3B"/>
                </a:solidFill>
                <a:effectLst/>
                <a:highlight>
                  <a:srgbClr val="FFFFFF"/>
                </a:highlight>
                <a:latin typeface="Consolas" panose="020B0609020204030204" pitchFamily="49" charset="0"/>
              </a:rPr>
              <a:t>    push    {r4, lr}</a:t>
            </a:r>
          </a:p>
          <a:p>
            <a:r>
              <a:rPr lang="fr-FR" altLang="zh-CN" sz="1600" b="0" dirty="0">
                <a:solidFill>
                  <a:srgbClr val="3B3B3B"/>
                </a:solidFill>
                <a:effectLst/>
                <a:highlight>
                  <a:srgbClr val="FFFFFF"/>
                </a:highlight>
                <a:latin typeface="Consolas" panose="020B0609020204030204" pitchFamily="49" charset="0"/>
              </a:rPr>
              <a:t>    bl  getint</a:t>
            </a:r>
          </a:p>
          <a:p>
            <a:r>
              <a:rPr lang="fr-FR" altLang="zh-CN" sz="1600" b="0" dirty="0">
                <a:solidFill>
                  <a:srgbClr val="3B3B3B"/>
                </a:solidFill>
                <a:effectLst/>
                <a:highlight>
                  <a:srgbClr val="FFFFFF"/>
                </a:highlight>
                <a:latin typeface="Consolas" panose="020B0609020204030204" pitchFamily="49" charset="0"/>
              </a:rPr>
              <a:t>    mov r4, r0</a:t>
            </a:r>
          </a:p>
          <a:p>
            <a:r>
              <a:rPr lang="fr-FR" altLang="zh-CN" sz="1600" b="0" dirty="0">
                <a:solidFill>
                  <a:srgbClr val="3B3B3B"/>
                </a:solidFill>
                <a:effectLst/>
                <a:highlight>
                  <a:srgbClr val="FFFFFF"/>
                </a:highlight>
                <a:latin typeface="Consolas" panose="020B0609020204030204" pitchFamily="49" charset="0"/>
              </a:rPr>
              <a:t>    bl  getint</a:t>
            </a:r>
          </a:p>
          <a:p>
            <a:r>
              <a:rPr lang="fr-FR" altLang="zh-CN" sz="1600" b="0" dirty="0">
                <a:solidFill>
                  <a:srgbClr val="3B3B3B"/>
                </a:solidFill>
                <a:effectLst/>
                <a:highlight>
                  <a:srgbClr val="FFFFFF"/>
                </a:highlight>
                <a:latin typeface="Consolas" panose="020B0609020204030204" pitchFamily="49" charset="0"/>
              </a:rPr>
              <a:t>    cmp r4, r0</a:t>
            </a:r>
          </a:p>
          <a:p>
            <a:r>
              <a:rPr lang="fr-FR" altLang="zh-CN" sz="1600" b="0" dirty="0">
                <a:solidFill>
                  <a:srgbClr val="3B3B3B"/>
                </a:solidFill>
                <a:effectLst/>
                <a:highlight>
                  <a:srgbClr val="FFFFFF"/>
                </a:highlight>
                <a:latin typeface="Consolas" panose="020B0609020204030204" pitchFamily="49" charset="0"/>
              </a:rPr>
              <a:t>    beq .L9</a:t>
            </a:r>
          </a:p>
          <a:p>
            <a:r>
              <a:rPr lang="fr-FR" altLang="zh-CN" sz="1600" b="0" dirty="0">
                <a:solidFill>
                  <a:srgbClr val="3B3B3B"/>
                </a:solidFill>
                <a:effectLst/>
                <a:highlight>
                  <a:srgbClr val="FFFFFF"/>
                </a:highlight>
                <a:latin typeface="Consolas" panose="020B0609020204030204" pitchFamily="49" charset="0"/>
              </a:rPr>
              <a:t>.L12:</a:t>
            </a:r>
          </a:p>
          <a:p>
            <a:r>
              <a:rPr lang="fr-FR" altLang="zh-CN" sz="1600" b="0" dirty="0">
                <a:solidFill>
                  <a:srgbClr val="3B3B3B"/>
                </a:solidFill>
                <a:effectLst/>
                <a:highlight>
                  <a:srgbClr val="FFFFFF"/>
                </a:highlight>
                <a:latin typeface="Consolas" panose="020B0609020204030204" pitchFamily="49" charset="0"/>
              </a:rPr>
              <a:t>    cmp r0, r4</a:t>
            </a:r>
          </a:p>
          <a:p>
            <a:r>
              <a:rPr lang="fr-FR" altLang="zh-CN" sz="1600" b="0" dirty="0">
                <a:solidFill>
                  <a:srgbClr val="3B3B3B"/>
                </a:solidFill>
                <a:effectLst/>
                <a:highlight>
                  <a:srgbClr val="FFFFFF"/>
                </a:highlight>
                <a:latin typeface="Consolas" panose="020B0609020204030204" pitchFamily="49" charset="0"/>
              </a:rPr>
              <a:t>    ite lt</a:t>
            </a:r>
          </a:p>
          <a:p>
            <a:r>
              <a:rPr lang="fr-FR" altLang="zh-CN" sz="1600" b="0" dirty="0">
                <a:solidFill>
                  <a:srgbClr val="3B3B3B"/>
                </a:solidFill>
                <a:effectLst/>
                <a:highlight>
                  <a:srgbClr val="FFFFFF"/>
                </a:highlight>
                <a:latin typeface="Consolas" panose="020B0609020204030204" pitchFamily="49" charset="0"/>
              </a:rPr>
              <a:t>    sublt   r4, r4, r0</a:t>
            </a:r>
          </a:p>
          <a:p>
            <a:r>
              <a:rPr lang="fr-FR" altLang="zh-CN" sz="1600" b="0" dirty="0">
                <a:solidFill>
                  <a:srgbClr val="3B3B3B"/>
                </a:solidFill>
                <a:effectLst/>
                <a:highlight>
                  <a:srgbClr val="FFFFFF"/>
                </a:highlight>
                <a:latin typeface="Consolas" panose="020B0609020204030204" pitchFamily="49" charset="0"/>
              </a:rPr>
              <a:t>    subge   r0, r0, r4</a:t>
            </a:r>
          </a:p>
          <a:p>
            <a:r>
              <a:rPr lang="fr-FR" altLang="zh-CN" sz="1600" b="0" dirty="0">
                <a:solidFill>
                  <a:srgbClr val="3B3B3B"/>
                </a:solidFill>
                <a:effectLst/>
                <a:highlight>
                  <a:srgbClr val="FFFFFF"/>
                </a:highlight>
                <a:latin typeface="Consolas" panose="020B0609020204030204" pitchFamily="49" charset="0"/>
              </a:rPr>
              <a:t>    cmp r0, r4</a:t>
            </a:r>
          </a:p>
          <a:p>
            <a:r>
              <a:rPr lang="fr-FR" altLang="zh-CN" sz="1600" b="0" dirty="0">
                <a:solidFill>
                  <a:srgbClr val="3B3B3B"/>
                </a:solidFill>
                <a:effectLst/>
                <a:highlight>
                  <a:srgbClr val="FFFFFF"/>
                </a:highlight>
                <a:latin typeface="Consolas" panose="020B0609020204030204" pitchFamily="49" charset="0"/>
              </a:rPr>
              <a:t>    bne .L12</a:t>
            </a:r>
          </a:p>
          <a:p>
            <a:r>
              <a:rPr lang="fr-FR" altLang="zh-CN" sz="1600" b="0" dirty="0">
                <a:solidFill>
                  <a:srgbClr val="3B3B3B"/>
                </a:solidFill>
                <a:effectLst/>
                <a:highlight>
                  <a:srgbClr val="FFFFFF"/>
                </a:highlight>
                <a:latin typeface="Consolas" panose="020B0609020204030204" pitchFamily="49" charset="0"/>
              </a:rPr>
              <a:t>.L9:</a:t>
            </a:r>
          </a:p>
          <a:p>
            <a:r>
              <a:rPr lang="fr-FR" altLang="zh-CN" sz="1600" b="0" dirty="0">
                <a:solidFill>
                  <a:srgbClr val="3B3B3B"/>
                </a:solidFill>
                <a:effectLst/>
                <a:highlight>
                  <a:srgbClr val="FFFFFF"/>
                </a:highlight>
                <a:latin typeface="Consolas" panose="020B0609020204030204" pitchFamily="49" charset="0"/>
              </a:rPr>
              <a:t>    bl  putint</a:t>
            </a:r>
          </a:p>
          <a:p>
            <a:r>
              <a:rPr lang="fr-FR" altLang="zh-CN" sz="1600" b="0" dirty="0">
                <a:solidFill>
                  <a:srgbClr val="3B3B3B"/>
                </a:solidFill>
                <a:effectLst/>
                <a:highlight>
                  <a:srgbClr val="FFFFFF"/>
                </a:highlight>
                <a:latin typeface="Consolas" panose="020B0609020204030204" pitchFamily="49" charset="0"/>
              </a:rPr>
              <a:t>    movs    r0, #</a:t>
            </a:r>
            <a:r>
              <a:rPr lang="fr-FR" altLang="zh-CN" sz="1600" b="0" dirty="0">
                <a:solidFill>
                  <a:srgbClr val="098658"/>
                </a:solidFill>
                <a:effectLst/>
                <a:highlight>
                  <a:srgbClr val="FFFFFF"/>
                </a:highlight>
                <a:latin typeface="Consolas" panose="020B0609020204030204" pitchFamily="49" charset="0"/>
              </a:rPr>
              <a:t>10</a:t>
            </a:r>
            <a:endParaRPr lang="fr-FR" altLang="zh-CN" sz="1600" b="0" dirty="0">
              <a:solidFill>
                <a:srgbClr val="3B3B3B"/>
              </a:solidFill>
              <a:effectLst/>
              <a:highlight>
                <a:srgbClr val="FFFFFF"/>
              </a:highlight>
              <a:latin typeface="Consolas" panose="020B0609020204030204" pitchFamily="49" charset="0"/>
            </a:endParaRPr>
          </a:p>
          <a:p>
            <a:r>
              <a:rPr lang="fr-FR" altLang="zh-CN" sz="1600" b="0" dirty="0">
                <a:solidFill>
                  <a:srgbClr val="3B3B3B"/>
                </a:solidFill>
                <a:effectLst/>
                <a:highlight>
                  <a:srgbClr val="FFFFFF"/>
                </a:highlight>
                <a:latin typeface="Consolas" panose="020B0609020204030204" pitchFamily="49" charset="0"/>
              </a:rPr>
              <a:t>    bl  putch</a:t>
            </a:r>
          </a:p>
          <a:p>
            <a:r>
              <a:rPr lang="fr-FR" altLang="zh-CN" sz="1600" b="0" dirty="0">
                <a:solidFill>
                  <a:srgbClr val="3B3B3B"/>
                </a:solidFill>
                <a:effectLst/>
                <a:highlight>
                  <a:srgbClr val="FFFFFF"/>
                </a:highlight>
                <a:latin typeface="Consolas" panose="020B0609020204030204" pitchFamily="49" charset="0"/>
              </a:rPr>
              <a:t>    movs    r0, #</a:t>
            </a:r>
            <a:r>
              <a:rPr lang="fr-FR" altLang="zh-CN" sz="1600" b="0" dirty="0">
                <a:solidFill>
                  <a:srgbClr val="098658"/>
                </a:solidFill>
                <a:effectLst/>
                <a:highlight>
                  <a:srgbClr val="FFFFFF"/>
                </a:highlight>
                <a:latin typeface="Consolas" panose="020B0609020204030204" pitchFamily="49" charset="0"/>
              </a:rPr>
              <a:t>0</a:t>
            </a:r>
            <a:endParaRPr lang="fr-FR" altLang="zh-CN" sz="1600" b="0" dirty="0">
              <a:solidFill>
                <a:srgbClr val="3B3B3B"/>
              </a:solidFill>
              <a:effectLst/>
              <a:highlight>
                <a:srgbClr val="FFFFFF"/>
              </a:highlight>
              <a:latin typeface="Consolas" panose="020B0609020204030204" pitchFamily="49" charset="0"/>
            </a:endParaRPr>
          </a:p>
          <a:p>
            <a:r>
              <a:rPr lang="fr-FR" altLang="zh-CN" sz="1600" b="0" dirty="0">
                <a:solidFill>
                  <a:srgbClr val="3B3B3B"/>
                </a:solidFill>
                <a:effectLst/>
                <a:highlight>
                  <a:srgbClr val="FFFFFF"/>
                </a:highlight>
                <a:latin typeface="Consolas" panose="020B0609020204030204" pitchFamily="49" charset="0"/>
              </a:rPr>
              <a:t>    pop {r4, pc}</a:t>
            </a:r>
            <a:endParaRPr lang="pt-BR" altLang="zh-CN" sz="1600" b="0" dirty="0">
              <a:solidFill>
                <a:srgbClr val="3B3B3B"/>
              </a:solidFill>
              <a:effectLst/>
              <a:highlight>
                <a:srgbClr val="FFFFFF"/>
              </a:highlight>
              <a:latin typeface="+mn-ea"/>
            </a:endParaRPr>
          </a:p>
        </p:txBody>
      </p:sp>
      <p:sp>
        <p:nvSpPr>
          <p:cNvPr id="10" name="箭头: 右 9">
            <a:extLst>
              <a:ext uri="{FF2B5EF4-FFF2-40B4-BE49-F238E27FC236}">
                <a16:creationId xmlns:a16="http://schemas.microsoft.com/office/drawing/2014/main" id="{5D45F74D-A17D-3A3B-9521-98EB7FECFD62}"/>
              </a:ext>
            </a:extLst>
          </p:cNvPr>
          <p:cNvSpPr/>
          <p:nvPr/>
        </p:nvSpPr>
        <p:spPr>
          <a:xfrm>
            <a:off x="5513070" y="3074670"/>
            <a:ext cx="582930" cy="354330"/>
          </a:xfrm>
          <a:prstGeom prst="rightArrow">
            <a:avLst/>
          </a:prstGeom>
          <a:solidFill>
            <a:schemeClr val="bg1"/>
          </a:solidFill>
          <a:effectLst>
            <a:outerShdw blurRad="50800" dist="50800" dir="2700000" algn="ctr" rotWithShape="0">
              <a:schemeClr val="tx1">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0016596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本章主要内容</a:t>
            </a:r>
          </a:p>
        </p:txBody>
      </p:sp>
      <p:sp>
        <p:nvSpPr>
          <p:cNvPr id="3" name="内容占位符 2"/>
          <p:cNvSpPr>
            <a:spLocks noGrp="1"/>
          </p:cNvSpPr>
          <p:nvPr>
            <p:ph idx="1"/>
          </p:nvPr>
        </p:nvSpPr>
        <p:spPr>
          <a:xfrm>
            <a:off x="487822" y="942764"/>
            <a:ext cx="10515599" cy="4760612"/>
          </a:xfrm>
        </p:spPr>
        <p:txBody>
          <a:bodyPr>
            <a:normAutofit/>
          </a:bodyPr>
          <a:lstStyle/>
          <a:p>
            <a:pPr>
              <a:lnSpc>
                <a:spcPct val="150000"/>
              </a:lnSpc>
              <a:defRPr/>
            </a:pPr>
            <a:r>
              <a:rPr lang="en-US" altLang="zh-CN" b="1" u="sng" dirty="0">
                <a:solidFill>
                  <a:srgbClr val="C00000"/>
                </a:solidFill>
              </a:rPr>
              <a:t>10.1</a:t>
            </a:r>
            <a:r>
              <a:rPr lang="zh-CN" altLang="en-US" b="1" u="sng" dirty="0">
                <a:solidFill>
                  <a:srgbClr val="C00000"/>
                </a:solidFill>
              </a:rPr>
              <a:t>　优化技术介绍</a:t>
            </a:r>
          </a:p>
          <a:p>
            <a:pPr>
              <a:lnSpc>
                <a:spcPct val="150000"/>
              </a:lnSpc>
              <a:defRPr/>
            </a:pPr>
            <a:r>
              <a:rPr lang="en-US" altLang="zh-CN" b="1" dirty="0"/>
              <a:t>10.2</a:t>
            </a:r>
            <a:r>
              <a:rPr lang="zh-CN" altLang="en-US" b="1" dirty="0"/>
              <a:t>　基本块、流图和循环 </a:t>
            </a:r>
          </a:p>
          <a:p>
            <a:pPr>
              <a:lnSpc>
                <a:spcPct val="150000"/>
              </a:lnSpc>
              <a:defRPr/>
            </a:pPr>
            <a:r>
              <a:rPr lang="en-US" altLang="zh-CN" b="1" dirty="0"/>
              <a:t>10.3</a:t>
            </a:r>
            <a:r>
              <a:rPr lang="zh-CN" altLang="en-US" b="1" dirty="0"/>
              <a:t>　数据流分析基础 </a:t>
            </a:r>
            <a:endParaRPr lang="en-US" altLang="zh-CN" b="1" dirty="0"/>
          </a:p>
          <a:p>
            <a:pPr>
              <a:lnSpc>
                <a:spcPct val="150000"/>
              </a:lnSpc>
              <a:defRPr/>
            </a:pPr>
            <a:r>
              <a:rPr lang="en-US" altLang="zh-CN" b="1" dirty="0"/>
              <a:t>10.4</a:t>
            </a:r>
            <a:r>
              <a:rPr lang="zh-CN" altLang="en-US" b="1" dirty="0"/>
              <a:t>　代码优化技术</a:t>
            </a:r>
          </a:p>
          <a:p>
            <a:pPr>
              <a:lnSpc>
                <a:spcPct val="150000"/>
              </a:lnSpc>
              <a:defRPr/>
            </a:pPr>
            <a:r>
              <a:rPr lang="en-US" altLang="zh-CN" b="1" dirty="0"/>
              <a:t>10.5</a:t>
            </a:r>
            <a:r>
              <a:rPr lang="zh-CN" altLang="en-US" b="1" dirty="0"/>
              <a:t>　目标代码生成技术</a:t>
            </a:r>
          </a:p>
        </p:txBody>
      </p:sp>
    </p:spTree>
    <p:extLst>
      <p:ext uri="{BB962C8B-B14F-4D97-AF65-F5344CB8AC3E}">
        <p14:creationId xmlns:p14="http://schemas.microsoft.com/office/powerpoint/2010/main" val="183680770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本章主要内容</a:t>
            </a:r>
          </a:p>
        </p:txBody>
      </p:sp>
      <p:sp>
        <p:nvSpPr>
          <p:cNvPr id="3" name="内容占位符 2"/>
          <p:cNvSpPr>
            <a:spLocks noGrp="1"/>
          </p:cNvSpPr>
          <p:nvPr>
            <p:ph idx="1"/>
          </p:nvPr>
        </p:nvSpPr>
        <p:spPr>
          <a:xfrm>
            <a:off x="487822" y="942764"/>
            <a:ext cx="10515599" cy="4760612"/>
          </a:xfrm>
        </p:spPr>
        <p:txBody>
          <a:bodyPr>
            <a:normAutofit/>
          </a:bodyPr>
          <a:lstStyle/>
          <a:p>
            <a:pPr>
              <a:lnSpc>
                <a:spcPct val="150000"/>
              </a:lnSpc>
              <a:defRPr/>
            </a:pPr>
            <a:r>
              <a:rPr lang="en-US" altLang="zh-CN" b="1" dirty="0"/>
              <a:t>10.1</a:t>
            </a:r>
            <a:r>
              <a:rPr lang="zh-CN" altLang="en-US" b="1" dirty="0"/>
              <a:t>　优化技术介绍</a:t>
            </a:r>
          </a:p>
          <a:p>
            <a:pPr>
              <a:lnSpc>
                <a:spcPct val="150000"/>
              </a:lnSpc>
              <a:defRPr/>
            </a:pPr>
            <a:r>
              <a:rPr lang="en-US" altLang="zh-CN" b="1" u="sng" dirty="0">
                <a:solidFill>
                  <a:srgbClr val="C00000"/>
                </a:solidFill>
              </a:rPr>
              <a:t>10.2</a:t>
            </a:r>
            <a:r>
              <a:rPr lang="zh-CN" altLang="en-US" b="1" u="sng" dirty="0">
                <a:solidFill>
                  <a:srgbClr val="C00000"/>
                </a:solidFill>
              </a:rPr>
              <a:t>　基本块、流图和循环 </a:t>
            </a:r>
          </a:p>
          <a:p>
            <a:pPr>
              <a:lnSpc>
                <a:spcPct val="150000"/>
              </a:lnSpc>
              <a:defRPr/>
            </a:pPr>
            <a:r>
              <a:rPr lang="en-US" altLang="zh-CN" b="1" dirty="0"/>
              <a:t>10.3</a:t>
            </a:r>
            <a:r>
              <a:rPr lang="zh-CN" altLang="en-US" b="1" dirty="0"/>
              <a:t>　数据流分析基础 </a:t>
            </a:r>
            <a:endParaRPr lang="en-US" altLang="zh-CN" b="1" dirty="0"/>
          </a:p>
          <a:p>
            <a:pPr>
              <a:lnSpc>
                <a:spcPct val="150000"/>
              </a:lnSpc>
              <a:defRPr/>
            </a:pPr>
            <a:r>
              <a:rPr lang="en-US" altLang="zh-CN" b="1" dirty="0"/>
              <a:t>10.4</a:t>
            </a:r>
            <a:r>
              <a:rPr lang="zh-CN" altLang="en-US" b="1" dirty="0"/>
              <a:t>　代码优化技术</a:t>
            </a:r>
          </a:p>
          <a:p>
            <a:pPr>
              <a:lnSpc>
                <a:spcPct val="150000"/>
              </a:lnSpc>
              <a:defRPr/>
            </a:pPr>
            <a:r>
              <a:rPr lang="en-US" altLang="zh-CN" b="1" dirty="0"/>
              <a:t>10.5</a:t>
            </a:r>
            <a:r>
              <a:rPr lang="zh-CN" altLang="en-US" b="1" dirty="0"/>
              <a:t>　目标代码生成技术</a:t>
            </a:r>
          </a:p>
        </p:txBody>
      </p:sp>
    </p:spTree>
    <p:extLst>
      <p:ext uri="{BB962C8B-B14F-4D97-AF65-F5344CB8AC3E}">
        <p14:creationId xmlns:p14="http://schemas.microsoft.com/office/powerpoint/2010/main" val="209162257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10.2</a:t>
            </a:r>
            <a:r>
              <a:rPr lang="zh-CN" altLang="en-US" dirty="0"/>
              <a:t>　基本块、流图和循环 </a:t>
            </a:r>
          </a:p>
        </p:txBody>
      </p:sp>
      <p:sp>
        <p:nvSpPr>
          <p:cNvPr id="3" name="内容占位符 2"/>
          <p:cNvSpPr>
            <a:spLocks noGrp="1"/>
          </p:cNvSpPr>
          <p:nvPr>
            <p:ph idx="1"/>
          </p:nvPr>
        </p:nvSpPr>
        <p:spPr>
          <a:xfrm>
            <a:off x="487822" y="942764"/>
            <a:ext cx="10515599" cy="4760612"/>
          </a:xfrm>
        </p:spPr>
        <p:txBody>
          <a:bodyPr>
            <a:normAutofit/>
          </a:bodyPr>
          <a:lstStyle/>
          <a:p>
            <a:pPr>
              <a:lnSpc>
                <a:spcPct val="150000"/>
              </a:lnSpc>
              <a:defRPr/>
            </a:pPr>
            <a:r>
              <a:rPr lang="en-US" altLang="zh-CN" b="1" u="sng" dirty="0">
                <a:solidFill>
                  <a:srgbClr val="C00000"/>
                </a:solidFill>
              </a:rPr>
              <a:t>10.2.1</a:t>
            </a:r>
            <a:r>
              <a:rPr lang="zh-CN" altLang="en-US" b="1" u="sng" dirty="0">
                <a:solidFill>
                  <a:srgbClr val="C00000"/>
                </a:solidFill>
              </a:rPr>
              <a:t>　基本块</a:t>
            </a:r>
          </a:p>
          <a:p>
            <a:pPr>
              <a:lnSpc>
                <a:spcPct val="150000"/>
              </a:lnSpc>
              <a:defRPr/>
            </a:pPr>
            <a:r>
              <a:rPr lang="en-US" altLang="zh-CN" b="1" dirty="0"/>
              <a:t>10.2.2</a:t>
            </a:r>
            <a:r>
              <a:rPr lang="zh-CN" altLang="en-US" b="1" dirty="0"/>
              <a:t>　流图</a:t>
            </a:r>
            <a:endParaRPr lang="en-US" altLang="zh-CN" b="1" dirty="0"/>
          </a:p>
          <a:p>
            <a:pPr>
              <a:lnSpc>
                <a:spcPct val="150000"/>
              </a:lnSpc>
              <a:defRPr/>
            </a:pPr>
            <a:r>
              <a:rPr lang="en-US" altLang="zh-CN" b="1" dirty="0"/>
              <a:t>10.2.3</a:t>
            </a:r>
            <a:r>
              <a:rPr lang="zh-CN" altLang="en-US" b="1" dirty="0"/>
              <a:t>   常用的优化方法</a:t>
            </a:r>
          </a:p>
          <a:p>
            <a:pPr>
              <a:lnSpc>
                <a:spcPct val="150000"/>
              </a:lnSpc>
              <a:defRPr/>
            </a:pPr>
            <a:r>
              <a:rPr lang="en-US" altLang="zh-CN" b="1" dirty="0"/>
              <a:t>10.2.4</a:t>
            </a:r>
            <a:r>
              <a:rPr lang="zh-CN" altLang="en-US" b="1" dirty="0"/>
              <a:t>　循环</a:t>
            </a:r>
          </a:p>
        </p:txBody>
      </p:sp>
    </p:spTree>
    <p:extLst>
      <p:ext uri="{BB962C8B-B14F-4D97-AF65-F5344CB8AC3E}">
        <p14:creationId xmlns:p14="http://schemas.microsoft.com/office/powerpoint/2010/main" val="237173158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5C1091-719A-426D-8D9B-E64944616B62}"/>
              </a:ext>
            </a:extLst>
          </p:cNvPr>
          <p:cNvSpPr>
            <a:spLocks noGrp="1"/>
          </p:cNvSpPr>
          <p:nvPr>
            <p:ph type="title"/>
          </p:nvPr>
        </p:nvSpPr>
        <p:spPr/>
        <p:txBody>
          <a:bodyPr>
            <a:normAutofit/>
          </a:bodyPr>
          <a:lstStyle/>
          <a:p>
            <a:r>
              <a:rPr lang="en-US" altLang="zh-CN" dirty="0"/>
              <a:t>10.2.1</a:t>
            </a:r>
            <a:r>
              <a:rPr lang="zh-CN" altLang="en-US" dirty="0"/>
              <a:t>　基本块</a:t>
            </a:r>
          </a:p>
        </p:txBody>
      </p:sp>
      <p:sp>
        <p:nvSpPr>
          <p:cNvPr id="3" name="内容占位符 2">
            <a:extLst>
              <a:ext uri="{FF2B5EF4-FFF2-40B4-BE49-F238E27FC236}">
                <a16:creationId xmlns:a16="http://schemas.microsoft.com/office/drawing/2014/main" id="{8F2EDE8F-49A1-4117-BEEC-866FB3BE6657}"/>
              </a:ext>
            </a:extLst>
          </p:cNvPr>
          <p:cNvSpPr>
            <a:spLocks noGrp="1"/>
          </p:cNvSpPr>
          <p:nvPr>
            <p:ph idx="1"/>
          </p:nvPr>
        </p:nvSpPr>
        <p:spPr/>
        <p:txBody>
          <a:bodyPr/>
          <a:lstStyle/>
          <a:p>
            <a:r>
              <a:rPr lang="zh-CN" altLang="en-US" dirty="0"/>
              <a:t>基本块：一个顺序执行的语句序列，只有一个入口语句和一个出口语句。执行时只能从入口语句进入，从出口语句退出。</a:t>
            </a:r>
            <a:endParaRPr lang="en-US" altLang="zh-CN" dirty="0"/>
          </a:p>
          <a:p>
            <a:r>
              <a:rPr lang="zh-CN" altLang="en-US" dirty="0">
                <a:solidFill>
                  <a:srgbClr val="C00000"/>
                </a:solidFill>
              </a:rPr>
              <a:t>基本块是一个</a:t>
            </a:r>
            <a:r>
              <a:rPr lang="zh-CN" altLang="en-US" dirty="0">
                <a:solidFill>
                  <a:srgbClr val="0000FF"/>
                </a:solidFill>
              </a:rPr>
              <a:t>最大的</a:t>
            </a:r>
            <a:r>
              <a:rPr lang="zh-CN" altLang="en-US" dirty="0">
                <a:solidFill>
                  <a:srgbClr val="C00000"/>
                </a:solidFill>
              </a:rPr>
              <a:t>不可分割的、</a:t>
            </a:r>
            <a:r>
              <a:rPr lang="zh-CN" altLang="en-US" dirty="0">
                <a:solidFill>
                  <a:srgbClr val="0000FF"/>
                </a:solidFill>
              </a:rPr>
              <a:t>连续的三地址指令序列</a:t>
            </a:r>
            <a:r>
              <a:rPr lang="zh-CN" altLang="en-US" dirty="0">
                <a:solidFill>
                  <a:srgbClr val="C00000"/>
                </a:solidFill>
              </a:rPr>
              <a:t>，这个块中的指令</a:t>
            </a:r>
            <a:r>
              <a:rPr lang="zh-CN" altLang="en-US" dirty="0">
                <a:solidFill>
                  <a:srgbClr val="0000FF"/>
                </a:solidFill>
              </a:rPr>
              <a:t>要么全执行</a:t>
            </a:r>
            <a:r>
              <a:rPr lang="zh-CN" altLang="en-US" dirty="0">
                <a:solidFill>
                  <a:srgbClr val="C00000"/>
                </a:solidFill>
              </a:rPr>
              <a:t>，</a:t>
            </a:r>
            <a:r>
              <a:rPr lang="zh-CN" altLang="en-US" dirty="0">
                <a:solidFill>
                  <a:srgbClr val="0000FF"/>
                </a:solidFill>
              </a:rPr>
              <a:t>要么全不执行</a:t>
            </a:r>
            <a:endParaRPr lang="en-US" altLang="zh-CN" dirty="0">
              <a:solidFill>
                <a:srgbClr val="C00000"/>
              </a:solidFill>
            </a:endParaRPr>
          </a:p>
          <a:p>
            <a:r>
              <a:rPr lang="zh-CN" altLang="en-US" dirty="0"/>
              <a:t>基本块的入口：</a:t>
            </a:r>
            <a:endParaRPr lang="en-US" altLang="zh-CN" dirty="0"/>
          </a:p>
          <a:p>
            <a:pPr lvl="1"/>
            <a:r>
              <a:rPr lang="zh-CN" altLang="en-US" dirty="0">
                <a:solidFill>
                  <a:schemeClr val="tx1"/>
                </a:solidFill>
              </a:rPr>
              <a:t>程序的第</a:t>
            </a:r>
            <a:r>
              <a:rPr lang="en-US" altLang="zh-CN" dirty="0">
                <a:solidFill>
                  <a:schemeClr val="tx1"/>
                </a:solidFill>
              </a:rPr>
              <a:t>1</a:t>
            </a:r>
            <a:r>
              <a:rPr lang="zh-CN" altLang="en-US" dirty="0">
                <a:solidFill>
                  <a:schemeClr val="tx1"/>
                </a:solidFill>
              </a:rPr>
              <a:t>条语句；</a:t>
            </a:r>
            <a:endParaRPr lang="en-US" altLang="zh-CN" dirty="0">
              <a:solidFill>
                <a:schemeClr val="tx1"/>
              </a:solidFill>
            </a:endParaRPr>
          </a:p>
          <a:p>
            <a:pPr lvl="1"/>
            <a:r>
              <a:rPr lang="en-US" altLang="zh-CN" dirty="0">
                <a:solidFill>
                  <a:schemeClr val="tx1"/>
                </a:solidFill>
              </a:rPr>
              <a:t>(</a:t>
            </a:r>
            <a:r>
              <a:rPr lang="zh-CN" altLang="en-US" dirty="0">
                <a:solidFill>
                  <a:schemeClr val="tx1"/>
                </a:solidFill>
              </a:rPr>
              <a:t>条件</a:t>
            </a:r>
            <a:r>
              <a:rPr lang="en-US" altLang="zh-CN" dirty="0">
                <a:solidFill>
                  <a:schemeClr val="tx1"/>
                </a:solidFill>
              </a:rPr>
              <a:t>/</a:t>
            </a:r>
            <a:r>
              <a:rPr lang="zh-CN" altLang="en-US" dirty="0">
                <a:solidFill>
                  <a:schemeClr val="tx1"/>
                </a:solidFill>
              </a:rPr>
              <a:t>无条件</a:t>
            </a:r>
            <a:r>
              <a:rPr lang="en-US" altLang="zh-CN" dirty="0">
                <a:solidFill>
                  <a:schemeClr val="tx1"/>
                </a:solidFill>
              </a:rPr>
              <a:t>)</a:t>
            </a:r>
            <a:r>
              <a:rPr lang="zh-CN" altLang="en-US" dirty="0">
                <a:solidFill>
                  <a:schemeClr val="tx1"/>
                </a:solidFill>
              </a:rPr>
              <a:t>跳转语句的跳转目标语句；</a:t>
            </a:r>
            <a:endParaRPr lang="en-US" altLang="zh-CN" dirty="0">
              <a:solidFill>
                <a:schemeClr val="tx1"/>
              </a:solidFill>
            </a:endParaRPr>
          </a:p>
          <a:p>
            <a:pPr lvl="1"/>
            <a:r>
              <a:rPr lang="zh-CN" altLang="en-US" dirty="0">
                <a:solidFill>
                  <a:schemeClr val="tx1"/>
                </a:solidFill>
              </a:rPr>
              <a:t>条件跳转语句的下一条语句；</a:t>
            </a:r>
          </a:p>
        </p:txBody>
      </p:sp>
      <p:graphicFrame>
        <p:nvGraphicFramePr>
          <p:cNvPr id="4" name="表格 3">
            <a:extLst>
              <a:ext uri="{FF2B5EF4-FFF2-40B4-BE49-F238E27FC236}">
                <a16:creationId xmlns:a16="http://schemas.microsoft.com/office/drawing/2014/main" id="{CE833AD3-05FF-8F74-5EB0-24D010B41B0A}"/>
              </a:ext>
            </a:extLst>
          </p:cNvPr>
          <p:cNvGraphicFramePr>
            <a:graphicFrameLocks noGrp="1"/>
          </p:cNvGraphicFramePr>
          <p:nvPr>
            <p:extLst>
              <p:ext uri="{D42A27DB-BD31-4B8C-83A1-F6EECF244321}">
                <p14:modId xmlns:p14="http://schemas.microsoft.com/office/powerpoint/2010/main" val="3101702216"/>
              </p:ext>
            </p:extLst>
          </p:nvPr>
        </p:nvGraphicFramePr>
        <p:xfrm>
          <a:off x="8743950" y="3429000"/>
          <a:ext cx="1565910" cy="2595880"/>
        </p:xfrm>
        <a:graphic>
          <a:graphicData uri="http://schemas.openxmlformats.org/drawingml/2006/table">
            <a:tbl>
              <a:tblPr firstRow="1" bandRow="1">
                <a:tableStyleId>{5C22544A-7EE6-4342-B048-85BDC9FD1C3A}</a:tableStyleId>
              </a:tblPr>
              <a:tblGrid>
                <a:gridCol w="1565910">
                  <a:extLst>
                    <a:ext uri="{9D8B030D-6E8A-4147-A177-3AD203B41FA5}">
                      <a16:colId xmlns:a16="http://schemas.microsoft.com/office/drawing/2014/main" val="2290214907"/>
                    </a:ext>
                  </a:extLst>
                </a:gridCol>
              </a:tblGrid>
              <a:tr h="370840">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144844228"/>
                  </a:ext>
                </a:extLst>
              </a:tr>
              <a:tr h="370840">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24569825"/>
                  </a:ext>
                </a:extLst>
              </a:tr>
              <a:tr h="370840">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3566868061"/>
                  </a:ext>
                </a:extLst>
              </a:tr>
              <a:tr h="370840">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798355103"/>
                  </a:ext>
                </a:extLst>
              </a:tr>
              <a:tr h="370840">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4129627352"/>
                  </a:ext>
                </a:extLst>
              </a:tr>
              <a:tr h="370840">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3603806619"/>
                  </a:ext>
                </a:extLst>
              </a:tr>
              <a:tr h="370840">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1028751768"/>
                  </a:ext>
                </a:extLst>
              </a:tr>
            </a:tbl>
          </a:graphicData>
        </a:graphic>
      </p:graphicFrame>
      <p:cxnSp>
        <p:nvCxnSpPr>
          <p:cNvPr id="11" name="连接符: 曲线 10">
            <a:extLst>
              <a:ext uri="{FF2B5EF4-FFF2-40B4-BE49-F238E27FC236}">
                <a16:creationId xmlns:a16="http://schemas.microsoft.com/office/drawing/2014/main" id="{F159F04B-F866-200F-C363-46D5CB7559F0}"/>
              </a:ext>
            </a:extLst>
          </p:cNvPr>
          <p:cNvCxnSpPr>
            <a:cxnSpLocks/>
          </p:cNvCxnSpPr>
          <p:nvPr/>
        </p:nvCxnSpPr>
        <p:spPr>
          <a:xfrm>
            <a:off x="10284143" y="3943350"/>
            <a:ext cx="306776" cy="696983"/>
          </a:xfrm>
          <a:prstGeom prst="curvedConnector2">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0" name="连接符: 曲线 29">
            <a:extLst>
              <a:ext uri="{FF2B5EF4-FFF2-40B4-BE49-F238E27FC236}">
                <a16:creationId xmlns:a16="http://schemas.microsoft.com/office/drawing/2014/main" id="{05AB8968-4AD7-58E0-2EFA-81BBF8AEA7BE}"/>
              </a:ext>
            </a:extLst>
          </p:cNvPr>
          <p:cNvCxnSpPr>
            <a:cxnSpLocks/>
          </p:cNvCxnSpPr>
          <p:nvPr/>
        </p:nvCxnSpPr>
        <p:spPr>
          <a:xfrm rot="5400000" flipH="1" flipV="1">
            <a:off x="7966073" y="5452957"/>
            <a:ext cx="1103844" cy="451910"/>
          </a:xfrm>
          <a:prstGeom prst="curvedConnector2">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1653068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5C1091-719A-426D-8D9B-E64944616B62}"/>
              </a:ext>
            </a:extLst>
          </p:cNvPr>
          <p:cNvSpPr>
            <a:spLocks noGrp="1"/>
          </p:cNvSpPr>
          <p:nvPr>
            <p:ph type="title"/>
          </p:nvPr>
        </p:nvSpPr>
        <p:spPr/>
        <p:txBody>
          <a:bodyPr>
            <a:normAutofit/>
          </a:bodyPr>
          <a:lstStyle/>
          <a:p>
            <a:r>
              <a:rPr lang="en-US" altLang="zh-CN" dirty="0"/>
              <a:t>10.2.1</a:t>
            </a:r>
            <a:r>
              <a:rPr lang="zh-CN" altLang="en-US" dirty="0"/>
              <a:t>　基本块</a:t>
            </a:r>
          </a:p>
        </p:txBody>
      </p:sp>
      <p:sp>
        <p:nvSpPr>
          <p:cNvPr id="3" name="内容占位符 2">
            <a:extLst>
              <a:ext uri="{FF2B5EF4-FFF2-40B4-BE49-F238E27FC236}">
                <a16:creationId xmlns:a16="http://schemas.microsoft.com/office/drawing/2014/main" id="{8F2EDE8F-49A1-4117-BEEC-866FB3BE6657}"/>
              </a:ext>
            </a:extLst>
          </p:cNvPr>
          <p:cNvSpPr>
            <a:spLocks noGrp="1"/>
          </p:cNvSpPr>
          <p:nvPr>
            <p:ph idx="1"/>
          </p:nvPr>
        </p:nvSpPr>
        <p:spPr>
          <a:xfrm>
            <a:off x="487822" y="942764"/>
            <a:ext cx="11121082" cy="5637024"/>
          </a:xfrm>
        </p:spPr>
        <p:txBody>
          <a:bodyPr/>
          <a:lstStyle/>
          <a:p>
            <a:r>
              <a:rPr lang="zh-CN" altLang="en-US" dirty="0"/>
              <a:t>划分基本块的方法如下：</a:t>
            </a:r>
          </a:p>
          <a:p>
            <a:pPr lvl="1"/>
            <a:r>
              <a:rPr lang="zh-CN" altLang="en-US" sz="2800" dirty="0">
                <a:solidFill>
                  <a:schemeClr val="tx1"/>
                </a:solidFill>
              </a:rPr>
              <a:t>确定入口语句；</a:t>
            </a:r>
          </a:p>
          <a:p>
            <a:pPr lvl="1"/>
            <a:r>
              <a:rPr lang="zh-CN" altLang="en-US" sz="2800" dirty="0">
                <a:solidFill>
                  <a:schemeClr val="tx1"/>
                </a:solidFill>
              </a:rPr>
              <a:t>每一个入口语句对应一个基本块。从入口语句向后直到</a:t>
            </a:r>
          </a:p>
          <a:p>
            <a:pPr marL="914400" lvl="2" indent="0">
              <a:buNone/>
            </a:pPr>
            <a:r>
              <a:rPr lang="zh-CN" altLang="en-US" sz="2800" dirty="0"/>
              <a:t>① 转移语句</a:t>
            </a:r>
            <a:r>
              <a:rPr lang="en-US" altLang="zh-CN" sz="2800" dirty="0"/>
              <a:t>(</a:t>
            </a:r>
            <a:r>
              <a:rPr lang="zh-CN" altLang="en-US" sz="2800" dirty="0"/>
              <a:t>是</a:t>
            </a:r>
            <a:r>
              <a:rPr lang="en-US" altLang="zh-CN" sz="2800" dirty="0"/>
              <a:t>BB</a:t>
            </a:r>
            <a:r>
              <a:rPr lang="zh-CN" altLang="en-US" sz="2800" dirty="0"/>
              <a:t>的最后一条语句</a:t>
            </a:r>
            <a:r>
              <a:rPr lang="en-US" altLang="zh-CN" sz="2800" dirty="0"/>
              <a:t>)</a:t>
            </a:r>
            <a:r>
              <a:rPr lang="zh-CN" altLang="en-US" sz="2800" dirty="0"/>
              <a:t>；</a:t>
            </a:r>
          </a:p>
          <a:p>
            <a:pPr marL="914400" lvl="2" indent="0">
              <a:buNone/>
            </a:pPr>
            <a:r>
              <a:rPr lang="zh-CN" altLang="en-US" sz="2800" dirty="0"/>
              <a:t>② 或到停止语句；</a:t>
            </a:r>
            <a:endParaRPr lang="en-US" altLang="zh-CN" sz="2800" dirty="0"/>
          </a:p>
          <a:p>
            <a:pPr marL="914400" lvl="2" indent="0">
              <a:buNone/>
            </a:pPr>
            <a:r>
              <a:rPr lang="zh-CN" altLang="en-US" sz="2800" dirty="0"/>
              <a:t>③ 或到下一个入口语句</a:t>
            </a:r>
            <a:r>
              <a:rPr lang="en-US" altLang="zh-CN" sz="2800" dirty="0"/>
              <a:t>(</a:t>
            </a:r>
            <a:r>
              <a:rPr lang="zh-CN" altLang="en-US" sz="2800" dirty="0"/>
              <a:t>不包括该语句</a:t>
            </a:r>
            <a:r>
              <a:rPr lang="en-US" altLang="zh-CN" sz="2800" dirty="0"/>
              <a:t>)</a:t>
            </a:r>
            <a:r>
              <a:rPr lang="zh-CN" altLang="en-US" sz="2800" dirty="0"/>
              <a:t>之间的代码段。</a:t>
            </a:r>
          </a:p>
          <a:p>
            <a:pPr lvl="1"/>
            <a:r>
              <a:rPr lang="zh-CN" altLang="en-US" sz="2800" dirty="0">
                <a:solidFill>
                  <a:schemeClr val="tx1"/>
                </a:solidFill>
              </a:rPr>
              <a:t>凡不属于任何一个基本块的语句都是无用语句，将其全部删除。</a:t>
            </a:r>
          </a:p>
        </p:txBody>
      </p:sp>
    </p:spTree>
    <p:extLst>
      <p:ext uri="{BB962C8B-B14F-4D97-AF65-F5344CB8AC3E}">
        <p14:creationId xmlns:p14="http://schemas.microsoft.com/office/powerpoint/2010/main" val="14089562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4CC91C-1244-4962-87BC-9A0E0D767EC3}"/>
              </a:ext>
            </a:extLst>
          </p:cNvPr>
          <p:cNvSpPr>
            <a:spLocks noGrp="1"/>
          </p:cNvSpPr>
          <p:nvPr>
            <p:ph type="title"/>
          </p:nvPr>
        </p:nvSpPr>
        <p:spPr/>
        <p:txBody>
          <a:bodyPr/>
          <a:lstStyle/>
          <a:p>
            <a:r>
              <a:rPr lang="en-US" altLang="zh-CN" dirty="0"/>
              <a:t>10.2.1</a:t>
            </a:r>
            <a:r>
              <a:rPr lang="zh-CN" altLang="en-US" dirty="0"/>
              <a:t>　基本块</a:t>
            </a:r>
          </a:p>
        </p:txBody>
      </p:sp>
      <p:sp>
        <p:nvSpPr>
          <p:cNvPr id="3" name="内容占位符 2">
            <a:extLst>
              <a:ext uri="{FF2B5EF4-FFF2-40B4-BE49-F238E27FC236}">
                <a16:creationId xmlns:a16="http://schemas.microsoft.com/office/drawing/2014/main" id="{AE120D76-E310-4E31-8C6A-0606DB5B0622}"/>
              </a:ext>
            </a:extLst>
          </p:cNvPr>
          <p:cNvSpPr>
            <a:spLocks noGrp="1"/>
          </p:cNvSpPr>
          <p:nvPr>
            <p:ph idx="1"/>
          </p:nvPr>
        </p:nvSpPr>
        <p:spPr>
          <a:xfrm>
            <a:off x="487822" y="942764"/>
            <a:ext cx="2286001" cy="702138"/>
          </a:xfrm>
        </p:spPr>
        <p:txBody>
          <a:bodyPr/>
          <a:lstStyle/>
          <a:p>
            <a:r>
              <a:rPr lang="zh-CN" altLang="en-US" dirty="0"/>
              <a:t>例</a:t>
            </a:r>
          </a:p>
        </p:txBody>
      </p:sp>
      <p:sp>
        <p:nvSpPr>
          <p:cNvPr id="5" name="Rectangle 6">
            <a:extLst>
              <a:ext uri="{FF2B5EF4-FFF2-40B4-BE49-F238E27FC236}">
                <a16:creationId xmlns:a16="http://schemas.microsoft.com/office/drawing/2014/main" id="{B128ADBD-83F8-4268-BF58-3E8FBC6320DD}"/>
              </a:ext>
            </a:extLst>
          </p:cNvPr>
          <p:cNvSpPr txBox="1">
            <a:spLocks noChangeArrowheads="1"/>
          </p:cNvSpPr>
          <p:nvPr/>
        </p:nvSpPr>
        <p:spPr bwMode="auto">
          <a:xfrm>
            <a:off x="487823" y="2716334"/>
            <a:ext cx="3226470" cy="2428875"/>
          </a:xfrm>
          <a:prstGeom prst="rect">
            <a:avLst/>
          </a:prstGeom>
          <a:solidFill>
            <a:schemeClr val="bg1"/>
          </a:solidFill>
          <a:ln>
            <a:solidFill>
              <a:sysClr val="windowText" lastClr="000000"/>
            </a:solidFill>
            <a:miter lim="800000"/>
            <a:headEnd/>
            <a:tailEnd/>
          </a:ln>
          <a:effectLst>
            <a:outerShdw blurRad="50800" dist="50800" dir="2700000" algn="ctr" rotWithShape="0">
              <a:schemeClr val="tx1">
                <a:alpha val="40000"/>
              </a:schemeClr>
            </a:outerShdw>
          </a:effectLst>
        </p:spPr>
        <p:txBody>
          <a:bodyPr vert="horz" wrap="square" lIns="68580" tIns="34290" rIns="68580" bIns="34290" numCol="1" anchor="t" anchorCtr="0" compatLnSpc="1">
            <a:prstTxWarp prst="textNoShape">
              <a:avLst/>
            </a:prstTxWarp>
          </a:bodyPr>
          <a:lstStyle>
            <a:lvl1pPr marL="271463" indent="-271463" algn="l" rtl="0" eaLnBrk="0" fontAlgn="base" hangingPunct="0">
              <a:spcBef>
                <a:spcPct val="20000"/>
              </a:spcBef>
              <a:spcAft>
                <a:spcPct val="0"/>
              </a:spcAft>
              <a:buClr>
                <a:schemeClr val="accent1"/>
              </a:buClr>
              <a:buSzPct val="100000"/>
              <a:buFont typeface="Symbol" panose="05050102010706020507" pitchFamily="18" charset="2"/>
              <a:buChar char=""/>
              <a:defRPr sz="2400" kern="1200" baseline="0">
                <a:solidFill>
                  <a:schemeClr val="tx2"/>
                </a:solidFill>
                <a:latin typeface="Times New Roman" panose="02020603050405020304" pitchFamily="18" charset="0"/>
                <a:ea typeface="+mn-ea"/>
                <a:cs typeface="+mn-cs"/>
              </a:defRPr>
            </a:lvl1pPr>
            <a:lvl2pPr marL="574675" indent="-271463" algn="l" rtl="0" eaLnBrk="0" fontAlgn="base" hangingPunct="0">
              <a:spcBef>
                <a:spcPct val="20000"/>
              </a:spcBef>
              <a:spcAft>
                <a:spcPct val="0"/>
              </a:spcAft>
              <a:buClr>
                <a:schemeClr val="accent1"/>
              </a:buClr>
              <a:buSzPct val="100000"/>
              <a:buFont typeface="Symbol" panose="05050102010706020507" pitchFamily="18" charset="2"/>
              <a:buChar char=""/>
              <a:defRPr sz="2200" kern="1200" baseline="0">
                <a:solidFill>
                  <a:schemeClr val="tx2"/>
                </a:solidFill>
                <a:latin typeface="Times New Roman" panose="02020603050405020304" pitchFamily="18" charset="0"/>
                <a:ea typeface="+mn-ea"/>
                <a:cs typeface="+mn-cs"/>
              </a:defRPr>
            </a:lvl2pPr>
            <a:lvl3pPr marL="854075" indent="-227013" algn="l" rtl="0" eaLnBrk="0" fontAlgn="base" hangingPunct="0">
              <a:spcBef>
                <a:spcPct val="20000"/>
              </a:spcBef>
              <a:spcAft>
                <a:spcPct val="0"/>
              </a:spcAft>
              <a:buClr>
                <a:schemeClr val="accent1"/>
              </a:buClr>
              <a:buSzPct val="100000"/>
              <a:buFont typeface="Symbol" panose="05050102010706020507" pitchFamily="18" charset="2"/>
              <a:buChar char=""/>
              <a:defRPr sz="2000" kern="1200" baseline="0">
                <a:solidFill>
                  <a:schemeClr val="tx2"/>
                </a:solidFill>
                <a:latin typeface="Times New Roman" panose="02020603050405020304" pitchFamily="18" charset="0"/>
                <a:ea typeface="+mn-ea"/>
                <a:cs typeface="+mn-cs"/>
              </a:defRPr>
            </a:lvl3pPr>
            <a:lvl4pPr marL="1141413" indent="-227013" algn="l" rtl="0" eaLnBrk="0" fontAlgn="base" hangingPunct="0">
              <a:spcBef>
                <a:spcPct val="20000"/>
              </a:spcBef>
              <a:spcAft>
                <a:spcPct val="0"/>
              </a:spcAft>
              <a:buClr>
                <a:schemeClr val="accent1"/>
              </a:buClr>
              <a:buSzPct val="100000"/>
              <a:buFont typeface="Symbol" panose="05050102010706020507" pitchFamily="18" charset="2"/>
              <a:buChar char=""/>
              <a:defRPr sz="2000" kern="1200" baseline="0">
                <a:solidFill>
                  <a:schemeClr val="tx2"/>
                </a:solidFill>
                <a:latin typeface="Times New Roman" panose="02020603050405020304" pitchFamily="18" charset="0"/>
                <a:ea typeface="+mn-ea"/>
                <a:cs typeface="+mn-cs"/>
              </a:defRPr>
            </a:lvl4pPr>
            <a:lvl5pPr marL="1460500" indent="-227013" algn="l" rtl="0" eaLnBrk="0" fontAlgn="base" hangingPunct="0">
              <a:spcBef>
                <a:spcPct val="20000"/>
              </a:spcBef>
              <a:spcAft>
                <a:spcPct val="0"/>
              </a:spcAft>
              <a:buClr>
                <a:schemeClr val="accent1"/>
              </a:buClr>
              <a:buSzPct val="100000"/>
              <a:buFont typeface="Symbol" panose="05050102010706020507" pitchFamily="18" charset="2"/>
              <a:buChar char=""/>
              <a:defRPr sz="1600" kern="1200" baseline="0">
                <a:solidFill>
                  <a:schemeClr val="tx2"/>
                </a:solidFill>
                <a:latin typeface="Times New Roman" panose="02020603050405020304" pitchFamily="18" charset="0"/>
                <a:ea typeface="+mn-ea"/>
                <a:cs typeface="+mn-cs"/>
              </a:defRPr>
            </a:lvl5pPr>
            <a:lvl6pPr marL="1783036" indent="-228594" algn="l" defTabSz="914378"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6pPr>
            <a:lvl7pPr marL="2103068" indent="-228594" algn="l" defTabSz="914378"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7pPr>
            <a:lvl8pPr marL="2423099" indent="-228594" algn="l" defTabSz="914378"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8pPr>
            <a:lvl9pPr marL="2743132" indent="-228594" algn="l" defTabSz="914378"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9pPr>
          </a:lstStyle>
          <a:p>
            <a:pPr marL="272654" marR="0" lvl="0" indent="-272654" algn="l" defTabSz="914400" rtl="0" eaLnBrk="1" fontAlgn="base" latinLnBrk="0" hangingPunct="1">
              <a:lnSpc>
                <a:spcPts val="1900"/>
              </a:lnSpc>
              <a:spcBef>
                <a:spcPct val="20000"/>
              </a:spcBef>
              <a:spcAft>
                <a:spcPct val="0"/>
              </a:spcAft>
              <a:buClr>
                <a:srgbClr val="31B6FD"/>
              </a:buClr>
              <a:buSzPct val="100000"/>
              <a:buFont typeface="Wingdings" pitchFamily="2" charset="2"/>
              <a:buNone/>
              <a:tabLst/>
              <a:defRPr/>
            </a:pPr>
            <a:r>
              <a:rPr kumimoji="0" lang="en-US" altLang="zh-CN" sz="1800" b="1" i="1" u="none" strike="noStrike" kern="1200" cap="none" spc="0" normalizeH="0" baseline="0" noProof="0" dirty="0" err="1">
                <a:ln>
                  <a:noFill/>
                </a:ln>
                <a:solidFill>
                  <a:sysClr val="windowText" lastClr="000000"/>
                </a:solidFill>
                <a:effectLst/>
                <a:uLnTx/>
                <a:uFillTx/>
                <a:latin typeface="Times New Roman" panose="02020603050405020304" pitchFamily="18" charset="0"/>
                <a:ea typeface="华文楷体" panose="02010600040101010101" pitchFamily="2" charset="-122"/>
                <a:cs typeface="+mn-cs"/>
              </a:rPr>
              <a:t>i</a:t>
            </a:r>
            <a:r>
              <a:rPr kumimoji="0" lang="en-US" altLang="zh-CN" sz="1800" b="1" i="0" u="none" strike="noStrike" kern="1200" cap="none" spc="0" normalizeH="0" baseline="0" noProof="0" dirty="0">
                <a:ln>
                  <a:noFill/>
                </a:ln>
                <a:solidFill>
                  <a:sysClr val="windowText" lastClr="000000"/>
                </a:solidFill>
                <a:effectLst/>
                <a:uLnTx/>
                <a:uFillTx/>
                <a:latin typeface="Times New Roman" panose="02020603050405020304" pitchFamily="18" charset="0"/>
                <a:ea typeface="华文楷体" panose="02010600040101010101" pitchFamily="2" charset="-122"/>
                <a:cs typeface="+mn-cs"/>
              </a:rPr>
              <a:t> = </a:t>
            </a:r>
            <a:r>
              <a:rPr kumimoji="0" lang="en-US" altLang="zh-CN" sz="1800" b="1" i="1" u="none" strike="noStrike" kern="1200" cap="none" spc="0" normalizeH="0" baseline="0" noProof="0" dirty="0">
                <a:ln>
                  <a:noFill/>
                </a:ln>
                <a:solidFill>
                  <a:sysClr val="windowText" lastClr="000000"/>
                </a:solidFill>
                <a:effectLst/>
                <a:uLnTx/>
                <a:uFillTx/>
                <a:latin typeface="Times New Roman" panose="02020603050405020304" pitchFamily="18" charset="0"/>
                <a:ea typeface="华文楷体" panose="02010600040101010101" pitchFamily="2" charset="-122"/>
                <a:cs typeface="+mn-cs"/>
              </a:rPr>
              <a:t>m</a:t>
            </a:r>
            <a:r>
              <a:rPr kumimoji="0" lang="en-US" altLang="zh-CN" sz="1800" b="1" i="0" u="none" strike="noStrike" kern="1200" cap="none" spc="0" normalizeH="0" baseline="0" noProof="0" dirty="0">
                <a:ln>
                  <a:noFill/>
                </a:ln>
                <a:solidFill>
                  <a:sysClr val="windowText" lastClr="000000"/>
                </a:solidFill>
                <a:effectLst/>
                <a:uLnTx/>
                <a:uFillTx/>
                <a:latin typeface="Times New Roman" panose="02020603050405020304" pitchFamily="18" charset="0"/>
                <a:ea typeface="华文楷体" panose="02010600040101010101" pitchFamily="2" charset="-122"/>
                <a:cs typeface="+mn-cs"/>
              </a:rPr>
              <a:t> </a:t>
            </a:r>
            <a:r>
              <a:rPr kumimoji="0" lang="en-US" altLang="zh-CN" sz="1800" b="1" i="0" u="none" strike="noStrike" kern="1200" cap="none" spc="0" normalizeH="0" baseline="0" noProof="0" dirty="0">
                <a:ln>
                  <a:noFill/>
                </a:ln>
                <a:solidFill>
                  <a:sysClr val="windowText" lastClr="000000"/>
                </a:solidFill>
                <a:effectLst/>
                <a:uLnTx/>
                <a:uFillTx/>
                <a:latin typeface="Times New Roman" panose="02020603050405020304" pitchFamily="18" charset="0"/>
                <a:ea typeface="华文楷体" panose="02010600040101010101" pitchFamily="2" charset="-122"/>
                <a:cs typeface="+mn-cs"/>
                <a:sym typeface="Symbol" pitchFamily="18" charset="2"/>
              </a:rPr>
              <a:t></a:t>
            </a:r>
            <a:r>
              <a:rPr kumimoji="0" lang="en-US" altLang="zh-CN" sz="1800" b="1" i="0" u="none" strike="noStrike" kern="1200" cap="none" spc="0" normalizeH="0" baseline="0" noProof="0" dirty="0">
                <a:ln>
                  <a:noFill/>
                </a:ln>
                <a:solidFill>
                  <a:sysClr val="windowText" lastClr="000000"/>
                </a:solidFill>
                <a:effectLst/>
                <a:uLnTx/>
                <a:uFillTx/>
                <a:latin typeface="Times New Roman" panose="02020603050405020304" pitchFamily="18" charset="0"/>
                <a:ea typeface="华文楷体" panose="02010600040101010101" pitchFamily="2" charset="-122"/>
                <a:cs typeface="+mn-cs"/>
              </a:rPr>
              <a:t>1; </a:t>
            </a:r>
            <a:r>
              <a:rPr kumimoji="0" lang="en-US" altLang="zh-CN" sz="1800" b="1" i="1" u="none" strike="noStrike" kern="1200" cap="none" spc="0" normalizeH="0" baseline="0" noProof="0" dirty="0">
                <a:ln>
                  <a:noFill/>
                </a:ln>
                <a:solidFill>
                  <a:sysClr val="windowText" lastClr="000000"/>
                </a:solidFill>
                <a:effectLst/>
                <a:uLnTx/>
                <a:uFillTx/>
                <a:latin typeface="Times New Roman" panose="02020603050405020304" pitchFamily="18" charset="0"/>
                <a:ea typeface="华文楷体" panose="02010600040101010101" pitchFamily="2" charset="-122"/>
                <a:cs typeface="+mn-cs"/>
              </a:rPr>
              <a:t>j</a:t>
            </a:r>
            <a:r>
              <a:rPr kumimoji="0" lang="en-US" altLang="zh-CN" sz="1800" b="1" i="0" u="none" strike="noStrike" kern="1200" cap="none" spc="0" normalizeH="0" baseline="0" noProof="0" dirty="0">
                <a:ln>
                  <a:noFill/>
                </a:ln>
                <a:solidFill>
                  <a:sysClr val="windowText" lastClr="000000"/>
                </a:solidFill>
                <a:effectLst/>
                <a:uLnTx/>
                <a:uFillTx/>
                <a:latin typeface="Times New Roman" panose="02020603050405020304" pitchFamily="18" charset="0"/>
                <a:ea typeface="华文楷体" panose="02010600040101010101" pitchFamily="2" charset="-122"/>
                <a:cs typeface="+mn-cs"/>
              </a:rPr>
              <a:t> = </a:t>
            </a:r>
            <a:r>
              <a:rPr kumimoji="0" lang="en-US" altLang="zh-CN" sz="1800" b="1" i="1" u="none" strike="noStrike" kern="1200" cap="none" spc="0" normalizeH="0" baseline="0" noProof="0" dirty="0">
                <a:ln>
                  <a:noFill/>
                </a:ln>
                <a:solidFill>
                  <a:sysClr val="windowText" lastClr="000000"/>
                </a:solidFill>
                <a:effectLst/>
                <a:uLnTx/>
                <a:uFillTx/>
                <a:latin typeface="Times New Roman" panose="02020603050405020304" pitchFamily="18" charset="0"/>
                <a:ea typeface="华文楷体" panose="02010600040101010101" pitchFamily="2" charset="-122"/>
                <a:cs typeface="+mn-cs"/>
              </a:rPr>
              <a:t>n</a:t>
            </a:r>
            <a:r>
              <a:rPr kumimoji="0" lang="en-US" altLang="zh-CN" sz="1800" b="1" i="0" u="none" strike="noStrike" kern="1200" cap="none" spc="0" normalizeH="0" baseline="0" noProof="0" dirty="0">
                <a:ln>
                  <a:noFill/>
                </a:ln>
                <a:solidFill>
                  <a:sysClr val="windowText" lastClr="000000"/>
                </a:solidFill>
                <a:effectLst/>
                <a:uLnTx/>
                <a:uFillTx/>
                <a:latin typeface="Times New Roman" panose="02020603050405020304" pitchFamily="18" charset="0"/>
                <a:ea typeface="华文楷体" panose="02010600040101010101" pitchFamily="2" charset="-122"/>
                <a:cs typeface="+mn-cs"/>
              </a:rPr>
              <a:t>; </a:t>
            </a:r>
            <a:r>
              <a:rPr kumimoji="0" lang="en-US" altLang="zh-CN" sz="1800" b="1" i="1" u="none" strike="noStrike" kern="1200" cap="none" spc="0" normalizeH="0" baseline="0" noProof="0" dirty="0">
                <a:ln>
                  <a:noFill/>
                </a:ln>
                <a:solidFill>
                  <a:sysClr val="windowText" lastClr="000000"/>
                </a:solidFill>
                <a:effectLst/>
                <a:uLnTx/>
                <a:uFillTx/>
                <a:latin typeface="Times New Roman" panose="02020603050405020304" pitchFamily="18" charset="0"/>
                <a:ea typeface="华文楷体" panose="02010600040101010101" pitchFamily="2" charset="-122"/>
                <a:cs typeface="+mn-cs"/>
              </a:rPr>
              <a:t>v</a:t>
            </a:r>
            <a:r>
              <a:rPr kumimoji="0" lang="en-US" altLang="zh-CN" sz="1800" b="1" i="0" u="none" strike="noStrike" kern="1200" cap="none" spc="0" normalizeH="0" baseline="0" noProof="0" dirty="0">
                <a:ln>
                  <a:noFill/>
                </a:ln>
                <a:solidFill>
                  <a:sysClr val="windowText" lastClr="000000"/>
                </a:solidFill>
                <a:effectLst/>
                <a:uLnTx/>
                <a:uFillTx/>
                <a:latin typeface="Times New Roman" panose="02020603050405020304" pitchFamily="18" charset="0"/>
                <a:ea typeface="华文楷体" panose="02010600040101010101" pitchFamily="2" charset="-122"/>
                <a:cs typeface="+mn-cs"/>
              </a:rPr>
              <a:t> = </a:t>
            </a:r>
            <a:r>
              <a:rPr kumimoji="0" lang="en-US" altLang="zh-CN" sz="1800" b="1" i="1" u="none" strike="noStrike" kern="1200" cap="none" spc="0" normalizeH="0" baseline="0" noProof="0" dirty="0">
                <a:ln>
                  <a:noFill/>
                </a:ln>
                <a:solidFill>
                  <a:sysClr val="windowText" lastClr="000000"/>
                </a:solidFill>
                <a:effectLst/>
                <a:uLnTx/>
                <a:uFillTx/>
                <a:latin typeface="Times New Roman" panose="02020603050405020304" pitchFamily="18" charset="0"/>
                <a:ea typeface="华文楷体" panose="02010600040101010101" pitchFamily="2" charset="-122"/>
                <a:cs typeface="+mn-cs"/>
              </a:rPr>
              <a:t>a</a:t>
            </a:r>
            <a:r>
              <a:rPr kumimoji="0" lang="en-US" altLang="zh-CN" sz="1800" b="1" i="0" u="none" strike="noStrike" kern="1200" cap="none" spc="0" normalizeH="0" baseline="0" noProof="0" dirty="0">
                <a:ln>
                  <a:noFill/>
                </a:ln>
                <a:solidFill>
                  <a:sysClr val="windowText" lastClr="000000"/>
                </a:solidFill>
                <a:effectLst/>
                <a:uLnTx/>
                <a:uFillTx/>
                <a:latin typeface="Times New Roman" panose="02020603050405020304" pitchFamily="18" charset="0"/>
                <a:ea typeface="华文楷体" panose="02010600040101010101" pitchFamily="2" charset="-122"/>
                <a:cs typeface="+mn-cs"/>
              </a:rPr>
              <a:t>[</a:t>
            </a:r>
            <a:r>
              <a:rPr kumimoji="0" lang="en-US" altLang="zh-CN" sz="1800" b="1" i="1" u="none" strike="noStrike" kern="1200" cap="none" spc="0" normalizeH="0" baseline="0" noProof="0" dirty="0">
                <a:ln>
                  <a:noFill/>
                </a:ln>
                <a:solidFill>
                  <a:sysClr val="windowText" lastClr="000000"/>
                </a:solidFill>
                <a:effectLst/>
                <a:uLnTx/>
                <a:uFillTx/>
                <a:latin typeface="Times New Roman" panose="02020603050405020304" pitchFamily="18" charset="0"/>
                <a:ea typeface="华文楷体" panose="02010600040101010101" pitchFamily="2" charset="-122"/>
                <a:cs typeface="+mn-cs"/>
              </a:rPr>
              <a:t>n</a:t>
            </a:r>
            <a:r>
              <a:rPr kumimoji="0" lang="en-US" altLang="zh-CN" sz="1800" b="1" i="0" u="none" strike="noStrike" kern="1200" cap="none" spc="0" normalizeH="0" baseline="0" noProof="0" dirty="0">
                <a:ln>
                  <a:noFill/>
                </a:ln>
                <a:solidFill>
                  <a:sysClr val="windowText" lastClr="000000"/>
                </a:solidFill>
                <a:effectLst/>
                <a:uLnTx/>
                <a:uFillTx/>
                <a:latin typeface="Times New Roman" panose="02020603050405020304" pitchFamily="18" charset="0"/>
                <a:ea typeface="华文楷体" panose="02010600040101010101" pitchFamily="2" charset="-122"/>
                <a:cs typeface="+mn-cs"/>
              </a:rPr>
              <a:t>];</a:t>
            </a:r>
          </a:p>
          <a:p>
            <a:pPr marL="272654" marR="0" lvl="0" indent="-272654" algn="l" defTabSz="914400" rtl="0" eaLnBrk="1" fontAlgn="base" latinLnBrk="0" hangingPunct="1">
              <a:lnSpc>
                <a:spcPts val="1900"/>
              </a:lnSpc>
              <a:spcBef>
                <a:spcPct val="20000"/>
              </a:spcBef>
              <a:spcAft>
                <a:spcPct val="0"/>
              </a:spcAft>
              <a:buClr>
                <a:srgbClr val="31B6FD"/>
              </a:buClr>
              <a:buSzPct val="100000"/>
              <a:buFont typeface="Wingdings" pitchFamily="2" charset="2"/>
              <a:buNone/>
              <a:tabLst/>
              <a:defRPr/>
            </a:pPr>
            <a:r>
              <a:rPr kumimoji="0" lang="en-US" altLang="zh-CN" sz="1800" b="1" i="1" u="none" strike="noStrike" kern="1200" cap="none" spc="0" normalizeH="0" baseline="0" noProof="0" dirty="0">
                <a:ln>
                  <a:noFill/>
                </a:ln>
                <a:solidFill>
                  <a:srgbClr val="0000FF"/>
                </a:solidFill>
                <a:effectLst/>
                <a:uLnTx/>
                <a:uFillTx/>
                <a:latin typeface="Times New Roman" panose="02020603050405020304" pitchFamily="18" charset="0"/>
                <a:ea typeface="华文楷体" panose="02010600040101010101" pitchFamily="2" charset="-122"/>
                <a:cs typeface="+mn-cs"/>
              </a:rPr>
              <a:t>while</a:t>
            </a:r>
            <a:r>
              <a:rPr kumimoji="0" lang="en-US" altLang="zh-CN" sz="1800" b="1" i="0" u="none" strike="noStrike" kern="1200" cap="none" spc="0" normalizeH="0" baseline="0" noProof="0" dirty="0">
                <a:ln>
                  <a:noFill/>
                </a:ln>
                <a:solidFill>
                  <a:sysClr val="windowText" lastClr="000000"/>
                </a:solidFill>
                <a:effectLst/>
                <a:uLnTx/>
                <a:uFillTx/>
                <a:latin typeface="Times New Roman" panose="02020603050405020304" pitchFamily="18" charset="0"/>
                <a:ea typeface="华文楷体" panose="02010600040101010101" pitchFamily="2" charset="-122"/>
                <a:cs typeface="+mn-cs"/>
              </a:rPr>
              <a:t> (1) {	</a:t>
            </a:r>
          </a:p>
          <a:p>
            <a:pPr marL="272654" marR="0" lvl="0" indent="-272654" algn="l" defTabSz="914400" rtl="0" eaLnBrk="1" fontAlgn="base" latinLnBrk="0" hangingPunct="1">
              <a:lnSpc>
                <a:spcPts val="1900"/>
              </a:lnSpc>
              <a:spcBef>
                <a:spcPct val="20000"/>
              </a:spcBef>
              <a:spcAft>
                <a:spcPct val="0"/>
              </a:spcAft>
              <a:buClr>
                <a:srgbClr val="31B6FD"/>
              </a:buClr>
              <a:buSzPct val="100000"/>
              <a:buFont typeface="Wingdings" pitchFamily="2" charset="2"/>
              <a:buNone/>
              <a:tabLst/>
              <a:defRPr/>
            </a:pPr>
            <a:r>
              <a:rPr kumimoji="0" lang="en-US" altLang="zh-CN" sz="1800" b="1" i="0" u="none" strike="noStrike" kern="1200" cap="none" spc="0" normalizeH="0" baseline="0" noProof="0" dirty="0">
                <a:ln>
                  <a:noFill/>
                </a:ln>
                <a:solidFill>
                  <a:sysClr val="windowText" lastClr="000000"/>
                </a:solidFill>
                <a:effectLst/>
                <a:uLnTx/>
                <a:uFillTx/>
                <a:latin typeface="Times New Roman" panose="02020603050405020304" pitchFamily="18" charset="0"/>
                <a:ea typeface="华文楷体" panose="02010600040101010101" pitchFamily="2" charset="-122"/>
                <a:cs typeface="+mn-cs"/>
              </a:rPr>
              <a:t> 	</a:t>
            </a:r>
            <a:r>
              <a:rPr kumimoji="0" lang="en-US" altLang="zh-CN" sz="1800" b="1" i="1" u="none" strike="noStrike" kern="1200" cap="none" spc="0" normalizeH="0" baseline="0" noProof="0" dirty="0">
                <a:ln>
                  <a:noFill/>
                </a:ln>
                <a:solidFill>
                  <a:srgbClr val="0000FF"/>
                </a:solidFill>
                <a:effectLst/>
                <a:uLnTx/>
                <a:uFillTx/>
                <a:latin typeface="Times New Roman" panose="02020603050405020304" pitchFamily="18" charset="0"/>
                <a:ea typeface="华文楷体" panose="02010600040101010101" pitchFamily="2" charset="-122"/>
                <a:cs typeface="+mn-cs"/>
              </a:rPr>
              <a:t>do</a:t>
            </a:r>
            <a:r>
              <a:rPr kumimoji="0" lang="en-US" altLang="zh-CN" sz="1800" b="1" i="0" u="none" strike="noStrike" kern="1200" cap="none" spc="0" normalizeH="0" baseline="0" noProof="0" dirty="0">
                <a:ln>
                  <a:noFill/>
                </a:ln>
                <a:solidFill>
                  <a:sysClr val="windowText" lastClr="000000"/>
                </a:solidFill>
                <a:effectLst/>
                <a:uLnTx/>
                <a:uFillTx/>
                <a:latin typeface="Times New Roman" panose="02020603050405020304" pitchFamily="18" charset="0"/>
                <a:ea typeface="华文楷体" panose="02010600040101010101" pitchFamily="2" charset="-122"/>
                <a:cs typeface="+mn-cs"/>
              </a:rPr>
              <a:t> </a:t>
            </a:r>
            <a:r>
              <a:rPr kumimoji="0" lang="en-US" altLang="zh-CN" sz="1800" b="1" i="1" u="none" strike="noStrike" kern="1200" cap="none" spc="0" normalizeH="0" baseline="0" noProof="0" dirty="0" err="1">
                <a:ln>
                  <a:noFill/>
                </a:ln>
                <a:solidFill>
                  <a:sysClr val="windowText" lastClr="000000"/>
                </a:solidFill>
                <a:effectLst/>
                <a:uLnTx/>
                <a:uFillTx/>
                <a:latin typeface="Times New Roman" panose="02020603050405020304" pitchFamily="18" charset="0"/>
                <a:ea typeface="华文楷体" panose="02010600040101010101" pitchFamily="2" charset="-122"/>
                <a:cs typeface="+mn-cs"/>
              </a:rPr>
              <a:t>i</a:t>
            </a:r>
            <a:r>
              <a:rPr kumimoji="0" lang="en-US" altLang="zh-CN" sz="1800" b="1" i="0" u="none" strike="noStrike" kern="1200" cap="none" spc="0" normalizeH="0" baseline="0" noProof="0" dirty="0">
                <a:ln>
                  <a:noFill/>
                </a:ln>
                <a:solidFill>
                  <a:sysClr val="windowText" lastClr="000000"/>
                </a:solidFill>
                <a:effectLst/>
                <a:uLnTx/>
                <a:uFillTx/>
                <a:latin typeface="Times New Roman" panose="02020603050405020304" pitchFamily="18" charset="0"/>
                <a:ea typeface="华文楷体" panose="02010600040101010101" pitchFamily="2" charset="-122"/>
                <a:cs typeface="+mn-cs"/>
              </a:rPr>
              <a:t> = </a:t>
            </a:r>
            <a:r>
              <a:rPr kumimoji="0" lang="en-US" altLang="zh-CN" sz="1800" b="1" i="1" u="none" strike="noStrike" kern="1200" cap="none" spc="0" normalizeH="0" baseline="0" noProof="0" dirty="0" err="1">
                <a:ln>
                  <a:noFill/>
                </a:ln>
                <a:solidFill>
                  <a:sysClr val="windowText" lastClr="000000"/>
                </a:solidFill>
                <a:effectLst/>
                <a:uLnTx/>
                <a:uFillTx/>
                <a:latin typeface="Times New Roman" panose="02020603050405020304" pitchFamily="18" charset="0"/>
                <a:ea typeface="华文楷体" panose="02010600040101010101" pitchFamily="2" charset="-122"/>
                <a:cs typeface="+mn-cs"/>
              </a:rPr>
              <a:t>i</a:t>
            </a:r>
            <a:r>
              <a:rPr kumimoji="0" lang="en-US" altLang="zh-CN" sz="1800" b="1" i="0" u="none" strike="noStrike" kern="1200" cap="none" spc="0" normalizeH="0" baseline="0" noProof="0" dirty="0">
                <a:ln>
                  <a:noFill/>
                </a:ln>
                <a:solidFill>
                  <a:sysClr val="windowText" lastClr="000000"/>
                </a:solidFill>
                <a:effectLst/>
                <a:uLnTx/>
                <a:uFillTx/>
                <a:latin typeface="Times New Roman" panose="02020603050405020304" pitchFamily="18" charset="0"/>
                <a:ea typeface="华文楷体" panose="02010600040101010101" pitchFamily="2" charset="-122"/>
                <a:cs typeface="+mn-cs"/>
              </a:rPr>
              <a:t> +1; </a:t>
            </a:r>
            <a:r>
              <a:rPr kumimoji="0" lang="en-US" altLang="zh-CN" sz="1800" b="1" i="1" u="none" strike="noStrike" kern="1200" cap="none" spc="0" normalizeH="0" baseline="0" noProof="0" dirty="0">
                <a:ln>
                  <a:noFill/>
                </a:ln>
                <a:solidFill>
                  <a:srgbClr val="0000FF"/>
                </a:solidFill>
                <a:effectLst/>
                <a:uLnTx/>
                <a:uFillTx/>
                <a:latin typeface="Times New Roman" panose="02020603050405020304" pitchFamily="18" charset="0"/>
                <a:ea typeface="华文楷体" panose="02010600040101010101" pitchFamily="2" charset="-122"/>
                <a:cs typeface="+mn-cs"/>
              </a:rPr>
              <a:t>while</a:t>
            </a:r>
            <a:r>
              <a:rPr kumimoji="0" lang="en-US" altLang="zh-CN" sz="1800" b="1" i="0" u="none" strike="noStrike" kern="1200" cap="none" spc="0" normalizeH="0" baseline="0" noProof="0" dirty="0">
                <a:ln>
                  <a:noFill/>
                </a:ln>
                <a:solidFill>
                  <a:sysClr val="windowText" lastClr="000000"/>
                </a:solidFill>
                <a:effectLst/>
                <a:uLnTx/>
                <a:uFillTx/>
                <a:latin typeface="Times New Roman" panose="02020603050405020304" pitchFamily="18" charset="0"/>
                <a:ea typeface="华文楷体" panose="02010600040101010101" pitchFamily="2" charset="-122"/>
                <a:cs typeface="+mn-cs"/>
              </a:rPr>
              <a:t>(</a:t>
            </a:r>
            <a:r>
              <a:rPr kumimoji="0" lang="en-US" altLang="zh-CN" sz="1800" b="1" i="1" u="none" strike="noStrike" kern="1200" cap="none" spc="0" normalizeH="0" baseline="0" noProof="0" dirty="0">
                <a:ln>
                  <a:noFill/>
                </a:ln>
                <a:solidFill>
                  <a:sysClr val="windowText" lastClr="000000"/>
                </a:solidFill>
                <a:effectLst/>
                <a:uLnTx/>
                <a:uFillTx/>
                <a:latin typeface="Times New Roman" panose="02020603050405020304" pitchFamily="18" charset="0"/>
                <a:ea typeface="华文楷体" panose="02010600040101010101" pitchFamily="2" charset="-122"/>
                <a:cs typeface="+mn-cs"/>
              </a:rPr>
              <a:t>a</a:t>
            </a:r>
            <a:r>
              <a:rPr kumimoji="0" lang="en-US" altLang="zh-CN" sz="1800" b="1" i="0" u="none" strike="noStrike" kern="1200" cap="none" spc="0" normalizeH="0" baseline="0" noProof="0" dirty="0">
                <a:ln>
                  <a:noFill/>
                </a:ln>
                <a:solidFill>
                  <a:sysClr val="windowText" lastClr="000000"/>
                </a:solidFill>
                <a:effectLst/>
                <a:uLnTx/>
                <a:uFillTx/>
                <a:latin typeface="Times New Roman" panose="02020603050405020304" pitchFamily="18" charset="0"/>
                <a:ea typeface="华文楷体" panose="02010600040101010101" pitchFamily="2" charset="-122"/>
                <a:cs typeface="+mn-cs"/>
              </a:rPr>
              <a:t>[</a:t>
            </a:r>
            <a:r>
              <a:rPr kumimoji="0" lang="en-US" altLang="zh-CN" sz="1800" b="1" i="1" u="none" strike="noStrike" kern="1200" cap="none" spc="0" normalizeH="0" baseline="0" noProof="0" dirty="0" err="1">
                <a:ln>
                  <a:noFill/>
                </a:ln>
                <a:solidFill>
                  <a:sysClr val="windowText" lastClr="000000"/>
                </a:solidFill>
                <a:effectLst/>
                <a:uLnTx/>
                <a:uFillTx/>
                <a:latin typeface="Times New Roman" panose="02020603050405020304" pitchFamily="18" charset="0"/>
                <a:ea typeface="华文楷体" panose="02010600040101010101" pitchFamily="2" charset="-122"/>
                <a:cs typeface="+mn-cs"/>
              </a:rPr>
              <a:t>i</a:t>
            </a:r>
            <a:r>
              <a:rPr kumimoji="0" lang="en-US" altLang="zh-CN" sz="1800" b="1" i="0" u="none" strike="noStrike" kern="1200" cap="none" spc="0" normalizeH="0" baseline="0" noProof="0" dirty="0">
                <a:ln>
                  <a:noFill/>
                </a:ln>
                <a:solidFill>
                  <a:sysClr val="windowText" lastClr="000000"/>
                </a:solidFill>
                <a:effectLst/>
                <a:uLnTx/>
                <a:uFillTx/>
                <a:latin typeface="Times New Roman" panose="02020603050405020304" pitchFamily="18" charset="0"/>
                <a:ea typeface="华文楷体" panose="02010600040101010101" pitchFamily="2" charset="-122"/>
                <a:cs typeface="+mn-cs"/>
              </a:rPr>
              <a:t>]&lt;</a:t>
            </a:r>
            <a:r>
              <a:rPr kumimoji="0" lang="en-US" altLang="zh-CN" sz="1800" b="1" i="1" u="none" strike="noStrike" kern="1200" cap="none" spc="0" normalizeH="0" baseline="0" noProof="0" dirty="0">
                <a:ln>
                  <a:noFill/>
                </a:ln>
                <a:solidFill>
                  <a:sysClr val="windowText" lastClr="000000"/>
                </a:solidFill>
                <a:effectLst/>
                <a:uLnTx/>
                <a:uFillTx/>
                <a:latin typeface="Times New Roman" panose="02020603050405020304" pitchFamily="18" charset="0"/>
                <a:ea typeface="华文楷体" panose="02010600040101010101" pitchFamily="2" charset="-122"/>
                <a:cs typeface="+mn-cs"/>
              </a:rPr>
              <a:t>v</a:t>
            </a:r>
            <a:r>
              <a:rPr kumimoji="0" lang="en-US" altLang="zh-CN" sz="1800" b="1" i="0" u="none" strike="noStrike" kern="1200" cap="none" spc="0" normalizeH="0" baseline="0" noProof="0" dirty="0">
                <a:ln>
                  <a:noFill/>
                </a:ln>
                <a:solidFill>
                  <a:sysClr val="windowText" lastClr="000000"/>
                </a:solidFill>
                <a:effectLst/>
                <a:uLnTx/>
                <a:uFillTx/>
                <a:latin typeface="Times New Roman" panose="02020603050405020304" pitchFamily="18" charset="0"/>
                <a:ea typeface="华文楷体" panose="02010600040101010101" pitchFamily="2" charset="-122"/>
                <a:cs typeface="+mn-cs"/>
              </a:rPr>
              <a:t>);</a:t>
            </a:r>
          </a:p>
          <a:p>
            <a:pPr marL="272654" marR="0" lvl="0" indent="-272654" algn="l" defTabSz="914400" rtl="0" eaLnBrk="1" fontAlgn="base" latinLnBrk="0" hangingPunct="1">
              <a:lnSpc>
                <a:spcPts val="1900"/>
              </a:lnSpc>
              <a:spcBef>
                <a:spcPct val="20000"/>
              </a:spcBef>
              <a:spcAft>
                <a:spcPct val="0"/>
              </a:spcAft>
              <a:buClr>
                <a:srgbClr val="31B6FD"/>
              </a:buClr>
              <a:buSzPct val="100000"/>
              <a:buFont typeface="Wingdings" pitchFamily="2" charset="2"/>
              <a:buNone/>
              <a:tabLst/>
              <a:defRPr/>
            </a:pPr>
            <a:r>
              <a:rPr kumimoji="0" lang="en-US" altLang="zh-CN" sz="1800" b="1" i="0" u="none" strike="noStrike" kern="1200" cap="none" spc="0" normalizeH="0" baseline="0" noProof="0" dirty="0">
                <a:ln>
                  <a:noFill/>
                </a:ln>
                <a:solidFill>
                  <a:sysClr val="windowText" lastClr="000000"/>
                </a:solidFill>
                <a:effectLst/>
                <a:uLnTx/>
                <a:uFillTx/>
                <a:latin typeface="Times New Roman" panose="02020603050405020304" pitchFamily="18" charset="0"/>
                <a:ea typeface="华文楷体" panose="02010600040101010101" pitchFamily="2" charset="-122"/>
                <a:cs typeface="+mn-cs"/>
              </a:rPr>
              <a:t> 	</a:t>
            </a:r>
            <a:r>
              <a:rPr kumimoji="0" lang="en-US" altLang="zh-CN" sz="1800" b="1" i="1" u="none" strike="noStrike" kern="1200" cap="none" spc="0" normalizeH="0" baseline="0" noProof="0" dirty="0">
                <a:ln>
                  <a:noFill/>
                </a:ln>
                <a:solidFill>
                  <a:srgbClr val="0000FF"/>
                </a:solidFill>
                <a:effectLst/>
                <a:uLnTx/>
                <a:uFillTx/>
                <a:latin typeface="Times New Roman" panose="02020603050405020304" pitchFamily="18" charset="0"/>
                <a:ea typeface="华文楷体" panose="02010600040101010101" pitchFamily="2" charset="-122"/>
                <a:cs typeface="+mn-cs"/>
              </a:rPr>
              <a:t>do</a:t>
            </a:r>
            <a:r>
              <a:rPr kumimoji="0" lang="en-US" altLang="zh-CN" sz="1800" b="1" i="0" u="none" strike="noStrike" kern="1200" cap="none" spc="0" normalizeH="0" baseline="0" noProof="0" dirty="0">
                <a:ln>
                  <a:noFill/>
                </a:ln>
                <a:solidFill>
                  <a:sysClr val="windowText" lastClr="000000"/>
                </a:solidFill>
                <a:effectLst/>
                <a:uLnTx/>
                <a:uFillTx/>
                <a:latin typeface="Times New Roman" panose="02020603050405020304" pitchFamily="18" charset="0"/>
                <a:ea typeface="华文楷体" panose="02010600040101010101" pitchFamily="2" charset="-122"/>
                <a:cs typeface="+mn-cs"/>
              </a:rPr>
              <a:t> </a:t>
            </a:r>
            <a:r>
              <a:rPr kumimoji="0" lang="en-US" altLang="zh-CN" sz="1800" b="1" i="1" u="none" strike="noStrike" kern="1200" cap="none" spc="0" normalizeH="0" baseline="0" noProof="0" dirty="0">
                <a:ln>
                  <a:noFill/>
                </a:ln>
                <a:solidFill>
                  <a:sysClr val="windowText" lastClr="000000"/>
                </a:solidFill>
                <a:effectLst/>
                <a:uLnTx/>
                <a:uFillTx/>
                <a:latin typeface="Times New Roman" panose="02020603050405020304" pitchFamily="18" charset="0"/>
                <a:ea typeface="华文楷体" panose="02010600040101010101" pitchFamily="2" charset="-122"/>
                <a:cs typeface="+mn-cs"/>
              </a:rPr>
              <a:t>j</a:t>
            </a:r>
            <a:r>
              <a:rPr kumimoji="0" lang="en-US" altLang="zh-CN" sz="1800" b="1" i="0" u="none" strike="noStrike" kern="1200" cap="none" spc="0" normalizeH="0" baseline="0" noProof="0" dirty="0">
                <a:ln>
                  <a:noFill/>
                </a:ln>
                <a:solidFill>
                  <a:sysClr val="windowText" lastClr="000000"/>
                </a:solidFill>
                <a:effectLst/>
                <a:uLnTx/>
                <a:uFillTx/>
                <a:latin typeface="Times New Roman" panose="02020603050405020304" pitchFamily="18" charset="0"/>
                <a:ea typeface="华文楷体" panose="02010600040101010101" pitchFamily="2" charset="-122"/>
                <a:cs typeface="+mn-cs"/>
              </a:rPr>
              <a:t> = </a:t>
            </a:r>
            <a:r>
              <a:rPr kumimoji="0" lang="en-US" altLang="zh-CN" sz="1800" b="1" i="1" u="none" strike="noStrike" kern="1200" cap="none" spc="0" normalizeH="0" baseline="0" noProof="0" dirty="0">
                <a:ln>
                  <a:noFill/>
                </a:ln>
                <a:solidFill>
                  <a:sysClr val="windowText" lastClr="000000"/>
                </a:solidFill>
                <a:effectLst/>
                <a:uLnTx/>
                <a:uFillTx/>
                <a:latin typeface="Times New Roman" panose="02020603050405020304" pitchFamily="18" charset="0"/>
                <a:ea typeface="华文楷体" panose="02010600040101010101" pitchFamily="2" charset="-122"/>
                <a:cs typeface="+mn-cs"/>
              </a:rPr>
              <a:t>j</a:t>
            </a:r>
            <a:r>
              <a:rPr kumimoji="0" lang="en-US" altLang="zh-CN" sz="1800" b="1" i="0" u="none" strike="noStrike" kern="1200" cap="none" spc="0" normalizeH="0" baseline="0" noProof="0" dirty="0">
                <a:ln>
                  <a:noFill/>
                </a:ln>
                <a:solidFill>
                  <a:sysClr val="windowText" lastClr="000000"/>
                </a:solidFill>
                <a:effectLst/>
                <a:uLnTx/>
                <a:uFillTx/>
                <a:latin typeface="Times New Roman" panose="02020603050405020304" pitchFamily="18" charset="0"/>
                <a:ea typeface="华文楷体" panose="02010600040101010101" pitchFamily="2" charset="-122"/>
                <a:cs typeface="+mn-cs"/>
              </a:rPr>
              <a:t> </a:t>
            </a:r>
            <a:r>
              <a:rPr kumimoji="0" lang="en-US" altLang="zh-CN" sz="1800" b="1" i="0" u="none" strike="noStrike" kern="1200" cap="none" spc="0" normalizeH="0" baseline="0" noProof="0" dirty="0">
                <a:ln>
                  <a:noFill/>
                </a:ln>
                <a:solidFill>
                  <a:sysClr val="windowText" lastClr="000000"/>
                </a:solidFill>
                <a:effectLst/>
                <a:uLnTx/>
                <a:uFillTx/>
                <a:latin typeface="Times New Roman" panose="02020603050405020304" pitchFamily="18" charset="0"/>
                <a:ea typeface="华文楷体" panose="02010600040101010101" pitchFamily="2" charset="-122"/>
                <a:cs typeface="+mn-cs"/>
                <a:sym typeface="Symbol" pitchFamily="18" charset="2"/>
              </a:rPr>
              <a:t></a:t>
            </a:r>
            <a:r>
              <a:rPr kumimoji="0" lang="en-US" altLang="zh-CN" sz="1800" b="1" i="0" u="none" strike="noStrike" kern="1200" cap="none" spc="0" normalizeH="0" baseline="0" noProof="0" dirty="0">
                <a:ln>
                  <a:noFill/>
                </a:ln>
                <a:solidFill>
                  <a:sysClr val="windowText" lastClr="000000"/>
                </a:solidFill>
                <a:effectLst/>
                <a:uLnTx/>
                <a:uFillTx/>
                <a:latin typeface="Times New Roman" panose="02020603050405020304" pitchFamily="18" charset="0"/>
                <a:ea typeface="华文楷体" panose="02010600040101010101" pitchFamily="2" charset="-122"/>
                <a:cs typeface="+mn-cs"/>
              </a:rPr>
              <a:t>1;</a:t>
            </a:r>
            <a:r>
              <a:rPr kumimoji="0" lang="en-US" altLang="zh-CN" sz="1800" b="1" i="1" u="none" strike="noStrike" kern="1200" cap="none" spc="0" normalizeH="0" baseline="0" noProof="0" dirty="0">
                <a:ln>
                  <a:noFill/>
                </a:ln>
                <a:solidFill>
                  <a:srgbClr val="0000FF"/>
                </a:solidFill>
                <a:effectLst/>
                <a:uLnTx/>
                <a:uFillTx/>
                <a:latin typeface="Times New Roman" panose="02020603050405020304" pitchFamily="18" charset="0"/>
                <a:ea typeface="华文楷体" panose="02010600040101010101" pitchFamily="2" charset="-122"/>
                <a:cs typeface="+mn-cs"/>
              </a:rPr>
              <a:t>while</a:t>
            </a:r>
            <a:r>
              <a:rPr kumimoji="0" lang="en-US" altLang="zh-CN" sz="1800" b="1" i="1" u="none" strike="noStrike" kern="1200" cap="none" spc="0" normalizeH="0" baseline="0" noProof="0" dirty="0">
                <a:ln>
                  <a:noFill/>
                </a:ln>
                <a:solidFill>
                  <a:sysClr val="windowText" lastClr="000000"/>
                </a:solidFill>
                <a:effectLst/>
                <a:uLnTx/>
                <a:uFillTx/>
                <a:latin typeface="Times New Roman" panose="02020603050405020304" pitchFamily="18" charset="0"/>
                <a:ea typeface="华文楷体" panose="02010600040101010101" pitchFamily="2" charset="-122"/>
                <a:cs typeface="+mn-cs"/>
              </a:rPr>
              <a:t> </a:t>
            </a:r>
            <a:r>
              <a:rPr kumimoji="0" lang="en-US" altLang="zh-CN" sz="1800" b="1" i="0" u="none" strike="noStrike" kern="1200" cap="none" spc="0" normalizeH="0" baseline="0" noProof="0" dirty="0">
                <a:ln>
                  <a:noFill/>
                </a:ln>
                <a:solidFill>
                  <a:sysClr val="windowText" lastClr="000000"/>
                </a:solidFill>
                <a:effectLst/>
                <a:uLnTx/>
                <a:uFillTx/>
                <a:latin typeface="Times New Roman" panose="02020603050405020304" pitchFamily="18" charset="0"/>
                <a:ea typeface="华文楷体" panose="02010600040101010101" pitchFamily="2" charset="-122"/>
                <a:cs typeface="+mn-cs"/>
              </a:rPr>
              <a:t>(</a:t>
            </a:r>
            <a:r>
              <a:rPr kumimoji="0" lang="en-US" altLang="zh-CN" sz="1800" b="1" i="1" u="none" strike="noStrike" kern="1200" cap="none" spc="0" normalizeH="0" baseline="0" noProof="0" dirty="0">
                <a:ln>
                  <a:noFill/>
                </a:ln>
                <a:solidFill>
                  <a:sysClr val="windowText" lastClr="000000"/>
                </a:solidFill>
                <a:effectLst/>
                <a:uLnTx/>
                <a:uFillTx/>
                <a:latin typeface="Times New Roman" panose="02020603050405020304" pitchFamily="18" charset="0"/>
                <a:ea typeface="华文楷体" panose="02010600040101010101" pitchFamily="2" charset="-122"/>
                <a:cs typeface="+mn-cs"/>
              </a:rPr>
              <a:t>a</a:t>
            </a:r>
            <a:r>
              <a:rPr kumimoji="0" lang="en-US" altLang="zh-CN" sz="1800" b="1" i="0" u="none" strike="noStrike" kern="1200" cap="none" spc="0" normalizeH="0" baseline="0" noProof="0" dirty="0">
                <a:ln>
                  <a:noFill/>
                </a:ln>
                <a:solidFill>
                  <a:sysClr val="windowText" lastClr="000000"/>
                </a:solidFill>
                <a:effectLst/>
                <a:uLnTx/>
                <a:uFillTx/>
                <a:latin typeface="Times New Roman" panose="02020603050405020304" pitchFamily="18" charset="0"/>
                <a:ea typeface="华文楷体" panose="02010600040101010101" pitchFamily="2" charset="-122"/>
                <a:cs typeface="+mn-cs"/>
              </a:rPr>
              <a:t>[</a:t>
            </a:r>
            <a:r>
              <a:rPr kumimoji="0" lang="en-US" altLang="zh-CN" sz="1800" b="1" i="1" u="none" strike="noStrike" kern="1200" cap="none" spc="0" normalizeH="0" baseline="0" noProof="0" dirty="0">
                <a:ln>
                  <a:noFill/>
                </a:ln>
                <a:solidFill>
                  <a:sysClr val="windowText" lastClr="000000"/>
                </a:solidFill>
                <a:effectLst/>
                <a:uLnTx/>
                <a:uFillTx/>
                <a:latin typeface="Times New Roman" panose="02020603050405020304" pitchFamily="18" charset="0"/>
                <a:ea typeface="华文楷体" panose="02010600040101010101" pitchFamily="2" charset="-122"/>
                <a:cs typeface="+mn-cs"/>
              </a:rPr>
              <a:t>j</a:t>
            </a:r>
            <a:r>
              <a:rPr kumimoji="0" lang="en-US" altLang="zh-CN" sz="1800" b="1" i="0" u="none" strike="noStrike" kern="1200" cap="none" spc="0" normalizeH="0" baseline="0" noProof="0" dirty="0">
                <a:ln>
                  <a:noFill/>
                </a:ln>
                <a:solidFill>
                  <a:sysClr val="windowText" lastClr="000000"/>
                </a:solidFill>
                <a:effectLst/>
                <a:uLnTx/>
                <a:uFillTx/>
                <a:latin typeface="Times New Roman" panose="02020603050405020304" pitchFamily="18" charset="0"/>
                <a:ea typeface="华文楷体" panose="02010600040101010101" pitchFamily="2" charset="-122"/>
                <a:cs typeface="+mn-cs"/>
              </a:rPr>
              <a:t>]&gt;</a:t>
            </a:r>
            <a:r>
              <a:rPr kumimoji="0" lang="en-US" altLang="zh-CN" sz="1800" b="1" i="1" u="none" strike="noStrike" kern="1200" cap="none" spc="0" normalizeH="0" baseline="0" noProof="0" dirty="0">
                <a:ln>
                  <a:noFill/>
                </a:ln>
                <a:solidFill>
                  <a:sysClr val="windowText" lastClr="000000"/>
                </a:solidFill>
                <a:effectLst/>
                <a:uLnTx/>
                <a:uFillTx/>
                <a:latin typeface="Times New Roman" panose="02020603050405020304" pitchFamily="18" charset="0"/>
                <a:ea typeface="华文楷体" panose="02010600040101010101" pitchFamily="2" charset="-122"/>
                <a:cs typeface="+mn-cs"/>
              </a:rPr>
              <a:t>v</a:t>
            </a:r>
            <a:r>
              <a:rPr kumimoji="0" lang="en-US" altLang="zh-CN" sz="1800" b="1" i="0" u="none" strike="noStrike" kern="1200" cap="none" spc="0" normalizeH="0" baseline="0" noProof="0" dirty="0">
                <a:ln>
                  <a:noFill/>
                </a:ln>
                <a:solidFill>
                  <a:sysClr val="windowText" lastClr="000000"/>
                </a:solidFill>
                <a:effectLst/>
                <a:uLnTx/>
                <a:uFillTx/>
                <a:latin typeface="Times New Roman" panose="02020603050405020304" pitchFamily="18" charset="0"/>
                <a:ea typeface="华文楷体" panose="02010600040101010101" pitchFamily="2" charset="-122"/>
                <a:cs typeface="+mn-cs"/>
              </a:rPr>
              <a:t>);</a:t>
            </a:r>
          </a:p>
          <a:p>
            <a:pPr marL="272654" marR="0" lvl="0" indent="-272654" algn="l" defTabSz="914400" rtl="0" eaLnBrk="1" fontAlgn="base" latinLnBrk="0" hangingPunct="1">
              <a:lnSpc>
                <a:spcPts val="1900"/>
              </a:lnSpc>
              <a:spcBef>
                <a:spcPct val="20000"/>
              </a:spcBef>
              <a:spcAft>
                <a:spcPct val="0"/>
              </a:spcAft>
              <a:buClr>
                <a:srgbClr val="31B6FD"/>
              </a:buClr>
              <a:buSzPct val="100000"/>
              <a:buFont typeface="Wingdings" pitchFamily="2" charset="2"/>
              <a:buNone/>
              <a:tabLst/>
              <a:defRPr/>
            </a:pPr>
            <a:r>
              <a:rPr kumimoji="0" lang="en-US" altLang="zh-CN" sz="1800" b="1" i="0" u="none" strike="noStrike" kern="1200" cap="none" spc="0" normalizeH="0" baseline="0" noProof="0" dirty="0">
                <a:ln>
                  <a:noFill/>
                </a:ln>
                <a:solidFill>
                  <a:sysClr val="windowText" lastClr="000000"/>
                </a:solidFill>
                <a:effectLst/>
                <a:uLnTx/>
                <a:uFillTx/>
                <a:latin typeface="Times New Roman" panose="02020603050405020304" pitchFamily="18" charset="0"/>
                <a:ea typeface="华文楷体" panose="02010600040101010101" pitchFamily="2" charset="-122"/>
                <a:cs typeface="+mn-cs"/>
              </a:rPr>
              <a:t> 	</a:t>
            </a:r>
            <a:r>
              <a:rPr kumimoji="0" lang="en-US" altLang="zh-CN" sz="1800" b="1" i="1" u="none" strike="noStrike" kern="1200" cap="none" spc="0" normalizeH="0" baseline="0" noProof="0" dirty="0">
                <a:ln>
                  <a:noFill/>
                </a:ln>
                <a:solidFill>
                  <a:srgbClr val="0000FF"/>
                </a:solidFill>
                <a:effectLst/>
                <a:uLnTx/>
                <a:uFillTx/>
                <a:latin typeface="Times New Roman" panose="02020603050405020304" pitchFamily="18" charset="0"/>
                <a:ea typeface="华文楷体" panose="02010600040101010101" pitchFamily="2" charset="-122"/>
                <a:cs typeface="+mn-cs"/>
              </a:rPr>
              <a:t>if</a:t>
            </a:r>
            <a:r>
              <a:rPr kumimoji="0" lang="en-US" altLang="zh-CN" sz="1800" b="1" i="0" u="none" strike="noStrike" kern="1200" cap="none" spc="0" normalizeH="0" baseline="0" noProof="0" dirty="0">
                <a:ln>
                  <a:noFill/>
                </a:ln>
                <a:solidFill>
                  <a:srgbClr val="0000FF"/>
                </a:solidFill>
                <a:effectLst/>
                <a:uLnTx/>
                <a:uFillTx/>
                <a:latin typeface="Times New Roman" panose="02020603050405020304" pitchFamily="18" charset="0"/>
                <a:ea typeface="华文楷体" panose="02010600040101010101" pitchFamily="2" charset="-122"/>
                <a:cs typeface="+mn-cs"/>
              </a:rPr>
              <a:t> </a:t>
            </a:r>
            <a:r>
              <a:rPr kumimoji="0" lang="en-US" altLang="zh-CN" sz="1800" b="1" i="0" u="none" strike="noStrike" kern="1200" cap="none" spc="0" normalizeH="0" baseline="0" noProof="0" dirty="0">
                <a:ln>
                  <a:noFill/>
                </a:ln>
                <a:solidFill>
                  <a:sysClr val="windowText" lastClr="000000"/>
                </a:solidFill>
                <a:effectLst/>
                <a:uLnTx/>
                <a:uFillTx/>
                <a:latin typeface="Times New Roman" panose="02020603050405020304" pitchFamily="18" charset="0"/>
                <a:ea typeface="华文楷体" panose="02010600040101010101" pitchFamily="2" charset="-122"/>
                <a:cs typeface="+mn-cs"/>
              </a:rPr>
              <a:t>(</a:t>
            </a:r>
            <a:r>
              <a:rPr kumimoji="0" lang="en-US" altLang="zh-CN" sz="1800" b="1" i="1" u="none" strike="noStrike" kern="1200" cap="none" spc="0" normalizeH="0" baseline="0" noProof="0" dirty="0" err="1">
                <a:ln>
                  <a:noFill/>
                </a:ln>
                <a:solidFill>
                  <a:sysClr val="windowText" lastClr="000000"/>
                </a:solidFill>
                <a:effectLst/>
                <a:uLnTx/>
                <a:uFillTx/>
                <a:latin typeface="Times New Roman" panose="02020603050405020304" pitchFamily="18" charset="0"/>
                <a:ea typeface="华文楷体" panose="02010600040101010101" pitchFamily="2" charset="-122"/>
                <a:cs typeface="+mn-cs"/>
              </a:rPr>
              <a:t>i</a:t>
            </a:r>
            <a:r>
              <a:rPr kumimoji="0" lang="en-US" altLang="zh-CN" sz="1800" b="1" i="0" u="none" strike="noStrike" kern="1200" cap="none" spc="0" normalizeH="0" baseline="0" noProof="0" dirty="0">
                <a:ln>
                  <a:noFill/>
                </a:ln>
                <a:solidFill>
                  <a:sysClr val="windowText" lastClr="000000"/>
                </a:solidFill>
                <a:effectLst/>
                <a:uLnTx/>
                <a:uFillTx/>
                <a:latin typeface="Times New Roman" panose="02020603050405020304" pitchFamily="18" charset="0"/>
                <a:ea typeface="华文楷体" panose="02010600040101010101" pitchFamily="2" charset="-122"/>
                <a:cs typeface="+mn-cs"/>
              </a:rPr>
              <a:t> &gt;= </a:t>
            </a:r>
            <a:r>
              <a:rPr kumimoji="0" lang="en-US" altLang="zh-CN" sz="1800" b="1" i="1" u="none" strike="noStrike" kern="1200" cap="none" spc="0" normalizeH="0" baseline="0" noProof="0" dirty="0">
                <a:ln>
                  <a:noFill/>
                </a:ln>
                <a:solidFill>
                  <a:sysClr val="windowText" lastClr="000000"/>
                </a:solidFill>
                <a:effectLst/>
                <a:uLnTx/>
                <a:uFillTx/>
                <a:latin typeface="Times New Roman" panose="02020603050405020304" pitchFamily="18" charset="0"/>
                <a:ea typeface="华文楷体" panose="02010600040101010101" pitchFamily="2" charset="-122"/>
                <a:cs typeface="+mn-cs"/>
              </a:rPr>
              <a:t>j</a:t>
            </a:r>
            <a:r>
              <a:rPr kumimoji="0" lang="en-US" altLang="zh-CN" sz="1800" b="1" i="0" u="none" strike="noStrike" kern="1200" cap="none" spc="0" normalizeH="0" baseline="0" noProof="0" dirty="0">
                <a:ln>
                  <a:noFill/>
                </a:ln>
                <a:solidFill>
                  <a:sysClr val="windowText" lastClr="000000"/>
                </a:solidFill>
                <a:effectLst/>
                <a:uLnTx/>
                <a:uFillTx/>
                <a:latin typeface="Times New Roman" panose="02020603050405020304" pitchFamily="18" charset="0"/>
                <a:ea typeface="华文楷体" panose="02010600040101010101" pitchFamily="2" charset="-122"/>
                <a:cs typeface="+mn-cs"/>
              </a:rPr>
              <a:t>) </a:t>
            </a:r>
            <a:r>
              <a:rPr kumimoji="0" lang="en-US" altLang="zh-CN" sz="1800" b="1" i="1" u="none" strike="noStrike" kern="1200" cap="none" spc="0" normalizeH="0" baseline="0" noProof="0" dirty="0">
                <a:ln>
                  <a:noFill/>
                </a:ln>
                <a:solidFill>
                  <a:srgbClr val="0000FF"/>
                </a:solidFill>
                <a:effectLst/>
                <a:uLnTx/>
                <a:uFillTx/>
                <a:latin typeface="Times New Roman" panose="02020603050405020304" pitchFamily="18" charset="0"/>
                <a:ea typeface="华文楷体" panose="02010600040101010101" pitchFamily="2" charset="-122"/>
                <a:cs typeface="+mn-cs"/>
              </a:rPr>
              <a:t>break</a:t>
            </a:r>
            <a:r>
              <a:rPr kumimoji="0" lang="en-US" altLang="zh-CN" sz="1800" b="1" i="0" u="none" strike="noStrike" kern="1200" cap="none" spc="0" normalizeH="0" baseline="0" noProof="0" dirty="0">
                <a:ln>
                  <a:noFill/>
                </a:ln>
                <a:solidFill>
                  <a:sysClr val="windowText" lastClr="000000"/>
                </a:solidFill>
                <a:effectLst/>
                <a:uLnTx/>
                <a:uFillTx/>
                <a:latin typeface="Times New Roman" panose="02020603050405020304" pitchFamily="18" charset="0"/>
                <a:ea typeface="华文楷体" panose="02010600040101010101" pitchFamily="2" charset="-122"/>
                <a:cs typeface="+mn-cs"/>
              </a:rPr>
              <a:t>;	</a:t>
            </a:r>
          </a:p>
          <a:p>
            <a:pPr marL="272654" marR="0" lvl="0" indent="-272654" algn="l" defTabSz="914400" rtl="0" eaLnBrk="1" fontAlgn="base" latinLnBrk="0" hangingPunct="1">
              <a:lnSpc>
                <a:spcPts val="1900"/>
              </a:lnSpc>
              <a:spcBef>
                <a:spcPct val="20000"/>
              </a:spcBef>
              <a:spcAft>
                <a:spcPct val="0"/>
              </a:spcAft>
              <a:buClr>
                <a:srgbClr val="31B6FD"/>
              </a:buClr>
              <a:buSzPct val="100000"/>
              <a:buFont typeface="Wingdings" pitchFamily="2" charset="2"/>
              <a:buNone/>
              <a:tabLst/>
              <a:defRPr/>
            </a:pPr>
            <a:r>
              <a:rPr kumimoji="0" lang="en-US" altLang="zh-CN" sz="1800" b="1" i="0" u="none" strike="noStrike" kern="1200" cap="none" spc="0" normalizeH="0" baseline="0" noProof="0" dirty="0">
                <a:ln>
                  <a:noFill/>
                </a:ln>
                <a:solidFill>
                  <a:sysClr val="windowText" lastClr="000000"/>
                </a:solidFill>
                <a:effectLst/>
                <a:uLnTx/>
                <a:uFillTx/>
                <a:latin typeface="Times New Roman" panose="02020603050405020304" pitchFamily="18" charset="0"/>
                <a:ea typeface="华文楷体" panose="02010600040101010101" pitchFamily="2" charset="-122"/>
                <a:cs typeface="+mn-cs"/>
              </a:rPr>
              <a:t> 	</a:t>
            </a:r>
            <a:r>
              <a:rPr kumimoji="0" lang="en-US" altLang="zh-CN" sz="1800" b="1" i="1" u="none" strike="noStrike" kern="1200" cap="none" spc="0" normalizeH="0" baseline="0" noProof="0" dirty="0">
                <a:ln>
                  <a:noFill/>
                </a:ln>
                <a:solidFill>
                  <a:sysClr val="windowText" lastClr="000000"/>
                </a:solidFill>
                <a:effectLst/>
                <a:uLnTx/>
                <a:uFillTx/>
                <a:latin typeface="Times New Roman" panose="02020603050405020304" pitchFamily="18" charset="0"/>
                <a:ea typeface="华文楷体" panose="02010600040101010101" pitchFamily="2" charset="-122"/>
                <a:cs typeface="+mn-cs"/>
              </a:rPr>
              <a:t>x</a:t>
            </a:r>
            <a:r>
              <a:rPr kumimoji="0" lang="en-US" altLang="zh-CN" sz="1800" b="1" i="0" u="none" strike="noStrike" kern="1200" cap="none" spc="0" normalizeH="0" baseline="0" noProof="0" dirty="0">
                <a:ln>
                  <a:noFill/>
                </a:ln>
                <a:solidFill>
                  <a:sysClr val="windowText" lastClr="000000"/>
                </a:solidFill>
                <a:effectLst/>
                <a:uLnTx/>
                <a:uFillTx/>
                <a:latin typeface="Times New Roman" panose="02020603050405020304" pitchFamily="18" charset="0"/>
                <a:ea typeface="华文楷体" panose="02010600040101010101" pitchFamily="2" charset="-122"/>
                <a:cs typeface="+mn-cs"/>
              </a:rPr>
              <a:t>=</a:t>
            </a:r>
            <a:r>
              <a:rPr kumimoji="0" lang="en-US" altLang="zh-CN" sz="1800" b="1" i="1" u="none" strike="noStrike" kern="1200" cap="none" spc="0" normalizeH="0" baseline="0" noProof="0" dirty="0">
                <a:ln>
                  <a:noFill/>
                </a:ln>
                <a:solidFill>
                  <a:sysClr val="windowText" lastClr="000000"/>
                </a:solidFill>
                <a:effectLst/>
                <a:uLnTx/>
                <a:uFillTx/>
                <a:latin typeface="Times New Roman" panose="02020603050405020304" pitchFamily="18" charset="0"/>
                <a:ea typeface="华文楷体" panose="02010600040101010101" pitchFamily="2" charset="-122"/>
                <a:cs typeface="+mn-cs"/>
              </a:rPr>
              <a:t>a</a:t>
            </a:r>
            <a:r>
              <a:rPr kumimoji="0" lang="en-US" altLang="zh-CN" sz="1800" b="1" i="0" u="none" strike="noStrike" kern="1200" cap="none" spc="0" normalizeH="0" baseline="0" noProof="0" dirty="0">
                <a:ln>
                  <a:noFill/>
                </a:ln>
                <a:solidFill>
                  <a:sysClr val="windowText" lastClr="000000"/>
                </a:solidFill>
                <a:effectLst/>
                <a:uLnTx/>
                <a:uFillTx/>
                <a:latin typeface="Times New Roman" panose="02020603050405020304" pitchFamily="18" charset="0"/>
                <a:ea typeface="华文楷体" panose="02010600040101010101" pitchFamily="2" charset="-122"/>
                <a:cs typeface="+mn-cs"/>
              </a:rPr>
              <a:t>[</a:t>
            </a:r>
            <a:r>
              <a:rPr kumimoji="0" lang="en-US" altLang="zh-CN" sz="1800" b="1" i="1" u="none" strike="noStrike" kern="1200" cap="none" spc="0" normalizeH="0" baseline="0" noProof="0" dirty="0" err="1">
                <a:ln>
                  <a:noFill/>
                </a:ln>
                <a:solidFill>
                  <a:sysClr val="windowText" lastClr="000000"/>
                </a:solidFill>
                <a:effectLst/>
                <a:uLnTx/>
                <a:uFillTx/>
                <a:latin typeface="Times New Roman" panose="02020603050405020304" pitchFamily="18" charset="0"/>
                <a:ea typeface="华文楷体" panose="02010600040101010101" pitchFamily="2" charset="-122"/>
                <a:cs typeface="+mn-cs"/>
              </a:rPr>
              <a:t>i</a:t>
            </a:r>
            <a:r>
              <a:rPr kumimoji="0" lang="en-US" altLang="zh-CN" sz="1800" b="1" i="0" u="none" strike="noStrike" kern="1200" cap="none" spc="0" normalizeH="0" baseline="0" noProof="0" dirty="0">
                <a:ln>
                  <a:noFill/>
                </a:ln>
                <a:solidFill>
                  <a:sysClr val="windowText" lastClr="000000"/>
                </a:solidFill>
                <a:effectLst/>
                <a:uLnTx/>
                <a:uFillTx/>
                <a:latin typeface="Times New Roman" panose="02020603050405020304" pitchFamily="18" charset="0"/>
                <a:ea typeface="华文楷体" panose="02010600040101010101" pitchFamily="2" charset="-122"/>
                <a:cs typeface="+mn-cs"/>
              </a:rPr>
              <a:t>]; </a:t>
            </a:r>
            <a:r>
              <a:rPr kumimoji="0" lang="en-US" altLang="zh-CN" sz="1800" b="1" i="1" u="none" strike="noStrike" kern="1200" cap="none" spc="0" normalizeH="0" baseline="0" noProof="0" dirty="0">
                <a:ln>
                  <a:noFill/>
                </a:ln>
                <a:solidFill>
                  <a:sysClr val="windowText" lastClr="000000"/>
                </a:solidFill>
                <a:effectLst/>
                <a:uLnTx/>
                <a:uFillTx/>
                <a:latin typeface="Times New Roman" panose="02020603050405020304" pitchFamily="18" charset="0"/>
                <a:ea typeface="华文楷体" panose="02010600040101010101" pitchFamily="2" charset="-122"/>
                <a:cs typeface="+mn-cs"/>
              </a:rPr>
              <a:t>a</a:t>
            </a:r>
            <a:r>
              <a:rPr kumimoji="0" lang="en-US" altLang="zh-CN" sz="1800" b="1" i="0" u="none" strike="noStrike" kern="1200" cap="none" spc="0" normalizeH="0" baseline="0" noProof="0" dirty="0">
                <a:ln>
                  <a:noFill/>
                </a:ln>
                <a:solidFill>
                  <a:sysClr val="windowText" lastClr="000000"/>
                </a:solidFill>
                <a:effectLst/>
                <a:uLnTx/>
                <a:uFillTx/>
                <a:latin typeface="Times New Roman" panose="02020603050405020304" pitchFamily="18" charset="0"/>
                <a:ea typeface="华文楷体" panose="02010600040101010101" pitchFamily="2" charset="-122"/>
                <a:cs typeface="+mn-cs"/>
              </a:rPr>
              <a:t>[</a:t>
            </a:r>
            <a:r>
              <a:rPr kumimoji="0" lang="en-US" altLang="zh-CN" sz="1800" b="1" i="1" u="none" strike="noStrike" kern="1200" cap="none" spc="0" normalizeH="0" baseline="0" noProof="0" dirty="0" err="1">
                <a:ln>
                  <a:noFill/>
                </a:ln>
                <a:solidFill>
                  <a:sysClr val="windowText" lastClr="000000"/>
                </a:solidFill>
                <a:effectLst/>
                <a:uLnTx/>
                <a:uFillTx/>
                <a:latin typeface="Times New Roman" panose="02020603050405020304" pitchFamily="18" charset="0"/>
                <a:ea typeface="华文楷体" panose="02010600040101010101" pitchFamily="2" charset="-122"/>
                <a:cs typeface="+mn-cs"/>
              </a:rPr>
              <a:t>i</a:t>
            </a:r>
            <a:r>
              <a:rPr kumimoji="0" lang="en-US" altLang="zh-CN" sz="1800" b="1" i="0" u="none" strike="noStrike" kern="1200" cap="none" spc="0" normalizeH="0" baseline="0" noProof="0" dirty="0">
                <a:ln>
                  <a:noFill/>
                </a:ln>
                <a:solidFill>
                  <a:sysClr val="windowText" lastClr="000000"/>
                </a:solidFill>
                <a:effectLst/>
                <a:uLnTx/>
                <a:uFillTx/>
                <a:latin typeface="Times New Roman" panose="02020603050405020304" pitchFamily="18" charset="0"/>
                <a:ea typeface="华文楷体" panose="02010600040101010101" pitchFamily="2" charset="-122"/>
                <a:cs typeface="+mn-cs"/>
              </a:rPr>
              <a:t>]=</a:t>
            </a:r>
            <a:r>
              <a:rPr kumimoji="0" lang="en-US" altLang="zh-CN" sz="1800" b="1" i="1" u="none" strike="noStrike" kern="1200" cap="none" spc="0" normalizeH="0" baseline="0" noProof="0" dirty="0">
                <a:ln>
                  <a:noFill/>
                </a:ln>
                <a:solidFill>
                  <a:sysClr val="windowText" lastClr="000000"/>
                </a:solidFill>
                <a:effectLst/>
                <a:uLnTx/>
                <a:uFillTx/>
                <a:latin typeface="Times New Roman" panose="02020603050405020304" pitchFamily="18" charset="0"/>
                <a:ea typeface="华文楷体" panose="02010600040101010101" pitchFamily="2" charset="-122"/>
                <a:cs typeface="+mn-cs"/>
              </a:rPr>
              <a:t>a</a:t>
            </a:r>
            <a:r>
              <a:rPr kumimoji="0" lang="en-US" altLang="zh-CN" sz="1800" b="1" i="0" u="none" strike="noStrike" kern="1200" cap="none" spc="0" normalizeH="0" baseline="0" noProof="0" dirty="0">
                <a:ln>
                  <a:noFill/>
                </a:ln>
                <a:solidFill>
                  <a:sysClr val="windowText" lastClr="000000"/>
                </a:solidFill>
                <a:effectLst/>
                <a:uLnTx/>
                <a:uFillTx/>
                <a:latin typeface="Times New Roman" panose="02020603050405020304" pitchFamily="18" charset="0"/>
                <a:ea typeface="华文楷体" panose="02010600040101010101" pitchFamily="2" charset="-122"/>
                <a:cs typeface="+mn-cs"/>
              </a:rPr>
              <a:t>[</a:t>
            </a:r>
            <a:r>
              <a:rPr kumimoji="0" lang="en-US" altLang="zh-CN" sz="1800" b="1" i="1" u="none" strike="noStrike" kern="1200" cap="none" spc="0" normalizeH="0" baseline="0" noProof="0" dirty="0">
                <a:ln>
                  <a:noFill/>
                </a:ln>
                <a:solidFill>
                  <a:sysClr val="windowText" lastClr="000000"/>
                </a:solidFill>
                <a:effectLst/>
                <a:uLnTx/>
                <a:uFillTx/>
                <a:latin typeface="Times New Roman" panose="02020603050405020304" pitchFamily="18" charset="0"/>
                <a:ea typeface="华文楷体" panose="02010600040101010101" pitchFamily="2" charset="-122"/>
                <a:cs typeface="+mn-cs"/>
              </a:rPr>
              <a:t>j</a:t>
            </a:r>
            <a:r>
              <a:rPr kumimoji="0" lang="en-US" altLang="zh-CN" sz="1800" b="1" i="0" u="none" strike="noStrike" kern="1200" cap="none" spc="0" normalizeH="0" baseline="0" noProof="0" dirty="0">
                <a:ln>
                  <a:noFill/>
                </a:ln>
                <a:solidFill>
                  <a:sysClr val="windowText" lastClr="000000"/>
                </a:solidFill>
                <a:effectLst/>
                <a:uLnTx/>
                <a:uFillTx/>
                <a:latin typeface="Times New Roman" panose="02020603050405020304" pitchFamily="18" charset="0"/>
                <a:ea typeface="华文楷体" panose="02010600040101010101" pitchFamily="2" charset="-122"/>
                <a:cs typeface="+mn-cs"/>
              </a:rPr>
              <a:t>]; </a:t>
            </a:r>
            <a:r>
              <a:rPr kumimoji="0" lang="en-US" altLang="zh-CN" sz="1800" b="1" i="1" u="none" strike="noStrike" kern="1200" cap="none" spc="0" normalizeH="0" baseline="0" noProof="0" dirty="0">
                <a:ln>
                  <a:noFill/>
                </a:ln>
                <a:solidFill>
                  <a:sysClr val="windowText" lastClr="000000"/>
                </a:solidFill>
                <a:effectLst/>
                <a:uLnTx/>
                <a:uFillTx/>
                <a:latin typeface="Times New Roman" panose="02020603050405020304" pitchFamily="18" charset="0"/>
                <a:ea typeface="华文楷体" panose="02010600040101010101" pitchFamily="2" charset="-122"/>
                <a:cs typeface="+mn-cs"/>
              </a:rPr>
              <a:t>a</a:t>
            </a:r>
            <a:r>
              <a:rPr kumimoji="0" lang="en-US" altLang="zh-CN" sz="1800" b="1" i="0" u="none" strike="noStrike" kern="1200" cap="none" spc="0" normalizeH="0" baseline="0" noProof="0" dirty="0">
                <a:ln>
                  <a:noFill/>
                </a:ln>
                <a:solidFill>
                  <a:sysClr val="windowText" lastClr="000000"/>
                </a:solidFill>
                <a:effectLst/>
                <a:uLnTx/>
                <a:uFillTx/>
                <a:latin typeface="Times New Roman" panose="02020603050405020304" pitchFamily="18" charset="0"/>
                <a:ea typeface="华文楷体" panose="02010600040101010101" pitchFamily="2" charset="-122"/>
                <a:cs typeface="+mn-cs"/>
              </a:rPr>
              <a:t>[</a:t>
            </a:r>
            <a:r>
              <a:rPr kumimoji="0" lang="en-US" altLang="zh-CN" sz="1800" b="1" i="1" u="none" strike="noStrike" kern="1200" cap="none" spc="0" normalizeH="0" baseline="0" noProof="0" dirty="0">
                <a:ln>
                  <a:noFill/>
                </a:ln>
                <a:solidFill>
                  <a:sysClr val="windowText" lastClr="000000"/>
                </a:solidFill>
                <a:effectLst/>
                <a:uLnTx/>
                <a:uFillTx/>
                <a:latin typeface="Times New Roman" panose="02020603050405020304" pitchFamily="18" charset="0"/>
                <a:ea typeface="华文楷体" panose="02010600040101010101" pitchFamily="2" charset="-122"/>
                <a:cs typeface="+mn-cs"/>
              </a:rPr>
              <a:t>j</a:t>
            </a:r>
            <a:r>
              <a:rPr kumimoji="0" lang="en-US" altLang="zh-CN" sz="1800" b="1" i="0" u="none" strike="noStrike" kern="1200" cap="none" spc="0" normalizeH="0" baseline="0" noProof="0" dirty="0">
                <a:ln>
                  <a:noFill/>
                </a:ln>
                <a:solidFill>
                  <a:sysClr val="windowText" lastClr="000000"/>
                </a:solidFill>
                <a:effectLst/>
                <a:uLnTx/>
                <a:uFillTx/>
                <a:latin typeface="Times New Roman" panose="02020603050405020304" pitchFamily="18" charset="0"/>
                <a:ea typeface="华文楷体" panose="02010600040101010101" pitchFamily="2" charset="-122"/>
                <a:cs typeface="+mn-cs"/>
              </a:rPr>
              <a:t>]=</a:t>
            </a:r>
            <a:r>
              <a:rPr kumimoji="0" lang="en-US" altLang="zh-CN" sz="1800" b="1" i="1" u="none" strike="noStrike" kern="1200" cap="none" spc="0" normalizeH="0" baseline="0" noProof="0" dirty="0">
                <a:ln>
                  <a:noFill/>
                </a:ln>
                <a:solidFill>
                  <a:sysClr val="windowText" lastClr="000000"/>
                </a:solidFill>
                <a:effectLst/>
                <a:uLnTx/>
                <a:uFillTx/>
                <a:latin typeface="Times New Roman" panose="02020603050405020304" pitchFamily="18" charset="0"/>
                <a:ea typeface="华文楷体" panose="02010600040101010101" pitchFamily="2" charset="-122"/>
                <a:cs typeface="+mn-cs"/>
              </a:rPr>
              <a:t>x</a:t>
            </a:r>
            <a:r>
              <a:rPr kumimoji="0" lang="en-US" altLang="zh-CN" sz="1800" b="1" i="0" u="none" strike="noStrike" kern="1200" cap="none" spc="0" normalizeH="0" baseline="0" noProof="0" dirty="0">
                <a:ln>
                  <a:noFill/>
                </a:ln>
                <a:solidFill>
                  <a:sysClr val="windowText" lastClr="000000"/>
                </a:solidFill>
                <a:effectLst/>
                <a:uLnTx/>
                <a:uFillTx/>
                <a:latin typeface="Times New Roman" panose="02020603050405020304" pitchFamily="18" charset="0"/>
                <a:ea typeface="华文楷体" panose="02010600040101010101" pitchFamily="2" charset="-122"/>
                <a:cs typeface="+mn-cs"/>
              </a:rPr>
              <a:t>;</a:t>
            </a:r>
          </a:p>
          <a:p>
            <a:pPr marL="272654" marR="0" lvl="0" indent="-272654" algn="l" defTabSz="914400" rtl="0" eaLnBrk="1" fontAlgn="base" latinLnBrk="0" hangingPunct="1">
              <a:lnSpc>
                <a:spcPts val="1900"/>
              </a:lnSpc>
              <a:spcBef>
                <a:spcPct val="20000"/>
              </a:spcBef>
              <a:spcAft>
                <a:spcPct val="0"/>
              </a:spcAft>
              <a:buClr>
                <a:srgbClr val="31B6FD"/>
              </a:buClr>
              <a:buSzPct val="100000"/>
              <a:buFont typeface="Wingdings" pitchFamily="2" charset="2"/>
              <a:buNone/>
              <a:tabLst/>
              <a:defRPr/>
            </a:pPr>
            <a:r>
              <a:rPr kumimoji="0" lang="en-US" altLang="zh-CN" sz="1800" b="1" i="0" u="none" strike="noStrike" kern="1200" cap="none" spc="0" normalizeH="0" baseline="0" noProof="0" dirty="0">
                <a:ln>
                  <a:noFill/>
                </a:ln>
                <a:solidFill>
                  <a:sysClr val="windowText" lastClr="000000"/>
                </a:solidFill>
                <a:effectLst/>
                <a:uLnTx/>
                <a:uFillTx/>
                <a:latin typeface="Times New Roman" panose="02020603050405020304" pitchFamily="18" charset="0"/>
                <a:ea typeface="华文楷体" panose="02010600040101010101" pitchFamily="2" charset="-122"/>
                <a:cs typeface="+mn-cs"/>
              </a:rPr>
              <a:t>}			</a:t>
            </a:r>
          </a:p>
          <a:p>
            <a:pPr marL="272654" marR="0" lvl="0" indent="-272654" algn="l" defTabSz="914400" rtl="0" eaLnBrk="1" fontAlgn="base" latinLnBrk="0" hangingPunct="1">
              <a:lnSpc>
                <a:spcPts val="1900"/>
              </a:lnSpc>
              <a:spcBef>
                <a:spcPct val="20000"/>
              </a:spcBef>
              <a:spcAft>
                <a:spcPct val="0"/>
              </a:spcAft>
              <a:buClr>
                <a:srgbClr val="31B6FD"/>
              </a:buClr>
              <a:buSzPct val="100000"/>
              <a:buFont typeface="Wingdings" pitchFamily="2" charset="2"/>
              <a:buNone/>
              <a:tabLst/>
              <a:defRPr/>
            </a:pPr>
            <a:r>
              <a:rPr kumimoji="0" lang="en-US" altLang="zh-CN" sz="1800" b="1" i="1" u="none" strike="noStrike" kern="1200" cap="none" spc="0" normalizeH="0" baseline="0" noProof="0" dirty="0">
                <a:ln>
                  <a:noFill/>
                </a:ln>
                <a:solidFill>
                  <a:sysClr val="windowText" lastClr="000000"/>
                </a:solidFill>
                <a:effectLst/>
                <a:uLnTx/>
                <a:uFillTx/>
                <a:latin typeface="Times New Roman" panose="02020603050405020304" pitchFamily="18" charset="0"/>
                <a:ea typeface="华文楷体" panose="02010600040101010101" pitchFamily="2" charset="-122"/>
                <a:cs typeface="+mn-cs"/>
              </a:rPr>
              <a:t>x</a:t>
            </a:r>
            <a:r>
              <a:rPr kumimoji="0" lang="en-US" altLang="zh-CN" sz="1800" b="1" i="0" u="none" strike="noStrike" kern="1200" cap="none" spc="0" normalizeH="0" baseline="0" noProof="0" dirty="0">
                <a:ln>
                  <a:noFill/>
                </a:ln>
                <a:solidFill>
                  <a:sysClr val="windowText" lastClr="000000"/>
                </a:solidFill>
                <a:effectLst/>
                <a:uLnTx/>
                <a:uFillTx/>
                <a:latin typeface="Times New Roman" panose="02020603050405020304" pitchFamily="18" charset="0"/>
                <a:ea typeface="华文楷体" panose="02010600040101010101" pitchFamily="2" charset="-122"/>
                <a:cs typeface="+mn-cs"/>
              </a:rPr>
              <a:t>=</a:t>
            </a:r>
            <a:r>
              <a:rPr kumimoji="0" lang="en-US" altLang="zh-CN" sz="1800" b="1" i="1" u="none" strike="noStrike" kern="1200" cap="none" spc="0" normalizeH="0" baseline="0" noProof="0" dirty="0">
                <a:ln>
                  <a:noFill/>
                </a:ln>
                <a:solidFill>
                  <a:sysClr val="windowText" lastClr="000000"/>
                </a:solidFill>
                <a:effectLst/>
                <a:uLnTx/>
                <a:uFillTx/>
                <a:latin typeface="Times New Roman" panose="02020603050405020304" pitchFamily="18" charset="0"/>
                <a:ea typeface="华文楷体" panose="02010600040101010101" pitchFamily="2" charset="-122"/>
                <a:cs typeface="+mn-cs"/>
              </a:rPr>
              <a:t>a</a:t>
            </a:r>
            <a:r>
              <a:rPr kumimoji="0" lang="en-US" altLang="zh-CN" sz="1800" b="1" i="0" u="none" strike="noStrike" kern="1200" cap="none" spc="0" normalizeH="0" baseline="0" noProof="0" dirty="0">
                <a:ln>
                  <a:noFill/>
                </a:ln>
                <a:solidFill>
                  <a:sysClr val="windowText" lastClr="000000"/>
                </a:solidFill>
                <a:effectLst/>
                <a:uLnTx/>
                <a:uFillTx/>
                <a:latin typeface="Times New Roman" panose="02020603050405020304" pitchFamily="18" charset="0"/>
                <a:ea typeface="华文楷体" panose="02010600040101010101" pitchFamily="2" charset="-122"/>
                <a:cs typeface="+mn-cs"/>
              </a:rPr>
              <a:t>[</a:t>
            </a:r>
            <a:r>
              <a:rPr kumimoji="0" lang="en-US" altLang="zh-CN" sz="1800" b="1" i="1" u="none" strike="noStrike" kern="1200" cap="none" spc="0" normalizeH="0" baseline="0" noProof="0" dirty="0" err="1">
                <a:ln>
                  <a:noFill/>
                </a:ln>
                <a:solidFill>
                  <a:sysClr val="windowText" lastClr="000000"/>
                </a:solidFill>
                <a:effectLst/>
                <a:uLnTx/>
                <a:uFillTx/>
                <a:latin typeface="Times New Roman" panose="02020603050405020304" pitchFamily="18" charset="0"/>
                <a:ea typeface="华文楷体" panose="02010600040101010101" pitchFamily="2" charset="-122"/>
                <a:cs typeface="+mn-cs"/>
              </a:rPr>
              <a:t>i</a:t>
            </a:r>
            <a:r>
              <a:rPr kumimoji="0" lang="en-US" altLang="zh-CN" sz="1800" b="1" i="0" u="none" strike="noStrike" kern="1200" cap="none" spc="0" normalizeH="0" baseline="0" noProof="0" dirty="0">
                <a:ln>
                  <a:noFill/>
                </a:ln>
                <a:solidFill>
                  <a:sysClr val="windowText" lastClr="000000"/>
                </a:solidFill>
                <a:effectLst/>
                <a:uLnTx/>
                <a:uFillTx/>
                <a:latin typeface="Times New Roman" panose="02020603050405020304" pitchFamily="18" charset="0"/>
                <a:ea typeface="华文楷体" panose="02010600040101010101" pitchFamily="2" charset="-122"/>
                <a:cs typeface="+mn-cs"/>
              </a:rPr>
              <a:t>]; </a:t>
            </a:r>
            <a:r>
              <a:rPr kumimoji="0" lang="en-US" altLang="zh-CN" sz="1800" b="1" i="1" u="none" strike="noStrike" kern="1200" cap="none" spc="0" normalizeH="0" baseline="0" noProof="0" dirty="0">
                <a:ln>
                  <a:noFill/>
                </a:ln>
                <a:solidFill>
                  <a:sysClr val="windowText" lastClr="000000"/>
                </a:solidFill>
                <a:effectLst/>
                <a:uLnTx/>
                <a:uFillTx/>
                <a:latin typeface="Times New Roman" panose="02020603050405020304" pitchFamily="18" charset="0"/>
                <a:ea typeface="华文楷体" panose="02010600040101010101" pitchFamily="2" charset="-122"/>
                <a:cs typeface="+mn-cs"/>
              </a:rPr>
              <a:t>a</a:t>
            </a:r>
            <a:r>
              <a:rPr kumimoji="0" lang="en-US" altLang="zh-CN" sz="1800" b="1" i="0" u="none" strike="noStrike" kern="1200" cap="none" spc="0" normalizeH="0" baseline="0" noProof="0" dirty="0">
                <a:ln>
                  <a:noFill/>
                </a:ln>
                <a:solidFill>
                  <a:sysClr val="windowText" lastClr="000000"/>
                </a:solidFill>
                <a:effectLst/>
                <a:uLnTx/>
                <a:uFillTx/>
                <a:latin typeface="Times New Roman" panose="02020603050405020304" pitchFamily="18" charset="0"/>
                <a:ea typeface="华文楷体" panose="02010600040101010101" pitchFamily="2" charset="-122"/>
                <a:cs typeface="+mn-cs"/>
              </a:rPr>
              <a:t>[</a:t>
            </a:r>
            <a:r>
              <a:rPr kumimoji="0" lang="en-US" altLang="zh-CN" sz="1800" b="1" i="1" u="none" strike="noStrike" kern="1200" cap="none" spc="0" normalizeH="0" baseline="0" noProof="0" dirty="0" err="1">
                <a:ln>
                  <a:noFill/>
                </a:ln>
                <a:solidFill>
                  <a:sysClr val="windowText" lastClr="000000"/>
                </a:solidFill>
                <a:effectLst/>
                <a:uLnTx/>
                <a:uFillTx/>
                <a:latin typeface="Times New Roman" panose="02020603050405020304" pitchFamily="18" charset="0"/>
                <a:ea typeface="华文楷体" panose="02010600040101010101" pitchFamily="2" charset="-122"/>
                <a:cs typeface="+mn-cs"/>
              </a:rPr>
              <a:t>i</a:t>
            </a:r>
            <a:r>
              <a:rPr kumimoji="0" lang="en-US" altLang="zh-CN" sz="1800" b="1" i="0" u="none" strike="noStrike" kern="1200" cap="none" spc="0" normalizeH="0" baseline="0" noProof="0" dirty="0">
                <a:ln>
                  <a:noFill/>
                </a:ln>
                <a:solidFill>
                  <a:sysClr val="windowText" lastClr="000000"/>
                </a:solidFill>
                <a:effectLst/>
                <a:uLnTx/>
                <a:uFillTx/>
                <a:latin typeface="Times New Roman" panose="02020603050405020304" pitchFamily="18" charset="0"/>
                <a:ea typeface="华文楷体" panose="02010600040101010101" pitchFamily="2" charset="-122"/>
                <a:cs typeface="+mn-cs"/>
              </a:rPr>
              <a:t>]=</a:t>
            </a:r>
            <a:r>
              <a:rPr kumimoji="0" lang="en-US" altLang="zh-CN" sz="1800" b="1" i="1" u="none" strike="noStrike" kern="1200" cap="none" spc="0" normalizeH="0" baseline="0" noProof="0" dirty="0">
                <a:ln>
                  <a:noFill/>
                </a:ln>
                <a:solidFill>
                  <a:sysClr val="windowText" lastClr="000000"/>
                </a:solidFill>
                <a:effectLst/>
                <a:uLnTx/>
                <a:uFillTx/>
                <a:latin typeface="Times New Roman" panose="02020603050405020304" pitchFamily="18" charset="0"/>
                <a:ea typeface="华文楷体" panose="02010600040101010101" pitchFamily="2" charset="-122"/>
                <a:cs typeface="+mn-cs"/>
              </a:rPr>
              <a:t>a</a:t>
            </a:r>
            <a:r>
              <a:rPr kumimoji="0" lang="en-US" altLang="zh-CN" sz="1800" b="1" i="0" u="none" strike="noStrike" kern="1200" cap="none" spc="0" normalizeH="0" baseline="0" noProof="0" dirty="0">
                <a:ln>
                  <a:noFill/>
                </a:ln>
                <a:solidFill>
                  <a:sysClr val="windowText" lastClr="000000"/>
                </a:solidFill>
                <a:effectLst/>
                <a:uLnTx/>
                <a:uFillTx/>
                <a:latin typeface="Times New Roman" panose="02020603050405020304" pitchFamily="18" charset="0"/>
                <a:ea typeface="华文楷体" panose="02010600040101010101" pitchFamily="2" charset="-122"/>
                <a:cs typeface="+mn-cs"/>
              </a:rPr>
              <a:t>[</a:t>
            </a:r>
            <a:r>
              <a:rPr kumimoji="0" lang="en-US" altLang="zh-CN" sz="1800" b="1" i="1" u="none" strike="noStrike" kern="1200" cap="none" spc="0" normalizeH="0" baseline="0" noProof="0" dirty="0">
                <a:ln>
                  <a:noFill/>
                </a:ln>
                <a:solidFill>
                  <a:sysClr val="windowText" lastClr="000000"/>
                </a:solidFill>
                <a:effectLst/>
                <a:uLnTx/>
                <a:uFillTx/>
                <a:latin typeface="Times New Roman" panose="02020603050405020304" pitchFamily="18" charset="0"/>
                <a:ea typeface="华文楷体" panose="02010600040101010101" pitchFamily="2" charset="-122"/>
                <a:cs typeface="+mn-cs"/>
              </a:rPr>
              <a:t>n</a:t>
            </a:r>
            <a:r>
              <a:rPr kumimoji="0" lang="en-US" altLang="zh-CN" sz="1800" b="1" i="0" u="none" strike="noStrike" kern="1200" cap="none" spc="0" normalizeH="0" baseline="0" noProof="0" dirty="0">
                <a:ln>
                  <a:noFill/>
                </a:ln>
                <a:solidFill>
                  <a:sysClr val="windowText" lastClr="000000"/>
                </a:solidFill>
                <a:effectLst/>
                <a:uLnTx/>
                <a:uFillTx/>
                <a:latin typeface="Times New Roman" panose="02020603050405020304" pitchFamily="18" charset="0"/>
                <a:ea typeface="华文楷体" panose="02010600040101010101" pitchFamily="2" charset="-122"/>
                <a:cs typeface="+mn-cs"/>
              </a:rPr>
              <a:t>]; </a:t>
            </a:r>
            <a:r>
              <a:rPr kumimoji="0" lang="en-US" altLang="zh-CN" sz="1800" b="1" i="1" u="none" strike="noStrike" kern="1200" cap="none" spc="0" normalizeH="0" baseline="0" noProof="0" dirty="0">
                <a:ln>
                  <a:noFill/>
                </a:ln>
                <a:solidFill>
                  <a:sysClr val="windowText" lastClr="000000"/>
                </a:solidFill>
                <a:effectLst/>
                <a:uLnTx/>
                <a:uFillTx/>
                <a:latin typeface="Times New Roman" panose="02020603050405020304" pitchFamily="18" charset="0"/>
                <a:ea typeface="华文楷体" panose="02010600040101010101" pitchFamily="2" charset="-122"/>
                <a:cs typeface="+mn-cs"/>
              </a:rPr>
              <a:t>a</a:t>
            </a:r>
            <a:r>
              <a:rPr kumimoji="0" lang="en-US" altLang="zh-CN" sz="1800" b="1" i="0" u="none" strike="noStrike" kern="1200" cap="none" spc="0" normalizeH="0" baseline="0" noProof="0" dirty="0">
                <a:ln>
                  <a:noFill/>
                </a:ln>
                <a:solidFill>
                  <a:sysClr val="windowText" lastClr="000000"/>
                </a:solidFill>
                <a:effectLst/>
                <a:uLnTx/>
                <a:uFillTx/>
                <a:latin typeface="Times New Roman" panose="02020603050405020304" pitchFamily="18" charset="0"/>
                <a:ea typeface="华文楷体" panose="02010600040101010101" pitchFamily="2" charset="-122"/>
                <a:cs typeface="+mn-cs"/>
              </a:rPr>
              <a:t>[</a:t>
            </a:r>
            <a:r>
              <a:rPr kumimoji="0" lang="en-US" altLang="zh-CN" sz="1800" b="1" i="1" u="none" strike="noStrike" kern="1200" cap="none" spc="0" normalizeH="0" baseline="0" noProof="0" dirty="0">
                <a:ln>
                  <a:noFill/>
                </a:ln>
                <a:solidFill>
                  <a:sysClr val="windowText" lastClr="000000"/>
                </a:solidFill>
                <a:effectLst/>
                <a:uLnTx/>
                <a:uFillTx/>
                <a:latin typeface="Times New Roman" panose="02020603050405020304" pitchFamily="18" charset="0"/>
                <a:ea typeface="华文楷体" panose="02010600040101010101" pitchFamily="2" charset="-122"/>
                <a:cs typeface="+mn-cs"/>
              </a:rPr>
              <a:t>n</a:t>
            </a:r>
            <a:r>
              <a:rPr kumimoji="0" lang="en-US" altLang="zh-CN" sz="1800" b="1" i="0" u="none" strike="noStrike" kern="1200" cap="none" spc="0" normalizeH="0" baseline="0" noProof="0" dirty="0">
                <a:ln>
                  <a:noFill/>
                </a:ln>
                <a:solidFill>
                  <a:sysClr val="windowText" lastClr="000000"/>
                </a:solidFill>
                <a:effectLst/>
                <a:uLnTx/>
                <a:uFillTx/>
                <a:latin typeface="Times New Roman" panose="02020603050405020304" pitchFamily="18" charset="0"/>
                <a:ea typeface="华文楷体" panose="02010600040101010101" pitchFamily="2" charset="-122"/>
                <a:cs typeface="+mn-cs"/>
              </a:rPr>
              <a:t>]=</a:t>
            </a:r>
            <a:r>
              <a:rPr kumimoji="0" lang="en-US" altLang="zh-CN" sz="1800" b="1" i="1" u="none" strike="noStrike" kern="1200" cap="none" spc="0" normalizeH="0" baseline="0" noProof="0" dirty="0">
                <a:ln>
                  <a:noFill/>
                </a:ln>
                <a:solidFill>
                  <a:sysClr val="windowText" lastClr="000000"/>
                </a:solidFill>
                <a:effectLst/>
                <a:uLnTx/>
                <a:uFillTx/>
                <a:latin typeface="Times New Roman" panose="02020603050405020304" pitchFamily="18" charset="0"/>
                <a:ea typeface="华文楷体" panose="02010600040101010101" pitchFamily="2" charset="-122"/>
                <a:cs typeface="+mn-cs"/>
              </a:rPr>
              <a:t>x</a:t>
            </a:r>
            <a:r>
              <a:rPr kumimoji="0" lang="en-US" altLang="zh-CN" sz="1800" b="1" i="0" u="none" strike="noStrike" kern="1200" cap="none" spc="0" normalizeH="0" baseline="0" noProof="0" dirty="0">
                <a:ln>
                  <a:noFill/>
                </a:ln>
                <a:solidFill>
                  <a:sysClr val="windowText" lastClr="000000"/>
                </a:solidFill>
                <a:effectLst/>
                <a:uLnTx/>
                <a:uFillTx/>
                <a:latin typeface="Times New Roman" panose="02020603050405020304" pitchFamily="18" charset="0"/>
                <a:ea typeface="华文楷体" panose="02010600040101010101" pitchFamily="2" charset="-122"/>
                <a:cs typeface="+mn-cs"/>
              </a:rPr>
              <a:t>;  </a:t>
            </a:r>
          </a:p>
        </p:txBody>
      </p:sp>
      <p:sp>
        <p:nvSpPr>
          <p:cNvPr id="6" name="Rectangle 5">
            <a:extLst>
              <a:ext uri="{FF2B5EF4-FFF2-40B4-BE49-F238E27FC236}">
                <a16:creationId xmlns:a16="http://schemas.microsoft.com/office/drawing/2014/main" id="{49DD15D5-0654-4FEE-A0BA-972C7EF4ADB7}"/>
              </a:ext>
            </a:extLst>
          </p:cNvPr>
          <p:cNvSpPr>
            <a:spLocks noChangeArrowheads="1"/>
          </p:cNvSpPr>
          <p:nvPr/>
        </p:nvSpPr>
        <p:spPr bwMode="auto">
          <a:xfrm>
            <a:off x="4544554" y="1513008"/>
            <a:ext cx="2286000" cy="4864929"/>
          </a:xfrm>
          <a:prstGeom prst="rect">
            <a:avLst/>
          </a:prstGeom>
          <a:solidFill>
            <a:srgbClr val="FFFFFF"/>
          </a:solidFill>
          <a:ln>
            <a:solidFill>
              <a:srgbClr val="0E7C7E"/>
            </a:solidFill>
          </a:ln>
          <a:effectLst>
            <a:outerShdw blurRad="50800" dist="50800" dir="2700000" algn="ctr" rotWithShape="0">
              <a:schemeClr val="tx1">
                <a:alpha val="40000"/>
              </a:schemeClr>
            </a:outerShdw>
          </a:effectLst>
        </p:spPr>
        <p:txBody>
          <a:bodyPr lIns="68580" tIns="34290" rIns="68580" bIns="34290"/>
          <a:lstStyle>
            <a:lvl1pPr marL="257175" indent="-257175">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fontAlgn="base">
              <a:lnSpc>
                <a:spcPts val="2025"/>
              </a:lnSpc>
              <a:spcBef>
                <a:spcPct val="20000"/>
              </a:spcBef>
              <a:spcAft>
                <a:spcPct val="0"/>
              </a:spcAft>
              <a:buClr>
                <a:srgbClr val="5EAEFF"/>
              </a:buClr>
              <a:buSzPct val="60000"/>
            </a:pPr>
            <a:r>
              <a:rPr lang="en-US" altLang="zh-CN" sz="2000">
                <a:solidFill>
                  <a:prstClr val="black"/>
                </a:solidFill>
                <a:latin typeface="Times New Roman" panose="02020603050405020304" pitchFamily="18" charset="0"/>
              </a:rPr>
              <a:t>(1)  </a:t>
            </a:r>
            <a:r>
              <a:rPr lang="en-US" altLang="zh-CN" sz="2000" i="1">
                <a:solidFill>
                  <a:prstClr val="black"/>
                </a:solidFill>
                <a:latin typeface="Times New Roman" panose="02020603050405020304" pitchFamily="18" charset="0"/>
              </a:rPr>
              <a:t>i</a:t>
            </a:r>
            <a:r>
              <a:rPr lang="en-US" altLang="zh-CN" sz="2000">
                <a:solidFill>
                  <a:prstClr val="black"/>
                </a:solidFill>
                <a:latin typeface="Times New Roman" panose="02020603050405020304" pitchFamily="18" charset="0"/>
              </a:rPr>
              <a:t> = </a:t>
            </a:r>
            <a:r>
              <a:rPr lang="en-US" altLang="zh-CN" sz="2000" i="1">
                <a:solidFill>
                  <a:prstClr val="black"/>
                </a:solidFill>
                <a:latin typeface="Times New Roman" panose="02020603050405020304" pitchFamily="18" charset="0"/>
              </a:rPr>
              <a:t>m</a:t>
            </a:r>
            <a:r>
              <a:rPr lang="en-US" altLang="zh-CN" sz="2000">
                <a:solidFill>
                  <a:prstClr val="black"/>
                </a:solidFill>
                <a:latin typeface="Times New Roman" panose="02020603050405020304" pitchFamily="18" charset="0"/>
              </a:rPr>
              <a:t> </a:t>
            </a:r>
            <a:r>
              <a:rPr lang="en-US" altLang="zh-CN" sz="2000">
                <a:solidFill>
                  <a:prstClr val="black"/>
                </a:solidFill>
                <a:latin typeface="Times New Roman" panose="02020603050405020304" pitchFamily="18" charset="0"/>
                <a:sym typeface="Symbol" panose="05050102010706020507" pitchFamily="18" charset="2"/>
              </a:rPr>
              <a:t></a:t>
            </a:r>
            <a:r>
              <a:rPr lang="en-US" altLang="zh-CN" sz="2000">
                <a:solidFill>
                  <a:prstClr val="black"/>
                </a:solidFill>
                <a:latin typeface="Times New Roman" panose="02020603050405020304" pitchFamily="18" charset="0"/>
              </a:rPr>
              <a:t>1</a:t>
            </a:r>
          </a:p>
          <a:p>
            <a:pPr fontAlgn="base">
              <a:lnSpc>
                <a:spcPts val="2025"/>
              </a:lnSpc>
              <a:spcBef>
                <a:spcPct val="20000"/>
              </a:spcBef>
              <a:spcAft>
                <a:spcPct val="0"/>
              </a:spcAft>
              <a:buClr>
                <a:srgbClr val="5EAEFF"/>
              </a:buClr>
              <a:buSzPct val="60000"/>
            </a:pPr>
            <a:r>
              <a:rPr lang="en-US" altLang="zh-CN" sz="2000">
                <a:solidFill>
                  <a:prstClr val="black"/>
                </a:solidFill>
                <a:latin typeface="Times New Roman" panose="02020603050405020304" pitchFamily="18" charset="0"/>
              </a:rPr>
              <a:t>(2)  </a:t>
            </a:r>
            <a:r>
              <a:rPr lang="en-US" altLang="zh-CN" sz="2000" i="1">
                <a:solidFill>
                  <a:prstClr val="black"/>
                </a:solidFill>
                <a:latin typeface="Times New Roman" panose="02020603050405020304" pitchFamily="18" charset="0"/>
              </a:rPr>
              <a:t>j </a:t>
            </a:r>
            <a:r>
              <a:rPr lang="en-US" altLang="zh-CN" sz="2000">
                <a:solidFill>
                  <a:prstClr val="black"/>
                </a:solidFill>
                <a:latin typeface="Times New Roman" panose="02020603050405020304" pitchFamily="18" charset="0"/>
              </a:rPr>
              <a:t>= </a:t>
            </a:r>
            <a:r>
              <a:rPr lang="en-US" altLang="zh-CN" sz="2000" i="1">
                <a:solidFill>
                  <a:prstClr val="black"/>
                </a:solidFill>
                <a:latin typeface="Times New Roman" panose="02020603050405020304" pitchFamily="18" charset="0"/>
              </a:rPr>
              <a:t>n</a:t>
            </a:r>
          </a:p>
          <a:p>
            <a:pPr fontAlgn="base">
              <a:lnSpc>
                <a:spcPts val="2025"/>
              </a:lnSpc>
              <a:spcBef>
                <a:spcPct val="20000"/>
              </a:spcBef>
              <a:spcAft>
                <a:spcPct val="0"/>
              </a:spcAft>
              <a:buClr>
                <a:srgbClr val="5EAEFF"/>
              </a:buClr>
              <a:buSzPct val="60000"/>
            </a:pPr>
            <a:r>
              <a:rPr lang="en-US" altLang="zh-CN" sz="2000">
                <a:solidFill>
                  <a:prstClr val="black"/>
                </a:solidFill>
                <a:latin typeface="Times New Roman" panose="02020603050405020304" pitchFamily="18" charset="0"/>
              </a:rPr>
              <a:t>(3)  </a:t>
            </a:r>
            <a:r>
              <a:rPr lang="en-US" altLang="zh-CN" sz="2000" i="1">
                <a:solidFill>
                  <a:prstClr val="black"/>
                </a:solidFill>
                <a:latin typeface="Times New Roman" panose="02020603050405020304" pitchFamily="18" charset="0"/>
              </a:rPr>
              <a:t>t</a:t>
            </a:r>
            <a:r>
              <a:rPr lang="en-US" altLang="zh-CN" sz="2000" i="1" baseline="-30000">
                <a:solidFill>
                  <a:prstClr val="black"/>
                </a:solidFill>
                <a:latin typeface="Times New Roman" panose="02020603050405020304" pitchFamily="18" charset="0"/>
              </a:rPr>
              <a:t>1</a:t>
            </a:r>
            <a:r>
              <a:rPr lang="en-US" altLang="zh-CN" sz="2000">
                <a:solidFill>
                  <a:prstClr val="black"/>
                </a:solidFill>
                <a:latin typeface="Times New Roman" panose="02020603050405020304" pitchFamily="18" charset="0"/>
              </a:rPr>
              <a:t> = 4 * </a:t>
            </a:r>
            <a:r>
              <a:rPr lang="en-US" altLang="zh-CN" sz="2000" i="1">
                <a:solidFill>
                  <a:prstClr val="black"/>
                </a:solidFill>
                <a:latin typeface="Times New Roman" panose="02020603050405020304" pitchFamily="18" charset="0"/>
              </a:rPr>
              <a:t>n</a:t>
            </a:r>
            <a:r>
              <a:rPr lang="en-US" altLang="zh-CN" sz="2000">
                <a:solidFill>
                  <a:prstClr val="black"/>
                </a:solidFill>
                <a:latin typeface="Times New Roman" panose="02020603050405020304" pitchFamily="18" charset="0"/>
              </a:rPr>
              <a:t> </a:t>
            </a:r>
          </a:p>
          <a:p>
            <a:pPr fontAlgn="base">
              <a:lnSpc>
                <a:spcPts val="2025"/>
              </a:lnSpc>
              <a:spcBef>
                <a:spcPct val="20000"/>
              </a:spcBef>
              <a:spcAft>
                <a:spcPct val="0"/>
              </a:spcAft>
              <a:buClr>
                <a:srgbClr val="5EAEFF"/>
              </a:buClr>
              <a:buSzPct val="60000"/>
            </a:pPr>
            <a:r>
              <a:rPr lang="en-US" altLang="zh-CN" sz="2000">
                <a:solidFill>
                  <a:prstClr val="black"/>
                </a:solidFill>
                <a:latin typeface="Times New Roman" panose="02020603050405020304" pitchFamily="18" charset="0"/>
              </a:rPr>
              <a:t>(4)  </a:t>
            </a:r>
            <a:r>
              <a:rPr lang="en-US" altLang="zh-CN" sz="2000" i="1">
                <a:solidFill>
                  <a:prstClr val="black"/>
                </a:solidFill>
                <a:latin typeface="Times New Roman" panose="02020603050405020304" pitchFamily="18" charset="0"/>
              </a:rPr>
              <a:t>v</a:t>
            </a:r>
            <a:r>
              <a:rPr lang="en-US" altLang="zh-CN" sz="2000">
                <a:solidFill>
                  <a:prstClr val="black"/>
                </a:solidFill>
                <a:latin typeface="Times New Roman" panose="02020603050405020304" pitchFamily="18" charset="0"/>
              </a:rPr>
              <a:t> = </a:t>
            </a:r>
            <a:r>
              <a:rPr lang="en-US" altLang="zh-CN" sz="2000" i="1">
                <a:solidFill>
                  <a:prstClr val="black"/>
                </a:solidFill>
                <a:latin typeface="Times New Roman" panose="02020603050405020304" pitchFamily="18" charset="0"/>
              </a:rPr>
              <a:t>a</a:t>
            </a:r>
            <a:r>
              <a:rPr lang="en-US" altLang="zh-CN" sz="2000">
                <a:solidFill>
                  <a:prstClr val="black"/>
                </a:solidFill>
                <a:latin typeface="Times New Roman" panose="02020603050405020304" pitchFamily="18" charset="0"/>
              </a:rPr>
              <a:t>[</a:t>
            </a:r>
            <a:r>
              <a:rPr lang="en-US" altLang="zh-CN" sz="2000" i="1">
                <a:solidFill>
                  <a:prstClr val="black"/>
                </a:solidFill>
                <a:latin typeface="Times New Roman" panose="02020603050405020304" pitchFamily="18" charset="0"/>
              </a:rPr>
              <a:t>t</a:t>
            </a:r>
            <a:r>
              <a:rPr lang="en-US" altLang="zh-CN" sz="2000" i="1" baseline="-30000">
                <a:solidFill>
                  <a:prstClr val="black"/>
                </a:solidFill>
                <a:latin typeface="Times New Roman" panose="02020603050405020304" pitchFamily="18" charset="0"/>
              </a:rPr>
              <a:t>1</a:t>
            </a:r>
            <a:r>
              <a:rPr lang="en-US" altLang="zh-CN" sz="2000">
                <a:solidFill>
                  <a:prstClr val="black"/>
                </a:solidFill>
                <a:latin typeface="Times New Roman" panose="02020603050405020304" pitchFamily="18" charset="0"/>
              </a:rPr>
              <a:t>]</a:t>
            </a:r>
          </a:p>
          <a:p>
            <a:pPr fontAlgn="base">
              <a:lnSpc>
                <a:spcPts val="2025"/>
              </a:lnSpc>
              <a:spcBef>
                <a:spcPct val="20000"/>
              </a:spcBef>
              <a:spcAft>
                <a:spcPct val="0"/>
              </a:spcAft>
              <a:buClr>
                <a:srgbClr val="5EAEFF"/>
              </a:buClr>
              <a:buSzPct val="60000"/>
            </a:pPr>
            <a:r>
              <a:rPr lang="en-US" altLang="zh-CN" sz="2000">
                <a:solidFill>
                  <a:prstClr val="black"/>
                </a:solidFill>
                <a:latin typeface="Times New Roman" panose="02020603050405020304" pitchFamily="18" charset="0"/>
              </a:rPr>
              <a:t>(5)  </a:t>
            </a:r>
            <a:r>
              <a:rPr lang="en-US" altLang="zh-CN" sz="2000" i="1">
                <a:solidFill>
                  <a:prstClr val="black"/>
                </a:solidFill>
                <a:latin typeface="Times New Roman" panose="02020603050405020304" pitchFamily="18" charset="0"/>
              </a:rPr>
              <a:t>i</a:t>
            </a:r>
            <a:r>
              <a:rPr lang="en-US" altLang="zh-CN" sz="2000">
                <a:solidFill>
                  <a:prstClr val="black"/>
                </a:solidFill>
                <a:latin typeface="Times New Roman" panose="02020603050405020304" pitchFamily="18" charset="0"/>
              </a:rPr>
              <a:t> = </a:t>
            </a:r>
            <a:r>
              <a:rPr lang="en-US" altLang="zh-CN" sz="2000" i="1">
                <a:solidFill>
                  <a:prstClr val="black"/>
                </a:solidFill>
                <a:latin typeface="Times New Roman" panose="02020603050405020304" pitchFamily="18" charset="0"/>
              </a:rPr>
              <a:t>i</a:t>
            </a:r>
            <a:r>
              <a:rPr lang="en-US" altLang="zh-CN" sz="2000">
                <a:solidFill>
                  <a:prstClr val="black"/>
                </a:solidFill>
                <a:latin typeface="Times New Roman" panose="02020603050405020304" pitchFamily="18" charset="0"/>
              </a:rPr>
              <a:t> + 1 </a:t>
            </a:r>
          </a:p>
          <a:p>
            <a:pPr fontAlgn="base">
              <a:lnSpc>
                <a:spcPts val="2025"/>
              </a:lnSpc>
              <a:spcBef>
                <a:spcPct val="20000"/>
              </a:spcBef>
              <a:spcAft>
                <a:spcPct val="0"/>
              </a:spcAft>
              <a:buClr>
                <a:srgbClr val="5EAEFF"/>
              </a:buClr>
              <a:buSzPct val="60000"/>
            </a:pPr>
            <a:r>
              <a:rPr lang="en-US" altLang="zh-CN" sz="2000">
                <a:solidFill>
                  <a:prstClr val="black"/>
                </a:solidFill>
                <a:latin typeface="Times New Roman" panose="02020603050405020304" pitchFamily="18" charset="0"/>
              </a:rPr>
              <a:t>(6)  </a:t>
            </a:r>
            <a:r>
              <a:rPr lang="en-US" altLang="zh-CN" sz="2000" i="1">
                <a:solidFill>
                  <a:prstClr val="black"/>
                </a:solidFill>
                <a:latin typeface="Times New Roman" panose="02020603050405020304" pitchFamily="18" charset="0"/>
              </a:rPr>
              <a:t>t</a:t>
            </a:r>
            <a:r>
              <a:rPr lang="en-US" altLang="zh-CN" sz="2000" i="1" baseline="-30000">
                <a:solidFill>
                  <a:prstClr val="black"/>
                </a:solidFill>
                <a:latin typeface="Times New Roman" panose="02020603050405020304" pitchFamily="18" charset="0"/>
              </a:rPr>
              <a:t>2</a:t>
            </a:r>
            <a:r>
              <a:rPr lang="en-US" altLang="zh-CN" sz="2000">
                <a:solidFill>
                  <a:prstClr val="black"/>
                </a:solidFill>
                <a:latin typeface="Times New Roman" panose="02020603050405020304" pitchFamily="18" charset="0"/>
              </a:rPr>
              <a:t> = 4 * </a:t>
            </a:r>
            <a:r>
              <a:rPr lang="en-US" altLang="zh-CN" sz="2000" i="1">
                <a:solidFill>
                  <a:prstClr val="black"/>
                </a:solidFill>
                <a:latin typeface="Times New Roman" panose="02020603050405020304" pitchFamily="18" charset="0"/>
              </a:rPr>
              <a:t>i</a:t>
            </a:r>
            <a:r>
              <a:rPr lang="en-US" altLang="zh-CN" sz="2000">
                <a:solidFill>
                  <a:prstClr val="black"/>
                </a:solidFill>
                <a:latin typeface="Times New Roman" panose="02020603050405020304" pitchFamily="18" charset="0"/>
              </a:rPr>
              <a:t> </a:t>
            </a:r>
          </a:p>
          <a:p>
            <a:pPr fontAlgn="base">
              <a:lnSpc>
                <a:spcPts val="2025"/>
              </a:lnSpc>
              <a:spcBef>
                <a:spcPct val="20000"/>
              </a:spcBef>
              <a:spcAft>
                <a:spcPct val="0"/>
              </a:spcAft>
              <a:buClr>
                <a:srgbClr val="5EAEFF"/>
              </a:buClr>
              <a:buSzPct val="60000"/>
            </a:pPr>
            <a:r>
              <a:rPr lang="en-US" altLang="zh-CN" sz="2000">
                <a:solidFill>
                  <a:prstClr val="black"/>
                </a:solidFill>
                <a:latin typeface="Times New Roman" panose="02020603050405020304" pitchFamily="18" charset="0"/>
              </a:rPr>
              <a:t>(7)  </a:t>
            </a:r>
            <a:r>
              <a:rPr lang="en-US" altLang="zh-CN" sz="2000" i="1">
                <a:solidFill>
                  <a:prstClr val="black"/>
                </a:solidFill>
                <a:latin typeface="Times New Roman" panose="02020603050405020304" pitchFamily="18" charset="0"/>
              </a:rPr>
              <a:t>t</a:t>
            </a:r>
            <a:r>
              <a:rPr lang="en-US" altLang="zh-CN" sz="2000" i="1" baseline="-30000">
                <a:solidFill>
                  <a:prstClr val="black"/>
                </a:solidFill>
                <a:latin typeface="Times New Roman" panose="02020603050405020304" pitchFamily="18" charset="0"/>
              </a:rPr>
              <a:t>3</a:t>
            </a:r>
            <a:r>
              <a:rPr lang="en-US" altLang="zh-CN" sz="2000">
                <a:solidFill>
                  <a:prstClr val="black"/>
                </a:solidFill>
                <a:latin typeface="Times New Roman" panose="02020603050405020304" pitchFamily="18" charset="0"/>
              </a:rPr>
              <a:t> = </a:t>
            </a:r>
            <a:r>
              <a:rPr lang="en-US" altLang="zh-CN" sz="2000" i="1">
                <a:solidFill>
                  <a:prstClr val="black"/>
                </a:solidFill>
                <a:latin typeface="Times New Roman" panose="02020603050405020304" pitchFamily="18" charset="0"/>
              </a:rPr>
              <a:t>a</a:t>
            </a:r>
            <a:r>
              <a:rPr lang="en-US" altLang="zh-CN" sz="2000">
                <a:solidFill>
                  <a:prstClr val="black"/>
                </a:solidFill>
                <a:latin typeface="Times New Roman" panose="02020603050405020304" pitchFamily="18" charset="0"/>
              </a:rPr>
              <a:t>[</a:t>
            </a:r>
            <a:r>
              <a:rPr lang="en-US" altLang="zh-CN" sz="2000" i="1">
                <a:solidFill>
                  <a:prstClr val="black"/>
                </a:solidFill>
                <a:latin typeface="Times New Roman" panose="02020603050405020304" pitchFamily="18" charset="0"/>
              </a:rPr>
              <a:t>t</a:t>
            </a:r>
            <a:r>
              <a:rPr lang="en-US" altLang="zh-CN" sz="2000" i="1" baseline="-30000">
                <a:solidFill>
                  <a:prstClr val="black"/>
                </a:solidFill>
                <a:latin typeface="Times New Roman" panose="02020603050405020304" pitchFamily="18" charset="0"/>
              </a:rPr>
              <a:t>2</a:t>
            </a:r>
            <a:r>
              <a:rPr lang="en-US" altLang="zh-CN" sz="2000">
                <a:solidFill>
                  <a:prstClr val="black"/>
                </a:solidFill>
                <a:latin typeface="Times New Roman" panose="02020603050405020304" pitchFamily="18" charset="0"/>
              </a:rPr>
              <a:t>] </a:t>
            </a:r>
          </a:p>
          <a:p>
            <a:pPr fontAlgn="base">
              <a:lnSpc>
                <a:spcPts val="2025"/>
              </a:lnSpc>
              <a:spcBef>
                <a:spcPct val="20000"/>
              </a:spcBef>
              <a:spcAft>
                <a:spcPct val="0"/>
              </a:spcAft>
              <a:buClr>
                <a:srgbClr val="5EAEFF"/>
              </a:buClr>
              <a:buSzPct val="60000"/>
            </a:pPr>
            <a:r>
              <a:rPr lang="zh-CN" altLang="en-US" sz="2000">
                <a:solidFill>
                  <a:prstClr val="black"/>
                </a:solidFill>
                <a:latin typeface="Times New Roman" panose="02020603050405020304" pitchFamily="18" charset="0"/>
              </a:rPr>
              <a:t>(8) </a:t>
            </a:r>
            <a:r>
              <a:rPr lang="zh-CN" altLang="en-US" sz="2000" i="1">
                <a:solidFill>
                  <a:prstClr val="black"/>
                </a:solidFill>
                <a:latin typeface="Times New Roman" panose="02020603050405020304" pitchFamily="18" charset="0"/>
              </a:rPr>
              <a:t> </a:t>
            </a:r>
            <a:r>
              <a:rPr lang="en-US" altLang="zh-CN" sz="2000" i="1">
                <a:solidFill>
                  <a:prstClr val="black"/>
                </a:solidFill>
                <a:latin typeface="Times New Roman" panose="02020603050405020304" pitchFamily="18" charset="0"/>
              </a:rPr>
              <a:t>if t</a:t>
            </a:r>
            <a:r>
              <a:rPr lang="en-US" altLang="zh-CN" sz="2000" i="1" baseline="-30000">
                <a:solidFill>
                  <a:prstClr val="black"/>
                </a:solidFill>
                <a:latin typeface="Times New Roman" panose="02020603050405020304" pitchFamily="18" charset="0"/>
              </a:rPr>
              <a:t>3</a:t>
            </a:r>
            <a:r>
              <a:rPr lang="en-US" altLang="zh-CN" sz="2000">
                <a:solidFill>
                  <a:prstClr val="black"/>
                </a:solidFill>
                <a:latin typeface="Times New Roman" panose="02020603050405020304" pitchFamily="18" charset="0"/>
              </a:rPr>
              <a:t>&gt;</a:t>
            </a:r>
            <a:r>
              <a:rPr lang="en-US" altLang="zh-CN" sz="2000" i="1">
                <a:solidFill>
                  <a:prstClr val="black"/>
                </a:solidFill>
                <a:latin typeface="Times New Roman" panose="02020603050405020304" pitchFamily="18" charset="0"/>
              </a:rPr>
              <a:t>v</a:t>
            </a:r>
            <a:r>
              <a:rPr lang="en-US" altLang="zh-CN" sz="2000">
                <a:solidFill>
                  <a:prstClr val="black"/>
                </a:solidFill>
                <a:latin typeface="Times New Roman" panose="02020603050405020304" pitchFamily="18" charset="0"/>
              </a:rPr>
              <a:t> </a:t>
            </a:r>
            <a:r>
              <a:rPr lang="en-US" altLang="zh-CN" sz="2000" i="1">
                <a:solidFill>
                  <a:prstClr val="black"/>
                </a:solidFill>
                <a:latin typeface="Times New Roman" panose="02020603050405020304" pitchFamily="18" charset="0"/>
              </a:rPr>
              <a:t>goto</a:t>
            </a:r>
            <a:r>
              <a:rPr lang="en-US" altLang="zh-CN" sz="2000">
                <a:solidFill>
                  <a:prstClr val="black"/>
                </a:solidFill>
                <a:latin typeface="Times New Roman" panose="02020603050405020304" pitchFamily="18" charset="0"/>
              </a:rPr>
              <a:t>(5)</a:t>
            </a:r>
          </a:p>
          <a:p>
            <a:pPr fontAlgn="base">
              <a:lnSpc>
                <a:spcPts val="2025"/>
              </a:lnSpc>
              <a:spcBef>
                <a:spcPct val="20000"/>
              </a:spcBef>
              <a:spcAft>
                <a:spcPct val="0"/>
              </a:spcAft>
              <a:buClr>
                <a:srgbClr val="5EAEFF"/>
              </a:buClr>
              <a:buSzPct val="60000"/>
            </a:pPr>
            <a:r>
              <a:rPr lang="en-US" altLang="zh-CN" sz="2000">
                <a:solidFill>
                  <a:prstClr val="black"/>
                </a:solidFill>
                <a:latin typeface="Times New Roman" panose="02020603050405020304" pitchFamily="18" charset="0"/>
              </a:rPr>
              <a:t>(9)  </a:t>
            </a:r>
            <a:r>
              <a:rPr lang="en-US" altLang="zh-CN" sz="2000" i="1">
                <a:solidFill>
                  <a:prstClr val="black"/>
                </a:solidFill>
                <a:latin typeface="Times New Roman" panose="02020603050405020304" pitchFamily="18" charset="0"/>
              </a:rPr>
              <a:t>j</a:t>
            </a:r>
            <a:r>
              <a:rPr lang="en-US" altLang="zh-CN" sz="2000">
                <a:solidFill>
                  <a:prstClr val="black"/>
                </a:solidFill>
                <a:latin typeface="Times New Roman" panose="02020603050405020304" pitchFamily="18" charset="0"/>
              </a:rPr>
              <a:t> = </a:t>
            </a:r>
            <a:r>
              <a:rPr lang="en-US" altLang="zh-CN" sz="2000" i="1">
                <a:solidFill>
                  <a:prstClr val="black"/>
                </a:solidFill>
                <a:latin typeface="Times New Roman" panose="02020603050405020304" pitchFamily="18" charset="0"/>
              </a:rPr>
              <a:t>j</a:t>
            </a:r>
            <a:r>
              <a:rPr lang="en-US" altLang="zh-CN" sz="2000">
                <a:solidFill>
                  <a:prstClr val="black"/>
                </a:solidFill>
                <a:latin typeface="Times New Roman" panose="02020603050405020304" pitchFamily="18" charset="0"/>
              </a:rPr>
              <a:t> </a:t>
            </a:r>
            <a:r>
              <a:rPr lang="en-US" altLang="zh-CN" sz="2000">
                <a:solidFill>
                  <a:prstClr val="black"/>
                </a:solidFill>
                <a:latin typeface="Times New Roman" panose="02020603050405020304" pitchFamily="18" charset="0"/>
                <a:sym typeface="Symbol" panose="05050102010706020507" pitchFamily="18" charset="2"/>
              </a:rPr>
              <a:t></a:t>
            </a:r>
            <a:r>
              <a:rPr lang="en-US" altLang="zh-CN" sz="2000">
                <a:solidFill>
                  <a:prstClr val="black"/>
                </a:solidFill>
                <a:latin typeface="Times New Roman" panose="02020603050405020304" pitchFamily="18" charset="0"/>
              </a:rPr>
              <a:t>1 </a:t>
            </a:r>
          </a:p>
          <a:p>
            <a:pPr fontAlgn="base">
              <a:lnSpc>
                <a:spcPts val="2025"/>
              </a:lnSpc>
              <a:spcBef>
                <a:spcPct val="20000"/>
              </a:spcBef>
              <a:spcAft>
                <a:spcPct val="0"/>
              </a:spcAft>
              <a:buClr>
                <a:srgbClr val="5EAEFF"/>
              </a:buClr>
              <a:buSzPct val="60000"/>
            </a:pPr>
            <a:r>
              <a:rPr lang="en-US" altLang="zh-CN" sz="2000">
                <a:solidFill>
                  <a:prstClr val="black"/>
                </a:solidFill>
                <a:latin typeface="Times New Roman" panose="02020603050405020304" pitchFamily="18" charset="0"/>
              </a:rPr>
              <a:t>(10) </a:t>
            </a:r>
            <a:r>
              <a:rPr lang="en-US" altLang="zh-CN" sz="2000" i="1">
                <a:solidFill>
                  <a:prstClr val="black"/>
                </a:solidFill>
                <a:latin typeface="Times New Roman" panose="02020603050405020304" pitchFamily="18" charset="0"/>
              </a:rPr>
              <a:t>t</a:t>
            </a:r>
            <a:r>
              <a:rPr lang="en-US" altLang="zh-CN" sz="2000" i="1" baseline="-30000">
                <a:solidFill>
                  <a:prstClr val="black"/>
                </a:solidFill>
                <a:latin typeface="Times New Roman" panose="02020603050405020304" pitchFamily="18" charset="0"/>
              </a:rPr>
              <a:t>4</a:t>
            </a:r>
            <a:r>
              <a:rPr lang="en-US" altLang="zh-CN" sz="2000">
                <a:solidFill>
                  <a:prstClr val="black"/>
                </a:solidFill>
                <a:latin typeface="Times New Roman" panose="02020603050405020304" pitchFamily="18" charset="0"/>
              </a:rPr>
              <a:t> = 4 * </a:t>
            </a:r>
            <a:r>
              <a:rPr lang="en-US" altLang="zh-CN" sz="2000" i="1">
                <a:solidFill>
                  <a:prstClr val="black"/>
                </a:solidFill>
                <a:latin typeface="Times New Roman" panose="02020603050405020304" pitchFamily="18" charset="0"/>
              </a:rPr>
              <a:t>j</a:t>
            </a:r>
            <a:r>
              <a:rPr lang="en-US" altLang="zh-CN" sz="2000">
                <a:solidFill>
                  <a:prstClr val="black"/>
                </a:solidFill>
                <a:latin typeface="Times New Roman" panose="02020603050405020304" pitchFamily="18" charset="0"/>
              </a:rPr>
              <a:t> </a:t>
            </a:r>
          </a:p>
          <a:p>
            <a:pPr fontAlgn="base">
              <a:lnSpc>
                <a:spcPts val="2025"/>
              </a:lnSpc>
              <a:spcBef>
                <a:spcPct val="20000"/>
              </a:spcBef>
              <a:spcAft>
                <a:spcPct val="0"/>
              </a:spcAft>
              <a:buClr>
                <a:srgbClr val="5EAEFF"/>
              </a:buClr>
              <a:buSzPct val="60000"/>
            </a:pPr>
            <a:r>
              <a:rPr lang="en-US" altLang="zh-CN" sz="2000">
                <a:solidFill>
                  <a:prstClr val="black"/>
                </a:solidFill>
                <a:latin typeface="Times New Roman" panose="02020603050405020304" pitchFamily="18" charset="0"/>
              </a:rPr>
              <a:t>(11) </a:t>
            </a:r>
            <a:r>
              <a:rPr lang="en-US" altLang="zh-CN" sz="2000" i="1">
                <a:solidFill>
                  <a:prstClr val="black"/>
                </a:solidFill>
                <a:latin typeface="Times New Roman" panose="02020603050405020304" pitchFamily="18" charset="0"/>
              </a:rPr>
              <a:t>t</a:t>
            </a:r>
            <a:r>
              <a:rPr lang="en-US" altLang="zh-CN" sz="2000" i="1" baseline="-30000">
                <a:solidFill>
                  <a:prstClr val="black"/>
                </a:solidFill>
                <a:latin typeface="Times New Roman" panose="02020603050405020304" pitchFamily="18" charset="0"/>
              </a:rPr>
              <a:t>5</a:t>
            </a:r>
            <a:r>
              <a:rPr lang="en-US" altLang="zh-CN" sz="2000">
                <a:solidFill>
                  <a:prstClr val="black"/>
                </a:solidFill>
                <a:latin typeface="Times New Roman" panose="02020603050405020304" pitchFamily="18" charset="0"/>
              </a:rPr>
              <a:t> = </a:t>
            </a:r>
            <a:r>
              <a:rPr lang="en-US" altLang="zh-CN" sz="2000" i="1">
                <a:solidFill>
                  <a:prstClr val="black"/>
                </a:solidFill>
                <a:latin typeface="Times New Roman" panose="02020603050405020304" pitchFamily="18" charset="0"/>
              </a:rPr>
              <a:t>a</a:t>
            </a:r>
            <a:r>
              <a:rPr lang="en-US" altLang="zh-CN" sz="2000">
                <a:solidFill>
                  <a:prstClr val="black"/>
                </a:solidFill>
                <a:latin typeface="Times New Roman" panose="02020603050405020304" pitchFamily="18" charset="0"/>
              </a:rPr>
              <a:t>[</a:t>
            </a:r>
            <a:r>
              <a:rPr lang="en-US" altLang="zh-CN" sz="2000" i="1">
                <a:solidFill>
                  <a:prstClr val="black"/>
                </a:solidFill>
                <a:latin typeface="Times New Roman" panose="02020603050405020304" pitchFamily="18" charset="0"/>
              </a:rPr>
              <a:t>t</a:t>
            </a:r>
            <a:r>
              <a:rPr lang="en-US" altLang="zh-CN" sz="2000" i="1" baseline="-30000">
                <a:solidFill>
                  <a:prstClr val="black"/>
                </a:solidFill>
                <a:latin typeface="Times New Roman" panose="02020603050405020304" pitchFamily="18" charset="0"/>
              </a:rPr>
              <a:t>4</a:t>
            </a:r>
            <a:r>
              <a:rPr lang="en-US" altLang="zh-CN" sz="2000">
                <a:solidFill>
                  <a:prstClr val="black"/>
                </a:solidFill>
                <a:latin typeface="Times New Roman" panose="02020603050405020304" pitchFamily="18" charset="0"/>
              </a:rPr>
              <a:t>]	 </a:t>
            </a:r>
          </a:p>
          <a:p>
            <a:pPr fontAlgn="base">
              <a:lnSpc>
                <a:spcPts val="2025"/>
              </a:lnSpc>
              <a:spcBef>
                <a:spcPct val="20000"/>
              </a:spcBef>
              <a:spcAft>
                <a:spcPct val="0"/>
              </a:spcAft>
              <a:buClr>
                <a:srgbClr val="5EAEFF"/>
              </a:buClr>
              <a:buSzPct val="60000"/>
            </a:pPr>
            <a:r>
              <a:rPr lang="en-US" altLang="zh-CN" sz="2000">
                <a:solidFill>
                  <a:prstClr val="black"/>
                </a:solidFill>
                <a:latin typeface="Times New Roman" panose="02020603050405020304" pitchFamily="18" charset="0"/>
              </a:rPr>
              <a:t>(12) </a:t>
            </a:r>
            <a:r>
              <a:rPr lang="en-US" altLang="zh-CN" sz="2000" i="1">
                <a:solidFill>
                  <a:prstClr val="black"/>
                </a:solidFill>
                <a:latin typeface="Times New Roman" panose="02020603050405020304" pitchFamily="18" charset="0"/>
              </a:rPr>
              <a:t>if</a:t>
            </a:r>
            <a:r>
              <a:rPr lang="en-US" altLang="zh-CN" sz="2000">
                <a:solidFill>
                  <a:prstClr val="black"/>
                </a:solidFill>
                <a:latin typeface="Times New Roman" panose="02020603050405020304" pitchFamily="18" charset="0"/>
              </a:rPr>
              <a:t> </a:t>
            </a:r>
            <a:r>
              <a:rPr lang="en-US" altLang="zh-CN" sz="2000" i="1">
                <a:solidFill>
                  <a:prstClr val="black"/>
                </a:solidFill>
                <a:latin typeface="Times New Roman" panose="02020603050405020304" pitchFamily="18" charset="0"/>
              </a:rPr>
              <a:t>t</a:t>
            </a:r>
            <a:r>
              <a:rPr lang="en-US" altLang="zh-CN" sz="2000" i="1" baseline="-30000">
                <a:solidFill>
                  <a:prstClr val="black"/>
                </a:solidFill>
                <a:latin typeface="Times New Roman" panose="02020603050405020304" pitchFamily="18" charset="0"/>
              </a:rPr>
              <a:t>5</a:t>
            </a:r>
            <a:r>
              <a:rPr lang="en-US" altLang="zh-CN" sz="2000">
                <a:solidFill>
                  <a:prstClr val="black"/>
                </a:solidFill>
                <a:latin typeface="Times New Roman" panose="02020603050405020304" pitchFamily="18" charset="0"/>
              </a:rPr>
              <a:t>&gt;</a:t>
            </a:r>
            <a:r>
              <a:rPr lang="en-US" altLang="zh-CN" sz="2000" i="1">
                <a:solidFill>
                  <a:prstClr val="black"/>
                </a:solidFill>
                <a:latin typeface="Times New Roman" panose="02020603050405020304" pitchFamily="18" charset="0"/>
              </a:rPr>
              <a:t>v</a:t>
            </a:r>
            <a:r>
              <a:rPr lang="en-US" altLang="zh-CN" sz="2000">
                <a:solidFill>
                  <a:prstClr val="black"/>
                </a:solidFill>
                <a:latin typeface="Times New Roman" panose="02020603050405020304" pitchFamily="18" charset="0"/>
              </a:rPr>
              <a:t> </a:t>
            </a:r>
            <a:r>
              <a:rPr lang="en-US" altLang="zh-CN" sz="2000" i="1">
                <a:solidFill>
                  <a:prstClr val="black"/>
                </a:solidFill>
                <a:latin typeface="Times New Roman" panose="02020603050405020304" pitchFamily="18" charset="0"/>
              </a:rPr>
              <a:t>goto</a:t>
            </a:r>
            <a:r>
              <a:rPr lang="en-US" altLang="zh-CN" sz="2000">
                <a:solidFill>
                  <a:prstClr val="black"/>
                </a:solidFill>
                <a:latin typeface="Times New Roman" panose="02020603050405020304" pitchFamily="18" charset="0"/>
              </a:rPr>
              <a:t>(9) </a:t>
            </a:r>
          </a:p>
          <a:p>
            <a:pPr fontAlgn="base">
              <a:lnSpc>
                <a:spcPts val="2025"/>
              </a:lnSpc>
              <a:spcBef>
                <a:spcPct val="20000"/>
              </a:spcBef>
              <a:spcAft>
                <a:spcPct val="0"/>
              </a:spcAft>
              <a:buClr>
                <a:srgbClr val="5EAEFF"/>
              </a:buClr>
              <a:buSzPct val="60000"/>
            </a:pPr>
            <a:r>
              <a:rPr lang="en-US" altLang="zh-CN" sz="2000">
                <a:solidFill>
                  <a:prstClr val="black"/>
                </a:solidFill>
                <a:latin typeface="Times New Roman" panose="02020603050405020304" pitchFamily="18" charset="0"/>
              </a:rPr>
              <a:t>(13) </a:t>
            </a:r>
            <a:r>
              <a:rPr lang="en-US" altLang="zh-CN" sz="2000" i="1">
                <a:solidFill>
                  <a:prstClr val="black"/>
                </a:solidFill>
                <a:latin typeface="Times New Roman" panose="02020603050405020304" pitchFamily="18" charset="0"/>
              </a:rPr>
              <a:t>if</a:t>
            </a:r>
            <a:r>
              <a:rPr lang="en-US" altLang="zh-CN" sz="2000">
                <a:solidFill>
                  <a:prstClr val="black"/>
                </a:solidFill>
                <a:latin typeface="Times New Roman" panose="02020603050405020304" pitchFamily="18" charset="0"/>
              </a:rPr>
              <a:t> </a:t>
            </a:r>
            <a:r>
              <a:rPr lang="en-US" altLang="zh-CN" sz="2000" i="1">
                <a:solidFill>
                  <a:prstClr val="black"/>
                </a:solidFill>
                <a:latin typeface="Times New Roman" panose="02020603050405020304" pitchFamily="18" charset="0"/>
              </a:rPr>
              <a:t>i</a:t>
            </a:r>
            <a:r>
              <a:rPr lang="en-US" altLang="zh-CN" sz="2000">
                <a:solidFill>
                  <a:prstClr val="black"/>
                </a:solidFill>
                <a:latin typeface="Times New Roman" panose="02020603050405020304" pitchFamily="18" charset="0"/>
              </a:rPr>
              <a:t>&gt;=</a:t>
            </a:r>
            <a:r>
              <a:rPr lang="en-US" altLang="zh-CN" sz="2000" i="1">
                <a:solidFill>
                  <a:prstClr val="black"/>
                </a:solidFill>
                <a:latin typeface="Times New Roman" panose="02020603050405020304" pitchFamily="18" charset="0"/>
              </a:rPr>
              <a:t>j</a:t>
            </a:r>
            <a:r>
              <a:rPr lang="en-US" altLang="zh-CN" sz="2000">
                <a:solidFill>
                  <a:prstClr val="black"/>
                </a:solidFill>
                <a:latin typeface="Times New Roman" panose="02020603050405020304" pitchFamily="18" charset="0"/>
              </a:rPr>
              <a:t> </a:t>
            </a:r>
            <a:r>
              <a:rPr lang="en-US" altLang="zh-CN" sz="2000" i="1">
                <a:solidFill>
                  <a:prstClr val="black"/>
                </a:solidFill>
                <a:latin typeface="Times New Roman" panose="02020603050405020304" pitchFamily="18" charset="0"/>
              </a:rPr>
              <a:t>goto</a:t>
            </a:r>
            <a:r>
              <a:rPr lang="en-US" altLang="zh-CN" sz="2000">
                <a:solidFill>
                  <a:prstClr val="black"/>
                </a:solidFill>
                <a:latin typeface="Times New Roman" panose="02020603050405020304" pitchFamily="18" charset="0"/>
              </a:rPr>
              <a:t>(23) </a:t>
            </a:r>
          </a:p>
          <a:p>
            <a:pPr fontAlgn="base">
              <a:lnSpc>
                <a:spcPts val="2025"/>
              </a:lnSpc>
              <a:spcBef>
                <a:spcPct val="20000"/>
              </a:spcBef>
              <a:spcAft>
                <a:spcPct val="0"/>
              </a:spcAft>
              <a:buClr>
                <a:srgbClr val="5EAEFF"/>
              </a:buClr>
              <a:buSzPct val="60000"/>
            </a:pPr>
            <a:r>
              <a:rPr lang="en-US" altLang="zh-CN" sz="2000">
                <a:solidFill>
                  <a:prstClr val="black"/>
                </a:solidFill>
                <a:latin typeface="Times New Roman" panose="02020603050405020304" pitchFamily="18" charset="0"/>
              </a:rPr>
              <a:t>(14) </a:t>
            </a:r>
            <a:r>
              <a:rPr lang="en-US" altLang="zh-CN" sz="2000" i="1">
                <a:solidFill>
                  <a:prstClr val="black"/>
                </a:solidFill>
                <a:latin typeface="Times New Roman" panose="02020603050405020304" pitchFamily="18" charset="0"/>
              </a:rPr>
              <a:t>t</a:t>
            </a:r>
            <a:r>
              <a:rPr lang="en-US" altLang="zh-CN" sz="2000" i="1" baseline="-30000">
                <a:solidFill>
                  <a:prstClr val="black"/>
                </a:solidFill>
                <a:latin typeface="Times New Roman" panose="02020603050405020304" pitchFamily="18" charset="0"/>
              </a:rPr>
              <a:t>6</a:t>
            </a:r>
            <a:r>
              <a:rPr lang="en-US" altLang="zh-CN" sz="2000">
                <a:solidFill>
                  <a:prstClr val="black"/>
                </a:solidFill>
                <a:latin typeface="Times New Roman" panose="02020603050405020304" pitchFamily="18" charset="0"/>
              </a:rPr>
              <a:t>  =4 * </a:t>
            </a:r>
            <a:r>
              <a:rPr lang="en-US" altLang="zh-CN" sz="2000" i="1">
                <a:solidFill>
                  <a:prstClr val="black"/>
                </a:solidFill>
                <a:latin typeface="Times New Roman" panose="02020603050405020304" pitchFamily="18" charset="0"/>
              </a:rPr>
              <a:t>i</a:t>
            </a:r>
          </a:p>
          <a:p>
            <a:pPr fontAlgn="base">
              <a:lnSpc>
                <a:spcPts val="2025"/>
              </a:lnSpc>
              <a:spcBef>
                <a:spcPct val="20000"/>
              </a:spcBef>
              <a:spcAft>
                <a:spcPct val="0"/>
              </a:spcAft>
              <a:buClr>
                <a:srgbClr val="5EAEFF"/>
              </a:buClr>
              <a:buSzPct val="60000"/>
            </a:pPr>
            <a:r>
              <a:rPr lang="en-US" altLang="zh-CN" sz="2000">
                <a:solidFill>
                  <a:prstClr val="black"/>
                </a:solidFill>
                <a:latin typeface="Times New Roman" panose="02020603050405020304" pitchFamily="18" charset="0"/>
              </a:rPr>
              <a:t>(15) </a:t>
            </a:r>
            <a:r>
              <a:rPr lang="en-US" altLang="zh-CN" sz="2000" i="1">
                <a:solidFill>
                  <a:prstClr val="black"/>
                </a:solidFill>
                <a:latin typeface="Times New Roman" panose="02020603050405020304" pitchFamily="18" charset="0"/>
              </a:rPr>
              <a:t>x</a:t>
            </a:r>
            <a:r>
              <a:rPr lang="en-US" altLang="zh-CN" sz="2000">
                <a:solidFill>
                  <a:prstClr val="black"/>
                </a:solidFill>
                <a:latin typeface="Times New Roman" panose="02020603050405020304" pitchFamily="18" charset="0"/>
              </a:rPr>
              <a:t> = </a:t>
            </a:r>
            <a:r>
              <a:rPr lang="en-US" altLang="zh-CN" sz="2000" i="1">
                <a:solidFill>
                  <a:prstClr val="black"/>
                </a:solidFill>
                <a:latin typeface="Times New Roman" panose="02020603050405020304" pitchFamily="18" charset="0"/>
              </a:rPr>
              <a:t>a</a:t>
            </a:r>
            <a:r>
              <a:rPr lang="en-US" altLang="zh-CN" sz="2000">
                <a:solidFill>
                  <a:prstClr val="black"/>
                </a:solidFill>
                <a:latin typeface="Times New Roman" panose="02020603050405020304" pitchFamily="18" charset="0"/>
              </a:rPr>
              <a:t>[</a:t>
            </a:r>
            <a:r>
              <a:rPr lang="en-US" altLang="zh-CN" sz="2000" i="1">
                <a:solidFill>
                  <a:prstClr val="black"/>
                </a:solidFill>
                <a:latin typeface="Times New Roman" panose="02020603050405020304" pitchFamily="18" charset="0"/>
              </a:rPr>
              <a:t>t</a:t>
            </a:r>
            <a:r>
              <a:rPr lang="en-US" altLang="zh-CN" sz="2000" i="1" baseline="-30000">
                <a:solidFill>
                  <a:prstClr val="black"/>
                </a:solidFill>
                <a:latin typeface="Times New Roman" panose="02020603050405020304" pitchFamily="18" charset="0"/>
              </a:rPr>
              <a:t>6</a:t>
            </a:r>
            <a:r>
              <a:rPr lang="en-US" altLang="zh-CN" sz="2000">
                <a:solidFill>
                  <a:prstClr val="black"/>
                </a:solidFill>
                <a:latin typeface="Times New Roman" panose="02020603050405020304" pitchFamily="18" charset="0"/>
              </a:rPr>
              <a:t>]</a:t>
            </a:r>
            <a:endParaRPr lang="zh-CN" altLang="en-US" sz="2000">
              <a:solidFill>
                <a:prstClr val="black"/>
              </a:solidFill>
              <a:latin typeface="Times New Roman" panose="02020603050405020304" pitchFamily="18" charset="0"/>
            </a:endParaRPr>
          </a:p>
        </p:txBody>
      </p:sp>
      <p:sp>
        <p:nvSpPr>
          <p:cNvPr id="7" name="Rectangle 7">
            <a:extLst>
              <a:ext uri="{FF2B5EF4-FFF2-40B4-BE49-F238E27FC236}">
                <a16:creationId xmlns:a16="http://schemas.microsoft.com/office/drawing/2014/main" id="{963B663D-369C-4189-AAA4-C0190B0C5C71}"/>
              </a:ext>
            </a:extLst>
          </p:cNvPr>
          <p:cNvSpPr>
            <a:spLocks noChangeArrowheads="1"/>
          </p:cNvSpPr>
          <p:nvPr/>
        </p:nvSpPr>
        <p:spPr bwMode="auto">
          <a:xfrm>
            <a:off x="7383004" y="1505072"/>
            <a:ext cx="2389646" cy="4864928"/>
          </a:xfrm>
          <a:prstGeom prst="rect">
            <a:avLst/>
          </a:prstGeom>
          <a:solidFill>
            <a:srgbClr val="FFFFFF"/>
          </a:solidFill>
          <a:ln>
            <a:solidFill>
              <a:srgbClr val="0E7C7E"/>
            </a:solidFill>
          </a:ln>
          <a:effectLst>
            <a:outerShdw blurRad="50800" dist="50800" dir="2700000" algn="ctr" rotWithShape="0">
              <a:schemeClr val="tx1">
                <a:alpha val="40000"/>
              </a:schemeClr>
            </a:outerShdw>
          </a:effectLst>
        </p:spPr>
        <p:txBody>
          <a:bodyPr lIns="68580" tIns="0" rIns="68580" bIns="0"/>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just" eaLnBrk="0" fontAlgn="base" hangingPunct="0">
              <a:lnSpc>
                <a:spcPts val="2500"/>
              </a:lnSpc>
              <a:spcBef>
                <a:spcPct val="0"/>
              </a:spcBef>
              <a:spcAft>
                <a:spcPct val="0"/>
              </a:spcAft>
            </a:pPr>
            <a:r>
              <a:rPr lang="en-US" altLang="zh-CN" sz="2000" dirty="0">
                <a:solidFill>
                  <a:prstClr val="black"/>
                </a:solidFill>
                <a:latin typeface="Times New Roman" panose="02020603050405020304" pitchFamily="18" charset="0"/>
              </a:rPr>
              <a:t>(16) </a:t>
            </a:r>
            <a:r>
              <a:rPr lang="en-US" altLang="zh-CN" sz="2000" i="1" dirty="0">
                <a:solidFill>
                  <a:prstClr val="black"/>
                </a:solidFill>
                <a:latin typeface="Times New Roman" panose="02020603050405020304" pitchFamily="18" charset="0"/>
              </a:rPr>
              <a:t>t</a:t>
            </a:r>
            <a:r>
              <a:rPr lang="en-US" altLang="zh-CN" sz="2000" i="1" baseline="-25000" dirty="0">
                <a:solidFill>
                  <a:prstClr val="black"/>
                </a:solidFill>
                <a:latin typeface="Times New Roman" panose="02020603050405020304" pitchFamily="18" charset="0"/>
              </a:rPr>
              <a:t>7</a:t>
            </a:r>
            <a:r>
              <a:rPr lang="en-US" altLang="zh-CN" sz="2000" dirty="0">
                <a:solidFill>
                  <a:prstClr val="black"/>
                </a:solidFill>
                <a:latin typeface="Times New Roman" panose="02020603050405020304" pitchFamily="18" charset="0"/>
              </a:rPr>
              <a:t> = 4 * </a:t>
            </a:r>
            <a:r>
              <a:rPr lang="en-US" altLang="zh-CN" sz="2000" i="1" dirty="0" err="1">
                <a:solidFill>
                  <a:prstClr val="black"/>
                </a:solidFill>
                <a:latin typeface="Times New Roman" panose="02020603050405020304" pitchFamily="18" charset="0"/>
              </a:rPr>
              <a:t>i</a:t>
            </a:r>
            <a:r>
              <a:rPr lang="en-US" altLang="zh-CN" sz="2000" dirty="0">
                <a:solidFill>
                  <a:prstClr val="black"/>
                </a:solidFill>
                <a:latin typeface="Times New Roman" panose="02020603050405020304" pitchFamily="18" charset="0"/>
              </a:rPr>
              <a:t> </a:t>
            </a:r>
          </a:p>
          <a:p>
            <a:pPr algn="just" eaLnBrk="0" fontAlgn="base" hangingPunct="0">
              <a:lnSpc>
                <a:spcPts val="2500"/>
              </a:lnSpc>
              <a:spcBef>
                <a:spcPct val="0"/>
              </a:spcBef>
              <a:spcAft>
                <a:spcPct val="0"/>
              </a:spcAft>
            </a:pPr>
            <a:r>
              <a:rPr lang="en-US" altLang="zh-CN" sz="2000" dirty="0">
                <a:solidFill>
                  <a:prstClr val="black"/>
                </a:solidFill>
                <a:latin typeface="Times New Roman" panose="02020603050405020304" pitchFamily="18" charset="0"/>
              </a:rPr>
              <a:t>(17) </a:t>
            </a:r>
            <a:r>
              <a:rPr lang="en-US" altLang="zh-CN" sz="2000" i="1" dirty="0">
                <a:solidFill>
                  <a:prstClr val="black"/>
                </a:solidFill>
                <a:latin typeface="Times New Roman" panose="02020603050405020304" pitchFamily="18" charset="0"/>
              </a:rPr>
              <a:t>t</a:t>
            </a:r>
            <a:r>
              <a:rPr lang="en-US" altLang="zh-CN" sz="2000" i="1" baseline="-25000" dirty="0">
                <a:solidFill>
                  <a:prstClr val="black"/>
                </a:solidFill>
                <a:latin typeface="Times New Roman" panose="02020603050405020304" pitchFamily="18" charset="0"/>
              </a:rPr>
              <a:t>8</a:t>
            </a:r>
            <a:r>
              <a:rPr lang="en-US" altLang="zh-CN" sz="2000" dirty="0">
                <a:solidFill>
                  <a:prstClr val="black"/>
                </a:solidFill>
                <a:latin typeface="Times New Roman" panose="02020603050405020304" pitchFamily="18" charset="0"/>
              </a:rPr>
              <a:t> = 4 * </a:t>
            </a:r>
            <a:r>
              <a:rPr lang="en-US" altLang="zh-CN" sz="2000" i="1" dirty="0">
                <a:solidFill>
                  <a:prstClr val="black"/>
                </a:solidFill>
                <a:latin typeface="Times New Roman" panose="02020603050405020304" pitchFamily="18" charset="0"/>
              </a:rPr>
              <a:t>j</a:t>
            </a:r>
          </a:p>
          <a:p>
            <a:pPr algn="just" eaLnBrk="0" fontAlgn="base" hangingPunct="0">
              <a:lnSpc>
                <a:spcPts val="2500"/>
              </a:lnSpc>
              <a:spcBef>
                <a:spcPct val="0"/>
              </a:spcBef>
              <a:spcAft>
                <a:spcPct val="0"/>
              </a:spcAft>
            </a:pPr>
            <a:r>
              <a:rPr lang="en-US" altLang="zh-CN" sz="2000" dirty="0">
                <a:solidFill>
                  <a:prstClr val="black"/>
                </a:solidFill>
                <a:latin typeface="Times New Roman" panose="02020603050405020304" pitchFamily="18" charset="0"/>
              </a:rPr>
              <a:t>(18) </a:t>
            </a:r>
            <a:r>
              <a:rPr lang="en-US" altLang="zh-CN" sz="2000" i="1" dirty="0">
                <a:solidFill>
                  <a:prstClr val="black"/>
                </a:solidFill>
                <a:latin typeface="Times New Roman" panose="02020603050405020304" pitchFamily="18" charset="0"/>
              </a:rPr>
              <a:t>t</a:t>
            </a:r>
            <a:r>
              <a:rPr lang="en-US" altLang="zh-CN" sz="2000" i="1" baseline="-25000" dirty="0">
                <a:solidFill>
                  <a:prstClr val="black"/>
                </a:solidFill>
                <a:latin typeface="Times New Roman" panose="02020603050405020304" pitchFamily="18" charset="0"/>
              </a:rPr>
              <a:t>9</a:t>
            </a:r>
            <a:r>
              <a:rPr lang="en-US" altLang="zh-CN" sz="2000" dirty="0">
                <a:solidFill>
                  <a:prstClr val="black"/>
                </a:solidFill>
                <a:latin typeface="Times New Roman" panose="02020603050405020304" pitchFamily="18" charset="0"/>
              </a:rPr>
              <a:t> = </a:t>
            </a:r>
            <a:r>
              <a:rPr lang="en-US" altLang="zh-CN" sz="2000" i="1" dirty="0">
                <a:solidFill>
                  <a:prstClr val="black"/>
                </a:solidFill>
                <a:latin typeface="Times New Roman" panose="02020603050405020304" pitchFamily="18" charset="0"/>
              </a:rPr>
              <a:t>a</a:t>
            </a:r>
            <a:r>
              <a:rPr lang="en-US" altLang="zh-CN" sz="2000" dirty="0">
                <a:solidFill>
                  <a:prstClr val="black"/>
                </a:solidFill>
                <a:latin typeface="Times New Roman" panose="02020603050405020304" pitchFamily="18" charset="0"/>
              </a:rPr>
              <a:t>[</a:t>
            </a:r>
            <a:r>
              <a:rPr lang="en-US" altLang="zh-CN" sz="2000" i="1" dirty="0">
                <a:solidFill>
                  <a:prstClr val="black"/>
                </a:solidFill>
                <a:latin typeface="Times New Roman" panose="02020603050405020304" pitchFamily="18" charset="0"/>
              </a:rPr>
              <a:t>t</a:t>
            </a:r>
            <a:r>
              <a:rPr lang="en-US" altLang="zh-CN" sz="2000" i="1" baseline="-25000" dirty="0">
                <a:solidFill>
                  <a:prstClr val="black"/>
                </a:solidFill>
                <a:latin typeface="Times New Roman" panose="02020603050405020304" pitchFamily="18" charset="0"/>
              </a:rPr>
              <a:t>8</a:t>
            </a:r>
            <a:r>
              <a:rPr lang="en-US" altLang="zh-CN" sz="2000" dirty="0">
                <a:solidFill>
                  <a:prstClr val="black"/>
                </a:solidFill>
                <a:latin typeface="Times New Roman" panose="02020603050405020304" pitchFamily="18" charset="0"/>
              </a:rPr>
              <a:t>]</a:t>
            </a:r>
          </a:p>
          <a:p>
            <a:pPr algn="just" eaLnBrk="0" fontAlgn="base" hangingPunct="0">
              <a:lnSpc>
                <a:spcPts val="2500"/>
              </a:lnSpc>
              <a:spcBef>
                <a:spcPct val="0"/>
              </a:spcBef>
              <a:spcAft>
                <a:spcPct val="0"/>
              </a:spcAft>
            </a:pPr>
            <a:r>
              <a:rPr lang="en-US" altLang="zh-CN" sz="2000" dirty="0">
                <a:solidFill>
                  <a:prstClr val="black"/>
                </a:solidFill>
                <a:latin typeface="Times New Roman" panose="02020603050405020304" pitchFamily="18" charset="0"/>
              </a:rPr>
              <a:t>(19) </a:t>
            </a:r>
            <a:r>
              <a:rPr lang="en-US" altLang="zh-CN" sz="2000" i="1" dirty="0">
                <a:solidFill>
                  <a:prstClr val="black"/>
                </a:solidFill>
                <a:latin typeface="Times New Roman" panose="02020603050405020304" pitchFamily="18" charset="0"/>
              </a:rPr>
              <a:t>a</a:t>
            </a:r>
            <a:r>
              <a:rPr lang="en-US" altLang="zh-CN" sz="2000" dirty="0">
                <a:solidFill>
                  <a:prstClr val="black"/>
                </a:solidFill>
                <a:latin typeface="Times New Roman" panose="02020603050405020304" pitchFamily="18" charset="0"/>
              </a:rPr>
              <a:t>[</a:t>
            </a:r>
            <a:r>
              <a:rPr lang="en-US" altLang="zh-CN" sz="2000" i="1" dirty="0">
                <a:solidFill>
                  <a:prstClr val="black"/>
                </a:solidFill>
                <a:latin typeface="Times New Roman" panose="02020603050405020304" pitchFamily="18" charset="0"/>
              </a:rPr>
              <a:t>t</a:t>
            </a:r>
            <a:r>
              <a:rPr lang="en-US" altLang="zh-CN" sz="2000" i="1" baseline="-25000" dirty="0">
                <a:solidFill>
                  <a:prstClr val="black"/>
                </a:solidFill>
                <a:latin typeface="Times New Roman" panose="02020603050405020304" pitchFamily="18" charset="0"/>
              </a:rPr>
              <a:t>7</a:t>
            </a:r>
            <a:r>
              <a:rPr lang="en-US" altLang="zh-CN" sz="2000" dirty="0">
                <a:solidFill>
                  <a:prstClr val="black"/>
                </a:solidFill>
                <a:latin typeface="Times New Roman" panose="02020603050405020304" pitchFamily="18" charset="0"/>
              </a:rPr>
              <a:t>] = </a:t>
            </a:r>
            <a:r>
              <a:rPr lang="en-US" altLang="zh-CN" sz="2000" i="1" dirty="0">
                <a:solidFill>
                  <a:prstClr val="black"/>
                </a:solidFill>
                <a:latin typeface="Times New Roman" panose="02020603050405020304" pitchFamily="18" charset="0"/>
              </a:rPr>
              <a:t>t</a:t>
            </a:r>
            <a:r>
              <a:rPr lang="en-US" altLang="zh-CN" sz="2000" i="1" baseline="-25000" dirty="0">
                <a:solidFill>
                  <a:prstClr val="black"/>
                </a:solidFill>
                <a:latin typeface="Times New Roman" panose="02020603050405020304" pitchFamily="18" charset="0"/>
              </a:rPr>
              <a:t>9</a:t>
            </a:r>
            <a:endParaRPr lang="en-US" altLang="zh-CN" sz="2000" i="1" dirty="0">
              <a:solidFill>
                <a:prstClr val="black"/>
              </a:solidFill>
              <a:latin typeface="Times New Roman" panose="02020603050405020304" pitchFamily="18" charset="0"/>
            </a:endParaRPr>
          </a:p>
          <a:p>
            <a:pPr algn="just" eaLnBrk="0" fontAlgn="base" hangingPunct="0">
              <a:lnSpc>
                <a:spcPts val="2500"/>
              </a:lnSpc>
              <a:spcBef>
                <a:spcPct val="0"/>
              </a:spcBef>
              <a:spcAft>
                <a:spcPct val="0"/>
              </a:spcAft>
            </a:pPr>
            <a:r>
              <a:rPr lang="en-US" altLang="zh-CN" sz="2000" dirty="0">
                <a:solidFill>
                  <a:prstClr val="black"/>
                </a:solidFill>
                <a:latin typeface="Times New Roman" panose="02020603050405020304" pitchFamily="18" charset="0"/>
                <a:ea typeface="楷体_GB2312" pitchFamily="49" charset="-122"/>
                <a:cs typeface="Times New Roman" panose="02020603050405020304" pitchFamily="18" charset="0"/>
              </a:rPr>
              <a:t>(20) </a:t>
            </a:r>
            <a:r>
              <a:rPr lang="en-US" altLang="zh-CN" sz="2000" i="1" dirty="0">
                <a:solidFill>
                  <a:prstClr val="black"/>
                </a:solidFill>
                <a:latin typeface="Times New Roman" panose="02020603050405020304" pitchFamily="18" charset="0"/>
              </a:rPr>
              <a:t>t</a:t>
            </a:r>
            <a:r>
              <a:rPr lang="en-US" altLang="zh-CN" sz="2000" i="1" baseline="-25000" dirty="0">
                <a:solidFill>
                  <a:prstClr val="black"/>
                </a:solidFill>
                <a:latin typeface="Times New Roman" panose="02020603050405020304" pitchFamily="18" charset="0"/>
              </a:rPr>
              <a:t>10</a:t>
            </a:r>
            <a:r>
              <a:rPr lang="en-US" altLang="zh-CN" sz="2000" dirty="0">
                <a:solidFill>
                  <a:prstClr val="black"/>
                </a:solidFill>
                <a:latin typeface="Times New Roman" panose="02020603050405020304" pitchFamily="18" charset="0"/>
              </a:rPr>
              <a:t> = 4 *</a:t>
            </a:r>
            <a:r>
              <a:rPr lang="en-US" altLang="zh-CN" sz="2000" i="1" dirty="0">
                <a:solidFill>
                  <a:prstClr val="black"/>
                </a:solidFill>
                <a:latin typeface="Times New Roman" panose="02020603050405020304" pitchFamily="18" charset="0"/>
              </a:rPr>
              <a:t> j</a:t>
            </a:r>
          </a:p>
          <a:p>
            <a:pPr algn="just" eaLnBrk="0" fontAlgn="base" hangingPunct="0">
              <a:lnSpc>
                <a:spcPts val="2500"/>
              </a:lnSpc>
              <a:spcBef>
                <a:spcPct val="0"/>
              </a:spcBef>
              <a:spcAft>
                <a:spcPct val="0"/>
              </a:spcAft>
            </a:pPr>
            <a:r>
              <a:rPr lang="en-US" altLang="zh-CN" sz="2000" dirty="0">
                <a:solidFill>
                  <a:prstClr val="black"/>
                </a:solidFill>
                <a:latin typeface="Times New Roman" panose="02020603050405020304" pitchFamily="18" charset="0"/>
                <a:ea typeface="楷体_GB2312" pitchFamily="49" charset="-122"/>
              </a:rPr>
              <a:t>(21) </a:t>
            </a:r>
            <a:r>
              <a:rPr lang="en-US" altLang="zh-CN" sz="2000" i="1" dirty="0">
                <a:solidFill>
                  <a:prstClr val="black"/>
                </a:solidFill>
                <a:latin typeface="Times New Roman" panose="02020603050405020304" pitchFamily="18" charset="0"/>
              </a:rPr>
              <a:t>a</a:t>
            </a:r>
            <a:r>
              <a:rPr lang="en-US" altLang="zh-CN" sz="2000" dirty="0">
                <a:solidFill>
                  <a:prstClr val="black"/>
                </a:solidFill>
                <a:latin typeface="Times New Roman" panose="02020603050405020304" pitchFamily="18" charset="0"/>
              </a:rPr>
              <a:t>[</a:t>
            </a:r>
            <a:r>
              <a:rPr lang="en-US" altLang="zh-CN" sz="2000" i="1" dirty="0">
                <a:solidFill>
                  <a:prstClr val="black"/>
                </a:solidFill>
                <a:latin typeface="Times New Roman" panose="02020603050405020304" pitchFamily="18" charset="0"/>
              </a:rPr>
              <a:t>t</a:t>
            </a:r>
            <a:r>
              <a:rPr lang="en-US" altLang="zh-CN" sz="2000" i="1" baseline="-25000" dirty="0">
                <a:solidFill>
                  <a:prstClr val="black"/>
                </a:solidFill>
                <a:latin typeface="Times New Roman" panose="02020603050405020304" pitchFamily="18" charset="0"/>
              </a:rPr>
              <a:t>10</a:t>
            </a:r>
            <a:r>
              <a:rPr lang="en-US" altLang="zh-CN" sz="2000" dirty="0">
                <a:solidFill>
                  <a:prstClr val="black"/>
                </a:solidFill>
                <a:latin typeface="Times New Roman" panose="02020603050405020304" pitchFamily="18" charset="0"/>
              </a:rPr>
              <a:t>] = </a:t>
            </a:r>
            <a:r>
              <a:rPr lang="en-US" altLang="zh-CN" sz="2000" i="1" dirty="0">
                <a:solidFill>
                  <a:prstClr val="black"/>
                </a:solidFill>
                <a:latin typeface="Times New Roman" panose="02020603050405020304" pitchFamily="18" charset="0"/>
              </a:rPr>
              <a:t>x</a:t>
            </a:r>
          </a:p>
          <a:p>
            <a:pPr algn="just" eaLnBrk="0" fontAlgn="base" hangingPunct="0">
              <a:lnSpc>
                <a:spcPts val="2500"/>
              </a:lnSpc>
              <a:spcBef>
                <a:spcPct val="0"/>
              </a:spcBef>
              <a:spcAft>
                <a:spcPct val="0"/>
              </a:spcAft>
            </a:pPr>
            <a:r>
              <a:rPr lang="en-US" altLang="zh-CN" sz="2000" dirty="0">
                <a:solidFill>
                  <a:prstClr val="black"/>
                </a:solidFill>
                <a:latin typeface="Times New Roman" panose="02020603050405020304" pitchFamily="18" charset="0"/>
                <a:ea typeface="楷体_GB2312" pitchFamily="49" charset="-122"/>
              </a:rPr>
              <a:t>(22)</a:t>
            </a:r>
            <a:r>
              <a:rPr lang="en-US" altLang="zh-CN" sz="2000" i="1" dirty="0">
                <a:solidFill>
                  <a:prstClr val="black"/>
                </a:solidFill>
                <a:latin typeface="Times New Roman" panose="02020603050405020304" pitchFamily="18" charset="0"/>
                <a:ea typeface="楷体_GB2312" pitchFamily="49" charset="-122"/>
              </a:rPr>
              <a:t> </a:t>
            </a:r>
            <a:r>
              <a:rPr lang="en-US" altLang="zh-CN" sz="2000" i="1" dirty="0" err="1">
                <a:solidFill>
                  <a:prstClr val="black"/>
                </a:solidFill>
                <a:latin typeface="Times New Roman" panose="02020603050405020304" pitchFamily="18" charset="0"/>
              </a:rPr>
              <a:t>goto</a:t>
            </a:r>
            <a:r>
              <a:rPr lang="en-US" altLang="zh-CN" sz="2000" i="1" dirty="0">
                <a:solidFill>
                  <a:prstClr val="black"/>
                </a:solidFill>
                <a:latin typeface="Times New Roman" panose="02020603050405020304" pitchFamily="18" charset="0"/>
              </a:rPr>
              <a:t> </a:t>
            </a:r>
            <a:r>
              <a:rPr lang="en-US" altLang="zh-CN" sz="2000" dirty="0">
                <a:solidFill>
                  <a:prstClr val="black"/>
                </a:solidFill>
                <a:latin typeface="Times New Roman" panose="02020603050405020304" pitchFamily="18" charset="0"/>
              </a:rPr>
              <a:t>(5)</a:t>
            </a:r>
            <a:endParaRPr lang="en-US" altLang="zh-CN" sz="2000" baseline="-25000" dirty="0">
              <a:solidFill>
                <a:prstClr val="black"/>
              </a:solidFill>
              <a:latin typeface="Times New Roman" panose="02020603050405020304" pitchFamily="18" charset="0"/>
            </a:endParaRPr>
          </a:p>
          <a:p>
            <a:pPr fontAlgn="base">
              <a:lnSpc>
                <a:spcPts val="2500"/>
              </a:lnSpc>
              <a:spcBef>
                <a:spcPct val="0"/>
              </a:spcBef>
              <a:spcAft>
                <a:spcPct val="0"/>
              </a:spcAft>
            </a:pPr>
            <a:r>
              <a:rPr lang="en-US" altLang="zh-CN" sz="2000" dirty="0">
                <a:solidFill>
                  <a:prstClr val="black"/>
                </a:solidFill>
                <a:latin typeface="Times New Roman" panose="02020603050405020304" pitchFamily="18" charset="0"/>
                <a:ea typeface="楷体_GB2312" pitchFamily="49" charset="-122"/>
              </a:rPr>
              <a:t>(23) </a:t>
            </a:r>
            <a:r>
              <a:rPr lang="en-US" altLang="zh-CN" sz="2000" i="1" dirty="0">
                <a:solidFill>
                  <a:prstClr val="black"/>
                </a:solidFill>
                <a:latin typeface="Times New Roman" panose="02020603050405020304" pitchFamily="18" charset="0"/>
                <a:ea typeface="楷体_GB2312" pitchFamily="49" charset="-122"/>
              </a:rPr>
              <a:t>t</a:t>
            </a:r>
            <a:r>
              <a:rPr lang="en-US" altLang="zh-CN" sz="2000" i="1" baseline="-25000" dirty="0">
                <a:solidFill>
                  <a:prstClr val="black"/>
                </a:solidFill>
                <a:latin typeface="Times New Roman" panose="02020603050405020304" pitchFamily="18" charset="0"/>
              </a:rPr>
              <a:t>11</a:t>
            </a:r>
            <a:r>
              <a:rPr lang="en-US" altLang="zh-CN" sz="2000" dirty="0">
                <a:solidFill>
                  <a:prstClr val="black"/>
                </a:solidFill>
                <a:latin typeface="Times New Roman" panose="02020603050405020304" pitchFamily="18" charset="0"/>
                <a:ea typeface="楷体_GB2312" pitchFamily="49" charset="-122"/>
              </a:rPr>
              <a:t> = 4 * </a:t>
            </a:r>
            <a:r>
              <a:rPr lang="en-US" altLang="zh-CN" sz="2000" i="1" dirty="0" err="1">
                <a:solidFill>
                  <a:prstClr val="black"/>
                </a:solidFill>
                <a:latin typeface="Times New Roman" panose="02020603050405020304" pitchFamily="18" charset="0"/>
                <a:ea typeface="楷体_GB2312" pitchFamily="49" charset="-122"/>
              </a:rPr>
              <a:t>i</a:t>
            </a:r>
            <a:endParaRPr lang="en-US" altLang="zh-CN" sz="2000" i="1" dirty="0">
              <a:solidFill>
                <a:prstClr val="black"/>
              </a:solidFill>
              <a:latin typeface="Times New Roman" panose="02020603050405020304" pitchFamily="18" charset="0"/>
              <a:ea typeface="楷体_GB2312" pitchFamily="49" charset="-122"/>
            </a:endParaRPr>
          </a:p>
          <a:p>
            <a:pPr fontAlgn="base">
              <a:lnSpc>
                <a:spcPts val="2500"/>
              </a:lnSpc>
              <a:spcBef>
                <a:spcPct val="0"/>
              </a:spcBef>
              <a:spcAft>
                <a:spcPct val="0"/>
              </a:spcAft>
            </a:pPr>
            <a:r>
              <a:rPr lang="en-US" altLang="zh-CN" sz="2000" dirty="0">
                <a:solidFill>
                  <a:prstClr val="black"/>
                </a:solidFill>
                <a:latin typeface="Times New Roman" panose="02020603050405020304" pitchFamily="18" charset="0"/>
                <a:ea typeface="楷体_GB2312" pitchFamily="49" charset="-122"/>
              </a:rPr>
              <a:t>(24) </a:t>
            </a:r>
            <a:r>
              <a:rPr lang="en-US" altLang="zh-CN" sz="2000" i="1" dirty="0">
                <a:solidFill>
                  <a:prstClr val="black"/>
                </a:solidFill>
                <a:latin typeface="Times New Roman" panose="02020603050405020304" pitchFamily="18" charset="0"/>
                <a:ea typeface="楷体_GB2312" pitchFamily="49" charset="-122"/>
              </a:rPr>
              <a:t>x</a:t>
            </a:r>
            <a:r>
              <a:rPr lang="en-US" altLang="zh-CN" sz="2000" dirty="0">
                <a:solidFill>
                  <a:prstClr val="black"/>
                </a:solidFill>
                <a:latin typeface="Times New Roman" panose="02020603050405020304" pitchFamily="18" charset="0"/>
                <a:ea typeface="楷体_GB2312" pitchFamily="49" charset="-122"/>
              </a:rPr>
              <a:t> = </a:t>
            </a:r>
            <a:r>
              <a:rPr lang="en-US" altLang="zh-CN" sz="2000" i="1" dirty="0">
                <a:solidFill>
                  <a:prstClr val="black"/>
                </a:solidFill>
                <a:latin typeface="Times New Roman" panose="02020603050405020304" pitchFamily="18" charset="0"/>
                <a:ea typeface="楷体_GB2312" pitchFamily="49" charset="-122"/>
              </a:rPr>
              <a:t>a</a:t>
            </a:r>
            <a:r>
              <a:rPr lang="en-US" altLang="zh-CN" sz="2000" dirty="0">
                <a:solidFill>
                  <a:prstClr val="black"/>
                </a:solidFill>
                <a:latin typeface="Times New Roman" panose="02020603050405020304" pitchFamily="18" charset="0"/>
                <a:ea typeface="楷体_GB2312" pitchFamily="49" charset="-122"/>
              </a:rPr>
              <a:t>[</a:t>
            </a:r>
            <a:r>
              <a:rPr lang="en-US" altLang="zh-CN" sz="2000" i="1" dirty="0">
                <a:solidFill>
                  <a:prstClr val="black"/>
                </a:solidFill>
                <a:latin typeface="Times New Roman" panose="02020603050405020304" pitchFamily="18" charset="0"/>
                <a:ea typeface="楷体_GB2312" pitchFamily="49" charset="-122"/>
              </a:rPr>
              <a:t>t</a:t>
            </a:r>
            <a:r>
              <a:rPr lang="en-US" altLang="zh-CN" sz="2000" i="1" baseline="-25000" dirty="0">
                <a:solidFill>
                  <a:prstClr val="black"/>
                </a:solidFill>
                <a:latin typeface="Times New Roman" panose="02020603050405020304" pitchFamily="18" charset="0"/>
              </a:rPr>
              <a:t>11</a:t>
            </a:r>
            <a:r>
              <a:rPr lang="en-US" altLang="zh-CN" sz="2000" dirty="0">
                <a:solidFill>
                  <a:prstClr val="black"/>
                </a:solidFill>
                <a:latin typeface="Times New Roman" panose="02020603050405020304" pitchFamily="18" charset="0"/>
                <a:ea typeface="楷体_GB2312" pitchFamily="49" charset="-122"/>
              </a:rPr>
              <a:t>]</a:t>
            </a:r>
          </a:p>
          <a:p>
            <a:pPr fontAlgn="base">
              <a:lnSpc>
                <a:spcPts val="2500"/>
              </a:lnSpc>
              <a:spcBef>
                <a:spcPct val="0"/>
              </a:spcBef>
              <a:spcAft>
                <a:spcPct val="0"/>
              </a:spcAft>
            </a:pPr>
            <a:r>
              <a:rPr lang="en-US" altLang="zh-CN" sz="2000" dirty="0">
                <a:solidFill>
                  <a:prstClr val="black"/>
                </a:solidFill>
                <a:latin typeface="Times New Roman" panose="02020603050405020304" pitchFamily="18" charset="0"/>
                <a:ea typeface="楷体_GB2312" pitchFamily="49" charset="-122"/>
              </a:rPr>
              <a:t>(25) </a:t>
            </a:r>
            <a:r>
              <a:rPr lang="en-US" altLang="zh-CN" sz="2000" i="1" dirty="0">
                <a:solidFill>
                  <a:prstClr val="black"/>
                </a:solidFill>
                <a:latin typeface="Times New Roman" panose="02020603050405020304" pitchFamily="18" charset="0"/>
                <a:ea typeface="楷体_GB2312" pitchFamily="49" charset="-122"/>
              </a:rPr>
              <a:t>t</a:t>
            </a:r>
            <a:r>
              <a:rPr lang="en-US" altLang="zh-CN" sz="2000" i="1" baseline="-25000" dirty="0">
                <a:solidFill>
                  <a:prstClr val="black"/>
                </a:solidFill>
                <a:latin typeface="Times New Roman" panose="02020603050405020304" pitchFamily="18" charset="0"/>
              </a:rPr>
              <a:t>12</a:t>
            </a:r>
            <a:r>
              <a:rPr lang="en-US" altLang="zh-CN" sz="2000" dirty="0">
                <a:solidFill>
                  <a:prstClr val="black"/>
                </a:solidFill>
                <a:latin typeface="Times New Roman" panose="02020603050405020304" pitchFamily="18" charset="0"/>
                <a:ea typeface="楷体_GB2312" pitchFamily="49" charset="-122"/>
              </a:rPr>
              <a:t> = 4 *</a:t>
            </a:r>
            <a:r>
              <a:rPr lang="en-US" altLang="zh-CN" sz="2000" i="1" dirty="0">
                <a:solidFill>
                  <a:prstClr val="black"/>
                </a:solidFill>
                <a:latin typeface="Times New Roman" panose="02020603050405020304" pitchFamily="18" charset="0"/>
                <a:ea typeface="楷体_GB2312" pitchFamily="49" charset="-122"/>
              </a:rPr>
              <a:t> </a:t>
            </a:r>
            <a:r>
              <a:rPr lang="en-US" altLang="zh-CN" sz="2000" i="1" dirty="0" err="1">
                <a:solidFill>
                  <a:prstClr val="black"/>
                </a:solidFill>
                <a:latin typeface="Times New Roman" panose="02020603050405020304" pitchFamily="18" charset="0"/>
                <a:ea typeface="楷体_GB2312" pitchFamily="49" charset="-122"/>
              </a:rPr>
              <a:t>i</a:t>
            </a:r>
            <a:r>
              <a:rPr lang="en-US" altLang="zh-CN" sz="2000" i="1" dirty="0">
                <a:solidFill>
                  <a:prstClr val="black"/>
                </a:solidFill>
                <a:latin typeface="Times New Roman" panose="02020603050405020304" pitchFamily="18" charset="0"/>
                <a:ea typeface="楷体_GB2312" pitchFamily="49" charset="-122"/>
              </a:rPr>
              <a:t> </a:t>
            </a:r>
          </a:p>
          <a:p>
            <a:pPr fontAlgn="base">
              <a:lnSpc>
                <a:spcPts val="2500"/>
              </a:lnSpc>
              <a:spcBef>
                <a:spcPct val="0"/>
              </a:spcBef>
              <a:spcAft>
                <a:spcPct val="0"/>
              </a:spcAft>
            </a:pPr>
            <a:r>
              <a:rPr lang="en-US" altLang="zh-CN" sz="2000" dirty="0">
                <a:solidFill>
                  <a:prstClr val="black"/>
                </a:solidFill>
                <a:latin typeface="Times New Roman" panose="02020603050405020304" pitchFamily="18" charset="0"/>
                <a:ea typeface="楷体_GB2312" pitchFamily="49" charset="-122"/>
              </a:rPr>
              <a:t>(26)</a:t>
            </a:r>
            <a:r>
              <a:rPr lang="en-US" altLang="zh-CN" sz="2000" i="1" dirty="0">
                <a:solidFill>
                  <a:prstClr val="black"/>
                </a:solidFill>
                <a:latin typeface="Times New Roman" panose="02020603050405020304" pitchFamily="18" charset="0"/>
                <a:ea typeface="楷体_GB2312" pitchFamily="49" charset="-122"/>
              </a:rPr>
              <a:t> t</a:t>
            </a:r>
            <a:r>
              <a:rPr lang="en-US" altLang="zh-CN" sz="2000" i="1" baseline="-25000" dirty="0">
                <a:solidFill>
                  <a:prstClr val="black"/>
                </a:solidFill>
                <a:latin typeface="Times New Roman" panose="02020603050405020304" pitchFamily="18" charset="0"/>
              </a:rPr>
              <a:t>13</a:t>
            </a:r>
            <a:r>
              <a:rPr lang="en-US" altLang="zh-CN" sz="2000" i="1" dirty="0">
                <a:solidFill>
                  <a:prstClr val="black"/>
                </a:solidFill>
                <a:latin typeface="Times New Roman" panose="02020603050405020304" pitchFamily="18" charset="0"/>
                <a:ea typeface="楷体_GB2312" pitchFamily="49" charset="-122"/>
              </a:rPr>
              <a:t> </a:t>
            </a:r>
            <a:r>
              <a:rPr lang="en-US" altLang="zh-CN" sz="2000" dirty="0">
                <a:solidFill>
                  <a:prstClr val="black"/>
                </a:solidFill>
                <a:latin typeface="Times New Roman" panose="02020603050405020304" pitchFamily="18" charset="0"/>
                <a:ea typeface="楷体_GB2312" pitchFamily="49" charset="-122"/>
              </a:rPr>
              <a:t>= 4 * </a:t>
            </a:r>
            <a:r>
              <a:rPr lang="en-US" altLang="zh-CN" sz="2000" i="1" dirty="0">
                <a:solidFill>
                  <a:prstClr val="black"/>
                </a:solidFill>
                <a:latin typeface="Times New Roman" panose="02020603050405020304" pitchFamily="18" charset="0"/>
                <a:ea typeface="楷体_GB2312" pitchFamily="49" charset="-122"/>
              </a:rPr>
              <a:t>n</a:t>
            </a:r>
          </a:p>
          <a:p>
            <a:pPr fontAlgn="base">
              <a:lnSpc>
                <a:spcPts val="2500"/>
              </a:lnSpc>
              <a:spcBef>
                <a:spcPct val="0"/>
              </a:spcBef>
              <a:spcAft>
                <a:spcPct val="0"/>
              </a:spcAft>
            </a:pPr>
            <a:r>
              <a:rPr lang="en-US" altLang="zh-CN" sz="2000" dirty="0">
                <a:solidFill>
                  <a:prstClr val="black"/>
                </a:solidFill>
                <a:latin typeface="Times New Roman" panose="02020603050405020304" pitchFamily="18" charset="0"/>
                <a:ea typeface="楷体_GB2312" pitchFamily="49" charset="-122"/>
              </a:rPr>
              <a:t>(27)</a:t>
            </a:r>
            <a:r>
              <a:rPr lang="en-US" altLang="zh-CN" sz="2000" i="1" dirty="0">
                <a:solidFill>
                  <a:prstClr val="black"/>
                </a:solidFill>
                <a:latin typeface="Times New Roman" panose="02020603050405020304" pitchFamily="18" charset="0"/>
                <a:ea typeface="楷体_GB2312" pitchFamily="49" charset="-122"/>
              </a:rPr>
              <a:t> t</a:t>
            </a:r>
            <a:r>
              <a:rPr lang="en-US" altLang="zh-CN" sz="2000" i="1" baseline="-25000" dirty="0">
                <a:solidFill>
                  <a:prstClr val="black"/>
                </a:solidFill>
                <a:latin typeface="Times New Roman" panose="02020603050405020304" pitchFamily="18" charset="0"/>
              </a:rPr>
              <a:t>14</a:t>
            </a:r>
            <a:r>
              <a:rPr lang="en-US" altLang="zh-CN" sz="2000" i="1" dirty="0">
                <a:solidFill>
                  <a:prstClr val="black"/>
                </a:solidFill>
                <a:latin typeface="Times New Roman" panose="02020603050405020304" pitchFamily="18" charset="0"/>
                <a:ea typeface="楷体_GB2312" pitchFamily="49" charset="-122"/>
              </a:rPr>
              <a:t> </a:t>
            </a:r>
            <a:r>
              <a:rPr lang="en-US" altLang="zh-CN" sz="2000" dirty="0">
                <a:solidFill>
                  <a:prstClr val="black"/>
                </a:solidFill>
                <a:latin typeface="Times New Roman" panose="02020603050405020304" pitchFamily="18" charset="0"/>
                <a:ea typeface="楷体_GB2312" pitchFamily="49" charset="-122"/>
              </a:rPr>
              <a:t>= </a:t>
            </a:r>
            <a:r>
              <a:rPr lang="en-US" altLang="zh-CN" sz="2000" i="1" dirty="0">
                <a:solidFill>
                  <a:prstClr val="black"/>
                </a:solidFill>
                <a:latin typeface="Times New Roman" panose="02020603050405020304" pitchFamily="18" charset="0"/>
                <a:ea typeface="楷体_GB2312" pitchFamily="49" charset="-122"/>
              </a:rPr>
              <a:t>a</a:t>
            </a:r>
            <a:r>
              <a:rPr lang="en-US" altLang="zh-CN" sz="2000" dirty="0">
                <a:solidFill>
                  <a:prstClr val="black"/>
                </a:solidFill>
                <a:latin typeface="Times New Roman" panose="02020603050405020304" pitchFamily="18" charset="0"/>
                <a:ea typeface="楷体_GB2312" pitchFamily="49" charset="-122"/>
              </a:rPr>
              <a:t>[</a:t>
            </a:r>
            <a:r>
              <a:rPr lang="en-US" altLang="zh-CN" sz="2000" i="1" dirty="0">
                <a:solidFill>
                  <a:prstClr val="black"/>
                </a:solidFill>
                <a:latin typeface="Times New Roman" panose="02020603050405020304" pitchFamily="18" charset="0"/>
                <a:ea typeface="楷体_GB2312" pitchFamily="49" charset="-122"/>
              </a:rPr>
              <a:t>t</a:t>
            </a:r>
            <a:r>
              <a:rPr lang="en-US" altLang="zh-CN" sz="2000" i="1" baseline="-25000" dirty="0">
                <a:solidFill>
                  <a:prstClr val="black"/>
                </a:solidFill>
                <a:latin typeface="Times New Roman" panose="02020603050405020304" pitchFamily="18" charset="0"/>
              </a:rPr>
              <a:t>13</a:t>
            </a:r>
            <a:r>
              <a:rPr lang="en-US" altLang="zh-CN" sz="2000" dirty="0">
                <a:solidFill>
                  <a:prstClr val="black"/>
                </a:solidFill>
                <a:latin typeface="Times New Roman" panose="02020603050405020304" pitchFamily="18" charset="0"/>
                <a:ea typeface="楷体_GB2312" pitchFamily="49" charset="-122"/>
              </a:rPr>
              <a:t>]</a:t>
            </a:r>
          </a:p>
          <a:p>
            <a:pPr fontAlgn="base">
              <a:lnSpc>
                <a:spcPts val="2500"/>
              </a:lnSpc>
              <a:spcBef>
                <a:spcPct val="0"/>
              </a:spcBef>
              <a:spcAft>
                <a:spcPct val="0"/>
              </a:spcAft>
            </a:pPr>
            <a:r>
              <a:rPr lang="en-US" altLang="zh-CN" sz="2000" dirty="0">
                <a:solidFill>
                  <a:prstClr val="black"/>
                </a:solidFill>
                <a:latin typeface="Times New Roman" panose="02020603050405020304" pitchFamily="18" charset="0"/>
                <a:ea typeface="楷体_GB2312" pitchFamily="49" charset="-122"/>
              </a:rPr>
              <a:t>(28) </a:t>
            </a:r>
            <a:r>
              <a:rPr lang="en-US" altLang="zh-CN" sz="2000" i="1" dirty="0">
                <a:solidFill>
                  <a:prstClr val="black"/>
                </a:solidFill>
                <a:latin typeface="Times New Roman" panose="02020603050405020304" pitchFamily="18" charset="0"/>
                <a:ea typeface="楷体_GB2312" pitchFamily="49" charset="-122"/>
              </a:rPr>
              <a:t>a</a:t>
            </a:r>
            <a:r>
              <a:rPr lang="en-US" altLang="zh-CN" sz="2000" dirty="0">
                <a:solidFill>
                  <a:prstClr val="black"/>
                </a:solidFill>
                <a:latin typeface="Times New Roman" panose="02020603050405020304" pitchFamily="18" charset="0"/>
                <a:ea typeface="楷体_GB2312" pitchFamily="49" charset="-122"/>
              </a:rPr>
              <a:t>[</a:t>
            </a:r>
            <a:r>
              <a:rPr lang="en-US" altLang="zh-CN" sz="2000" i="1" dirty="0">
                <a:solidFill>
                  <a:prstClr val="black"/>
                </a:solidFill>
                <a:latin typeface="Times New Roman" panose="02020603050405020304" pitchFamily="18" charset="0"/>
                <a:ea typeface="楷体_GB2312" pitchFamily="49" charset="-122"/>
              </a:rPr>
              <a:t>t</a:t>
            </a:r>
            <a:r>
              <a:rPr lang="en-US" altLang="zh-CN" sz="2000" i="1" baseline="-25000" dirty="0">
                <a:solidFill>
                  <a:prstClr val="black"/>
                </a:solidFill>
                <a:latin typeface="Times New Roman" panose="02020603050405020304" pitchFamily="18" charset="0"/>
              </a:rPr>
              <a:t>12</a:t>
            </a:r>
            <a:r>
              <a:rPr lang="en-US" altLang="zh-CN" sz="2000" dirty="0">
                <a:solidFill>
                  <a:prstClr val="black"/>
                </a:solidFill>
                <a:latin typeface="Times New Roman" panose="02020603050405020304" pitchFamily="18" charset="0"/>
                <a:ea typeface="楷体_GB2312" pitchFamily="49" charset="-122"/>
              </a:rPr>
              <a:t>] = </a:t>
            </a:r>
            <a:r>
              <a:rPr lang="en-US" altLang="zh-CN" sz="2000" i="1" dirty="0">
                <a:solidFill>
                  <a:prstClr val="black"/>
                </a:solidFill>
                <a:latin typeface="Times New Roman" panose="02020603050405020304" pitchFamily="18" charset="0"/>
                <a:ea typeface="楷体_GB2312" pitchFamily="49" charset="-122"/>
              </a:rPr>
              <a:t>t</a:t>
            </a:r>
            <a:r>
              <a:rPr lang="en-US" altLang="zh-CN" sz="2000" i="1" baseline="-25000" dirty="0">
                <a:solidFill>
                  <a:prstClr val="black"/>
                </a:solidFill>
                <a:latin typeface="Times New Roman" panose="02020603050405020304" pitchFamily="18" charset="0"/>
              </a:rPr>
              <a:t>14</a:t>
            </a:r>
          </a:p>
          <a:p>
            <a:pPr fontAlgn="base">
              <a:lnSpc>
                <a:spcPts val="2500"/>
              </a:lnSpc>
              <a:spcBef>
                <a:spcPct val="0"/>
              </a:spcBef>
              <a:spcAft>
                <a:spcPct val="0"/>
              </a:spcAft>
            </a:pPr>
            <a:r>
              <a:rPr lang="en-US" altLang="zh-CN" sz="2000" dirty="0">
                <a:solidFill>
                  <a:prstClr val="black"/>
                </a:solidFill>
                <a:latin typeface="Times New Roman" panose="02020603050405020304" pitchFamily="18" charset="0"/>
                <a:ea typeface="楷体_GB2312" pitchFamily="49" charset="-122"/>
              </a:rPr>
              <a:t>(29) </a:t>
            </a:r>
            <a:r>
              <a:rPr lang="en-US" altLang="zh-CN" sz="2000" i="1" dirty="0">
                <a:solidFill>
                  <a:prstClr val="black"/>
                </a:solidFill>
                <a:latin typeface="Times New Roman" panose="02020603050405020304" pitchFamily="18" charset="0"/>
                <a:ea typeface="楷体_GB2312" pitchFamily="49" charset="-122"/>
              </a:rPr>
              <a:t>t</a:t>
            </a:r>
            <a:r>
              <a:rPr lang="en-US" altLang="zh-CN" sz="2000" i="1" baseline="-25000" dirty="0">
                <a:solidFill>
                  <a:prstClr val="black"/>
                </a:solidFill>
                <a:latin typeface="Times New Roman" panose="02020603050405020304" pitchFamily="18" charset="0"/>
              </a:rPr>
              <a:t>15</a:t>
            </a:r>
            <a:r>
              <a:rPr lang="en-US" altLang="zh-CN" sz="2000" dirty="0">
                <a:solidFill>
                  <a:prstClr val="black"/>
                </a:solidFill>
                <a:latin typeface="Times New Roman" panose="02020603050405020304" pitchFamily="18" charset="0"/>
                <a:ea typeface="楷体_GB2312" pitchFamily="49" charset="-122"/>
              </a:rPr>
              <a:t> = 4 * </a:t>
            </a:r>
            <a:r>
              <a:rPr lang="en-US" altLang="zh-CN" sz="2000" i="1" dirty="0">
                <a:solidFill>
                  <a:prstClr val="black"/>
                </a:solidFill>
                <a:latin typeface="Times New Roman" panose="02020603050405020304" pitchFamily="18" charset="0"/>
                <a:ea typeface="楷体_GB2312" pitchFamily="49" charset="-122"/>
              </a:rPr>
              <a:t>n</a:t>
            </a:r>
            <a:r>
              <a:rPr lang="en-US" altLang="zh-CN" sz="2000" dirty="0">
                <a:solidFill>
                  <a:prstClr val="black"/>
                </a:solidFill>
                <a:latin typeface="Times New Roman" panose="02020603050405020304" pitchFamily="18" charset="0"/>
                <a:ea typeface="楷体_GB2312" pitchFamily="49" charset="-122"/>
              </a:rPr>
              <a:t> </a:t>
            </a:r>
          </a:p>
          <a:p>
            <a:pPr fontAlgn="base">
              <a:lnSpc>
                <a:spcPts val="2500"/>
              </a:lnSpc>
              <a:spcBef>
                <a:spcPct val="0"/>
              </a:spcBef>
              <a:spcAft>
                <a:spcPct val="0"/>
              </a:spcAft>
            </a:pPr>
            <a:r>
              <a:rPr lang="en-US" altLang="zh-CN" sz="2000" dirty="0">
                <a:solidFill>
                  <a:prstClr val="black"/>
                </a:solidFill>
                <a:latin typeface="Times New Roman" panose="02020603050405020304" pitchFamily="18" charset="0"/>
                <a:ea typeface="楷体_GB2312" pitchFamily="49" charset="-122"/>
              </a:rPr>
              <a:t>(30) </a:t>
            </a:r>
            <a:r>
              <a:rPr lang="en-US" altLang="zh-CN" sz="2000" i="1" dirty="0">
                <a:solidFill>
                  <a:prstClr val="black"/>
                </a:solidFill>
                <a:latin typeface="Times New Roman" panose="02020603050405020304" pitchFamily="18" charset="0"/>
                <a:ea typeface="楷体_GB2312" pitchFamily="49" charset="-122"/>
              </a:rPr>
              <a:t>a</a:t>
            </a:r>
            <a:r>
              <a:rPr lang="en-US" altLang="zh-CN" sz="2000" dirty="0">
                <a:solidFill>
                  <a:prstClr val="black"/>
                </a:solidFill>
                <a:latin typeface="Times New Roman" panose="02020603050405020304" pitchFamily="18" charset="0"/>
                <a:ea typeface="楷体_GB2312" pitchFamily="49" charset="-122"/>
              </a:rPr>
              <a:t>[</a:t>
            </a:r>
            <a:r>
              <a:rPr lang="en-US" altLang="zh-CN" sz="2000" i="1" dirty="0">
                <a:solidFill>
                  <a:prstClr val="black"/>
                </a:solidFill>
                <a:latin typeface="Times New Roman" panose="02020603050405020304" pitchFamily="18" charset="0"/>
                <a:ea typeface="楷体_GB2312" pitchFamily="49" charset="-122"/>
              </a:rPr>
              <a:t>t</a:t>
            </a:r>
            <a:r>
              <a:rPr lang="en-US" altLang="zh-CN" sz="2000" i="1" baseline="-25000" dirty="0">
                <a:solidFill>
                  <a:prstClr val="black"/>
                </a:solidFill>
                <a:latin typeface="Times New Roman" panose="02020603050405020304" pitchFamily="18" charset="0"/>
              </a:rPr>
              <a:t>15</a:t>
            </a:r>
            <a:r>
              <a:rPr lang="en-US" altLang="zh-CN" sz="2000" dirty="0">
                <a:solidFill>
                  <a:prstClr val="black"/>
                </a:solidFill>
                <a:latin typeface="Times New Roman" panose="02020603050405020304" pitchFamily="18" charset="0"/>
                <a:ea typeface="楷体_GB2312" pitchFamily="49" charset="-122"/>
              </a:rPr>
              <a:t>] = </a:t>
            </a:r>
            <a:r>
              <a:rPr lang="en-US" altLang="zh-CN" sz="2000" i="1" dirty="0">
                <a:solidFill>
                  <a:prstClr val="black"/>
                </a:solidFill>
                <a:latin typeface="Times New Roman" panose="02020603050405020304" pitchFamily="18" charset="0"/>
                <a:ea typeface="楷体_GB2312" pitchFamily="49" charset="-122"/>
              </a:rPr>
              <a:t>x</a:t>
            </a:r>
            <a:r>
              <a:rPr lang="en-US" altLang="zh-CN" sz="2000" dirty="0">
                <a:solidFill>
                  <a:prstClr val="black"/>
                </a:solidFill>
                <a:latin typeface="Times New Roman" panose="02020603050405020304" pitchFamily="18" charset="0"/>
                <a:ea typeface="楷体_GB2312" pitchFamily="49" charset="-122"/>
              </a:rPr>
              <a:t> </a:t>
            </a:r>
          </a:p>
        </p:txBody>
      </p:sp>
      <p:grpSp>
        <p:nvGrpSpPr>
          <p:cNvPr id="8" name="Group 14">
            <a:extLst>
              <a:ext uri="{FF2B5EF4-FFF2-40B4-BE49-F238E27FC236}">
                <a16:creationId xmlns:a16="http://schemas.microsoft.com/office/drawing/2014/main" id="{50A51737-A2AF-4B7E-BD8A-173011B27E6B}"/>
              </a:ext>
            </a:extLst>
          </p:cNvPr>
          <p:cNvGrpSpPr>
            <a:grpSpLocks/>
          </p:cNvGrpSpPr>
          <p:nvPr/>
        </p:nvGrpSpPr>
        <p:grpSpPr bwMode="auto">
          <a:xfrm>
            <a:off x="4473117" y="2790947"/>
            <a:ext cx="4357687" cy="2825750"/>
            <a:chOff x="385" y="2039"/>
            <a:chExt cx="3660" cy="2373"/>
          </a:xfrm>
        </p:grpSpPr>
        <p:sp>
          <p:nvSpPr>
            <p:cNvPr id="9" name="Line 9">
              <a:extLst>
                <a:ext uri="{FF2B5EF4-FFF2-40B4-BE49-F238E27FC236}">
                  <a16:creationId xmlns:a16="http://schemas.microsoft.com/office/drawing/2014/main" id="{9C7DD634-41DF-4D57-8C6E-46FE9BF4F09D}"/>
                </a:ext>
              </a:extLst>
            </p:cNvPr>
            <p:cNvSpPr>
              <a:spLocks noChangeShapeType="1"/>
            </p:cNvSpPr>
            <p:nvPr/>
          </p:nvSpPr>
          <p:spPr bwMode="auto">
            <a:xfrm>
              <a:off x="385" y="2039"/>
              <a:ext cx="1860" cy="0"/>
            </a:xfrm>
            <a:prstGeom prst="line">
              <a:avLst/>
            </a:prstGeom>
            <a:noFill/>
            <a:ln w="25400">
              <a:solidFill>
                <a:srgbClr val="FF0000"/>
              </a:solidFill>
              <a:prstDash val="lgDash"/>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b="1">
                <a:solidFill>
                  <a:prstClr val="black"/>
                </a:solidFill>
                <a:latin typeface="Tahoma" panose="020B0604030504040204" pitchFamily="34" charset="0"/>
                <a:ea typeface="宋体" panose="02010600030101010101" pitchFamily="2" charset="-122"/>
              </a:endParaRPr>
            </a:p>
          </p:txBody>
        </p:sp>
        <p:sp>
          <p:nvSpPr>
            <p:cNvPr id="10" name="Line 10">
              <a:extLst>
                <a:ext uri="{FF2B5EF4-FFF2-40B4-BE49-F238E27FC236}">
                  <a16:creationId xmlns:a16="http://schemas.microsoft.com/office/drawing/2014/main" id="{A1CDC76A-CF23-4024-AB38-2C61C4FA365F}"/>
                </a:ext>
              </a:extLst>
            </p:cNvPr>
            <p:cNvSpPr>
              <a:spLocks noChangeShapeType="1"/>
            </p:cNvSpPr>
            <p:nvPr/>
          </p:nvSpPr>
          <p:spPr bwMode="auto">
            <a:xfrm>
              <a:off x="385" y="3083"/>
              <a:ext cx="1860" cy="0"/>
            </a:xfrm>
            <a:prstGeom prst="line">
              <a:avLst/>
            </a:prstGeom>
            <a:noFill/>
            <a:ln w="25400">
              <a:solidFill>
                <a:srgbClr val="FF0000"/>
              </a:solidFill>
              <a:prstDash val="lgDash"/>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b="1">
                <a:solidFill>
                  <a:prstClr val="black"/>
                </a:solidFill>
                <a:latin typeface="Tahoma" panose="020B0604030504040204" pitchFamily="34" charset="0"/>
                <a:ea typeface="宋体" panose="02010600030101010101" pitchFamily="2" charset="-122"/>
              </a:endParaRPr>
            </a:p>
          </p:txBody>
        </p:sp>
        <p:sp>
          <p:nvSpPr>
            <p:cNvPr id="11" name="Line 11">
              <a:extLst>
                <a:ext uri="{FF2B5EF4-FFF2-40B4-BE49-F238E27FC236}">
                  <a16:creationId xmlns:a16="http://schemas.microsoft.com/office/drawing/2014/main" id="{7F9B6EA8-5ECD-486A-9A3B-B87797577487}"/>
                </a:ext>
              </a:extLst>
            </p:cNvPr>
            <p:cNvSpPr>
              <a:spLocks noChangeShapeType="1"/>
            </p:cNvSpPr>
            <p:nvPr/>
          </p:nvSpPr>
          <p:spPr bwMode="auto">
            <a:xfrm>
              <a:off x="385" y="4139"/>
              <a:ext cx="1860" cy="0"/>
            </a:xfrm>
            <a:prstGeom prst="line">
              <a:avLst/>
            </a:prstGeom>
            <a:noFill/>
            <a:ln w="25400">
              <a:solidFill>
                <a:srgbClr val="FF0000"/>
              </a:solidFill>
              <a:prstDash val="lgDash"/>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b="1">
                <a:solidFill>
                  <a:prstClr val="black"/>
                </a:solidFill>
                <a:latin typeface="Tahoma" panose="020B0604030504040204" pitchFamily="34" charset="0"/>
                <a:ea typeface="宋体" panose="02010600030101010101" pitchFamily="2" charset="-122"/>
              </a:endParaRPr>
            </a:p>
          </p:txBody>
        </p:sp>
        <p:sp>
          <p:nvSpPr>
            <p:cNvPr id="12" name="Line 12">
              <a:extLst>
                <a:ext uri="{FF2B5EF4-FFF2-40B4-BE49-F238E27FC236}">
                  <a16:creationId xmlns:a16="http://schemas.microsoft.com/office/drawing/2014/main" id="{E1D5B18E-1D13-4401-88FC-33BB0DCE02D3}"/>
                </a:ext>
              </a:extLst>
            </p:cNvPr>
            <p:cNvSpPr>
              <a:spLocks noChangeShapeType="1"/>
            </p:cNvSpPr>
            <p:nvPr/>
          </p:nvSpPr>
          <p:spPr bwMode="auto">
            <a:xfrm>
              <a:off x="385" y="4412"/>
              <a:ext cx="1860" cy="0"/>
            </a:xfrm>
            <a:prstGeom prst="line">
              <a:avLst/>
            </a:prstGeom>
            <a:noFill/>
            <a:ln w="25400">
              <a:solidFill>
                <a:srgbClr val="FF0000"/>
              </a:solidFill>
              <a:prstDash val="lgDash"/>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b="1">
                <a:solidFill>
                  <a:prstClr val="black"/>
                </a:solidFill>
                <a:latin typeface="Tahoma" panose="020B0604030504040204" pitchFamily="34" charset="0"/>
                <a:ea typeface="宋体" panose="02010600030101010101" pitchFamily="2" charset="-122"/>
              </a:endParaRPr>
            </a:p>
          </p:txBody>
        </p:sp>
        <p:sp>
          <p:nvSpPr>
            <p:cNvPr id="13" name="Line 13">
              <a:extLst>
                <a:ext uri="{FF2B5EF4-FFF2-40B4-BE49-F238E27FC236}">
                  <a16:creationId xmlns:a16="http://schemas.microsoft.com/office/drawing/2014/main" id="{7E5CFA3B-A751-49EE-B2C0-12BACD19F0C6}"/>
                </a:ext>
              </a:extLst>
            </p:cNvPr>
            <p:cNvSpPr>
              <a:spLocks noChangeShapeType="1"/>
            </p:cNvSpPr>
            <p:nvPr/>
          </p:nvSpPr>
          <p:spPr bwMode="auto">
            <a:xfrm>
              <a:off x="2776" y="2819"/>
              <a:ext cx="1269" cy="0"/>
            </a:xfrm>
            <a:prstGeom prst="line">
              <a:avLst/>
            </a:prstGeom>
            <a:noFill/>
            <a:ln w="25400">
              <a:solidFill>
                <a:srgbClr val="FF0000"/>
              </a:solidFill>
              <a:prstDash val="lgDash"/>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b="1">
                <a:solidFill>
                  <a:prstClr val="black"/>
                </a:solidFill>
                <a:latin typeface="Tahoma" panose="020B0604030504040204" pitchFamily="34" charset="0"/>
                <a:ea typeface="宋体" panose="02010600030101010101" pitchFamily="2" charset="-122"/>
              </a:endParaRPr>
            </a:p>
          </p:txBody>
        </p:sp>
      </p:grpSp>
      <p:sp>
        <p:nvSpPr>
          <p:cNvPr id="14" name="Rectangle 15">
            <a:extLst>
              <a:ext uri="{FF2B5EF4-FFF2-40B4-BE49-F238E27FC236}">
                <a16:creationId xmlns:a16="http://schemas.microsoft.com/office/drawing/2014/main" id="{422E0357-50E0-4975-9F39-DE55989D577F}"/>
              </a:ext>
            </a:extLst>
          </p:cNvPr>
          <p:cNvSpPr>
            <a:spLocks noChangeArrowheads="1"/>
          </p:cNvSpPr>
          <p:nvPr/>
        </p:nvSpPr>
        <p:spPr bwMode="auto">
          <a:xfrm>
            <a:off x="4187367" y="2005134"/>
            <a:ext cx="269875"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nchor="ct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ctr" fontAlgn="base">
              <a:spcBef>
                <a:spcPct val="0"/>
              </a:spcBef>
              <a:spcAft>
                <a:spcPct val="0"/>
              </a:spcAft>
            </a:pPr>
            <a:r>
              <a:rPr lang="en-US" altLang="zh-CN" sz="2000" i="1">
                <a:solidFill>
                  <a:srgbClr val="FF0000"/>
                </a:solidFill>
                <a:latin typeface="Times New Roman" panose="02020603050405020304" pitchFamily="18" charset="0"/>
                <a:ea typeface="楷体_GB2312" pitchFamily="49" charset="-122"/>
                <a:cs typeface="Times New Roman" panose="02020603050405020304" pitchFamily="18" charset="0"/>
              </a:rPr>
              <a:t>B</a:t>
            </a:r>
            <a:r>
              <a:rPr lang="en-US" altLang="zh-CN" sz="2000" i="1" baseline="-30000">
                <a:solidFill>
                  <a:srgbClr val="FF0000"/>
                </a:solidFill>
                <a:latin typeface="Times New Roman" panose="02020603050405020304" pitchFamily="18" charset="0"/>
                <a:ea typeface="楷体_GB2312" pitchFamily="49" charset="-122"/>
                <a:cs typeface="Times New Roman" panose="02020603050405020304" pitchFamily="18" charset="0"/>
              </a:rPr>
              <a:t>1</a:t>
            </a:r>
          </a:p>
        </p:txBody>
      </p:sp>
      <p:sp>
        <p:nvSpPr>
          <p:cNvPr id="15" name="Rectangle 16">
            <a:extLst>
              <a:ext uri="{FF2B5EF4-FFF2-40B4-BE49-F238E27FC236}">
                <a16:creationId xmlns:a16="http://schemas.microsoft.com/office/drawing/2014/main" id="{C3ED85B3-BAF9-4E69-87DA-7E014DE25F15}"/>
              </a:ext>
            </a:extLst>
          </p:cNvPr>
          <p:cNvSpPr>
            <a:spLocks noChangeArrowheads="1"/>
          </p:cNvSpPr>
          <p:nvPr/>
        </p:nvSpPr>
        <p:spPr bwMode="auto">
          <a:xfrm>
            <a:off x="4187367" y="3219572"/>
            <a:ext cx="269875"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nchor="ct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ctr" fontAlgn="base">
              <a:spcBef>
                <a:spcPct val="0"/>
              </a:spcBef>
              <a:spcAft>
                <a:spcPct val="0"/>
              </a:spcAft>
            </a:pPr>
            <a:r>
              <a:rPr lang="en-US" altLang="zh-CN" sz="2000" i="1">
                <a:solidFill>
                  <a:srgbClr val="FF0000"/>
                </a:solidFill>
                <a:latin typeface="Times New Roman" panose="02020603050405020304" pitchFamily="18" charset="0"/>
                <a:ea typeface="楷体_GB2312" pitchFamily="49" charset="-122"/>
                <a:cs typeface="Times New Roman" panose="02020603050405020304" pitchFamily="18" charset="0"/>
              </a:rPr>
              <a:t>B</a:t>
            </a:r>
            <a:r>
              <a:rPr lang="en-US" altLang="zh-CN" sz="2000" i="1" baseline="-30000">
                <a:solidFill>
                  <a:srgbClr val="FF0000"/>
                </a:solidFill>
                <a:latin typeface="Times New Roman" panose="02020603050405020304" pitchFamily="18" charset="0"/>
                <a:ea typeface="楷体_GB2312" pitchFamily="49" charset="-122"/>
                <a:cs typeface="Times New Roman" panose="02020603050405020304" pitchFamily="18" charset="0"/>
              </a:rPr>
              <a:t>2</a:t>
            </a:r>
          </a:p>
        </p:txBody>
      </p:sp>
      <p:sp>
        <p:nvSpPr>
          <p:cNvPr id="16" name="Rectangle 17">
            <a:extLst>
              <a:ext uri="{FF2B5EF4-FFF2-40B4-BE49-F238E27FC236}">
                <a16:creationId xmlns:a16="http://schemas.microsoft.com/office/drawing/2014/main" id="{974727BB-583C-46B7-921A-DD811AC339E4}"/>
              </a:ext>
            </a:extLst>
          </p:cNvPr>
          <p:cNvSpPr>
            <a:spLocks noChangeArrowheads="1"/>
          </p:cNvSpPr>
          <p:nvPr/>
        </p:nvSpPr>
        <p:spPr bwMode="auto">
          <a:xfrm>
            <a:off x="4187367" y="4505447"/>
            <a:ext cx="269875"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nchor="ct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ctr" fontAlgn="base">
              <a:spcBef>
                <a:spcPct val="0"/>
              </a:spcBef>
              <a:spcAft>
                <a:spcPct val="0"/>
              </a:spcAft>
            </a:pPr>
            <a:r>
              <a:rPr lang="en-US" altLang="zh-CN" sz="2000" i="1">
                <a:solidFill>
                  <a:srgbClr val="FF0000"/>
                </a:solidFill>
                <a:latin typeface="Times New Roman" panose="02020603050405020304" pitchFamily="18" charset="0"/>
                <a:ea typeface="楷体_GB2312" pitchFamily="49" charset="-122"/>
                <a:cs typeface="Times New Roman" panose="02020603050405020304" pitchFamily="18" charset="0"/>
              </a:rPr>
              <a:t>B</a:t>
            </a:r>
            <a:r>
              <a:rPr lang="en-US" altLang="zh-CN" sz="2000" i="1" baseline="-30000">
                <a:solidFill>
                  <a:srgbClr val="FF0000"/>
                </a:solidFill>
                <a:latin typeface="Times New Roman" panose="02020603050405020304" pitchFamily="18" charset="0"/>
                <a:ea typeface="楷体_GB2312" pitchFamily="49" charset="-122"/>
                <a:cs typeface="Times New Roman" panose="02020603050405020304" pitchFamily="18" charset="0"/>
              </a:rPr>
              <a:t>3</a:t>
            </a:r>
          </a:p>
        </p:txBody>
      </p:sp>
      <p:sp>
        <p:nvSpPr>
          <p:cNvPr id="17" name="Rectangle 18">
            <a:extLst>
              <a:ext uri="{FF2B5EF4-FFF2-40B4-BE49-F238E27FC236}">
                <a16:creationId xmlns:a16="http://schemas.microsoft.com/office/drawing/2014/main" id="{17C11525-0EF0-4B75-99F4-317580B7DF68}"/>
              </a:ext>
            </a:extLst>
          </p:cNvPr>
          <p:cNvSpPr>
            <a:spLocks noChangeArrowheads="1"/>
          </p:cNvSpPr>
          <p:nvPr/>
        </p:nvSpPr>
        <p:spPr bwMode="auto">
          <a:xfrm>
            <a:off x="4131804" y="5291259"/>
            <a:ext cx="269875"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nchor="ct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ctr" fontAlgn="base">
              <a:spcBef>
                <a:spcPct val="0"/>
              </a:spcBef>
              <a:spcAft>
                <a:spcPct val="0"/>
              </a:spcAft>
            </a:pPr>
            <a:r>
              <a:rPr lang="en-US" altLang="zh-CN" sz="2000" i="1">
                <a:solidFill>
                  <a:srgbClr val="FF0000"/>
                </a:solidFill>
                <a:latin typeface="Times New Roman" panose="02020603050405020304" pitchFamily="18" charset="0"/>
                <a:ea typeface="楷体_GB2312" pitchFamily="49" charset="-122"/>
                <a:cs typeface="Times New Roman" panose="02020603050405020304" pitchFamily="18" charset="0"/>
              </a:rPr>
              <a:t>B</a:t>
            </a:r>
            <a:r>
              <a:rPr lang="en-US" altLang="zh-CN" sz="2000" i="1" baseline="-30000">
                <a:solidFill>
                  <a:srgbClr val="FF0000"/>
                </a:solidFill>
                <a:latin typeface="Times New Roman" panose="02020603050405020304" pitchFamily="18" charset="0"/>
                <a:ea typeface="楷体_GB2312" pitchFamily="49" charset="-122"/>
                <a:cs typeface="Times New Roman" panose="02020603050405020304" pitchFamily="18" charset="0"/>
              </a:rPr>
              <a:t>4</a:t>
            </a:r>
          </a:p>
        </p:txBody>
      </p:sp>
      <p:sp>
        <p:nvSpPr>
          <p:cNvPr id="18" name="Rectangle 19">
            <a:extLst>
              <a:ext uri="{FF2B5EF4-FFF2-40B4-BE49-F238E27FC236}">
                <a16:creationId xmlns:a16="http://schemas.microsoft.com/office/drawing/2014/main" id="{44511D53-11AF-4B24-92AA-BCB6B6A363AC}"/>
              </a:ext>
            </a:extLst>
          </p:cNvPr>
          <p:cNvSpPr>
            <a:spLocks noChangeArrowheads="1"/>
          </p:cNvSpPr>
          <p:nvPr/>
        </p:nvSpPr>
        <p:spPr bwMode="auto">
          <a:xfrm>
            <a:off x="7060742" y="2467097"/>
            <a:ext cx="269875"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nchor="ct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ctr" fontAlgn="base">
              <a:spcBef>
                <a:spcPct val="0"/>
              </a:spcBef>
              <a:spcAft>
                <a:spcPct val="0"/>
              </a:spcAft>
            </a:pPr>
            <a:r>
              <a:rPr lang="en-US" altLang="zh-CN" sz="2000" i="1">
                <a:solidFill>
                  <a:srgbClr val="FF0000"/>
                </a:solidFill>
                <a:latin typeface="Times New Roman" panose="02020603050405020304" pitchFamily="18" charset="0"/>
                <a:ea typeface="楷体_GB2312" pitchFamily="49" charset="-122"/>
                <a:cs typeface="Times New Roman" panose="02020603050405020304" pitchFamily="18" charset="0"/>
              </a:rPr>
              <a:t>B</a:t>
            </a:r>
            <a:r>
              <a:rPr lang="en-US" altLang="zh-CN" sz="2000" i="1" baseline="-30000">
                <a:solidFill>
                  <a:srgbClr val="FF0000"/>
                </a:solidFill>
                <a:latin typeface="Times New Roman" panose="02020603050405020304" pitchFamily="18" charset="0"/>
                <a:ea typeface="楷体_GB2312" pitchFamily="49" charset="-122"/>
                <a:cs typeface="Times New Roman" panose="02020603050405020304" pitchFamily="18" charset="0"/>
              </a:rPr>
              <a:t>5</a:t>
            </a:r>
          </a:p>
        </p:txBody>
      </p:sp>
      <p:sp>
        <p:nvSpPr>
          <p:cNvPr id="19" name="Rectangle 20">
            <a:extLst>
              <a:ext uri="{FF2B5EF4-FFF2-40B4-BE49-F238E27FC236}">
                <a16:creationId xmlns:a16="http://schemas.microsoft.com/office/drawing/2014/main" id="{CD6D03EB-E302-429C-B243-899292B9E8CE}"/>
              </a:ext>
            </a:extLst>
          </p:cNvPr>
          <p:cNvSpPr>
            <a:spLocks noChangeArrowheads="1"/>
          </p:cNvSpPr>
          <p:nvPr/>
        </p:nvSpPr>
        <p:spPr bwMode="auto">
          <a:xfrm>
            <a:off x="7060742" y="4791197"/>
            <a:ext cx="269875"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nchor="ct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ctr" fontAlgn="base">
              <a:spcBef>
                <a:spcPct val="0"/>
              </a:spcBef>
              <a:spcAft>
                <a:spcPct val="0"/>
              </a:spcAft>
            </a:pPr>
            <a:r>
              <a:rPr lang="en-US" altLang="zh-CN" sz="2000" i="1">
                <a:solidFill>
                  <a:srgbClr val="FF0000"/>
                </a:solidFill>
                <a:latin typeface="Times New Roman" panose="02020603050405020304" pitchFamily="18" charset="0"/>
                <a:ea typeface="楷体_GB2312" pitchFamily="49" charset="-122"/>
                <a:cs typeface="Times New Roman" panose="02020603050405020304" pitchFamily="18" charset="0"/>
              </a:rPr>
              <a:t>B</a:t>
            </a:r>
            <a:r>
              <a:rPr lang="en-US" altLang="zh-CN" sz="2000" i="1" baseline="-30000">
                <a:solidFill>
                  <a:srgbClr val="FF0000"/>
                </a:solidFill>
                <a:latin typeface="Times New Roman" panose="02020603050405020304" pitchFamily="18" charset="0"/>
                <a:ea typeface="楷体_GB2312" pitchFamily="49" charset="-122"/>
                <a:cs typeface="Times New Roman" panose="02020603050405020304" pitchFamily="18" charset="0"/>
              </a:rPr>
              <a:t>6</a:t>
            </a:r>
          </a:p>
        </p:txBody>
      </p:sp>
    </p:spTree>
    <p:extLst>
      <p:ext uri="{BB962C8B-B14F-4D97-AF65-F5344CB8AC3E}">
        <p14:creationId xmlns:p14="http://schemas.microsoft.com/office/powerpoint/2010/main" val="4050405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6">
                                            <p:bg/>
                                          </p:spTgt>
                                        </p:tgtEl>
                                        <p:attrNameLst>
                                          <p:attrName>style.visibility</p:attrName>
                                        </p:attrNameLst>
                                      </p:cBhvr>
                                      <p:to>
                                        <p:strVal val="visible"/>
                                      </p:to>
                                    </p:set>
                                    <p:anim calcmode="lin" valueType="num">
                                      <p:cBhvr>
                                        <p:cTn id="7" dur="500" fill="hold"/>
                                        <p:tgtEl>
                                          <p:spTgt spid="6">
                                            <p:bg/>
                                          </p:spTgt>
                                        </p:tgtEl>
                                        <p:attrNameLst>
                                          <p:attrName>ppt_w</p:attrName>
                                        </p:attrNameLst>
                                      </p:cBhvr>
                                      <p:tavLst>
                                        <p:tav tm="0">
                                          <p:val>
                                            <p:fltVal val="0"/>
                                          </p:val>
                                        </p:tav>
                                        <p:tav tm="100000">
                                          <p:val>
                                            <p:strVal val="#ppt_w"/>
                                          </p:val>
                                        </p:tav>
                                      </p:tavLst>
                                    </p:anim>
                                    <p:anim calcmode="lin" valueType="num">
                                      <p:cBhvr>
                                        <p:cTn id="8" dur="500" fill="hold"/>
                                        <p:tgtEl>
                                          <p:spTgt spid="6">
                                            <p:bg/>
                                          </p:spTgt>
                                        </p:tgtEl>
                                        <p:attrNameLst>
                                          <p:attrName>ppt_h</p:attrName>
                                        </p:attrNameLst>
                                      </p:cBhvr>
                                      <p:tavLst>
                                        <p:tav tm="0">
                                          <p:val>
                                            <p:fltVal val="0"/>
                                          </p:val>
                                        </p:tav>
                                        <p:tav tm="100000">
                                          <p:val>
                                            <p:strVal val="#ppt_h"/>
                                          </p:val>
                                        </p:tav>
                                      </p:tavLst>
                                    </p:anim>
                                    <p:animEffect transition="in" filter="fade">
                                      <p:cBhvr>
                                        <p:cTn id="9" dur="500"/>
                                        <p:tgtEl>
                                          <p:spTgt spid="6">
                                            <p:bg/>
                                          </p:spTgt>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 calcmode="lin" valueType="num">
                                      <p:cBhvr>
                                        <p:cTn id="12" dur="500" fill="hold"/>
                                        <p:tgtEl>
                                          <p:spTgt spid="6">
                                            <p:txEl>
                                              <p:pRg st="0" end="0"/>
                                            </p:txEl>
                                          </p:spTgt>
                                        </p:tgtEl>
                                        <p:attrNameLst>
                                          <p:attrName>ppt_w</p:attrName>
                                        </p:attrNameLst>
                                      </p:cBhvr>
                                      <p:tavLst>
                                        <p:tav tm="0">
                                          <p:val>
                                            <p:fltVal val="0"/>
                                          </p:val>
                                        </p:tav>
                                        <p:tav tm="100000">
                                          <p:val>
                                            <p:strVal val="#ppt_w"/>
                                          </p:val>
                                        </p:tav>
                                      </p:tavLst>
                                    </p:anim>
                                    <p:anim calcmode="lin" valueType="num">
                                      <p:cBhvr>
                                        <p:cTn id="13" dur="500" fill="hold"/>
                                        <p:tgtEl>
                                          <p:spTgt spid="6">
                                            <p:txEl>
                                              <p:pRg st="0" end="0"/>
                                            </p:txEl>
                                          </p:spTgt>
                                        </p:tgtEl>
                                        <p:attrNameLst>
                                          <p:attrName>ppt_h</p:attrName>
                                        </p:attrNameLst>
                                      </p:cBhvr>
                                      <p:tavLst>
                                        <p:tav tm="0">
                                          <p:val>
                                            <p:fltVal val="0"/>
                                          </p:val>
                                        </p:tav>
                                        <p:tav tm="100000">
                                          <p:val>
                                            <p:strVal val="#ppt_h"/>
                                          </p:val>
                                        </p:tav>
                                      </p:tavLst>
                                    </p:anim>
                                    <p:animEffect transition="in" filter="fade">
                                      <p:cBhvr>
                                        <p:cTn id="14" dur="500"/>
                                        <p:tgtEl>
                                          <p:spTgt spid="6">
                                            <p:txEl>
                                              <p:pRg st="0" end="0"/>
                                            </p:txEl>
                                          </p:spTgt>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6">
                                            <p:txEl>
                                              <p:pRg st="1" end="1"/>
                                            </p:txEl>
                                          </p:spTgt>
                                        </p:tgtEl>
                                        <p:attrNameLst>
                                          <p:attrName>style.visibility</p:attrName>
                                        </p:attrNameLst>
                                      </p:cBhvr>
                                      <p:to>
                                        <p:strVal val="visible"/>
                                      </p:to>
                                    </p:set>
                                    <p:anim calcmode="lin" valueType="num">
                                      <p:cBhvr>
                                        <p:cTn id="17" dur="500" fill="hold"/>
                                        <p:tgtEl>
                                          <p:spTgt spid="6">
                                            <p:txEl>
                                              <p:pRg st="1" end="1"/>
                                            </p:txEl>
                                          </p:spTgt>
                                        </p:tgtEl>
                                        <p:attrNameLst>
                                          <p:attrName>ppt_w</p:attrName>
                                        </p:attrNameLst>
                                      </p:cBhvr>
                                      <p:tavLst>
                                        <p:tav tm="0">
                                          <p:val>
                                            <p:fltVal val="0"/>
                                          </p:val>
                                        </p:tav>
                                        <p:tav tm="100000">
                                          <p:val>
                                            <p:strVal val="#ppt_w"/>
                                          </p:val>
                                        </p:tav>
                                      </p:tavLst>
                                    </p:anim>
                                    <p:anim calcmode="lin" valueType="num">
                                      <p:cBhvr>
                                        <p:cTn id="18" dur="500" fill="hold"/>
                                        <p:tgtEl>
                                          <p:spTgt spid="6">
                                            <p:txEl>
                                              <p:pRg st="1" end="1"/>
                                            </p:txEl>
                                          </p:spTgt>
                                        </p:tgtEl>
                                        <p:attrNameLst>
                                          <p:attrName>ppt_h</p:attrName>
                                        </p:attrNameLst>
                                      </p:cBhvr>
                                      <p:tavLst>
                                        <p:tav tm="0">
                                          <p:val>
                                            <p:fltVal val="0"/>
                                          </p:val>
                                        </p:tav>
                                        <p:tav tm="100000">
                                          <p:val>
                                            <p:strVal val="#ppt_h"/>
                                          </p:val>
                                        </p:tav>
                                      </p:tavLst>
                                    </p:anim>
                                    <p:animEffect transition="in" filter="fade">
                                      <p:cBhvr>
                                        <p:cTn id="19" dur="500"/>
                                        <p:tgtEl>
                                          <p:spTgt spid="6">
                                            <p:txEl>
                                              <p:pRg st="1" end="1"/>
                                            </p:txEl>
                                          </p:spTgt>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6">
                                            <p:txEl>
                                              <p:pRg st="2" end="2"/>
                                            </p:txEl>
                                          </p:spTgt>
                                        </p:tgtEl>
                                        <p:attrNameLst>
                                          <p:attrName>style.visibility</p:attrName>
                                        </p:attrNameLst>
                                      </p:cBhvr>
                                      <p:to>
                                        <p:strVal val="visible"/>
                                      </p:to>
                                    </p:set>
                                    <p:anim calcmode="lin" valueType="num">
                                      <p:cBhvr>
                                        <p:cTn id="22" dur="500" fill="hold"/>
                                        <p:tgtEl>
                                          <p:spTgt spid="6">
                                            <p:txEl>
                                              <p:pRg st="2" end="2"/>
                                            </p:txEl>
                                          </p:spTgt>
                                        </p:tgtEl>
                                        <p:attrNameLst>
                                          <p:attrName>ppt_w</p:attrName>
                                        </p:attrNameLst>
                                      </p:cBhvr>
                                      <p:tavLst>
                                        <p:tav tm="0">
                                          <p:val>
                                            <p:fltVal val="0"/>
                                          </p:val>
                                        </p:tav>
                                        <p:tav tm="100000">
                                          <p:val>
                                            <p:strVal val="#ppt_w"/>
                                          </p:val>
                                        </p:tav>
                                      </p:tavLst>
                                    </p:anim>
                                    <p:anim calcmode="lin" valueType="num">
                                      <p:cBhvr>
                                        <p:cTn id="23" dur="500" fill="hold"/>
                                        <p:tgtEl>
                                          <p:spTgt spid="6">
                                            <p:txEl>
                                              <p:pRg st="2" end="2"/>
                                            </p:txEl>
                                          </p:spTgt>
                                        </p:tgtEl>
                                        <p:attrNameLst>
                                          <p:attrName>ppt_h</p:attrName>
                                        </p:attrNameLst>
                                      </p:cBhvr>
                                      <p:tavLst>
                                        <p:tav tm="0">
                                          <p:val>
                                            <p:fltVal val="0"/>
                                          </p:val>
                                        </p:tav>
                                        <p:tav tm="100000">
                                          <p:val>
                                            <p:strVal val="#ppt_h"/>
                                          </p:val>
                                        </p:tav>
                                      </p:tavLst>
                                    </p:anim>
                                    <p:animEffect transition="in" filter="fade">
                                      <p:cBhvr>
                                        <p:cTn id="24" dur="500"/>
                                        <p:tgtEl>
                                          <p:spTgt spid="6">
                                            <p:txEl>
                                              <p:pRg st="2" end="2"/>
                                            </p:txEl>
                                          </p:spTgt>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6">
                                            <p:txEl>
                                              <p:pRg st="3" end="3"/>
                                            </p:txEl>
                                          </p:spTgt>
                                        </p:tgtEl>
                                        <p:attrNameLst>
                                          <p:attrName>style.visibility</p:attrName>
                                        </p:attrNameLst>
                                      </p:cBhvr>
                                      <p:to>
                                        <p:strVal val="visible"/>
                                      </p:to>
                                    </p:set>
                                    <p:anim calcmode="lin" valueType="num">
                                      <p:cBhvr>
                                        <p:cTn id="27" dur="500" fill="hold"/>
                                        <p:tgtEl>
                                          <p:spTgt spid="6">
                                            <p:txEl>
                                              <p:pRg st="3" end="3"/>
                                            </p:txEl>
                                          </p:spTgt>
                                        </p:tgtEl>
                                        <p:attrNameLst>
                                          <p:attrName>ppt_w</p:attrName>
                                        </p:attrNameLst>
                                      </p:cBhvr>
                                      <p:tavLst>
                                        <p:tav tm="0">
                                          <p:val>
                                            <p:fltVal val="0"/>
                                          </p:val>
                                        </p:tav>
                                        <p:tav tm="100000">
                                          <p:val>
                                            <p:strVal val="#ppt_w"/>
                                          </p:val>
                                        </p:tav>
                                      </p:tavLst>
                                    </p:anim>
                                    <p:anim calcmode="lin" valueType="num">
                                      <p:cBhvr>
                                        <p:cTn id="28" dur="500" fill="hold"/>
                                        <p:tgtEl>
                                          <p:spTgt spid="6">
                                            <p:txEl>
                                              <p:pRg st="3" end="3"/>
                                            </p:txEl>
                                          </p:spTgt>
                                        </p:tgtEl>
                                        <p:attrNameLst>
                                          <p:attrName>ppt_h</p:attrName>
                                        </p:attrNameLst>
                                      </p:cBhvr>
                                      <p:tavLst>
                                        <p:tav tm="0">
                                          <p:val>
                                            <p:fltVal val="0"/>
                                          </p:val>
                                        </p:tav>
                                        <p:tav tm="100000">
                                          <p:val>
                                            <p:strVal val="#ppt_h"/>
                                          </p:val>
                                        </p:tav>
                                      </p:tavLst>
                                    </p:anim>
                                    <p:animEffect transition="in" filter="fade">
                                      <p:cBhvr>
                                        <p:cTn id="29" dur="500"/>
                                        <p:tgtEl>
                                          <p:spTgt spid="6">
                                            <p:txEl>
                                              <p:pRg st="3" end="3"/>
                                            </p:txEl>
                                          </p:spTgt>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6">
                                            <p:txEl>
                                              <p:pRg st="4" end="4"/>
                                            </p:txEl>
                                          </p:spTgt>
                                        </p:tgtEl>
                                        <p:attrNameLst>
                                          <p:attrName>style.visibility</p:attrName>
                                        </p:attrNameLst>
                                      </p:cBhvr>
                                      <p:to>
                                        <p:strVal val="visible"/>
                                      </p:to>
                                    </p:set>
                                    <p:anim calcmode="lin" valueType="num">
                                      <p:cBhvr>
                                        <p:cTn id="32" dur="500" fill="hold"/>
                                        <p:tgtEl>
                                          <p:spTgt spid="6">
                                            <p:txEl>
                                              <p:pRg st="4" end="4"/>
                                            </p:txEl>
                                          </p:spTgt>
                                        </p:tgtEl>
                                        <p:attrNameLst>
                                          <p:attrName>ppt_w</p:attrName>
                                        </p:attrNameLst>
                                      </p:cBhvr>
                                      <p:tavLst>
                                        <p:tav tm="0">
                                          <p:val>
                                            <p:fltVal val="0"/>
                                          </p:val>
                                        </p:tav>
                                        <p:tav tm="100000">
                                          <p:val>
                                            <p:strVal val="#ppt_w"/>
                                          </p:val>
                                        </p:tav>
                                      </p:tavLst>
                                    </p:anim>
                                    <p:anim calcmode="lin" valueType="num">
                                      <p:cBhvr>
                                        <p:cTn id="33" dur="500" fill="hold"/>
                                        <p:tgtEl>
                                          <p:spTgt spid="6">
                                            <p:txEl>
                                              <p:pRg st="4" end="4"/>
                                            </p:txEl>
                                          </p:spTgt>
                                        </p:tgtEl>
                                        <p:attrNameLst>
                                          <p:attrName>ppt_h</p:attrName>
                                        </p:attrNameLst>
                                      </p:cBhvr>
                                      <p:tavLst>
                                        <p:tav tm="0">
                                          <p:val>
                                            <p:fltVal val="0"/>
                                          </p:val>
                                        </p:tav>
                                        <p:tav tm="100000">
                                          <p:val>
                                            <p:strVal val="#ppt_h"/>
                                          </p:val>
                                        </p:tav>
                                      </p:tavLst>
                                    </p:anim>
                                    <p:animEffect transition="in" filter="fade">
                                      <p:cBhvr>
                                        <p:cTn id="34" dur="500"/>
                                        <p:tgtEl>
                                          <p:spTgt spid="6">
                                            <p:txEl>
                                              <p:pRg st="4" end="4"/>
                                            </p:txEl>
                                          </p:spTgt>
                                        </p:tgtEl>
                                      </p:cBhvr>
                                    </p:animEffect>
                                  </p:childTnLst>
                                </p:cTn>
                              </p:par>
                              <p:par>
                                <p:cTn id="35" presetID="53" presetClass="entr" presetSubtype="16" fill="hold" grpId="0" nodeType="withEffect">
                                  <p:stCondLst>
                                    <p:cond delay="0"/>
                                  </p:stCondLst>
                                  <p:childTnLst>
                                    <p:set>
                                      <p:cBhvr>
                                        <p:cTn id="36" dur="1" fill="hold">
                                          <p:stCondLst>
                                            <p:cond delay="0"/>
                                          </p:stCondLst>
                                        </p:cTn>
                                        <p:tgtEl>
                                          <p:spTgt spid="6">
                                            <p:txEl>
                                              <p:pRg st="5" end="5"/>
                                            </p:txEl>
                                          </p:spTgt>
                                        </p:tgtEl>
                                        <p:attrNameLst>
                                          <p:attrName>style.visibility</p:attrName>
                                        </p:attrNameLst>
                                      </p:cBhvr>
                                      <p:to>
                                        <p:strVal val="visible"/>
                                      </p:to>
                                    </p:set>
                                    <p:anim calcmode="lin" valueType="num">
                                      <p:cBhvr>
                                        <p:cTn id="37" dur="500" fill="hold"/>
                                        <p:tgtEl>
                                          <p:spTgt spid="6">
                                            <p:txEl>
                                              <p:pRg st="5" end="5"/>
                                            </p:txEl>
                                          </p:spTgt>
                                        </p:tgtEl>
                                        <p:attrNameLst>
                                          <p:attrName>ppt_w</p:attrName>
                                        </p:attrNameLst>
                                      </p:cBhvr>
                                      <p:tavLst>
                                        <p:tav tm="0">
                                          <p:val>
                                            <p:fltVal val="0"/>
                                          </p:val>
                                        </p:tav>
                                        <p:tav tm="100000">
                                          <p:val>
                                            <p:strVal val="#ppt_w"/>
                                          </p:val>
                                        </p:tav>
                                      </p:tavLst>
                                    </p:anim>
                                    <p:anim calcmode="lin" valueType="num">
                                      <p:cBhvr>
                                        <p:cTn id="38" dur="500" fill="hold"/>
                                        <p:tgtEl>
                                          <p:spTgt spid="6">
                                            <p:txEl>
                                              <p:pRg st="5" end="5"/>
                                            </p:txEl>
                                          </p:spTgt>
                                        </p:tgtEl>
                                        <p:attrNameLst>
                                          <p:attrName>ppt_h</p:attrName>
                                        </p:attrNameLst>
                                      </p:cBhvr>
                                      <p:tavLst>
                                        <p:tav tm="0">
                                          <p:val>
                                            <p:fltVal val="0"/>
                                          </p:val>
                                        </p:tav>
                                        <p:tav tm="100000">
                                          <p:val>
                                            <p:strVal val="#ppt_h"/>
                                          </p:val>
                                        </p:tav>
                                      </p:tavLst>
                                    </p:anim>
                                    <p:animEffect transition="in" filter="fade">
                                      <p:cBhvr>
                                        <p:cTn id="39" dur="500"/>
                                        <p:tgtEl>
                                          <p:spTgt spid="6">
                                            <p:txEl>
                                              <p:pRg st="5" end="5"/>
                                            </p:txEl>
                                          </p:spTgt>
                                        </p:tgtEl>
                                      </p:cBhvr>
                                    </p:animEffect>
                                  </p:childTnLst>
                                </p:cTn>
                              </p:par>
                              <p:par>
                                <p:cTn id="40" presetID="53" presetClass="entr" presetSubtype="16" fill="hold" grpId="0" nodeType="withEffect">
                                  <p:stCondLst>
                                    <p:cond delay="0"/>
                                  </p:stCondLst>
                                  <p:childTnLst>
                                    <p:set>
                                      <p:cBhvr>
                                        <p:cTn id="41" dur="1" fill="hold">
                                          <p:stCondLst>
                                            <p:cond delay="0"/>
                                          </p:stCondLst>
                                        </p:cTn>
                                        <p:tgtEl>
                                          <p:spTgt spid="6">
                                            <p:txEl>
                                              <p:pRg st="6" end="6"/>
                                            </p:txEl>
                                          </p:spTgt>
                                        </p:tgtEl>
                                        <p:attrNameLst>
                                          <p:attrName>style.visibility</p:attrName>
                                        </p:attrNameLst>
                                      </p:cBhvr>
                                      <p:to>
                                        <p:strVal val="visible"/>
                                      </p:to>
                                    </p:set>
                                    <p:anim calcmode="lin" valueType="num">
                                      <p:cBhvr>
                                        <p:cTn id="42" dur="500" fill="hold"/>
                                        <p:tgtEl>
                                          <p:spTgt spid="6">
                                            <p:txEl>
                                              <p:pRg st="6" end="6"/>
                                            </p:txEl>
                                          </p:spTgt>
                                        </p:tgtEl>
                                        <p:attrNameLst>
                                          <p:attrName>ppt_w</p:attrName>
                                        </p:attrNameLst>
                                      </p:cBhvr>
                                      <p:tavLst>
                                        <p:tav tm="0">
                                          <p:val>
                                            <p:fltVal val="0"/>
                                          </p:val>
                                        </p:tav>
                                        <p:tav tm="100000">
                                          <p:val>
                                            <p:strVal val="#ppt_w"/>
                                          </p:val>
                                        </p:tav>
                                      </p:tavLst>
                                    </p:anim>
                                    <p:anim calcmode="lin" valueType="num">
                                      <p:cBhvr>
                                        <p:cTn id="43" dur="500" fill="hold"/>
                                        <p:tgtEl>
                                          <p:spTgt spid="6">
                                            <p:txEl>
                                              <p:pRg st="6" end="6"/>
                                            </p:txEl>
                                          </p:spTgt>
                                        </p:tgtEl>
                                        <p:attrNameLst>
                                          <p:attrName>ppt_h</p:attrName>
                                        </p:attrNameLst>
                                      </p:cBhvr>
                                      <p:tavLst>
                                        <p:tav tm="0">
                                          <p:val>
                                            <p:fltVal val="0"/>
                                          </p:val>
                                        </p:tav>
                                        <p:tav tm="100000">
                                          <p:val>
                                            <p:strVal val="#ppt_h"/>
                                          </p:val>
                                        </p:tav>
                                      </p:tavLst>
                                    </p:anim>
                                    <p:animEffect transition="in" filter="fade">
                                      <p:cBhvr>
                                        <p:cTn id="44" dur="500"/>
                                        <p:tgtEl>
                                          <p:spTgt spid="6">
                                            <p:txEl>
                                              <p:pRg st="6" end="6"/>
                                            </p:txEl>
                                          </p:spTgt>
                                        </p:tgtEl>
                                      </p:cBhvr>
                                    </p:animEffect>
                                  </p:childTnLst>
                                </p:cTn>
                              </p:par>
                              <p:par>
                                <p:cTn id="45" presetID="53" presetClass="entr" presetSubtype="16" fill="hold" grpId="0" nodeType="withEffect">
                                  <p:stCondLst>
                                    <p:cond delay="0"/>
                                  </p:stCondLst>
                                  <p:childTnLst>
                                    <p:set>
                                      <p:cBhvr>
                                        <p:cTn id="46" dur="1" fill="hold">
                                          <p:stCondLst>
                                            <p:cond delay="0"/>
                                          </p:stCondLst>
                                        </p:cTn>
                                        <p:tgtEl>
                                          <p:spTgt spid="6">
                                            <p:txEl>
                                              <p:pRg st="7" end="7"/>
                                            </p:txEl>
                                          </p:spTgt>
                                        </p:tgtEl>
                                        <p:attrNameLst>
                                          <p:attrName>style.visibility</p:attrName>
                                        </p:attrNameLst>
                                      </p:cBhvr>
                                      <p:to>
                                        <p:strVal val="visible"/>
                                      </p:to>
                                    </p:set>
                                    <p:anim calcmode="lin" valueType="num">
                                      <p:cBhvr>
                                        <p:cTn id="47" dur="500" fill="hold"/>
                                        <p:tgtEl>
                                          <p:spTgt spid="6">
                                            <p:txEl>
                                              <p:pRg st="7" end="7"/>
                                            </p:txEl>
                                          </p:spTgt>
                                        </p:tgtEl>
                                        <p:attrNameLst>
                                          <p:attrName>ppt_w</p:attrName>
                                        </p:attrNameLst>
                                      </p:cBhvr>
                                      <p:tavLst>
                                        <p:tav tm="0">
                                          <p:val>
                                            <p:fltVal val="0"/>
                                          </p:val>
                                        </p:tav>
                                        <p:tav tm="100000">
                                          <p:val>
                                            <p:strVal val="#ppt_w"/>
                                          </p:val>
                                        </p:tav>
                                      </p:tavLst>
                                    </p:anim>
                                    <p:anim calcmode="lin" valueType="num">
                                      <p:cBhvr>
                                        <p:cTn id="48" dur="500" fill="hold"/>
                                        <p:tgtEl>
                                          <p:spTgt spid="6">
                                            <p:txEl>
                                              <p:pRg st="7" end="7"/>
                                            </p:txEl>
                                          </p:spTgt>
                                        </p:tgtEl>
                                        <p:attrNameLst>
                                          <p:attrName>ppt_h</p:attrName>
                                        </p:attrNameLst>
                                      </p:cBhvr>
                                      <p:tavLst>
                                        <p:tav tm="0">
                                          <p:val>
                                            <p:fltVal val="0"/>
                                          </p:val>
                                        </p:tav>
                                        <p:tav tm="100000">
                                          <p:val>
                                            <p:strVal val="#ppt_h"/>
                                          </p:val>
                                        </p:tav>
                                      </p:tavLst>
                                    </p:anim>
                                    <p:animEffect transition="in" filter="fade">
                                      <p:cBhvr>
                                        <p:cTn id="49" dur="500"/>
                                        <p:tgtEl>
                                          <p:spTgt spid="6">
                                            <p:txEl>
                                              <p:pRg st="7" end="7"/>
                                            </p:txEl>
                                          </p:spTgt>
                                        </p:tgtEl>
                                      </p:cBhvr>
                                    </p:animEffect>
                                  </p:childTnLst>
                                </p:cTn>
                              </p:par>
                              <p:par>
                                <p:cTn id="50" presetID="53" presetClass="entr" presetSubtype="16" fill="hold" grpId="0" nodeType="withEffect">
                                  <p:stCondLst>
                                    <p:cond delay="0"/>
                                  </p:stCondLst>
                                  <p:childTnLst>
                                    <p:set>
                                      <p:cBhvr>
                                        <p:cTn id="51" dur="1" fill="hold">
                                          <p:stCondLst>
                                            <p:cond delay="0"/>
                                          </p:stCondLst>
                                        </p:cTn>
                                        <p:tgtEl>
                                          <p:spTgt spid="6">
                                            <p:txEl>
                                              <p:pRg st="8" end="8"/>
                                            </p:txEl>
                                          </p:spTgt>
                                        </p:tgtEl>
                                        <p:attrNameLst>
                                          <p:attrName>style.visibility</p:attrName>
                                        </p:attrNameLst>
                                      </p:cBhvr>
                                      <p:to>
                                        <p:strVal val="visible"/>
                                      </p:to>
                                    </p:set>
                                    <p:anim calcmode="lin" valueType="num">
                                      <p:cBhvr>
                                        <p:cTn id="52" dur="500" fill="hold"/>
                                        <p:tgtEl>
                                          <p:spTgt spid="6">
                                            <p:txEl>
                                              <p:pRg st="8" end="8"/>
                                            </p:txEl>
                                          </p:spTgt>
                                        </p:tgtEl>
                                        <p:attrNameLst>
                                          <p:attrName>ppt_w</p:attrName>
                                        </p:attrNameLst>
                                      </p:cBhvr>
                                      <p:tavLst>
                                        <p:tav tm="0">
                                          <p:val>
                                            <p:fltVal val="0"/>
                                          </p:val>
                                        </p:tav>
                                        <p:tav tm="100000">
                                          <p:val>
                                            <p:strVal val="#ppt_w"/>
                                          </p:val>
                                        </p:tav>
                                      </p:tavLst>
                                    </p:anim>
                                    <p:anim calcmode="lin" valueType="num">
                                      <p:cBhvr>
                                        <p:cTn id="53" dur="500" fill="hold"/>
                                        <p:tgtEl>
                                          <p:spTgt spid="6">
                                            <p:txEl>
                                              <p:pRg st="8" end="8"/>
                                            </p:txEl>
                                          </p:spTgt>
                                        </p:tgtEl>
                                        <p:attrNameLst>
                                          <p:attrName>ppt_h</p:attrName>
                                        </p:attrNameLst>
                                      </p:cBhvr>
                                      <p:tavLst>
                                        <p:tav tm="0">
                                          <p:val>
                                            <p:fltVal val="0"/>
                                          </p:val>
                                        </p:tav>
                                        <p:tav tm="100000">
                                          <p:val>
                                            <p:strVal val="#ppt_h"/>
                                          </p:val>
                                        </p:tav>
                                      </p:tavLst>
                                    </p:anim>
                                    <p:animEffect transition="in" filter="fade">
                                      <p:cBhvr>
                                        <p:cTn id="54" dur="500"/>
                                        <p:tgtEl>
                                          <p:spTgt spid="6">
                                            <p:txEl>
                                              <p:pRg st="8" end="8"/>
                                            </p:txEl>
                                          </p:spTgt>
                                        </p:tgtEl>
                                      </p:cBhvr>
                                    </p:animEffect>
                                  </p:childTnLst>
                                </p:cTn>
                              </p:par>
                              <p:par>
                                <p:cTn id="55" presetID="53" presetClass="entr" presetSubtype="16" fill="hold" grpId="0" nodeType="withEffect">
                                  <p:stCondLst>
                                    <p:cond delay="0"/>
                                  </p:stCondLst>
                                  <p:childTnLst>
                                    <p:set>
                                      <p:cBhvr>
                                        <p:cTn id="56" dur="1" fill="hold">
                                          <p:stCondLst>
                                            <p:cond delay="0"/>
                                          </p:stCondLst>
                                        </p:cTn>
                                        <p:tgtEl>
                                          <p:spTgt spid="6">
                                            <p:txEl>
                                              <p:pRg st="9" end="9"/>
                                            </p:txEl>
                                          </p:spTgt>
                                        </p:tgtEl>
                                        <p:attrNameLst>
                                          <p:attrName>style.visibility</p:attrName>
                                        </p:attrNameLst>
                                      </p:cBhvr>
                                      <p:to>
                                        <p:strVal val="visible"/>
                                      </p:to>
                                    </p:set>
                                    <p:anim calcmode="lin" valueType="num">
                                      <p:cBhvr>
                                        <p:cTn id="57" dur="500" fill="hold"/>
                                        <p:tgtEl>
                                          <p:spTgt spid="6">
                                            <p:txEl>
                                              <p:pRg st="9" end="9"/>
                                            </p:txEl>
                                          </p:spTgt>
                                        </p:tgtEl>
                                        <p:attrNameLst>
                                          <p:attrName>ppt_w</p:attrName>
                                        </p:attrNameLst>
                                      </p:cBhvr>
                                      <p:tavLst>
                                        <p:tav tm="0">
                                          <p:val>
                                            <p:fltVal val="0"/>
                                          </p:val>
                                        </p:tav>
                                        <p:tav tm="100000">
                                          <p:val>
                                            <p:strVal val="#ppt_w"/>
                                          </p:val>
                                        </p:tav>
                                      </p:tavLst>
                                    </p:anim>
                                    <p:anim calcmode="lin" valueType="num">
                                      <p:cBhvr>
                                        <p:cTn id="58" dur="500" fill="hold"/>
                                        <p:tgtEl>
                                          <p:spTgt spid="6">
                                            <p:txEl>
                                              <p:pRg st="9" end="9"/>
                                            </p:txEl>
                                          </p:spTgt>
                                        </p:tgtEl>
                                        <p:attrNameLst>
                                          <p:attrName>ppt_h</p:attrName>
                                        </p:attrNameLst>
                                      </p:cBhvr>
                                      <p:tavLst>
                                        <p:tav tm="0">
                                          <p:val>
                                            <p:fltVal val="0"/>
                                          </p:val>
                                        </p:tav>
                                        <p:tav tm="100000">
                                          <p:val>
                                            <p:strVal val="#ppt_h"/>
                                          </p:val>
                                        </p:tav>
                                      </p:tavLst>
                                    </p:anim>
                                    <p:animEffect transition="in" filter="fade">
                                      <p:cBhvr>
                                        <p:cTn id="59" dur="500"/>
                                        <p:tgtEl>
                                          <p:spTgt spid="6">
                                            <p:txEl>
                                              <p:pRg st="9" end="9"/>
                                            </p:txEl>
                                          </p:spTgt>
                                        </p:tgtEl>
                                      </p:cBhvr>
                                    </p:animEffect>
                                  </p:childTnLst>
                                </p:cTn>
                              </p:par>
                              <p:par>
                                <p:cTn id="60" presetID="53" presetClass="entr" presetSubtype="16" fill="hold" grpId="0" nodeType="withEffect">
                                  <p:stCondLst>
                                    <p:cond delay="0"/>
                                  </p:stCondLst>
                                  <p:childTnLst>
                                    <p:set>
                                      <p:cBhvr>
                                        <p:cTn id="61" dur="1" fill="hold">
                                          <p:stCondLst>
                                            <p:cond delay="0"/>
                                          </p:stCondLst>
                                        </p:cTn>
                                        <p:tgtEl>
                                          <p:spTgt spid="6">
                                            <p:txEl>
                                              <p:pRg st="10" end="10"/>
                                            </p:txEl>
                                          </p:spTgt>
                                        </p:tgtEl>
                                        <p:attrNameLst>
                                          <p:attrName>style.visibility</p:attrName>
                                        </p:attrNameLst>
                                      </p:cBhvr>
                                      <p:to>
                                        <p:strVal val="visible"/>
                                      </p:to>
                                    </p:set>
                                    <p:anim calcmode="lin" valueType="num">
                                      <p:cBhvr>
                                        <p:cTn id="62" dur="500" fill="hold"/>
                                        <p:tgtEl>
                                          <p:spTgt spid="6">
                                            <p:txEl>
                                              <p:pRg st="10" end="10"/>
                                            </p:txEl>
                                          </p:spTgt>
                                        </p:tgtEl>
                                        <p:attrNameLst>
                                          <p:attrName>ppt_w</p:attrName>
                                        </p:attrNameLst>
                                      </p:cBhvr>
                                      <p:tavLst>
                                        <p:tav tm="0">
                                          <p:val>
                                            <p:fltVal val="0"/>
                                          </p:val>
                                        </p:tav>
                                        <p:tav tm="100000">
                                          <p:val>
                                            <p:strVal val="#ppt_w"/>
                                          </p:val>
                                        </p:tav>
                                      </p:tavLst>
                                    </p:anim>
                                    <p:anim calcmode="lin" valueType="num">
                                      <p:cBhvr>
                                        <p:cTn id="63" dur="500" fill="hold"/>
                                        <p:tgtEl>
                                          <p:spTgt spid="6">
                                            <p:txEl>
                                              <p:pRg st="10" end="10"/>
                                            </p:txEl>
                                          </p:spTgt>
                                        </p:tgtEl>
                                        <p:attrNameLst>
                                          <p:attrName>ppt_h</p:attrName>
                                        </p:attrNameLst>
                                      </p:cBhvr>
                                      <p:tavLst>
                                        <p:tav tm="0">
                                          <p:val>
                                            <p:fltVal val="0"/>
                                          </p:val>
                                        </p:tav>
                                        <p:tav tm="100000">
                                          <p:val>
                                            <p:strVal val="#ppt_h"/>
                                          </p:val>
                                        </p:tav>
                                      </p:tavLst>
                                    </p:anim>
                                    <p:animEffect transition="in" filter="fade">
                                      <p:cBhvr>
                                        <p:cTn id="64" dur="500"/>
                                        <p:tgtEl>
                                          <p:spTgt spid="6">
                                            <p:txEl>
                                              <p:pRg st="10" end="10"/>
                                            </p:txEl>
                                          </p:spTgt>
                                        </p:tgtEl>
                                      </p:cBhvr>
                                    </p:animEffect>
                                  </p:childTnLst>
                                </p:cTn>
                              </p:par>
                              <p:par>
                                <p:cTn id="65" presetID="53" presetClass="entr" presetSubtype="16" fill="hold" grpId="0" nodeType="withEffect">
                                  <p:stCondLst>
                                    <p:cond delay="0"/>
                                  </p:stCondLst>
                                  <p:childTnLst>
                                    <p:set>
                                      <p:cBhvr>
                                        <p:cTn id="66" dur="1" fill="hold">
                                          <p:stCondLst>
                                            <p:cond delay="0"/>
                                          </p:stCondLst>
                                        </p:cTn>
                                        <p:tgtEl>
                                          <p:spTgt spid="6">
                                            <p:txEl>
                                              <p:pRg st="11" end="11"/>
                                            </p:txEl>
                                          </p:spTgt>
                                        </p:tgtEl>
                                        <p:attrNameLst>
                                          <p:attrName>style.visibility</p:attrName>
                                        </p:attrNameLst>
                                      </p:cBhvr>
                                      <p:to>
                                        <p:strVal val="visible"/>
                                      </p:to>
                                    </p:set>
                                    <p:anim calcmode="lin" valueType="num">
                                      <p:cBhvr>
                                        <p:cTn id="67" dur="500" fill="hold"/>
                                        <p:tgtEl>
                                          <p:spTgt spid="6">
                                            <p:txEl>
                                              <p:pRg st="11" end="11"/>
                                            </p:txEl>
                                          </p:spTgt>
                                        </p:tgtEl>
                                        <p:attrNameLst>
                                          <p:attrName>ppt_w</p:attrName>
                                        </p:attrNameLst>
                                      </p:cBhvr>
                                      <p:tavLst>
                                        <p:tav tm="0">
                                          <p:val>
                                            <p:fltVal val="0"/>
                                          </p:val>
                                        </p:tav>
                                        <p:tav tm="100000">
                                          <p:val>
                                            <p:strVal val="#ppt_w"/>
                                          </p:val>
                                        </p:tav>
                                      </p:tavLst>
                                    </p:anim>
                                    <p:anim calcmode="lin" valueType="num">
                                      <p:cBhvr>
                                        <p:cTn id="68" dur="500" fill="hold"/>
                                        <p:tgtEl>
                                          <p:spTgt spid="6">
                                            <p:txEl>
                                              <p:pRg st="11" end="11"/>
                                            </p:txEl>
                                          </p:spTgt>
                                        </p:tgtEl>
                                        <p:attrNameLst>
                                          <p:attrName>ppt_h</p:attrName>
                                        </p:attrNameLst>
                                      </p:cBhvr>
                                      <p:tavLst>
                                        <p:tav tm="0">
                                          <p:val>
                                            <p:fltVal val="0"/>
                                          </p:val>
                                        </p:tav>
                                        <p:tav tm="100000">
                                          <p:val>
                                            <p:strVal val="#ppt_h"/>
                                          </p:val>
                                        </p:tav>
                                      </p:tavLst>
                                    </p:anim>
                                    <p:animEffect transition="in" filter="fade">
                                      <p:cBhvr>
                                        <p:cTn id="69" dur="500"/>
                                        <p:tgtEl>
                                          <p:spTgt spid="6">
                                            <p:txEl>
                                              <p:pRg st="11" end="11"/>
                                            </p:txEl>
                                          </p:spTgt>
                                        </p:tgtEl>
                                      </p:cBhvr>
                                    </p:animEffect>
                                  </p:childTnLst>
                                </p:cTn>
                              </p:par>
                              <p:par>
                                <p:cTn id="70" presetID="53" presetClass="entr" presetSubtype="16" fill="hold" grpId="0" nodeType="withEffect">
                                  <p:stCondLst>
                                    <p:cond delay="0"/>
                                  </p:stCondLst>
                                  <p:childTnLst>
                                    <p:set>
                                      <p:cBhvr>
                                        <p:cTn id="71" dur="1" fill="hold">
                                          <p:stCondLst>
                                            <p:cond delay="0"/>
                                          </p:stCondLst>
                                        </p:cTn>
                                        <p:tgtEl>
                                          <p:spTgt spid="6">
                                            <p:txEl>
                                              <p:pRg st="12" end="12"/>
                                            </p:txEl>
                                          </p:spTgt>
                                        </p:tgtEl>
                                        <p:attrNameLst>
                                          <p:attrName>style.visibility</p:attrName>
                                        </p:attrNameLst>
                                      </p:cBhvr>
                                      <p:to>
                                        <p:strVal val="visible"/>
                                      </p:to>
                                    </p:set>
                                    <p:anim calcmode="lin" valueType="num">
                                      <p:cBhvr>
                                        <p:cTn id="72" dur="500" fill="hold"/>
                                        <p:tgtEl>
                                          <p:spTgt spid="6">
                                            <p:txEl>
                                              <p:pRg st="12" end="12"/>
                                            </p:txEl>
                                          </p:spTgt>
                                        </p:tgtEl>
                                        <p:attrNameLst>
                                          <p:attrName>ppt_w</p:attrName>
                                        </p:attrNameLst>
                                      </p:cBhvr>
                                      <p:tavLst>
                                        <p:tav tm="0">
                                          <p:val>
                                            <p:fltVal val="0"/>
                                          </p:val>
                                        </p:tav>
                                        <p:tav tm="100000">
                                          <p:val>
                                            <p:strVal val="#ppt_w"/>
                                          </p:val>
                                        </p:tav>
                                      </p:tavLst>
                                    </p:anim>
                                    <p:anim calcmode="lin" valueType="num">
                                      <p:cBhvr>
                                        <p:cTn id="73" dur="500" fill="hold"/>
                                        <p:tgtEl>
                                          <p:spTgt spid="6">
                                            <p:txEl>
                                              <p:pRg st="12" end="12"/>
                                            </p:txEl>
                                          </p:spTgt>
                                        </p:tgtEl>
                                        <p:attrNameLst>
                                          <p:attrName>ppt_h</p:attrName>
                                        </p:attrNameLst>
                                      </p:cBhvr>
                                      <p:tavLst>
                                        <p:tav tm="0">
                                          <p:val>
                                            <p:fltVal val="0"/>
                                          </p:val>
                                        </p:tav>
                                        <p:tav tm="100000">
                                          <p:val>
                                            <p:strVal val="#ppt_h"/>
                                          </p:val>
                                        </p:tav>
                                      </p:tavLst>
                                    </p:anim>
                                    <p:animEffect transition="in" filter="fade">
                                      <p:cBhvr>
                                        <p:cTn id="74" dur="500"/>
                                        <p:tgtEl>
                                          <p:spTgt spid="6">
                                            <p:txEl>
                                              <p:pRg st="12" end="12"/>
                                            </p:txEl>
                                          </p:spTgt>
                                        </p:tgtEl>
                                      </p:cBhvr>
                                    </p:animEffect>
                                  </p:childTnLst>
                                </p:cTn>
                              </p:par>
                              <p:par>
                                <p:cTn id="75" presetID="53" presetClass="entr" presetSubtype="16" fill="hold" grpId="0" nodeType="withEffect">
                                  <p:stCondLst>
                                    <p:cond delay="0"/>
                                  </p:stCondLst>
                                  <p:childTnLst>
                                    <p:set>
                                      <p:cBhvr>
                                        <p:cTn id="76" dur="1" fill="hold">
                                          <p:stCondLst>
                                            <p:cond delay="0"/>
                                          </p:stCondLst>
                                        </p:cTn>
                                        <p:tgtEl>
                                          <p:spTgt spid="6">
                                            <p:txEl>
                                              <p:pRg st="13" end="13"/>
                                            </p:txEl>
                                          </p:spTgt>
                                        </p:tgtEl>
                                        <p:attrNameLst>
                                          <p:attrName>style.visibility</p:attrName>
                                        </p:attrNameLst>
                                      </p:cBhvr>
                                      <p:to>
                                        <p:strVal val="visible"/>
                                      </p:to>
                                    </p:set>
                                    <p:anim calcmode="lin" valueType="num">
                                      <p:cBhvr>
                                        <p:cTn id="77" dur="500" fill="hold"/>
                                        <p:tgtEl>
                                          <p:spTgt spid="6">
                                            <p:txEl>
                                              <p:pRg st="13" end="13"/>
                                            </p:txEl>
                                          </p:spTgt>
                                        </p:tgtEl>
                                        <p:attrNameLst>
                                          <p:attrName>ppt_w</p:attrName>
                                        </p:attrNameLst>
                                      </p:cBhvr>
                                      <p:tavLst>
                                        <p:tav tm="0">
                                          <p:val>
                                            <p:fltVal val="0"/>
                                          </p:val>
                                        </p:tav>
                                        <p:tav tm="100000">
                                          <p:val>
                                            <p:strVal val="#ppt_w"/>
                                          </p:val>
                                        </p:tav>
                                      </p:tavLst>
                                    </p:anim>
                                    <p:anim calcmode="lin" valueType="num">
                                      <p:cBhvr>
                                        <p:cTn id="78" dur="500" fill="hold"/>
                                        <p:tgtEl>
                                          <p:spTgt spid="6">
                                            <p:txEl>
                                              <p:pRg st="13" end="13"/>
                                            </p:txEl>
                                          </p:spTgt>
                                        </p:tgtEl>
                                        <p:attrNameLst>
                                          <p:attrName>ppt_h</p:attrName>
                                        </p:attrNameLst>
                                      </p:cBhvr>
                                      <p:tavLst>
                                        <p:tav tm="0">
                                          <p:val>
                                            <p:fltVal val="0"/>
                                          </p:val>
                                        </p:tav>
                                        <p:tav tm="100000">
                                          <p:val>
                                            <p:strVal val="#ppt_h"/>
                                          </p:val>
                                        </p:tav>
                                      </p:tavLst>
                                    </p:anim>
                                    <p:animEffect transition="in" filter="fade">
                                      <p:cBhvr>
                                        <p:cTn id="79" dur="500"/>
                                        <p:tgtEl>
                                          <p:spTgt spid="6">
                                            <p:txEl>
                                              <p:pRg st="13" end="13"/>
                                            </p:txEl>
                                          </p:spTgt>
                                        </p:tgtEl>
                                      </p:cBhvr>
                                    </p:animEffect>
                                  </p:childTnLst>
                                </p:cTn>
                              </p:par>
                              <p:par>
                                <p:cTn id="80" presetID="53" presetClass="entr" presetSubtype="16" fill="hold" grpId="0" nodeType="withEffect">
                                  <p:stCondLst>
                                    <p:cond delay="0"/>
                                  </p:stCondLst>
                                  <p:childTnLst>
                                    <p:set>
                                      <p:cBhvr>
                                        <p:cTn id="81" dur="1" fill="hold">
                                          <p:stCondLst>
                                            <p:cond delay="0"/>
                                          </p:stCondLst>
                                        </p:cTn>
                                        <p:tgtEl>
                                          <p:spTgt spid="6">
                                            <p:txEl>
                                              <p:pRg st="14" end="14"/>
                                            </p:txEl>
                                          </p:spTgt>
                                        </p:tgtEl>
                                        <p:attrNameLst>
                                          <p:attrName>style.visibility</p:attrName>
                                        </p:attrNameLst>
                                      </p:cBhvr>
                                      <p:to>
                                        <p:strVal val="visible"/>
                                      </p:to>
                                    </p:set>
                                    <p:anim calcmode="lin" valueType="num">
                                      <p:cBhvr>
                                        <p:cTn id="82" dur="500" fill="hold"/>
                                        <p:tgtEl>
                                          <p:spTgt spid="6">
                                            <p:txEl>
                                              <p:pRg st="14" end="14"/>
                                            </p:txEl>
                                          </p:spTgt>
                                        </p:tgtEl>
                                        <p:attrNameLst>
                                          <p:attrName>ppt_w</p:attrName>
                                        </p:attrNameLst>
                                      </p:cBhvr>
                                      <p:tavLst>
                                        <p:tav tm="0">
                                          <p:val>
                                            <p:fltVal val="0"/>
                                          </p:val>
                                        </p:tav>
                                        <p:tav tm="100000">
                                          <p:val>
                                            <p:strVal val="#ppt_w"/>
                                          </p:val>
                                        </p:tav>
                                      </p:tavLst>
                                    </p:anim>
                                    <p:anim calcmode="lin" valueType="num">
                                      <p:cBhvr>
                                        <p:cTn id="83" dur="500" fill="hold"/>
                                        <p:tgtEl>
                                          <p:spTgt spid="6">
                                            <p:txEl>
                                              <p:pRg st="14" end="14"/>
                                            </p:txEl>
                                          </p:spTgt>
                                        </p:tgtEl>
                                        <p:attrNameLst>
                                          <p:attrName>ppt_h</p:attrName>
                                        </p:attrNameLst>
                                      </p:cBhvr>
                                      <p:tavLst>
                                        <p:tav tm="0">
                                          <p:val>
                                            <p:fltVal val="0"/>
                                          </p:val>
                                        </p:tav>
                                        <p:tav tm="100000">
                                          <p:val>
                                            <p:strVal val="#ppt_h"/>
                                          </p:val>
                                        </p:tav>
                                      </p:tavLst>
                                    </p:anim>
                                    <p:animEffect transition="in" filter="fade">
                                      <p:cBhvr>
                                        <p:cTn id="84" dur="500"/>
                                        <p:tgtEl>
                                          <p:spTgt spid="6">
                                            <p:txEl>
                                              <p:pRg st="14" end="14"/>
                                            </p:txEl>
                                          </p:spTgt>
                                        </p:tgtEl>
                                      </p:cBhvr>
                                    </p:animEffect>
                                  </p:childTnLst>
                                </p:cTn>
                              </p:par>
                              <p:par>
                                <p:cTn id="85" presetID="53" presetClass="entr" presetSubtype="16" fill="hold" grpId="0" nodeType="withEffect">
                                  <p:stCondLst>
                                    <p:cond delay="0"/>
                                  </p:stCondLst>
                                  <p:childTnLst>
                                    <p:set>
                                      <p:cBhvr>
                                        <p:cTn id="86" dur="1" fill="hold">
                                          <p:stCondLst>
                                            <p:cond delay="0"/>
                                          </p:stCondLst>
                                        </p:cTn>
                                        <p:tgtEl>
                                          <p:spTgt spid="7">
                                            <p:bg/>
                                          </p:spTgt>
                                        </p:tgtEl>
                                        <p:attrNameLst>
                                          <p:attrName>style.visibility</p:attrName>
                                        </p:attrNameLst>
                                      </p:cBhvr>
                                      <p:to>
                                        <p:strVal val="visible"/>
                                      </p:to>
                                    </p:set>
                                    <p:anim calcmode="lin" valueType="num">
                                      <p:cBhvr>
                                        <p:cTn id="87" dur="500" fill="hold"/>
                                        <p:tgtEl>
                                          <p:spTgt spid="7">
                                            <p:bg/>
                                          </p:spTgt>
                                        </p:tgtEl>
                                        <p:attrNameLst>
                                          <p:attrName>ppt_w</p:attrName>
                                        </p:attrNameLst>
                                      </p:cBhvr>
                                      <p:tavLst>
                                        <p:tav tm="0">
                                          <p:val>
                                            <p:fltVal val="0"/>
                                          </p:val>
                                        </p:tav>
                                        <p:tav tm="100000">
                                          <p:val>
                                            <p:strVal val="#ppt_w"/>
                                          </p:val>
                                        </p:tav>
                                      </p:tavLst>
                                    </p:anim>
                                    <p:anim calcmode="lin" valueType="num">
                                      <p:cBhvr>
                                        <p:cTn id="88" dur="500" fill="hold"/>
                                        <p:tgtEl>
                                          <p:spTgt spid="7">
                                            <p:bg/>
                                          </p:spTgt>
                                        </p:tgtEl>
                                        <p:attrNameLst>
                                          <p:attrName>ppt_h</p:attrName>
                                        </p:attrNameLst>
                                      </p:cBhvr>
                                      <p:tavLst>
                                        <p:tav tm="0">
                                          <p:val>
                                            <p:fltVal val="0"/>
                                          </p:val>
                                        </p:tav>
                                        <p:tav tm="100000">
                                          <p:val>
                                            <p:strVal val="#ppt_h"/>
                                          </p:val>
                                        </p:tav>
                                      </p:tavLst>
                                    </p:anim>
                                    <p:animEffect transition="in" filter="fade">
                                      <p:cBhvr>
                                        <p:cTn id="89" dur="500"/>
                                        <p:tgtEl>
                                          <p:spTgt spid="7">
                                            <p:bg/>
                                          </p:spTgt>
                                        </p:tgtEl>
                                      </p:cBhvr>
                                    </p:animEffect>
                                  </p:childTnLst>
                                </p:cTn>
                              </p:par>
                              <p:par>
                                <p:cTn id="90" presetID="53" presetClass="entr" presetSubtype="16" fill="hold" grpId="0" nodeType="withEffect">
                                  <p:stCondLst>
                                    <p:cond delay="0"/>
                                  </p:stCondLst>
                                  <p:childTnLst>
                                    <p:set>
                                      <p:cBhvr>
                                        <p:cTn id="91" dur="1" fill="hold">
                                          <p:stCondLst>
                                            <p:cond delay="0"/>
                                          </p:stCondLst>
                                        </p:cTn>
                                        <p:tgtEl>
                                          <p:spTgt spid="7">
                                            <p:txEl>
                                              <p:pRg st="0" end="0"/>
                                            </p:txEl>
                                          </p:spTgt>
                                        </p:tgtEl>
                                        <p:attrNameLst>
                                          <p:attrName>style.visibility</p:attrName>
                                        </p:attrNameLst>
                                      </p:cBhvr>
                                      <p:to>
                                        <p:strVal val="visible"/>
                                      </p:to>
                                    </p:set>
                                    <p:anim calcmode="lin" valueType="num">
                                      <p:cBhvr>
                                        <p:cTn id="92" dur="500" fill="hold"/>
                                        <p:tgtEl>
                                          <p:spTgt spid="7">
                                            <p:txEl>
                                              <p:pRg st="0" end="0"/>
                                            </p:txEl>
                                          </p:spTgt>
                                        </p:tgtEl>
                                        <p:attrNameLst>
                                          <p:attrName>ppt_w</p:attrName>
                                        </p:attrNameLst>
                                      </p:cBhvr>
                                      <p:tavLst>
                                        <p:tav tm="0">
                                          <p:val>
                                            <p:fltVal val="0"/>
                                          </p:val>
                                        </p:tav>
                                        <p:tav tm="100000">
                                          <p:val>
                                            <p:strVal val="#ppt_w"/>
                                          </p:val>
                                        </p:tav>
                                      </p:tavLst>
                                    </p:anim>
                                    <p:anim calcmode="lin" valueType="num">
                                      <p:cBhvr>
                                        <p:cTn id="93" dur="500" fill="hold"/>
                                        <p:tgtEl>
                                          <p:spTgt spid="7">
                                            <p:txEl>
                                              <p:pRg st="0" end="0"/>
                                            </p:txEl>
                                          </p:spTgt>
                                        </p:tgtEl>
                                        <p:attrNameLst>
                                          <p:attrName>ppt_h</p:attrName>
                                        </p:attrNameLst>
                                      </p:cBhvr>
                                      <p:tavLst>
                                        <p:tav tm="0">
                                          <p:val>
                                            <p:fltVal val="0"/>
                                          </p:val>
                                        </p:tav>
                                        <p:tav tm="100000">
                                          <p:val>
                                            <p:strVal val="#ppt_h"/>
                                          </p:val>
                                        </p:tav>
                                      </p:tavLst>
                                    </p:anim>
                                    <p:animEffect transition="in" filter="fade">
                                      <p:cBhvr>
                                        <p:cTn id="94" dur="500"/>
                                        <p:tgtEl>
                                          <p:spTgt spid="7">
                                            <p:txEl>
                                              <p:pRg st="0" end="0"/>
                                            </p:txEl>
                                          </p:spTgt>
                                        </p:tgtEl>
                                      </p:cBhvr>
                                    </p:animEffect>
                                  </p:childTnLst>
                                </p:cTn>
                              </p:par>
                              <p:par>
                                <p:cTn id="95" presetID="53" presetClass="entr" presetSubtype="16" fill="hold" grpId="0" nodeType="withEffect">
                                  <p:stCondLst>
                                    <p:cond delay="0"/>
                                  </p:stCondLst>
                                  <p:childTnLst>
                                    <p:set>
                                      <p:cBhvr>
                                        <p:cTn id="96" dur="1" fill="hold">
                                          <p:stCondLst>
                                            <p:cond delay="0"/>
                                          </p:stCondLst>
                                        </p:cTn>
                                        <p:tgtEl>
                                          <p:spTgt spid="7">
                                            <p:txEl>
                                              <p:pRg st="1" end="1"/>
                                            </p:txEl>
                                          </p:spTgt>
                                        </p:tgtEl>
                                        <p:attrNameLst>
                                          <p:attrName>style.visibility</p:attrName>
                                        </p:attrNameLst>
                                      </p:cBhvr>
                                      <p:to>
                                        <p:strVal val="visible"/>
                                      </p:to>
                                    </p:set>
                                    <p:anim calcmode="lin" valueType="num">
                                      <p:cBhvr>
                                        <p:cTn id="97" dur="500" fill="hold"/>
                                        <p:tgtEl>
                                          <p:spTgt spid="7">
                                            <p:txEl>
                                              <p:pRg st="1" end="1"/>
                                            </p:txEl>
                                          </p:spTgt>
                                        </p:tgtEl>
                                        <p:attrNameLst>
                                          <p:attrName>ppt_w</p:attrName>
                                        </p:attrNameLst>
                                      </p:cBhvr>
                                      <p:tavLst>
                                        <p:tav tm="0">
                                          <p:val>
                                            <p:fltVal val="0"/>
                                          </p:val>
                                        </p:tav>
                                        <p:tav tm="100000">
                                          <p:val>
                                            <p:strVal val="#ppt_w"/>
                                          </p:val>
                                        </p:tav>
                                      </p:tavLst>
                                    </p:anim>
                                    <p:anim calcmode="lin" valueType="num">
                                      <p:cBhvr>
                                        <p:cTn id="98" dur="500" fill="hold"/>
                                        <p:tgtEl>
                                          <p:spTgt spid="7">
                                            <p:txEl>
                                              <p:pRg st="1" end="1"/>
                                            </p:txEl>
                                          </p:spTgt>
                                        </p:tgtEl>
                                        <p:attrNameLst>
                                          <p:attrName>ppt_h</p:attrName>
                                        </p:attrNameLst>
                                      </p:cBhvr>
                                      <p:tavLst>
                                        <p:tav tm="0">
                                          <p:val>
                                            <p:fltVal val="0"/>
                                          </p:val>
                                        </p:tav>
                                        <p:tav tm="100000">
                                          <p:val>
                                            <p:strVal val="#ppt_h"/>
                                          </p:val>
                                        </p:tav>
                                      </p:tavLst>
                                    </p:anim>
                                    <p:animEffect transition="in" filter="fade">
                                      <p:cBhvr>
                                        <p:cTn id="99" dur="500"/>
                                        <p:tgtEl>
                                          <p:spTgt spid="7">
                                            <p:txEl>
                                              <p:pRg st="1" end="1"/>
                                            </p:txEl>
                                          </p:spTgt>
                                        </p:tgtEl>
                                      </p:cBhvr>
                                    </p:animEffect>
                                  </p:childTnLst>
                                </p:cTn>
                              </p:par>
                              <p:par>
                                <p:cTn id="100" presetID="53" presetClass="entr" presetSubtype="16" fill="hold" grpId="0" nodeType="withEffect">
                                  <p:stCondLst>
                                    <p:cond delay="0"/>
                                  </p:stCondLst>
                                  <p:childTnLst>
                                    <p:set>
                                      <p:cBhvr>
                                        <p:cTn id="101" dur="1" fill="hold">
                                          <p:stCondLst>
                                            <p:cond delay="0"/>
                                          </p:stCondLst>
                                        </p:cTn>
                                        <p:tgtEl>
                                          <p:spTgt spid="7">
                                            <p:txEl>
                                              <p:pRg st="2" end="2"/>
                                            </p:txEl>
                                          </p:spTgt>
                                        </p:tgtEl>
                                        <p:attrNameLst>
                                          <p:attrName>style.visibility</p:attrName>
                                        </p:attrNameLst>
                                      </p:cBhvr>
                                      <p:to>
                                        <p:strVal val="visible"/>
                                      </p:to>
                                    </p:set>
                                    <p:anim calcmode="lin" valueType="num">
                                      <p:cBhvr>
                                        <p:cTn id="102" dur="500" fill="hold"/>
                                        <p:tgtEl>
                                          <p:spTgt spid="7">
                                            <p:txEl>
                                              <p:pRg st="2" end="2"/>
                                            </p:txEl>
                                          </p:spTgt>
                                        </p:tgtEl>
                                        <p:attrNameLst>
                                          <p:attrName>ppt_w</p:attrName>
                                        </p:attrNameLst>
                                      </p:cBhvr>
                                      <p:tavLst>
                                        <p:tav tm="0">
                                          <p:val>
                                            <p:fltVal val="0"/>
                                          </p:val>
                                        </p:tav>
                                        <p:tav tm="100000">
                                          <p:val>
                                            <p:strVal val="#ppt_w"/>
                                          </p:val>
                                        </p:tav>
                                      </p:tavLst>
                                    </p:anim>
                                    <p:anim calcmode="lin" valueType="num">
                                      <p:cBhvr>
                                        <p:cTn id="103" dur="500" fill="hold"/>
                                        <p:tgtEl>
                                          <p:spTgt spid="7">
                                            <p:txEl>
                                              <p:pRg st="2" end="2"/>
                                            </p:txEl>
                                          </p:spTgt>
                                        </p:tgtEl>
                                        <p:attrNameLst>
                                          <p:attrName>ppt_h</p:attrName>
                                        </p:attrNameLst>
                                      </p:cBhvr>
                                      <p:tavLst>
                                        <p:tav tm="0">
                                          <p:val>
                                            <p:fltVal val="0"/>
                                          </p:val>
                                        </p:tav>
                                        <p:tav tm="100000">
                                          <p:val>
                                            <p:strVal val="#ppt_h"/>
                                          </p:val>
                                        </p:tav>
                                      </p:tavLst>
                                    </p:anim>
                                    <p:animEffect transition="in" filter="fade">
                                      <p:cBhvr>
                                        <p:cTn id="104" dur="500"/>
                                        <p:tgtEl>
                                          <p:spTgt spid="7">
                                            <p:txEl>
                                              <p:pRg st="2" end="2"/>
                                            </p:txEl>
                                          </p:spTgt>
                                        </p:tgtEl>
                                      </p:cBhvr>
                                    </p:animEffect>
                                  </p:childTnLst>
                                </p:cTn>
                              </p:par>
                              <p:par>
                                <p:cTn id="105" presetID="53" presetClass="entr" presetSubtype="16" fill="hold" grpId="0" nodeType="withEffect">
                                  <p:stCondLst>
                                    <p:cond delay="0"/>
                                  </p:stCondLst>
                                  <p:childTnLst>
                                    <p:set>
                                      <p:cBhvr>
                                        <p:cTn id="106" dur="1" fill="hold">
                                          <p:stCondLst>
                                            <p:cond delay="0"/>
                                          </p:stCondLst>
                                        </p:cTn>
                                        <p:tgtEl>
                                          <p:spTgt spid="7">
                                            <p:txEl>
                                              <p:pRg st="3" end="3"/>
                                            </p:txEl>
                                          </p:spTgt>
                                        </p:tgtEl>
                                        <p:attrNameLst>
                                          <p:attrName>style.visibility</p:attrName>
                                        </p:attrNameLst>
                                      </p:cBhvr>
                                      <p:to>
                                        <p:strVal val="visible"/>
                                      </p:to>
                                    </p:set>
                                    <p:anim calcmode="lin" valueType="num">
                                      <p:cBhvr>
                                        <p:cTn id="107" dur="500" fill="hold"/>
                                        <p:tgtEl>
                                          <p:spTgt spid="7">
                                            <p:txEl>
                                              <p:pRg st="3" end="3"/>
                                            </p:txEl>
                                          </p:spTgt>
                                        </p:tgtEl>
                                        <p:attrNameLst>
                                          <p:attrName>ppt_w</p:attrName>
                                        </p:attrNameLst>
                                      </p:cBhvr>
                                      <p:tavLst>
                                        <p:tav tm="0">
                                          <p:val>
                                            <p:fltVal val="0"/>
                                          </p:val>
                                        </p:tav>
                                        <p:tav tm="100000">
                                          <p:val>
                                            <p:strVal val="#ppt_w"/>
                                          </p:val>
                                        </p:tav>
                                      </p:tavLst>
                                    </p:anim>
                                    <p:anim calcmode="lin" valueType="num">
                                      <p:cBhvr>
                                        <p:cTn id="108" dur="500" fill="hold"/>
                                        <p:tgtEl>
                                          <p:spTgt spid="7">
                                            <p:txEl>
                                              <p:pRg st="3" end="3"/>
                                            </p:txEl>
                                          </p:spTgt>
                                        </p:tgtEl>
                                        <p:attrNameLst>
                                          <p:attrName>ppt_h</p:attrName>
                                        </p:attrNameLst>
                                      </p:cBhvr>
                                      <p:tavLst>
                                        <p:tav tm="0">
                                          <p:val>
                                            <p:fltVal val="0"/>
                                          </p:val>
                                        </p:tav>
                                        <p:tav tm="100000">
                                          <p:val>
                                            <p:strVal val="#ppt_h"/>
                                          </p:val>
                                        </p:tav>
                                      </p:tavLst>
                                    </p:anim>
                                    <p:animEffect transition="in" filter="fade">
                                      <p:cBhvr>
                                        <p:cTn id="109" dur="500"/>
                                        <p:tgtEl>
                                          <p:spTgt spid="7">
                                            <p:txEl>
                                              <p:pRg st="3" end="3"/>
                                            </p:txEl>
                                          </p:spTgt>
                                        </p:tgtEl>
                                      </p:cBhvr>
                                    </p:animEffect>
                                  </p:childTnLst>
                                </p:cTn>
                              </p:par>
                              <p:par>
                                <p:cTn id="110" presetID="53" presetClass="entr" presetSubtype="16" fill="hold" grpId="0" nodeType="withEffect">
                                  <p:stCondLst>
                                    <p:cond delay="0"/>
                                  </p:stCondLst>
                                  <p:childTnLst>
                                    <p:set>
                                      <p:cBhvr>
                                        <p:cTn id="111" dur="1" fill="hold">
                                          <p:stCondLst>
                                            <p:cond delay="0"/>
                                          </p:stCondLst>
                                        </p:cTn>
                                        <p:tgtEl>
                                          <p:spTgt spid="7">
                                            <p:txEl>
                                              <p:pRg st="4" end="4"/>
                                            </p:txEl>
                                          </p:spTgt>
                                        </p:tgtEl>
                                        <p:attrNameLst>
                                          <p:attrName>style.visibility</p:attrName>
                                        </p:attrNameLst>
                                      </p:cBhvr>
                                      <p:to>
                                        <p:strVal val="visible"/>
                                      </p:to>
                                    </p:set>
                                    <p:anim calcmode="lin" valueType="num">
                                      <p:cBhvr>
                                        <p:cTn id="112" dur="500" fill="hold"/>
                                        <p:tgtEl>
                                          <p:spTgt spid="7">
                                            <p:txEl>
                                              <p:pRg st="4" end="4"/>
                                            </p:txEl>
                                          </p:spTgt>
                                        </p:tgtEl>
                                        <p:attrNameLst>
                                          <p:attrName>ppt_w</p:attrName>
                                        </p:attrNameLst>
                                      </p:cBhvr>
                                      <p:tavLst>
                                        <p:tav tm="0">
                                          <p:val>
                                            <p:fltVal val="0"/>
                                          </p:val>
                                        </p:tav>
                                        <p:tav tm="100000">
                                          <p:val>
                                            <p:strVal val="#ppt_w"/>
                                          </p:val>
                                        </p:tav>
                                      </p:tavLst>
                                    </p:anim>
                                    <p:anim calcmode="lin" valueType="num">
                                      <p:cBhvr>
                                        <p:cTn id="113" dur="500" fill="hold"/>
                                        <p:tgtEl>
                                          <p:spTgt spid="7">
                                            <p:txEl>
                                              <p:pRg st="4" end="4"/>
                                            </p:txEl>
                                          </p:spTgt>
                                        </p:tgtEl>
                                        <p:attrNameLst>
                                          <p:attrName>ppt_h</p:attrName>
                                        </p:attrNameLst>
                                      </p:cBhvr>
                                      <p:tavLst>
                                        <p:tav tm="0">
                                          <p:val>
                                            <p:fltVal val="0"/>
                                          </p:val>
                                        </p:tav>
                                        <p:tav tm="100000">
                                          <p:val>
                                            <p:strVal val="#ppt_h"/>
                                          </p:val>
                                        </p:tav>
                                      </p:tavLst>
                                    </p:anim>
                                    <p:animEffect transition="in" filter="fade">
                                      <p:cBhvr>
                                        <p:cTn id="114" dur="500"/>
                                        <p:tgtEl>
                                          <p:spTgt spid="7">
                                            <p:txEl>
                                              <p:pRg st="4" end="4"/>
                                            </p:txEl>
                                          </p:spTgt>
                                        </p:tgtEl>
                                      </p:cBhvr>
                                    </p:animEffect>
                                  </p:childTnLst>
                                </p:cTn>
                              </p:par>
                              <p:par>
                                <p:cTn id="115" presetID="53" presetClass="entr" presetSubtype="16" fill="hold" grpId="0" nodeType="withEffect">
                                  <p:stCondLst>
                                    <p:cond delay="0"/>
                                  </p:stCondLst>
                                  <p:childTnLst>
                                    <p:set>
                                      <p:cBhvr>
                                        <p:cTn id="116" dur="1" fill="hold">
                                          <p:stCondLst>
                                            <p:cond delay="0"/>
                                          </p:stCondLst>
                                        </p:cTn>
                                        <p:tgtEl>
                                          <p:spTgt spid="7">
                                            <p:txEl>
                                              <p:pRg st="5" end="5"/>
                                            </p:txEl>
                                          </p:spTgt>
                                        </p:tgtEl>
                                        <p:attrNameLst>
                                          <p:attrName>style.visibility</p:attrName>
                                        </p:attrNameLst>
                                      </p:cBhvr>
                                      <p:to>
                                        <p:strVal val="visible"/>
                                      </p:to>
                                    </p:set>
                                    <p:anim calcmode="lin" valueType="num">
                                      <p:cBhvr>
                                        <p:cTn id="117" dur="500" fill="hold"/>
                                        <p:tgtEl>
                                          <p:spTgt spid="7">
                                            <p:txEl>
                                              <p:pRg st="5" end="5"/>
                                            </p:txEl>
                                          </p:spTgt>
                                        </p:tgtEl>
                                        <p:attrNameLst>
                                          <p:attrName>ppt_w</p:attrName>
                                        </p:attrNameLst>
                                      </p:cBhvr>
                                      <p:tavLst>
                                        <p:tav tm="0">
                                          <p:val>
                                            <p:fltVal val="0"/>
                                          </p:val>
                                        </p:tav>
                                        <p:tav tm="100000">
                                          <p:val>
                                            <p:strVal val="#ppt_w"/>
                                          </p:val>
                                        </p:tav>
                                      </p:tavLst>
                                    </p:anim>
                                    <p:anim calcmode="lin" valueType="num">
                                      <p:cBhvr>
                                        <p:cTn id="118" dur="500" fill="hold"/>
                                        <p:tgtEl>
                                          <p:spTgt spid="7">
                                            <p:txEl>
                                              <p:pRg st="5" end="5"/>
                                            </p:txEl>
                                          </p:spTgt>
                                        </p:tgtEl>
                                        <p:attrNameLst>
                                          <p:attrName>ppt_h</p:attrName>
                                        </p:attrNameLst>
                                      </p:cBhvr>
                                      <p:tavLst>
                                        <p:tav tm="0">
                                          <p:val>
                                            <p:fltVal val="0"/>
                                          </p:val>
                                        </p:tav>
                                        <p:tav tm="100000">
                                          <p:val>
                                            <p:strVal val="#ppt_h"/>
                                          </p:val>
                                        </p:tav>
                                      </p:tavLst>
                                    </p:anim>
                                    <p:animEffect transition="in" filter="fade">
                                      <p:cBhvr>
                                        <p:cTn id="119" dur="500"/>
                                        <p:tgtEl>
                                          <p:spTgt spid="7">
                                            <p:txEl>
                                              <p:pRg st="5" end="5"/>
                                            </p:txEl>
                                          </p:spTgt>
                                        </p:tgtEl>
                                      </p:cBhvr>
                                    </p:animEffect>
                                  </p:childTnLst>
                                </p:cTn>
                              </p:par>
                              <p:par>
                                <p:cTn id="120" presetID="53" presetClass="entr" presetSubtype="16" fill="hold" grpId="0" nodeType="withEffect">
                                  <p:stCondLst>
                                    <p:cond delay="0"/>
                                  </p:stCondLst>
                                  <p:childTnLst>
                                    <p:set>
                                      <p:cBhvr>
                                        <p:cTn id="121" dur="1" fill="hold">
                                          <p:stCondLst>
                                            <p:cond delay="0"/>
                                          </p:stCondLst>
                                        </p:cTn>
                                        <p:tgtEl>
                                          <p:spTgt spid="7">
                                            <p:txEl>
                                              <p:pRg st="6" end="6"/>
                                            </p:txEl>
                                          </p:spTgt>
                                        </p:tgtEl>
                                        <p:attrNameLst>
                                          <p:attrName>style.visibility</p:attrName>
                                        </p:attrNameLst>
                                      </p:cBhvr>
                                      <p:to>
                                        <p:strVal val="visible"/>
                                      </p:to>
                                    </p:set>
                                    <p:anim calcmode="lin" valueType="num">
                                      <p:cBhvr>
                                        <p:cTn id="122" dur="500" fill="hold"/>
                                        <p:tgtEl>
                                          <p:spTgt spid="7">
                                            <p:txEl>
                                              <p:pRg st="6" end="6"/>
                                            </p:txEl>
                                          </p:spTgt>
                                        </p:tgtEl>
                                        <p:attrNameLst>
                                          <p:attrName>ppt_w</p:attrName>
                                        </p:attrNameLst>
                                      </p:cBhvr>
                                      <p:tavLst>
                                        <p:tav tm="0">
                                          <p:val>
                                            <p:fltVal val="0"/>
                                          </p:val>
                                        </p:tav>
                                        <p:tav tm="100000">
                                          <p:val>
                                            <p:strVal val="#ppt_w"/>
                                          </p:val>
                                        </p:tav>
                                      </p:tavLst>
                                    </p:anim>
                                    <p:anim calcmode="lin" valueType="num">
                                      <p:cBhvr>
                                        <p:cTn id="123" dur="500" fill="hold"/>
                                        <p:tgtEl>
                                          <p:spTgt spid="7">
                                            <p:txEl>
                                              <p:pRg st="6" end="6"/>
                                            </p:txEl>
                                          </p:spTgt>
                                        </p:tgtEl>
                                        <p:attrNameLst>
                                          <p:attrName>ppt_h</p:attrName>
                                        </p:attrNameLst>
                                      </p:cBhvr>
                                      <p:tavLst>
                                        <p:tav tm="0">
                                          <p:val>
                                            <p:fltVal val="0"/>
                                          </p:val>
                                        </p:tav>
                                        <p:tav tm="100000">
                                          <p:val>
                                            <p:strVal val="#ppt_h"/>
                                          </p:val>
                                        </p:tav>
                                      </p:tavLst>
                                    </p:anim>
                                    <p:animEffect transition="in" filter="fade">
                                      <p:cBhvr>
                                        <p:cTn id="124" dur="500"/>
                                        <p:tgtEl>
                                          <p:spTgt spid="7">
                                            <p:txEl>
                                              <p:pRg st="6" end="6"/>
                                            </p:txEl>
                                          </p:spTgt>
                                        </p:tgtEl>
                                      </p:cBhvr>
                                    </p:animEffect>
                                  </p:childTnLst>
                                </p:cTn>
                              </p:par>
                              <p:par>
                                <p:cTn id="125" presetID="53" presetClass="entr" presetSubtype="16" fill="hold" grpId="0" nodeType="withEffect">
                                  <p:stCondLst>
                                    <p:cond delay="0"/>
                                  </p:stCondLst>
                                  <p:childTnLst>
                                    <p:set>
                                      <p:cBhvr>
                                        <p:cTn id="126" dur="1" fill="hold">
                                          <p:stCondLst>
                                            <p:cond delay="0"/>
                                          </p:stCondLst>
                                        </p:cTn>
                                        <p:tgtEl>
                                          <p:spTgt spid="7">
                                            <p:txEl>
                                              <p:pRg st="7" end="7"/>
                                            </p:txEl>
                                          </p:spTgt>
                                        </p:tgtEl>
                                        <p:attrNameLst>
                                          <p:attrName>style.visibility</p:attrName>
                                        </p:attrNameLst>
                                      </p:cBhvr>
                                      <p:to>
                                        <p:strVal val="visible"/>
                                      </p:to>
                                    </p:set>
                                    <p:anim calcmode="lin" valueType="num">
                                      <p:cBhvr>
                                        <p:cTn id="127" dur="500" fill="hold"/>
                                        <p:tgtEl>
                                          <p:spTgt spid="7">
                                            <p:txEl>
                                              <p:pRg st="7" end="7"/>
                                            </p:txEl>
                                          </p:spTgt>
                                        </p:tgtEl>
                                        <p:attrNameLst>
                                          <p:attrName>ppt_w</p:attrName>
                                        </p:attrNameLst>
                                      </p:cBhvr>
                                      <p:tavLst>
                                        <p:tav tm="0">
                                          <p:val>
                                            <p:fltVal val="0"/>
                                          </p:val>
                                        </p:tav>
                                        <p:tav tm="100000">
                                          <p:val>
                                            <p:strVal val="#ppt_w"/>
                                          </p:val>
                                        </p:tav>
                                      </p:tavLst>
                                    </p:anim>
                                    <p:anim calcmode="lin" valueType="num">
                                      <p:cBhvr>
                                        <p:cTn id="128" dur="500" fill="hold"/>
                                        <p:tgtEl>
                                          <p:spTgt spid="7">
                                            <p:txEl>
                                              <p:pRg st="7" end="7"/>
                                            </p:txEl>
                                          </p:spTgt>
                                        </p:tgtEl>
                                        <p:attrNameLst>
                                          <p:attrName>ppt_h</p:attrName>
                                        </p:attrNameLst>
                                      </p:cBhvr>
                                      <p:tavLst>
                                        <p:tav tm="0">
                                          <p:val>
                                            <p:fltVal val="0"/>
                                          </p:val>
                                        </p:tav>
                                        <p:tav tm="100000">
                                          <p:val>
                                            <p:strVal val="#ppt_h"/>
                                          </p:val>
                                        </p:tav>
                                      </p:tavLst>
                                    </p:anim>
                                    <p:animEffect transition="in" filter="fade">
                                      <p:cBhvr>
                                        <p:cTn id="129" dur="500"/>
                                        <p:tgtEl>
                                          <p:spTgt spid="7">
                                            <p:txEl>
                                              <p:pRg st="7" end="7"/>
                                            </p:txEl>
                                          </p:spTgt>
                                        </p:tgtEl>
                                      </p:cBhvr>
                                    </p:animEffect>
                                  </p:childTnLst>
                                </p:cTn>
                              </p:par>
                              <p:par>
                                <p:cTn id="130" presetID="53" presetClass="entr" presetSubtype="16" fill="hold" grpId="0" nodeType="withEffect">
                                  <p:stCondLst>
                                    <p:cond delay="0"/>
                                  </p:stCondLst>
                                  <p:childTnLst>
                                    <p:set>
                                      <p:cBhvr>
                                        <p:cTn id="131" dur="1" fill="hold">
                                          <p:stCondLst>
                                            <p:cond delay="0"/>
                                          </p:stCondLst>
                                        </p:cTn>
                                        <p:tgtEl>
                                          <p:spTgt spid="7">
                                            <p:txEl>
                                              <p:pRg st="8" end="8"/>
                                            </p:txEl>
                                          </p:spTgt>
                                        </p:tgtEl>
                                        <p:attrNameLst>
                                          <p:attrName>style.visibility</p:attrName>
                                        </p:attrNameLst>
                                      </p:cBhvr>
                                      <p:to>
                                        <p:strVal val="visible"/>
                                      </p:to>
                                    </p:set>
                                    <p:anim calcmode="lin" valueType="num">
                                      <p:cBhvr>
                                        <p:cTn id="132" dur="500" fill="hold"/>
                                        <p:tgtEl>
                                          <p:spTgt spid="7">
                                            <p:txEl>
                                              <p:pRg st="8" end="8"/>
                                            </p:txEl>
                                          </p:spTgt>
                                        </p:tgtEl>
                                        <p:attrNameLst>
                                          <p:attrName>ppt_w</p:attrName>
                                        </p:attrNameLst>
                                      </p:cBhvr>
                                      <p:tavLst>
                                        <p:tav tm="0">
                                          <p:val>
                                            <p:fltVal val="0"/>
                                          </p:val>
                                        </p:tav>
                                        <p:tav tm="100000">
                                          <p:val>
                                            <p:strVal val="#ppt_w"/>
                                          </p:val>
                                        </p:tav>
                                      </p:tavLst>
                                    </p:anim>
                                    <p:anim calcmode="lin" valueType="num">
                                      <p:cBhvr>
                                        <p:cTn id="133" dur="500" fill="hold"/>
                                        <p:tgtEl>
                                          <p:spTgt spid="7">
                                            <p:txEl>
                                              <p:pRg st="8" end="8"/>
                                            </p:txEl>
                                          </p:spTgt>
                                        </p:tgtEl>
                                        <p:attrNameLst>
                                          <p:attrName>ppt_h</p:attrName>
                                        </p:attrNameLst>
                                      </p:cBhvr>
                                      <p:tavLst>
                                        <p:tav tm="0">
                                          <p:val>
                                            <p:fltVal val="0"/>
                                          </p:val>
                                        </p:tav>
                                        <p:tav tm="100000">
                                          <p:val>
                                            <p:strVal val="#ppt_h"/>
                                          </p:val>
                                        </p:tav>
                                      </p:tavLst>
                                    </p:anim>
                                    <p:animEffect transition="in" filter="fade">
                                      <p:cBhvr>
                                        <p:cTn id="134" dur="500"/>
                                        <p:tgtEl>
                                          <p:spTgt spid="7">
                                            <p:txEl>
                                              <p:pRg st="8" end="8"/>
                                            </p:txEl>
                                          </p:spTgt>
                                        </p:tgtEl>
                                      </p:cBhvr>
                                    </p:animEffect>
                                  </p:childTnLst>
                                </p:cTn>
                              </p:par>
                              <p:par>
                                <p:cTn id="135" presetID="53" presetClass="entr" presetSubtype="16" fill="hold" grpId="0" nodeType="withEffect">
                                  <p:stCondLst>
                                    <p:cond delay="0"/>
                                  </p:stCondLst>
                                  <p:childTnLst>
                                    <p:set>
                                      <p:cBhvr>
                                        <p:cTn id="136" dur="1" fill="hold">
                                          <p:stCondLst>
                                            <p:cond delay="0"/>
                                          </p:stCondLst>
                                        </p:cTn>
                                        <p:tgtEl>
                                          <p:spTgt spid="7">
                                            <p:txEl>
                                              <p:pRg st="9" end="9"/>
                                            </p:txEl>
                                          </p:spTgt>
                                        </p:tgtEl>
                                        <p:attrNameLst>
                                          <p:attrName>style.visibility</p:attrName>
                                        </p:attrNameLst>
                                      </p:cBhvr>
                                      <p:to>
                                        <p:strVal val="visible"/>
                                      </p:to>
                                    </p:set>
                                    <p:anim calcmode="lin" valueType="num">
                                      <p:cBhvr>
                                        <p:cTn id="137" dur="500" fill="hold"/>
                                        <p:tgtEl>
                                          <p:spTgt spid="7">
                                            <p:txEl>
                                              <p:pRg st="9" end="9"/>
                                            </p:txEl>
                                          </p:spTgt>
                                        </p:tgtEl>
                                        <p:attrNameLst>
                                          <p:attrName>ppt_w</p:attrName>
                                        </p:attrNameLst>
                                      </p:cBhvr>
                                      <p:tavLst>
                                        <p:tav tm="0">
                                          <p:val>
                                            <p:fltVal val="0"/>
                                          </p:val>
                                        </p:tav>
                                        <p:tav tm="100000">
                                          <p:val>
                                            <p:strVal val="#ppt_w"/>
                                          </p:val>
                                        </p:tav>
                                      </p:tavLst>
                                    </p:anim>
                                    <p:anim calcmode="lin" valueType="num">
                                      <p:cBhvr>
                                        <p:cTn id="138" dur="500" fill="hold"/>
                                        <p:tgtEl>
                                          <p:spTgt spid="7">
                                            <p:txEl>
                                              <p:pRg st="9" end="9"/>
                                            </p:txEl>
                                          </p:spTgt>
                                        </p:tgtEl>
                                        <p:attrNameLst>
                                          <p:attrName>ppt_h</p:attrName>
                                        </p:attrNameLst>
                                      </p:cBhvr>
                                      <p:tavLst>
                                        <p:tav tm="0">
                                          <p:val>
                                            <p:fltVal val="0"/>
                                          </p:val>
                                        </p:tav>
                                        <p:tav tm="100000">
                                          <p:val>
                                            <p:strVal val="#ppt_h"/>
                                          </p:val>
                                        </p:tav>
                                      </p:tavLst>
                                    </p:anim>
                                    <p:animEffect transition="in" filter="fade">
                                      <p:cBhvr>
                                        <p:cTn id="139" dur="500"/>
                                        <p:tgtEl>
                                          <p:spTgt spid="7">
                                            <p:txEl>
                                              <p:pRg st="9" end="9"/>
                                            </p:txEl>
                                          </p:spTgt>
                                        </p:tgtEl>
                                      </p:cBhvr>
                                    </p:animEffect>
                                  </p:childTnLst>
                                </p:cTn>
                              </p:par>
                              <p:par>
                                <p:cTn id="140" presetID="53" presetClass="entr" presetSubtype="16" fill="hold" grpId="0" nodeType="withEffect">
                                  <p:stCondLst>
                                    <p:cond delay="0"/>
                                  </p:stCondLst>
                                  <p:childTnLst>
                                    <p:set>
                                      <p:cBhvr>
                                        <p:cTn id="141" dur="1" fill="hold">
                                          <p:stCondLst>
                                            <p:cond delay="0"/>
                                          </p:stCondLst>
                                        </p:cTn>
                                        <p:tgtEl>
                                          <p:spTgt spid="7">
                                            <p:txEl>
                                              <p:pRg st="10" end="10"/>
                                            </p:txEl>
                                          </p:spTgt>
                                        </p:tgtEl>
                                        <p:attrNameLst>
                                          <p:attrName>style.visibility</p:attrName>
                                        </p:attrNameLst>
                                      </p:cBhvr>
                                      <p:to>
                                        <p:strVal val="visible"/>
                                      </p:to>
                                    </p:set>
                                    <p:anim calcmode="lin" valueType="num">
                                      <p:cBhvr>
                                        <p:cTn id="142" dur="500" fill="hold"/>
                                        <p:tgtEl>
                                          <p:spTgt spid="7">
                                            <p:txEl>
                                              <p:pRg st="10" end="10"/>
                                            </p:txEl>
                                          </p:spTgt>
                                        </p:tgtEl>
                                        <p:attrNameLst>
                                          <p:attrName>ppt_w</p:attrName>
                                        </p:attrNameLst>
                                      </p:cBhvr>
                                      <p:tavLst>
                                        <p:tav tm="0">
                                          <p:val>
                                            <p:fltVal val="0"/>
                                          </p:val>
                                        </p:tav>
                                        <p:tav tm="100000">
                                          <p:val>
                                            <p:strVal val="#ppt_w"/>
                                          </p:val>
                                        </p:tav>
                                      </p:tavLst>
                                    </p:anim>
                                    <p:anim calcmode="lin" valueType="num">
                                      <p:cBhvr>
                                        <p:cTn id="143" dur="500" fill="hold"/>
                                        <p:tgtEl>
                                          <p:spTgt spid="7">
                                            <p:txEl>
                                              <p:pRg st="10" end="10"/>
                                            </p:txEl>
                                          </p:spTgt>
                                        </p:tgtEl>
                                        <p:attrNameLst>
                                          <p:attrName>ppt_h</p:attrName>
                                        </p:attrNameLst>
                                      </p:cBhvr>
                                      <p:tavLst>
                                        <p:tav tm="0">
                                          <p:val>
                                            <p:fltVal val="0"/>
                                          </p:val>
                                        </p:tav>
                                        <p:tav tm="100000">
                                          <p:val>
                                            <p:strVal val="#ppt_h"/>
                                          </p:val>
                                        </p:tav>
                                      </p:tavLst>
                                    </p:anim>
                                    <p:animEffect transition="in" filter="fade">
                                      <p:cBhvr>
                                        <p:cTn id="144" dur="500"/>
                                        <p:tgtEl>
                                          <p:spTgt spid="7">
                                            <p:txEl>
                                              <p:pRg st="10" end="10"/>
                                            </p:txEl>
                                          </p:spTgt>
                                        </p:tgtEl>
                                      </p:cBhvr>
                                    </p:animEffect>
                                  </p:childTnLst>
                                </p:cTn>
                              </p:par>
                              <p:par>
                                <p:cTn id="145" presetID="53" presetClass="entr" presetSubtype="16" fill="hold" grpId="0" nodeType="withEffect">
                                  <p:stCondLst>
                                    <p:cond delay="0"/>
                                  </p:stCondLst>
                                  <p:childTnLst>
                                    <p:set>
                                      <p:cBhvr>
                                        <p:cTn id="146" dur="1" fill="hold">
                                          <p:stCondLst>
                                            <p:cond delay="0"/>
                                          </p:stCondLst>
                                        </p:cTn>
                                        <p:tgtEl>
                                          <p:spTgt spid="7">
                                            <p:txEl>
                                              <p:pRg st="11" end="11"/>
                                            </p:txEl>
                                          </p:spTgt>
                                        </p:tgtEl>
                                        <p:attrNameLst>
                                          <p:attrName>style.visibility</p:attrName>
                                        </p:attrNameLst>
                                      </p:cBhvr>
                                      <p:to>
                                        <p:strVal val="visible"/>
                                      </p:to>
                                    </p:set>
                                    <p:anim calcmode="lin" valueType="num">
                                      <p:cBhvr>
                                        <p:cTn id="147" dur="500" fill="hold"/>
                                        <p:tgtEl>
                                          <p:spTgt spid="7">
                                            <p:txEl>
                                              <p:pRg st="11" end="11"/>
                                            </p:txEl>
                                          </p:spTgt>
                                        </p:tgtEl>
                                        <p:attrNameLst>
                                          <p:attrName>ppt_w</p:attrName>
                                        </p:attrNameLst>
                                      </p:cBhvr>
                                      <p:tavLst>
                                        <p:tav tm="0">
                                          <p:val>
                                            <p:fltVal val="0"/>
                                          </p:val>
                                        </p:tav>
                                        <p:tav tm="100000">
                                          <p:val>
                                            <p:strVal val="#ppt_w"/>
                                          </p:val>
                                        </p:tav>
                                      </p:tavLst>
                                    </p:anim>
                                    <p:anim calcmode="lin" valueType="num">
                                      <p:cBhvr>
                                        <p:cTn id="148" dur="500" fill="hold"/>
                                        <p:tgtEl>
                                          <p:spTgt spid="7">
                                            <p:txEl>
                                              <p:pRg st="11" end="11"/>
                                            </p:txEl>
                                          </p:spTgt>
                                        </p:tgtEl>
                                        <p:attrNameLst>
                                          <p:attrName>ppt_h</p:attrName>
                                        </p:attrNameLst>
                                      </p:cBhvr>
                                      <p:tavLst>
                                        <p:tav tm="0">
                                          <p:val>
                                            <p:fltVal val="0"/>
                                          </p:val>
                                        </p:tav>
                                        <p:tav tm="100000">
                                          <p:val>
                                            <p:strVal val="#ppt_h"/>
                                          </p:val>
                                        </p:tav>
                                      </p:tavLst>
                                    </p:anim>
                                    <p:animEffect transition="in" filter="fade">
                                      <p:cBhvr>
                                        <p:cTn id="149" dur="500"/>
                                        <p:tgtEl>
                                          <p:spTgt spid="7">
                                            <p:txEl>
                                              <p:pRg st="11" end="11"/>
                                            </p:txEl>
                                          </p:spTgt>
                                        </p:tgtEl>
                                      </p:cBhvr>
                                    </p:animEffect>
                                  </p:childTnLst>
                                </p:cTn>
                              </p:par>
                              <p:par>
                                <p:cTn id="150" presetID="53" presetClass="entr" presetSubtype="16" fill="hold" grpId="0" nodeType="withEffect">
                                  <p:stCondLst>
                                    <p:cond delay="0"/>
                                  </p:stCondLst>
                                  <p:childTnLst>
                                    <p:set>
                                      <p:cBhvr>
                                        <p:cTn id="151" dur="1" fill="hold">
                                          <p:stCondLst>
                                            <p:cond delay="0"/>
                                          </p:stCondLst>
                                        </p:cTn>
                                        <p:tgtEl>
                                          <p:spTgt spid="7">
                                            <p:txEl>
                                              <p:pRg st="12" end="12"/>
                                            </p:txEl>
                                          </p:spTgt>
                                        </p:tgtEl>
                                        <p:attrNameLst>
                                          <p:attrName>style.visibility</p:attrName>
                                        </p:attrNameLst>
                                      </p:cBhvr>
                                      <p:to>
                                        <p:strVal val="visible"/>
                                      </p:to>
                                    </p:set>
                                    <p:anim calcmode="lin" valueType="num">
                                      <p:cBhvr>
                                        <p:cTn id="152" dur="500" fill="hold"/>
                                        <p:tgtEl>
                                          <p:spTgt spid="7">
                                            <p:txEl>
                                              <p:pRg st="12" end="12"/>
                                            </p:txEl>
                                          </p:spTgt>
                                        </p:tgtEl>
                                        <p:attrNameLst>
                                          <p:attrName>ppt_w</p:attrName>
                                        </p:attrNameLst>
                                      </p:cBhvr>
                                      <p:tavLst>
                                        <p:tav tm="0">
                                          <p:val>
                                            <p:fltVal val="0"/>
                                          </p:val>
                                        </p:tav>
                                        <p:tav tm="100000">
                                          <p:val>
                                            <p:strVal val="#ppt_w"/>
                                          </p:val>
                                        </p:tav>
                                      </p:tavLst>
                                    </p:anim>
                                    <p:anim calcmode="lin" valueType="num">
                                      <p:cBhvr>
                                        <p:cTn id="153" dur="500" fill="hold"/>
                                        <p:tgtEl>
                                          <p:spTgt spid="7">
                                            <p:txEl>
                                              <p:pRg st="12" end="12"/>
                                            </p:txEl>
                                          </p:spTgt>
                                        </p:tgtEl>
                                        <p:attrNameLst>
                                          <p:attrName>ppt_h</p:attrName>
                                        </p:attrNameLst>
                                      </p:cBhvr>
                                      <p:tavLst>
                                        <p:tav tm="0">
                                          <p:val>
                                            <p:fltVal val="0"/>
                                          </p:val>
                                        </p:tav>
                                        <p:tav tm="100000">
                                          <p:val>
                                            <p:strVal val="#ppt_h"/>
                                          </p:val>
                                        </p:tav>
                                      </p:tavLst>
                                    </p:anim>
                                    <p:animEffect transition="in" filter="fade">
                                      <p:cBhvr>
                                        <p:cTn id="154" dur="500"/>
                                        <p:tgtEl>
                                          <p:spTgt spid="7">
                                            <p:txEl>
                                              <p:pRg st="12" end="12"/>
                                            </p:txEl>
                                          </p:spTgt>
                                        </p:tgtEl>
                                      </p:cBhvr>
                                    </p:animEffect>
                                  </p:childTnLst>
                                </p:cTn>
                              </p:par>
                              <p:par>
                                <p:cTn id="155" presetID="53" presetClass="entr" presetSubtype="16" fill="hold" grpId="0" nodeType="withEffect">
                                  <p:stCondLst>
                                    <p:cond delay="0"/>
                                  </p:stCondLst>
                                  <p:childTnLst>
                                    <p:set>
                                      <p:cBhvr>
                                        <p:cTn id="156" dur="1" fill="hold">
                                          <p:stCondLst>
                                            <p:cond delay="0"/>
                                          </p:stCondLst>
                                        </p:cTn>
                                        <p:tgtEl>
                                          <p:spTgt spid="7">
                                            <p:txEl>
                                              <p:pRg st="13" end="13"/>
                                            </p:txEl>
                                          </p:spTgt>
                                        </p:tgtEl>
                                        <p:attrNameLst>
                                          <p:attrName>style.visibility</p:attrName>
                                        </p:attrNameLst>
                                      </p:cBhvr>
                                      <p:to>
                                        <p:strVal val="visible"/>
                                      </p:to>
                                    </p:set>
                                    <p:anim calcmode="lin" valueType="num">
                                      <p:cBhvr>
                                        <p:cTn id="157" dur="500" fill="hold"/>
                                        <p:tgtEl>
                                          <p:spTgt spid="7">
                                            <p:txEl>
                                              <p:pRg st="13" end="13"/>
                                            </p:txEl>
                                          </p:spTgt>
                                        </p:tgtEl>
                                        <p:attrNameLst>
                                          <p:attrName>ppt_w</p:attrName>
                                        </p:attrNameLst>
                                      </p:cBhvr>
                                      <p:tavLst>
                                        <p:tav tm="0">
                                          <p:val>
                                            <p:fltVal val="0"/>
                                          </p:val>
                                        </p:tav>
                                        <p:tav tm="100000">
                                          <p:val>
                                            <p:strVal val="#ppt_w"/>
                                          </p:val>
                                        </p:tav>
                                      </p:tavLst>
                                    </p:anim>
                                    <p:anim calcmode="lin" valueType="num">
                                      <p:cBhvr>
                                        <p:cTn id="158" dur="500" fill="hold"/>
                                        <p:tgtEl>
                                          <p:spTgt spid="7">
                                            <p:txEl>
                                              <p:pRg st="13" end="13"/>
                                            </p:txEl>
                                          </p:spTgt>
                                        </p:tgtEl>
                                        <p:attrNameLst>
                                          <p:attrName>ppt_h</p:attrName>
                                        </p:attrNameLst>
                                      </p:cBhvr>
                                      <p:tavLst>
                                        <p:tav tm="0">
                                          <p:val>
                                            <p:fltVal val="0"/>
                                          </p:val>
                                        </p:tav>
                                        <p:tav tm="100000">
                                          <p:val>
                                            <p:strVal val="#ppt_h"/>
                                          </p:val>
                                        </p:tav>
                                      </p:tavLst>
                                    </p:anim>
                                    <p:animEffect transition="in" filter="fade">
                                      <p:cBhvr>
                                        <p:cTn id="159" dur="500"/>
                                        <p:tgtEl>
                                          <p:spTgt spid="7">
                                            <p:txEl>
                                              <p:pRg st="13" end="13"/>
                                            </p:txEl>
                                          </p:spTgt>
                                        </p:tgtEl>
                                      </p:cBhvr>
                                    </p:animEffect>
                                  </p:childTnLst>
                                </p:cTn>
                              </p:par>
                              <p:par>
                                <p:cTn id="160" presetID="53" presetClass="entr" presetSubtype="16" fill="hold" grpId="0" nodeType="withEffect">
                                  <p:stCondLst>
                                    <p:cond delay="0"/>
                                  </p:stCondLst>
                                  <p:childTnLst>
                                    <p:set>
                                      <p:cBhvr>
                                        <p:cTn id="161" dur="1" fill="hold">
                                          <p:stCondLst>
                                            <p:cond delay="0"/>
                                          </p:stCondLst>
                                        </p:cTn>
                                        <p:tgtEl>
                                          <p:spTgt spid="7">
                                            <p:txEl>
                                              <p:pRg st="14" end="14"/>
                                            </p:txEl>
                                          </p:spTgt>
                                        </p:tgtEl>
                                        <p:attrNameLst>
                                          <p:attrName>style.visibility</p:attrName>
                                        </p:attrNameLst>
                                      </p:cBhvr>
                                      <p:to>
                                        <p:strVal val="visible"/>
                                      </p:to>
                                    </p:set>
                                    <p:anim calcmode="lin" valueType="num">
                                      <p:cBhvr>
                                        <p:cTn id="162" dur="500" fill="hold"/>
                                        <p:tgtEl>
                                          <p:spTgt spid="7">
                                            <p:txEl>
                                              <p:pRg st="14" end="14"/>
                                            </p:txEl>
                                          </p:spTgt>
                                        </p:tgtEl>
                                        <p:attrNameLst>
                                          <p:attrName>ppt_w</p:attrName>
                                        </p:attrNameLst>
                                      </p:cBhvr>
                                      <p:tavLst>
                                        <p:tav tm="0">
                                          <p:val>
                                            <p:fltVal val="0"/>
                                          </p:val>
                                        </p:tav>
                                        <p:tav tm="100000">
                                          <p:val>
                                            <p:strVal val="#ppt_w"/>
                                          </p:val>
                                        </p:tav>
                                      </p:tavLst>
                                    </p:anim>
                                    <p:anim calcmode="lin" valueType="num">
                                      <p:cBhvr>
                                        <p:cTn id="163" dur="500" fill="hold"/>
                                        <p:tgtEl>
                                          <p:spTgt spid="7">
                                            <p:txEl>
                                              <p:pRg st="14" end="14"/>
                                            </p:txEl>
                                          </p:spTgt>
                                        </p:tgtEl>
                                        <p:attrNameLst>
                                          <p:attrName>ppt_h</p:attrName>
                                        </p:attrNameLst>
                                      </p:cBhvr>
                                      <p:tavLst>
                                        <p:tav tm="0">
                                          <p:val>
                                            <p:fltVal val="0"/>
                                          </p:val>
                                        </p:tav>
                                        <p:tav tm="100000">
                                          <p:val>
                                            <p:strVal val="#ppt_h"/>
                                          </p:val>
                                        </p:tav>
                                      </p:tavLst>
                                    </p:anim>
                                    <p:animEffect transition="in" filter="fade">
                                      <p:cBhvr>
                                        <p:cTn id="164" dur="500"/>
                                        <p:tgtEl>
                                          <p:spTgt spid="7">
                                            <p:txEl>
                                              <p:pRg st="14" end="14"/>
                                            </p:txEl>
                                          </p:spTgt>
                                        </p:tgtEl>
                                      </p:cBhvr>
                                    </p:animEffect>
                                  </p:childTnLst>
                                </p:cTn>
                              </p:par>
                            </p:childTnLst>
                          </p:cTn>
                        </p:par>
                      </p:childTnLst>
                    </p:cTn>
                  </p:par>
                  <p:par>
                    <p:cTn id="165" fill="hold">
                      <p:stCondLst>
                        <p:cond delay="indefinite"/>
                      </p:stCondLst>
                      <p:childTnLst>
                        <p:par>
                          <p:cTn id="166" fill="hold">
                            <p:stCondLst>
                              <p:cond delay="0"/>
                            </p:stCondLst>
                            <p:childTnLst>
                              <p:par>
                                <p:cTn id="167" presetID="3" presetClass="emph" presetSubtype="1" nodeType="clickEffect">
                                  <p:stCondLst>
                                    <p:cond delay="0"/>
                                  </p:stCondLst>
                                  <p:childTnLst>
                                    <p:set>
                                      <p:cBhvr override="childStyle">
                                        <p:cTn id="168" dur="indefinite"/>
                                        <p:tgtEl>
                                          <p:spTgt spid="6">
                                            <p:txEl>
                                              <p:pRg st="0" end="0"/>
                                            </p:txEl>
                                          </p:spTgt>
                                        </p:tgtEl>
                                        <p:attrNameLst>
                                          <p:attrName>style.color</p:attrName>
                                        </p:attrNameLst>
                                      </p:cBhvr>
                                      <p:to>
                                        <p:clrVal>
                                          <a:srgbClr val="FF0000"/>
                                        </p:clrVal>
                                      </p:to>
                                    </p:set>
                                  </p:childTnLst>
                                </p:cTn>
                              </p:par>
                            </p:childTnLst>
                          </p:cTn>
                        </p:par>
                      </p:childTnLst>
                    </p:cTn>
                  </p:par>
                  <p:par>
                    <p:cTn id="169" fill="hold">
                      <p:stCondLst>
                        <p:cond delay="indefinite"/>
                      </p:stCondLst>
                      <p:childTnLst>
                        <p:par>
                          <p:cTn id="170" fill="hold">
                            <p:stCondLst>
                              <p:cond delay="0"/>
                            </p:stCondLst>
                            <p:childTnLst>
                              <p:par>
                                <p:cTn id="171" presetID="3" presetClass="emph" presetSubtype="1" nodeType="clickEffect">
                                  <p:stCondLst>
                                    <p:cond delay="0"/>
                                  </p:stCondLst>
                                  <p:childTnLst>
                                    <p:set>
                                      <p:cBhvr override="childStyle">
                                        <p:cTn id="172" dur="indefinite"/>
                                        <p:tgtEl>
                                          <p:spTgt spid="6">
                                            <p:txEl>
                                              <p:pRg st="4" end="4"/>
                                            </p:txEl>
                                          </p:spTgt>
                                        </p:tgtEl>
                                        <p:attrNameLst>
                                          <p:attrName>style.color</p:attrName>
                                        </p:attrNameLst>
                                      </p:cBhvr>
                                      <p:to>
                                        <p:clrVal>
                                          <a:srgbClr val="FF0000"/>
                                        </p:clrVal>
                                      </p:to>
                                    </p:set>
                                  </p:childTnLst>
                                </p:cTn>
                              </p:par>
                            </p:childTnLst>
                          </p:cTn>
                        </p:par>
                      </p:childTnLst>
                    </p:cTn>
                  </p:par>
                  <p:par>
                    <p:cTn id="173" fill="hold">
                      <p:stCondLst>
                        <p:cond delay="indefinite"/>
                      </p:stCondLst>
                      <p:childTnLst>
                        <p:par>
                          <p:cTn id="174" fill="hold">
                            <p:stCondLst>
                              <p:cond delay="0"/>
                            </p:stCondLst>
                            <p:childTnLst>
                              <p:par>
                                <p:cTn id="175" presetID="3" presetClass="emph" presetSubtype="1" nodeType="clickEffect">
                                  <p:stCondLst>
                                    <p:cond delay="0"/>
                                  </p:stCondLst>
                                  <p:childTnLst>
                                    <p:set>
                                      <p:cBhvr override="childStyle">
                                        <p:cTn id="176" dur="indefinite"/>
                                        <p:tgtEl>
                                          <p:spTgt spid="6">
                                            <p:txEl>
                                              <p:pRg st="8" end="8"/>
                                            </p:txEl>
                                          </p:spTgt>
                                        </p:tgtEl>
                                        <p:attrNameLst>
                                          <p:attrName>style.color</p:attrName>
                                        </p:attrNameLst>
                                      </p:cBhvr>
                                      <p:to>
                                        <p:clrVal>
                                          <a:srgbClr val="FF0000"/>
                                        </p:clrVal>
                                      </p:to>
                                    </p:set>
                                  </p:childTnLst>
                                </p:cTn>
                              </p:par>
                            </p:childTnLst>
                          </p:cTn>
                        </p:par>
                      </p:childTnLst>
                    </p:cTn>
                  </p:par>
                  <p:par>
                    <p:cTn id="177" fill="hold">
                      <p:stCondLst>
                        <p:cond delay="indefinite"/>
                      </p:stCondLst>
                      <p:childTnLst>
                        <p:par>
                          <p:cTn id="178" fill="hold">
                            <p:stCondLst>
                              <p:cond delay="0"/>
                            </p:stCondLst>
                            <p:childTnLst>
                              <p:par>
                                <p:cTn id="179" presetID="3" presetClass="emph" presetSubtype="1" nodeType="clickEffect">
                                  <p:stCondLst>
                                    <p:cond delay="0"/>
                                  </p:stCondLst>
                                  <p:childTnLst>
                                    <p:set>
                                      <p:cBhvr override="childStyle">
                                        <p:cTn id="180" dur="indefinite"/>
                                        <p:tgtEl>
                                          <p:spTgt spid="7">
                                            <p:txEl>
                                              <p:pRg st="7" end="7"/>
                                            </p:txEl>
                                          </p:spTgt>
                                        </p:tgtEl>
                                        <p:attrNameLst>
                                          <p:attrName>style.color</p:attrName>
                                        </p:attrNameLst>
                                      </p:cBhvr>
                                      <p:to>
                                        <p:clrVal>
                                          <a:srgbClr val="FF0000"/>
                                        </p:clrVal>
                                      </p:to>
                                    </p:set>
                                  </p:childTnLst>
                                </p:cTn>
                              </p:par>
                            </p:childTnLst>
                          </p:cTn>
                        </p:par>
                      </p:childTnLst>
                    </p:cTn>
                  </p:par>
                  <p:par>
                    <p:cTn id="181" fill="hold">
                      <p:stCondLst>
                        <p:cond delay="indefinite"/>
                      </p:stCondLst>
                      <p:childTnLst>
                        <p:par>
                          <p:cTn id="182" fill="hold">
                            <p:stCondLst>
                              <p:cond delay="0"/>
                            </p:stCondLst>
                            <p:childTnLst>
                              <p:par>
                                <p:cTn id="183" presetID="3" presetClass="emph" presetSubtype="1" nodeType="clickEffect">
                                  <p:stCondLst>
                                    <p:cond delay="0"/>
                                  </p:stCondLst>
                                  <p:childTnLst>
                                    <p:set>
                                      <p:cBhvr override="childStyle">
                                        <p:cTn id="184" dur="indefinite"/>
                                        <p:tgtEl>
                                          <p:spTgt spid="6">
                                            <p:txEl>
                                              <p:pRg st="12" end="12"/>
                                            </p:txEl>
                                          </p:spTgt>
                                        </p:tgtEl>
                                        <p:attrNameLst>
                                          <p:attrName>style.color</p:attrName>
                                        </p:attrNameLst>
                                      </p:cBhvr>
                                      <p:to>
                                        <p:clrVal>
                                          <a:srgbClr val="FF0000"/>
                                        </p:clrVal>
                                      </p:to>
                                    </p:set>
                                  </p:childTnLst>
                                </p:cTn>
                              </p:par>
                            </p:childTnLst>
                          </p:cTn>
                        </p:par>
                      </p:childTnLst>
                    </p:cTn>
                  </p:par>
                  <p:par>
                    <p:cTn id="185" fill="hold">
                      <p:stCondLst>
                        <p:cond delay="indefinite"/>
                      </p:stCondLst>
                      <p:childTnLst>
                        <p:par>
                          <p:cTn id="186" fill="hold">
                            <p:stCondLst>
                              <p:cond delay="0"/>
                            </p:stCondLst>
                            <p:childTnLst>
                              <p:par>
                                <p:cTn id="187" presetID="3" presetClass="emph" presetSubtype="1" nodeType="clickEffect">
                                  <p:stCondLst>
                                    <p:cond delay="0"/>
                                  </p:stCondLst>
                                  <p:childTnLst>
                                    <p:set>
                                      <p:cBhvr override="childStyle">
                                        <p:cTn id="188" dur="indefinite"/>
                                        <p:tgtEl>
                                          <p:spTgt spid="6">
                                            <p:txEl>
                                              <p:pRg st="13" end="13"/>
                                            </p:txEl>
                                          </p:spTgt>
                                        </p:tgtEl>
                                        <p:attrNameLst>
                                          <p:attrName>style.color</p:attrName>
                                        </p:attrNameLst>
                                      </p:cBhvr>
                                      <p:to>
                                        <p:clrVal>
                                          <a:srgbClr val="FF0000"/>
                                        </p:clrVal>
                                      </p:to>
                                    </p:set>
                                  </p:childTnLst>
                                </p:cTn>
                              </p:par>
                            </p:childTnLst>
                          </p:cTn>
                        </p:par>
                      </p:childTnLst>
                    </p:cTn>
                  </p:par>
                  <p:par>
                    <p:cTn id="189" fill="hold">
                      <p:stCondLst>
                        <p:cond delay="indefinite"/>
                      </p:stCondLst>
                      <p:childTnLst>
                        <p:par>
                          <p:cTn id="190" fill="hold">
                            <p:stCondLst>
                              <p:cond delay="0"/>
                            </p:stCondLst>
                            <p:childTnLst>
                              <p:par>
                                <p:cTn id="191" presetID="53" presetClass="entr" presetSubtype="0" fill="hold" nodeType="clickEffect">
                                  <p:stCondLst>
                                    <p:cond delay="0"/>
                                  </p:stCondLst>
                                  <p:childTnLst>
                                    <p:set>
                                      <p:cBhvr>
                                        <p:cTn id="192" dur="1" fill="hold">
                                          <p:stCondLst>
                                            <p:cond delay="0"/>
                                          </p:stCondLst>
                                        </p:cTn>
                                        <p:tgtEl>
                                          <p:spTgt spid="8"/>
                                        </p:tgtEl>
                                        <p:attrNameLst>
                                          <p:attrName>style.visibility</p:attrName>
                                        </p:attrNameLst>
                                      </p:cBhvr>
                                      <p:to>
                                        <p:strVal val="visible"/>
                                      </p:to>
                                    </p:set>
                                    <p:anim calcmode="lin" valueType="num">
                                      <p:cBhvr>
                                        <p:cTn id="193" dur="500" fill="hold"/>
                                        <p:tgtEl>
                                          <p:spTgt spid="8"/>
                                        </p:tgtEl>
                                        <p:attrNameLst>
                                          <p:attrName>ppt_w</p:attrName>
                                        </p:attrNameLst>
                                      </p:cBhvr>
                                      <p:tavLst>
                                        <p:tav tm="0">
                                          <p:val>
                                            <p:fltVal val="0"/>
                                          </p:val>
                                        </p:tav>
                                        <p:tav tm="100000">
                                          <p:val>
                                            <p:strVal val="#ppt_w"/>
                                          </p:val>
                                        </p:tav>
                                      </p:tavLst>
                                    </p:anim>
                                    <p:anim calcmode="lin" valueType="num">
                                      <p:cBhvr>
                                        <p:cTn id="194" dur="500" fill="hold"/>
                                        <p:tgtEl>
                                          <p:spTgt spid="8"/>
                                        </p:tgtEl>
                                        <p:attrNameLst>
                                          <p:attrName>ppt_h</p:attrName>
                                        </p:attrNameLst>
                                      </p:cBhvr>
                                      <p:tavLst>
                                        <p:tav tm="0">
                                          <p:val>
                                            <p:fltVal val="0"/>
                                          </p:val>
                                        </p:tav>
                                        <p:tav tm="100000">
                                          <p:val>
                                            <p:strVal val="#ppt_h"/>
                                          </p:val>
                                        </p:tav>
                                      </p:tavLst>
                                    </p:anim>
                                    <p:animEffect transition="in" filter="fade">
                                      <p:cBhvr>
                                        <p:cTn id="195" dur="500"/>
                                        <p:tgtEl>
                                          <p:spTgt spid="8"/>
                                        </p:tgtEl>
                                      </p:cBhvr>
                                    </p:animEffect>
                                  </p:childTnLst>
                                </p:cTn>
                              </p:par>
                              <p:par>
                                <p:cTn id="196" presetID="53" presetClass="entr" presetSubtype="0" fill="hold" grpId="0" nodeType="withEffect">
                                  <p:stCondLst>
                                    <p:cond delay="0"/>
                                  </p:stCondLst>
                                  <p:childTnLst>
                                    <p:set>
                                      <p:cBhvr>
                                        <p:cTn id="197" dur="1" fill="hold">
                                          <p:stCondLst>
                                            <p:cond delay="0"/>
                                          </p:stCondLst>
                                        </p:cTn>
                                        <p:tgtEl>
                                          <p:spTgt spid="14"/>
                                        </p:tgtEl>
                                        <p:attrNameLst>
                                          <p:attrName>style.visibility</p:attrName>
                                        </p:attrNameLst>
                                      </p:cBhvr>
                                      <p:to>
                                        <p:strVal val="visible"/>
                                      </p:to>
                                    </p:set>
                                    <p:anim calcmode="lin" valueType="num">
                                      <p:cBhvr>
                                        <p:cTn id="198" dur="500" fill="hold"/>
                                        <p:tgtEl>
                                          <p:spTgt spid="14"/>
                                        </p:tgtEl>
                                        <p:attrNameLst>
                                          <p:attrName>ppt_w</p:attrName>
                                        </p:attrNameLst>
                                      </p:cBhvr>
                                      <p:tavLst>
                                        <p:tav tm="0">
                                          <p:val>
                                            <p:fltVal val="0"/>
                                          </p:val>
                                        </p:tav>
                                        <p:tav tm="100000">
                                          <p:val>
                                            <p:strVal val="#ppt_w"/>
                                          </p:val>
                                        </p:tav>
                                      </p:tavLst>
                                    </p:anim>
                                    <p:anim calcmode="lin" valueType="num">
                                      <p:cBhvr>
                                        <p:cTn id="199" dur="500" fill="hold"/>
                                        <p:tgtEl>
                                          <p:spTgt spid="14"/>
                                        </p:tgtEl>
                                        <p:attrNameLst>
                                          <p:attrName>ppt_h</p:attrName>
                                        </p:attrNameLst>
                                      </p:cBhvr>
                                      <p:tavLst>
                                        <p:tav tm="0">
                                          <p:val>
                                            <p:fltVal val="0"/>
                                          </p:val>
                                        </p:tav>
                                        <p:tav tm="100000">
                                          <p:val>
                                            <p:strVal val="#ppt_h"/>
                                          </p:val>
                                        </p:tav>
                                      </p:tavLst>
                                    </p:anim>
                                    <p:animEffect transition="in" filter="fade">
                                      <p:cBhvr>
                                        <p:cTn id="200" dur="500"/>
                                        <p:tgtEl>
                                          <p:spTgt spid="14"/>
                                        </p:tgtEl>
                                      </p:cBhvr>
                                    </p:animEffect>
                                  </p:childTnLst>
                                </p:cTn>
                              </p:par>
                              <p:par>
                                <p:cTn id="201" presetID="53" presetClass="entr" presetSubtype="0" fill="hold" grpId="0" nodeType="withEffect">
                                  <p:stCondLst>
                                    <p:cond delay="0"/>
                                  </p:stCondLst>
                                  <p:childTnLst>
                                    <p:set>
                                      <p:cBhvr>
                                        <p:cTn id="202" dur="1" fill="hold">
                                          <p:stCondLst>
                                            <p:cond delay="0"/>
                                          </p:stCondLst>
                                        </p:cTn>
                                        <p:tgtEl>
                                          <p:spTgt spid="15"/>
                                        </p:tgtEl>
                                        <p:attrNameLst>
                                          <p:attrName>style.visibility</p:attrName>
                                        </p:attrNameLst>
                                      </p:cBhvr>
                                      <p:to>
                                        <p:strVal val="visible"/>
                                      </p:to>
                                    </p:set>
                                    <p:anim calcmode="lin" valueType="num">
                                      <p:cBhvr>
                                        <p:cTn id="203" dur="500" fill="hold"/>
                                        <p:tgtEl>
                                          <p:spTgt spid="15"/>
                                        </p:tgtEl>
                                        <p:attrNameLst>
                                          <p:attrName>ppt_w</p:attrName>
                                        </p:attrNameLst>
                                      </p:cBhvr>
                                      <p:tavLst>
                                        <p:tav tm="0">
                                          <p:val>
                                            <p:fltVal val="0"/>
                                          </p:val>
                                        </p:tav>
                                        <p:tav tm="100000">
                                          <p:val>
                                            <p:strVal val="#ppt_w"/>
                                          </p:val>
                                        </p:tav>
                                      </p:tavLst>
                                    </p:anim>
                                    <p:anim calcmode="lin" valueType="num">
                                      <p:cBhvr>
                                        <p:cTn id="204" dur="500" fill="hold"/>
                                        <p:tgtEl>
                                          <p:spTgt spid="15"/>
                                        </p:tgtEl>
                                        <p:attrNameLst>
                                          <p:attrName>ppt_h</p:attrName>
                                        </p:attrNameLst>
                                      </p:cBhvr>
                                      <p:tavLst>
                                        <p:tav tm="0">
                                          <p:val>
                                            <p:fltVal val="0"/>
                                          </p:val>
                                        </p:tav>
                                        <p:tav tm="100000">
                                          <p:val>
                                            <p:strVal val="#ppt_h"/>
                                          </p:val>
                                        </p:tav>
                                      </p:tavLst>
                                    </p:anim>
                                    <p:animEffect transition="in" filter="fade">
                                      <p:cBhvr>
                                        <p:cTn id="205" dur="500"/>
                                        <p:tgtEl>
                                          <p:spTgt spid="15"/>
                                        </p:tgtEl>
                                      </p:cBhvr>
                                    </p:animEffect>
                                  </p:childTnLst>
                                </p:cTn>
                              </p:par>
                              <p:par>
                                <p:cTn id="206" presetID="53" presetClass="entr" presetSubtype="0" fill="hold" grpId="0" nodeType="withEffect">
                                  <p:stCondLst>
                                    <p:cond delay="0"/>
                                  </p:stCondLst>
                                  <p:childTnLst>
                                    <p:set>
                                      <p:cBhvr>
                                        <p:cTn id="207" dur="1" fill="hold">
                                          <p:stCondLst>
                                            <p:cond delay="0"/>
                                          </p:stCondLst>
                                        </p:cTn>
                                        <p:tgtEl>
                                          <p:spTgt spid="16"/>
                                        </p:tgtEl>
                                        <p:attrNameLst>
                                          <p:attrName>style.visibility</p:attrName>
                                        </p:attrNameLst>
                                      </p:cBhvr>
                                      <p:to>
                                        <p:strVal val="visible"/>
                                      </p:to>
                                    </p:set>
                                    <p:anim calcmode="lin" valueType="num">
                                      <p:cBhvr>
                                        <p:cTn id="208" dur="500" fill="hold"/>
                                        <p:tgtEl>
                                          <p:spTgt spid="16"/>
                                        </p:tgtEl>
                                        <p:attrNameLst>
                                          <p:attrName>ppt_w</p:attrName>
                                        </p:attrNameLst>
                                      </p:cBhvr>
                                      <p:tavLst>
                                        <p:tav tm="0">
                                          <p:val>
                                            <p:fltVal val="0"/>
                                          </p:val>
                                        </p:tav>
                                        <p:tav tm="100000">
                                          <p:val>
                                            <p:strVal val="#ppt_w"/>
                                          </p:val>
                                        </p:tav>
                                      </p:tavLst>
                                    </p:anim>
                                    <p:anim calcmode="lin" valueType="num">
                                      <p:cBhvr>
                                        <p:cTn id="209" dur="500" fill="hold"/>
                                        <p:tgtEl>
                                          <p:spTgt spid="16"/>
                                        </p:tgtEl>
                                        <p:attrNameLst>
                                          <p:attrName>ppt_h</p:attrName>
                                        </p:attrNameLst>
                                      </p:cBhvr>
                                      <p:tavLst>
                                        <p:tav tm="0">
                                          <p:val>
                                            <p:fltVal val="0"/>
                                          </p:val>
                                        </p:tav>
                                        <p:tav tm="100000">
                                          <p:val>
                                            <p:strVal val="#ppt_h"/>
                                          </p:val>
                                        </p:tav>
                                      </p:tavLst>
                                    </p:anim>
                                    <p:animEffect transition="in" filter="fade">
                                      <p:cBhvr>
                                        <p:cTn id="210" dur="500"/>
                                        <p:tgtEl>
                                          <p:spTgt spid="16"/>
                                        </p:tgtEl>
                                      </p:cBhvr>
                                    </p:animEffect>
                                  </p:childTnLst>
                                </p:cTn>
                              </p:par>
                              <p:par>
                                <p:cTn id="211" presetID="53" presetClass="entr" presetSubtype="0" fill="hold" grpId="0" nodeType="withEffect">
                                  <p:stCondLst>
                                    <p:cond delay="0"/>
                                  </p:stCondLst>
                                  <p:childTnLst>
                                    <p:set>
                                      <p:cBhvr>
                                        <p:cTn id="212" dur="1" fill="hold">
                                          <p:stCondLst>
                                            <p:cond delay="0"/>
                                          </p:stCondLst>
                                        </p:cTn>
                                        <p:tgtEl>
                                          <p:spTgt spid="17"/>
                                        </p:tgtEl>
                                        <p:attrNameLst>
                                          <p:attrName>style.visibility</p:attrName>
                                        </p:attrNameLst>
                                      </p:cBhvr>
                                      <p:to>
                                        <p:strVal val="visible"/>
                                      </p:to>
                                    </p:set>
                                    <p:anim calcmode="lin" valueType="num">
                                      <p:cBhvr>
                                        <p:cTn id="213" dur="500" fill="hold"/>
                                        <p:tgtEl>
                                          <p:spTgt spid="17"/>
                                        </p:tgtEl>
                                        <p:attrNameLst>
                                          <p:attrName>ppt_w</p:attrName>
                                        </p:attrNameLst>
                                      </p:cBhvr>
                                      <p:tavLst>
                                        <p:tav tm="0">
                                          <p:val>
                                            <p:fltVal val="0"/>
                                          </p:val>
                                        </p:tav>
                                        <p:tav tm="100000">
                                          <p:val>
                                            <p:strVal val="#ppt_w"/>
                                          </p:val>
                                        </p:tav>
                                      </p:tavLst>
                                    </p:anim>
                                    <p:anim calcmode="lin" valueType="num">
                                      <p:cBhvr>
                                        <p:cTn id="214" dur="500" fill="hold"/>
                                        <p:tgtEl>
                                          <p:spTgt spid="17"/>
                                        </p:tgtEl>
                                        <p:attrNameLst>
                                          <p:attrName>ppt_h</p:attrName>
                                        </p:attrNameLst>
                                      </p:cBhvr>
                                      <p:tavLst>
                                        <p:tav tm="0">
                                          <p:val>
                                            <p:fltVal val="0"/>
                                          </p:val>
                                        </p:tav>
                                        <p:tav tm="100000">
                                          <p:val>
                                            <p:strVal val="#ppt_h"/>
                                          </p:val>
                                        </p:tav>
                                      </p:tavLst>
                                    </p:anim>
                                    <p:animEffect transition="in" filter="fade">
                                      <p:cBhvr>
                                        <p:cTn id="215" dur="500"/>
                                        <p:tgtEl>
                                          <p:spTgt spid="17"/>
                                        </p:tgtEl>
                                      </p:cBhvr>
                                    </p:animEffect>
                                  </p:childTnLst>
                                </p:cTn>
                              </p:par>
                              <p:par>
                                <p:cTn id="216" presetID="53" presetClass="entr" presetSubtype="0" fill="hold" grpId="0" nodeType="withEffect">
                                  <p:stCondLst>
                                    <p:cond delay="0"/>
                                  </p:stCondLst>
                                  <p:childTnLst>
                                    <p:set>
                                      <p:cBhvr>
                                        <p:cTn id="217" dur="1" fill="hold">
                                          <p:stCondLst>
                                            <p:cond delay="0"/>
                                          </p:stCondLst>
                                        </p:cTn>
                                        <p:tgtEl>
                                          <p:spTgt spid="18"/>
                                        </p:tgtEl>
                                        <p:attrNameLst>
                                          <p:attrName>style.visibility</p:attrName>
                                        </p:attrNameLst>
                                      </p:cBhvr>
                                      <p:to>
                                        <p:strVal val="visible"/>
                                      </p:to>
                                    </p:set>
                                    <p:anim calcmode="lin" valueType="num">
                                      <p:cBhvr>
                                        <p:cTn id="218" dur="500" fill="hold"/>
                                        <p:tgtEl>
                                          <p:spTgt spid="18"/>
                                        </p:tgtEl>
                                        <p:attrNameLst>
                                          <p:attrName>ppt_w</p:attrName>
                                        </p:attrNameLst>
                                      </p:cBhvr>
                                      <p:tavLst>
                                        <p:tav tm="0">
                                          <p:val>
                                            <p:fltVal val="0"/>
                                          </p:val>
                                        </p:tav>
                                        <p:tav tm="100000">
                                          <p:val>
                                            <p:strVal val="#ppt_w"/>
                                          </p:val>
                                        </p:tav>
                                      </p:tavLst>
                                    </p:anim>
                                    <p:anim calcmode="lin" valueType="num">
                                      <p:cBhvr>
                                        <p:cTn id="219" dur="500" fill="hold"/>
                                        <p:tgtEl>
                                          <p:spTgt spid="18"/>
                                        </p:tgtEl>
                                        <p:attrNameLst>
                                          <p:attrName>ppt_h</p:attrName>
                                        </p:attrNameLst>
                                      </p:cBhvr>
                                      <p:tavLst>
                                        <p:tav tm="0">
                                          <p:val>
                                            <p:fltVal val="0"/>
                                          </p:val>
                                        </p:tav>
                                        <p:tav tm="100000">
                                          <p:val>
                                            <p:strVal val="#ppt_h"/>
                                          </p:val>
                                        </p:tav>
                                      </p:tavLst>
                                    </p:anim>
                                    <p:animEffect transition="in" filter="fade">
                                      <p:cBhvr>
                                        <p:cTn id="220" dur="500"/>
                                        <p:tgtEl>
                                          <p:spTgt spid="18"/>
                                        </p:tgtEl>
                                      </p:cBhvr>
                                    </p:animEffect>
                                  </p:childTnLst>
                                </p:cTn>
                              </p:par>
                              <p:par>
                                <p:cTn id="221" presetID="53" presetClass="entr" presetSubtype="0" fill="hold" grpId="0" nodeType="withEffect">
                                  <p:stCondLst>
                                    <p:cond delay="0"/>
                                  </p:stCondLst>
                                  <p:childTnLst>
                                    <p:set>
                                      <p:cBhvr>
                                        <p:cTn id="222" dur="1" fill="hold">
                                          <p:stCondLst>
                                            <p:cond delay="0"/>
                                          </p:stCondLst>
                                        </p:cTn>
                                        <p:tgtEl>
                                          <p:spTgt spid="19"/>
                                        </p:tgtEl>
                                        <p:attrNameLst>
                                          <p:attrName>style.visibility</p:attrName>
                                        </p:attrNameLst>
                                      </p:cBhvr>
                                      <p:to>
                                        <p:strVal val="visible"/>
                                      </p:to>
                                    </p:set>
                                    <p:anim calcmode="lin" valueType="num">
                                      <p:cBhvr>
                                        <p:cTn id="223" dur="500" fill="hold"/>
                                        <p:tgtEl>
                                          <p:spTgt spid="19"/>
                                        </p:tgtEl>
                                        <p:attrNameLst>
                                          <p:attrName>ppt_w</p:attrName>
                                        </p:attrNameLst>
                                      </p:cBhvr>
                                      <p:tavLst>
                                        <p:tav tm="0">
                                          <p:val>
                                            <p:fltVal val="0"/>
                                          </p:val>
                                        </p:tav>
                                        <p:tav tm="100000">
                                          <p:val>
                                            <p:strVal val="#ppt_w"/>
                                          </p:val>
                                        </p:tav>
                                      </p:tavLst>
                                    </p:anim>
                                    <p:anim calcmode="lin" valueType="num">
                                      <p:cBhvr>
                                        <p:cTn id="224" dur="500" fill="hold"/>
                                        <p:tgtEl>
                                          <p:spTgt spid="19"/>
                                        </p:tgtEl>
                                        <p:attrNameLst>
                                          <p:attrName>ppt_h</p:attrName>
                                        </p:attrNameLst>
                                      </p:cBhvr>
                                      <p:tavLst>
                                        <p:tav tm="0">
                                          <p:val>
                                            <p:fltVal val="0"/>
                                          </p:val>
                                        </p:tav>
                                        <p:tav tm="100000">
                                          <p:val>
                                            <p:strVal val="#ppt_h"/>
                                          </p:val>
                                        </p:tav>
                                      </p:tavLst>
                                    </p:anim>
                                    <p:animEffect transition="in" filter="fade">
                                      <p:cBhvr>
                                        <p:cTn id="225"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allAtOnce" animBg="1"/>
      <p:bldP spid="7" grpId="0" build="allAtOnce" animBg="1"/>
      <p:bldP spid="14" grpId="0"/>
      <p:bldP spid="15" grpId="0"/>
      <p:bldP spid="16" grpId="0"/>
      <p:bldP spid="17" grpId="0"/>
      <p:bldP spid="18" grpId="0"/>
      <p:bldP spid="19" grpId="0"/>
    </p:bldLst>
  </p:timing>
</p:sld>
</file>

<file path=ppt/slides/slide3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10.2</a:t>
            </a:r>
            <a:r>
              <a:rPr lang="zh-CN" altLang="en-US" dirty="0"/>
              <a:t>　基本块、流图和循环 </a:t>
            </a:r>
          </a:p>
        </p:txBody>
      </p:sp>
      <p:sp>
        <p:nvSpPr>
          <p:cNvPr id="3" name="内容占位符 2"/>
          <p:cNvSpPr>
            <a:spLocks noGrp="1"/>
          </p:cNvSpPr>
          <p:nvPr>
            <p:ph idx="1"/>
          </p:nvPr>
        </p:nvSpPr>
        <p:spPr>
          <a:xfrm>
            <a:off x="487822" y="942764"/>
            <a:ext cx="10515599" cy="4760612"/>
          </a:xfrm>
        </p:spPr>
        <p:txBody>
          <a:bodyPr>
            <a:normAutofit/>
          </a:bodyPr>
          <a:lstStyle/>
          <a:p>
            <a:pPr>
              <a:lnSpc>
                <a:spcPct val="150000"/>
              </a:lnSpc>
              <a:defRPr/>
            </a:pPr>
            <a:r>
              <a:rPr lang="en-US" altLang="zh-CN" b="1" dirty="0"/>
              <a:t>10.2.1</a:t>
            </a:r>
            <a:r>
              <a:rPr lang="zh-CN" altLang="en-US" b="1" dirty="0"/>
              <a:t>　基本块</a:t>
            </a:r>
          </a:p>
          <a:p>
            <a:pPr>
              <a:lnSpc>
                <a:spcPct val="150000"/>
              </a:lnSpc>
              <a:defRPr/>
            </a:pPr>
            <a:r>
              <a:rPr lang="en-US" altLang="zh-CN" b="1" u="sng" dirty="0">
                <a:solidFill>
                  <a:srgbClr val="C00000"/>
                </a:solidFill>
              </a:rPr>
              <a:t>10.2.2</a:t>
            </a:r>
            <a:r>
              <a:rPr lang="zh-CN" altLang="en-US" b="1" u="sng" dirty="0">
                <a:solidFill>
                  <a:srgbClr val="C00000"/>
                </a:solidFill>
              </a:rPr>
              <a:t>　流图</a:t>
            </a:r>
            <a:endParaRPr lang="en-US" altLang="zh-CN" b="1" u="sng" dirty="0">
              <a:solidFill>
                <a:srgbClr val="C00000"/>
              </a:solidFill>
            </a:endParaRPr>
          </a:p>
          <a:p>
            <a:pPr>
              <a:lnSpc>
                <a:spcPct val="150000"/>
              </a:lnSpc>
              <a:defRPr/>
            </a:pPr>
            <a:r>
              <a:rPr lang="en-US" altLang="zh-CN" b="1" dirty="0"/>
              <a:t>10.2.3   </a:t>
            </a:r>
            <a:r>
              <a:rPr lang="zh-CN" altLang="en-US" b="1" dirty="0"/>
              <a:t>常用的优化方法</a:t>
            </a:r>
          </a:p>
          <a:p>
            <a:pPr>
              <a:lnSpc>
                <a:spcPct val="150000"/>
              </a:lnSpc>
              <a:defRPr/>
            </a:pPr>
            <a:r>
              <a:rPr lang="en-US" altLang="zh-CN" b="1" dirty="0"/>
              <a:t>10.2.3</a:t>
            </a:r>
            <a:r>
              <a:rPr lang="zh-CN" altLang="en-US" b="1" dirty="0"/>
              <a:t>　循环</a:t>
            </a:r>
          </a:p>
        </p:txBody>
      </p:sp>
    </p:spTree>
    <p:extLst>
      <p:ext uri="{BB962C8B-B14F-4D97-AF65-F5344CB8AC3E}">
        <p14:creationId xmlns:p14="http://schemas.microsoft.com/office/powerpoint/2010/main" val="300093959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27E144-FDE9-440D-A59D-BC2BA1D19505}"/>
              </a:ext>
            </a:extLst>
          </p:cNvPr>
          <p:cNvSpPr>
            <a:spLocks noGrp="1"/>
          </p:cNvSpPr>
          <p:nvPr>
            <p:ph type="title"/>
          </p:nvPr>
        </p:nvSpPr>
        <p:spPr/>
        <p:txBody>
          <a:bodyPr/>
          <a:lstStyle/>
          <a:p>
            <a:r>
              <a:rPr lang="en-US" altLang="zh-CN" dirty="0"/>
              <a:t>10.2.2</a:t>
            </a:r>
            <a:r>
              <a:rPr lang="zh-CN" altLang="en-US" dirty="0"/>
              <a:t>　流图</a:t>
            </a:r>
          </a:p>
        </p:txBody>
      </p:sp>
      <p:sp>
        <p:nvSpPr>
          <p:cNvPr id="3" name="内容占位符 2">
            <a:extLst>
              <a:ext uri="{FF2B5EF4-FFF2-40B4-BE49-F238E27FC236}">
                <a16:creationId xmlns:a16="http://schemas.microsoft.com/office/drawing/2014/main" id="{4A976A7E-28ED-4349-A4F3-0DE3BC732501}"/>
              </a:ext>
            </a:extLst>
          </p:cNvPr>
          <p:cNvSpPr>
            <a:spLocks noGrp="1"/>
          </p:cNvSpPr>
          <p:nvPr>
            <p:ph idx="1"/>
          </p:nvPr>
        </p:nvSpPr>
        <p:spPr>
          <a:xfrm>
            <a:off x="487822" y="936000"/>
            <a:ext cx="11293361" cy="1787184"/>
          </a:xfrm>
        </p:spPr>
        <p:txBody>
          <a:bodyPr>
            <a:normAutofit fontScale="92500" lnSpcReduction="10000"/>
          </a:bodyPr>
          <a:lstStyle/>
          <a:p>
            <a:pPr>
              <a:spcBef>
                <a:spcPts val="600"/>
              </a:spcBef>
            </a:pPr>
            <a:r>
              <a:rPr lang="zh-CN" altLang="en-US" dirty="0"/>
              <a:t>流图的</a:t>
            </a:r>
            <a:r>
              <a:rPr lang="zh-CN" altLang="en-US" dirty="0">
                <a:solidFill>
                  <a:srgbClr val="0000FF"/>
                </a:solidFill>
              </a:rPr>
              <a:t>结点</a:t>
            </a:r>
            <a:r>
              <a:rPr lang="zh-CN" altLang="en-US" dirty="0"/>
              <a:t>是一些</a:t>
            </a:r>
            <a:r>
              <a:rPr lang="zh-CN" altLang="en-US" dirty="0">
                <a:solidFill>
                  <a:srgbClr val="0000FF"/>
                </a:solidFill>
              </a:rPr>
              <a:t>基本块</a:t>
            </a:r>
          </a:p>
          <a:p>
            <a:pPr>
              <a:spcBef>
                <a:spcPts val="600"/>
              </a:spcBef>
            </a:pPr>
            <a:r>
              <a:rPr lang="zh-CN" altLang="en-US" dirty="0"/>
              <a:t>从基本块</a:t>
            </a:r>
            <a:r>
              <a:rPr lang="en-US" altLang="zh-CN" dirty="0"/>
              <a:t>B</a:t>
            </a:r>
            <a:r>
              <a:rPr lang="zh-CN" altLang="en-US" dirty="0"/>
              <a:t>到基本块</a:t>
            </a:r>
            <a:r>
              <a:rPr lang="en-US" altLang="zh-CN" dirty="0"/>
              <a:t>C</a:t>
            </a:r>
            <a:r>
              <a:rPr lang="zh-CN" altLang="en-US" dirty="0"/>
              <a:t>之间有一条边</a:t>
            </a:r>
            <a:r>
              <a:rPr lang="zh-CN" altLang="en-US" dirty="0">
                <a:solidFill>
                  <a:srgbClr val="C00000"/>
                </a:solidFill>
              </a:rPr>
              <a:t>当且仅当</a:t>
            </a:r>
            <a:r>
              <a:rPr lang="zh-CN" altLang="en-US" dirty="0"/>
              <a:t>基本块</a:t>
            </a:r>
            <a:r>
              <a:rPr lang="en-US" altLang="zh-CN" dirty="0"/>
              <a:t>C</a:t>
            </a:r>
            <a:r>
              <a:rPr lang="zh-CN" altLang="en-US" dirty="0"/>
              <a:t>的第一个指令</a:t>
            </a:r>
            <a:r>
              <a:rPr lang="zh-CN" altLang="en-US" dirty="0">
                <a:solidFill>
                  <a:srgbClr val="0000FF"/>
                </a:solidFill>
              </a:rPr>
              <a:t>可能</a:t>
            </a:r>
            <a:r>
              <a:rPr lang="zh-CN" altLang="en-US" dirty="0"/>
              <a:t>紧跟在</a:t>
            </a:r>
            <a:r>
              <a:rPr lang="en-US" altLang="zh-CN" dirty="0"/>
              <a:t>B</a:t>
            </a:r>
            <a:r>
              <a:rPr lang="zh-CN" altLang="en-US" dirty="0"/>
              <a:t>的最后一条指令之后执行</a:t>
            </a:r>
          </a:p>
          <a:p>
            <a:pPr>
              <a:spcBef>
                <a:spcPts val="600"/>
              </a:spcBef>
            </a:pPr>
            <a:endParaRPr lang="zh-CN" altLang="en-US" dirty="0"/>
          </a:p>
        </p:txBody>
      </p:sp>
      <p:sp>
        <p:nvSpPr>
          <p:cNvPr id="5" name="矩形 4">
            <a:extLst>
              <a:ext uri="{FF2B5EF4-FFF2-40B4-BE49-F238E27FC236}">
                <a16:creationId xmlns:a16="http://schemas.microsoft.com/office/drawing/2014/main" id="{89FD800C-0CEC-4C7F-8DA6-F33906970DCF}"/>
              </a:ext>
            </a:extLst>
          </p:cNvPr>
          <p:cNvSpPr/>
          <p:nvPr/>
        </p:nvSpPr>
        <p:spPr>
          <a:xfrm>
            <a:off x="2520397" y="2797457"/>
            <a:ext cx="5102225" cy="838200"/>
          </a:xfrm>
          <a:prstGeom prst="rect">
            <a:avLst/>
          </a:prstGeom>
          <a:solidFill>
            <a:schemeClr val="bg1"/>
          </a:solidFill>
          <a:ln>
            <a:solidFill>
              <a:sysClr val="windowText" lastClr="000000"/>
            </a:solidFill>
          </a:ln>
          <a:effectLst>
            <a:outerShdw blurRad="50800" dist="50800" dir="2700000" algn="ctr" rotWithShape="0">
              <a:schemeClr val="tx1">
                <a:alpha val="40000"/>
              </a:schemeClr>
            </a:outerShdw>
          </a:effectLst>
        </p:spPr>
        <p:txBody>
          <a:bodyPr lIns="68580" tIns="34290" rIns="68580" bIns="34290">
            <a:sp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2400" u="none" strike="noStrike" kern="0" cap="none" spc="0" normalizeH="0" baseline="0" noProof="0" dirty="0">
                <a:ln>
                  <a:noFill/>
                </a:ln>
                <a:solidFill>
                  <a:prstClr val="black"/>
                </a:solidFill>
                <a:effectLst/>
                <a:uLnTx/>
                <a:uFillTx/>
                <a:latin typeface="+mn-ea"/>
                <a:cs typeface="Times New Roman" pitchFamily="18" charset="0"/>
              </a:rPr>
              <a:t>此时称</a:t>
            </a:r>
            <a:r>
              <a:rPr kumimoji="0" lang="en-US" altLang="zh-CN" sz="2400" u="none" strike="noStrike" kern="0" cap="none" spc="0" normalizeH="0" baseline="0" noProof="0" dirty="0">
                <a:ln>
                  <a:noFill/>
                </a:ln>
                <a:solidFill>
                  <a:prstClr val="black"/>
                </a:solidFill>
                <a:effectLst/>
                <a:uLnTx/>
                <a:uFillTx/>
                <a:latin typeface="+mn-ea"/>
                <a:cs typeface="Times New Roman" pitchFamily="18" charset="0"/>
              </a:rPr>
              <a:t>B</a:t>
            </a:r>
            <a:r>
              <a:rPr kumimoji="0" lang="zh-CN" altLang="en-US" sz="2400" u="none" strike="noStrike" kern="0" cap="none" spc="0" normalizeH="0" baseline="0" noProof="0" dirty="0">
                <a:ln>
                  <a:noFill/>
                </a:ln>
                <a:solidFill>
                  <a:prstClr val="black"/>
                </a:solidFill>
                <a:effectLst/>
                <a:uLnTx/>
                <a:uFillTx/>
                <a:latin typeface="+mn-ea"/>
                <a:cs typeface="Times New Roman" pitchFamily="18" charset="0"/>
              </a:rPr>
              <a:t>是</a:t>
            </a:r>
            <a:r>
              <a:rPr kumimoji="0" lang="en-US" altLang="zh-CN" sz="2400" u="none" strike="noStrike" kern="0" cap="none" spc="0" normalizeH="0" baseline="0" noProof="0" dirty="0">
                <a:ln>
                  <a:noFill/>
                </a:ln>
                <a:solidFill>
                  <a:prstClr val="black"/>
                </a:solidFill>
                <a:effectLst/>
                <a:uLnTx/>
                <a:uFillTx/>
                <a:latin typeface="+mn-ea"/>
                <a:cs typeface="Times New Roman" pitchFamily="18" charset="0"/>
              </a:rPr>
              <a:t>C</a:t>
            </a:r>
            <a:r>
              <a:rPr kumimoji="0" lang="zh-CN" altLang="en-US" sz="2400" u="none" strike="noStrike" kern="0" cap="none" spc="0" normalizeH="0" baseline="0" noProof="0" dirty="0">
                <a:ln>
                  <a:noFill/>
                </a:ln>
                <a:solidFill>
                  <a:prstClr val="black"/>
                </a:solidFill>
                <a:effectLst/>
                <a:uLnTx/>
                <a:uFillTx/>
                <a:latin typeface="+mn-ea"/>
                <a:cs typeface="Times New Roman" pitchFamily="18" charset="0"/>
              </a:rPr>
              <a:t>的</a:t>
            </a:r>
            <a:r>
              <a:rPr kumimoji="0" lang="zh-CN" altLang="en-US" sz="2400" u="none" strike="noStrike" kern="0" cap="none" spc="0" normalizeH="0" baseline="0" noProof="0" dirty="0">
                <a:ln>
                  <a:noFill/>
                </a:ln>
                <a:solidFill>
                  <a:srgbClr val="0000FF"/>
                </a:solidFill>
                <a:effectLst/>
                <a:uLnTx/>
                <a:uFillTx/>
                <a:latin typeface="+mn-ea"/>
                <a:cs typeface="Times New Roman" pitchFamily="18" charset="0"/>
              </a:rPr>
              <a:t>前驱</a:t>
            </a:r>
            <a:r>
              <a:rPr kumimoji="0" lang="en-US" altLang="zh-CN" sz="2400" u="none" strike="noStrike" kern="0" cap="none" spc="0" normalizeH="0" baseline="0" noProof="0" dirty="0">
                <a:ln>
                  <a:noFill/>
                </a:ln>
                <a:solidFill>
                  <a:prstClr val="black"/>
                </a:solidFill>
                <a:effectLst/>
                <a:uLnTx/>
                <a:uFillTx/>
                <a:latin typeface="+mn-ea"/>
                <a:cs typeface="楷体_GB2312"/>
              </a:rPr>
              <a:t>(predecessor) </a:t>
            </a:r>
            <a:r>
              <a:rPr kumimoji="0" lang="zh-CN" altLang="en-US" sz="2400" u="none" strike="noStrike" kern="0" cap="none" spc="0" normalizeH="0" baseline="0" noProof="0" dirty="0">
                <a:ln>
                  <a:noFill/>
                </a:ln>
                <a:solidFill>
                  <a:prstClr val="black"/>
                </a:solidFill>
                <a:effectLst/>
                <a:uLnTx/>
                <a:uFillTx/>
                <a:latin typeface="+mn-ea"/>
                <a:cs typeface="Times New Roman" pitchFamily="18" charset="0"/>
              </a:rPr>
              <a:t>，</a:t>
            </a:r>
            <a:endParaRPr kumimoji="0" lang="en-US" altLang="zh-CN" sz="2400" u="none" strike="noStrike" kern="0" cap="none" spc="0" normalizeH="0" baseline="0" noProof="0" dirty="0">
              <a:ln>
                <a:noFill/>
              </a:ln>
              <a:solidFill>
                <a:prstClr val="black"/>
              </a:solidFill>
              <a:effectLst/>
              <a:uLnTx/>
              <a:uFillTx/>
              <a:latin typeface="+mn-ea"/>
              <a:cs typeface="Times New Roman" pitchFamily="18" charset="0"/>
            </a:endParaRPr>
          </a:p>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2400" u="none" strike="noStrike" kern="0" cap="none" spc="0" normalizeH="0" baseline="0" noProof="0" dirty="0">
                <a:ln>
                  <a:noFill/>
                </a:ln>
                <a:solidFill>
                  <a:prstClr val="black"/>
                </a:solidFill>
                <a:effectLst/>
                <a:uLnTx/>
                <a:uFillTx/>
                <a:latin typeface="+mn-ea"/>
                <a:cs typeface="Times New Roman" pitchFamily="18" charset="0"/>
              </a:rPr>
              <a:t>   </a:t>
            </a:r>
            <a:r>
              <a:rPr kumimoji="0" lang="en-US" altLang="zh-CN" sz="2400" u="none" strike="noStrike" kern="0" cap="none" spc="0" normalizeH="0" baseline="0" noProof="0" dirty="0">
                <a:ln>
                  <a:noFill/>
                </a:ln>
                <a:solidFill>
                  <a:prstClr val="black"/>
                </a:solidFill>
                <a:effectLst/>
                <a:uLnTx/>
                <a:uFillTx/>
                <a:latin typeface="+mn-ea"/>
                <a:cs typeface="Times New Roman" pitchFamily="18" charset="0"/>
              </a:rPr>
              <a:t>C</a:t>
            </a:r>
            <a:r>
              <a:rPr kumimoji="0" lang="zh-CN" altLang="en-US" sz="2400" u="none" strike="noStrike" kern="0" cap="none" spc="0" normalizeH="0" baseline="0" noProof="0" dirty="0">
                <a:ln>
                  <a:noFill/>
                </a:ln>
                <a:solidFill>
                  <a:prstClr val="black"/>
                </a:solidFill>
                <a:effectLst/>
                <a:uLnTx/>
                <a:uFillTx/>
                <a:latin typeface="+mn-ea"/>
                <a:cs typeface="Times New Roman" pitchFamily="18" charset="0"/>
              </a:rPr>
              <a:t>是</a:t>
            </a:r>
            <a:r>
              <a:rPr kumimoji="0" lang="en-US" altLang="zh-CN" sz="2400" u="none" strike="noStrike" kern="0" cap="none" spc="0" normalizeH="0" baseline="0" noProof="0" dirty="0">
                <a:ln>
                  <a:noFill/>
                </a:ln>
                <a:solidFill>
                  <a:prstClr val="black"/>
                </a:solidFill>
                <a:effectLst/>
                <a:uLnTx/>
                <a:uFillTx/>
                <a:latin typeface="+mn-ea"/>
                <a:cs typeface="Times New Roman" pitchFamily="18" charset="0"/>
              </a:rPr>
              <a:t>B</a:t>
            </a:r>
            <a:r>
              <a:rPr kumimoji="0" lang="zh-CN" altLang="en-US" sz="2400" u="none" strike="noStrike" kern="0" cap="none" spc="0" normalizeH="0" baseline="0" noProof="0" dirty="0">
                <a:ln>
                  <a:noFill/>
                </a:ln>
                <a:solidFill>
                  <a:prstClr val="black"/>
                </a:solidFill>
                <a:effectLst/>
                <a:uLnTx/>
                <a:uFillTx/>
                <a:latin typeface="+mn-ea"/>
                <a:cs typeface="Times New Roman" pitchFamily="18" charset="0"/>
              </a:rPr>
              <a:t>的</a:t>
            </a:r>
            <a:r>
              <a:rPr kumimoji="0" lang="zh-CN" altLang="en-US" sz="2400" u="none" strike="noStrike" kern="0" cap="none" spc="0" normalizeH="0" baseline="0" noProof="0" dirty="0">
                <a:ln>
                  <a:noFill/>
                </a:ln>
                <a:solidFill>
                  <a:srgbClr val="0000FF"/>
                </a:solidFill>
                <a:effectLst/>
                <a:uLnTx/>
                <a:uFillTx/>
                <a:latin typeface="+mn-ea"/>
                <a:cs typeface="Times New Roman" pitchFamily="18" charset="0"/>
              </a:rPr>
              <a:t>后继</a:t>
            </a:r>
            <a:r>
              <a:rPr kumimoji="0" lang="en-US" altLang="zh-CN" sz="2400" u="none" strike="noStrike" kern="0" cap="none" spc="0" normalizeH="0" baseline="0" noProof="0" dirty="0">
                <a:ln>
                  <a:noFill/>
                </a:ln>
                <a:solidFill>
                  <a:prstClr val="black"/>
                </a:solidFill>
                <a:effectLst/>
                <a:uLnTx/>
                <a:uFillTx/>
                <a:latin typeface="+mn-ea"/>
                <a:cs typeface="楷体_GB2312"/>
              </a:rPr>
              <a:t>(successor)</a:t>
            </a:r>
            <a:endParaRPr kumimoji="0" lang="en-US" altLang="zh-CN" sz="2400" u="none" strike="noStrike" kern="0" cap="none" spc="0" normalizeH="0" baseline="0" noProof="0" dirty="0">
              <a:ln>
                <a:noFill/>
              </a:ln>
              <a:solidFill>
                <a:srgbClr val="0000FF"/>
              </a:solidFill>
              <a:effectLst/>
              <a:uLnTx/>
              <a:uFillTx/>
              <a:latin typeface="+mn-ea"/>
              <a:cs typeface="Times New Roman" pitchFamily="18" charset="0"/>
            </a:endParaRPr>
          </a:p>
        </p:txBody>
      </p:sp>
      <p:sp>
        <p:nvSpPr>
          <p:cNvPr id="4" name="文本框 3">
            <a:extLst>
              <a:ext uri="{FF2B5EF4-FFF2-40B4-BE49-F238E27FC236}">
                <a16:creationId xmlns:a16="http://schemas.microsoft.com/office/drawing/2014/main" id="{884F4BFA-A1C9-8C14-34D7-5A2F0FB8E091}"/>
              </a:ext>
            </a:extLst>
          </p:cNvPr>
          <p:cNvSpPr txBox="1"/>
          <p:nvPr/>
        </p:nvSpPr>
        <p:spPr>
          <a:xfrm>
            <a:off x="2520397" y="4537710"/>
            <a:ext cx="5416868" cy="830997"/>
          </a:xfrm>
          <a:prstGeom prst="rect">
            <a:avLst/>
          </a:prstGeom>
          <a:noFill/>
        </p:spPr>
        <p:txBody>
          <a:bodyPr wrap="none" rtlCol="0">
            <a:spAutoFit/>
          </a:bodyPr>
          <a:lstStyle/>
          <a:p>
            <a:r>
              <a:rPr lang="zh-CN" altLang="en-US" sz="2400" dirty="0"/>
              <a:t>一个基本块的后继基本块的数量范围？</a:t>
            </a:r>
            <a:endParaRPr lang="en-US" altLang="zh-CN" sz="2400" dirty="0"/>
          </a:p>
          <a:p>
            <a:r>
              <a:rPr lang="zh-CN" altLang="en-US" sz="2400" dirty="0"/>
              <a:t>一个基本块的前趋基本块的数量范围？</a:t>
            </a:r>
          </a:p>
        </p:txBody>
      </p:sp>
    </p:spTree>
    <p:extLst>
      <p:ext uri="{BB962C8B-B14F-4D97-AF65-F5344CB8AC3E}">
        <p14:creationId xmlns:p14="http://schemas.microsoft.com/office/powerpoint/2010/main" val="29980376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4"/>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53" presetClass="exit" presetSubtype="32" fill="hold" grpId="1" nodeType="clickEffect">
                                  <p:stCondLst>
                                    <p:cond delay="0"/>
                                  </p:stCondLst>
                                  <p:childTnLst>
                                    <p:anim calcmode="lin" valueType="num">
                                      <p:cBhvr>
                                        <p:cTn id="17" dur="500"/>
                                        <p:tgtEl>
                                          <p:spTgt spid="5"/>
                                        </p:tgtEl>
                                        <p:attrNameLst>
                                          <p:attrName>ppt_w</p:attrName>
                                        </p:attrNameLst>
                                      </p:cBhvr>
                                      <p:tavLst>
                                        <p:tav tm="0">
                                          <p:val>
                                            <p:strVal val="ppt_w"/>
                                          </p:val>
                                        </p:tav>
                                        <p:tav tm="100000">
                                          <p:val>
                                            <p:fltVal val="0"/>
                                          </p:val>
                                        </p:tav>
                                      </p:tavLst>
                                    </p:anim>
                                    <p:anim calcmode="lin" valueType="num">
                                      <p:cBhvr>
                                        <p:cTn id="18" dur="500"/>
                                        <p:tgtEl>
                                          <p:spTgt spid="5"/>
                                        </p:tgtEl>
                                        <p:attrNameLst>
                                          <p:attrName>ppt_h</p:attrName>
                                        </p:attrNameLst>
                                      </p:cBhvr>
                                      <p:tavLst>
                                        <p:tav tm="0">
                                          <p:val>
                                            <p:strVal val="ppt_h"/>
                                          </p:val>
                                        </p:tav>
                                        <p:tav tm="100000">
                                          <p:val>
                                            <p:fltVal val="0"/>
                                          </p:val>
                                        </p:tav>
                                      </p:tavLst>
                                    </p:anim>
                                    <p:animEffect transition="out" filter="fade">
                                      <p:cBhvr>
                                        <p:cTn id="19" dur="500"/>
                                        <p:tgtEl>
                                          <p:spTgt spid="5"/>
                                        </p:tgtEl>
                                      </p:cBhvr>
                                    </p:animEffect>
                                    <p:set>
                                      <p:cBhvr>
                                        <p:cTn id="20" dur="1" fill="hold">
                                          <p:stCondLst>
                                            <p:cond delay="499"/>
                                          </p:stCondLst>
                                        </p:cTn>
                                        <p:tgtEl>
                                          <p:spTgt spid="5"/>
                                        </p:tgtEl>
                                        <p:attrNameLst>
                                          <p:attrName>style.visibility</p:attrName>
                                        </p:attrNameLst>
                                      </p:cBhvr>
                                      <p:to>
                                        <p:strVal val="hidden"/>
                                      </p:to>
                                    </p:set>
                                  </p:childTnLst>
                                </p:cTn>
                              </p:par>
                              <p:par>
                                <p:cTn id="21" presetID="53" presetClass="exit" presetSubtype="32" fill="hold" grpId="1" nodeType="withEffect">
                                  <p:stCondLst>
                                    <p:cond delay="0"/>
                                  </p:stCondLst>
                                  <p:childTnLst>
                                    <p:anim calcmode="lin" valueType="num">
                                      <p:cBhvr>
                                        <p:cTn id="22" dur="500"/>
                                        <p:tgtEl>
                                          <p:spTgt spid="4"/>
                                        </p:tgtEl>
                                        <p:attrNameLst>
                                          <p:attrName>ppt_w</p:attrName>
                                        </p:attrNameLst>
                                      </p:cBhvr>
                                      <p:tavLst>
                                        <p:tav tm="0">
                                          <p:val>
                                            <p:strVal val="ppt_w"/>
                                          </p:val>
                                        </p:tav>
                                        <p:tav tm="100000">
                                          <p:val>
                                            <p:fltVal val="0"/>
                                          </p:val>
                                        </p:tav>
                                      </p:tavLst>
                                    </p:anim>
                                    <p:anim calcmode="lin" valueType="num">
                                      <p:cBhvr>
                                        <p:cTn id="23" dur="500"/>
                                        <p:tgtEl>
                                          <p:spTgt spid="4"/>
                                        </p:tgtEl>
                                        <p:attrNameLst>
                                          <p:attrName>ppt_h</p:attrName>
                                        </p:attrNameLst>
                                      </p:cBhvr>
                                      <p:tavLst>
                                        <p:tav tm="0">
                                          <p:val>
                                            <p:strVal val="ppt_h"/>
                                          </p:val>
                                        </p:tav>
                                        <p:tav tm="100000">
                                          <p:val>
                                            <p:fltVal val="0"/>
                                          </p:val>
                                        </p:tav>
                                      </p:tavLst>
                                    </p:anim>
                                    <p:animEffect transition="out" filter="fade">
                                      <p:cBhvr>
                                        <p:cTn id="24" dur="500"/>
                                        <p:tgtEl>
                                          <p:spTgt spid="4"/>
                                        </p:tgtEl>
                                      </p:cBhvr>
                                    </p:animEffect>
                                    <p:set>
                                      <p:cBhvr>
                                        <p:cTn id="25"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4" grpId="0"/>
      <p:bldP spid="4" grpId="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B2FE7E-5BBD-425F-9C5A-5B7A3D773D08}"/>
              </a:ext>
            </a:extLst>
          </p:cNvPr>
          <p:cNvSpPr>
            <a:spLocks noGrp="1"/>
          </p:cNvSpPr>
          <p:nvPr>
            <p:ph type="title"/>
          </p:nvPr>
        </p:nvSpPr>
        <p:spPr/>
        <p:txBody>
          <a:bodyPr>
            <a:normAutofit/>
          </a:bodyPr>
          <a:lstStyle/>
          <a:p>
            <a:r>
              <a:rPr lang="en-US" altLang="zh-CN" dirty="0"/>
              <a:t>10.2.2</a:t>
            </a:r>
            <a:r>
              <a:rPr lang="zh-CN" altLang="en-US" dirty="0"/>
              <a:t>　流图</a:t>
            </a:r>
          </a:p>
        </p:txBody>
      </p:sp>
      <p:sp>
        <p:nvSpPr>
          <p:cNvPr id="3" name="内容占位符 2">
            <a:extLst>
              <a:ext uri="{FF2B5EF4-FFF2-40B4-BE49-F238E27FC236}">
                <a16:creationId xmlns:a16="http://schemas.microsoft.com/office/drawing/2014/main" id="{8C7812F4-1261-49FF-BDF4-7FB0C42D3D0B}"/>
              </a:ext>
            </a:extLst>
          </p:cNvPr>
          <p:cNvSpPr>
            <a:spLocks noGrp="1"/>
          </p:cNvSpPr>
          <p:nvPr>
            <p:ph idx="1"/>
          </p:nvPr>
        </p:nvSpPr>
        <p:spPr>
          <a:xfrm>
            <a:off x="487822" y="936000"/>
            <a:ext cx="11121082" cy="4235026"/>
          </a:xfrm>
        </p:spPr>
        <p:txBody>
          <a:bodyPr>
            <a:noAutofit/>
          </a:bodyPr>
          <a:lstStyle/>
          <a:p>
            <a:pPr eaLnBrk="1" hangingPunct="1">
              <a:lnSpc>
                <a:spcPct val="140000"/>
              </a:lnSpc>
              <a:spcBef>
                <a:spcPts val="600"/>
              </a:spcBef>
            </a:pPr>
            <a:r>
              <a:rPr lang="zh-CN" altLang="en-US" sz="2400" dirty="0">
                <a:solidFill>
                  <a:schemeClr val="tx1"/>
                </a:solidFill>
              </a:rPr>
              <a:t>流图的</a:t>
            </a:r>
            <a:r>
              <a:rPr lang="zh-CN" altLang="en-US" sz="2400" dirty="0">
                <a:solidFill>
                  <a:srgbClr val="3333FF"/>
                </a:solidFill>
              </a:rPr>
              <a:t>结点</a:t>
            </a:r>
            <a:r>
              <a:rPr lang="zh-CN" altLang="en-US" sz="2400" dirty="0">
                <a:solidFill>
                  <a:schemeClr val="tx1"/>
                </a:solidFill>
              </a:rPr>
              <a:t>是一些</a:t>
            </a:r>
            <a:r>
              <a:rPr lang="zh-CN" altLang="en-US" sz="2400" dirty="0">
                <a:solidFill>
                  <a:srgbClr val="3333FF"/>
                </a:solidFill>
              </a:rPr>
              <a:t>基本块</a:t>
            </a:r>
            <a:endParaRPr lang="en-US" altLang="zh-CN" sz="2400" dirty="0">
              <a:solidFill>
                <a:srgbClr val="3333FF"/>
              </a:solidFill>
            </a:endParaRPr>
          </a:p>
          <a:p>
            <a:pPr eaLnBrk="1" hangingPunct="1">
              <a:lnSpc>
                <a:spcPct val="140000"/>
              </a:lnSpc>
              <a:spcBef>
                <a:spcPts val="600"/>
              </a:spcBef>
            </a:pPr>
            <a:r>
              <a:rPr lang="zh-CN" altLang="en-US" sz="2400" dirty="0">
                <a:solidFill>
                  <a:schemeClr val="tx1"/>
                </a:solidFill>
              </a:rPr>
              <a:t>从基本块</a:t>
            </a:r>
            <a:r>
              <a:rPr lang="en-US" altLang="zh-CN" sz="2400" dirty="0">
                <a:solidFill>
                  <a:schemeClr val="tx1"/>
                </a:solidFill>
              </a:rPr>
              <a:t>B</a:t>
            </a:r>
            <a:r>
              <a:rPr lang="zh-CN" altLang="en-US" sz="2400" dirty="0">
                <a:solidFill>
                  <a:schemeClr val="tx1"/>
                </a:solidFill>
              </a:rPr>
              <a:t>到基本块</a:t>
            </a:r>
            <a:r>
              <a:rPr lang="en-US" altLang="zh-CN" sz="2400" dirty="0">
                <a:solidFill>
                  <a:schemeClr val="tx1"/>
                </a:solidFill>
              </a:rPr>
              <a:t>C</a:t>
            </a:r>
            <a:r>
              <a:rPr lang="zh-CN" altLang="en-US" sz="2400" dirty="0">
                <a:solidFill>
                  <a:schemeClr val="tx1"/>
                </a:solidFill>
              </a:rPr>
              <a:t>之间有一条</a:t>
            </a:r>
            <a:r>
              <a:rPr lang="zh-CN" altLang="en-US" sz="2400" dirty="0"/>
              <a:t>边</a:t>
            </a:r>
            <a:r>
              <a:rPr lang="zh-CN" altLang="en-US" sz="2400" dirty="0">
                <a:solidFill>
                  <a:srgbClr val="FF0000"/>
                </a:solidFill>
              </a:rPr>
              <a:t>当且仅当</a:t>
            </a:r>
            <a:r>
              <a:rPr lang="zh-CN" altLang="en-US" sz="2400" dirty="0">
                <a:solidFill>
                  <a:schemeClr val="tx1"/>
                </a:solidFill>
              </a:rPr>
              <a:t>基本块</a:t>
            </a:r>
            <a:r>
              <a:rPr lang="en-US" altLang="zh-CN" sz="2400" dirty="0">
                <a:solidFill>
                  <a:schemeClr val="tx1"/>
                </a:solidFill>
              </a:rPr>
              <a:t>C</a:t>
            </a:r>
            <a:r>
              <a:rPr lang="zh-CN" altLang="en-US" sz="2400" dirty="0">
                <a:solidFill>
                  <a:schemeClr val="tx1"/>
                </a:solidFill>
              </a:rPr>
              <a:t>的第一个指令</a:t>
            </a:r>
            <a:r>
              <a:rPr lang="zh-CN" altLang="en-US" sz="2400" dirty="0">
                <a:solidFill>
                  <a:srgbClr val="3333FF"/>
                </a:solidFill>
              </a:rPr>
              <a:t>可能</a:t>
            </a:r>
            <a:r>
              <a:rPr lang="zh-CN" altLang="en-US" sz="2400" dirty="0">
                <a:solidFill>
                  <a:schemeClr val="tx1"/>
                </a:solidFill>
              </a:rPr>
              <a:t>紧跟在</a:t>
            </a:r>
            <a:r>
              <a:rPr lang="en-US" altLang="zh-CN" sz="2400" dirty="0">
                <a:solidFill>
                  <a:schemeClr val="tx1"/>
                </a:solidFill>
              </a:rPr>
              <a:t>B</a:t>
            </a:r>
            <a:r>
              <a:rPr lang="zh-CN" altLang="en-US" sz="2400" dirty="0">
                <a:solidFill>
                  <a:schemeClr val="tx1"/>
                </a:solidFill>
              </a:rPr>
              <a:t>的最后一条指令之后执行</a:t>
            </a:r>
            <a:endParaRPr lang="en-US" altLang="zh-CN" sz="2400" dirty="0">
              <a:solidFill>
                <a:schemeClr val="tx1"/>
              </a:solidFill>
            </a:endParaRPr>
          </a:p>
          <a:p>
            <a:pPr lvl="1" eaLnBrk="1" hangingPunct="1">
              <a:lnSpc>
                <a:spcPct val="140000"/>
              </a:lnSpc>
              <a:spcBef>
                <a:spcPts val="600"/>
              </a:spcBef>
            </a:pPr>
            <a:r>
              <a:rPr lang="zh-CN" altLang="en-US" dirty="0">
                <a:solidFill>
                  <a:srgbClr val="000000"/>
                </a:solidFill>
              </a:rPr>
              <a:t>有两种方式可以确认这样的边：</a:t>
            </a:r>
            <a:endParaRPr lang="en-US" altLang="zh-CN" dirty="0">
              <a:solidFill>
                <a:srgbClr val="000000"/>
              </a:solidFill>
            </a:endParaRPr>
          </a:p>
          <a:p>
            <a:pPr lvl="2" eaLnBrk="1" hangingPunct="1">
              <a:lnSpc>
                <a:spcPct val="140000"/>
              </a:lnSpc>
              <a:spcBef>
                <a:spcPts val="600"/>
              </a:spcBef>
            </a:pPr>
            <a:r>
              <a:rPr lang="zh-CN" altLang="en-US" sz="2400" dirty="0">
                <a:solidFill>
                  <a:srgbClr val="000000"/>
                </a:solidFill>
              </a:rPr>
              <a:t>有一个</a:t>
            </a:r>
            <a:r>
              <a:rPr lang="zh-CN" altLang="en-US" sz="2400" dirty="0">
                <a:solidFill>
                  <a:srgbClr val="3333FF"/>
                </a:solidFill>
              </a:rPr>
              <a:t>从</a:t>
            </a:r>
            <a:r>
              <a:rPr lang="en-US" altLang="zh-CN" sz="2400" dirty="0">
                <a:solidFill>
                  <a:srgbClr val="3333FF"/>
                </a:solidFill>
              </a:rPr>
              <a:t>B</a:t>
            </a:r>
            <a:r>
              <a:rPr lang="zh-CN" altLang="en-US" sz="2400" dirty="0">
                <a:solidFill>
                  <a:srgbClr val="3333FF"/>
                </a:solidFill>
              </a:rPr>
              <a:t>的结尾跳转到</a:t>
            </a:r>
            <a:r>
              <a:rPr lang="en-US" altLang="zh-CN" sz="2400" dirty="0">
                <a:solidFill>
                  <a:srgbClr val="3333FF"/>
                </a:solidFill>
              </a:rPr>
              <a:t>C</a:t>
            </a:r>
            <a:r>
              <a:rPr lang="zh-CN" altLang="en-US" sz="2400" dirty="0">
                <a:solidFill>
                  <a:srgbClr val="3333FF"/>
                </a:solidFill>
              </a:rPr>
              <a:t>的开头</a:t>
            </a:r>
            <a:r>
              <a:rPr lang="zh-CN" altLang="en-US" sz="2400" dirty="0">
                <a:solidFill>
                  <a:srgbClr val="000000"/>
                </a:solidFill>
              </a:rPr>
              <a:t>的条件或无条件跳转语句</a:t>
            </a:r>
            <a:endParaRPr lang="en-US" altLang="zh-CN" sz="2400" dirty="0">
              <a:solidFill>
                <a:srgbClr val="000000"/>
              </a:solidFill>
            </a:endParaRPr>
          </a:p>
          <a:p>
            <a:pPr lvl="2" eaLnBrk="1" hangingPunct="1">
              <a:lnSpc>
                <a:spcPct val="140000"/>
              </a:lnSpc>
              <a:spcBef>
                <a:spcPts val="600"/>
              </a:spcBef>
            </a:pPr>
            <a:r>
              <a:rPr lang="zh-CN" altLang="en-US" sz="2400" dirty="0">
                <a:solidFill>
                  <a:srgbClr val="000000"/>
                </a:solidFill>
              </a:rPr>
              <a:t>按照原来的三地址语句序列中的顺序，</a:t>
            </a:r>
            <a:r>
              <a:rPr lang="en-US" altLang="zh-CN" sz="2400" dirty="0">
                <a:solidFill>
                  <a:srgbClr val="000000"/>
                </a:solidFill>
              </a:rPr>
              <a:t>C</a:t>
            </a:r>
            <a:r>
              <a:rPr lang="zh-CN" altLang="en-US" sz="2400" dirty="0">
                <a:solidFill>
                  <a:srgbClr val="000000"/>
                </a:solidFill>
              </a:rPr>
              <a:t>紧跟在之</a:t>
            </a:r>
            <a:r>
              <a:rPr lang="en-US" altLang="zh-CN" sz="2400" dirty="0">
                <a:solidFill>
                  <a:srgbClr val="000000"/>
                </a:solidFill>
              </a:rPr>
              <a:t>B</a:t>
            </a:r>
            <a:r>
              <a:rPr lang="zh-CN" altLang="en-US" sz="2400" dirty="0">
                <a:solidFill>
                  <a:srgbClr val="000000"/>
                </a:solidFill>
              </a:rPr>
              <a:t>后，且</a:t>
            </a:r>
            <a:r>
              <a:rPr lang="en-US" altLang="zh-CN" sz="2400" dirty="0">
                <a:solidFill>
                  <a:srgbClr val="000000"/>
                </a:solidFill>
              </a:rPr>
              <a:t>B</a:t>
            </a:r>
            <a:r>
              <a:rPr lang="zh-CN" altLang="en-US" sz="2400" dirty="0">
                <a:solidFill>
                  <a:srgbClr val="000000"/>
                </a:solidFill>
              </a:rPr>
              <a:t>的结尾不是无条件跳转语句</a:t>
            </a:r>
            <a:endParaRPr lang="en-US" altLang="zh-CN" sz="2400" dirty="0">
              <a:solidFill>
                <a:srgbClr val="000000"/>
              </a:solidFill>
            </a:endParaRPr>
          </a:p>
          <a:p>
            <a:pPr>
              <a:lnSpc>
                <a:spcPct val="140000"/>
              </a:lnSpc>
            </a:pPr>
            <a:endParaRPr lang="zh-CN" altLang="en-US" sz="2400" dirty="0"/>
          </a:p>
        </p:txBody>
      </p:sp>
      <p:sp>
        <p:nvSpPr>
          <p:cNvPr id="5" name="文本框 4">
            <a:extLst>
              <a:ext uri="{FF2B5EF4-FFF2-40B4-BE49-F238E27FC236}">
                <a16:creationId xmlns:a16="http://schemas.microsoft.com/office/drawing/2014/main" id="{0777EB4E-B629-4A3D-8E44-7E159DBF21F9}"/>
              </a:ext>
            </a:extLst>
          </p:cNvPr>
          <p:cNvSpPr txBox="1"/>
          <p:nvPr/>
        </p:nvSpPr>
        <p:spPr>
          <a:xfrm>
            <a:off x="6462365" y="4940193"/>
            <a:ext cx="742511" cy="461665"/>
          </a:xfrm>
          <a:prstGeom prst="rect">
            <a:avLst/>
          </a:prstGeom>
          <a:noFill/>
          <a:ln>
            <a:solidFill>
              <a:schemeClr val="tx1"/>
            </a:solidFill>
          </a:ln>
        </p:spPr>
        <p:txBody>
          <a:bodyPr wrap="none" rtlCol="0">
            <a:spAutoFit/>
          </a:bodyPr>
          <a:lstStyle/>
          <a:p>
            <a:r>
              <a:rPr lang="en-US" altLang="zh-CN" sz="2400" dirty="0">
                <a:latin typeface="+mn-ea"/>
              </a:rPr>
              <a:t>  B  </a:t>
            </a:r>
            <a:endParaRPr lang="zh-CN" altLang="en-US" sz="2400" dirty="0">
              <a:latin typeface="+mn-ea"/>
            </a:endParaRPr>
          </a:p>
        </p:txBody>
      </p:sp>
      <p:sp>
        <p:nvSpPr>
          <p:cNvPr id="6" name="文本框 5">
            <a:extLst>
              <a:ext uri="{FF2B5EF4-FFF2-40B4-BE49-F238E27FC236}">
                <a16:creationId xmlns:a16="http://schemas.microsoft.com/office/drawing/2014/main" id="{49112712-1C46-46AE-89EA-C50D048BBCE0}"/>
              </a:ext>
            </a:extLst>
          </p:cNvPr>
          <p:cNvSpPr txBox="1"/>
          <p:nvPr/>
        </p:nvSpPr>
        <p:spPr>
          <a:xfrm>
            <a:off x="6458116" y="5877374"/>
            <a:ext cx="755335" cy="461665"/>
          </a:xfrm>
          <a:prstGeom prst="rect">
            <a:avLst/>
          </a:prstGeom>
          <a:noFill/>
          <a:ln>
            <a:solidFill>
              <a:schemeClr val="tx1"/>
            </a:solidFill>
          </a:ln>
        </p:spPr>
        <p:txBody>
          <a:bodyPr wrap="none" rtlCol="0">
            <a:spAutoFit/>
          </a:bodyPr>
          <a:lstStyle/>
          <a:p>
            <a:r>
              <a:rPr lang="en-US" altLang="zh-CN" sz="2400" dirty="0">
                <a:latin typeface="+mn-ea"/>
              </a:rPr>
              <a:t>  C  </a:t>
            </a:r>
            <a:endParaRPr lang="zh-CN" altLang="en-US" sz="2400" dirty="0">
              <a:latin typeface="+mn-ea"/>
            </a:endParaRPr>
          </a:p>
        </p:txBody>
      </p:sp>
      <p:cxnSp>
        <p:nvCxnSpPr>
          <p:cNvPr id="8" name="直接箭头连接符 7">
            <a:extLst>
              <a:ext uri="{FF2B5EF4-FFF2-40B4-BE49-F238E27FC236}">
                <a16:creationId xmlns:a16="http://schemas.microsoft.com/office/drawing/2014/main" id="{C7771DFF-74D1-45D8-9403-5C57A5E99990}"/>
              </a:ext>
            </a:extLst>
          </p:cNvPr>
          <p:cNvCxnSpPr>
            <a:stCxn id="5" idx="2"/>
            <a:endCxn id="6" idx="0"/>
          </p:cNvCxnSpPr>
          <p:nvPr/>
        </p:nvCxnSpPr>
        <p:spPr>
          <a:xfrm>
            <a:off x="6833621" y="5401858"/>
            <a:ext cx="2163" cy="47551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88438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4083BC-2262-4619-B7B7-C5AB78958024}"/>
              </a:ext>
            </a:extLst>
          </p:cNvPr>
          <p:cNvSpPr>
            <a:spLocks noGrp="1"/>
          </p:cNvSpPr>
          <p:nvPr>
            <p:ph type="title"/>
          </p:nvPr>
        </p:nvSpPr>
        <p:spPr>
          <a:xfrm>
            <a:off x="487822" y="257614"/>
            <a:ext cx="4281925" cy="617641"/>
          </a:xfrm>
        </p:spPr>
        <p:txBody>
          <a:bodyPr/>
          <a:lstStyle/>
          <a:p>
            <a:r>
              <a:rPr lang="en-US" altLang="zh-CN" dirty="0"/>
              <a:t>10.2.2</a:t>
            </a:r>
            <a:r>
              <a:rPr lang="zh-CN" altLang="en-US" dirty="0"/>
              <a:t>　流图</a:t>
            </a:r>
          </a:p>
        </p:txBody>
      </p:sp>
      <p:sp>
        <p:nvSpPr>
          <p:cNvPr id="3" name="内容占位符 2">
            <a:extLst>
              <a:ext uri="{FF2B5EF4-FFF2-40B4-BE49-F238E27FC236}">
                <a16:creationId xmlns:a16="http://schemas.microsoft.com/office/drawing/2014/main" id="{34124ADF-7824-4564-9270-56B5F391D742}"/>
              </a:ext>
            </a:extLst>
          </p:cNvPr>
          <p:cNvSpPr>
            <a:spLocks noGrp="1"/>
          </p:cNvSpPr>
          <p:nvPr>
            <p:ph idx="1"/>
          </p:nvPr>
        </p:nvSpPr>
        <p:spPr>
          <a:xfrm>
            <a:off x="487823" y="942764"/>
            <a:ext cx="1513256" cy="617641"/>
          </a:xfrm>
        </p:spPr>
        <p:txBody>
          <a:bodyPr/>
          <a:lstStyle/>
          <a:p>
            <a:r>
              <a:rPr lang="zh-CN" altLang="en-US" dirty="0"/>
              <a:t>例</a:t>
            </a:r>
          </a:p>
        </p:txBody>
      </p:sp>
      <p:sp>
        <p:nvSpPr>
          <p:cNvPr id="5" name="Freeform 21">
            <a:extLst>
              <a:ext uri="{FF2B5EF4-FFF2-40B4-BE49-F238E27FC236}">
                <a16:creationId xmlns:a16="http://schemas.microsoft.com/office/drawing/2014/main" id="{DB017B4B-A4FC-4DB9-B9E3-8696AC7E2157}"/>
              </a:ext>
            </a:extLst>
          </p:cNvPr>
          <p:cNvSpPr>
            <a:spLocks/>
          </p:cNvSpPr>
          <p:nvPr/>
        </p:nvSpPr>
        <p:spPr bwMode="auto">
          <a:xfrm>
            <a:off x="8281932" y="2649262"/>
            <a:ext cx="768350" cy="573087"/>
          </a:xfrm>
          <a:custGeom>
            <a:avLst/>
            <a:gdLst>
              <a:gd name="T0" fmla="*/ 2147483646 w 722"/>
              <a:gd name="T1" fmla="*/ 2147483646 h 1447"/>
              <a:gd name="T2" fmla="*/ 2147483646 w 722"/>
              <a:gd name="T3" fmla="*/ 2147483646 h 1447"/>
              <a:gd name="T4" fmla="*/ 2147483646 w 722"/>
              <a:gd name="T5" fmla="*/ 2147483646 h 1447"/>
              <a:gd name="T6" fmla="*/ 2147483646 w 722"/>
              <a:gd name="T7" fmla="*/ 2147483646 h 1447"/>
              <a:gd name="T8" fmla="*/ 2147483646 w 722"/>
              <a:gd name="T9" fmla="*/ 2147483646 h 1447"/>
              <a:gd name="T10" fmla="*/ 2147483646 w 722"/>
              <a:gd name="T11" fmla="*/ 2147483646 h 1447"/>
              <a:gd name="T12" fmla="*/ 2147483646 w 722"/>
              <a:gd name="T13" fmla="*/ 2147483646 h 1447"/>
              <a:gd name="T14" fmla="*/ 0 60000 65536"/>
              <a:gd name="T15" fmla="*/ 0 60000 65536"/>
              <a:gd name="T16" fmla="*/ 0 60000 65536"/>
              <a:gd name="T17" fmla="*/ 0 60000 65536"/>
              <a:gd name="T18" fmla="*/ 0 60000 65536"/>
              <a:gd name="T19" fmla="*/ 0 60000 65536"/>
              <a:gd name="T20" fmla="*/ 0 60000 65536"/>
              <a:gd name="T21" fmla="*/ 0 w 722"/>
              <a:gd name="T22" fmla="*/ 0 h 1447"/>
              <a:gd name="T23" fmla="*/ 722 w 722"/>
              <a:gd name="T24" fmla="*/ 1447 h 144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22" h="1447">
                <a:moveTo>
                  <a:pt x="722" y="1251"/>
                </a:moveTo>
                <a:cubicBezTo>
                  <a:pt x="605" y="1349"/>
                  <a:pt x="489" y="1447"/>
                  <a:pt x="392" y="1447"/>
                </a:cubicBezTo>
                <a:cubicBezTo>
                  <a:pt x="295" y="1447"/>
                  <a:pt x="203" y="1376"/>
                  <a:pt x="138" y="1251"/>
                </a:cubicBezTo>
                <a:cubicBezTo>
                  <a:pt x="73" y="1126"/>
                  <a:pt x="0" y="879"/>
                  <a:pt x="3" y="697"/>
                </a:cubicBezTo>
                <a:cubicBezTo>
                  <a:pt x="6" y="515"/>
                  <a:pt x="83" y="272"/>
                  <a:pt x="153" y="157"/>
                </a:cubicBezTo>
                <a:cubicBezTo>
                  <a:pt x="223" y="42"/>
                  <a:pt x="338" y="0"/>
                  <a:pt x="423" y="7"/>
                </a:cubicBezTo>
                <a:cubicBezTo>
                  <a:pt x="508" y="14"/>
                  <a:pt x="612" y="161"/>
                  <a:pt x="662" y="201"/>
                </a:cubicBezTo>
              </a:path>
            </a:pathLst>
          </a:custGeom>
          <a:noFill/>
          <a:ln w="25400">
            <a:solidFill>
              <a:schemeClr val="tx1"/>
            </a:solidFill>
            <a:round/>
            <a:headEnd/>
            <a:tailEnd type="stealth" w="lg" len="lg"/>
          </a:ln>
          <a:extLst>
            <a:ext uri="{909E8E84-426E-40DD-AFC4-6F175D3DCCD1}">
              <a14:hiddenFill xmlns:a14="http://schemas.microsoft.com/office/drawing/2010/main">
                <a:solidFill>
                  <a:srgbClr val="FFFFFF"/>
                </a:solidFill>
              </a14:hiddenFill>
            </a:ext>
          </a:extLst>
        </p:spPr>
        <p:txBody>
          <a:bodyPr lIns="68580" tIns="34290" rIns="68580" bIns="34290"/>
          <a:lstStyle/>
          <a:p>
            <a:endParaRPr lang="zh-CN" altLang="en-US"/>
          </a:p>
        </p:txBody>
      </p:sp>
      <p:sp>
        <p:nvSpPr>
          <p:cNvPr id="6" name="Freeform 22">
            <a:extLst>
              <a:ext uri="{FF2B5EF4-FFF2-40B4-BE49-F238E27FC236}">
                <a16:creationId xmlns:a16="http://schemas.microsoft.com/office/drawing/2014/main" id="{330570DD-3025-4124-A7C5-CF0D7BF23608}"/>
              </a:ext>
            </a:extLst>
          </p:cNvPr>
          <p:cNvSpPr>
            <a:spLocks/>
          </p:cNvSpPr>
          <p:nvPr/>
        </p:nvSpPr>
        <p:spPr bwMode="auto">
          <a:xfrm>
            <a:off x="8327969" y="3366812"/>
            <a:ext cx="754063" cy="587375"/>
          </a:xfrm>
          <a:custGeom>
            <a:avLst/>
            <a:gdLst>
              <a:gd name="T0" fmla="*/ 2147483646 w 722"/>
              <a:gd name="T1" fmla="*/ 2147483646 h 1447"/>
              <a:gd name="T2" fmla="*/ 2147483646 w 722"/>
              <a:gd name="T3" fmla="*/ 2147483646 h 1447"/>
              <a:gd name="T4" fmla="*/ 2147483646 w 722"/>
              <a:gd name="T5" fmla="*/ 2147483646 h 1447"/>
              <a:gd name="T6" fmla="*/ 2147483646 w 722"/>
              <a:gd name="T7" fmla="*/ 2147483646 h 1447"/>
              <a:gd name="T8" fmla="*/ 2147483646 w 722"/>
              <a:gd name="T9" fmla="*/ 2147483646 h 1447"/>
              <a:gd name="T10" fmla="*/ 2147483646 w 722"/>
              <a:gd name="T11" fmla="*/ 2147483646 h 1447"/>
              <a:gd name="T12" fmla="*/ 2147483646 w 722"/>
              <a:gd name="T13" fmla="*/ 2147483646 h 1447"/>
              <a:gd name="T14" fmla="*/ 0 60000 65536"/>
              <a:gd name="T15" fmla="*/ 0 60000 65536"/>
              <a:gd name="T16" fmla="*/ 0 60000 65536"/>
              <a:gd name="T17" fmla="*/ 0 60000 65536"/>
              <a:gd name="T18" fmla="*/ 0 60000 65536"/>
              <a:gd name="T19" fmla="*/ 0 60000 65536"/>
              <a:gd name="T20" fmla="*/ 0 60000 65536"/>
              <a:gd name="T21" fmla="*/ 0 w 722"/>
              <a:gd name="T22" fmla="*/ 0 h 1447"/>
              <a:gd name="T23" fmla="*/ 722 w 722"/>
              <a:gd name="T24" fmla="*/ 1447 h 144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22" h="1447">
                <a:moveTo>
                  <a:pt x="722" y="1251"/>
                </a:moveTo>
                <a:cubicBezTo>
                  <a:pt x="605" y="1349"/>
                  <a:pt x="489" y="1447"/>
                  <a:pt x="392" y="1447"/>
                </a:cubicBezTo>
                <a:cubicBezTo>
                  <a:pt x="295" y="1447"/>
                  <a:pt x="203" y="1376"/>
                  <a:pt x="138" y="1251"/>
                </a:cubicBezTo>
                <a:cubicBezTo>
                  <a:pt x="73" y="1126"/>
                  <a:pt x="0" y="879"/>
                  <a:pt x="3" y="697"/>
                </a:cubicBezTo>
                <a:cubicBezTo>
                  <a:pt x="6" y="515"/>
                  <a:pt x="83" y="272"/>
                  <a:pt x="153" y="157"/>
                </a:cubicBezTo>
                <a:cubicBezTo>
                  <a:pt x="223" y="42"/>
                  <a:pt x="338" y="0"/>
                  <a:pt x="423" y="7"/>
                </a:cubicBezTo>
                <a:cubicBezTo>
                  <a:pt x="508" y="14"/>
                  <a:pt x="612" y="161"/>
                  <a:pt x="662" y="201"/>
                </a:cubicBezTo>
              </a:path>
            </a:pathLst>
          </a:custGeom>
          <a:noFill/>
          <a:ln w="25400">
            <a:solidFill>
              <a:schemeClr val="tx1"/>
            </a:solidFill>
            <a:round/>
            <a:headEnd/>
            <a:tailEnd type="stealth" w="lg" len="lg"/>
          </a:ln>
          <a:extLst>
            <a:ext uri="{909E8E84-426E-40DD-AFC4-6F175D3DCCD1}">
              <a14:hiddenFill xmlns:a14="http://schemas.microsoft.com/office/drawing/2010/main">
                <a:solidFill>
                  <a:srgbClr val="FFFFFF"/>
                </a:solidFill>
              </a14:hiddenFill>
            </a:ext>
          </a:extLst>
        </p:spPr>
        <p:txBody>
          <a:bodyPr lIns="68580" tIns="34290" rIns="68580" bIns="34290"/>
          <a:lstStyle/>
          <a:p>
            <a:endParaRPr lang="zh-CN" altLang="en-US"/>
          </a:p>
        </p:txBody>
      </p:sp>
      <p:grpSp>
        <p:nvGrpSpPr>
          <p:cNvPr id="7" name="组合 6">
            <a:extLst>
              <a:ext uri="{FF2B5EF4-FFF2-40B4-BE49-F238E27FC236}">
                <a16:creationId xmlns:a16="http://schemas.microsoft.com/office/drawing/2014/main" id="{944B9A5A-98C4-4F9A-8760-766AE0279AE3}"/>
              </a:ext>
            </a:extLst>
          </p:cNvPr>
          <p:cNvGrpSpPr>
            <a:grpSpLocks/>
          </p:cNvGrpSpPr>
          <p:nvPr/>
        </p:nvGrpSpPr>
        <p:grpSpPr bwMode="auto">
          <a:xfrm>
            <a:off x="8427982" y="4552674"/>
            <a:ext cx="717550" cy="735013"/>
            <a:chOff x="8180222" y="5297456"/>
            <a:chExt cx="956239" cy="981424"/>
          </a:xfrm>
        </p:grpSpPr>
        <p:sp>
          <p:nvSpPr>
            <p:cNvPr id="8" name="Line 18">
              <a:extLst>
                <a:ext uri="{FF2B5EF4-FFF2-40B4-BE49-F238E27FC236}">
                  <a16:creationId xmlns:a16="http://schemas.microsoft.com/office/drawing/2014/main" id="{402AEB92-751F-4301-9222-A379079B3965}"/>
                </a:ext>
              </a:extLst>
            </p:cNvPr>
            <p:cNvSpPr>
              <a:spLocks noChangeShapeType="1"/>
            </p:cNvSpPr>
            <p:nvPr/>
          </p:nvSpPr>
          <p:spPr bwMode="auto">
            <a:xfrm flipH="1">
              <a:off x="8682123" y="5297456"/>
              <a:ext cx="454338" cy="492107"/>
            </a:xfrm>
            <a:prstGeom prst="line">
              <a:avLst/>
            </a:prstGeom>
            <a:noFill/>
            <a:ln w="25400">
              <a:solidFill>
                <a:schemeClr val="tx1"/>
              </a:solidFill>
              <a:round/>
              <a:headEnd/>
              <a:tailEnd type="stealth" w="lg" len="lg"/>
            </a:ln>
            <a:extLst>
              <a:ext uri="{909E8E84-426E-40DD-AFC4-6F175D3DCCD1}">
                <a14:hiddenFill xmlns:a14="http://schemas.microsoft.com/office/drawing/2010/main">
                  <a:noFill/>
                </a14:hiddenFill>
              </a:ext>
            </a:extLst>
          </p:spPr>
          <p:txBody>
            <a:bodyPr/>
            <a:lstStyle/>
            <a:p>
              <a:endParaRPr lang="zh-CN" altLang="en-US"/>
            </a:p>
          </p:txBody>
        </p:sp>
        <p:sp>
          <p:nvSpPr>
            <p:cNvPr id="9" name="Rectangle 33">
              <a:extLst>
                <a:ext uri="{FF2B5EF4-FFF2-40B4-BE49-F238E27FC236}">
                  <a16:creationId xmlns:a16="http://schemas.microsoft.com/office/drawing/2014/main" id="{4A507A4D-2F7C-49EF-B7A7-B1AA373C464D}"/>
                </a:ext>
              </a:extLst>
            </p:cNvPr>
            <p:cNvSpPr>
              <a:spLocks noChangeArrowheads="1"/>
            </p:cNvSpPr>
            <p:nvPr/>
          </p:nvSpPr>
          <p:spPr bwMode="auto">
            <a:xfrm>
              <a:off x="8180222" y="5810425"/>
              <a:ext cx="782762" cy="468455"/>
            </a:xfrm>
            <a:prstGeom prst="rect">
              <a:avLst/>
            </a:prstGeom>
            <a:solidFill>
              <a:srgbClr val="0E7C7E"/>
            </a:solidFill>
            <a:ln w="25400">
              <a:noFill/>
              <a:miter lim="800000"/>
              <a:headEnd/>
              <a:tailEnd/>
            </a:ln>
            <a:effectLst>
              <a:outerShdw blurRad="50800" dist="50800" dir="2700000" algn="ctr" rotWithShape="0">
                <a:schemeClr val="tx1">
                  <a:alpha val="40000"/>
                </a:schemeClr>
              </a:outerShdw>
            </a:effectLst>
          </p:spPr>
          <p:txBody>
            <a:bodyPr tIns="0" bIns="0"/>
            <a:lstStyle/>
            <a:p>
              <a:pPr algn="ctr">
                <a:lnSpc>
                  <a:spcPct val="96000"/>
                </a:lnSpc>
                <a:defRPr/>
              </a:pPr>
              <a:r>
                <a:rPr lang="en-US" altLang="zh-CN" sz="2000" i="1" dirty="0">
                  <a:solidFill>
                    <a:schemeClr val="bg1"/>
                  </a:solidFill>
                  <a:latin typeface="Times New Roman" pitchFamily="18" charset="0"/>
                </a:rPr>
                <a:t>B</a:t>
              </a:r>
              <a:r>
                <a:rPr lang="en-US" altLang="zh-CN" sz="2000" i="1" baseline="-25000" dirty="0">
                  <a:solidFill>
                    <a:schemeClr val="bg1"/>
                  </a:solidFill>
                  <a:latin typeface="Times New Roman" pitchFamily="18" charset="0"/>
                </a:rPr>
                <a:t>5</a:t>
              </a:r>
            </a:p>
          </p:txBody>
        </p:sp>
      </p:grpSp>
      <p:grpSp>
        <p:nvGrpSpPr>
          <p:cNvPr id="10" name="组合 5">
            <a:extLst>
              <a:ext uri="{FF2B5EF4-FFF2-40B4-BE49-F238E27FC236}">
                <a16:creationId xmlns:a16="http://schemas.microsoft.com/office/drawing/2014/main" id="{F3610EB7-029C-4F21-991C-8B8CB0C20BD2}"/>
              </a:ext>
            </a:extLst>
          </p:cNvPr>
          <p:cNvGrpSpPr>
            <a:grpSpLocks/>
          </p:cNvGrpSpPr>
          <p:nvPr/>
        </p:nvGrpSpPr>
        <p:grpSpPr bwMode="auto">
          <a:xfrm>
            <a:off x="9253482" y="4566962"/>
            <a:ext cx="666750" cy="720725"/>
            <a:chOff x="11189589" y="4967618"/>
            <a:chExt cx="888555" cy="962937"/>
          </a:xfrm>
        </p:grpSpPr>
        <p:sp>
          <p:nvSpPr>
            <p:cNvPr id="11" name="Line 19">
              <a:extLst>
                <a:ext uri="{FF2B5EF4-FFF2-40B4-BE49-F238E27FC236}">
                  <a16:creationId xmlns:a16="http://schemas.microsoft.com/office/drawing/2014/main" id="{A47523DB-EF0A-4038-8768-F0C0069B651B}"/>
                </a:ext>
              </a:extLst>
            </p:cNvPr>
            <p:cNvSpPr>
              <a:spLocks noChangeShapeType="1"/>
            </p:cNvSpPr>
            <p:nvPr/>
          </p:nvSpPr>
          <p:spPr bwMode="auto">
            <a:xfrm>
              <a:off x="11189589" y="4967618"/>
              <a:ext cx="534637" cy="447589"/>
            </a:xfrm>
            <a:prstGeom prst="line">
              <a:avLst/>
            </a:prstGeom>
            <a:noFill/>
            <a:ln w="25400">
              <a:solidFill>
                <a:schemeClr val="tx1"/>
              </a:solidFill>
              <a:round/>
              <a:headEnd/>
              <a:tailEnd type="stealth" w="lg" len="lg"/>
            </a:ln>
            <a:extLst>
              <a:ext uri="{909E8E84-426E-40DD-AFC4-6F175D3DCCD1}">
                <a14:hiddenFill xmlns:a14="http://schemas.microsoft.com/office/drawing/2010/main">
                  <a:noFill/>
                </a14:hiddenFill>
              </a:ext>
            </a:extLst>
          </p:spPr>
          <p:txBody>
            <a:bodyPr/>
            <a:lstStyle/>
            <a:p>
              <a:endParaRPr lang="zh-CN" altLang="en-US"/>
            </a:p>
          </p:txBody>
        </p:sp>
        <p:sp>
          <p:nvSpPr>
            <p:cNvPr id="12" name="Rectangle 33">
              <a:extLst>
                <a:ext uri="{FF2B5EF4-FFF2-40B4-BE49-F238E27FC236}">
                  <a16:creationId xmlns:a16="http://schemas.microsoft.com/office/drawing/2014/main" id="{9D0B682D-67E8-4AB0-B8DF-C7136B2EAA2F}"/>
                </a:ext>
              </a:extLst>
            </p:cNvPr>
            <p:cNvSpPr>
              <a:spLocks noChangeArrowheads="1"/>
            </p:cNvSpPr>
            <p:nvPr/>
          </p:nvSpPr>
          <p:spPr bwMode="auto">
            <a:xfrm>
              <a:off x="11293253" y="5444844"/>
              <a:ext cx="784891" cy="485711"/>
            </a:xfrm>
            <a:prstGeom prst="rect">
              <a:avLst/>
            </a:prstGeom>
            <a:solidFill>
              <a:srgbClr val="0E7C7E"/>
            </a:solidFill>
            <a:ln w="25400">
              <a:noFill/>
              <a:miter lim="800000"/>
              <a:headEnd/>
              <a:tailEnd/>
            </a:ln>
            <a:effectLst>
              <a:outerShdw blurRad="50800" dist="50800" dir="2700000" algn="ctr" rotWithShape="0">
                <a:schemeClr val="tx1">
                  <a:alpha val="40000"/>
                </a:schemeClr>
              </a:outerShdw>
            </a:effectLst>
          </p:spPr>
          <p:txBody>
            <a:bodyPr tIns="0" bIns="0"/>
            <a:lstStyle/>
            <a:p>
              <a:pPr algn="ctr">
                <a:lnSpc>
                  <a:spcPct val="96000"/>
                </a:lnSpc>
                <a:defRPr/>
              </a:pPr>
              <a:r>
                <a:rPr lang="en-US" altLang="zh-CN" sz="2000" i="1" dirty="0">
                  <a:solidFill>
                    <a:schemeClr val="bg1"/>
                  </a:solidFill>
                  <a:latin typeface="Times New Roman" pitchFamily="18" charset="0"/>
                </a:rPr>
                <a:t>B</a:t>
              </a:r>
              <a:r>
                <a:rPr lang="en-US" altLang="zh-CN" sz="2000" i="1" baseline="-25000" dirty="0">
                  <a:solidFill>
                    <a:schemeClr val="bg1"/>
                  </a:solidFill>
                  <a:latin typeface="Times New Roman" pitchFamily="18" charset="0"/>
                </a:rPr>
                <a:t>6</a:t>
              </a:r>
            </a:p>
          </p:txBody>
        </p:sp>
      </p:grpSp>
      <p:grpSp>
        <p:nvGrpSpPr>
          <p:cNvPr id="13" name="组合 4">
            <a:extLst>
              <a:ext uri="{FF2B5EF4-FFF2-40B4-BE49-F238E27FC236}">
                <a16:creationId xmlns:a16="http://schemas.microsoft.com/office/drawing/2014/main" id="{FE434359-8CAB-49C1-BB15-032BE9052820}"/>
              </a:ext>
            </a:extLst>
          </p:cNvPr>
          <p:cNvGrpSpPr>
            <a:grpSpLocks/>
          </p:cNvGrpSpPr>
          <p:nvPr/>
        </p:nvGrpSpPr>
        <p:grpSpPr bwMode="auto">
          <a:xfrm>
            <a:off x="8934394" y="3849412"/>
            <a:ext cx="584200" cy="703262"/>
            <a:chOff x="9038405" y="4481308"/>
            <a:chExt cx="1121035" cy="936104"/>
          </a:xfrm>
          <a:solidFill>
            <a:srgbClr val="0E7C7E"/>
          </a:solidFill>
          <a:effectLst>
            <a:outerShdw blurRad="50800" dist="50800" dir="2700000" algn="ctr" rotWithShape="0">
              <a:schemeClr val="tx1">
                <a:alpha val="40000"/>
              </a:schemeClr>
            </a:outerShdw>
          </a:effectLst>
        </p:grpSpPr>
        <p:sp>
          <p:nvSpPr>
            <p:cNvPr id="14" name="Line 12">
              <a:extLst>
                <a:ext uri="{FF2B5EF4-FFF2-40B4-BE49-F238E27FC236}">
                  <a16:creationId xmlns:a16="http://schemas.microsoft.com/office/drawing/2014/main" id="{4097A454-A9C7-4107-A210-9D0E600B7CB8}"/>
                </a:ext>
              </a:extLst>
            </p:cNvPr>
            <p:cNvSpPr>
              <a:spLocks noChangeShapeType="1"/>
            </p:cNvSpPr>
            <p:nvPr/>
          </p:nvSpPr>
          <p:spPr bwMode="auto">
            <a:xfrm>
              <a:off x="9561235" y="4481308"/>
              <a:ext cx="0" cy="423862"/>
            </a:xfrm>
            <a:prstGeom prst="line">
              <a:avLst/>
            </a:prstGeom>
            <a:grpFill/>
            <a:ln w="25400">
              <a:solidFill>
                <a:schemeClr val="tx1"/>
              </a:solidFill>
              <a:round/>
              <a:headEnd/>
              <a:tailEnd type="stealth" w="lg" len="lg"/>
            </a:ln>
          </p:spPr>
          <p:txBody>
            <a:bodyPr/>
            <a:lstStyle/>
            <a:p>
              <a:endParaRPr lang="zh-CN" altLang="en-US">
                <a:solidFill>
                  <a:schemeClr val="bg1"/>
                </a:solidFill>
              </a:endParaRPr>
            </a:p>
          </p:txBody>
        </p:sp>
        <p:sp>
          <p:nvSpPr>
            <p:cNvPr id="15" name="Rectangle 33">
              <a:extLst>
                <a:ext uri="{FF2B5EF4-FFF2-40B4-BE49-F238E27FC236}">
                  <a16:creationId xmlns:a16="http://schemas.microsoft.com/office/drawing/2014/main" id="{CBBB5DAD-C423-4008-B344-0DDED66F9997}"/>
                </a:ext>
              </a:extLst>
            </p:cNvPr>
            <p:cNvSpPr>
              <a:spLocks noChangeArrowheads="1"/>
            </p:cNvSpPr>
            <p:nvPr/>
          </p:nvSpPr>
          <p:spPr bwMode="auto">
            <a:xfrm>
              <a:off x="9038405" y="4946191"/>
              <a:ext cx="1121035" cy="471221"/>
            </a:xfrm>
            <a:prstGeom prst="rect">
              <a:avLst/>
            </a:prstGeom>
            <a:grpFill/>
            <a:ln w="25400">
              <a:noFill/>
              <a:miter lim="800000"/>
              <a:headEnd/>
              <a:tailEnd/>
            </a:ln>
          </p:spPr>
          <p:txBody>
            <a:bodyPr tIns="0" bIns="0"/>
            <a:lstStyle/>
            <a:p>
              <a:pPr algn="ctr">
                <a:lnSpc>
                  <a:spcPct val="96000"/>
                </a:lnSpc>
                <a:defRPr/>
              </a:pPr>
              <a:r>
                <a:rPr lang="en-US" altLang="zh-CN" sz="2000" i="1" dirty="0">
                  <a:solidFill>
                    <a:schemeClr val="bg1"/>
                  </a:solidFill>
                  <a:latin typeface="Times New Roman" pitchFamily="18" charset="0"/>
                </a:rPr>
                <a:t>B</a:t>
              </a:r>
              <a:r>
                <a:rPr lang="en-US" altLang="zh-CN" sz="2000" i="1" baseline="-25000" dirty="0">
                  <a:solidFill>
                    <a:schemeClr val="bg1"/>
                  </a:solidFill>
                  <a:latin typeface="Times New Roman" pitchFamily="18" charset="0"/>
                </a:rPr>
                <a:t>4</a:t>
              </a:r>
            </a:p>
          </p:txBody>
        </p:sp>
      </p:grpSp>
      <p:grpSp>
        <p:nvGrpSpPr>
          <p:cNvPr id="16" name="组合 3">
            <a:extLst>
              <a:ext uri="{FF2B5EF4-FFF2-40B4-BE49-F238E27FC236}">
                <a16:creationId xmlns:a16="http://schemas.microsoft.com/office/drawing/2014/main" id="{2EA2BE86-F226-44E2-994E-B0BFB49B213F}"/>
              </a:ext>
            </a:extLst>
          </p:cNvPr>
          <p:cNvGrpSpPr>
            <a:grpSpLocks/>
          </p:cNvGrpSpPr>
          <p:nvPr/>
        </p:nvGrpSpPr>
        <p:grpSpPr bwMode="auto">
          <a:xfrm>
            <a:off x="8948682" y="3147737"/>
            <a:ext cx="584200" cy="701675"/>
            <a:chOff x="9057179" y="3545204"/>
            <a:chExt cx="1121035" cy="936104"/>
          </a:xfrm>
          <a:solidFill>
            <a:srgbClr val="0E7C7E"/>
          </a:solidFill>
          <a:effectLst>
            <a:outerShdw blurRad="50800" dist="50800" dir="2700000" algn="ctr" rotWithShape="0">
              <a:schemeClr val="tx1">
                <a:alpha val="40000"/>
              </a:schemeClr>
            </a:outerShdw>
          </a:effectLst>
        </p:grpSpPr>
        <p:sp>
          <p:nvSpPr>
            <p:cNvPr id="17" name="Line 10">
              <a:extLst>
                <a:ext uri="{FF2B5EF4-FFF2-40B4-BE49-F238E27FC236}">
                  <a16:creationId xmlns:a16="http://schemas.microsoft.com/office/drawing/2014/main" id="{3421000C-8D77-4B8F-A69C-D32F4C0EF257}"/>
                </a:ext>
              </a:extLst>
            </p:cNvPr>
            <p:cNvSpPr>
              <a:spLocks noChangeShapeType="1"/>
            </p:cNvSpPr>
            <p:nvPr/>
          </p:nvSpPr>
          <p:spPr bwMode="auto">
            <a:xfrm>
              <a:off x="9561235" y="3545204"/>
              <a:ext cx="0" cy="422275"/>
            </a:xfrm>
            <a:prstGeom prst="line">
              <a:avLst/>
            </a:prstGeom>
            <a:grpFill/>
            <a:ln w="25400">
              <a:solidFill>
                <a:schemeClr val="tx1"/>
              </a:solidFill>
              <a:round/>
              <a:headEnd/>
              <a:tailEnd type="stealth" w="lg" len="lg"/>
            </a:ln>
          </p:spPr>
          <p:txBody>
            <a:bodyPr/>
            <a:lstStyle/>
            <a:p>
              <a:endParaRPr lang="zh-CN" altLang="en-US">
                <a:solidFill>
                  <a:schemeClr val="bg1"/>
                </a:solidFill>
              </a:endParaRPr>
            </a:p>
          </p:txBody>
        </p:sp>
        <p:sp>
          <p:nvSpPr>
            <p:cNvPr id="18" name="Rectangle 33">
              <a:extLst>
                <a:ext uri="{FF2B5EF4-FFF2-40B4-BE49-F238E27FC236}">
                  <a16:creationId xmlns:a16="http://schemas.microsoft.com/office/drawing/2014/main" id="{C67B6F08-12AD-4FC9-BEEB-8EEF11633034}"/>
                </a:ext>
              </a:extLst>
            </p:cNvPr>
            <p:cNvSpPr>
              <a:spLocks noChangeArrowheads="1"/>
            </p:cNvSpPr>
            <p:nvPr/>
          </p:nvSpPr>
          <p:spPr bwMode="auto">
            <a:xfrm>
              <a:off x="9057179" y="4009020"/>
              <a:ext cx="1121035" cy="472288"/>
            </a:xfrm>
            <a:prstGeom prst="rect">
              <a:avLst/>
            </a:prstGeom>
            <a:grpFill/>
            <a:ln w="25400">
              <a:noFill/>
              <a:miter lim="800000"/>
              <a:headEnd/>
              <a:tailEnd/>
            </a:ln>
          </p:spPr>
          <p:txBody>
            <a:bodyPr tIns="0" bIns="0"/>
            <a:lstStyle/>
            <a:p>
              <a:pPr algn="ctr">
                <a:lnSpc>
                  <a:spcPct val="96000"/>
                </a:lnSpc>
                <a:defRPr/>
              </a:pPr>
              <a:r>
                <a:rPr lang="en-US" altLang="zh-CN" sz="2000" i="1" dirty="0">
                  <a:solidFill>
                    <a:schemeClr val="bg1"/>
                  </a:solidFill>
                  <a:latin typeface="Times New Roman" pitchFamily="18" charset="0"/>
                </a:rPr>
                <a:t>B</a:t>
              </a:r>
              <a:r>
                <a:rPr lang="en-US" altLang="zh-CN" sz="2000" i="1" baseline="-25000" dirty="0">
                  <a:solidFill>
                    <a:schemeClr val="bg1"/>
                  </a:solidFill>
                  <a:latin typeface="Times New Roman" pitchFamily="18" charset="0"/>
                </a:rPr>
                <a:t>3</a:t>
              </a:r>
            </a:p>
          </p:txBody>
        </p:sp>
      </p:grpSp>
      <p:grpSp>
        <p:nvGrpSpPr>
          <p:cNvPr id="19" name="组合 2">
            <a:extLst>
              <a:ext uri="{FF2B5EF4-FFF2-40B4-BE49-F238E27FC236}">
                <a16:creationId xmlns:a16="http://schemas.microsoft.com/office/drawing/2014/main" id="{F86CEFB5-4695-484A-A5EB-D062CB75661C}"/>
              </a:ext>
            </a:extLst>
          </p:cNvPr>
          <p:cNvGrpSpPr>
            <a:grpSpLocks/>
          </p:cNvGrpSpPr>
          <p:nvPr/>
        </p:nvGrpSpPr>
        <p:grpSpPr bwMode="auto">
          <a:xfrm>
            <a:off x="8948682" y="2420662"/>
            <a:ext cx="584200" cy="703262"/>
            <a:chOff x="9057179" y="2575863"/>
            <a:chExt cx="1121035" cy="936908"/>
          </a:xfrm>
        </p:grpSpPr>
        <p:sp>
          <p:nvSpPr>
            <p:cNvPr id="20" name="Line 9">
              <a:extLst>
                <a:ext uri="{FF2B5EF4-FFF2-40B4-BE49-F238E27FC236}">
                  <a16:creationId xmlns:a16="http://schemas.microsoft.com/office/drawing/2014/main" id="{F8CB13C4-274B-4478-8487-F43E0DAECB9A}"/>
                </a:ext>
              </a:extLst>
            </p:cNvPr>
            <p:cNvSpPr>
              <a:spLocks noChangeShapeType="1"/>
            </p:cNvSpPr>
            <p:nvPr/>
          </p:nvSpPr>
          <p:spPr bwMode="auto">
            <a:xfrm>
              <a:off x="9583460" y="2575863"/>
              <a:ext cx="0" cy="422275"/>
            </a:xfrm>
            <a:prstGeom prst="line">
              <a:avLst/>
            </a:prstGeom>
            <a:solidFill>
              <a:srgbClr val="0E7C7E"/>
            </a:solidFill>
            <a:ln w="25400">
              <a:solidFill>
                <a:schemeClr val="tx1"/>
              </a:solidFill>
              <a:miter lim="800000"/>
              <a:headEnd type="none"/>
              <a:tailEnd type="stealth"/>
            </a:ln>
            <a:effectLst>
              <a:outerShdw blurRad="50800" dist="50800" dir="2700000" algn="ctr" rotWithShape="0">
                <a:schemeClr val="tx1">
                  <a:alpha val="40000"/>
                </a:schemeClr>
              </a:outerShdw>
            </a:effectLst>
          </p:spPr>
          <p:txBody>
            <a:bodyPr lIns="68580" tIns="0" rIns="68580" bIns="0"/>
            <a:lstStyle/>
            <a:p>
              <a:pPr algn="ctr">
                <a:lnSpc>
                  <a:spcPct val="96000"/>
                </a:lnSpc>
              </a:pPr>
              <a:endParaRPr lang="zh-CN" altLang="en-US" sz="2000" i="1">
                <a:solidFill>
                  <a:schemeClr val="bg1"/>
                </a:solidFill>
                <a:latin typeface="Times New Roman" pitchFamily="18" charset="0"/>
              </a:endParaRPr>
            </a:p>
          </p:txBody>
        </p:sp>
        <p:sp>
          <p:nvSpPr>
            <p:cNvPr id="21" name="Rectangle 33">
              <a:extLst>
                <a:ext uri="{FF2B5EF4-FFF2-40B4-BE49-F238E27FC236}">
                  <a16:creationId xmlns:a16="http://schemas.microsoft.com/office/drawing/2014/main" id="{90A29D2C-64A1-4416-BF60-285B1B883F28}"/>
                </a:ext>
              </a:extLst>
            </p:cNvPr>
            <p:cNvSpPr>
              <a:spLocks noChangeArrowheads="1"/>
            </p:cNvSpPr>
            <p:nvPr/>
          </p:nvSpPr>
          <p:spPr bwMode="auto">
            <a:xfrm>
              <a:off x="9057179" y="3041145"/>
              <a:ext cx="1121035" cy="471626"/>
            </a:xfrm>
            <a:prstGeom prst="rect">
              <a:avLst/>
            </a:prstGeom>
            <a:solidFill>
              <a:srgbClr val="0E7C7E"/>
            </a:solidFill>
            <a:ln w="25400">
              <a:noFill/>
              <a:miter lim="800000"/>
              <a:headEnd/>
              <a:tailEnd/>
            </a:ln>
            <a:effectLst>
              <a:outerShdw blurRad="50800" dist="50800" dir="2700000" algn="ctr" rotWithShape="0">
                <a:schemeClr val="tx1">
                  <a:alpha val="40000"/>
                </a:schemeClr>
              </a:outerShdw>
            </a:effectLst>
          </p:spPr>
          <p:txBody>
            <a:bodyPr lIns="68580" tIns="0" rIns="68580" bIns="0"/>
            <a:lstStyle/>
            <a:p>
              <a:pPr algn="ctr">
                <a:lnSpc>
                  <a:spcPct val="96000"/>
                </a:lnSpc>
              </a:pPr>
              <a:r>
                <a:rPr lang="en-US" altLang="zh-CN" sz="2000" i="1">
                  <a:solidFill>
                    <a:schemeClr val="bg1"/>
                  </a:solidFill>
                  <a:latin typeface="Times New Roman" pitchFamily="18" charset="0"/>
                </a:rPr>
                <a:t>B</a:t>
              </a:r>
              <a:r>
                <a:rPr lang="en-US" altLang="zh-CN" sz="2000" i="1" dirty="0">
                  <a:solidFill>
                    <a:schemeClr val="bg1"/>
                  </a:solidFill>
                  <a:latin typeface="Times New Roman" pitchFamily="18" charset="0"/>
                </a:rPr>
                <a:t>2</a:t>
              </a:r>
            </a:p>
          </p:txBody>
        </p:sp>
      </p:grpSp>
      <p:sp>
        <p:nvSpPr>
          <p:cNvPr id="22" name="Rectangle 33">
            <a:extLst>
              <a:ext uri="{FF2B5EF4-FFF2-40B4-BE49-F238E27FC236}">
                <a16:creationId xmlns:a16="http://schemas.microsoft.com/office/drawing/2014/main" id="{05FE3210-314C-43EC-B268-BC2B59085EF4}"/>
              </a:ext>
            </a:extLst>
          </p:cNvPr>
          <p:cNvSpPr>
            <a:spLocks noChangeArrowheads="1"/>
          </p:cNvSpPr>
          <p:nvPr/>
        </p:nvSpPr>
        <p:spPr bwMode="auto">
          <a:xfrm>
            <a:off x="8948682" y="2038074"/>
            <a:ext cx="584200" cy="354013"/>
          </a:xfrm>
          <a:prstGeom prst="rect">
            <a:avLst/>
          </a:prstGeom>
          <a:solidFill>
            <a:srgbClr val="0E7C7E"/>
          </a:solidFill>
          <a:ln w="25400">
            <a:noFill/>
            <a:miter lim="800000"/>
            <a:headEnd/>
            <a:tailEnd/>
          </a:ln>
          <a:effectLst>
            <a:outerShdw blurRad="50800" dist="50800" dir="2700000" algn="ctr" rotWithShape="0">
              <a:schemeClr val="tx1">
                <a:alpha val="40000"/>
              </a:schemeClr>
            </a:outerShdw>
          </a:effectLst>
        </p:spPr>
        <p:txBody>
          <a:bodyPr lIns="68580" tIns="0" rIns="68580" bIns="0"/>
          <a:lstStyle/>
          <a:p>
            <a:pPr algn="ctr">
              <a:lnSpc>
                <a:spcPct val="96000"/>
              </a:lnSpc>
              <a:defRPr/>
            </a:pPr>
            <a:r>
              <a:rPr lang="en-US" altLang="zh-CN" sz="2000" i="1" dirty="0">
                <a:solidFill>
                  <a:schemeClr val="bg1"/>
                </a:solidFill>
                <a:latin typeface="Times New Roman" pitchFamily="18" charset="0"/>
              </a:rPr>
              <a:t>B</a:t>
            </a:r>
            <a:r>
              <a:rPr lang="en-US" altLang="zh-CN" sz="2000" i="1" baseline="-25000" dirty="0">
                <a:solidFill>
                  <a:schemeClr val="bg1"/>
                </a:solidFill>
                <a:latin typeface="Times New Roman" pitchFamily="18" charset="0"/>
              </a:rPr>
              <a:t>1</a:t>
            </a:r>
          </a:p>
        </p:txBody>
      </p:sp>
      <p:sp>
        <p:nvSpPr>
          <p:cNvPr id="23" name="Rectangle 5">
            <a:extLst>
              <a:ext uri="{FF2B5EF4-FFF2-40B4-BE49-F238E27FC236}">
                <a16:creationId xmlns:a16="http://schemas.microsoft.com/office/drawing/2014/main" id="{B9E8F9F3-C9E9-4D68-8BA7-5BACBAB992FF}"/>
              </a:ext>
            </a:extLst>
          </p:cNvPr>
          <p:cNvSpPr>
            <a:spLocks noChangeArrowheads="1"/>
          </p:cNvSpPr>
          <p:nvPr/>
        </p:nvSpPr>
        <p:spPr bwMode="auto">
          <a:xfrm>
            <a:off x="2626622" y="1361798"/>
            <a:ext cx="2286000" cy="4844689"/>
          </a:xfrm>
          <a:prstGeom prst="rect">
            <a:avLst/>
          </a:prstGeom>
          <a:solidFill>
            <a:srgbClr val="FFFFFF"/>
          </a:solidFill>
          <a:ln>
            <a:solidFill>
              <a:srgbClr val="0E7C7E"/>
            </a:solidFill>
          </a:ln>
          <a:effectLst>
            <a:outerShdw blurRad="50800" dist="50800" dir="2700000" algn="ctr" rotWithShape="0">
              <a:schemeClr val="tx1">
                <a:alpha val="40000"/>
              </a:schemeClr>
            </a:outerShdw>
          </a:effectLst>
        </p:spPr>
        <p:txBody>
          <a:bodyPr lIns="68580" tIns="34290" rIns="68580" bIns="34290"/>
          <a:lstStyle>
            <a:lvl1pPr marL="257175" indent="-257175">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hangingPunct="1">
              <a:lnSpc>
                <a:spcPts val="2025"/>
              </a:lnSpc>
              <a:spcBef>
                <a:spcPct val="20000"/>
              </a:spcBef>
              <a:buClr>
                <a:schemeClr val="folHlink"/>
              </a:buClr>
              <a:buSzPct val="60000"/>
            </a:pPr>
            <a:r>
              <a:rPr lang="en-US" altLang="zh-CN" sz="2000" dirty="0">
                <a:latin typeface="Times New Roman" panose="02020603050405020304" pitchFamily="18" charset="0"/>
              </a:rPr>
              <a:t>(1)  </a:t>
            </a:r>
            <a:r>
              <a:rPr lang="en-US" altLang="zh-CN" sz="2000" i="1" dirty="0" err="1">
                <a:latin typeface="Times New Roman" panose="02020603050405020304" pitchFamily="18" charset="0"/>
              </a:rPr>
              <a:t>i</a:t>
            </a:r>
            <a:r>
              <a:rPr lang="en-US" altLang="zh-CN" sz="2000" dirty="0">
                <a:latin typeface="Times New Roman" panose="02020603050405020304" pitchFamily="18" charset="0"/>
              </a:rPr>
              <a:t> = </a:t>
            </a:r>
            <a:r>
              <a:rPr lang="en-US" altLang="zh-CN" sz="2000" i="1" dirty="0">
                <a:latin typeface="Times New Roman" panose="02020603050405020304" pitchFamily="18" charset="0"/>
              </a:rPr>
              <a:t>m</a:t>
            </a:r>
            <a:r>
              <a:rPr lang="en-US" altLang="zh-CN" sz="2000" dirty="0">
                <a:latin typeface="Times New Roman" panose="02020603050405020304" pitchFamily="18" charset="0"/>
              </a:rPr>
              <a:t> </a:t>
            </a:r>
            <a:r>
              <a:rPr lang="en-US" altLang="zh-CN" sz="2000" dirty="0">
                <a:latin typeface="Times New Roman" panose="02020603050405020304" pitchFamily="18" charset="0"/>
                <a:sym typeface="Symbol" panose="05050102010706020507" pitchFamily="18" charset="2"/>
              </a:rPr>
              <a:t></a:t>
            </a:r>
            <a:r>
              <a:rPr lang="en-US" altLang="zh-CN" sz="2000" dirty="0">
                <a:latin typeface="Times New Roman" panose="02020603050405020304" pitchFamily="18" charset="0"/>
              </a:rPr>
              <a:t>1</a:t>
            </a:r>
          </a:p>
          <a:p>
            <a:pPr eaLnBrk="1" hangingPunct="1">
              <a:lnSpc>
                <a:spcPts val="2025"/>
              </a:lnSpc>
              <a:spcBef>
                <a:spcPct val="20000"/>
              </a:spcBef>
              <a:buClr>
                <a:schemeClr val="folHlink"/>
              </a:buClr>
              <a:buSzPct val="60000"/>
            </a:pPr>
            <a:r>
              <a:rPr lang="en-US" altLang="zh-CN" sz="2000" dirty="0">
                <a:latin typeface="Times New Roman" panose="02020603050405020304" pitchFamily="18" charset="0"/>
              </a:rPr>
              <a:t>(2)  </a:t>
            </a:r>
            <a:r>
              <a:rPr lang="en-US" altLang="zh-CN" sz="2000" i="1" dirty="0">
                <a:latin typeface="Times New Roman" panose="02020603050405020304" pitchFamily="18" charset="0"/>
              </a:rPr>
              <a:t>j </a:t>
            </a:r>
            <a:r>
              <a:rPr lang="en-US" altLang="zh-CN" sz="2000" dirty="0">
                <a:latin typeface="Times New Roman" panose="02020603050405020304" pitchFamily="18" charset="0"/>
              </a:rPr>
              <a:t>= </a:t>
            </a:r>
            <a:r>
              <a:rPr lang="en-US" altLang="zh-CN" sz="2000" i="1" dirty="0">
                <a:latin typeface="Times New Roman" panose="02020603050405020304" pitchFamily="18" charset="0"/>
              </a:rPr>
              <a:t>n</a:t>
            </a:r>
          </a:p>
          <a:p>
            <a:pPr eaLnBrk="1" hangingPunct="1">
              <a:lnSpc>
                <a:spcPts val="2025"/>
              </a:lnSpc>
              <a:spcBef>
                <a:spcPct val="20000"/>
              </a:spcBef>
              <a:buClr>
                <a:schemeClr val="folHlink"/>
              </a:buClr>
              <a:buSzPct val="60000"/>
            </a:pPr>
            <a:r>
              <a:rPr lang="en-US" altLang="zh-CN" sz="2000" dirty="0">
                <a:latin typeface="Times New Roman" panose="02020603050405020304" pitchFamily="18" charset="0"/>
              </a:rPr>
              <a:t>(3)  </a:t>
            </a:r>
            <a:r>
              <a:rPr lang="en-US" altLang="zh-CN" sz="2000" i="1" dirty="0">
                <a:latin typeface="Times New Roman" panose="02020603050405020304" pitchFamily="18" charset="0"/>
              </a:rPr>
              <a:t>t</a:t>
            </a:r>
            <a:r>
              <a:rPr lang="en-US" altLang="zh-CN" sz="2000" i="1" baseline="-30000" dirty="0">
                <a:latin typeface="Times New Roman" panose="02020603050405020304" pitchFamily="18" charset="0"/>
              </a:rPr>
              <a:t>1</a:t>
            </a:r>
            <a:r>
              <a:rPr lang="en-US" altLang="zh-CN" sz="2000" dirty="0">
                <a:latin typeface="Times New Roman" panose="02020603050405020304" pitchFamily="18" charset="0"/>
              </a:rPr>
              <a:t> = 4 * </a:t>
            </a:r>
            <a:r>
              <a:rPr lang="en-US" altLang="zh-CN" sz="2000" i="1" dirty="0">
                <a:latin typeface="Times New Roman" panose="02020603050405020304" pitchFamily="18" charset="0"/>
              </a:rPr>
              <a:t>n</a:t>
            </a:r>
            <a:r>
              <a:rPr lang="en-US" altLang="zh-CN" sz="2000" dirty="0">
                <a:latin typeface="Times New Roman" panose="02020603050405020304" pitchFamily="18" charset="0"/>
              </a:rPr>
              <a:t> </a:t>
            </a:r>
          </a:p>
          <a:p>
            <a:pPr eaLnBrk="1" hangingPunct="1">
              <a:lnSpc>
                <a:spcPts val="2025"/>
              </a:lnSpc>
              <a:spcBef>
                <a:spcPct val="20000"/>
              </a:spcBef>
              <a:buClr>
                <a:schemeClr val="folHlink"/>
              </a:buClr>
              <a:buSzPct val="60000"/>
            </a:pPr>
            <a:r>
              <a:rPr lang="en-US" altLang="zh-CN" sz="2000" dirty="0">
                <a:latin typeface="Times New Roman" panose="02020603050405020304" pitchFamily="18" charset="0"/>
              </a:rPr>
              <a:t>(4)  </a:t>
            </a:r>
            <a:r>
              <a:rPr lang="en-US" altLang="zh-CN" sz="2000" i="1" dirty="0">
                <a:latin typeface="Times New Roman" panose="02020603050405020304" pitchFamily="18" charset="0"/>
              </a:rPr>
              <a:t>v</a:t>
            </a:r>
            <a:r>
              <a:rPr lang="en-US" altLang="zh-CN" sz="2000" dirty="0">
                <a:latin typeface="Times New Roman" panose="02020603050405020304" pitchFamily="18" charset="0"/>
              </a:rPr>
              <a:t> = </a:t>
            </a:r>
            <a:r>
              <a:rPr lang="en-US" altLang="zh-CN" sz="2000" i="1" dirty="0">
                <a:latin typeface="Times New Roman" panose="02020603050405020304" pitchFamily="18" charset="0"/>
              </a:rPr>
              <a:t>a</a:t>
            </a:r>
            <a:r>
              <a:rPr lang="en-US" altLang="zh-CN" sz="2000" dirty="0">
                <a:latin typeface="Times New Roman" panose="02020603050405020304" pitchFamily="18" charset="0"/>
              </a:rPr>
              <a:t>[</a:t>
            </a:r>
            <a:r>
              <a:rPr lang="en-US" altLang="zh-CN" sz="2000" i="1" dirty="0">
                <a:latin typeface="Times New Roman" panose="02020603050405020304" pitchFamily="18" charset="0"/>
              </a:rPr>
              <a:t>t</a:t>
            </a:r>
            <a:r>
              <a:rPr lang="en-US" altLang="zh-CN" sz="2000" i="1" baseline="-30000" dirty="0">
                <a:latin typeface="Times New Roman" panose="02020603050405020304" pitchFamily="18" charset="0"/>
              </a:rPr>
              <a:t>1</a:t>
            </a:r>
            <a:r>
              <a:rPr lang="en-US" altLang="zh-CN" sz="2000" dirty="0">
                <a:latin typeface="Times New Roman" panose="02020603050405020304" pitchFamily="18" charset="0"/>
              </a:rPr>
              <a:t>]</a:t>
            </a:r>
          </a:p>
          <a:p>
            <a:pPr eaLnBrk="1" hangingPunct="1">
              <a:lnSpc>
                <a:spcPts val="2025"/>
              </a:lnSpc>
              <a:spcBef>
                <a:spcPct val="20000"/>
              </a:spcBef>
              <a:buClr>
                <a:schemeClr val="folHlink"/>
              </a:buClr>
              <a:buSzPct val="60000"/>
            </a:pPr>
            <a:r>
              <a:rPr lang="en-US" altLang="zh-CN" sz="2000" dirty="0">
                <a:latin typeface="Times New Roman" panose="02020603050405020304" pitchFamily="18" charset="0"/>
              </a:rPr>
              <a:t>(5)  </a:t>
            </a:r>
            <a:r>
              <a:rPr lang="en-US" altLang="zh-CN" sz="2000" i="1" dirty="0" err="1">
                <a:latin typeface="Times New Roman" panose="02020603050405020304" pitchFamily="18" charset="0"/>
              </a:rPr>
              <a:t>i</a:t>
            </a:r>
            <a:r>
              <a:rPr lang="en-US" altLang="zh-CN" sz="2000" dirty="0">
                <a:latin typeface="Times New Roman" panose="02020603050405020304" pitchFamily="18" charset="0"/>
              </a:rPr>
              <a:t> = </a:t>
            </a:r>
            <a:r>
              <a:rPr lang="en-US" altLang="zh-CN" sz="2000" i="1" dirty="0" err="1">
                <a:latin typeface="Times New Roman" panose="02020603050405020304" pitchFamily="18" charset="0"/>
              </a:rPr>
              <a:t>i</a:t>
            </a:r>
            <a:r>
              <a:rPr lang="en-US" altLang="zh-CN" sz="2000" dirty="0">
                <a:latin typeface="Times New Roman" panose="02020603050405020304" pitchFamily="18" charset="0"/>
              </a:rPr>
              <a:t> + 1 </a:t>
            </a:r>
          </a:p>
          <a:p>
            <a:pPr eaLnBrk="1" hangingPunct="1">
              <a:lnSpc>
                <a:spcPts val="2025"/>
              </a:lnSpc>
              <a:spcBef>
                <a:spcPct val="20000"/>
              </a:spcBef>
              <a:buClr>
                <a:schemeClr val="folHlink"/>
              </a:buClr>
              <a:buSzPct val="60000"/>
            </a:pPr>
            <a:r>
              <a:rPr lang="en-US" altLang="zh-CN" sz="2000" dirty="0">
                <a:latin typeface="Times New Roman" panose="02020603050405020304" pitchFamily="18" charset="0"/>
              </a:rPr>
              <a:t>(6)  </a:t>
            </a:r>
            <a:r>
              <a:rPr lang="en-US" altLang="zh-CN" sz="2000" i="1" dirty="0">
                <a:latin typeface="Times New Roman" panose="02020603050405020304" pitchFamily="18" charset="0"/>
              </a:rPr>
              <a:t>t</a:t>
            </a:r>
            <a:r>
              <a:rPr lang="en-US" altLang="zh-CN" sz="2000" i="1" baseline="-30000" dirty="0">
                <a:latin typeface="Times New Roman" panose="02020603050405020304" pitchFamily="18" charset="0"/>
              </a:rPr>
              <a:t>2</a:t>
            </a:r>
            <a:r>
              <a:rPr lang="en-US" altLang="zh-CN" sz="2000" dirty="0">
                <a:latin typeface="Times New Roman" panose="02020603050405020304" pitchFamily="18" charset="0"/>
              </a:rPr>
              <a:t> = 4 * </a:t>
            </a:r>
            <a:r>
              <a:rPr lang="en-US" altLang="zh-CN" sz="2000" i="1" dirty="0" err="1">
                <a:latin typeface="Times New Roman" panose="02020603050405020304" pitchFamily="18" charset="0"/>
              </a:rPr>
              <a:t>i</a:t>
            </a:r>
            <a:r>
              <a:rPr lang="en-US" altLang="zh-CN" sz="2000" dirty="0">
                <a:latin typeface="Times New Roman" panose="02020603050405020304" pitchFamily="18" charset="0"/>
              </a:rPr>
              <a:t> </a:t>
            </a:r>
          </a:p>
          <a:p>
            <a:pPr eaLnBrk="1" hangingPunct="1">
              <a:lnSpc>
                <a:spcPts val="2025"/>
              </a:lnSpc>
              <a:spcBef>
                <a:spcPct val="20000"/>
              </a:spcBef>
              <a:buClr>
                <a:schemeClr val="folHlink"/>
              </a:buClr>
              <a:buSzPct val="60000"/>
            </a:pPr>
            <a:r>
              <a:rPr lang="en-US" altLang="zh-CN" sz="2000" dirty="0">
                <a:latin typeface="Times New Roman" panose="02020603050405020304" pitchFamily="18" charset="0"/>
              </a:rPr>
              <a:t>(7)  </a:t>
            </a:r>
            <a:r>
              <a:rPr lang="en-US" altLang="zh-CN" sz="2000" i="1" dirty="0">
                <a:latin typeface="Times New Roman" panose="02020603050405020304" pitchFamily="18" charset="0"/>
              </a:rPr>
              <a:t>t</a:t>
            </a:r>
            <a:r>
              <a:rPr lang="en-US" altLang="zh-CN" sz="2000" i="1" baseline="-30000" dirty="0">
                <a:latin typeface="Times New Roman" panose="02020603050405020304" pitchFamily="18" charset="0"/>
              </a:rPr>
              <a:t>3</a:t>
            </a:r>
            <a:r>
              <a:rPr lang="en-US" altLang="zh-CN" sz="2000" dirty="0">
                <a:latin typeface="Times New Roman" panose="02020603050405020304" pitchFamily="18" charset="0"/>
              </a:rPr>
              <a:t> = </a:t>
            </a:r>
            <a:r>
              <a:rPr lang="en-US" altLang="zh-CN" sz="2000" i="1" dirty="0">
                <a:latin typeface="Times New Roman" panose="02020603050405020304" pitchFamily="18" charset="0"/>
              </a:rPr>
              <a:t>a</a:t>
            </a:r>
            <a:r>
              <a:rPr lang="en-US" altLang="zh-CN" sz="2000" dirty="0">
                <a:latin typeface="Times New Roman" panose="02020603050405020304" pitchFamily="18" charset="0"/>
              </a:rPr>
              <a:t>[</a:t>
            </a:r>
            <a:r>
              <a:rPr lang="en-US" altLang="zh-CN" sz="2000" i="1" dirty="0">
                <a:latin typeface="Times New Roman" panose="02020603050405020304" pitchFamily="18" charset="0"/>
              </a:rPr>
              <a:t>t</a:t>
            </a:r>
            <a:r>
              <a:rPr lang="en-US" altLang="zh-CN" sz="2000" i="1" baseline="-30000" dirty="0">
                <a:latin typeface="Times New Roman" panose="02020603050405020304" pitchFamily="18" charset="0"/>
              </a:rPr>
              <a:t>2</a:t>
            </a:r>
            <a:r>
              <a:rPr lang="en-US" altLang="zh-CN" sz="2000" dirty="0">
                <a:latin typeface="Times New Roman" panose="02020603050405020304" pitchFamily="18" charset="0"/>
              </a:rPr>
              <a:t>] </a:t>
            </a:r>
          </a:p>
          <a:p>
            <a:pPr eaLnBrk="1" hangingPunct="1">
              <a:lnSpc>
                <a:spcPts val="2025"/>
              </a:lnSpc>
              <a:spcBef>
                <a:spcPct val="20000"/>
              </a:spcBef>
              <a:buClr>
                <a:schemeClr val="folHlink"/>
              </a:buClr>
              <a:buSzPct val="60000"/>
            </a:pPr>
            <a:r>
              <a:rPr lang="zh-CN" altLang="en-US" sz="2000" dirty="0">
                <a:latin typeface="Times New Roman" panose="02020603050405020304" pitchFamily="18" charset="0"/>
              </a:rPr>
              <a:t>(8) </a:t>
            </a:r>
            <a:r>
              <a:rPr lang="zh-CN" altLang="en-US" sz="2000" i="1" dirty="0">
                <a:latin typeface="Times New Roman" panose="02020603050405020304" pitchFamily="18" charset="0"/>
              </a:rPr>
              <a:t> </a:t>
            </a:r>
            <a:r>
              <a:rPr lang="en-US" altLang="zh-CN" sz="2000" i="1" dirty="0">
                <a:latin typeface="Times New Roman" panose="02020603050405020304" pitchFamily="18" charset="0"/>
              </a:rPr>
              <a:t>if t</a:t>
            </a:r>
            <a:r>
              <a:rPr lang="en-US" altLang="zh-CN" sz="2000" i="1" baseline="-30000" dirty="0">
                <a:latin typeface="Times New Roman" panose="02020603050405020304" pitchFamily="18" charset="0"/>
              </a:rPr>
              <a:t>3</a:t>
            </a:r>
            <a:r>
              <a:rPr lang="en-US" altLang="zh-CN" sz="2000" dirty="0">
                <a:latin typeface="Times New Roman" panose="02020603050405020304" pitchFamily="18" charset="0"/>
              </a:rPr>
              <a:t>&gt;</a:t>
            </a:r>
            <a:r>
              <a:rPr lang="en-US" altLang="zh-CN" sz="2000" i="1" dirty="0">
                <a:latin typeface="Times New Roman" panose="02020603050405020304" pitchFamily="18" charset="0"/>
              </a:rPr>
              <a:t>v</a:t>
            </a:r>
            <a:r>
              <a:rPr lang="en-US" altLang="zh-CN" sz="2000" dirty="0">
                <a:latin typeface="Times New Roman" panose="02020603050405020304" pitchFamily="18" charset="0"/>
              </a:rPr>
              <a:t> </a:t>
            </a:r>
            <a:r>
              <a:rPr lang="en-US" altLang="zh-CN" sz="2000" i="1" dirty="0" err="1">
                <a:solidFill>
                  <a:srgbClr val="FF0000"/>
                </a:solidFill>
                <a:latin typeface="Times New Roman" panose="02020603050405020304" pitchFamily="18" charset="0"/>
              </a:rPr>
              <a:t>goto</a:t>
            </a:r>
            <a:r>
              <a:rPr lang="en-US" altLang="zh-CN" sz="2000" dirty="0">
                <a:solidFill>
                  <a:srgbClr val="FF0000"/>
                </a:solidFill>
                <a:latin typeface="Times New Roman" panose="02020603050405020304" pitchFamily="18" charset="0"/>
              </a:rPr>
              <a:t>(5)</a:t>
            </a:r>
          </a:p>
          <a:p>
            <a:pPr eaLnBrk="1" hangingPunct="1">
              <a:lnSpc>
                <a:spcPts val="2025"/>
              </a:lnSpc>
              <a:spcBef>
                <a:spcPct val="20000"/>
              </a:spcBef>
              <a:buClr>
                <a:schemeClr val="folHlink"/>
              </a:buClr>
              <a:buSzPct val="60000"/>
            </a:pPr>
            <a:r>
              <a:rPr lang="en-US" altLang="zh-CN" sz="2000" dirty="0">
                <a:latin typeface="Times New Roman" panose="02020603050405020304" pitchFamily="18" charset="0"/>
              </a:rPr>
              <a:t>(9)  </a:t>
            </a:r>
            <a:r>
              <a:rPr lang="en-US" altLang="zh-CN" sz="2000" i="1" dirty="0">
                <a:latin typeface="Times New Roman" panose="02020603050405020304" pitchFamily="18" charset="0"/>
              </a:rPr>
              <a:t>j</a:t>
            </a:r>
            <a:r>
              <a:rPr lang="en-US" altLang="zh-CN" sz="2000" dirty="0">
                <a:latin typeface="Times New Roman" panose="02020603050405020304" pitchFamily="18" charset="0"/>
              </a:rPr>
              <a:t> = </a:t>
            </a:r>
            <a:r>
              <a:rPr lang="en-US" altLang="zh-CN" sz="2000" i="1" dirty="0">
                <a:latin typeface="Times New Roman" panose="02020603050405020304" pitchFamily="18" charset="0"/>
              </a:rPr>
              <a:t>j</a:t>
            </a:r>
            <a:r>
              <a:rPr lang="en-US" altLang="zh-CN" sz="2000" dirty="0">
                <a:latin typeface="Times New Roman" panose="02020603050405020304" pitchFamily="18" charset="0"/>
              </a:rPr>
              <a:t> </a:t>
            </a:r>
            <a:r>
              <a:rPr lang="en-US" altLang="zh-CN" sz="2000" dirty="0">
                <a:latin typeface="Times New Roman" panose="02020603050405020304" pitchFamily="18" charset="0"/>
                <a:sym typeface="Symbol" panose="05050102010706020507" pitchFamily="18" charset="2"/>
              </a:rPr>
              <a:t></a:t>
            </a:r>
            <a:r>
              <a:rPr lang="en-US" altLang="zh-CN" sz="2000" dirty="0">
                <a:latin typeface="Times New Roman" panose="02020603050405020304" pitchFamily="18" charset="0"/>
              </a:rPr>
              <a:t>1 </a:t>
            </a:r>
          </a:p>
          <a:p>
            <a:pPr eaLnBrk="1" hangingPunct="1">
              <a:lnSpc>
                <a:spcPts val="2025"/>
              </a:lnSpc>
              <a:spcBef>
                <a:spcPct val="20000"/>
              </a:spcBef>
              <a:buClr>
                <a:schemeClr val="folHlink"/>
              </a:buClr>
              <a:buSzPct val="60000"/>
            </a:pPr>
            <a:r>
              <a:rPr lang="en-US" altLang="zh-CN" sz="2000" dirty="0">
                <a:latin typeface="Times New Roman" panose="02020603050405020304" pitchFamily="18" charset="0"/>
              </a:rPr>
              <a:t>(10) </a:t>
            </a:r>
            <a:r>
              <a:rPr lang="en-US" altLang="zh-CN" sz="2000" i="1" dirty="0">
                <a:latin typeface="Times New Roman" panose="02020603050405020304" pitchFamily="18" charset="0"/>
              </a:rPr>
              <a:t>t</a:t>
            </a:r>
            <a:r>
              <a:rPr lang="en-US" altLang="zh-CN" sz="2000" i="1" baseline="-30000" dirty="0">
                <a:latin typeface="Times New Roman" panose="02020603050405020304" pitchFamily="18" charset="0"/>
              </a:rPr>
              <a:t>4</a:t>
            </a:r>
            <a:r>
              <a:rPr lang="en-US" altLang="zh-CN" sz="2000" dirty="0">
                <a:latin typeface="Times New Roman" panose="02020603050405020304" pitchFamily="18" charset="0"/>
              </a:rPr>
              <a:t> = 4 * </a:t>
            </a:r>
            <a:r>
              <a:rPr lang="en-US" altLang="zh-CN" sz="2000" i="1" dirty="0">
                <a:latin typeface="Times New Roman" panose="02020603050405020304" pitchFamily="18" charset="0"/>
              </a:rPr>
              <a:t>j</a:t>
            </a:r>
            <a:r>
              <a:rPr lang="en-US" altLang="zh-CN" sz="2000" dirty="0">
                <a:latin typeface="Times New Roman" panose="02020603050405020304" pitchFamily="18" charset="0"/>
              </a:rPr>
              <a:t> </a:t>
            </a:r>
          </a:p>
          <a:p>
            <a:pPr eaLnBrk="1" hangingPunct="1">
              <a:lnSpc>
                <a:spcPts val="2025"/>
              </a:lnSpc>
              <a:spcBef>
                <a:spcPct val="20000"/>
              </a:spcBef>
              <a:buClr>
                <a:schemeClr val="folHlink"/>
              </a:buClr>
              <a:buSzPct val="60000"/>
            </a:pPr>
            <a:r>
              <a:rPr lang="en-US" altLang="zh-CN" sz="2000" dirty="0">
                <a:latin typeface="Times New Roman" panose="02020603050405020304" pitchFamily="18" charset="0"/>
              </a:rPr>
              <a:t>(11) </a:t>
            </a:r>
            <a:r>
              <a:rPr lang="en-US" altLang="zh-CN" sz="2000" i="1" dirty="0">
                <a:latin typeface="Times New Roman" panose="02020603050405020304" pitchFamily="18" charset="0"/>
              </a:rPr>
              <a:t>t</a:t>
            </a:r>
            <a:r>
              <a:rPr lang="en-US" altLang="zh-CN" sz="2000" i="1" baseline="-30000" dirty="0">
                <a:latin typeface="Times New Roman" panose="02020603050405020304" pitchFamily="18" charset="0"/>
              </a:rPr>
              <a:t>5</a:t>
            </a:r>
            <a:r>
              <a:rPr lang="en-US" altLang="zh-CN" sz="2000" dirty="0">
                <a:latin typeface="Times New Roman" panose="02020603050405020304" pitchFamily="18" charset="0"/>
              </a:rPr>
              <a:t> = </a:t>
            </a:r>
            <a:r>
              <a:rPr lang="en-US" altLang="zh-CN" sz="2000" i="1" dirty="0">
                <a:latin typeface="Times New Roman" panose="02020603050405020304" pitchFamily="18" charset="0"/>
              </a:rPr>
              <a:t>a</a:t>
            </a:r>
            <a:r>
              <a:rPr lang="en-US" altLang="zh-CN" sz="2000" dirty="0">
                <a:latin typeface="Times New Roman" panose="02020603050405020304" pitchFamily="18" charset="0"/>
              </a:rPr>
              <a:t>[</a:t>
            </a:r>
            <a:r>
              <a:rPr lang="en-US" altLang="zh-CN" sz="2000" i="1" dirty="0">
                <a:latin typeface="Times New Roman" panose="02020603050405020304" pitchFamily="18" charset="0"/>
              </a:rPr>
              <a:t>t</a:t>
            </a:r>
            <a:r>
              <a:rPr lang="en-US" altLang="zh-CN" sz="2000" i="1" baseline="-30000" dirty="0">
                <a:latin typeface="Times New Roman" panose="02020603050405020304" pitchFamily="18" charset="0"/>
              </a:rPr>
              <a:t>4</a:t>
            </a:r>
            <a:r>
              <a:rPr lang="en-US" altLang="zh-CN" sz="2000" dirty="0">
                <a:latin typeface="Times New Roman" panose="02020603050405020304" pitchFamily="18" charset="0"/>
              </a:rPr>
              <a:t>]	 </a:t>
            </a:r>
          </a:p>
          <a:p>
            <a:pPr eaLnBrk="1" hangingPunct="1">
              <a:lnSpc>
                <a:spcPts val="2025"/>
              </a:lnSpc>
              <a:spcBef>
                <a:spcPct val="20000"/>
              </a:spcBef>
              <a:buClr>
                <a:schemeClr val="folHlink"/>
              </a:buClr>
              <a:buSzPct val="60000"/>
            </a:pPr>
            <a:r>
              <a:rPr lang="en-US" altLang="zh-CN" sz="2000" dirty="0">
                <a:latin typeface="Times New Roman" panose="02020603050405020304" pitchFamily="18" charset="0"/>
              </a:rPr>
              <a:t>(12) </a:t>
            </a:r>
            <a:r>
              <a:rPr lang="en-US" altLang="zh-CN" sz="2000" i="1" dirty="0">
                <a:latin typeface="Times New Roman" panose="02020603050405020304" pitchFamily="18" charset="0"/>
              </a:rPr>
              <a:t>if</a:t>
            </a:r>
            <a:r>
              <a:rPr lang="en-US" altLang="zh-CN" sz="2000" dirty="0">
                <a:latin typeface="Times New Roman" panose="02020603050405020304" pitchFamily="18" charset="0"/>
              </a:rPr>
              <a:t> </a:t>
            </a:r>
            <a:r>
              <a:rPr lang="en-US" altLang="zh-CN" sz="2000" i="1" dirty="0">
                <a:latin typeface="Times New Roman" panose="02020603050405020304" pitchFamily="18" charset="0"/>
              </a:rPr>
              <a:t>t</a:t>
            </a:r>
            <a:r>
              <a:rPr lang="en-US" altLang="zh-CN" sz="2000" i="1" baseline="-30000" dirty="0">
                <a:latin typeface="Times New Roman" panose="02020603050405020304" pitchFamily="18" charset="0"/>
              </a:rPr>
              <a:t>5</a:t>
            </a:r>
            <a:r>
              <a:rPr lang="en-US" altLang="zh-CN" sz="2000" dirty="0">
                <a:latin typeface="Times New Roman" panose="02020603050405020304" pitchFamily="18" charset="0"/>
              </a:rPr>
              <a:t>&gt;</a:t>
            </a:r>
            <a:r>
              <a:rPr lang="en-US" altLang="zh-CN" sz="2000" i="1" dirty="0">
                <a:latin typeface="Times New Roman" panose="02020603050405020304" pitchFamily="18" charset="0"/>
              </a:rPr>
              <a:t>v</a:t>
            </a:r>
            <a:r>
              <a:rPr lang="en-US" altLang="zh-CN" sz="2000" dirty="0">
                <a:latin typeface="Times New Roman" panose="02020603050405020304" pitchFamily="18" charset="0"/>
              </a:rPr>
              <a:t> </a:t>
            </a:r>
            <a:r>
              <a:rPr lang="en-US" altLang="zh-CN" sz="2000" i="1" dirty="0" err="1">
                <a:solidFill>
                  <a:srgbClr val="FF0000"/>
                </a:solidFill>
                <a:latin typeface="Times New Roman" panose="02020603050405020304" pitchFamily="18" charset="0"/>
              </a:rPr>
              <a:t>goto</a:t>
            </a:r>
            <a:r>
              <a:rPr lang="en-US" altLang="zh-CN" sz="2000" dirty="0">
                <a:solidFill>
                  <a:srgbClr val="FF0000"/>
                </a:solidFill>
                <a:latin typeface="Times New Roman" panose="02020603050405020304" pitchFamily="18" charset="0"/>
              </a:rPr>
              <a:t>(9)</a:t>
            </a:r>
            <a:r>
              <a:rPr lang="en-US" altLang="zh-CN" sz="2000" dirty="0">
                <a:latin typeface="Times New Roman" panose="02020603050405020304" pitchFamily="18" charset="0"/>
              </a:rPr>
              <a:t> </a:t>
            </a:r>
          </a:p>
          <a:p>
            <a:pPr eaLnBrk="1" hangingPunct="1">
              <a:lnSpc>
                <a:spcPts val="2025"/>
              </a:lnSpc>
              <a:spcBef>
                <a:spcPct val="20000"/>
              </a:spcBef>
              <a:buClr>
                <a:schemeClr val="folHlink"/>
              </a:buClr>
              <a:buSzPct val="60000"/>
            </a:pPr>
            <a:r>
              <a:rPr lang="en-US" altLang="zh-CN" sz="2000" dirty="0">
                <a:latin typeface="Times New Roman" panose="02020603050405020304" pitchFamily="18" charset="0"/>
              </a:rPr>
              <a:t>(13) </a:t>
            </a:r>
            <a:r>
              <a:rPr lang="en-US" altLang="zh-CN" sz="2000" i="1" dirty="0">
                <a:latin typeface="Times New Roman" panose="02020603050405020304" pitchFamily="18" charset="0"/>
              </a:rPr>
              <a:t>if</a:t>
            </a:r>
            <a:r>
              <a:rPr lang="en-US" altLang="zh-CN" sz="2000" dirty="0">
                <a:latin typeface="Times New Roman" panose="02020603050405020304" pitchFamily="18" charset="0"/>
              </a:rPr>
              <a:t> </a:t>
            </a:r>
            <a:r>
              <a:rPr lang="en-US" altLang="zh-CN" sz="2000" i="1" dirty="0" err="1">
                <a:latin typeface="Times New Roman" panose="02020603050405020304" pitchFamily="18" charset="0"/>
              </a:rPr>
              <a:t>i</a:t>
            </a:r>
            <a:r>
              <a:rPr lang="en-US" altLang="zh-CN" sz="2000" dirty="0">
                <a:latin typeface="Times New Roman" panose="02020603050405020304" pitchFamily="18" charset="0"/>
              </a:rPr>
              <a:t>&gt;=</a:t>
            </a:r>
            <a:r>
              <a:rPr lang="en-US" altLang="zh-CN" sz="2000" i="1" dirty="0">
                <a:latin typeface="Times New Roman" panose="02020603050405020304" pitchFamily="18" charset="0"/>
              </a:rPr>
              <a:t>j</a:t>
            </a:r>
            <a:r>
              <a:rPr lang="en-US" altLang="zh-CN" sz="2000" dirty="0">
                <a:latin typeface="Times New Roman" panose="02020603050405020304" pitchFamily="18" charset="0"/>
              </a:rPr>
              <a:t> </a:t>
            </a:r>
            <a:r>
              <a:rPr lang="en-US" altLang="zh-CN" sz="2000" i="1" dirty="0" err="1">
                <a:solidFill>
                  <a:srgbClr val="FF0000"/>
                </a:solidFill>
                <a:latin typeface="Times New Roman" panose="02020603050405020304" pitchFamily="18" charset="0"/>
              </a:rPr>
              <a:t>goto</a:t>
            </a:r>
            <a:r>
              <a:rPr lang="en-US" altLang="zh-CN" sz="2000" dirty="0">
                <a:solidFill>
                  <a:srgbClr val="FF0000"/>
                </a:solidFill>
                <a:latin typeface="Times New Roman" panose="02020603050405020304" pitchFamily="18" charset="0"/>
              </a:rPr>
              <a:t>(23) </a:t>
            </a:r>
          </a:p>
          <a:p>
            <a:pPr eaLnBrk="1" hangingPunct="1">
              <a:lnSpc>
                <a:spcPts val="2025"/>
              </a:lnSpc>
              <a:spcBef>
                <a:spcPct val="20000"/>
              </a:spcBef>
              <a:buClr>
                <a:schemeClr val="folHlink"/>
              </a:buClr>
              <a:buSzPct val="60000"/>
            </a:pPr>
            <a:r>
              <a:rPr lang="en-US" altLang="zh-CN" sz="2000" dirty="0">
                <a:latin typeface="Times New Roman" panose="02020603050405020304" pitchFamily="18" charset="0"/>
              </a:rPr>
              <a:t>(14) </a:t>
            </a:r>
            <a:r>
              <a:rPr lang="en-US" altLang="zh-CN" sz="2000" i="1" dirty="0">
                <a:latin typeface="Times New Roman" panose="02020603050405020304" pitchFamily="18" charset="0"/>
              </a:rPr>
              <a:t>t</a:t>
            </a:r>
            <a:r>
              <a:rPr lang="en-US" altLang="zh-CN" sz="2000" i="1" baseline="-30000" dirty="0">
                <a:latin typeface="Times New Roman" panose="02020603050405020304" pitchFamily="18" charset="0"/>
              </a:rPr>
              <a:t>6</a:t>
            </a:r>
            <a:r>
              <a:rPr lang="en-US" altLang="zh-CN" sz="2000" dirty="0">
                <a:latin typeface="Times New Roman" panose="02020603050405020304" pitchFamily="18" charset="0"/>
              </a:rPr>
              <a:t>  =4 * </a:t>
            </a:r>
            <a:r>
              <a:rPr lang="en-US" altLang="zh-CN" sz="2000" i="1" dirty="0" err="1">
                <a:latin typeface="Times New Roman" panose="02020603050405020304" pitchFamily="18" charset="0"/>
              </a:rPr>
              <a:t>i</a:t>
            </a:r>
            <a:endParaRPr lang="en-US" altLang="zh-CN" sz="2000" i="1" dirty="0">
              <a:latin typeface="Times New Roman" panose="02020603050405020304" pitchFamily="18" charset="0"/>
            </a:endParaRPr>
          </a:p>
          <a:p>
            <a:pPr eaLnBrk="1" hangingPunct="1">
              <a:lnSpc>
                <a:spcPts val="2025"/>
              </a:lnSpc>
              <a:spcBef>
                <a:spcPct val="20000"/>
              </a:spcBef>
              <a:buClr>
                <a:schemeClr val="folHlink"/>
              </a:buClr>
              <a:buSzPct val="60000"/>
            </a:pPr>
            <a:r>
              <a:rPr lang="en-US" altLang="zh-CN" sz="2000" dirty="0">
                <a:latin typeface="Times New Roman" panose="02020603050405020304" pitchFamily="18" charset="0"/>
              </a:rPr>
              <a:t>(15 ) </a:t>
            </a:r>
            <a:r>
              <a:rPr lang="en-US" altLang="zh-CN" sz="2000" i="1" dirty="0">
                <a:latin typeface="Times New Roman" panose="02020603050405020304" pitchFamily="18" charset="0"/>
              </a:rPr>
              <a:t>x</a:t>
            </a:r>
            <a:r>
              <a:rPr lang="en-US" altLang="zh-CN" sz="2000" dirty="0">
                <a:latin typeface="Times New Roman" panose="02020603050405020304" pitchFamily="18" charset="0"/>
              </a:rPr>
              <a:t> = </a:t>
            </a:r>
            <a:r>
              <a:rPr lang="en-US" altLang="zh-CN" sz="2000" i="1" dirty="0">
                <a:latin typeface="Times New Roman" panose="02020603050405020304" pitchFamily="18" charset="0"/>
              </a:rPr>
              <a:t>a</a:t>
            </a:r>
            <a:r>
              <a:rPr lang="en-US" altLang="zh-CN" sz="2000" dirty="0">
                <a:latin typeface="Times New Roman" panose="02020603050405020304" pitchFamily="18" charset="0"/>
              </a:rPr>
              <a:t>[</a:t>
            </a:r>
            <a:r>
              <a:rPr lang="en-US" altLang="zh-CN" sz="2000" i="1" dirty="0">
                <a:latin typeface="Times New Roman" panose="02020603050405020304" pitchFamily="18" charset="0"/>
              </a:rPr>
              <a:t>t</a:t>
            </a:r>
            <a:r>
              <a:rPr lang="en-US" altLang="zh-CN" sz="2000" i="1" baseline="-30000" dirty="0">
                <a:latin typeface="Times New Roman" panose="02020603050405020304" pitchFamily="18" charset="0"/>
              </a:rPr>
              <a:t>6</a:t>
            </a:r>
            <a:r>
              <a:rPr lang="en-US" altLang="zh-CN" sz="2000" dirty="0">
                <a:latin typeface="Times New Roman" panose="02020603050405020304" pitchFamily="18" charset="0"/>
              </a:rPr>
              <a:t>]</a:t>
            </a:r>
            <a:endParaRPr lang="zh-CN" altLang="en-US" sz="2000" dirty="0">
              <a:latin typeface="Times New Roman" panose="02020603050405020304" pitchFamily="18" charset="0"/>
            </a:endParaRPr>
          </a:p>
        </p:txBody>
      </p:sp>
      <p:sp>
        <p:nvSpPr>
          <p:cNvPr id="24" name="Rectangle 7">
            <a:extLst>
              <a:ext uri="{FF2B5EF4-FFF2-40B4-BE49-F238E27FC236}">
                <a16:creationId xmlns:a16="http://schemas.microsoft.com/office/drawing/2014/main" id="{5F2A1471-B0D9-40DF-ADC9-7EAB9EFEE61A}"/>
              </a:ext>
            </a:extLst>
          </p:cNvPr>
          <p:cNvSpPr>
            <a:spLocks noChangeArrowheads="1"/>
          </p:cNvSpPr>
          <p:nvPr/>
        </p:nvSpPr>
        <p:spPr bwMode="auto">
          <a:xfrm>
            <a:off x="5465072" y="1353862"/>
            <a:ext cx="2181608" cy="4852625"/>
          </a:xfrm>
          <a:prstGeom prst="rect">
            <a:avLst/>
          </a:prstGeom>
          <a:solidFill>
            <a:srgbClr val="FFFFFF"/>
          </a:solidFill>
          <a:ln>
            <a:solidFill>
              <a:srgbClr val="0E7C7E"/>
            </a:solidFill>
          </a:ln>
          <a:effectLst>
            <a:outerShdw blurRad="50800" dist="50800" dir="2700000" algn="ctr" rotWithShape="0">
              <a:schemeClr val="tx1">
                <a:alpha val="40000"/>
              </a:schemeClr>
            </a:outerShdw>
          </a:effectLst>
        </p:spPr>
        <p:txBody>
          <a:bodyPr lIns="68580" tIns="0" rIns="68580" bIns="0"/>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just">
              <a:lnSpc>
                <a:spcPts val="2500"/>
              </a:lnSpc>
            </a:pPr>
            <a:r>
              <a:rPr lang="en-US" altLang="zh-CN" sz="2000" dirty="0">
                <a:latin typeface="Times New Roman" panose="02020603050405020304" pitchFamily="18" charset="0"/>
              </a:rPr>
              <a:t>(16) </a:t>
            </a:r>
            <a:r>
              <a:rPr lang="en-US" altLang="zh-CN" sz="2000" i="1" dirty="0">
                <a:latin typeface="Times New Roman" panose="02020603050405020304" pitchFamily="18" charset="0"/>
              </a:rPr>
              <a:t>t</a:t>
            </a:r>
            <a:r>
              <a:rPr lang="en-US" altLang="zh-CN" sz="2000" i="1" baseline="-25000" dirty="0">
                <a:latin typeface="Times New Roman" panose="02020603050405020304" pitchFamily="18" charset="0"/>
              </a:rPr>
              <a:t>7</a:t>
            </a:r>
            <a:r>
              <a:rPr lang="en-US" altLang="zh-CN" sz="2000" dirty="0">
                <a:latin typeface="Times New Roman" panose="02020603050405020304" pitchFamily="18" charset="0"/>
              </a:rPr>
              <a:t> = 4 * </a:t>
            </a:r>
            <a:r>
              <a:rPr lang="en-US" altLang="zh-CN" sz="2000" i="1" dirty="0" err="1">
                <a:latin typeface="Times New Roman" panose="02020603050405020304" pitchFamily="18" charset="0"/>
              </a:rPr>
              <a:t>i</a:t>
            </a:r>
            <a:r>
              <a:rPr lang="en-US" altLang="zh-CN" sz="2000" dirty="0">
                <a:latin typeface="Times New Roman" panose="02020603050405020304" pitchFamily="18" charset="0"/>
              </a:rPr>
              <a:t> </a:t>
            </a:r>
          </a:p>
          <a:p>
            <a:pPr algn="just">
              <a:lnSpc>
                <a:spcPts val="2500"/>
              </a:lnSpc>
            </a:pPr>
            <a:r>
              <a:rPr lang="en-US" altLang="zh-CN" sz="2000" dirty="0">
                <a:latin typeface="Times New Roman" panose="02020603050405020304" pitchFamily="18" charset="0"/>
              </a:rPr>
              <a:t>(17) </a:t>
            </a:r>
            <a:r>
              <a:rPr lang="en-US" altLang="zh-CN" sz="2000" i="1" dirty="0">
                <a:latin typeface="Times New Roman" panose="02020603050405020304" pitchFamily="18" charset="0"/>
              </a:rPr>
              <a:t>t</a:t>
            </a:r>
            <a:r>
              <a:rPr lang="en-US" altLang="zh-CN" sz="2000" i="1" baseline="-25000" dirty="0">
                <a:latin typeface="Times New Roman" panose="02020603050405020304" pitchFamily="18" charset="0"/>
              </a:rPr>
              <a:t>8</a:t>
            </a:r>
            <a:r>
              <a:rPr lang="en-US" altLang="zh-CN" sz="2000" dirty="0">
                <a:latin typeface="Times New Roman" panose="02020603050405020304" pitchFamily="18" charset="0"/>
              </a:rPr>
              <a:t> = 4 * </a:t>
            </a:r>
            <a:r>
              <a:rPr lang="en-US" altLang="zh-CN" sz="2000" i="1" dirty="0">
                <a:latin typeface="Times New Roman" panose="02020603050405020304" pitchFamily="18" charset="0"/>
              </a:rPr>
              <a:t>j</a:t>
            </a:r>
          </a:p>
          <a:p>
            <a:pPr algn="just">
              <a:lnSpc>
                <a:spcPts val="2500"/>
              </a:lnSpc>
            </a:pPr>
            <a:r>
              <a:rPr lang="en-US" altLang="zh-CN" sz="2000" dirty="0">
                <a:latin typeface="Times New Roman" panose="02020603050405020304" pitchFamily="18" charset="0"/>
              </a:rPr>
              <a:t>(18) </a:t>
            </a:r>
            <a:r>
              <a:rPr lang="en-US" altLang="zh-CN" sz="2000" i="1" dirty="0">
                <a:latin typeface="Times New Roman" panose="02020603050405020304" pitchFamily="18" charset="0"/>
              </a:rPr>
              <a:t>t</a:t>
            </a:r>
            <a:r>
              <a:rPr lang="en-US" altLang="zh-CN" sz="2000" i="1" baseline="-25000" dirty="0">
                <a:latin typeface="Times New Roman" panose="02020603050405020304" pitchFamily="18" charset="0"/>
              </a:rPr>
              <a:t>9</a:t>
            </a:r>
            <a:r>
              <a:rPr lang="en-US" altLang="zh-CN" sz="2000" dirty="0">
                <a:latin typeface="Times New Roman" panose="02020603050405020304" pitchFamily="18" charset="0"/>
              </a:rPr>
              <a:t> = </a:t>
            </a:r>
            <a:r>
              <a:rPr lang="en-US" altLang="zh-CN" sz="2000" i="1" dirty="0">
                <a:latin typeface="Times New Roman" panose="02020603050405020304" pitchFamily="18" charset="0"/>
              </a:rPr>
              <a:t>a</a:t>
            </a:r>
            <a:r>
              <a:rPr lang="en-US" altLang="zh-CN" sz="2000" dirty="0">
                <a:latin typeface="Times New Roman" panose="02020603050405020304" pitchFamily="18" charset="0"/>
              </a:rPr>
              <a:t>[</a:t>
            </a:r>
            <a:r>
              <a:rPr lang="en-US" altLang="zh-CN" sz="2000" i="1" dirty="0">
                <a:latin typeface="Times New Roman" panose="02020603050405020304" pitchFamily="18" charset="0"/>
              </a:rPr>
              <a:t>t</a:t>
            </a:r>
            <a:r>
              <a:rPr lang="en-US" altLang="zh-CN" sz="2000" i="1" baseline="-25000" dirty="0">
                <a:latin typeface="Times New Roman" panose="02020603050405020304" pitchFamily="18" charset="0"/>
              </a:rPr>
              <a:t>8</a:t>
            </a:r>
            <a:r>
              <a:rPr lang="en-US" altLang="zh-CN" sz="2000" dirty="0">
                <a:latin typeface="Times New Roman" panose="02020603050405020304" pitchFamily="18" charset="0"/>
              </a:rPr>
              <a:t>]</a:t>
            </a:r>
          </a:p>
          <a:p>
            <a:pPr algn="just">
              <a:lnSpc>
                <a:spcPts val="2500"/>
              </a:lnSpc>
            </a:pPr>
            <a:r>
              <a:rPr lang="en-US" altLang="zh-CN" sz="2000" dirty="0">
                <a:latin typeface="Times New Roman" panose="02020603050405020304" pitchFamily="18" charset="0"/>
              </a:rPr>
              <a:t>(19) </a:t>
            </a:r>
            <a:r>
              <a:rPr lang="en-US" altLang="zh-CN" sz="2000" i="1" dirty="0">
                <a:latin typeface="Times New Roman" panose="02020603050405020304" pitchFamily="18" charset="0"/>
              </a:rPr>
              <a:t>a</a:t>
            </a:r>
            <a:r>
              <a:rPr lang="en-US" altLang="zh-CN" sz="2000" dirty="0">
                <a:latin typeface="Times New Roman" panose="02020603050405020304" pitchFamily="18" charset="0"/>
              </a:rPr>
              <a:t>[</a:t>
            </a:r>
            <a:r>
              <a:rPr lang="en-US" altLang="zh-CN" sz="2000" i="1" dirty="0">
                <a:latin typeface="Times New Roman" panose="02020603050405020304" pitchFamily="18" charset="0"/>
              </a:rPr>
              <a:t>t</a:t>
            </a:r>
            <a:r>
              <a:rPr lang="en-US" altLang="zh-CN" sz="2000" i="1" baseline="-25000" dirty="0">
                <a:latin typeface="Times New Roman" panose="02020603050405020304" pitchFamily="18" charset="0"/>
              </a:rPr>
              <a:t>7</a:t>
            </a:r>
            <a:r>
              <a:rPr lang="en-US" altLang="zh-CN" sz="2000" dirty="0">
                <a:latin typeface="Times New Roman" panose="02020603050405020304" pitchFamily="18" charset="0"/>
              </a:rPr>
              <a:t>] = </a:t>
            </a:r>
            <a:r>
              <a:rPr lang="en-US" altLang="zh-CN" sz="2000" i="1" dirty="0">
                <a:latin typeface="Times New Roman" panose="02020603050405020304" pitchFamily="18" charset="0"/>
              </a:rPr>
              <a:t>t</a:t>
            </a:r>
            <a:r>
              <a:rPr lang="en-US" altLang="zh-CN" sz="2000" i="1" baseline="-25000" dirty="0">
                <a:latin typeface="Times New Roman" panose="02020603050405020304" pitchFamily="18" charset="0"/>
              </a:rPr>
              <a:t>9</a:t>
            </a:r>
            <a:endParaRPr lang="en-US" altLang="zh-CN" sz="2000" i="1" dirty="0">
              <a:latin typeface="Times New Roman" panose="02020603050405020304" pitchFamily="18" charset="0"/>
            </a:endParaRPr>
          </a:p>
          <a:p>
            <a:pPr algn="just">
              <a:lnSpc>
                <a:spcPts val="2500"/>
              </a:lnSpc>
            </a:pPr>
            <a:r>
              <a:rPr lang="en-US" altLang="zh-CN" sz="2000" dirty="0">
                <a:latin typeface="Times New Roman" panose="02020603050405020304" pitchFamily="18" charset="0"/>
                <a:ea typeface="楷体_GB2312" pitchFamily="49" charset="-122"/>
                <a:cs typeface="Times New Roman" panose="02020603050405020304" pitchFamily="18" charset="0"/>
              </a:rPr>
              <a:t>(20) </a:t>
            </a:r>
            <a:r>
              <a:rPr lang="en-US" altLang="zh-CN" sz="2000" i="1" dirty="0">
                <a:latin typeface="Times New Roman" panose="02020603050405020304" pitchFamily="18" charset="0"/>
              </a:rPr>
              <a:t>t</a:t>
            </a:r>
            <a:r>
              <a:rPr lang="en-US" altLang="zh-CN" sz="2000" i="1" baseline="-25000" dirty="0">
                <a:latin typeface="Times New Roman" panose="02020603050405020304" pitchFamily="18" charset="0"/>
              </a:rPr>
              <a:t>10</a:t>
            </a:r>
            <a:r>
              <a:rPr lang="en-US" altLang="zh-CN" sz="2000" dirty="0">
                <a:latin typeface="Times New Roman" panose="02020603050405020304" pitchFamily="18" charset="0"/>
              </a:rPr>
              <a:t> = 4 *</a:t>
            </a:r>
            <a:r>
              <a:rPr lang="en-US" altLang="zh-CN" sz="2000" i="1" dirty="0">
                <a:latin typeface="Times New Roman" panose="02020603050405020304" pitchFamily="18" charset="0"/>
              </a:rPr>
              <a:t> j</a:t>
            </a:r>
          </a:p>
          <a:p>
            <a:pPr algn="just">
              <a:lnSpc>
                <a:spcPts val="2500"/>
              </a:lnSpc>
            </a:pPr>
            <a:r>
              <a:rPr lang="en-US" altLang="zh-CN" sz="2000" dirty="0">
                <a:latin typeface="Times New Roman" panose="02020603050405020304" pitchFamily="18" charset="0"/>
                <a:ea typeface="楷体_GB2312" pitchFamily="49" charset="-122"/>
              </a:rPr>
              <a:t>(21) </a:t>
            </a:r>
            <a:r>
              <a:rPr lang="en-US" altLang="zh-CN" sz="2000" i="1" dirty="0">
                <a:latin typeface="Times New Roman" panose="02020603050405020304" pitchFamily="18" charset="0"/>
              </a:rPr>
              <a:t>a</a:t>
            </a:r>
            <a:r>
              <a:rPr lang="en-US" altLang="zh-CN" sz="2000" dirty="0">
                <a:latin typeface="Times New Roman" panose="02020603050405020304" pitchFamily="18" charset="0"/>
              </a:rPr>
              <a:t>[</a:t>
            </a:r>
            <a:r>
              <a:rPr lang="en-US" altLang="zh-CN" sz="2000" i="1" dirty="0">
                <a:latin typeface="Times New Roman" panose="02020603050405020304" pitchFamily="18" charset="0"/>
              </a:rPr>
              <a:t>t</a:t>
            </a:r>
            <a:r>
              <a:rPr lang="en-US" altLang="zh-CN" sz="2000" i="1" baseline="-25000" dirty="0">
                <a:latin typeface="Times New Roman" panose="02020603050405020304" pitchFamily="18" charset="0"/>
              </a:rPr>
              <a:t>10</a:t>
            </a:r>
            <a:r>
              <a:rPr lang="en-US" altLang="zh-CN" sz="2000" dirty="0">
                <a:latin typeface="Times New Roman" panose="02020603050405020304" pitchFamily="18" charset="0"/>
              </a:rPr>
              <a:t>] = </a:t>
            </a:r>
            <a:r>
              <a:rPr lang="en-US" altLang="zh-CN" sz="2000" i="1" dirty="0">
                <a:latin typeface="Times New Roman" panose="02020603050405020304" pitchFamily="18" charset="0"/>
              </a:rPr>
              <a:t>x</a:t>
            </a:r>
          </a:p>
          <a:p>
            <a:pPr algn="just">
              <a:lnSpc>
                <a:spcPts val="2500"/>
              </a:lnSpc>
            </a:pPr>
            <a:r>
              <a:rPr lang="en-US" altLang="zh-CN" sz="2000" dirty="0">
                <a:latin typeface="Times New Roman" panose="02020603050405020304" pitchFamily="18" charset="0"/>
                <a:ea typeface="楷体_GB2312" pitchFamily="49" charset="-122"/>
              </a:rPr>
              <a:t>(22)</a:t>
            </a:r>
            <a:r>
              <a:rPr lang="en-US" altLang="zh-CN" sz="2000" i="1" dirty="0">
                <a:latin typeface="Times New Roman" panose="02020603050405020304" pitchFamily="18" charset="0"/>
                <a:ea typeface="楷体_GB2312" pitchFamily="49" charset="-122"/>
              </a:rPr>
              <a:t> </a:t>
            </a:r>
            <a:r>
              <a:rPr lang="en-US" altLang="zh-CN" sz="2000" i="1" dirty="0" err="1">
                <a:solidFill>
                  <a:srgbClr val="FF0000"/>
                </a:solidFill>
                <a:latin typeface="Times New Roman" panose="02020603050405020304" pitchFamily="18" charset="0"/>
              </a:rPr>
              <a:t>goto</a:t>
            </a:r>
            <a:r>
              <a:rPr lang="en-US" altLang="zh-CN" sz="2000" i="1" dirty="0">
                <a:solidFill>
                  <a:srgbClr val="FF0000"/>
                </a:solidFill>
                <a:latin typeface="Times New Roman" panose="02020603050405020304" pitchFamily="18" charset="0"/>
              </a:rPr>
              <a:t> </a:t>
            </a:r>
            <a:r>
              <a:rPr lang="en-US" altLang="zh-CN" sz="2000" dirty="0">
                <a:solidFill>
                  <a:srgbClr val="FF0000"/>
                </a:solidFill>
                <a:latin typeface="Times New Roman" panose="02020603050405020304" pitchFamily="18" charset="0"/>
              </a:rPr>
              <a:t>(5)</a:t>
            </a:r>
            <a:endParaRPr lang="en-US" altLang="zh-CN" sz="2000" baseline="-25000" dirty="0">
              <a:solidFill>
                <a:srgbClr val="FF0000"/>
              </a:solidFill>
              <a:latin typeface="Times New Roman" panose="02020603050405020304" pitchFamily="18" charset="0"/>
            </a:endParaRPr>
          </a:p>
          <a:p>
            <a:pPr eaLnBrk="1" hangingPunct="1">
              <a:lnSpc>
                <a:spcPts val="2500"/>
              </a:lnSpc>
            </a:pPr>
            <a:r>
              <a:rPr lang="en-US" altLang="zh-CN" sz="2000" dirty="0">
                <a:latin typeface="Times New Roman" panose="02020603050405020304" pitchFamily="18" charset="0"/>
                <a:ea typeface="楷体_GB2312" pitchFamily="49" charset="-122"/>
              </a:rPr>
              <a:t>(23) </a:t>
            </a:r>
            <a:r>
              <a:rPr lang="en-US" altLang="zh-CN" sz="2000" i="1" dirty="0">
                <a:latin typeface="Times New Roman" panose="02020603050405020304" pitchFamily="18" charset="0"/>
                <a:ea typeface="楷体_GB2312" pitchFamily="49" charset="-122"/>
              </a:rPr>
              <a:t>t</a:t>
            </a:r>
            <a:r>
              <a:rPr lang="en-US" altLang="zh-CN" sz="2000" i="1" baseline="-25000" dirty="0">
                <a:latin typeface="Times New Roman" panose="02020603050405020304" pitchFamily="18" charset="0"/>
              </a:rPr>
              <a:t>11</a:t>
            </a:r>
            <a:r>
              <a:rPr lang="en-US" altLang="zh-CN" sz="2000" dirty="0">
                <a:latin typeface="Times New Roman" panose="02020603050405020304" pitchFamily="18" charset="0"/>
                <a:ea typeface="楷体_GB2312" pitchFamily="49" charset="-122"/>
              </a:rPr>
              <a:t> = 4 * </a:t>
            </a:r>
            <a:r>
              <a:rPr lang="en-US" altLang="zh-CN" sz="2000" i="1" dirty="0" err="1">
                <a:latin typeface="Times New Roman" panose="02020603050405020304" pitchFamily="18" charset="0"/>
                <a:ea typeface="楷体_GB2312" pitchFamily="49" charset="-122"/>
              </a:rPr>
              <a:t>i</a:t>
            </a:r>
            <a:endParaRPr lang="en-US" altLang="zh-CN" sz="2000" i="1" dirty="0">
              <a:latin typeface="Times New Roman" panose="02020603050405020304" pitchFamily="18" charset="0"/>
              <a:ea typeface="楷体_GB2312" pitchFamily="49" charset="-122"/>
            </a:endParaRPr>
          </a:p>
          <a:p>
            <a:pPr eaLnBrk="1" hangingPunct="1">
              <a:lnSpc>
                <a:spcPts val="2500"/>
              </a:lnSpc>
            </a:pPr>
            <a:r>
              <a:rPr lang="en-US" altLang="zh-CN" sz="2000" dirty="0">
                <a:latin typeface="Times New Roman" panose="02020603050405020304" pitchFamily="18" charset="0"/>
                <a:ea typeface="楷体_GB2312" pitchFamily="49" charset="-122"/>
              </a:rPr>
              <a:t>(24) </a:t>
            </a:r>
            <a:r>
              <a:rPr lang="en-US" altLang="zh-CN" sz="2000" i="1" dirty="0">
                <a:latin typeface="Times New Roman" panose="02020603050405020304" pitchFamily="18" charset="0"/>
                <a:ea typeface="楷体_GB2312" pitchFamily="49" charset="-122"/>
              </a:rPr>
              <a:t>x</a:t>
            </a:r>
            <a:r>
              <a:rPr lang="en-US" altLang="zh-CN" sz="2000" dirty="0">
                <a:latin typeface="Times New Roman" panose="02020603050405020304" pitchFamily="18" charset="0"/>
                <a:ea typeface="楷体_GB2312" pitchFamily="49" charset="-122"/>
              </a:rPr>
              <a:t> = </a:t>
            </a:r>
            <a:r>
              <a:rPr lang="en-US" altLang="zh-CN" sz="2000" i="1" dirty="0">
                <a:latin typeface="Times New Roman" panose="02020603050405020304" pitchFamily="18" charset="0"/>
                <a:ea typeface="楷体_GB2312" pitchFamily="49" charset="-122"/>
              </a:rPr>
              <a:t>a</a:t>
            </a:r>
            <a:r>
              <a:rPr lang="en-US" altLang="zh-CN" sz="2000" dirty="0">
                <a:latin typeface="Times New Roman" panose="02020603050405020304" pitchFamily="18" charset="0"/>
                <a:ea typeface="楷体_GB2312" pitchFamily="49" charset="-122"/>
              </a:rPr>
              <a:t>[</a:t>
            </a:r>
            <a:r>
              <a:rPr lang="en-US" altLang="zh-CN" sz="2000" i="1" dirty="0">
                <a:latin typeface="Times New Roman" panose="02020603050405020304" pitchFamily="18" charset="0"/>
                <a:ea typeface="楷体_GB2312" pitchFamily="49" charset="-122"/>
              </a:rPr>
              <a:t>t</a:t>
            </a:r>
            <a:r>
              <a:rPr lang="en-US" altLang="zh-CN" sz="2000" i="1" baseline="-25000" dirty="0">
                <a:latin typeface="Times New Roman" panose="02020603050405020304" pitchFamily="18" charset="0"/>
              </a:rPr>
              <a:t>11</a:t>
            </a:r>
            <a:r>
              <a:rPr lang="en-US" altLang="zh-CN" sz="2000" dirty="0">
                <a:latin typeface="Times New Roman" panose="02020603050405020304" pitchFamily="18" charset="0"/>
                <a:ea typeface="楷体_GB2312" pitchFamily="49" charset="-122"/>
              </a:rPr>
              <a:t>]</a:t>
            </a:r>
          </a:p>
          <a:p>
            <a:pPr eaLnBrk="1" hangingPunct="1">
              <a:lnSpc>
                <a:spcPts val="2500"/>
              </a:lnSpc>
            </a:pPr>
            <a:r>
              <a:rPr lang="en-US" altLang="zh-CN" sz="2000" dirty="0">
                <a:latin typeface="Times New Roman" panose="02020603050405020304" pitchFamily="18" charset="0"/>
                <a:ea typeface="楷体_GB2312" pitchFamily="49" charset="-122"/>
              </a:rPr>
              <a:t>(25) </a:t>
            </a:r>
            <a:r>
              <a:rPr lang="en-US" altLang="zh-CN" sz="2000" i="1" dirty="0">
                <a:latin typeface="Times New Roman" panose="02020603050405020304" pitchFamily="18" charset="0"/>
                <a:ea typeface="楷体_GB2312" pitchFamily="49" charset="-122"/>
              </a:rPr>
              <a:t>t</a:t>
            </a:r>
            <a:r>
              <a:rPr lang="en-US" altLang="zh-CN" sz="2000" i="1" baseline="-25000" dirty="0">
                <a:latin typeface="Times New Roman" panose="02020603050405020304" pitchFamily="18" charset="0"/>
              </a:rPr>
              <a:t>12</a:t>
            </a:r>
            <a:r>
              <a:rPr lang="en-US" altLang="zh-CN" sz="2000" dirty="0">
                <a:latin typeface="Times New Roman" panose="02020603050405020304" pitchFamily="18" charset="0"/>
                <a:ea typeface="楷体_GB2312" pitchFamily="49" charset="-122"/>
              </a:rPr>
              <a:t> = 4 *</a:t>
            </a:r>
            <a:r>
              <a:rPr lang="en-US" altLang="zh-CN" sz="2000" i="1" dirty="0">
                <a:latin typeface="Times New Roman" panose="02020603050405020304" pitchFamily="18" charset="0"/>
                <a:ea typeface="楷体_GB2312" pitchFamily="49" charset="-122"/>
              </a:rPr>
              <a:t> </a:t>
            </a:r>
            <a:r>
              <a:rPr lang="en-US" altLang="zh-CN" sz="2000" i="1" dirty="0" err="1">
                <a:latin typeface="Times New Roman" panose="02020603050405020304" pitchFamily="18" charset="0"/>
                <a:ea typeface="楷体_GB2312" pitchFamily="49" charset="-122"/>
              </a:rPr>
              <a:t>i</a:t>
            </a:r>
            <a:r>
              <a:rPr lang="en-US" altLang="zh-CN" sz="2000" i="1" dirty="0">
                <a:latin typeface="Times New Roman" panose="02020603050405020304" pitchFamily="18" charset="0"/>
                <a:ea typeface="楷体_GB2312" pitchFamily="49" charset="-122"/>
              </a:rPr>
              <a:t> </a:t>
            </a:r>
          </a:p>
          <a:p>
            <a:pPr eaLnBrk="1" hangingPunct="1">
              <a:lnSpc>
                <a:spcPts val="2500"/>
              </a:lnSpc>
            </a:pPr>
            <a:r>
              <a:rPr lang="en-US" altLang="zh-CN" sz="2000" dirty="0">
                <a:latin typeface="Times New Roman" panose="02020603050405020304" pitchFamily="18" charset="0"/>
                <a:ea typeface="楷体_GB2312" pitchFamily="49" charset="-122"/>
              </a:rPr>
              <a:t>(26)</a:t>
            </a:r>
            <a:r>
              <a:rPr lang="en-US" altLang="zh-CN" sz="2000" i="1" dirty="0">
                <a:latin typeface="Times New Roman" panose="02020603050405020304" pitchFamily="18" charset="0"/>
                <a:ea typeface="楷体_GB2312" pitchFamily="49" charset="-122"/>
              </a:rPr>
              <a:t> t</a:t>
            </a:r>
            <a:r>
              <a:rPr lang="en-US" altLang="zh-CN" sz="2000" i="1" baseline="-25000" dirty="0">
                <a:latin typeface="Times New Roman" panose="02020603050405020304" pitchFamily="18" charset="0"/>
              </a:rPr>
              <a:t>13</a:t>
            </a:r>
            <a:r>
              <a:rPr lang="en-US" altLang="zh-CN" sz="2000" i="1" dirty="0">
                <a:latin typeface="Times New Roman" panose="02020603050405020304" pitchFamily="18" charset="0"/>
                <a:ea typeface="楷体_GB2312" pitchFamily="49" charset="-122"/>
              </a:rPr>
              <a:t> </a:t>
            </a:r>
            <a:r>
              <a:rPr lang="en-US" altLang="zh-CN" sz="2000" dirty="0">
                <a:latin typeface="Times New Roman" panose="02020603050405020304" pitchFamily="18" charset="0"/>
                <a:ea typeface="楷体_GB2312" pitchFamily="49" charset="-122"/>
              </a:rPr>
              <a:t>= 4 * </a:t>
            </a:r>
            <a:r>
              <a:rPr lang="en-US" altLang="zh-CN" sz="2000" i="1" dirty="0">
                <a:latin typeface="Times New Roman" panose="02020603050405020304" pitchFamily="18" charset="0"/>
                <a:ea typeface="楷体_GB2312" pitchFamily="49" charset="-122"/>
              </a:rPr>
              <a:t>n</a:t>
            </a:r>
          </a:p>
          <a:p>
            <a:pPr eaLnBrk="1" hangingPunct="1">
              <a:lnSpc>
                <a:spcPts val="2500"/>
              </a:lnSpc>
            </a:pPr>
            <a:r>
              <a:rPr lang="en-US" altLang="zh-CN" sz="2000" dirty="0">
                <a:latin typeface="Times New Roman" panose="02020603050405020304" pitchFamily="18" charset="0"/>
                <a:ea typeface="楷体_GB2312" pitchFamily="49" charset="-122"/>
              </a:rPr>
              <a:t>(27)</a:t>
            </a:r>
            <a:r>
              <a:rPr lang="en-US" altLang="zh-CN" sz="2000" i="1" dirty="0">
                <a:latin typeface="Times New Roman" panose="02020603050405020304" pitchFamily="18" charset="0"/>
                <a:ea typeface="楷体_GB2312" pitchFamily="49" charset="-122"/>
              </a:rPr>
              <a:t> t</a:t>
            </a:r>
            <a:r>
              <a:rPr lang="en-US" altLang="zh-CN" sz="2000" i="1" baseline="-25000" dirty="0">
                <a:latin typeface="Times New Roman" panose="02020603050405020304" pitchFamily="18" charset="0"/>
              </a:rPr>
              <a:t>14</a:t>
            </a:r>
            <a:r>
              <a:rPr lang="en-US" altLang="zh-CN" sz="2000" i="1" dirty="0">
                <a:latin typeface="Times New Roman" panose="02020603050405020304" pitchFamily="18" charset="0"/>
                <a:ea typeface="楷体_GB2312" pitchFamily="49" charset="-122"/>
              </a:rPr>
              <a:t> </a:t>
            </a:r>
            <a:r>
              <a:rPr lang="en-US" altLang="zh-CN" sz="2000" dirty="0">
                <a:latin typeface="Times New Roman" panose="02020603050405020304" pitchFamily="18" charset="0"/>
                <a:ea typeface="楷体_GB2312" pitchFamily="49" charset="-122"/>
              </a:rPr>
              <a:t>= </a:t>
            </a:r>
            <a:r>
              <a:rPr lang="en-US" altLang="zh-CN" sz="2000" i="1" dirty="0">
                <a:latin typeface="Times New Roman" panose="02020603050405020304" pitchFamily="18" charset="0"/>
                <a:ea typeface="楷体_GB2312" pitchFamily="49" charset="-122"/>
              </a:rPr>
              <a:t>a</a:t>
            </a:r>
            <a:r>
              <a:rPr lang="en-US" altLang="zh-CN" sz="2000" dirty="0">
                <a:latin typeface="Times New Roman" panose="02020603050405020304" pitchFamily="18" charset="0"/>
                <a:ea typeface="楷体_GB2312" pitchFamily="49" charset="-122"/>
              </a:rPr>
              <a:t>[</a:t>
            </a:r>
            <a:r>
              <a:rPr lang="en-US" altLang="zh-CN" sz="2000" i="1" dirty="0">
                <a:latin typeface="Times New Roman" panose="02020603050405020304" pitchFamily="18" charset="0"/>
                <a:ea typeface="楷体_GB2312" pitchFamily="49" charset="-122"/>
              </a:rPr>
              <a:t>t</a:t>
            </a:r>
            <a:r>
              <a:rPr lang="en-US" altLang="zh-CN" sz="2000" i="1" baseline="-25000" dirty="0">
                <a:latin typeface="Times New Roman" panose="02020603050405020304" pitchFamily="18" charset="0"/>
              </a:rPr>
              <a:t>13</a:t>
            </a:r>
            <a:r>
              <a:rPr lang="en-US" altLang="zh-CN" sz="2000" dirty="0">
                <a:latin typeface="Times New Roman" panose="02020603050405020304" pitchFamily="18" charset="0"/>
                <a:ea typeface="楷体_GB2312" pitchFamily="49" charset="-122"/>
              </a:rPr>
              <a:t>]</a:t>
            </a:r>
          </a:p>
          <a:p>
            <a:pPr eaLnBrk="1" hangingPunct="1">
              <a:lnSpc>
                <a:spcPts val="2500"/>
              </a:lnSpc>
            </a:pPr>
            <a:r>
              <a:rPr lang="en-US" altLang="zh-CN" sz="2000" dirty="0">
                <a:latin typeface="Times New Roman" panose="02020603050405020304" pitchFamily="18" charset="0"/>
                <a:ea typeface="楷体_GB2312" pitchFamily="49" charset="-122"/>
              </a:rPr>
              <a:t>(28) </a:t>
            </a:r>
            <a:r>
              <a:rPr lang="en-US" altLang="zh-CN" sz="2000" i="1" dirty="0">
                <a:latin typeface="Times New Roman" panose="02020603050405020304" pitchFamily="18" charset="0"/>
                <a:ea typeface="楷体_GB2312" pitchFamily="49" charset="-122"/>
              </a:rPr>
              <a:t>a</a:t>
            </a:r>
            <a:r>
              <a:rPr lang="en-US" altLang="zh-CN" sz="2000" dirty="0">
                <a:latin typeface="Times New Roman" panose="02020603050405020304" pitchFamily="18" charset="0"/>
                <a:ea typeface="楷体_GB2312" pitchFamily="49" charset="-122"/>
              </a:rPr>
              <a:t>[</a:t>
            </a:r>
            <a:r>
              <a:rPr lang="en-US" altLang="zh-CN" sz="2000" i="1" dirty="0">
                <a:latin typeface="Times New Roman" panose="02020603050405020304" pitchFamily="18" charset="0"/>
                <a:ea typeface="楷体_GB2312" pitchFamily="49" charset="-122"/>
              </a:rPr>
              <a:t>t</a:t>
            </a:r>
            <a:r>
              <a:rPr lang="en-US" altLang="zh-CN" sz="2000" i="1" baseline="-25000" dirty="0">
                <a:latin typeface="Times New Roman" panose="02020603050405020304" pitchFamily="18" charset="0"/>
              </a:rPr>
              <a:t>12</a:t>
            </a:r>
            <a:r>
              <a:rPr lang="en-US" altLang="zh-CN" sz="2000" dirty="0">
                <a:latin typeface="Times New Roman" panose="02020603050405020304" pitchFamily="18" charset="0"/>
                <a:ea typeface="楷体_GB2312" pitchFamily="49" charset="-122"/>
              </a:rPr>
              <a:t>] = </a:t>
            </a:r>
            <a:r>
              <a:rPr lang="en-US" altLang="zh-CN" sz="2000" i="1" dirty="0">
                <a:latin typeface="Times New Roman" panose="02020603050405020304" pitchFamily="18" charset="0"/>
                <a:ea typeface="楷体_GB2312" pitchFamily="49" charset="-122"/>
              </a:rPr>
              <a:t>t</a:t>
            </a:r>
            <a:r>
              <a:rPr lang="en-US" altLang="zh-CN" sz="2000" i="1" baseline="-25000" dirty="0">
                <a:latin typeface="Times New Roman" panose="02020603050405020304" pitchFamily="18" charset="0"/>
              </a:rPr>
              <a:t>14</a:t>
            </a:r>
          </a:p>
          <a:p>
            <a:pPr eaLnBrk="1" hangingPunct="1">
              <a:lnSpc>
                <a:spcPts val="2500"/>
              </a:lnSpc>
            </a:pPr>
            <a:r>
              <a:rPr lang="en-US" altLang="zh-CN" sz="2000" dirty="0">
                <a:latin typeface="Times New Roman" panose="02020603050405020304" pitchFamily="18" charset="0"/>
                <a:ea typeface="楷体_GB2312" pitchFamily="49" charset="-122"/>
              </a:rPr>
              <a:t>(29) </a:t>
            </a:r>
            <a:r>
              <a:rPr lang="en-US" altLang="zh-CN" sz="2000" i="1" dirty="0">
                <a:latin typeface="Times New Roman" panose="02020603050405020304" pitchFamily="18" charset="0"/>
                <a:ea typeface="楷体_GB2312" pitchFamily="49" charset="-122"/>
              </a:rPr>
              <a:t>t</a:t>
            </a:r>
            <a:r>
              <a:rPr lang="en-US" altLang="zh-CN" sz="2000" i="1" baseline="-25000" dirty="0">
                <a:latin typeface="Times New Roman" panose="02020603050405020304" pitchFamily="18" charset="0"/>
              </a:rPr>
              <a:t>15</a:t>
            </a:r>
            <a:r>
              <a:rPr lang="en-US" altLang="zh-CN" sz="2000" dirty="0">
                <a:latin typeface="Times New Roman" panose="02020603050405020304" pitchFamily="18" charset="0"/>
                <a:ea typeface="楷体_GB2312" pitchFamily="49" charset="-122"/>
              </a:rPr>
              <a:t> = 4 * </a:t>
            </a:r>
            <a:r>
              <a:rPr lang="en-US" altLang="zh-CN" sz="2000" i="1" dirty="0">
                <a:latin typeface="Times New Roman" panose="02020603050405020304" pitchFamily="18" charset="0"/>
                <a:ea typeface="楷体_GB2312" pitchFamily="49" charset="-122"/>
              </a:rPr>
              <a:t>n</a:t>
            </a:r>
            <a:r>
              <a:rPr lang="en-US" altLang="zh-CN" sz="2000" dirty="0">
                <a:latin typeface="Times New Roman" panose="02020603050405020304" pitchFamily="18" charset="0"/>
                <a:ea typeface="楷体_GB2312" pitchFamily="49" charset="-122"/>
              </a:rPr>
              <a:t> </a:t>
            </a:r>
          </a:p>
          <a:p>
            <a:pPr eaLnBrk="1" hangingPunct="1">
              <a:lnSpc>
                <a:spcPts val="2500"/>
              </a:lnSpc>
            </a:pPr>
            <a:r>
              <a:rPr lang="en-US" altLang="zh-CN" sz="2000" dirty="0">
                <a:latin typeface="Times New Roman" panose="02020603050405020304" pitchFamily="18" charset="0"/>
                <a:ea typeface="楷体_GB2312" pitchFamily="49" charset="-122"/>
              </a:rPr>
              <a:t>(30) </a:t>
            </a:r>
            <a:r>
              <a:rPr lang="en-US" altLang="zh-CN" sz="2000" i="1" dirty="0">
                <a:latin typeface="Times New Roman" panose="02020603050405020304" pitchFamily="18" charset="0"/>
                <a:ea typeface="楷体_GB2312" pitchFamily="49" charset="-122"/>
              </a:rPr>
              <a:t>a</a:t>
            </a:r>
            <a:r>
              <a:rPr lang="en-US" altLang="zh-CN" sz="2000" dirty="0">
                <a:latin typeface="Times New Roman" panose="02020603050405020304" pitchFamily="18" charset="0"/>
                <a:ea typeface="楷体_GB2312" pitchFamily="49" charset="-122"/>
              </a:rPr>
              <a:t>[</a:t>
            </a:r>
            <a:r>
              <a:rPr lang="en-US" altLang="zh-CN" sz="2000" i="1" dirty="0">
                <a:latin typeface="Times New Roman" panose="02020603050405020304" pitchFamily="18" charset="0"/>
                <a:ea typeface="楷体_GB2312" pitchFamily="49" charset="-122"/>
              </a:rPr>
              <a:t>t</a:t>
            </a:r>
            <a:r>
              <a:rPr lang="en-US" altLang="zh-CN" sz="2000" i="1" baseline="-25000" dirty="0">
                <a:latin typeface="Times New Roman" panose="02020603050405020304" pitchFamily="18" charset="0"/>
              </a:rPr>
              <a:t>15</a:t>
            </a:r>
            <a:r>
              <a:rPr lang="en-US" altLang="zh-CN" sz="2000" dirty="0">
                <a:latin typeface="Times New Roman" panose="02020603050405020304" pitchFamily="18" charset="0"/>
                <a:ea typeface="楷体_GB2312" pitchFamily="49" charset="-122"/>
              </a:rPr>
              <a:t>] = </a:t>
            </a:r>
            <a:r>
              <a:rPr lang="en-US" altLang="zh-CN" sz="2000" i="1" dirty="0">
                <a:latin typeface="Times New Roman" panose="02020603050405020304" pitchFamily="18" charset="0"/>
                <a:ea typeface="楷体_GB2312" pitchFamily="49" charset="-122"/>
              </a:rPr>
              <a:t>x</a:t>
            </a:r>
            <a:r>
              <a:rPr lang="en-US" altLang="zh-CN" sz="2000" dirty="0">
                <a:latin typeface="Times New Roman" panose="02020603050405020304" pitchFamily="18" charset="0"/>
                <a:ea typeface="楷体_GB2312" pitchFamily="49" charset="-122"/>
              </a:rPr>
              <a:t> </a:t>
            </a:r>
          </a:p>
        </p:txBody>
      </p:sp>
      <p:grpSp>
        <p:nvGrpSpPr>
          <p:cNvPr id="25" name="Group 14">
            <a:extLst>
              <a:ext uri="{FF2B5EF4-FFF2-40B4-BE49-F238E27FC236}">
                <a16:creationId xmlns:a16="http://schemas.microsoft.com/office/drawing/2014/main" id="{BAD92D43-771E-41E1-959B-8EE7DFFCBB29}"/>
              </a:ext>
            </a:extLst>
          </p:cNvPr>
          <p:cNvGrpSpPr>
            <a:grpSpLocks/>
          </p:cNvGrpSpPr>
          <p:nvPr/>
        </p:nvGrpSpPr>
        <p:grpSpPr bwMode="auto">
          <a:xfrm>
            <a:off x="2555184" y="2639737"/>
            <a:ext cx="4357688" cy="2825750"/>
            <a:chOff x="385" y="2039"/>
            <a:chExt cx="3660" cy="2373"/>
          </a:xfrm>
        </p:grpSpPr>
        <p:sp>
          <p:nvSpPr>
            <p:cNvPr id="26" name="Line 9">
              <a:extLst>
                <a:ext uri="{FF2B5EF4-FFF2-40B4-BE49-F238E27FC236}">
                  <a16:creationId xmlns:a16="http://schemas.microsoft.com/office/drawing/2014/main" id="{4DABCAA2-64B2-4B92-9868-271E36BC92E8}"/>
                </a:ext>
              </a:extLst>
            </p:cNvPr>
            <p:cNvSpPr>
              <a:spLocks noChangeShapeType="1"/>
            </p:cNvSpPr>
            <p:nvPr/>
          </p:nvSpPr>
          <p:spPr bwMode="auto">
            <a:xfrm>
              <a:off x="385" y="2039"/>
              <a:ext cx="1860" cy="0"/>
            </a:xfrm>
            <a:prstGeom prst="line">
              <a:avLst/>
            </a:prstGeom>
            <a:noFill/>
            <a:ln w="25400">
              <a:solidFill>
                <a:srgbClr val="FF5050"/>
              </a:solidFill>
              <a:prstDash val="lg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 name="Line 10">
              <a:extLst>
                <a:ext uri="{FF2B5EF4-FFF2-40B4-BE49-F238E27FC236}">
                  <a16:creationId xmlns:a16="http://schemas.microsoft.com/office/drawing/2014/main" id="{D3EFC7FF-2C62-47EF-9007-C6DB4A41FF5C}"/>
                </a:ext>
              </a:extLst>
            </p:cNvPr>
            <p:cNvSpPr>
              <a:spLocks noChangeShapeType="1"/>
            </p:cNvSpPr>
            <p:nvPr/>
          </p:nvSpPr>
          <p:spPr bwMode="auto">
            <a:xfrm>
              <a:off x="385" y="3083"/>
              <a:ext cx="1860" cy="0"/>
            </a:xfrm>
            <a:prstGeom prst="line">
              <a:avLst/>
            </a:prstGeom>
            <a:noFill/>
            <a:ln w="25400">
              <a:solidFill>
                <a:srgbClr val="FF5050"/>
              </a:solidFill>
              <a:prstDash val="lg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 name="Line 11">
              <a:extLst>
                <a:ext uri="{FF2B5EF4-FFF2-40B4-BE49-F238E27FC236}">
                  <a16:creationId xmlns:a16="http://schemas.microsoft.com/office/drawing/2014/main" id="{5BF7AA24-DB6E-419F-A8A9-5E45634807D9}"/>
                </a:ext>
              </a:extLst>
            </p:cNvPr>
            <p:cNvSpPr>
              <a:spLocks noChangeShapeType="1"/>
            </p:cNvSpPr>
            <p:nvPr/>
          </p:nvSpPr>
          <p:spPr bwMode="auto">
            <a:xfrm>
              <a:off x="385" y="4139"/>
              <a:ext cx="1860" cy="0"/>
            </a:xfrm>
            <a:prstGeom prst="line">
              <a:avLst/>
            </a:prstGeom>
            <a:noFill/>
            <a:ln w="25400">
              <a:solidFill>
                <a:srgbClr val="FF5050"/>
              </a:solidFill>
              <a:prstDash val="lg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 name="Line 12">
              <a:extLst>
                <a:ext uri="{FF2B5EF4-FFF2-40B4-BE49-F238E27FC236}">
                  <a16:creationId xmlns:a16="http://schemas.microsoft.com/office/drawing/2014/main" id="{8AC5C0A4-1604-40AD-8E45-F5DA6993078A}"/>
                </a:ext>
              </a:extLst>
            </p:cNvPr>
            <p:cNvSpPr>
              <a:spLocks noChangeShapeType="1"/>
            </p:cNvSpPr>
            <p:nvPr/>
          </p:nvSpPr>
          <p:spPr bwMode="auto">
            <a:xfrm>
              <a:off x="385" y="4412"/>
              <a:ext cx="1860" cy="0"/>
            </a:xfrm>
            <a:prstGeom prst="line">
              <a:avLst/>
            </a:prstGeom>
            <a:noFill/>
            <a:ln w="25400">
              <a:solidFill>
                <a:srgbClr val="FF5050"/>
              </a:solidFill>
              <a:prstDash val="lg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 name="Line 13">
              <a:extLst>
                <a:ext uri="{FF2B5EF4-FFF2-40B4-BE49-F238E27FC236}">
                  <a16:creationId xmlns:a16="http://schemas.microsoft.com/office/drawing/2014/main" id="{D40631DD-2078-42E6-AB5A-F67BC0A96C9B}"/>
                </a:ext>
              </a:extLst>
            </p:cNvPr>
            <p:cNvSpPr>
              <a:spLocks noChangeShapeType="1"/>
            </p:cNvSpPr>
            <p:nvPr/>
          </p:nvSpPr>
          <p:spPr bwMode="auto">
            <a:xfrm>
              <a:off x="2775" y="2819"/>
              <a:ext cx="1270" cy="0"/>
            </a:xfrm>
            <a:prstGeom prst="line">
              <a:avLst/>
            </a:prstGeom>
            <a:noFill/>
            <a:ln w="25400">
              <a:solidFill>
                <a:srgbClr val="FF5050"/>
              </a:solidFill>
              <a:prstDash val="lgDash"/>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31" name="Rectangle 15">
            <a:extLst>
              <a:ext uri="{FF2B5EF4-FFF2-40B4-BE49-F238E27FC236}">
                <a16:creationId xmlns:a16="http://schemas.microsoft.com/office/drawing/2014/main" id="{56E167E0-C174-4D47-88C8-5D210C0EAEBB}"/>
              </a:ext>
            </a:extLst>
          </p:cNvPr>
          <p:cNvSpPr>
            <a:spLocks noChangeArrowheads="1"/>
          </p:cNvSpPr>
          <p:nvPr/>
        </p:nvSpPr>
        <p:spPr bwMode="auto">
          <a:xfrm>
            <a:off x="2269434" y="1339574"/>
            <a:ext cx="269875"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nchor="ct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ctr" eaLnBrk="1" hangingPunct="1"/>
            <a:r>
              <a:rPr lang="en-US" altLang="zh-CN" sz="2000" i="1" dirty="0">
                <a:solidFill>
                  <a:srgbClr val="FF0000"/>
                </a:solidFill>
                <a:latin typeface="Times New Roman" panose="02020603050405020304" pitchFamily="18" charset="0"/>
                <a:ea typeface="楷体_GB2312" pitchFamily="49" charset="-122"/>
                <a:cs typeface="Times New Roman" panose="02020603050405020304" pitchFamily="18" charset="0"/>
              </a:rPr>
              <a:t>B</a:t>
            </a:r>
            <a:r>
              <a:rPr lang="en-US" altLang="zh-CN" sz="2000" i="1" baseline="-30000" dirty="0">
                <a:solidFill>
                  <a:srgbClr val="FF0000"/>
                </a:solidFill>
                <a:latin typeface="Times New Roman" panose="02020603050405020304" pitchFamily="18" charset="0"/>
                <a:ea typeface="楷体_GB2312" pitchFamily="49" charset="-122"/>
                <a:cs typeface="Times New Roman" panose="02020603050405020304" pitchFamily="18" charset="0"/>
              </a:rPr>
              <a:t>1</a:t>
            </a:r>
          </a:p>
        </p:txBody>
      </p:sp>
      <p:sp>
        <p:nvSpPr>
          <p:cNvPr id="32" name="Rectangle 16">
            <a:extLst>
              <a:ext uri="{FF2B5EF4-FFF2-40B4-BE49-F238E27FC236}">
                <a16:creationId xmlns:a16="http://schemas.microsoft.com/office/drawing/2014/main" id="{C8CA46E8-65A4-4768-8D75-178D68869053}"/>
              </a:ext>
            </a:extLst>
          </p:cNvPr>
          <p:cNvSpPr>
            <a:spLocks noChangeArrowheads="1"/>
          </p:cNvSpPr>
          <p:nvPr/>
        </p:nvSpPr>
        <p:spPr bwMode="auto">
          <a:xfrm>
            <a:off x="2269434" y="2668312"/>
            <a:ext cx="269875"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nchor="ct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ctr" eaLnBrk="1" hangingPunct="1"/>
            <a:r>
              <a:rPr lang="en-US" altLang="zh-CN" sz="2000" i="1">
                <a:solidFill>
                  <a:srgbClr val="FF0000"/>
                </a:solidFill>
                <a:latin typeface="Times New Roman" panose="02020603050405020304" pitchFamily="18" charset="0"/>
                <a:ea typeface="楷体_GB2312" pitchFamily="49" charset="-122"/>
                <a:cs typeface="Times New Roman" panose="02020603050405020304" pitchFamily="18" charset="0"/>
              </a:rPr>
              <a:t>B</a:t>
            </a:r>
            <a:r>
              <a:rPr lang="en-US" altLang="zh-CN" sz="2000" i="1" baseline="-30000">
                <a:solidFill>
                  <a:srgbClr val="FF0000"/>
                </a:solidFill>
                <a:latin typeface="Times New Roman" panose="02020603050405020304" pitchFamily="18" charset="0"/>
                <a:ea typeface="楷体_GB2312" pitchFamily="49" charset="-122"/>
                <a:cs typeface="Times New Roman" panose="02020603050405020304" pitchFamily="18" charset="0"/>
              </a:rPr>
              <a:t>2</a:t>
            </a:r>
          </a:p>
        </p:txBody>
      </p:sp>
      <p:sp>
        <p:nvSpPr>
          <p:cNvPr id="33" name="Rectangle 17">
            <a:extLst>
              <a:ext uri="{FF2B5EF4-FFF2-40B4-BE49-F238E27FC236}">
                <a16:creationId xmlns:a16="http://schemas.microsoft.com/office/drawing/2014/main" id="{8EC3832F-0320-4E18-8197-7FB35E6166A7}"/>
              </a:ext>
            </a:extLst>
          </p:cNvPr>
          <p:cNvSpPr>
            <a:spLocks noChangeArrowheads="1"/>
          </p:cNvSpPr>
          <p:nvPr/>
        </p:nvSpPr>
        <p:spPr bwMode="auto">
          <a:xfrm>
            <a:off x="2269434" y="3874177"/>
            <a:ext cx="269875"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nchor="ct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ctr" eaLnBrk="1" hangingPunct="1"/>
            <a:r>
              <a:rPr lang="en-US" altLang="zh-CN" sz="2000" i="1" dirty="0">
                <a:solidFill>
                  <a:srgbClr val="FF0000"/>
                </a:solidFill>
                <a:latin typeface="Times New Roman" panose="02020603050405020304" pitchFamily="18" charset="0"/>
                <a:ea typeface="楷体_GB2312" pitchFamily="49" charset="-122"/>
                <a:cs typeface="Times New Roman" panose="02020603050405020304" pitchFamily="18" charset="0"/>
              </a:rPr>
              <a:t>B</a:t>
            </a:r>
            <a:r>
              <a:rPr lang="en-US" altLang="zh-CN" sz="2000" i="1" baseline="-30000" dirty="0">
                <a:solidFill>
                  <a:srgbClr val="FF0000"/>
                </a:solidFill>
                <a:latin typeface="Times New Roman" panose="02020603050405020304" pitchFamily="18" charset="0"/>
                <a:ea typeface="楷体_GB2312" pitchFamily="49" charset="-122"/>
                <a:cs typeface="Times New Roman" panose="02020603050405020304" pitchFamily="18" charset="0"/>
              </a:rPr>
              <a:t>3</a:t>
            </a:r>
          </a:p>
        </p:txBody>
      </p:sp>
      <p:sp>
        <p:nvSpPr>
          <p:cNvPr id="34" name="Rectangle 18">
            <a:extLst>
              <a:ext uri="{FF2B5EF4-FFF2-40B4-BE49-F238E27FC236}">
                <a16:creationId xmlns:a16="http://schemas.microsoft.com/office/drawing/2014/main" id="{4A09BB5D-CA4B-477E-914A-305713B68BC4}"/>
              </a:ext>
            </a:extLst>
          </p:cNvPr>
          <p:cNvSpPr>
            <a:spLocks noChangeArrowheads="1"/>
          </p:cNvSpPr>
          <p:nvPr/>
        </p:nvSpPr>
        <p:spPr bwMode="auto">
          <a:xfrm>
            <a:off x="2259592" y="5105759"/>
            <a:ext cx="269875"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nchor="ct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ctr" eaLnBrk="1" hangingPunct="1"/>
            <a:r>
              <a:rPr lang="en-US" altLang="zh-CN" sz="2000" i="1" dirty="0">
                <a:solidFill>
                  <a:srgbClr val="FF0000"/>
                </a:solidFill>
                <a:latin typeface="Times New Roman" panose="02020603050405020304" pitchFamily="18" charset="0"/>
                <a:ea typeface="楷体_GB2312" pitchFamily="49" charset="-122"/>
                <a:cs typeface="Times New Roman" panose="02020603050405020304" pitchFamily="18" charset="0"/>
              </a:rPr>
              <a:t>B</a:t>
            </a:r>
            <a:r>
              <a:rPr lang="en-US" altLang="zh-CN" sz="2000" i="1" baseline="-30000" dirty="0">
                <a:solidFill>
                  <a:srgbClr val="FF0000"/>
                </a:solidFill>
                <a:latin typeface="Times New Roman" panose="02020603050405020304" pitchFamily="18" charset="0"/>
                <a:ea typeface="楷体_GB2312" pitchFamily="49" charset="-122"/>
                <a:cs typeface="Times New Roman" panose="02020603050405020304" pitchFamily="18" charset="0"/>
              </a:rPr>
              <a:t>4</a:t>
            </a:r>
          </a:p>
        </p:txBody>
      </p:sp>
      <p:sp>
        <p:nvSpPr>
          <p:cNvPr id="35" name="Rectangle 19">
            <a:extLst>
              <a:ext uri="{FF2B5EF4-FFF2-40B4-BE49-F238E27FC236}">
                <a16:creationId xmlns:a16="http://schemas.microsoft.com/office/drawing/2014/main" id="{7320B1C8-DF6B-4E97-A554-559E464C7D4E}"/>
              </a:ext>
            </a:extLst>
          </p:cNvPr>
          <p:cNvSpPr>
            <a:spLocks noChangeArrowheads="1"/>
          </p:cNvSpPr>
          <p:nvPr/>
        </p:nvSpPr>
        <p:spPr bwMode="auto">
          <a:xfrm>
            <a:off x="2248162" y="5458861"/>
            <a:ext cx="269875"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nchor="ct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ctr" eaLnBrk="1" hangingPunct="1"/>
            <a:r>
              <a:rPr lang="en-US" altLang="zh-CN" sz="2000" i="1" dirty="0">
                <a:solidFill>
                  <a:srgbClr val="FF0000"/>
                </a:solidFill>
                <a:latin typeface="Times New Roman" panose="02020603050405020304" pitchFamily="18" charset="0"/>
                <a:ea typeface="楷体_GB2312" pitchFamily="49" charset="-122"/>
                <a:cs typeface="Times New Roman" panose="02020603050405020304" pitchFamily="18" charset="0"/>
              </a:rPr>
              <a:t>B</a:t>
            </a:r>
            <a:r>
              <a:rPr lang="en-US" altLang="zh-CN" sz="2000" i="1" baseline="-30000" dirty="0">
                <a:solidFill>
                  <a:srgbClr val="FF0000"/>
                </a:solidFill>
                <a:latin typeface="Times New Roman" panose="02020603050405020304" pitchFamily="18" charset="0"/>
                <a:ea typeface="楷体_GB2312" pitchFamily="49" charset="-122"/>
                <a:cs typeface="Times New Roman" panose="02020603050405020304" pitchFamily="18" charset="0"/>
              </a:rPr>
              <a:t>5</a:t>
            </a:r>
          </a:p>
        </p:txBody>
      </p:sp>
      <p:sp>
        <p:nvSpPr>
          <p:cNvPr id="36" name="Rectangle 20">
            <a:extLst>
              <a:ext uri="{FF2B5EF4-FFF2-40B4-BE49-F238E27FC236}">
                <a16:creationId xmlns:a16="http://schemas.microsoft.com/office/drawing/2014/main" id="{58BCDF9F-622F-4C72-BBF4-07CD12ED6E4D}"/>
              </a:ext>
            </a:extLst>
          </p:cNvPr>
          <p:cNvSpPr>
            <a:spLocks noChangeArrowheads="1"/>
          </p:cNvSpPr>
          <p:nvPr/>
        </p:nvSpPr>
        <p:spPr bwMode="auto">
          <a:xfrm>
            <a:off x="5177099" y="3565567"/>
            <a:ext cx="269875"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nchor="ct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ctr" eaLnBrk="1" hangingPunct="1"/>
            <a:r>
              <a:rPr lang="en-US" altLang="zh-CN" sz="2000" i="1" dirty="0">
                <a:solidFill>
                  <a:srgbClr val="FF0000"/>
                </a:solidFill>
                <a:latin typeface="Times New Roman" panose="02020603050405020304" pitchFamily="18" charset="0"/>
                <a:ea typeface="楷体_GB2312" pitchFamily="49" charset="-122"/>
                <a:cs typeface="Times New Roman" panose="02020603050405020304" pitchFamily="18" charset="0"/>
              </a:rPr>
              <a:t>B</a:t>
            </a:r>
            <a:r>
              <a:rPr lang="en-US" altLang="zh-CN" sz="2000" i="1" baseline="-30000" dirty="0">
                <a:solidFill>
                  <a:srgbClr val="FF0000"/>
                </a:solidFill>
                <a:latin typeface="Times New Roman" panose="02020603050405020304" pitchFamily="18" charset="0"/>
                <a:ea typeface="楷体_GB2312" pitchFamily="49" charset="-122"/>
                <a:cs typeface="Times New Roman" panose="02020603050405020304" pitchFamily="18" charset="0"/>
              </a:rPr>
              <a:t>6</a:t>
            </a:r>
          </a:p>
        </p:txBody>
      </p:sp>
      <p:sp>
        <p:nvSpPr>
          <p:cNvPr id="38" name="任意多边形 14">
            <a:extLst>
              <a:ext uri="{FF2B5EF4-FFF2-40B4-BE49-F238E27FC236}">
                <a16:creationId xmlns:a16="http://schemas.microsoft.com/office/drawing/2014/main" id="{3ACFE06D-975B-48E1-90C4-6F43FD8CDA40}"/>
              </a:ext>
            </a:extLst>
          </p:cNvPr>
          <p:cNvSpPr/>
          <p:nvPr/>
        </p:nvSpPr>
        <p:spPr>
          <a:xfrm>
            <a:off x="8070794" y="2400024"/>
            <a:ext cx="1071563" cy="3324225"/>
          </a:xfrm>
          <a:custGeom>
            <a:avLst/>
            <a:gdLst>
              <a:gd name="connsiteX0" fmla="*/ 694570 w 1070350"/>
              <a:gd name="connsiteY0" fmla="*/ 2906891 h 3323983"/>
              <a:gd name="connsiteX1" fmla="*/ 155950 w 1070350"/>
              <a:gd name="connsiteY1" fmla="*/ 3107308 h 3323983"/>
              <a:gd name="connsiteX2" fmla="*/ 68268 w 1070350"/>
              <a:gd name="connsiteY2" fmla="*/ 251373 h 3323983"/>
              <a:gd name="connsiteX3" fmla="*/ 1070350 w 1070350"/>
              <a:gd name="connsiteY3" fmla="*/ 326530 h 3323983"/>
            </a:gdLst>
            <a:ahLst/>
            <a:cxnLst>
              <a:cxn ang="0">
                <a:pos x="connsiteX0" y="connsiteY0"/>
              </a:cxn>
              <a:cxn ang="0">
                <a:pos x="connsiteX1" y="connsiteY1"/>
              </a:cxn>
              <a:cxn ang="0">
                <a:pos x="connsiteX2" y="connsiteY2"/>
              </a:cxn>
              <a:cxn ang="0">
                <a:pos x="connsiteX3" y="connsiteY3"/>
              </a:cxn>
            </a:cxnLst>
            <a:rect l="l" t="t" r="r" b="b"/>
            <a:pathLst>
              <a:path w="1070350" h="3323983">
                <a:moveTo>
                  <a:pt x="694570" y="2906891"/>
                </a:moveTo>
                <a:cubicBezTo>
                  <a:pt x="477452" y="3228392"/>
                  <a:pt x="260334" y="3549894"/>
                  <a:pt x="155950" y="3107308"/>
                </a:cubicBezTo>
                <a:cubicBezTo>
                  <a:pt x="51566" y="2664722"/>
                  <a:pt x="-84132" y="714836"/>
                  <a:pt x="68268" y="251373"/>
                </a:cubicBezTo>
                <a:cubicBezTo>
                  <a:pt x="220668" y="-212090"/>
                  <a:pt x="645509" y="57220"/>
                  <a:pt x="1070350" y="326530"/>
                </a:cubicBezTo>
              </a:path>
            </a:pathLst>
          </a:custGeom>
          <a:noFill/>
          <a:ln w="25400">
            <a:solidFill>
              <a:schemeClr val="tx1"/>
            </a:solidFill>
            <a:headEnd w="lg" len="lg"/>
            <a:tailEnd type="stealth" w="lg" len="lg"/>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Tree>
    <p:extLst>
      <p:ext uri="{BB962C8B-B14F-4D97-AF65-F5344CB8AC3E}">
        <p14:creationId xmlns:p14="http://schemas.microsoft.com/office/powerpoint/2010/main" val="3654746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p:cTn id="7" dur="500" fill="hold"/>
                                        <p:tgtEl>
                                          <p:spTgt spid="22"/>
                                        </p:tgtEl>
                                        <p:attrNameLst>
                                          <p:attrName>ppt_w</p:attrName>
                                        </p:attrNameLst>
                                      </p:cBhvr>
                                      <p:tavLst>
                                        <p:tav tm="0">
                                          <p:val>
                                            <p:fltVal val="0"/>
                                          </p:val>
                                        </p:tav>
                                        <p:tav tm="100000">
                                          <p:val>
                                            <p:strVal val="#ppt_w"/>
                                          </p:val>
                                        </p:tav>
                                      </p:tavLst>
                                    </p:anim>
                                    <p:anim calcmode="lin" valueType="num">
                                      <p:cBhvr>
                                        <p:cTn id="8" dur="500" fill="hold"/>
                                        <p:tgtEl>
                                          <p:spTgt spid="22"/>
                                        </p:tgtEl>
                                        <p:attrNameLst>
                                          <p:attrName>ppt_h</p:attrName>
                                        </p:attrNameLst>
                                      </p:cBhvr>
                                      <p:tavLst>
                                        <p:tav tm="0">
                                          <p:val>
                                            <p:fltVal val="0"/>
                                          </p:val>
                                        </p:tav>
                                        <p:tav tm="100000">
                                          <p:val>
                                            <p:strVal val="#ppt_h"/>
                                          </p:val>
                                        </p:tav>
                                      </p:tavLst>
                                    </p:anim>
                                    <p:animEffect transition="in" filter="fade">
                                      <p:cBhvr>
                                        <p:cTn id="9" dur="500"/>
                                        <p:tgtEl>
                                          <p:spTgt spid="22"/>
                                        </p:tgtEl>
                                      </p:cBhvr>
                                    </p:animEffect>
                                  </p:childTnLst>
                                </p:cTn>
                              </p:par>
                              <p:par>
                                <p:cTn id="10" presetID="53" presetClass="entr" presetSubtype="16" fill="hold" nodeType="withEffect">
                                  <p:stCondLst>
                                    <p:cond delay="0"/>
                                  </p:stCondLst>
                                  <p:childTnLst>
                                    <p:set>
                                      <p:cBhvr>
                                        <p:cTn id="11" dur="1" fill="hold">
                                          <p:stCondLst>
                                            <p:cond delay="0"/>
                                          </p:stCondLst>
                                        </p:cTn>
                                        <p:tgtEl>
                                          <p:spTgt spid="19"/>
                                        </p:tgtEl>
                                        <p:attrNameLst>
                                          <p:attrName>style.visibility</p:attrName>
                                        </p:attrNameLst>
                                      </p:cBhvr>
                                      <p:to>
                                        <p:strVal val="visible"/>
                                      </p:to>
                                    </p:set>
                                    <p:anim calcmode="lin" valueType="num">
                                      <p:cBhvr>
                                        <p:cTn id="12" dur="500" fill="hold"/>
                                        <p:tgtEl>
                                          <p:spTgt spid="19"/>
                                        </p:tgtEl>
                                        <p:attrNameLst>
                                          <p:attrName>ppt_w</p:attrName>
                                        </p:attrNameLst>
                                      </p:cBhvr>
                                      <p:tavLst>
                                        <p:tav tm="0">
                                          <p:val>
                                            <p:fltVal val="0"/>
                                          </p:val>
                                        </p:tav>
                                        <p:tav tm="100000">
                                          <p:val>
                                            <p:strVal val="#ppt_w"/>
                                          </p:val>
                                        </p:tav>
                                      </p:tavLst>
                                    </p:anim>
                                    <p:anim calcmode="lin" valueType="num">
                                      <p:cBhvr>
                                        <p:cTn id="13" dur="500" fill="hold"/>
                                        <p:tgtEl>
                                          <p:spTgt spid="19"/>
                                        </p:tgtEl>
                                        <p:attrNameLst>
                                          <p:attrName>ppt_h</p:attrName>
                                        </p:attrNameLst>
                                      </p:cBhvr>
                                      <p:tavLst>
                                        <p:tav tm="0">
                                          <p:val>
                                            <p:fltVal val="0"/>
                                          </p:val>
                                        </p:tav>
                                        <p:tav tm="100000">
                                          <p:val>
                                            <p:strVal val="#ppt_h"/>
                                          </p:val>
                                        </p:tav>
                                      </p:tavLst>
                                    </p:anim>
                                    <p:animEffect transition="in" filter="fade">
                                      <p:cBhvr>
                                        <p:cTn id="14" dur="500"/>
                                        <p:tgtEl>
                                          <p:spTgt spid="19"/>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p:cTn id="19" dur="500" fill="hold"/>
                                        <p:tgtEl>
                                          <p:spTgt spid="5"/>
                                        </p:tgtEl>
                                        <p:attrNameLst>
                                          <p:attrName>ppt_w</p:attrName>
                                        </p:attrNameLst>
                                      </p:cBhvr>
                                      <p:tavLst>
                                        <p:tav tm="0">
                                          <p:val>
                                            <p:fltVal val="0"/>
                                          </p:val>
                                        </p:tav>
                                        <p:tav tm="100000">
                                          <p:val>
                                            <p:strVal val="#ppt_w"/>
                                          </p:val>
                                        </p:tav>
                                      </p:tavLst>
                                    </p:anim>
                                    <p:anim calcmode="lin" valueType="num">
                                      <p:cBhvr>
                                        <p:cTn id="20" dur="500" fill="hold"/>
                                        <p:tgtEl>
                                          <p:spTgt spid="5"/>
                                        </p:tgtEl>
                                        <p:attrNameLst>
                                          <p:attrName>ppt_h</p:attrName>
                                        </p:attrNameLst>
                                      </p:cBhvr>
                                      <p:tavLst>
                                        <p:tav tm="0">
                                          <p:val>
                                            <p:fltVal val="0"/>
                                          </p:val>
                                        </p:tav>
                                        <p:tav tm="100000">
                                          <p:val>
                                            <p:strVal val="#ppt_h"/>
                                          </p:val>
                                        </p:tav>
                                      </p:tavLst>
                                    </p:anim>
                                    <p:animEffect transition="in" filter="fade">
                                      <p:cBhvr>
                                        <p:cTn id="21" dur="500"/>
                                        <p:tgtEl>
                                          <p:spTgt spid="5"/>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16"/>
                                        </p:tgtEl>
                                        <p:attrNameLst>
                                          <p:attrName>style.visibility</p:attrName>
                                        </p:attrNameLst>
                                      </p:cBhvr>
                                      <p:to>
                                        <p:strVal val="visible"/>
                                      </p:to>
                                    </p:set>
                                    <p:anim calcmode="lin" valueType="num">
                                      <p:cBhvr>
                                        <p:cTn id="26" dur="500" fill="hold"/>
                                        <p:tgtEl>
                                          <p:spTgt spid="16"/>
                                        </p:tgtEl>
                                        <p:attrNameLst>
                                          <p:attrName>ppt_w</p:attrName>
                                        </p:attrNameLst>
                                      </p:cBhvr>
                                      <p:tavLst>
                                        <p:tav tm="0">
                                          <p:val>
                                            <p:fltVal val="0"/>
                                          </p:val>
                                        </p:tav>
                                        <p:tav tm="100000">
                                          <p:val>
                                            <p:strVal val="#ppt_w"/>
                                          </p:val>
                                        </p:tav>
                                      </p:tavLst>
                                    </p:anim>
                                    <p:anim calcmode="lin" valueType="num">
                                      <p:cBhvr>
                                        <p:cTn id="27" dur="500" fill="hold"/>
                                        <p:tgtEl>
                                          <p:spTgt spid="16"/>
                                        </p:tgtEl>
                                        <p:attrNameLst>
                                          <p:attrName>ppt_h</p:attrName>
                                        </p:attrNameLst>
                                      </p:cBhvr>
                                      <p:tavLst>
                                        <p:tav tm="0">
                                          <p:val>
                                            <p:fltVal val="0"/>
                                          </p:val>
                                        </p:tav>
                                        <p:tav tm="100000">
                                          <p:val>
                                            <p:strVal val="#ppt_h"/>
                                          </p:val>
                                        </p:tav>
                                      </p:tavLst>
                                    </p:anim>
                                    <p:animEffect transition="in" filter="fade">
                                      <p:cBhvr>
                                        <p:cTn id="28" dur="500"/>
                                        <p:tgtEl>
                                          <p:spTgt spid="16"/>
                                        </p:tgtEl>
                                      </p:cBhvr>
                                    </p:animEffect>
                                  </p:childTnLst>
                                </p:cTn>
                              </p:par>
                            </p:childTnLst>
                          </p:cTn>
                        </p:par>
                      </p:childTnLst>
                    </p:cTn>
                  </p:par>
                  <p:par>
                    <p:cTn id="29" fill="hold">
                      <p:stCondLst>
                        <p:cond delay="indefinite"/>
                      </p:stCondLst>
                      <p:childTnLst>
                        <p:par>
                          <p:cTn id="30" fill="hold">
                            <p:stCondLst>
                              <p:cond delay="0"/>
                            </p:stCondLst>
                            <p:childTnLst>
                              <p:par>
                                <p:cTn id="31" presetID="53" presetClass="entr" presetSubtype="16" fill="hold" nodeType="clickEffect">
                                  <p:stCondLst>
                                    <p:cond delay="0"/>
                                  </p:stCondLst>
                                  <p:childTnLst>
                                    <p:set>
                                      <p:cBhvr>
                                        <p:cTn id="32" dur="1" fill="hold">
                                          <p:stCondLst>
                                            <p:cond delay="0"/>
                                          </p:stCondLst>
                                        </p:cTn>
                                        <p:tgtEl>
                                          <p:spTgt spid="6"/>
                                        </p:tgtEl>
                                        <p:attrNameLst>
                                          <p:attrName>style.visibility</p:attrName>
                                        </p:attrNameLst>
                                      </p:cBhvr>
                                      <p:to>
                                        <p:strVal val="visible"/>
                                      </p:to>
                                    </p:set>
                                    <p:anim calcmode="lin" valueType="num">
                                      <p:cBhvr>
                                        <p:cTn id="33" dur="500" fill="hold"/>
                                        <p:tgtEl>
                                          <p:spTgt spid="6"/>
                                        </p:tgtEl>
                                        <p:attrNameLst>
                                          <p:attrName>ppt_w</p:attrName>
                                        </p:attrNameLst>
                                      </p:cBhvr>
                                      <p:tavLst>
                                        <p:tav tm="0">
                                          <p:val>
                                            <p:fltVal val="0"/>
                                          </p:val>
                                        </p:tav>
                                        <p:tav tm="100000">
                                          <p:val>
                                            <p:strVal val="#ppt_w"/>
                                          </p:val>
                                        </p:tav>
                                      </p:tavLst>
                                    </p:anim>
                                    <p:anim calcmode="lin" valueType="num">
                                      <p:cBhvr>
                                        <p:cTn id="34" dur="500" fill="hold"/>
                                        <p:tgtEl>
                                          <p:spTgt spid="6"/>
                                        </p:tgtEl>
                                        <p:attrNameLst>
                                          <p:attrName>ppt_h</p:attrName>
                                        </p:attrNameLst>
                                      </p:cBhvr>
                                      <p:tavLst>
                                        <p:tav tm="0">
                                          <p:val>
                                            <p:fltVal val="0"/>
                                          </p:val>
                                        </p:tav>
                                        <p:tav tm="100000">
                                          <p:val>
                                            <p:strVal val="#ppt_h"/>
                                          </p:val>
                                        </p:tav>
                                      </p:tavLst>
                                    </p:anim>
                                    <p:animEffect transition="in" filter="fade">
                                      <p:cBhvr>
                                        <p:cTn id="35" dur="500"/>
                                        <p:tgtEl>
                                          <p:spTgt spid="6"/>
                                        </p:tgtEl>
                                      </p:cBhvr>
                                    </p:animEffect>
                                  </p:childTnLst>
                                </p:cTn>
                              </p:par>
                            </p:childTnLst>
                          </p:cTn>
                        </p:par>
                      </p:childTnLst>
                    </p:cTn>
                  </p:par>
                  <p:par>
                    <p:cTn id="36" fill="hold">
                      <p:stCondLst>
                        <p:cond delay="indefinite"/>
                      </p:stCondLst>
                      <p:childTnLst>
                        <p:par>
                          <p:cTn id="37" fill="hold">
                            <p:stCondLst>
                              <p:cond delay="0"/>
                            </p:stCondLst>
                            <p:childTnLst>
                              <p:par>
                                <p:cTn id="38" presetID="53" presetClass="entr" presetSubtype="16" fill="hold" nodeType="clickEffect">
                                  <p:stCondLst>
                                    <p:cond delay="0"/>
                                  </p:stCondLst>
                                  <p:childTnLst>
                                    <p:set>
                                      <p:cBhvr>
                                        <p:cTn id="39" dur="1" fill="hold">
                                          <p:stCondLst>
                                            <p:cond delay="0"/>
                                          </p:stCondLst>
                                        </p:cTn>
                                        <p:tgtEl>
                                          <p:spTgt spid="13"/>
                                        </p:tgtEl>
                                        <p:attrNameLst>
                                          <p:attrName>style.visibility</p:attrName>
                                        </p:attrNameLst>
                                      </p:cBhvr>
                                      <p:to>
                                        <p:strVal val="visible"/>
                                      </p:to>
                                    </p:set>
                                    <p:anim calcmode="lin" valueType="num">
                                      <p:cBhvr>
                                        <p:cTn id="40" dur="500" fill="hold"/>
                                        <p:tgtEl>
                                          <p:spTgt spid="13"/>
                                        </p:tgtEl>
                                        <p:attrNameLst>
                                          <p:attrName>ppt_w</p:attrName>
                                        </p:attrNameLst>
                                      </p:cBhvr>
                                      <p:tavLst>
                                        <p:tav tm="0">
                                          <p:val>
                                            <p:fltVal val="0"/>
                                          </p:val>
                                        </p:tav>
                                        <p:tav tm="100000">
                                          <p:val>
                                            <p:strVal val="#ppt_w"/>
                                          </p:val>
                                        </p:tav>
                                      </p:tavLst>
                                    </p:anim>
                                    <p:anim calcmode="lin" valueType="num">
                                      <p:cBhvr>
                                        <p:cTn id="41" dur="500" fill="hold"/>
                                        <p:tgtEl>
                                          <p:spTgt spid="13"/>
                                        </p:tgtEl>
                                        <p:attrNameLst>
                                          <p:attrName>ppt_h</p:attrName>
                                        </p:attrNameLst>
                                      </p:cBhvr>
                                      <p:tavLst>
                                        <p:tav tm="0">
                                          <p:val>
                                            <p:fltVal val="0"/>
                                          </p:val>
                                        </p:tav>
                                        <p:tav tm="100000">
                                          <p:val>
                                            <p:strVal val="#ppt_h"/>
                                          </p:val>
                                        </p:tav>
                                      </p:tavLst>
                                    </p:anim>
                                    <p:animEffect transition="in" filter="fade">
                                      <p:cBhvr>
                                        <p:cTn id="42" dur="500"/>
                                        <p:tgtEl>
                                          <p:spTgt spid="13"/>
                                        </p:tgtEl>
                                      </p:cBhvr>
                                    </p:animEffect>
                                  </p:childTnLst>
                                </p:cTn>
                              </p:par>
                            </p:childTnLst>
                          </p:cTn>
                        </p:par>
                      </p:childTnLst>
                    </p:cTn>
                  </p:par>
                  <p:par>
                    <p:cTn id="43" fill="hold">
                      <p:stCondLst>
                        <p:cond delay="indefinite"/>
                      </p:stCondLst>
                      <p:childTnLst>
                        <p:par>
                          <p:cTn id="44" fill="hold">
                            <p:stCondLst>
                              <p:cond delay="0"/>
                            </p:stCondLst>
                            <p:childTnLst>
                              <p:par>
                                <p:cTn id="45" presetID="53" presetClass="entr" presetSubtype="16" fill="hold" nodeType="clickEffect">
                                  <p:stCondLst>
                                    <p:cond delay="0"/>
                                  </p:stCondLst>
                                  <p:childTnLst>
                                    <p:set>
                                      <p:cBhvr>
                                        <p:cTn id="46" dur="1" fill="hold">
                                          <p:stCondLst>
                                            <p:cond delay="0"/>
                                          </p:stCondLst>
                                        </p:cTn>
                                        <p:tgtEl>
                                          <p:spTgt spid="10"/>
                                        </p:tgtEl>
                                        <p:attrNameLst>
                                          <p:attrName>style.visibility</p:attrName>
                                        </p:attrNameLst>
                                      </p:cBhvr>
                                      <p:to>
                                        <p:strVal val="visible"/>
                                      </p:to>
                                    </p:set>
                                    <p:anim calcmode="lin" valueType="num">
                                      <p:cBhvr>
                                        <p:cTn id="47" dur="500" fill="hold"/>
                                        <p:tgtEl>
                                          <p:spTgt spid="10"/>
                                        </p:tgtEl>
                                        <p:attrNameLst>
                                          <p:attrName>ppt_w</p:attrName>
                                        </p:attrNameLst>
                                      </p:cBhvr>
                                      <p:tavLst>
                                        <p:tav tm="0">
                                          <p:val>
                                            <p:fltVal val="0"/>
                                          </p:val>
                                        </p:tav>
                                        <p:tav tm="100000">
                                          <p:val>
                                            <p:strVal val="#ppt_w"/>
                                          </p:val>
                                        </p:tav>
                                      </p:tavLst>
                                    </p:anim>
                                    <p:anim calcmode="lin" valueType="num">
                                      <p:cBhvr>
                                        <p:cTn id="48" dur="500" fill="hold"/>
                                        <p:tgtEl>
                                          <p:spTgt spid="10"/>
                                        </p:tgtEl>
                                        <p:attrNameLst>
                                          <p:attrName>ppt_h</p:attrName>
                                        </p:attrNameLst>
                                      </p:cBhvr>
                                      <p:tavLst>
                                        <p:tav tm="0">
                                          <p:val>
                                            <p:fltVal val="0"/>
                                          </p:val>
                                        </p:tav>
                                        <p:tav tm="100000">
                                          <p:val>
                                            <p:strVal val="#ppt_h"/>
                                          </p:val>
                                        </p:tav>
                                      </p:tavLst>
                                    </p:anim>
                                    <p:animEffect transition="in" filter="fade">
                                      <p:cBhvr>
                                        <p:cTn id="49" dur="500"/>
                                        <p:tgtEl>
                                          <p:spTgt spid="10"/>
                                        </p:tgtEl>
                                      </p:cBhvr>
                                    </p:animEffect>
                                  </p:childTnLst>
                                </p:cTn>
                              </p:par>
                            </p:childTnLst>
                          </p:cTn>
                        </p:par>
                      </p:childTnLst>
                    </p:cTn>
                  </p:par>
                  <p:par>
                    <p:cTn id="50" fill="hold">
                      <p:stCondLst>
                        <p:cond delay="indefinite"/>
                      </p:stCondLst>
                      <p:childTnLst>
                        <p:par>
                          <p:cTn id="51" fill="hold">
                            <p:stCondLst>
                              <p:cond delay="0"/>
                            </p:stCondLst>
                            <p:childTnLst>
                              <p:par>
                                <p:cTn id="52" presetID="53" presetClass="entr" presetSubtype="16" fill="hold" nodeType="clickEffect">
                                  <p:stCondLst>
                                    <p:cond delay="0"/>
                                  </p:stCondLst>
                                  <p:childTnLst>
                                    <p:set>
                                      <p:cBhvr>
                                        <p:cTn id="53" dur="1" fill="hold">
                                          <p:stCondLst>
                                            <p:cond delay="0"/>
                                          </p:stCondLst>
                                        </p:cTn>
                                        <p:tgtEl>
                                          <p:spTgt spid="7"/>
                                        </p:tgtEl>
                                        <p:attrNameLst>
                                          <p:attrName>style.visibility</p:attrName>
                                        </p:attrNameLst>
                                      </p:cBhvr>
                                      <p:to>
                                        <p:strVal val="visible"/>
                                      </p:to>
                                    </p:set>
                                    <p:anim calcmode="lin" valueType="num">
                                      <p:cBhvr>
                                        <p:cTn id="54" dur="500" fill="hold"/>
                                        <p:tgtEl>
                                          <p:spTgt spid="7"/>
                                        </p:tgtEl>
                                        <p:attrNameLst>
                                          <p:attrName>ppt_w</p:attrName>
                                        </p:attrNameLst>
                                      </p:cBhvr>
                                      <p:tavLst>
                                        <p:tav tm="0">
                                          <p:val>
                                            <p:fltVal val="0"/>
                                          </p:val>
                                        </p:tav>
                                        <p:tav tm="100000">
                                          <p:val>
                                            <p:strVal val="#ppt_w"/>
                                          </p:val>
                                        </p:tav>
                                      </p:tavLst>
                                    </p:anim>
                                    <p:anim calcmode="lin" valueType="num">
                                      <p:cBhvr>
                                        <p:cTn id="55" dur="500" fill="hold"/>
                                        <p:tgtEl>
                                          <p:spTgt spid="7"/>
                                        </p:tgtEl>
                                        <p:attrNameLst>
                                          <p:attrName>ppt_h</p:attrName>
                                        </p:attrNameLst>
                                      </p:cBhvr>
                                      <p:tavLst>
                                        <p:tav tm="0">
                                          <p:val>
                                            <p:fltVal val="0"/>
                                          </p:val>
                                        </p:tav>
                                        <p:tav tm="100000">
                                          <p:val>
                                            <p:strVal val="#ppt_h"/>
                                          </p:val>
                                        </p:tav>
                                      </p:tavLst>
                                    </p:anim>
                                    <p:animEffect transition="in" filter="fade">
                                      <p:cBhvr>
                                        <p:cTn id="56" dur="500"/>
                                        <p:tgtEl>
                                          <p:spTgt spid="7"/>
                                        </p:tgtEl>
                                      </p:cBhvr>
                                    </p:animEffect>
                                  </p:childTnLst>
                                </p:cTn>
                              </p:par>
                            </p:childTnLst>
                          </p:cTn>
                        </p:par>
                      </p:childTnLst>
                    </p:cTn>
                  </p:par>
                  <p:par>
                    <p:cTn id="57" fill="hold">
                      <p:stCondLst>
                        <p:cond delay="indefinite"/>
                      </p:stCondLst>
                      <p:childTnLst>
                        <p:par>
                          <p:cTn id="58" fill="hold">
                            <p:stCondLst>
                              <p:cond delay="0"/>
                            </p:stCondLst>
                            <p:childTnLst>
                              <p:par>
                                <p:cTn id="59" presetID="53" presetClass="entr" presetSubtype="16" fill="hold" nodeType="clickEffect">
                                  <p:stCondLst>
                                    <p:cond delay="0"/>
                                  </p:stCondLst>
                                  <p:childTnLst>
                                    <p:set>
                                      <p:cBhvr>
                                        <p:cTn id="60" dur="1" fill="hold">
                                          <p:stCondLst>
                                            <p:cond delay="0"/>
                                          </p:stCondLst>
                                        </p:cTn>
                                        <p:tgtEl>
                                          <p:spTgt spid="38"/>
                                        </p:tgtEl>
                                        <p:attrNameLst>
                                          <p:attrName>style.visibility</p:attrName>
                                        </p:attrNameLst>
                                      </p:cBhvr>
                                      <p:to>
                                        <p:strVal val="visible"/>
                                      </p:to>
                                    </p:set>
                                    <p:anim calcmode="lin" valueType="num">
                                      <p:cBhvr>
                                        <p:cTn id="61" dur="500" fill="hold"/>
                                        <p:tgtEl>
                                          <p:spTgt spid="38"/>
                                        </p:tgtEl>
                                        <p:attrNameLst>
                                          <p:attrName>ppt_w</p:attrName>
                                        </p:attrNameLst>
                                      </p:cBhvr>
                                      <p:tavLst>
                                        <p:tav tm="0">
                                          <p:val>
                                            <p:fltVal val="0"/>
                                          </p:val>
                                        </p:tav>
                                        <p:tav tm="100000">
                                          <p:val>
                                            <p:strVal val="#ppt_w"/>
                                          </p:val>
                                        </p:tav>
                                      </p:tavLst>
                                    </p:anim>
                                    <p:anim calcmode="lin" valueType="num">
                                      <p:cBhvr>
                                        <p:cTn id="62" dur="500" fill="hold"/>
                                        <p:tgtEl>
                                          <p:spTgt spid="38"/>
                                        </p:tgtEl>
                                        <p:attrNameLst>
                                          <p:attrName>ppt_h</p:attrName>
                                        </p:attrNameLst>
                                      </p:cBhvr>
                                      <p:tavLst>
                                        <p:tav tm="0">
                                          <p:val>
                                            <p:fltVal val="0"/>
                                          </p:val>
                                        </p:tav>
                                        <p:tav tm="100000">
                                          <p:val>
                                            <p:strVal val="#ppt_h"/>
                                          </p:val>
                                        </p:tav>
                                      </p:tavLst>
                                    </p:anim>
                                    <p:animEffect transition="in" filter="fade">
                                      <p:cBhvr>
                                        <p:cTn id="63"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C55F7E-D310-47E2-B276-7C8D8D709178}"/>
              </a:ext>
            </a:extLst>
          </p:cNvPr>
          <p:cNvSpPr>
            <a:spLocks noGrp="1"/>
          </p:cNvSpPr>
          <p:nvPr>
            <p:ph type="title"/>
          </p:nvPr>
        </p:nvSpPr>
        <p:spPr/>
        <p:txBody>
          <a:bodyPr/>
          <a:lstStyle/>
          <a:p>
            <a:r>
              <a:rPr lang="en-US" altLang="zh-CN" dirty="0"/>
              <a:t>10.2.2</a:t>
            </a:r>
            <a:r>
              <a:rPr lang="zh-CN" altLang="en-US" dirty="0"/>
              <a:t>　流图</a:t>
            </a:r>
          </a:p>
        </p:txBody>
      </p:sp>
      <p:sp>
        <p:nvSpPr>
          <p:cNvPr id="3" name="内容占位符 2">
            <a:extLst>
              <a:ext uri="{FF2B5EF4-FFF2-40B4-BE49-F238E27FC236}">
                <a16:creationId xmlns:a16="http://schemas.microsoft.com/office/drawing/2014/main" id="{C80BFB5F-857F-4651-8294-2B438F7AB18B}"/>
              </a:ext>
            </a:extLst>
          </p:cNvPr>
          <p:cNvSpPr>
            <a:spLocks noGrp="1"/>
          </p:cNvSpPr>
          <p:nvPr>
            <p:ph idx="1"/>
          </p:nvPr>
        </p:nvSpPr>
        <p:spPr>
          <a:xfrm>
            <a:off x="487823" y="942764"/>
            <a:ext cx="1354230" cy="617641"/>
          </a:xfrm>
        </p:spPr>
        <p:txBody>
          <a:bodyPr/>
          <a:lstStyle/>
          <a:p>
            <a:r>
              <a:rPr lang="zh-CN" altLang="en-US" dirty="0"/>
              <a:t>例</a:t>
            </a:r>
          </a:p>
        </p:txBody>
      </p:sp>
      <p:sp>
        <p:nvSpPr>
          <p:cNvPr id="6" name="Rectangle 4">
            <a:extLst>
              <a:ext uri="{FF2B5EF4-FFF2-40B4-BE49-F238E27FC236}">
                <a16:creationId xmlns:a16="http://schemas.microsoft.com/office/drawing/2014/main" id="{0B9F4876-6F24-4324-AB62-0C1B85F5FF80}"/>
              </a:ext>
            </a:extLst>
          </p:cNvPr>
          <p:cNvSpPr>
            <a:spLocks noChangeArrowheads="1"/>
          </p:cNvSpPr>
          <p:nvPr/>
        </p:nvSpPr>
        <p:spPr bwMode="auto">
          <a:xfrm>
            <a:off x="4884806" y="1173122"/>
            <a:ext cx="1693863" cy="814388"/>
          </a:xfrm>
          <a:prstGeom prst="rect">
            <a:avLst/>
          </a:prstGeom>
          <a:solidFill>
            <a:schemeClr val="bg1"/>
          </a:solidFill>
          <a:ln w="25400">
            <a:solidFill>
              <a:sysClr val="windowText" lastClr="000000"/>
            </a:solidFill>
            <a:miter lim="800000"/>
            <a:headEnd/>
            <a:tailEnd/>
          </a:ln>
          <a:effectLst>
            <a:outerShdw blurRad="50800" dist="50800" dir="2700000" algn="ctr" rotWithShape="0">
              <a:schemeClr val="tx1">
                <a:alpha val="40000"/>
              </a:schemeClr>
            </a:outerShdw>
          </a:effectLst>
        </p:spPr>
        <p:txBody>
          <a:bodyPr lIns="68580" tIns="27000" rIns="68580" bIns="0"/>
          <a:lstStyle/>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err="1">
                <a:ln>
                  <a:noFill/>
                </a:ln>
                <a:solidFill>
                  <a:prstClr val="black"/>
                </a:solidFill>
                <a:effectLst/>
                <a:uLnTx/>
                <a:uFillTx/>
                <a:latin typeface="Times New Roman" pitchFamily="18" charset="0"/>
                <a:ea typeface="宋体" panose="02010600030101010101" pitchFamily="2" charset="-122"/>
              </a:rPr>
              <a:t>i</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m </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sym typeface="Symbol" pitchFamily="18" charset="2"/>
              </a:rPr>
              <a:t></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1</a:t>
            </a:r>
          </a:p>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j</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n</a:t>
            </a:r>
          </a:p>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1</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4 </a:t>
            </a:r>
            <a:r>
              <a:rPr kumimoji="0" lang="en-US" altLang="zh-CN" sz="1800" b="1" i="0" u="none" strike="noStrike" kern="0" cap="none" spc="0" normalizeH="0" baseline="0" noProof="0" dirty="0">
                <a:ln>
                  <a:noFill/>
                </a:ln>
                <a:solidFill>
                  <a:prstClr val="black"/>
                </a:solidFill>
                <a:effectLst/>
                <a:uLnTx/>
                <a:uFillTx/>
                <a:latin typeface="宋体" pitchFamily="2" charset="-122"/>
                <a:ea typeface="宋体" panose="02010600030101010101" pitchFamily="2" charset="-122"/>
              </a:rPr>
              <a:t>*</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n</a:t>
            </a:r>
          </a:p>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v</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1</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p>
        </p:txBody>
      </p:sp>
      <p:sp>
        <p:nvSpPr>
          <p:cNvPr id="7" name="Rectangle 5">
            <a:extLst>
              <a:ext uri="{FF2B5EF4-FFF2-40B4-BE49-F238E27FC236}">
                <a16:creationId xmlns:a16="http://schemas.microsoft.com/office/drawing/2014/main" id="{A435D463-A52F-4310-95AB-0A3C6C02C9F3}"/>
              </a:ext>
            </a:extLst>
          </p:cNvPr>
          <p:cNvSpPr>
            <a:spLocks noChangeArrowheads="1"/>
          </p:cNvSpPr>
          <p:nvPr/>
        </p:nvSpPr>
        <p:spPr bwMode="auto">
          <a:xfrm>
            <a:off x="4881631" y="2311360"/>
            <a:ext cx="1711325" cy="814387"/>
          </a:xfrm>
          <a:prstGeom prst="rect">
            <a:avLst/>
          </a:prstGeom>
          <a:solidFill>
            <a:schemeClr val="bg1"/>
          </a:solidFill>
          <a:ln w="25400">
            <a:solidFill>
              <a:sysClr val="windowText" lastClr="000000"/>
            </a:solidFill>
            <a:miter lim="800000"/>
            <a:headEnd/>
            <a:tailEnd/>
          </a:ln>
        </p:spPr>
        <p:txBody>
          <a:bodyPr lIns="68580" tIns="27000" rIns="68580" bIns="27000"/>
          <a:lstStyle/>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err="1">
                <a:ln>
                  <a:noFill/>
                </a:ln>
                <a:solidFill>
                  <a:prstClr val="black"/>
                </a:solidFill>
                <a:effectLst/>
                <a:uLnTx/>
                <a:uFillTx/>
                <a:latin typeface="Times New Roman" pitchFamily="18" charset="0"/>
                <a:ea typeface="宋体" panose="02010600030101010101" pitchFamily="2" charset="-122"/>
              </a:rPr>
              <a:t>i</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err="1">
                <a:ln>
                  <a:noFill/>
                </a:ln>
                <a:solidFill>
                  <a:prstClr val="black"/>
                </a:solidFill>
                <a:effectLst/>
                <a:uLnTx/>
                <a:uFillTx/>
                <a:latin typeface="Times New Roman" pitchFamily="18" charset="0"/>
                <a:ea typeface="宋体" panose="02010600030101010101" pitchFamily="2" charset="-122"/>
              </a:rPr>
              <a:t>i</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+ 1</a:t>
            </a:r>
          </a:p>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2</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4 </a:t>
            </a:r>
            <a:r>
              <a:rPr kumimoji="0" lang="en-US" altLang="zh-CN" sz="1800" b="1" i="0" u="none" strike="noStrike" kern="0" cap="none" spc="0" normalizeH="0" baseline="0" noProof="0" dirty="0">
                <a:ln>
                  <a:noFill/>
                </a:ln>
                <a:solidFill>
                  <a:prstClr val="black"/>
                </a:solidFill>
                <a:effectLst/>
                <a:uLnTx/>
                <a:uFillTx/>
                <a:latin typeface="宋体" pitchFamily="2" charset="-122"/>
                <a:ea typeface="宋体" panose="02010600030101010101" pitchFamily="2" charset="-122"/>
              </a:rPr>
              <a:t>*</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err="1">
                <a:ln>
                  <a:noFill/>
                </a:ln>
                <a:solidFill>
                  <a:prstClr val="black"/>
                </a:solidFill>
                <a:effectLst/>
                <a:uLnTx/>
                <a:uFillTx/>
                <a:latin typeface="Times New Roman" pitchFamily="18" charset="0"/>
                <a:ea typeface="宋体" panose="02010600030101010101" pitchFamily="2" charset="-122"/>
              </a:rPr>
              <a:t>i</a:t>
            </a:r>
            <a:endPar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endParaRPr>
          </a:p>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3</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2</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p>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if 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3</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&lt;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v</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err="1">
                <a:ln>
                  <a:noFill/>
                </a:ln>
                <a:solidFill>
                  <a:srgbClr val="FF0000"/>
                </a:solidFill>
                <a:effectLst/>
                <a:uLnTx/>
                <a:uFillTx/>
                <a:latin typeface="Times New Roman" pitchFamily="18" charset="0"/>
                <a:ea typeface="宋体" panose="02010600030101010101" pitchFamily="2" charset="-122"/>
              </a:rPr>
              <a:t>goto</a:t>
            </a:r>
            <a:r>
              <a:rPr kumimoji="0" lang="en-US" altLang="zh-CN" sz="1800" b="1" i="0" u="none" strike="noStrike" kern="0" cap="none" spc="0" normalizeH="0" baseline="0" noProof="0" dirty="0">
                <a:ln>
                  <a:noFill/>
                </a:ln>
                <a:solidFill>
                  <a:srgbClr val="FF0000"/>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srgbClr val="FF0000"/>
                </a:solidFill>
                <a:effectLst/>
                <a:uLnTx/>
                <a:uFillTx/>
                <a:latin typeface="Times New Roman" pitchFamily="18" charset="0"/>
                <a:ea typeface="宋体" panose="02010600030101010101" pitchFamily="2" charset="-122"/>
              </a:rPr>
              <a:t>B</a:t>
            </a:r>
            <a:r>
              <a:rPr kumimoji="0" lang="en-US" altLang="zh-CN" sz="1800" b="1" i="1" u="none" strike="noStrike" kern="0" cap="none" spc="0" normalizeH="0" baseline="-25000" noProof="0" dirty="0">
                <a:ln>
                  <a:noFill/>
                </a:ln>
                <a:solidFill>
                  <a:srgbClr val="FF0000"/>
                </a:solidFill>
                <a:effectLst/>
                <a:uLnTx/>
                <a:uFillTx/>
                <a:latin typeface="Times New Roman" pitchFamily="18" charset="0"/>
                <a:ea typeface="宋体" panose="02010600030101010101" pitchFamily="2" charset="-122"/>
              </a:rPr>
              <a:t>2</a:t>
            </a:r>
          </a:p>
        </p:txBody>
      </p:sp>
      <p:sp>
        <p:nvSpPr>
          <p:cNvPr id="8" name="Rectangle 6">
            <a:extLst>
              <a:ext uri="{FF2B5EF4-FFF2-40B4-BE49-F238E27FC236}">
                <a16:creationId xmlns:a16="http://schemas.microsoft.com/office/drawing/2014/main" id="{DE61B9B5-25BB-4759-BAB9-D84A2593FFA4}"/>
              </a:ext>
            </a:extLst>
          </p:cNvPr>
          <p:cNvSpPr>
            <a:spLocks noChangeArrowheads="1"/>
          </p:cNvSpPr>
          <p:nvPr/>
        </p:nvSpPr>
        <p:spPr bwMode="auto">
          <a:xfrm>
            <a:off x="6705678" y="1155660"/>
            <a:ext cx="393699" cy="220696"/>
          </a:xfrm>
          <a:prstGeom prst="rect">
            <a:avLst/>
          </a:prstGeom>
          <a:noFill/>
          <a:ln>
            <a:noFill/>
          </a:ln>
        </p:spPr>
        <p:txBody>
          <a:bodyPr lIns="0" tIns="0" rIns="0" bIns="0"/>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marL="0" marR="0" lvl="0" indent="0" algn="just" defTabSz="914400" eaLnBrk="0" fontAlgn="base" latinLnBrk="0" hangingPunct="0">
              <a:lnSpc>
                <a:spcPct val="100000"/>
              </a:lnSpc>
              <a:spcBef>
                <a:spcPct val="0"/>
              </a:spcBef>
              <a:spcAft>
                <a:spcPct val="0"/>
              </a:spcAft>
              <a:buClrTx/>
              <a:buSzTx/>
              <a:buFontTx/>
              <a:buNone/>
              <a:tabLst/>
              <a:defRPr/>
            </a:pPr>
            <a:r>
              <a:rPr kumimoji="0" lang="en-US" altLang="zh-CN" sz="1800" b="1" i="1"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rPr>
              <a:t>B</a:t>
            </a:r>
            <a:r>
              <a:rPr kumimoji="0" lang="en-US" altLang="zh-CN" sz="1800" b="1" i="1" u="none" strike="noStrike" kern="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rPr>
              <a:t>1</a:t>
            </a:r>
            <a:endParaRPr kumimoji="0" lang="en-US" altLang="zh-CN" sz="1800" b="1" i="1"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endParaRPr>
          </a:p>
        </p:txBody>
      </p:sp>
      <p:sp>
        <p:nvSpPr>
          <p:cNvPr id="9" name="Rectangle 7">
            <a:extLst>
              <a:ext uri="{FF2B5EF4-FFF2-40B4-BE49-F238E27FC236}">
                <a16:creationId xmlns:a16="http://schemas.microsoft.com/office/drawing/2014/main" id="{E1313ED7-64B9-4253-9A4C-8DD389E6B0AB}"/>
              </a:ext>
            </a:extLst>
          </p:cNvPr>
          <p:cNvSpPr>
            <a:spLocks noChangeArrowheads="1"/>
          </p:cNvSpPr>
          <p:nvPr/>
        </p:nvSpPr>
        <p:spPr bwMode="auto">
          <a:xfrm>
            <a:off x="6688221" y="2219449"/>
            <a:ext cx="627060" cy="325487"/>
          </a:xfrm>
          <a:prstGeom prst="rect">
            <a:avLst/>
          </a:prstGeom>
          <a:noFill/>
          <a:ln>
            <a:noFill/>
          </a:ln>
        </p:spPr>
        <p:txBody>
          <a:bodyPr lIns="68580" tIns="34290" rIns="68580" bIns="34290"/>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marL="0" marR="0" lvl="0" indent="0" algn="just" defTabSz="914400" eaLnBrk="0" fontAlgn="base" latinLnBrk="0" hangingPunct="0">
              <a:lnSpc>
                <a:spcPct val="100000"/>
              </a:lnSpc>
              <a:spcBef>
                <a:spcPct val="0"/>
              </a:spcBef>
              <a:spcAft>
                <a:spcPct val="0"/>
              </a:spcAft>
              <a:buClrTx/>
              <a:buSzTx/>
              <a:buFontTx/>
              <a:buNone/>
              <a:tabLst/>
              <a:defRPr/>
            </a:pPr>
            <a:r>
              <a:rPr kumimoji="0" lang="en-US" altLang="zh-CN" sz="1800" b="1" i="1"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rPr>
              <a:t>B</a:t>
            </a:r>
            <a:r>
              <a:rPr kumimoji="0" lang="en-US" altLang="zh-CN" sz="1800" b="1" i="1" u="none" strike="noStrike" kern="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rPr>
              <a:t>2</a:t>
            </a:r>
            <a:endParaRPr kumimoji="0" lang="en-US" altLang="zh-CN" sz="1800" b="1" i="1"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endParaRPr>
          </a:p>
        </p:txBody>
      </p:sp>
      <p:sp>
        <p:nvSpPr>
          <p:cNvPr id="10" name="Rectangle 8">
            <a:extLst>
              <a:ext uri="{FF2B5EF4-FFF2-40B4-BE49-F238E27FC236}">
                <a16:creationId xmlns:a16="http://schemas.microsoft.com/office/drawing/2014/main" id="{284F00D5-5104-4E34-A47B-47B9CA609158}"/>
              </a:ext>
            </a:extLst>
          </p:cNvPr>
          <p:cNvSpPr>
            <a:spLocks noChangeArrowheads="1"/>
          </p:cNvSpPr>
          <p:nvPr/>
        </p:nvSpPr>
        <p:spPr bwMode="auto">
          <a:xfrm>
            <a:off x="4899094" y="3460710"/>
            <a:ext cx="1711325" cy="812800"/>
          </a:xfrm>
          <a:prstGeom prst="rect">
            <a:avLst/>
          </a:prstGeom>
          <a:solidFill>
            <a:schemeClr val="bg1"/>
          </a:solidFill>
          <a:ln w="25400">
            <a:solidFill>
              <a:sysClr val="windowText" lastClr="000000"/>
            </a:solidFill>
            <a:miter lim="800000"/>
            <a:headEnd/>
            <a:tailEnd/>
          </a:ln>
          <a:effectLst>
            <a:outerShdw blurRad="50800" dist="50800" dir="2700000" algn="ctr" rotWithShape="0">
              <a:schemeClr val="tx1">
                <a:alpha val="40000"/>
              </a:schemeClr>
            </a:outerShdw>
          </a:effectLst>
        </p:spPr>
        <p:txBody>
          <a:bodyPr lIns="68580" tIns="27000" rIns="68580" bIns="27000"/>
          <a:lstStyle/>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j </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j </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sym typeface="Symbol" pitchFamily="18" charset="2"/>
              </a:rPr>
              <a:t></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1</a:t>
            </a:r>
          </a:p>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4</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4 </a:t>
            </a:r>
            <a:r>
              <a:rPr kumimoji="0" lang="en-US" altLang="zh-CN" sz="1800" b="1" i="0" u="none" strike="noStrike" kern="0" cap="none" spc="0" normalizeH="0" baseline="0" noProof="0" dirty="0">
                <a:ln>
                  <a:noFill/>
                </a:ln>
                <a:solidFill>
                  <a:prstClr val="black"/>
                </a:solidFill>
                <a:effectLst/>
                <a:uLnTx/>
                <a:uFillTx/>
                <a:latin typeface="宋体" pitchFamily="2" charset="-122"/>
                <a:ea typeface="宋体" panose="02010600030101010101" pitchFamily="2" charset="-122"/>
              </a:rPr>
              <a:t>*</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j</a:t>
            </a:r>
          </a:p>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5</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4</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p>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if</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5</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&gt;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v</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err="1">
                <a:ln>
                  <a:noFill/>
                </a:ln>
                <a:solidFill>
                  <a:srgbClr val="FF0000"/>
                </a:solidFill>
                <a:effectLst/>
                <a:uLnTx/>
                <a:uFillTx/>
                <a:latin typeface="Times New Roman" pitchFamily="18" charset="0"/>
                <a:ea typeface="宋体" panose="02010600030101010101" pitchFamily="2" charset="-122"/>
              </a:rPr>
              <a:t>goto</a:t>
            </a:r>
            <a:r>
              <a:rPr kumimoji="0" lang="en-US" altLang="zh-CN" sz="1800" b="1" i="0" u="none" strike="noStrike" kern="0" cap="none" spc="0" normalizeH="0" baseline="0" noProof="0" dirty="0">
                <a:ln>
                  <a:noFill/>
                </a:ln>
                <a:solidFill>
                  <a:srgbClr val="FF0000"/>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srgbClr val="FF0000"/>
                </a:solidFill>
                <a:effectLst/>
                <a:uLnTx/>
                <a:uFillTx/>
                <a:latin typeface="Times New Roman" pitchFamily="18" charset="0"/>
                <a:ea typeface="宋体" panose="02010600030101010101" pitchFamily="2" charset="-122"/>
              </a:rPr>
              <a:t>B</a:t>
            </a:r>
            <a:r>
              <a:rPr kumimoji="0" lang="en-US" altLang="zh-CN" sz="1800" b="1" i="1" u="none" strike="noStrike" kern="0" cap="none" spc="0" normalizeH="0" baseline="-25000" noProof="0" dirty="0">
                <a:ln>
                  <a:noFill/>
                </a:ln>
                <a:solidFill>
                  <a:srgbClr val="FF0000"/>
                </a:solidFill>
                <a:effectLst/>
                <a:uLnTx/>
                <a:uFillTx/>
                <a:latin typeface="Times New Roman" pitchFamily="18" charset="0"/>
                <a:ea typeface="宋体" panose="02010600030101010101" pitchFamily="2" charset="-122"/>
              </a:rPr>
              <a:t>3</a:t>
            </a:r>
          </a:p>
        </p:txBody>
      </p:sp>
      <p:sp>
        <p:nvSpPr>
          <p:cNvPr id="11" name="Line 9">
            <a:extLst>
              <a:ext uri="{FF2B5EF4-FFF2-40B4-BE49-F238E27FC236}">
                <a16:creationId xmlns:a16="http://schemas.microsoft.com/office/drawing/2014/main" id="{04108BC0-FC8E-4F74-AA4A-4193CD9CF746}"/>
              </a:ext>
            </a:extLst>
          </p:cNvPr>
          <p:cNvSpPr>
            <a:spLocks noChangeShapeType="1"/>
          </p:cNvSpPr>
          <p:nvPr/>
        </p:nvSpPr>
        <p:spPr bwMode="auto">
          <a:xfrm>
            <a:off x="5716668" y="1995576"/>
            <a:ext cx="0" cy="315962"/>
          </a:xfrm>
          <a:prstGeom prst="line">
            <a:avLst/>
          </a:prstGeom>
          <a:noFill/>
          <a:ln w="25400">
            <a:solidFill>
              <a:sysClr val="windowText" lastClr="000000"/>
            </a:solidFill>
            <a:round/>
            <a:headEnd/>
            <a:tailEnd type="stealth" w="lg" len="lg"/>
          </a:ln>
          <a:extLst>
            <a:ext uri="{909E8E84-426E-40DD-AFC4-6F175D3DCCD1}">
              <a14:hiddenFill xmlns:a14="http://schemas.microsoft.com/office/drawing/2010/main">
                <a:no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12" name="Line 10">
            <a:extLst>
              <a:ext uri="{FF2B5EF4-FFF2-40B4-BE49-F238E27FC236}">
                <a16:creationId xmlns:a16="http://schemas.microsoft.com/office/drawing/2014/main" id="{B391AA06-1A68-4F46-A40D-2B192C473A35}"/>
              </a:ext>
            </a:extLst>
          </p:cNvPr>
          <p:cNvSpPr>
            <a:spLocks noChangeShapeType="1"/>
          </p:cNvSpPr>
          <p:nvPr/>
        </p:nvSpPr>
        <p:spPr bwMode="auto">
          <a:xfrm>
            <a:off x="5699206" y="3145103"/>
            <a:ext cx="0" cy="315962"/>
          </a:xfrm>
          <a:prstGeom prst="line">
            <a:avLst/>
          </a:prstGeom>
          <a:noFill/>
          <a:ln w="25400">
            <a:solidFill>
              <a:sysClr val="windowText" lastClr="000000"/>
            </a:solidFill>
            <a:round/>
            <a:headEnd/>
            <a:tailEnd type="stealth" w="lg" len="lg"/>
          </a:ln>
          <a:extLst>
            <a:ext uri="{909E8E84-426E-40DD-AFC4-6F175D3DCCD1}">
              <a14:hiddenFill xmlns:a14="http://schemas.microsoft.com/office/drawing/2010/main">
                <a:no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13" name="Rectangle 11">
            <a:extLst>
              <a:ext uri="{FF2B5EF4-FFF2-40B4-BE49-F238E27FC236}">
                <a16:creationId xmlns:a16="http://schemas.microsoft.com/office/drawing/2014/main" id="{E87662C7-1650-4065-81E2-AD14ABD9E3EB}"/>
              </a:ext>
            </a:extLst>
          </p:cNvPr>
          <p:cNvSpPr>
            <a:spLocks noChangeArrowheads="1"/>
          </p:cNvSpPr>
          <p:nvPr/>
        </p:nvSpPr>
        <p:spPr bwMode="auto">
          <a:xfrm>
            <a:off x="4899094" y="4622760"/>
            <a:ext cx="1725612" cy="304800"/>
          </a:xfrm>
          <a:prstGeom prst="rect">
            <a:avLst/>
          </a:prstGeom>
          <a:solidFill>
            <a:schemeClr val="bg1"/>
          </a:solidFill>
          <a:ln w="25400">
            <a:solidFill>
              <a:sysClr val="windowText" lastClr="000000"/>
            </a:solidFill>
            <a:miter lim="800000"/>
            <a:headEnd/>
            <a:tailEnd/>
          </a:ln>
          <a:effectLst>
            <a:outerShdw blurRad="50800" dist="50800" dir="2700000" algn="ctr" rotWithShape="0">
              <a:schemeClr val="tx1">
                <a:alpha val="40000"/>
              </a:schemeClr>
            </a:outerShdw>
          </a:effectLst>
        </p:spPr>
        <p:txBody>
          <a:bodyPr lIns="67500" tIns="0" rIns="0" bIns="0"/>
          <a:lstStyle/>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if</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err="1">
                <a:ln>
                  <a:noFill/>
                </a:ln>
                <a:solidFill>
                  <a:prstClr val="black"/>
                </a:solidFill>
                <a:effectLst/>
                <a:uLnTx/>
                <a:uFillTx/>
                <a:latin typeface="Times New Roman" pitchFamily="18" charset="0"/>
                <a:ea typeface="宋体" panose="02010600030101010101" pitchFamily="2" charset="-122"/>
              </a:rPr>
              <a:t>i</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&gt;=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j </a:t>
            </a:r>
            <a:r>
              <a:rPr kumimoji="0" lang="en-US" altLang="zh-CN" sz="1800" b="1" i="1" u="none" strike="noStrike" kern="0" cap="none" spc="0" normalizeH="0" baseline="0" noProof="0" dirty="0" err="1">
                <a:ln>
                  <a:noFill/>
                </a:ln>
                <a:solidFill>
                  <a:srgbClr val="FF0000"/>
                </a:solidFill>
                <a:effectLst/>
                <a:uLnTx/>
                <a:uFillTx/>
                <a:latin typeface="Times New Roman" pitchFamily="18" charset="0"/>
                <a:ea typeface="宋体" panose="02010600030101010101" pitchFamily="2" charset="-122"/>
              </a:rPr>
              <a:t>goto</a:t>
            </a:r>
            <a:r>
              <a:rPr kumimoji="0" lang="en-US" altLang="zh-CN" sz="1800" b="1" i="0" u="none" strike="noStrike" kern="0" cap="none" spc="0" normalizeH="0" baseline="0" noProof="0" dirty="0">
                <a:ln>
                  <a:noFill/>
                </a:ln>
                <a:solidFill>
                  <a:srgbClr val="FF0000"/>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srgbClr val="FF0000"/>
                </a:solidFill>
                <a:effectLst/>
                <a:uLnTx/>
                <a:uFillTx/>
                <a:latin typeface="Times New Roman" pitchFamily="18" charset="0"/>
                <a:ea typeface="宋体" panose="02010600030101010101" pitchFamily="2" charset="-122"/>
              </a:rPr>
              <a:t>B</a:t>
            </a:r>
            <a:r>
              <a:rPr kumimoji="0" lang="en-US" altLang="zh-CN" sz="1800" b="1" i="1" u="none" strike="noStrike" kern="0" cap="none" spc="0" normalizeH="0" baseline="-25000" noProof="0" dirty="0">
                <a:ln>
                  <a:noFill/>
                </a:ln>
                <a:solidFill>
                  <a:srgbClr val="FF0000"/>
                </a:solidFill>
                <a:effectLst/>
                <a:uLnTx/>
                <a:uFillTx/>
                <a:latin typeface="Times New Roman" pitchFamily="18" charset="0"/>
                <a:ea typeface="宋体" panose="02010600030101010101" pitchFamily="2" charset="-122"/>
              </a:rPr>
              <a:t>6</a:t>
            </a:r>
          </a:p>
        </p:txBody>
      </p:sp>
      <p:sp>
        <p:nvSpPr>
          <p:cNvPr id="14" name="Line 12">
            <a:extLst>
              <a:ext uri="{FF2B5EF4-FFF2-40B4-BE49-F238E27FC236}">
                <a16:creationId xmlns:a16="http://schemas.microsoft.com/office/drawing/2014/main" id="{E94C6705-1FE4-4EAA-94ED-BC543C50E048}"/>
              </a:ext>
            </a:extLst>
          </p:cNvPr>
          <p:cNvSpPr>
            <a:spLocks noChangeShapeType="1"/>
          </p:cNvSpPr>
          <p:nvPr/>
        </p:nvSpPr>
        <p:spPr bwMode="auto">
          <a:xfrm>
            <a:off x="5699206" y="4293042"/>
            <a:ext cx="0" cy="319136"/>
          </a:xfrm>
          <a:prstGeom prst="line">
            <a:avLst/>
          </a:prstGeom>
          <a:noFill/>
          <a:ln w="25400">
            <a:solidFill>
              <a:sysClr val="windowText" lastClr="000000"/>
            </a:solidFill>
            <a:round/>
            <a:headEnd/>
            <a:tailEnd type="stealth" w="lg" len="lg"/>
          </a:ln>
          <a:extLst>
            <a:ext uri="{909E8E84-426E-40DD-AFC4-6F175D3DCCD1}">
              <a14:hiddenFill xmlns:a14="http://schemas.microsoft.com/office/drawing/2010/main">
                <a:no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15" name="Rectangle 14">
            <a:extLst>
              <a:ext uri="{FF2B5EF4-FFF2-40B4-BE49-F238E27FC236}">
                <a16:creationId xmlns:a16="http://schemas.microsoft.com/office/drawing/2014/main" id="{F1520B83-6886-4519-9BAD-7D0863FC6FC7}"/>
              </a:ext>
            </a:extLst>
          </p:cNvPr>
          <p:cNvSpPr>
            <a:spLocks noChangeArrowheads="1"/>
          </p:cNvSpPr>
          <p:nvPr/>
        </p:nvSpPr>
        <p:spPr bwMode="auto">
          <a:xfrm>
            <a:off x="6705688" y="4528028"/>
            <a:ext cx="625473" cy="323900"/>
          </a:xfrm>
          <a:prstGeom prst="rect">
            <a:avLst/>
          </a:prstGeom>
          <a:noFill/>
          <a:ln>
            <a:noFill/>
          </a:ln>
        </p:spPr>
        <p:txBody>
          <a:bodyPr lIns="68580" tIns="34290" rIns="68580" bIns="34290"/>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marL="0" marR="0" lvl="0" indent="0" algn="just" defTabSz="914400" eaLnBrk="0" fontAlgn="base" latinLnBrk="0" hangingPunct="0">
              <a:lnSpc>
                <a:spcPct val="100000"/>
              </a:lnSpc>
              <a:spcBef>
                <a:spcPct val="0"/>
              </a:spcBef>
              <a:spcAft>
                <a:spcPct val="0"/>
              </a:spcAft>
              <a:buClrTx/>
              <a:buSzTx/>
              <a:buFontTx/>
              <a:buNone/>
              <a:tabLst/>
              <a:defRPr/>
            </a:pPr>
            <a:r>
              <a:rPr kumimoji="0" lang="en-US" altLang="zh-CN" sz="1800" b="1" i="1"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rPr>
              <a:t>B</a:t>
            </a:r>
            <a:r>
              <a:rPr kumimoji="0" lang="en-US" altLang="zh-CN" sz="1800" b="1" i="1" u="none" strike="noStrike" kern="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rPr>
              <a:t>4</a:t>
            </a:r>
            <a:endParaRPr kumimoji="0" lang="en-US" altLang="zh-CN" sz="1800" b="1" i="1"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endParaRPr>
          </a:p>
        </p:txBody>
      </p:sp>
      <p:sp>
        <p:nvSpPr>
          <p:cNvPr id="16" name="Rectangle 15">
            <a:extLst>
              <a:ext uri="{FF2B5EF4-FFF2-40B4-BE49-F238E27FC236}">
                <a16:creationId xmlns:a16="http://schemas.microsoft.com/office/drawing/2014/main" id="{BA4628A1-60B9-43ED-A88E-6DFD2AA96296}"/>
              </a:ext>
            </a:extLst>
          </p:cNvPr>
          <p:cNvSpPr>
            <a:spLocks noChangeArrowheads="1"/>
          </p:cNvSpPr>
          <p:nvPr/>
        </p:nvSpPr>
        <p:spPr bwMode="auto">
          <a:xfrm>
            <a:off x="6702513" y="3368975"/>
            <a:ext cx="628648" cy="327075"/>
          </a:xfrm>
          <a:prstGeom prst="rect">
            <a:avLst/>
          </a:prstGeom>
          <a:noFill/>
          <a:ln>
            <a:noFill/>
          </a:ln>
        </p:spPr>
        <p:txBody>
          <a:bodyPr lIns="68580" tIns="34290" rIns="68580" bIns="34290"/>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marL="0" marR="0" lvl="0" indent="0" algn="just" defTabSz="914400" eaLnBrk="0" fontAlgn="base" latinLnBrk="0" hangingPunct="0">
              <a:lnSpc>
                <a:spcPct val="100000"/>
              </a:lnSpc>
              <a:spcBef>
                <a:spcPct val="0"/>
              </a:spcBef>
              <a:spcAft>
                <a:spcPct val="0"/>
              </a:spcAft>
              <a:buClrTx/>
              <a:buSzTx/>
              <a:buFontTx/>
              <a:buNone/>
              <a:tabLst/>
              <a:defRPr/>
            </a:pPr>
            <a:r>
              <a:rPr kumimoji="0" lang="en-US" altLang="zh-CN" sz="1800" b="1" i="1"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rPr>
              <a:t>B</a:t>
            </a:r>
            <a:r>
              <a:rPr kumimoji="0" lang="en-US" altLang="zh-CN" sz="1800" b="1" i="1" u="none" strike="noStrike" kern="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rPr>
              <a:t>3</a:t>
            </a:r>
            <a:endParaRPr kumimoji="0" lang="en-US" altLang="zh-CN" sz="1800" b="1" i="1"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endParaRPr>
          </a:p>
        </p:txBody>
      </p:sp>
      <p:sp>
        <p:nvSpPr>
          <p:cNvPr id="17" name="Rectangle 16">
            <a:extLst>
              <a:ext uri="{FF2B5EF4-FFF2-40B4-BE49-F238E27FC236}">
                <a16:creationId xmlns:a16="http://schemas.microsoft.com/office/drawing/2014/main" id="{207501D2-DF96-4EFA-AF91-0EB84114746E}"/>
              </a:ext>
            </a:extLst>
          </p:cNvPr>
          <p:cNvSpPr>
            <a:spLocks noChangeArrowheads="1"/>
          </p:cNvSpPr>
          <p:nvPr/>
        </p:nvSpPr>
        <p:spPr bwMode="auto">
          <a:xfrm>
            <a:off x="2330519" y="3586496"/>
            <a:ext cx="514348" cy="325488"/>
          </a:xfrm>
          <a:prstGeom prst="rect">
            <a:avLst/>
          </a:prstGeom>
          <a:noFill/>
          <a:ln>
            <a:noFill/>
          </a:ln>
        </p:spPr>
        <p:txBody>
          <a:bodyPr lIns="68580" tIns="34290" rIns="68580" bIns="34290"/>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marL="0" marR="0" lvl="0" indent="0" algn="just" defTabSz="914400" eaLnBrk="0" fontAlgn="base" latinLnBrk="0" hangingPunct="0">
              <a:lnSpc>
                <a:spcPct val="100000"/>
              </a:lnSpc>
              <a:spcBef>
                <a:spcPct val="0"/>
              </a:spcBef>
              <a:spcAft>
                <a:spcPct val="0"/>
              </a:spcAft>
              <a:buClrTx/>
              <a:buSzTx/>
              <a:buFontTx/>
              <a:buNone/>
              <a:tabLst/>
              <a:defRPr/>
            </a:pPr>
            <a:r>
              <a:rPr kumimoji="0" lang="en-US" altLang="zh-CN" sz="1800" b="1" i="1"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rPr>
              <a:t>B</a:t>
            </a:r>
            <a:r>
              <a:rPr kumimoji="0" lang="en-US" altLang="zh-CN" sz="1800" b="1" i="1" u="none" strike="noStrike" kern="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rPr>
              <a:t>5</a:t>
            </a:r>
            <a:endParaRPr kumimoji="0" lang="en-US" altLang="zh-CN" sz="1800" b="1" i="1"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endParaRPr>
          </a:p>
        </p:txBody>
      </p:sp>
      <p:sp>
        <p:nvSpPr>
          <p:cNvPr id="18" name="Line 18">
            <a:extLst>
              <a:ext uri="{FF2B5EF4-FFF2-40B4-BE49-F238E27FC236}">
                <a16:creationId xmlns:a16="http://schemas.microsoft.com/office/drawing/2014/main" id="{8458BFA2-2446-4658-BBCE-0FA8B65FB388}"/>
              </a:ext>
            </a:extLst>
          </p:cNvPr>
          <p:cNvSpPr>
            <a:spLocks noChangeShapeType="1"/>
          </p:cNvSpPr>
          <p:nvPr/>
        </p:nvSpPr>
        <p:spPr bwMode="auto">
          <a:xfrm flipH="1">
            <a:off x="4013288" y="4928140"/>
            <a:ext cx="1503356" cy="293732"/>
          </a:xfrm>
          <a:prstGeom prst="line">
            <a:avLst/>
          </a:prstGeom>
          <a:noFill/>
          <a:ln w="25400">
            <a:solidFill>
              <a:sysClr val="windowText" lastClr="000000"/>
            </a:solidFill>
            <a:round/>
            <a:headEnd/>
            <a:tailEnd type="stealth" w="lg" len="lg"/>
          </a:ln>
          <a:extLst>
            <a:ext uri="{909E8E84-426E-40DD-AFC4-6F175D3DCCD1}">
              <a14:hiddenFill xmlns:a14="http://schemas.microsoft.com/office/drawing/2010/main">
                <a:no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19" name="Line 19">
            <a:extLst>
              <a:ext uri="{FF2B5EF4-FFF2-40B4-BE49-F238E27FC236}">
                <a16:creationId xmlns:a16="http://schemas.microsoft.com/office/drawing/2014/main" id="{EF853CBF-1F34-4BF8-80C0-613907F35B46}"/>
              </a:ext>
            </a:extLst>
          </p:cNvPr>
          <p:cNvSpPr>
            <a:spLocks noChangeShapeType="1"/>
          </p:cNvSpPr>
          <p:nvPr/>
        </p:nvSpPr>
        <p:spPr bwMode="auto">
          <a:xfrm>
            <a:off x="5899231" y="4928140"/>
            <a:ext cx="1487481" cy="293732"/>
          </a:xfrm>
          <a:prstGeom prst="line">
            <a:avLst/>
          </a:prstGeom>
          <a:noFill/>
          <a:ln w="25400">
            <a:solidFill>
              <a:sysClr val="windowText" lastClr="000000"/>
            </a:solidFill>
            <a:round/>
            <a:headEnd/>
            <a:tailEnd type="stealth" w="lg" len="lg"/>
          </a:ln>
          <a:extLst>
            <a:ext uri="{909E8E84-426E-40DD-AFC4-6F175D3DCCD1}">
              <a14:hiddenFill xmlns:a14="http://schemas.microsoft.com/office/drawing/2010/main">
                <a:no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20" name="Rectangle 20">
            <a:extLst>
              <a:ext uri="{FF2B5EF4-FFF2-40B4-BE49-F238E27FC236}">
                <a16:creationId xmlns:a16="http://schemas.microsoft.com/office/drawing/2014/main" id="{8005E195-AC67-46C3-805A-980A98F3B7D0}"/>
              </a:ext>
            </a:extLst>
          </p:cNvPr>
          <p:cNvSpPr>
            <a:spLocks noChangeArrowheads="1"/>
          </p:cNvSpPr>
          <p:nvPr/>
        </p:nvSpPr>
        <p:spPr bwMode="auto">
          <a:xfrm>
            <a:off x="8023296" y="2981565"/>
            <a:ext cx="627060" cy="327075"/>
          </a:xfrm>
          <a:prstGeom prst="rect">
            <a:avLst/>
          </a:prstGeom>
          <a:noFill/>
          <a:ln>
            <a:noFill/>
          </a:ln>
        </p:spPr>
        <p:txBody>
          <a:bodyPr lIns="68580" tIns="34290" rIns="68580" bIns="34290"/>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marL="0" marR="0" lvl="0" indent="0" algn="just" defTabSz="914400" eaLnBrk="0" fontAlgn="base" latinLnBrk="0" hangingPunct="0">
              <a:lnSpc>
                <a:spcPct val="100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rPr>
              <a:t>B</a:t>
            </a:r>
            <a:r>
              <a:rPr kumimoji="0" lang="en-US" altLang="zh-CN" sz="1800" b="1" i="1" u="none" strike="noStrike" kern="0" cap="none" spc="0" normalizeH="0" baseline="-25000" noProof="0" dirty="0">
                <a:ln>
                  <a:noFill/>
                </a:ln>
                <a:solidFill>
                  <a:prstClr val="black"/>
                </a:solidFill>
                <a:effectLst/>
                <a:uLnTx/>
                <a:uFillTx/>
                <a:latin typeface="Times New Roman" panose="02020603050405020304" pitchFamily="18" charset="0"/>
                <a:ea typeface="宋体" panose="02010600030101010101" pitchFamily="2" charset="-122"/>
              </a:rPr>
              <a:t>6</a:t>
            </a:r>
            <a:endParaRPr kumimoji="0" lang="en-US" altLang="zh-CN" sz="1800" b="1" i="1" u="none" strike="noStrike" kern="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endParaRPr>
          </a:p>
        </p:txBody>
      </p:sp>
      <p:sp>
        <p:nvSpPr>
          <p:cNvPr id="21" name="Freeform 22">
            <a:extLst>
              <a:ext uri="{FF2B5EF4-FFF2-40B4-BE49-F238E27FC236}">
                <a16:creationId xmlns:a16="http://schemas.microsoft.com/office/drawing/2014/main" id="{1638AAAA-2DB9-491F-A2C6-1D85744607A1}"/>
              </a:ext>
            </a:extLst>
          </p:cNvPr>
          <p:cNvSpPr>
            <a:spLocks/>
          </p:cNvSpPr>
          <p:nvPr/>
        </p:nvSpPr>
        <p:spPr bwMode="auto">
          <a:xfrm rot="190181">
            <a:off x="4182068" y="3307525"/>
            <a:ext cx="754059" cy="1106319"/>
          </a:xfrm>
          <a:custGeom>
            <a:avLst/>
            <a:gdLst>
              <a:gd name="T0" fmla="*/ 2147483646 w 722"/>
              <a:gd name="T1" fmla="*/ 2147483646 h 1447"/>
              <a:gd name="T2" fmla="*/ 2147483646 w 722"/>
              <a:gd name="T3" fmla="*/ 2147483646 h 1447"/>
              <a:gd name="T4" fmla="*/ 2147483646 w 722"/>
              <a:gd name="T5" fmla="*/ 2147483646 h 1447"/>
              <a:gd name="T6" fmla="*/ 2147483646 w 722"/>
              <a:gd name="T7" fmla="*/ 2147483646 h 1447"/>
              <a:gd name="T8" fmla="*/ 2147483646 w 722"/>
              <a:gd name="T9" fmla="*/ 2147483646 h 1447"/>
              <a:gd name="T10" fmla="*/ 2147483646 w 722"/>
              <a:gd name="T11" fmla="*/ 2147483646 h 1447"/>
              <a:gd name="T12" fmla="*/ 2147483646 w 722"/>
              <a:gd name="T13" fmla="*/ 2147483646 h 1447"/>
              <a:gd name="T14" fmla="*/ 0 60000 65536"/>
              <a:gd name="T15" fmla="*/ 0 60000 65536"/>
              <a:gd name="T16" fmla="*/ 0 60000 65536"/>
              <a:gd name="T17" fmla="*/ 0 60000 65536"/>
              <a:gd name="T18" fmla="*/ 0 60000 65536"/>
              <a:gd name="T19" fmla="*/ 0 60000 65536"/>
              <a:gd name="T20" fmla="*/ 0 60000 65536"/>
              <a:gd name="T21" fmla="*/ 0 w 722"/>
              <a:gd name="T22" fmla="*/ 0 h 1447"/>
              <a:gd name="T23" fmla="*/ 722 w 722"/>
              <a:gd name="T24" fmla="*/ 1447 h 144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22" h="1447">
                <a:moveTo>
                  <a:pt x="722" y="1251"/>
                </a:moveTo>
                <a:cubicBezTo>
                  <a:pt x="605" y="1349"/>
                  <a:pt x="489" y="1447"/>
                  <a:pt x="392" y="1447"/>
                </a:cubicBezTo>
                <a:cubicBezTo>
                  <a:pt x="295" y="1447"/>
                  <a:pt x="203" y="1376"/>
                  <a:pt x="138" y="1251"/>
                </a:cubicBezTo>
                <a:cubicBezTo>
                  <a:pt x="73" y="1126"/>
                  <a:pt x="0" y="879"/>
                  <a:pt x="3" y="697"/>
                </a:cubicBezTo>
                <a:cubicBezTo>
                  <a:pt x="6" y="515"/>
                  <a:pt x="83" y="272"/>
                  <a:pt x="153" y="157"/>
                </a:cubicBezTo>
                <a:cubicBezTo>
                  <a:pt x="223" y="42"/>
                  <a:pt x="338" y="0"/>
                  <a:pt x="423" y="7"/>
                </a:cubicBezTo>
                <a:cubicBezTo>
                  <a:pt x="508" y="14"/>
                  <a:pt x="612" y="161"/>
                  <a:pt x="662" y="201"/>
                </a:cubicBezTo>
              </a:path>
            </a:pathLst>
          </a:custGeom>
          <a:noFill/>
          <a:ln w="25400">
            <a:solidFill>
              <a:sysClr val="windowText" lastClr="000000"/>
            </a:solidFill>
            <a:round/>
            <a:headEnd/>
            <a:tailEnd type="stealth" w="lg" len="lg"/>
          </a:ln>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22" name="Rectangle 33">
            <a:extLst>
              <a:ext uri="{FF2B5EF4-FFF2-40B4-BE49-F238E27FC236}">
                <a16:creationId xmlns:a16="http://schemas.microsoft.com/office/drawing/2014/main" id="{1E7D19E2-C0B9-4161-A1B4-3F238BEA6E82}"/>
              </a:ext>
            </a:extLst>
          </p:cNvPr>
          <p:cNvSpPr>
            <a:spLocks noChangeArrowheads="1"/>
          </p:cNvSpPr>
          <p:nvPr/>
        </p:nvSpPr>
        <p:spPr bwMode="auto">
          <a:xfrm>
            <a:off x="2806769" y="3273385"/>
            <a:ext cx="1189037" cy="2403475"/>
          </a:xfrm>
          <a:prstGeom prst="rect">
            <a:avLst/>
          </a:prstGeom>
          <a:solidFill>
            <a:schemeClr val="bg1"/>
          </a:solidFill>
          <a:ln w="25400">
            <a:solidFill>
              <a:sysClr val="windowText" lastClr="000000"/>
            </a:solidFill>
            <a:miter lim="800000"/>
            <a:headEnd/>
            <a:tailEnd/>
          </a:ln>
          <a:effectLst>
            <a:outerShdw blurRad="50800" dist="50800" dir="2700000" algn="ctr" rotWithShape="0">
              <a:schemeClr val="tx1">
                <a:alpha val="40000"/>
              </a:schemeClr>
            </a:outerShdw>
          </a:effectLst>
        </p:spPr>
        <p:txBody>
          <a:bodyPr lIns="68580" tIns="0" rIns="68580" bIns="0"/>
          <a:lstStyle/>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6</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4 </a:t>
            </a:r>
            <a:r>
              <a:rPr kumimoji="0" lang="en-US" altLang="zh-CN" sz="1800" b="1" i="0" u="none" strike="noStrike" kern="0" cap="none" spc="0" normalizeH="0" baseline="0" noProof="0" dirty="0">
                <a:ln>
                  <a:noFill/>
                </a:ln>
                <a:solidFill>
                  <a:prstClr val="black"/>
                </a:solidFill>
                <a:effectLst/>
                <a:uLnTx/>
                <a:uFillTx/>
                <a:latin typeface="宋体" pitchFamily="2" charset="-122"/>
                <a:ea typeface="宋体" panose="02010600030101010101" pitchFamily="2" charset="-122"/>
              </a:rPr>
              <a:t>*</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err="1">
                <a:ln>
                  <a:noFill/>
                </a:ln>
                <a:solidFill>
                  <a:prstClr val="black"/>
                </a:solidFill>
                <a:effectLst/>
                <a:uLnTx/>
                <a:uFillTx/>
                <a:latin typeface="Times New Roman" pitchFamily="18" charset="0"/>
                <a:ea typeface="宋体" panose="02010600030101010101" pitchFamily="2" charset="-122"/>
              </a:rPr>
              <a:t>i</a:t>
            </a:r>
            <a:endPar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endParaRP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x</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6</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7</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4 </a:t>
            </a:r>
            <a:r>
              <a:rPr kumimoji="0" lang="en-US" altLang="zh-CN" sz="1800" b="1" i="0" u="none" strike="noStrike" kern="0" cap="none" spc="0" normalizeH="0" baseline="0" noProof="0" dirty="0">
                <a:ln>
                  <a:noFill/>
                </a:ln>
                <a:solidFill>
                  <a:prstClr val="black"/>
                </a:solidFill>
                <a:effectLst/>
                <a:uLnTx/>
                <a:uFillTx/>
                <a:latin typeface="宋体" pitchFamily="2" charset="-122"/>
                <a:ea typeface="宋体" panose="02010600030101010101" pitchFamily="2" charset="-122"/>
              </a:rPr>
              <a:t>*</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err="1">
                <a:ln>
                  <a:noFill/>
                </a:ln>
                <a:solidFill>
                  <a:prstClr val="black"/>
                </a:solidFill>
                <a:effectLst/>
                <a:uLnTx/>
                <a:uFillTx/>
                <a:latin typeface="Times New Roman" pitchFamily="18" charset="0"/>
                <a:ea typeface="宋体" panose="02010600030101010101" pitchFamily="2" charset="-122"/>
              </a:rPr>
              <a:t>i</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8</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4 </a:t>
            </a:r>
            <a:r>
              <a:rPr kumimoji="0" lang="en-US" altLang="zh-CN" sz="1800" b="1" i="0" u="none" strike="noStrike" kern="0" cap="none" spc="0" normalizeH="0" baseline="0" noProof="0" dirty="0">
                <a:ln>
                  <a:noFill/>
                </a:ln>
                <a:solidFill>
                  <a:prstClr val="black"/>
                </a:solidFill>
                <a:effectLst/>
                <a:uLnTx/>
                <a:uFillTx/>
                <a:latin typeface="宋体" pitchFamily="2" charset="-122"/>
                <a:ea typeface="宋体" panose="02010600030101010101" pitchFamily="2" charset="-122"/>
              </a:rPr>
              <a:t>*</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j</a:t>
            </a: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9</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8</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7</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9</a:t>
            </a:r>
            <a:endPar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endParaRP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10</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4 </a:t>
            </a:r>
            <a:r>
              <a:rPr kumimoji="0" lang="en-US" altLang="zh-CN" sz="1800" b="1" i="0" u="none" strike="noStrike" kern="0" cap="none" spc="0" normalizeH="0" baseline="0" noProof="0" dirty="0">
                <a:ln>
                  <a:noFill/>
                </a:ln>
                <a:solidFill>
                  <a:prstClr val="black"/>
                </a:solidFill>
                <a:effectLst/>
                <a:uLnTx/>
                <a:uFillTx/>
                <a:latin typeface="宋体" pitchFamily="2" charset="-122"/>
                <a:ea typeface="宋体" panose="02010600030101010101" pitchFamily="2" charset="-122"/>
              </a:rPr>
              <a:t>*</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j</a:t>
            </a: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10</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x</a:t>
            </a: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err="1">
                <a:ln>
                  <a:noFill/>
                </a:ln>
                <a:solidFill>
                  <a:srgbClr val="FF0000"/>
                </a:solidFill>
                <a:effectLst/>
                <a:uLnTx/>
                <a:uFillTx/>
                <a:latin typeface="Times New Roman" pitchFamily="18" charset="0"/>
                <a:ea typeface="宋体" panose="02010600030101010101" pitchFamily="2" charset="-122"/>
              </a:rPr>
              <a:t>goto</a:t>
            </a:r>
            <a:r>
              <a:rPr kumimoji="0" lang="en-US" altLang="zh-CN" sz="1800" b="1" i="0" u="none" strike="noStrike" kern="0" cap="none" spc="0" normalizeH="0" baseline="0" noProof="0" dirty="0">
                <a:ln>
                  <a:noFill/>
                </a:ln>
                <a:solidFill>
                  <a:srgbClr val="FF0000"/>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srgbClr val="FF0000"/>
                </a:solidFill>
                <a:effectLst/>
                <a:uLnTx/>
                <a:uFillTx/>
                <a:latin typeface="Times New Roman" pitchFamily="18" charset="0"/>
                <a:ea typeface="宋体" panose="02010600030101010101" pitchFamily="2" charset="-122"/>
              </a:rPr>
              <a:t>B</a:t>
            </a:r>
            <a:r>
              <a:rPr kumimoji="0" lang="en-US" altLang="zh-CN" sz="1800" b="1" i="1" u="none" strike="noStrike" kern="0" cap="none" spc="0" normalizeH="0" baseline="-25000" noProof="0" dirty="0">
                <a:ln>
                  <a:noFill/>
                </a:ln>
                <a:solidFill>
                  <a:srgbClr val="FF0000"/>
                </a:solidFill>
                <a:effectLst/>
                <a:uLnTx/>
                <a:uFillTx/>
                <a:latin typeface="Times New Roman" pitchFamily="18" charset="0"/>
                <a:ea typeface="宋体" panose="02010600030101010101" pitchFamily="2" charset="-122"/>
              </a:rPr>
              <a:t>2</a:t>
            </a:r>
          </a:p>
        </p:txBody>
      </p:sp>
      <p:sp>
        <p:nvSpPr>
          <p:cNvPr id="23" name="Rectangle 35">
            <a:extLst>
              <a:ext uri="{FF2B5EF4-FFF2-40B4-BE49-F238E27FC236}">
                <a16:creationId xmlns:a16="http://schemas.microsoft.com/office/drawing/2014/main" id="{C689CA7D-BC3C-484B-BD0F-32B543D7B0AE}"/>
              </a:ext>
            </a:extLst>
          </p:cNvPr>
          <p:cNvSpPr>
            <a:spLocks noChangeArrowheads="1"/>
          </p:cNvSpPr>
          <p:nvPr/>
        </p:nvSpPr>
        <p:spPr bwMode="auto">
          <a:xfrm>
            <a:off x="7451794" y="3416261"/>
            <a:ext cx="1308100" cy="2216150"/>
          </a:xfrm>
          <a:prstGeom prst="rect">
            <a:avLst/>
          </a:prstGeom>
          <a:solidFill>
            <a:schemeClr val="bg1"/>
          </a:solidFill>
          <a:ln w="25400">
            <a:solidFill>
              <a:sysClr val="windowText" lastClr="000000"/>
            </a:solidFill>
            <a:miter lim="800000"/>
            <a:headEnd/>
            <a:tailEnd/>
          </a:ln>
          <a:effectLst>
            <a:outerShdw blurRad="50800" dist="50800" dir="2700000" algn="ctr" rotWithShape="0">
              <a:schemeClr val="tx1">
                <a:alpha val="40000"/>
              </a:schemeClr>
            </a:outerShdw>
          </a:effectLst>
        </p:spPr>
        <p:txBody>
          <a:bodyPr lIns="68580" tIns="0" rIns="68580" bIns="0"/>
          <a:lstStyle/>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11</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4 </a:t>
            </a:r>
            <a:r>
              <a:rPr kumimoji="0" lang="en-US" altLang="zh-CN" sz="1800" b="1" i="0" u="none" strike="noStrike" kern="0" cap="none" spc="0" normalizeH="0" baseline="0" noProof="0" dirty="0">
                <a:ln>
                  <a:noFill/>
                </a:ln>
                <a:solidFill>
                  <a:prstClr val="black"/>
                </a:solidFill>
                <a:effectLst/>
                <a:uLnTx/>
                <a:uFillTx/>
                <a:latin typeface="宋体" pitchFamily="2" charset="-122"/>
                <a:ea typeface="宋体" panose="02010600030101010101" pitchFamily="2" charset="-122"/>
              </a:rPr>
              <a:t>*</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a:ln>
                  <a:noFill/>
                </a:ln>
                <a:solidFill>
                  <a:prstClr val="black"/>
                </a:solidFill>
                <a:effectLst/>
                <a:uLnTx/>
                <a:uFillTx/>
                <a:latin typeface="Times New Roman" pitchFamily="18" charset="0"/>
                <a:ea typeface="宋体" panose="02010600030101010101" pitchFamily="2" charset="-122"/>
              </a:rPr>
              <a:t>i</a:t>
            </a:r>
            <a:endPar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endParaRP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x</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11</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12</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4 </a:t>
            </a:r>
            <a:r>
              <a:rPr kumimoji="0" lang="en-US" altLang="zh-CN" sz="1800" b="1" i="0" u="none" strike="noStrike" kern="0" cap="none" spc="0" normalizeH="0" baseline="0" noProof="0" dirty="0">
                <a:ln>
                  <a:noFill/>
                </a:ln>
                <a:solidFill>
                  <a:prstClr val="black"/>
                </a:solidFill>
                <a:effectLst/>
                <a:uLnTx/>
                <a:uFillTx/>
                <a:latin typeface="宋体" pitchFamily="2" charset="-122"/>
                <a:ea typeface="宋体" panose="02010600030101010101" pitchFamily="2" charset="-122"/>
              </a:rPr>
              <a:t>*</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a:ln>
                  <a:noFill/>
                </a:ln>
                <a:solidFill>
                  <a:prstClr val="black"/>
                </a:solidFill>
                <a:effectLst/>
                <a:uLnTx/>
                <a:uFillTx/>
                <a:latin typeface="Times New Roman" pitchFamily="18" charset="0"/>
                <a:ea typeface="宋体" panose="02010600030101010101" pitchFamily="2" charset="-122"/>
              </a:rPr>
              <a:t>i</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13</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4 </a:t>
            </a:r>
            <a:r>
              <a:rPr kumimoji="0" lang="en-US" altLang="zh-CN" sz="1800" b="1" i="0" u="none" strike="noStrike" kern="0" cap="none" spc="0" normalizeH="0" baseline="0" noProof="0" dirty="0">
                <a:ln>
                  <a:noFill/>
                </a:ln>
                <a:solidFill>
                  <a:prstClr val="black"/>
                </a:solidFill>
                <a:effectLst/>
                <a:uLnTx/>
                <a:uFillTx/>
                <a:latin typeface="宋体" pitchFamily="2" charset="-122"/>
                <a:ea typeface="宋体" panose="02010600030101010101" pitchFamily="2" charset="-122"/>
              </a:rPr>
              <a:t>*</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n</a:t>
            </a: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0"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14</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13</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12</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14</a:t>
            </a:r>
            <a:endPar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endParaRP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15</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4 </a:t>
            </a:r>
            <a:r>
              <a:rPr kumimoji="0" lang="en-US" altLang="zh-CN" sz="1800" b="1" i="0" u="none" strike="noStrike" kern="0" cap="none" spc="0" normalizeH="0" baseline="0" noProof="0" dirty="0">
                <a:ln>
                  <a:noFill/>
                </a:ln>
                <a:solidFill>
                  <a:prstClr val="black"/>
                </a:solidFill>
                <a:effectLst/>
                <a:uLnTx/>
                <a:uFillTx/>
                <a:latin typeface="宋体" pitchFamily="2" charset="-122"/>
                <a:ea typeface="宋体" panose="02010600030101010101" pitchFamily="2" charset="-122"/>
              </a:rPr>
              <a:t>*</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n</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15</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x</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p>
        </p:txBody>
      </p:sp>
      <p:sp>
        <p:nvSpPr>
          <p:cNvPr id="24" name="任意多边形 10">
            <a:extLst>
              <a:ext uri="{FF2B5EF4-FFF2-40B4-BE49-F238E27FC236}">
                <a16:creationId xmlns:a16="http://schemas.microsoft.com/office/drawing/2014/main" id="{8F6F07A5-8A36-4E81-B5A5-B4BA4D5B5204}"/>
              </a:ext>
            </a:extLst>
          </p:cNvPr>
          <p:cNvSpPr/>
          <p:nvPr/>
        </p:nvSpPr>
        <p:spPr>
          <a:xfrm>
            <a:off x="2205106" y="1782722"/>
            <a:ext cx="2874963" cy="4319588"/>
          </a:xfrm>
          <a:custGeom>
            <a:avLst/>
            <a:gdLst>
              <a:gd name="connsiteX0" fmla="*/ 807738 w 2874532"/>
              <a:gd name="connsiteY0" fmla="*/ 3903406 h 4319190"/>
              <a:gd name="connsiteX1" fmla="*/ 143858 w 2874532"/>
              <a:gd name="connsiteY1" fmla="*/ 3991088 h 4319190"/>
              <a:gd name="connsiteX2" fmla="*/ 269119 w 2874532"/>
              <a:gd name="connsiteY2" fmla="*/ 295910 h 4319190"/>
              <a:gd name="connsiteX3" fmla="*/ 2874532 w 2874532"/>
              <a:gd name="connsiteY3" fmla="*/ 496327 h 4319190"/>
            </a:gdLst>
            <a:ahLst/>
            <a:cxnLst>
              <a:cxn ang="0">
                <a:pos x="connsiteX0" y="connsiteY0"/>
              </a:cxn>
              <a:cxn ang="0">
                <a:pos x="connsiteX1" y="connsiteY1"/>
              </a:cxn>
              <a:cxn ang="0">
                <a:pos x="connsiteX2" y="connsiteY2"/>
              </a:cxn>
              <a:cxn ang="0">
                <a:pos x="connsiteX3" y="connsiteY3"/>
              </a:cxn>
            </a:cxnLst>
            <a:rect l="l" t="t" r="r" b="b"/>
            <a:pathLst>
              <a:path w="2874532" h="4319190">
                <a:moveTo>
                  <a:pt x="807738" y="3903406"/>
                </a:moveTo>
                <a:cubicBezTo>
                  <a:pt x="520683" y="4247871"/>
                  <a:pt x="233628" y="4592337"/>
                  <a:pt x="143858" y="3991088"/>
                </a:cubicBezTo>
                <a:cubicBezTo>
                  <a:pt x="54088" y="3389839"/>
                  <a:pt x="-185993" y="878370"/>
                  <a:pt x="269119" y="295910"/>
                </a:cubicBezTo>
                <a:cubicBezTo>
                  <a:pt x="724231" y="-286550"/>
                  <a:pt x="1799381" y="104888"/>
                  <a:pt x="2874532" y="496327"/>
                </a:cubicBezTo>
              </a:path>
            </a:pathLst>
          </a:custGeom>
          <a:noFill/>
          <a:ln w="25400" cap="flat" cmpd="sng" algn="ctr">
            <a:solidFill>
              <a:sysClr val="windowText" lastClr="000000"/>
            </a:solidFill>
            <a:prstDash val="solid"/>
            <a:tailEnd type="stealth" w="lg" len="lg"/>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white"/>
              </a:solidFill>
              <a:effectLst/>
              <a:uLnTx/>
              <a:uFillTx/>
              <a:latin typeface="Candara"/>
              <a:ea typeface="华文楷体" panose="02010600040101010101" pitchFamily="2" charset="-122"/>
              <a:cs typeface="+mn-cs"/>
            </a:endParaRPr>
          </a:p>
        </p:txBody>
      </p:sp>
      <p:sp>
        <p:nvSpPr>
          <p:cNvPr id="25" name="Freeform 21">
            <a:extLst>
              <a:ext uri="{FF2B5EF4-FFF2-40B4-BE49-F238E27FC236}">
                <a16:creationId xmlns:a16="http://schemas.microsoft.com/office/drawing/2014/main" id="{37E029B6-318C-4E04-8691-325DABE62FD7}"/>
              </a:ext>
            </a:extLst>
          </p:cNvPr>
          <p:cNvSpPr>
            <a:spLocks/>
          </p:cNvSpPr>
          <p:nvPr/>
        </p:nvSpPr>
        <p:spPr bwMode="auto">
          <a:xfrm rot="367755">
            <a:off x="4173606" y="2173247"/>
            <a:ext cx="768350" cy="1096963"/>
          </a:xfrm>
          <a:custGeom>
            <a:avLst/>
            <a:gdLst>
              <a:gd name="T0" fmla="*/ 2147483646 w 722"/>
              <a:gd name="T1" fmla="*/ 2147483646 h 1447"/>
              <a:gd name="T2" fmla="*/ 2147483646 w 722"/>
              <a:gd name="T3" fmla="*/ 2147483646 h 1447"/>
              <a:gd name="T4" fmla="*/ 2147483646 w 722"/>
              <a:gd name="T5" fmla="*/ 2147483646 h 1447"/>
              <a:gd name="T6" fmla="*/ 2147483646 w 722"/>
              <a:gd name="T7" fmla="*/ 2147483646 h 1447"/>
              <a:gd name="T8" fmla="*/ 2147483646 w 722"/>
              <a:gd name="T9" fmla="*/ 2147483646 h 1447"/>
              <a:gd name="T10" fmla="*/ 2147483646 w 722"/>
              <a:gd name="T11" fmla="*/ 2147483646 h 1447"/>
              <a:gd name="T12" fmla="*/ 2147483646 w 722"/>
              <a:gd name="T13" fmla="*/ 2147483646 h 1447"/>
              <a:gd name="T14" fmla="*/ 0 60000 65536"/>
              <a:gd name="T15" fmla="*/ 0 60000 65536"/>
              <a:gd name="T16" fmla="*/ 0 60000 65536"/>
              <a:gd name="T17" fmla="*/ 0 60000 65536"/>
              <a:gd name="T18" fmla="*/ 0 60000 65536"/>
              <a:gd name="T19" fmla="*/ 0 60000 65536"/>
              <a:gd name="T20" fmla="*/ 0 60000 65536"/>
              <a:gd name="T21" fmla="*/ 0 w 722"/>
              <a:gd name="T22" fmla="*/ 0 h 1447"/>
              <a:gd name="T23" fmla="*/ 722 w 722"/>
              <a:gd name="T24" fmla="*/ 1447 h 144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22" h="1447">
                <a:moveTo>
                  <a:pt x="722" y="1251"/>
                </a:moveTo>
                <a:cubicBezTo>
                  <a:pt x="605" y="1349"/>
                  <a:pt x="489" y="1447"/>
                  <a:pt x="392" y="1447"/>
                </a:cubicBezTo>
                <a:cubicBezTo>
                  <a:pt x="295" y="1447"/>
                  <a:pt x="203" y="1376"/>
                  <a:pt x="138" y="1251"/>
                </a:cubicBezTo>
                <a:cubicBezTo>
                  <a:pt x="73" y="1126"/>
                  <a:pt x="0" y="879"/>
                  <a:pt x="3" y="697"/>
                </a:cubicBezTo>
                <a:cubicBezTo>
                  <a:pt x="6" y="515"/>
                  <a:pt x="83" y="272"/>
                  <a:pt x="153" y="157"/>
                </a:cubicBezTo>
                <a:cubicBezTo>
                  <a:pt x="223" y="42"/>
                  <a:pt x="338" y="0"/>
                  <a:pt x="423" y="7"/>
                </a:cubicBezTo>
                <a:cubicBezTo>
                  <a:pt x="508" y="14"/>
                  <a:pt x="612" y="161"/>
                  <a:pt x="662" y="201"/>
                </a:cubicBezTo>
              </a:path>
            </a:pathLst>
          </a:custGeom>
          <a:noFill/>
          <a:ln w="25400">
            <a:solidFill>
              <a:sysClr val="windowText" lastClr="000000"/>
            </a:solidFill>
            <a:round/>
            <a:headEnd/>
            <a:tailEnd type="stealth" w="lg" len="lg"/>
          </a:ln>
          <a:extLst>
            <a:ext uri="{909E8E84-426E-40DD-AFC4-6F175D3DCCD1}">
              <a14:hiddenFill xmlns:a14="http://schemas.microsoft.com/office/drawing/2010/main">
                <a:solidFill>
                  <a:srgbClr val="FFFFFF"/>
                </a:solid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4" name="文本框 3">
            <a:extLst>
              <a:ext uri="{FF2B5EF4-FFF2-40B4-BE49-F238E27FC236}">
                <a16:creationId xmlns:a16="http://schemas.microsoft.com/office/drawing/2014/main" id="{F699D090-3A76-27A1-EBC8-EE8332E8C535}"/>
              </a:ext>
            </a:extLst>
          </p:cNvPr>
          <p:cNvSpPr txBox="1"/>
          <p:nvPr/>
        </p:nvSpPr>
        <p:spPr>
          <a:xfrm>
            <a:off x="3548613" y="5887792"/>
            <a:ext cx="4801314" cy="461665"/>
          </a:xfrm>
          <a:prstGeom prst="rect">
            <a:avLst/>
          </a:prstGeom>
          <a:noFill/>
        </p:spPr>
        <p:txBody>
          <a:bodyPr wrap="none" rtlCol="0">
            <a:spAutoFit/>
          </a:bodyPr>
          <a:lstStyle/>
          <a:p>
            <a:r>
              <a:rPr lang="zh-CN" altLang="en-US" sz="2400" dirty="0">
                <a:solidFill>
                  <a:srgbClr val="3333FF"/>
                </a:solidFill>
              </a:rPr>
              <a:t>跳转语句的标号发生了什么改变？</a:t>
            </a:r>
          </a:p>
        </p:txBody>
      </p:sp>
    </p:spTree>
    <p:extLst>
      <p:ext uri="{BB962C8B-B14F-4D97-AF65-F5344CB8AC3E}">
        <p14:creationId xmlns:p14="http://schemas.microsoft.com/office/powerpoint/2010/main" val="41085008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8C5979-34C0-4D9B-B9B5-F67D78A8FFB0}"/>
              </a:ext>
            </a:extLst>
          </p:cNvPr>
          <p:cNvSpPr>
            <a:spLocks noGrp="1"/>
          </p:cNvSpPr>
          <p:nvPr>
            <p:ph type="title"/>
          </p:nvPr>
        </p:nvSpPr>
        <p:spPr/>
        <p:txBody>
          <a:bodyPr/>
          <a:lstStyle/>
          <a:p>
            <a:r>
              <a:rPr lang="en-US" altLang="zh-CN" dirty="0"/>
              <a:t>10.1</a:t>
            </a:r>
            <a:r>
              <a:rPr lang="zh-CN" altLang="en-US" dirty="0"/>
              <a:t>　优化技术介绍</a:t>
            </a:r>
          </a:p>
        </p:txBody>
      </p:sp>
      <p:sp>
        <p:nvSpPr>
          <p:cNvPr id="3" name="内容占位符 2">
            <a:extLst>
              <a:ext uri="{FF2B5EF4-FFF2-40B4-BE49-F238E27FC236}">
                <a16:creationId xmlns:a16="http://schemas.microsoft.com/office/drawing/2014/main" id="{412B5555-2F21-48E3-AD7F-CC99057FB01F}"/>
              </a:ext>
            </a:extLst>
          </p:cNvPr>
          <p:cNvSpPr>
            <a:spLocks noGrp="1"/>
          </p:cNvSpPr>
          <p:nvPr>
            <p:ph idx="1"/>
          </p:nvPr>
        </p:nvSpPr>
        <p:spPr/>
        <p:txBody>
          <a:bodyPr>
            <a:normAutofit/>
          </a:bodyPr>
          <a:lstStyle/>
          <a:p>
            <a:r>
              <a:rPr lang="zh-CN" altLang="en-US" dirty="0"/>
              <a:t>所谓代码优化，是指对</a:t>
            </a:r>
            <a:r>
              <a:rPr lang="zh-CN" altLang="en-US" dirty="0">
                <a:solidFill>
                  <a:srgbClr val="FF0000"/>
                </a:solidFill>
              </a:rPr>
              <a:t>中间代码</a:t>
            </a:r>
            <a:r>
              <a:rPr lang="zh-CN" altLang="en-US" dirty="0"/>
              <a:t>或</a:t>
            </a:r>
            <a:r>
              <a:rPr lang="zh-CN" altLang="en-US" dirty="0">
                <a:solidFill>
                  <a:srgbClr val="FF0000"/>
                </a:solidFill>
              </a:rPr>
              <a:t>目标代码</a:t>
            </a:r>
            <a:r>
              <a:rPr lang="zh-CN" altLang="en-US" dirty="0"/>
              <a:t>进行</a:t>
            </a:r>
            <a:r>
              <a:rPr lang="zh-CN" altLang="en-US" dirty="0">
                <a:solidFill>
                  <a:srgbClr val="C00000"/>
                </a:solidFill>
              </a:rPr>
              <a:t>等价变换</a:t>
            </a:r>
            <a:r>
              <a:rPr lang="zh-CN" altLang="en-US" dirty="0"/>
              <a:t>，使得变换后的代码</a:t>
            </a:r>
            <a:r>
              <a:rPr lang="zh-CN" altLang="en-US" dirty="0">
                <a:solidFill>
                  <a:srgbClr val="0000FF"/>
                </a:solidFill>
              </a:rPr>
              <a:t>运行速度加快</a:t>
            </a:r>
            <a:r>
              <a:rPr lang="zh-CN" altLang="en-US" dirty="0"/>
              <a:t>和</a:t>
            </a:r>
            <a:r>
              <a:rPr lang="zh-CN" altLang="en-US" dirty="0">
                <a:solidFill>
                  <a:srgbClr val="0000FF"/>
                </a:solidFill>
              </a:rPr>
              <a:t>存储空间减少</a:t>
            </a:r>
            <a:r>
              <a:rPr lang="zh-CN" altLang="en-US" dirty="0"/>
              <a:t>。</a:t>
            </a:r>
            <a:endParaRPr lang="en-US" altLang="zh-CN" dirty="0"/>
          </a:p>
          <a:p>
            <a:r>
              <a:rPr lang="zh-CN" altLang="en-US" dirty="0"/>
              <a:t>优化分类</a:t>
            </a:r>
            <a:endParaRPr lang="en-US" altLang="zh-CN" dirty="0"/>
          </a:p>
          <a:p>
            <a:r>
              <a:rPr lang="zh-CN" altLang="en-US" dirty="0"/>
              <a:t>优化的思路</a:t>
            </a:r>
            <a:endParaRPr lang="en-US" altLang="zh-CN" dirty="0"/>
          </a:p>
          <a:p>
            <a:r>
              <a:rPr lang="zh-CN" altLang="en-US" dirty="0"/>
              <a:t>分析方法</a:t>
            </a:r>
            <a:endParaRPr lang="en-US" altLang="zh-CN" dirty="0"/>
          </a:p>
          <a:p>
            <a:r>
              <a:rPr lang="zh-CN" altLang="en-US" dirty="0"/>
              <a:t>优化的顺序与重复</a:t>
            </a:r>
            <a:endParaRPr lang="en-US" altLang="zh-CN" dirty="0"/>
          </a:p>
          <a:p>
            <a:endParaRPr lang="zh-CN" altLang="en-US" dirty="0"/>
          </a:p>
          <a:p>
            <a:endParaRPr lang="zh-CN" altLang="en-US" dirty="0"/>
          </a:p>
        </p:txBody>
      </p:sp>
    </p:spTree>
    <p:extLst>
      <p:ext uri="{BB962C8B-B14F-4D97-AF65-F5344CB8AC3E}">
        <p14:creationId xmlns:p14="http://schemas.microsoft.com/office/powerpoint/2010/main" val="238254354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10.2</a:t>
            </a:r>
            <a:r>
              <a:rPr lang="zh-CN" altLang="en-US" dirty="0"/>
              <a:t>　基本块、流图和循环 </a:t>
            </a:r>
          </a:p>
        </p:txBody>
      </p:sp>
      <p:sp>
        <p:nvSpPr>
          <p:cNvPr id="3" name="内容占位符 2"/>
          <p:cNvSpPr>
            <a:spLocks noGrp="1"/>
          </p:cNvSpPr>
          <p:nvPr>
            <p:ph idx="1"/>
          </p:nvPr>
        </p:nvSpPr>
        <p:spPr>
          <a:xfrm>
            <a:off x="487822" y="942764"/>
            <a:ext cx="10515599" cy="4760612"/>
          </a:xfrm>
        </p:spPr>
        <p:txBody>
          <a:bodyPr>
            <a:normAutofit/>
          </a:bodyPr>
          <a:lstStyle/>
          <a:p>
            <a:pPr>
              <a:lnSpc>
                <a:spcPct val="150000"/>
              </a:lnSpc>
              <a:defRPr/>
            </a:pPr>
            <a:r>
              <a:rPr lang="en-US" altLang="zh-CN" b="1" dirty="0"/>
              <a:t>10.2.1</a:t>
            </a:r>
            <a:r>
              <a:rPr lang="zh-CN" altLang="en-US" b="1" dirty="0"/>
              <a:t>　基本块</a:t>
            </a:r>
          </a:p>
          <a:p>
            <a:pPr>
              <a:lnSpc>
                <a:spcPct val="150000"/>
              </a:lnSpc>
              <a:defRPr/>
            </a:pPr>
            <a:r>
              <a:rPr lang="en-US" altLang="zh-CN" b="1" dirty="0"/>
              <a:t>10.2.2</a:t>
            </a:r>
            <a:r>
              <a:rPr lang="zh-CN" altLang="en-US" b="1" dirty="0"/>
              <a:t>　流图</a:t>
            </a:r>
            <a:endParaRPr lang="en-US" altLang="zh-CN" b="1" dirty="0"/>
          </a:p>
          <a:p>
            <a:pPr>
              <a:lnSpc>
                <a:spcPct val="150000"/>
              </a:lnSpc>
              <a:defRPr/>
            </a:pPr>
            <a:r>
              <a:rPr lang="en-US" altLang="zh-CN" b="1" u="sng" dirty="0">
                <a:solidFill>
                  <a:srgbClr val="C00000"/>
                </a:solidFill>
              </a:rPr>
              <a:t>10.2.3   </a:t>
            </a:r>
            <a:r>
              <a:rPr lang="zh-CN" altLang="en-US" b="1" u="sng" dirty="0">
                <a:solidFill>
                  <a:srgbClr val="C00000"/>
                </a:solidFill>
              </a:rPr>
              <a:t>常用的优化方法</a:t>
            </a:r>
          </a:p>
          <a:p>
            <a:pPr>
              <a:lnSpc>
                <a:spcPct val="150000"/>
              </a:lnSpc>
              <a:defRPr/>
            </a:pPr>
            <a:r>
              <a:rPr lang="en-US" altLang="zh-CN" b="1" dirty="0"/>
              <a:t>10.2.3</a:t>
            </a:r>
            <a:r>
              <a:rPr lang="zh-CN" altLang="en-US" b="1" dirty="0"/>
              <a:t>　循环</a:t>
            </a:r>
          </a:p>
        </p:txBody>
      </p:sp>
    </p:spTree>
    <p:extLst>
      <p:ext uri="{BB962C8B-B14F-4D97-AF65-F5344CB8AC3E}">
        <p14:creationId xmlns:p14="http://schemas.microsoft.com/office/powerpoint/2010/main" val="186384173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3C283D-4A9C-4DC3-9EB6-A25B0FD7BBE9}"/>
              </a:ext>
            </a:extLst>
          </p:cNvPr>
          <p:cNvSpPr>
            <a:spLocks noGrp="1"/>
          </p:cNvSpPr>
          <p:nvPr>
            <p:ph type="title"/>
          </p:nvPr>
        </p:nvSpPr>
        <p:spPr/>
        <p:txBody>
          <a:bodyPr/>
          <a:lstStyle/>
          <a:p>
            <a:r>
              <a:rPr lang="en-US" altLang="zh-CN" dirty="0"/>
              <a:t>10.2.3   </a:t>
            </a:r>
            <a:r>
              <a:rPr lang="zh-CN" altLang="en-US" dirty="0"/>
              <a:t>常用的优化方法</a:t>
            </a:r>
          </a:p>
        </p:txBody>
      </p:sp>
      <p:sp>
        <p:nvSpPr>
          <p:cNvPr id="3" name="内容占位符 2">
            <a:extLst>
              <a:ext uri="{FF2B5EF4-FFF2-40B4-BE49-F238E27FC236}">
                <a16:creationId xmlns:a16="http://schemas.microsoft.com/office/drawing/2014/main" id="{B9BC7FA6-D566-4533-8035-55A8FA202925}"/>
              </a:ext>
            </a:extLst>
          </p:cNvPr>
          <p:cNvSpPr>
            <a:spLocks noGrp="1"/>
          </p:cNvSpPr>
          <p:nvPr>
            <p:ph idx="1"/>
          </p:nvPr>
        </p:nvSpPr>
        <p:spPr/>
        <p:txBody>
          <a:bodyPr/>
          <a:lstStyle/>
          <a:p>
            <a:r>
              <a:rPr lang="zh-CN" altLang="en-US" dirty="0"/>
              <a:t>常用的优化方法</a:t>
            </a:r>
            <a:endParaRPr lang="en-US" altLang="zh-CN" dirty="0"/>
          </a:p>
          <a:p>
            <a:pPr lvl="1"/>
            <a:r>
              <a:rPr lang="zh-CN" altLang="en-US" sz="2400" dirty="0">
                <a:solidFill>
                  <a:schemeClr val="tx1"/>
                </a:solidFill>
              </a:rPr>
              <a:t>删除公共子表达式</a:t>
            </a:r>
            <a:r>
              <a:rPr lang="en-US" altLang="zh-CN" sz="2400" dirty="0">
                <a:solidFill>
                  <a:schemeClr val="tx1"/>
                </a:solidFill>
              </a:rPr>
              <a:t>/</a:t>
            </a:r>
            <a:r>
              <a:rPr lang="zh-CN" altLang="en-US" sz="2400" dirty="0">
                <a:solidFill>
                  <a:schemeClr val="tx1"/>
                </a:solidFill>
              </a:rPr>
              <a:t>复制传播</a:t>
            </a:r>
          </a:p>
          <a:p>
            <a:pPr lvl="1"/>
            <a:r>
              <a:rPr lang="zh-CN" altLang="en-US" sz="2400" dirty="0">
                <a:solidFill>
                  <a:srgbClr val="0E7C7E"/>
                </a:solidFill>
              </a:rPr>
              <a:t>常量合并</a:t>
            </a:r>
            <a:r>
              <a:rPr lang="en-US" altLang="zh-CN" sz="2400" dirty="0">
                <a:solidFill>
                  <a:srgbClr val="0E7C7E"/>
                </a:solidFill>
              </a:rPr>
              <a:t>/</a:t>
            </a:r>
            <a:r>
              <a:rPr lang="zh-CN" altLang="en-US" sz="2400" dirty="0">
                <a:solidFill>
                  <a:srgbClr val="0E7C7E"/>
                </a:solidFill>
              </a:rPr>
              <a:t>常量传播</a:t>
            </a:r>
            <a:endParaRPr lang="en-US" altLang="zh-CN" sz="2400" dirty="0">
              <a:solidFill>
                <a:srgbClr val="0E7C7E"/>
              </a:solidFill>
            </a:endParaRPr>
          </a:p>
          <a:p>
            <a:pPr lvl="1"/>
            <a:r>
              <a:rPr lang="zh-CN" altLang="en-US" sz="2400" dirty="0">
                <a:solidFill>
                  <a:schemeClr val="tx1"/>
                </a:solidFill>
              </a:rPr>
              <a:t>删除无用代码</a:t>
            </a:r>
          </a:p>
          <a:p>
            <a:pPr lvl="1"/>
            <a:r>
              <a:rPr lang="zh-CN" altLang="en-US" sz="2400" dirty="0">
                <a:solidFill>
                  <a:srgbClr val="0E7C7E"/>
                </a:solidFill>
              </a:rPr>
              <a:t>代码移动</a:t>
            </a:r>
            <a:r>
              <a:rPr lang="en-US" altLang="zh-CN" sz="2400" dirty="0">
                <a:solidFill>
                  <a:srgbClr val="0E7C7E"/>
                </a:solidFill>
              </a:rPr>
              <a:t>(</a:t>
            </a:r>
            <a:r>
              <a:rPr lang="zh-CN" altLang="en-US" sz="2400" dirty="0">
                <a:solidFill>
                  <a:srgbClr val="0E7C7E"/>
                </a:solidFill>
              </a:rPr>
              <a:t>外提</a:t>
            </a:r>
            <a:r>
              <a:rPr lang="en-US" altLang="zh-CN" sz="2400" dirty="0">
                <a:solidFill>
                  <a:srgbClr val="0E7C7E"/>
                </a:solidFill>
              </a:rPr>
              <a:t>)</a:t>
            </a:r>
            <a:endParaRPr lang="zh-CN" altLang="en-US" sz="2400" dirty="0">
              <a:solidFill>
                <a:srgbClr val="0E7C7E"/>
              </a:solidFill>
            </a:endParaRPr>
          </a:p>
          <a:p>
            <a:pPr lvl="1"/>
            <a:r>
              <a:rPr lang="zh-CN" altLang="en-US" sz="2400" dirty="0">
                <a:solidFill>
                  <a:schemeClr val="tx1"/>
                </a:solidFill>
              </a:rPr>
              <a:t>强度削弱</a:t>
            </a:r>
          </a:p>
          <a:p>
            <a:pPr lvl="1"/>
            <a:r>
              <a:rPr lang="zh-CN" altLang="en-US" sz="2400" dirty="0">
                <a:solidFill>
                  <a:schemeClr val="tx1"/>
                </a:solidFill>
              </a:rPr>
              <a:t>删除归纳变量</a:t>
            </a:r>
          </a:p>
          <a:p>
            <a:endParaRPr lang="zh-CN" altLang="en-US" dirty="0"/>
          </a:p>
        </p:txBody>
      </p:sp>
    </p:spTree>
    <p:extLst>
      <p:ext uri="{BB962C8B-B14F-4D97-AF65-F5344CB8AC3E}">
        <p14:creationId xmlns:p14="http://schemas.microsoft.com/office/powerpoint/2010/main" val="269353124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D02522-B8AC-4CC7-B9BA-D679A4C07869}"/>
              </a:ext>
            </a:extLst>
          </p:cNvPr>
          <p:cNvSpPr>
            <a:spLocks noGrp="1"/>
          </p:cNvSpPr>
          <p:nvPr>
            <p:ph type="title"/>
          </p:nvPr>
        </p:nvSpPr>
        <p:spPr/>
        <p:txBody>
          <a:bodyPr/>
          <a:lstStyle/>
          <a:p>
            <a:r>
              <a:rPr lang="en-US" altLang="zh-CN" dirty="0"/>
              <a:t>10.2.3   </a:t>
            </a:r>
            <a:r>
              <a:rPr lang="zh-CN" altLang="en-US" dirty="0"/>
              <a:t>常用的优化方法</a:t>
            </a:r>
          </a:p>
        </p:txBody>
      </p:sp>
      <p:sp>
        <p:nvSpPr>
          <p:cNvPr id="3" name="内容占位符 2">
            <a:extLst>
              <a:ext uri="{FF2B5EF4-FFF2-40B4-BE49-F238E27FC236}">
                <a16:creationId xmlns:a16="http://schemas.microsoft.com/office/drawing/2014/main" id="{B0499D04-0D65-4453-AE90-F9BC1C3774CC}"/>
              </a:ext>
            </a:extLst>
          </p:cNvPr>
          <p:cNvSpPr>
            <a:spLocks noGrp="1"/>
          </p:cNvSpPr>
          <p:nvPr>
            <p:ph idx="1"/>
          </p:nvPr>
        </p:nvSpPr>
        <p:spPr>
          <a:xfrm>
            <a:off x="487822" y="942764"/>
            <a:ext cx="11200595" cy="5637024"/>
          </a:xfrm>
        </p:spPr>
        <p:txBody>
          <a:bodyPr/>
          <a:lstStyle/>
          <a:p>
            <a:pPr marL="0" indent="0">
              <a:buNone/>
            </a:pPr>
            <a:r>
              <a:rPr lang="zh-CN" altLang="en-US" dirty="0">
                <a:solidFill>
                  <a:srgbClr val="3C5A6B"/>
                </a:solidFill>
              </a:rPr>
              <a:t>删除公共子表达式</a:t>
            </a:r>
            <a:r>
              <a:rPr lang="en-US" altLang="zh-CN" dirty="0">
                <a:solidFill>
                  <a:srgbClr val="3C5A6B"/>
                </a:solidFill>
              </a:rPr>
              <a:t>(CSE)</a:t>
            </a:r>
          </a:p>
          <a:p>
            <a:r>
              <a:rPr lang="zh-CN" altLang="en-US" dirty="0"/>
              <a:t>公共子表达式</a:t>
            </a:r>
          </a:p>
          <a:p>
            <a:r>
              <a:rPr lang="zh-CN" altLang="en-US" dirty="0"/>
              <a:t>如果表达式</a:t>
            </a:r>
            <a:r>
              <a:rPr lang="en-US" altLang="zh-CN" dirty="0">
                <a:solidFill>
                  <a:srgbClr val="0000FF"/>
                </a:solidFill>
              </a:rPr>
              <a:t>x op y</a:t>
            </a:r>
            <a:r>
              <a:rPr lang="zh-CN" altLang="en-US" dirty="0"/>
              <a:t>先前已被计算过，并且从先前的计算到现在，</a:t>
            </a:r>
            <a:r>
              <a:rPr lang="en-US" altLang="zh-CN" dirty="0">
                <a:solidFill>
                  <a:srgbClr val="0000FF"/>
                </a:solidFill>
              </a:rPr>
              <a:t>x op y</a:t>
            </a:r>
            <a:r>
              <a:rPr lang="zh-CN" altLang="en-US" dirty="0"/>
              <a:t>中变量的</a:t>
            </a:r>
            <a:r>
              <a:rPr lang="zh-CN" altLang="en-US" dirty="0">
                <a:solidFill>
                  <a:srgbClr val="0000FF"/>
                </a:solidFill>
              </a:rPr>
              <a:t>值没有改变</a:t>
            </a:r>
            <a:r>
              <a:rPr lang="zh-CN" altLang="en-US" dirty="0"/>
              <a:t>，那么</a:t>
            </a:r>
            <a:r>
              <a:rPr lang="en-US" altLang="zh-CN" dirty="0">
                <a:solidFill>
                  <a:srgbClr val="0000FF"/>
                </a:solidFill>
              </a:rPr>
              <a:t>x op y</a:t>
            </a:r>
            <a:r>
              <a:rPr lang="zh-CN" altLang="en-US" dirty="0"/>
              <a:t>的这次出现就称为</a:t>
            </a:r>
            <a:r>
              <a:rPr lang="zh-CN" altLang="en-US" dirty="0">
                <a:solidFill>
                  <a:srgbClr val="C00000"/>
                </a:solidFill>
              </a:rPr>
              <a:t>公共子表达式</a:t>
            </a:r>
            <a:r>
              <a:rPr lang="en-US" altLang="zh-CN" dirty="0"/>
              <a:t>(common subexpression)</a:t>
            </a:r>
          </a:p>
          <a:p>
            <a:endParaRPr lang="zh-CN" altLang="en-US" dirty="0"/>
          </a:p>
        </p:txBody>
      </p:sp>
    </p:spTree>
    <p:extLst>
      <p:ext uri="{BB962C8B-B14F-4D97-AF65-F5344CB8AC3E}">
        <p14:creationId xmlns:p14="http://schemas.microsoft.com/office/powerpoint/2010/main" val="371431488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D02522-B8AC-4CC7-B9BA-D679A4C07869}"/>
              </a:ext>
            </a:extLst>
          </p:cNvPr>
          <p:cNvSpPr>
            <a:spLocks noGrp="1"/>
          </p:cNvSpPr>
          <p:nvPr>
            <p:ph type="title"/>
          </p:nvPr>
        </p:nvSpPr>
        <p:spPr/>
        <p:txBody>
          <a:bodyPr/>
          <a:lstStyle/>
          <a:p>
            <a:r>
              <a:rPr lang="en-US" altLang="zh-CN" dirty="0"/>
              <a:t>10.2.3   </a:t>
            </a:r>
            <a:r>
              <a:rPr lang="zh-CN" altLang="en-US" dirty="0"/>
              <a:t>常用的优化方法</a:t>
            </a:r>
          </a:p>
        </p:txBody>
      </p:sp>
      <p:sp>
        <p:nvSpPr>
          <p:cNvPr id="3" name="内容占位符 2">
            <a:extLst>
              <a:ext uri="{FF2B5EF4-FFF2-40B4-BE49-F238E27FC236}">
                <a16:creationId xmlns:a16="http://schemas.microsoft.com/office/drawing/2014/main" id="{B0499D04-0D65-4453-AE90-F9BC1C3774CC}"/>
              </a:ext>
            </a:extLst>
          </p:cNvPr>
          <p:cNvSpPr>
            <a:spLocks noGrp="1"/>
          </p:cNvSpPr>
          <p:nvPr>
            <p:ph idx="1"/>
          </p:nvPr>
        </p:nvSpPr>
        <p:spPr>
          <a:xfrm>
            <a:off x="487822" y="942764"/>
            <a:ext cx="1871065" cy="617641"/>
          </a:xfrm>
        </p:spPr>
        <p:txBody>
          <a:bodyPr/>
          <a:lstStyle/>
          <a:p>
            <a:r>
              <a:rPr lang="zh-CN" altLang="en-US" dirty="0"/>
              <a:t>例</a:t>
            </a:r>
          </a:p>
        </p:txBody>
      </p:sp>
      <p:sp>
        <p:nvSpPr>
          <p:cNvPr id="5" name="Rectangle 33">
            <a:extLst>
              <a:ext uri="{FF2B5EF4-FFF2-40B4-BE49-F238E27FC236}">
                <a16:creationId xmlns:a16="http://schemas.microsoft.com/office/drawing/2014/main" id="{0A1790B7-8BB5-4947-9951-8F78B6DEDB06}"/>
              </a:ext>
            </a:extLst>
          </p:cNvPr>
          <p:cNvSpPr>
            <a:spLocks noChangeArrowheads="1"/>
          </p:cNvSpPr>
          <p:nvPr/>
        </p:nvSpPr>
        <p:spPr bwMode="auto">
          <a:xfrm>
            <a:off x="3147875" y="3445601"/>
            <a:ext cx="1189037" cy="2403475"/>
          </a:xfrm>
          <a:prstGeom prst="rect">
            <a:avLst/>
          </a:prstGeom>
          <a:solidFill>
            <a:schemeClr val="bg1"/>
          </a:solidFill>
          <a:ln w="25400">
            <a:solidFill>
              <a:sysClr val="windowText" lastClr="000000"/>
            </a:solidFill>
            <a:miter lim="800000"/>
            <a:headEnd/>
            <a:tailEnd/>
          </a:ln>
          <a:effectLst>
            <a:outerShdw blurRad="50800" dist="50800" dir="5400000" algn="ctr" rotWithShape="0">
              <a:schemeClr val="tx1">
                <a:alpha val="40000"/>
              </a:schemeClr>
            </a:outerShdw>
          </a:effectLst>
        </p:spPr>
        <p:txBody>
          <a:bodyPr lIns="68580" tIns="0" rIns="68580" bIns="0"/>
          <a:lstStyle/>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6</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4 </a:t>
            </a:r>
            <a:r>
              <a:rPr kumimoji="0" lang="en-US" altLang="zh-CN" sz="1800" b="1" i="0" u="none" strike="noStrike" kern="0" cap="none" spc="0" normalizeH="0" baseline="0" noProof="0" dirty="0">
                <a:ln>
                  <a:noFill/>
                </a:ln>
                <a:solidFill>
                  <a:prstClr val="black"/>
                </a:solidFill>
                <a:effectLst/>
                <a:uLnTx/>
                <a:uFillTx/>
                <a:latin typeface="宋体" pitchFamily="2" charset="-122"/>
                <a:ea typeface="宋体" panose="02010600030101010101" pitchFamily="2" charset="-122"/>
              </a:rPr>
              <a:t>*</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a:ln>
                  <a:noFill/>
                </a:ln>
                <a:solidFill>
                  <a:prstClr val="black"/>
                </a:solidFill>
                <a:effectLst/>
                <a:uLnTx/>
                <a:uFillTx/>
                <a:latin typeface="Times New Roman" pitchFamily="18" charset="0"/>
                <a:ea typeface="宋体" panose="02010600030101010101" pitchFamily="2" charset="-122"/>
              </a:rPr>
              <a:t>i</a:t>
            </a:r>
            <a:endPar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endParaRP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x</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6</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7</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4 </a:t>
            </a:r>
            <a:r>
              <a:rPr kumimoji="0" lang="en-US" altLang="zh-CN" sz="1800" b="1" i="0" u="none" strike="noStrike" kern="0" cap="none" spc="0" normalizeH="0" baseline="0" noProof="0" dirty="0">
                <a:ln>
                  <a:noFill/>
                </a:ln>
                <a:solidFill>
                  <a:prstClr val="black"/>
                </a:solidFill>
                <a:effectLst/>
                <a:uLnTx/>
                <a:uFillTx/>
                <a:latin typeface="宋体" pitchFamily="2" charset="-122"/>
                <a:ea typeface="宋体" panose="02010600030101010101" pitchFamily="2" charset="-122"/>
              </a:rPr>
              <a:t>*</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a:ln>
                  <a:noFill/>
                </a:ln>
                <a:solidFill>
                  <a:prstClr val="black"/>
                </a:solidFill>
                <a:effectLst/>
                <a:uLnTx/>
                <a:uFillTx/>
                <a:latin typeface="Times New Roman" pitchFamily="18" charset="0"/>
                <a:ea typeface="宋体" panose="02010600030101010101" pitchFamily="2" charset="-122"/>
              </a:rPr>
              <a:t>i</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8</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4 </a:t>
            </a:r>
            <a:r>
              <a:rPr kumimoji="0" lang="en-US" altLang="zh-CN" sz="1800" b="1" i="0" u="none" strike="noStrike" kern="0" cap="none" spc="0" normalizeH="0" baseline="0" noProof="0" dirty="0">
                <a:ln>
                  <a:noFill/>
                </a:ln>
                <a:solidFill>
                  <a:prstClr val="black"/>
                </a:solidFill>
                <a:effectLst/>
                <a:uLnTx/>
                <a:uFillTx/>
                <a:latin typeface="宋体" pitchFamily="2" charset="-122"/>
                <a:ea typeface="宋体" panose="02010600030101010101" pitchFamily="2" charset="-122"/>
              </a:rPr>
              <a:t>*</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j</a:t>
            </a: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9</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8</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7</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9</a:t>
            </a:r>
            <a:endPar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endParaRP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10</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4 </a:t>
            </a:r>
            <a:r>
              <a:rPr kumimoji="0" lang="en-US" altLang="zh-CN" sz="1800" b="1" i="0" u="none" strike="noStrike" kern="0" cap="none" spc="0" normalizeH="0" baseline="0" noProof="0" dirty="0">
                <a:ln>
                  <a:noFill/>
                </a:ln>
                <a:solidFill>
                  <a:prstClr val="black"/>
                </a:solidFill>
                <a:effectLst/>
                <a:uLnTx/>
                <a:uFillTx/>
                <a:latin typeface="宋体" pitchFamily="2" charset="-122"/>
                <a:ea typeface="宋体" panose="02010600030101010101" pitchFamily="2" charset="-122"/>
              </a:rPr>
              <a:t>*</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j</a:t>
            </a: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10</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x</a:t>
            </a: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err="1">
                <a:ln>
                  <a:noFill/>
                </a:ln>
                <a:solidFill>
                  <a:prstClr val="black"/>
                </a:solidFill>
                <a:effectLst/>
                <a:uLnTx/>
                <a:uFillTx/>
                <a:latin typeface="Times New Roman" pitchFamily="18" charset="0"/>
                <a:ea typeface="宋体" panose="02010600030101010101" pitchFamily="2" charset="-122"/>
              </a:rPr>
              <a:t>goto</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B</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2</a:t>
            </a:r>
          </a:p>
        </p:txBody>
      </p:sp>
      <p:sp>
        <p:nvSpPr>
          <p:cNvPr id="6" name="Rectangle 33">
            <a:extLst>
              <a:ext uri="{FF2B5EF4-FFF2-40B4-BE49-F238E27FC236}">
                <a16:creationId xmlns:a16="http://schemas.microsoft.com/office/drawing/2014/main" id="{18D63A6A-472A-49CA-B7FE-482E5C4364FF}"/>
              </a:ext>
            </a:extLst>
          </p:cNvPr>
          <p:cNvSpPr>
            <a:spLocks noChangeArrowheads="1"/>
          </p:cNvSpPr>
          <p:nvPr/>
        </p:nvSpPr>
        <p:spPr bwMode="auto">
          <a:xfrm>
            <a:off x="7819583" y="1287303"/>
            <a:ext cx="1189038" cy="1889125"/>
          </a:xfrm>
          <a:prstGeom prst="rect">
            <a:avLst/>
          </a:prstGeom>
          <a:solidFill>
            <a:schemeClr val="accent6">
              <a:lumMod val="20000"/>
              <a:lumOff val="80000"/>
            </a:schemeClr>
          </a:solidFill>
          <a:ln w="25400">
            <a:solidFill>
              <a:sysClr val="windowText" lastClr="000000"/>
            </a:solidFill>
            <a:prstDash val="lgDash"/>
            <a:miter lim="800000"/>
            <a:headEnd/>
            <a:tailEnd/>
          </a:ln>
        </p:spPr>
        <p:txBody>
          <a:bodyPr lIns="68580" tIns="0" rIns="68580" bIns="0"/>
          <a:lstStyle/>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6</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4 </a:t>
            </a:r>
            <a:r>
              <a:rPr kumimoji="0" lang="en-US" altLang="zh-CN" sz="1800" b="1" i="0" u="none" strike="noStrike" kern="0" cap="none" spc="0" normalizeH="0" baseline="0" noProof="0" dirty="0">
                <a:ln>
                  <a:noFill/>
                </a:ln>
                <a:solidFill>
                  <a:prstClr val="black"/>
                </a:solidFill>
                <a:effectLst/>
                <a:uLnTx/>
                <a:uFillTx/>
                <a:latin typeface="宋体" pitchFamily="2" charset="-122"/>
                <a:ea typeface="宋体" panose="02010600030101010101" pitchFamily="2" charset="-122"/>
              </a:rPr>
              <a:t>*</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a:ln>
                  <a:noFill/>
                </a:ln>
                <a:solidFill>
                  <a:prstClr val="black"/>
                </a:solidFill>
                <a:effectLst/>
                <a:uLnTx/>
                <a:uFillTx/>
                <a:latin typeface="Times New Roman" pitchFamily="18" charset="0"/>
                <a:ea typeface="宋体" panose="02010600030101010101" pitchFamily="2" charset="-122"/>
              </a:rPr>
              <a:t>i</a:t>
            </a:r>
            <a:endPar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endParaRP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x</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6</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8</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4 </a:t>
            </a:r>
            <a:r>
              <a:rPr kumimoji="0" lang="en-US" altLang="zh-CN" sz="1800" b="1" i="0" u="none" strike="noStrike" kern="0" cap="none" spc="0" normalizeH="0" baseline="0" noProof="0" dirty="0">
                <a:ln>
                  <a:noFill/>
                </a:ln>
                <a:solidFill>
                  <a:prstClr val="black"/>
                </a:solidFill>
                <a:effectLst/>
                <a:uLnTx/>
                <a:uFillTx/>
                <a:latin typeface="宋体" pitchFamily="2" charset="-122"/>
                <a:ea typeface="宋体" panose="02010600030101010101" pitchFamily="2" charset="-122"/>
              </a:rPr>
              <a:t>*</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j</a:t>
            </a: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9</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8</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srgbClr val="FF0000"/>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srgbClr val="FF0000"/>
                </a:solidFill>
                <a:effectLst/>
                <a:uLnTx/>
                <a:uFillTx/>
                <a:latin typeface="Times New Roman" pitchFamily="18" charset="0"/>
                <a:ea typeface="宋体" panose="02010600030101010101" pitchFamily="2" charset="-122"/>
              </a:rPr>
              <a:t>6</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9</a:t>
            </a:r>
            <a:endPar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endParaRP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srgbClr val="FF0000"/>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srgbClr val="FF0000"/>
                </a:solidFill>
                <a:effectLst/>
                <a:uLnTx/>
                <a:uFillTx/>
                <a:latin typeface="Times New Roman" pitchFamily="18" charset="0"/>
                <a:ea typeface="宋体" panose="02010600030101010101" pitchFamily="2" charset="-122"/>
              </a:rPr>
              <a:t>8</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x</a:t>
            </a: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0" u="none" strike="noStrike" kern="0" cap="none" spc="0" normalizeH="0" baseline="0" noProof="0" dirty="0" err="1">
                <a:ln>
                  <a:noFill/>
                </a:ln>
                <a:solidFill>
                  <a:prstClr val="black"/>
                </a:solidFill>
                <a:effectLst/>
                <a:uLnTx/>
                <a:uFillTx/>
                <a:latin typeface="Times New Roman" pitchFamily="18" charset="0"/>
                <a:ea typeface="宋体" panose="02010600030101010101" pitchFamily="2" charset="-122"/>
              </a:rPr>
              <a:t>goto</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B</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2</a:t>
            </a:r>
          </a:p>
        </p:txBody>
      </p:sp>
      <p:sp>
        <p:nvSpPr>
          <p:cNvPr id="8" name="Rectangle 4">
            <a:extLst>
              <a:ext uri="{FF2B5EF4-FFF2-40B4-BE49-F238E27FC236}">
                <a16:creationId xmlns:a16="http://schemas.microsoft.com/office/drawing/2014/main" id="{26D2A5C6-36EC-42AF-BF8C-57F4D18A3320}"/>
              </a:ext>
            </a:extLst>
          </p:cNvPr>
          <p:cNvSpPr>
            <a:spLocks noChangeArrowheads="1"/>
          </p:cNvSpPr>
          <p:nvPr/>
        </p:nvSpPr>
        <p:spPr bwMode="auto">
          <a:xfrm>
            <a:off x="5229087" y="1392963"/>
            <a:ext cx="1693863" cy="814388"/>
          </a:xfrm>
          <a:prstGeom prst="rect">
            <a:avLst/>
          </a:prstGeom>
          <a:solidFill>
            <a:schemeClr val="bg1"/>
          </a:solidFill>
          <a:ln w="25400">
            <a:solidFill>
              <a:sysClr val="windowText" lastClr="000000"/>
            </a:solidFill>
            <a:miter lim="800000"/>
            <a:headEnd/>
            <a:tailEnd/>
          </a:ln>
          <a:effectLst>
            <a:outerShdw blurRad="50800" dist="50800" dir="5400000" algn="ctr" rotWithShape="0">
              <a:schemeClr val="tx1">
                <a:alpha val="40000"/>
              </a:schemeClr>
            </a:outerShdw>
          </a:effectLst>
        </p:spPr>
        <p:txBody>
          <a:bodyPr lIns="68580" tIns="27000" rIns="68580" bIns="0"/>
          <a:lstStyle/>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a:ln>
                  <a:noFill/>
                </a:ln>
                <a:solidFill>
                  <a:prstClr val="black"/>
                </a:solidFill>
                <a:effectLst/>
                <a:uLnTx/>
                <a:uFillTx/>
                <a:latin typeface="Times New Roman" pitchFamily="18" charset="0"/>
                <a:ea typeface="宋体" panose="02010600030101010101" pitchFamily="2" charset="-122"/>
              </a:rPr>
              <a:t>i</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m </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sym typeface="Symbol" pitchFamily="18" charset="2"/>
              </a:rPr>
              <a:t></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1</a:t>
            </a:r>
          </a:p>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j</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n</a:t>
            </a:r>
          </a:p>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1</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4 </a:t>
            </a:r>
            <a:r>
              <a:rPr kumimoji="0" lang="en-US" altLang="zh-CN" sz="1800" b="1" i="0" u="none" strike="noStrike" kern="0" cap="none" spc="0" normalizeH="0" baseline="0" noProof="0" dirty="0">
                <a:ln>
                  <a:noFill/>
                </a:ln>
                <a:solidFill>
                  <a:prstClr val="black"/>
                </a:solidFill>
                <a:effectLst/>
                <a:uLnTx/>
                <a:uFillTx/>
                <a:latin typeface="宋体" pitchFamily="2" charset="-122"/>
                <a:ea typeface="宋体" panose="02010600030101010101" pitchFamily="2" charset="-122"/>
              </a:rPr>
              <a:t>*</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n</a:t>
            </a:r>
          </a:p>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v</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1</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p>
        </p:txBody>
      </p:sp>
      <p:sp>
        <p:nvSpPr>
          <p:cNvPr id="9" name="Rectangle 5">
            <a:extLst>
              <a:ext uri="{FF2B5EF4-FFF2-40B4-BE49-F238E27FC236}">
                <a16:creationId xmlns:a16="http://schemas.microsoft.com/office/drawing/2014/main" id="{885B9687-90B5-4328-9501-EDA8C23CF8C2}"/>
              </a:ext>
            </a:extLst>
          </p:cNvPr>
          <p:cNvSpPr>
            <a:spLocks noChangeArrowheads="1"/>
          </p:cNvSpPr>
          <p:nvPr/>
        </p:nvSpPr>
        <p:spPr bwMode="auto">
          <a:xfrm>
            <a:off x="5225912" y="2531201"/>
            <a:ext cx="1711325" cy="814387"/>
          </a:xfrm>
          <a:prstGeom prst="rect">
            <a:avLst/>
          </a:prstGeom>
          <a:solidFill>
            <a:schemeClr val="bg1"/>
          </a:solidFill>
          <a:ln w="25400">
            <a:solidFill>
              <a:sysClr val="windowText" lastClr="000000"/>
            </a:solidFill>
            <a:miter lim="800000"/>
            <a:headEnd/>
            <a:tailEnd/>
          </a:ln>
          <a:effectLst>
            <a:outerShdw blurRad="50800" dist="50800" dir="5400000" algn="ctr" rotWithShape="0">
              <a:schemeClr val="tx1">
                <a:alpha val="40000"/>
              </a:schemeClr>
            </a:outerShdw>
          </a:effectLst>
        </p:spPr>
        <p:txBody>
          <a:bodyPr lIns="68580" tIns="27000" rIns="68580" bIns="27000"/>
          <a:lstStyle/>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a:ln>
                  <a:noFill/>
                </a:ln>
                <a:solidFill>
                  <a:prstClr val="black"/>
                </a:solidFill>
                <a:effectLst/>
                <a:uLnTx/>
                <a:uFillTx/>
                <a:latin typeface="Times New Roman" pitchFamily="18" charset="0"/>
                <a:ea typeface="宋体" panose="02010600030101010101" pitchFamily="2" charset="-122"/>
              </a:rPr>
              <a:t>i</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a:ln>
                  <a:noFill/>
                </a:ln>
                <a:solidFill>
                  <a:prstClr val="black"/>
                </a:solidFill>
                <a:effectLst/>
                <a:uLnTx/>
                <a:uFillTx/>
                <a:latin typeface="Times New Roman" pitchFamily="18" charset="0"/>
                <a:ea typeface="宋体" panose="02010600030101010101" pitchFamily="2" charset="-122"/>
              </a:rPr>
              <a:t>i</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+ 1</a:t>
            </a:r>
          </a:p>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2</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4 </a:t>
            </a:r>
            <a:r>
              <a:rPr kumimoji="0" lang="en-US" altLang="zh-CN" sz="1800" b="1" i="0" u="none" strike="noStrike" kern="0" cap="none" spc="0" normalizeH="0" baseline="0" noProof="0" dirty="0">
                <a:ln>
                  <a:noFill/>
                </a:ln>
                <a:solidFill>
                  <a:prstClr val="black"/>
                </a:solidFill>
                <a:effectLst/>
                <a:uLnTx/>
                <a:uFillTx/>
                <a:latin typeface="宋体" pitchFamily="2" charset="-122"/>
                <a:ea typeface="宋体" panose="02010600030101010101" pitchFamily="2" charset="-122"/>
              </a:rPr>
              <a:t>*</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a:ln>
                  <a:noFill/>
                </a:ln>
                <a:solidFill>
                  <a:prstClr val="black"/>
                </a:solidFill>
                <a:effectLst/>
                <a:uLnTx/>
                <a:uFillTx/>
                <a:latin typeface="Times New Roman" pitchFamily="18" charset="0"/>
                <a:ea typeface="宋体" panose="02010600030101010101" pitchFamily="2" charset="-122"/>
              </a:rPr>
              <a:t>i</a:t>
            </a:r>
            <a:endPar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endParaRPr>
          </a:p>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3</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2</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p>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if 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3</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&lt;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v</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err="1">
                <a:ln>
                  <a:noFill/>
                </a:ln>
                <a:solidFill>
                  <a:prstClr val="black"/>
                </a:solidFill>
                <a:effectLst/>
                <a:uLnTx/>
                <a:uFillTx/>
                <a:latin typeface="Times New Roman" pitchFamily="18" charset="0"/>
                <a:ea typeface="宋体" panose="02010600030101010101" pitchFamily="2" charset="-122"/>
              </a:rPr>
              <a:t>goto</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B</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2</a:t>
            </a:r>
          </a:p>
        </p:txBody>
      </p:sp>
      <p:sp>
        <p:nvSpPr>
          <p:cNvPr id="10" name="Rectangle 6">
            <a:extLst>
              <a:ext uri="{FF2B5EF4-FFF2-40B4-BE49-F238E27FC236}">
                <a16:creationId xmlns:a16="http://schemas.microsoft.com/office/drawing/2014/main" id="{7C3575C2-5479-435D-AF44-7A1C41369AFD}"/>
              </a:ext>
            </a:extLst>
          </p:cNvPr>
          <p:cNvSpPr>
            <a:spLocks noChangeArrowheads="1"/>
          </p:cNvSpPr>
          <p:nvPr/>
        </p:nvSpPr>
        <p:spPr bwMode="auto">
          <a:xfrm>
            <a:off x="7049950" y="1375501"/>
            <a:ext cx="393700" cy="220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just" eaLnBrk="0" fontAlgn="base" hangingPunct="0">
              <a:spcBef>
                <a:spcPct val="0"/>
              </a:spcBef>
              <a:spcAft>
                <a:spcPct val="0"/>
              </a:spcAft>
            </a:pPr>
            <a:r>
              <a:rPr lang="en-US" altLang="zh-CN" i="1">
                <a:solidFill>
                  <a:prstClr val="black"/>
                </a:solidFill>
                <a:latin typeface="Times New Roman" panose="02020603050405020304" pitchFamily="18" charset="0"/>
              </a:rPr>
              <a:t>B</a:t>
            </a:r>
            <a:r>
              <a:rPr lang="en-US" altLang="zh-CN" i="1" baseline="-25000">
                <a:solidFill>
                  <a:prstClr val="black"/>
                </a:solidFill>
                <a:latin typeface="Times New Roman" panose="02020603050405020304" pitchFamily="18" charset="0"/>
              </a:rPr>
              <a:t>1</a:t>
            </a:r>
            <a:endParaRPr lang="en-US" altLang="zh-CN" i="1">
              <a:solidFill>
                <a:prstClr val="black"/>
              </a:solidFill>
              <a:latin typeface="Times New Roman" panose="02020603050405020304" pitchFamily="18" charset="0"/>
            </a:endParaRPr>
          </a:p>
        </p:txBody>
      </p:sp>
      <p:sp>
        <p:nvSpPr>
          <p:cNvPr id="11" name="Rectangle 7">
            <a:extLst>
              <a:ext uri="{FF2B5EF4-FFF2-40B4-BE49-F238E27FC236}">
                <a16:creationId xmlns:a16="http://schemas.microsoft.com/office/drawing/2014/main" id="{1B922A70-A93C-4022-9FA8-EECD99394D9D}"/>
              </a:ext>
            </a:extLst>
          </p:cNvPr>
          <p:cNvSpPr>
            <a:spLocks noChangeArrowheads="1"/>
          </p:cNvSpPr>
          <p:nvPr/>
        </p:nvSpPr>
        <p:spPr bwMode="auto">
          <a:xfrm>
            <a:off x="7032487" y="2439126"/>
            <a:ext cx="627063" cy="325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68580" tIns="34290" rIns="68580" bIns="34290"/>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just" eaLnBrk="0" fontAlgn="base" hangingPunct="0">
              <a:spcBef>
                <a:spcPct val="0"/>
              </a:spcBef>
              <a:spcAft>
                <a:spcPct val="0"/>
              </a:spcAft>
            </a:pPr>
            <a:r>
              <a:rPr lang="en-US" altLang="zh-CN" i="1">
                <a:solidFill>
                  <a:prstClr val="black"/>
                </a:solidFill>
                <a:latin typeface="Times New Roman" panose="02020603050405020304" pitchFamily="18" charset="0"/>
              </a:rPr>
              <a:t>B</a:t>
            </a:r>
            <a:r>
              <a:rPr lang="en-US" altLang="zh-CN" i="1" baseline="-25000">
                <a:solidFill>
                  <a:prstClr val="black"/>
                </a:solidFill>
                <a:latin typeface="Times New Roman" panose="02020603050405020304" pitchFamily="18" charset="0"/>
              </a:rPr>
              <a:t>2</a:t>
            </a:r>
            <a:endParaRPr lang="en-US" altLang="zh-CN" i="1">
              <a:solidFill>
                <a:prstClr val="black"/>
              </a:solidFill>
              <a:latin typeface="Times New Roman" panose="02020603050405020304" pitchFamily="18" charset="0"/>
            </a:endParaRPr>
          </a:p>
        </p:txBody>
      </p:sp>
      <p:sp>
        <p:nvSpPr>
          <p:cNvPr id="12" name="Rectangle 8">
            <a:extLst>
              <a:ext uri="{FF2B5EF4-FFF2-40B4-BE49-F238E27FC236}">
                <a16:creationId xmlns:a16="http://schemas.microsoft.com/office/drawing/2014/main" id="{204E03E7-B206-40BB-8126-3519BBE820DC}"/>
              </a:ext>
            </a:extLst>
          </p:cNvPr>
          <p:cNvSpPr>
            <a:spLocks noChangeArrowheads="1"/>
          </p:cNvSpPr>
          <p:nvPr/>
        </p:nvSpPr>
        <p:spPr bwMode="auto">
          <a:xfrm>
            <a:off x="5243375" y="3680551"/>
            <a:ext cx="1711325" cy="812800"/>
          </a:xfrm>
          <a:prstGeom prst="rect">
            <a:avLst/>
          </a:prstGeom>
          <a:solidFill>
            <a:schemeClr val="bg1"/>
          </a:solidFill>
          <a:ln w="25400">
            <a:solidFill>
              <a:sysClr val="windowText" lastClr="000000"/>
            </a:solidFill>
            <a:miter lim="800000"/>
            <a:headEnd/>
            <a:tailEnd/>
          </a:ln>
          <a:effectLst>
            <a:outerShdw blurRad="50800" dist="50800" dir="5400000" algn="ctr" rotWithShape="0">
              <a:schemeClr val="tx1">
                <a:alpha val="40000"/>
              </a:schemeClr>
            </a:outerShdw>
          </a:effectLst>
        </p:spPr>
        <p:txBody>
          <a:bodyPr lIns="68580" tIns="27000" rIns="68580" bIns="27000"/>
          <a:lstStyle/>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j </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j </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sym typeface="Symbol" pitchFamily="18" charset="2"/>
              </a:rPr>
              <a:t></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1</a:t>
            </a:r>
          </a:p>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4</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4 </a:t>
            </a:r>
            <a:r>
              <a:rPr kumimoji="0" lang="en-US" altLang="zh-CN" sz="1800" b="1" i="0" u="none" strike="noStrike" kern="0" cap="none" spc="0" normalizeH="0" baseline="0" noProof="0" dirty="0">
                <a:ln>
                  <a:noFill/>
                </a:ln>
                <a:solidFill>
                  <a:prstClr val="black"/>
                </a:solidFill>
                <a:effectLst/>
                <a:uLnTx/>
                <a:uFillTx/>
                <a:latin typeface="宋体" pitchFamily="2" charset="-122"/>
                <a:ea typeface="宋体" panose="02010600030101010101" pitchFamily="2" charset="-122"/>
              </a:rPr>
              <a:t>*</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j</a:t>
            </a:r>
          </a:p>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5</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4</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p>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if</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5</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&gt;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v</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err="1">
                <a:ln>
                  <a:noFill/>
                </a:ln>
                <a:solidFill>
                  <a:prstClr val="black"/>
                </a:solidFill>
                <a:effectLst/>
                <a:uLnTx/>
                <a:uFillTx/>
                <a:latin typeface="Times New Roman" pitchFamily="18" charset="0"/>
                <a:ea typeface="宋体" panose="02010600030101010101" pitchFamily="2" charset="-122"/>
              </a:rPr>
              <a:t>goto</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B</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3</a:t>
            </a:r>
          </a:p>
        </p:txBody>
      </p:sp>
      <p:sp>
        <p:nvSpPr>
          <p:cNvPr id="13" name="Line 9">
            <a:extLst>
              <a:ext uri="{FF2B5EF4-FFF2-40B4-BE49-F238E27FC236}">
                <a16:creationId xmlns:a16="http://schemas.microsoft.com/office/drawing/2014/main" id="{C3EADC17-280F-4A9C-B135-6A72517F7F0B}"/>
              </a:ext>
            </a:extLst>
          </p:cNvPr>
          <p:cNvSpPr>
            <a:spLocks noChangeShapeType="1"/>
          </p:cNvSpPr>
          <p:nvPr/>
        </p:nvSpPr>
        <p:spPr bwMode="auto">
          <a:xfrm>
            <a:off x="6060937" y="2215288"/>
            <a:ext cx="0" cy="315913"/>
          </a:xfrm>
          <a:prstGeom prst="line">
            <a:avLst/>
          </a:prstGeom>
          <a:noFill/>
          <a:ln w="25400">
            <a:solidFill>
              <a:sysClr val="windowText" lastClr="000000"/>
            </a:solidFill>
            <a:round/>
            <a:headEnd/>
            <a:tailEnd type="stealth" w="lg" len="lg"/>
          </a:ln>
          <a:extLst>
            <a:ext uri="{909E8E84-426E-40DD-AFC4-6F175D3DCCD1}">
              <a14:hiddenFill xmlns:a14="http://schemas.microsoft.com/office/drawing/2010/main">
                <a:no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14" name="Line 10">
            <a:extLst>
              <a:ext uri="{FF2B5EF4-FFF2-40B4-BE49-F238E27FC236}">
                <a16:creationId xmlns:a16="http://schemas.microsoft.com/office/drawing/2014/main" id="{7B08683D-8FAE-4314-B302-C7BDA4B36AC9}"/>
              </a:ext>
            </a:extLst>
          </p:cNvPr>
          <p:cNvSpPr>
            <a:spLocks noChangeShapeType="1"/>
          </p:cNvSpPr>
          <p:nvPr/>
        </p:nvSpPr>
        <p:spPr bwMode="auto">
          <a:xfrm>
            <a:off x="6043475" y="3364638"/>
            <a:ext cx="0" cy="315913"/>
          </a:xfrm>
          <a:prstGeom prst="line">
            <a:avLst/>
          </a:prstGeom>
          <a:noFill/>
          <a:ln w="25400">
            <a:solidFill>
              <a:sysClr val="windowText" lastClr="000000"/>
            </a:solidFill>
            <a:round/>
            <a:headEnd/>
            <a:tailEnd type="stealth" w="lg" len="lg"/>
          </a:ln>
          <a:extLst>
            <a:ext uri="{909E8E84-426E-40DD-AFC4-6F175D3DCCD1}">
              <a14:hiddenFill xmlns:a14="http://schemas.microsoft.com/office/drawing/2010/main">
                <a:no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15" name="Rectangle 11">
            <a:extLst>
              <a:ext uri="{FF2B5EF4-FFF2-40B4-BE49-F238E27FC236}">
                <a16:creationId xmlns:a16="http://schemas.microsoft.com/office/drawing/2014/main" id="{DE7E9AA3-76F3-4CFE-ADF2-E817B4DFA792}"/>
              </a:ext>
            </a:extLst>
          </p:cNvPr>
          <p:cNvSpPr>
            <a:spLocks noChangeArrowheads="1"/>
          </p:cNvSpPr>
          <p:nvPr/>
        </p:nvSpPr>
        <p:spPr bwMode="auto">
          <a:xfrm>
            <a:off x="5243375" y="4842601"/>
            <a:ext cx="1725612" cy="304800"/>
          </a:xfrm>
          <a:prstGeom prst="rect">
            <a:avLst/>
          </a:prstGeom>
          <a:solidFill>
            <a:schemeClr val="bg1"/>
          </a:solidFill>
          <a:ln w="25400">
            <a:solidFill>
              <a:sysClr val="windowText" lastClr="000000"/>
            </a:solidFill>
            <a:miter lim="800000"/>
            <a:headEnd/>
            <a:tailEnd/>
          </a:ln>
          <a:effectLst>
            <a:outerShdw blurRad="50800" dist="50800" dir="5400000" algn="ctr" rotWithShape="0">
              <a:schemeClr val="tx1">
                <a:alpha val="40000"/>
              </a:schemeClr>
            </a:outerShdw>
          </a:effectLst>
        </p:spPr>
        <p:txBody>
          <a:bodyPr lIns="67500" tIns="0" rIns="0" bIns="0"/>
          <a:lstStyle/>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if</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a:ln>
                  <a:noFill/>
                </a:ln>
                <a:solidFill>
                  <a:prstClr val="black"/>
                </a:solidFill>
                <a:effectLst/>
                <a:uLnTx/>
                <a:uFillTx/>
                <a:latin typeface="Times New Roman" pitchFamily="18" charset="0"/>
                <a:ea typeface="宋体" panose="02010600030101010101" pitchFamily="2" charset="-122"/>
              </a:rPr>
              <a:t>i</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&gt;=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j </a:t>
            </a:r>
            <a:r>
              <a:rPr kumimoji="0" lang="en-US" altLang="zh-CN" sz="1800" b="1" i="1" u="none" strike="noStrike" kern="0" cap="none" spc="0" normalizeH="0" baseline="0" noProof="0" dirty="0" err="1">
                <a:ln>
                  <a:noFill/>
                </a:ln>
                <a:solidFill>
                  <a:prstClr val="black"/>
                </a:solidFill>
                <a:effectLst/>
                <a:uLnTx/>
                <a:uFillTx/>
                <a:latin typeface="Times New Roman" pitchFamily="18" charset="0"/>
                <a:ea typeface="宋体" panose="02010600030101010101" pitchFamily="2" charset="-122"/>
              </a:rPr>
              <a:t>goto</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B</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6</a:t>
            </a:r>
          </a:p>
        </p:txBody>
      </p:sp>
      <p:sp>
        <p:nvSpPr>
          <p:cNvPr id="16" name="Line 12">
            <a:extLst>
              <a:ext uri="{FF2B5EF4-FFF2-40B4-BE49-F238E27FC236}">
                <a16:creationId xmlns:a16="http://schemas.microsoft.com/office/drawing/2014/main" id="{11DF41E3-C1B4-42C2-A4A7-7B7A83595BAC}"/>
              </a:ext>
            </a:extLst>
          </p:cNvPr>
          <p:cNvSpPr>
            <a:spLocks noChangeShapeType="1"/>
          </p:cNvSpPr>
          <p:nvPr/>
        </p:nvSpPr>
        <p:spPr bwMode="auto">
          <a:xfrm>
            <a:off x="6043475" y="4512401"/>
            <a:ext cx="0" cy="319087"/>
          </a:xfrm>
          <a:prstGeom prst="line">
            <a:avLst/>
          </a:prstGeom>
          <a:noFill/>
          <a:ln w="25400">
            <a:solidFill>
              <a:sysClr val="windowText" lastClr="000000"/>
            </a:solidFill>
            <a:round/>
            <a:headEnd/>
            <a:tailEnd type="stealth" w="lg" len="lg"/>
          </a:ln>
          <a:extLst>
            <a:ext uri="{909E8E84-426E-40DD-AFC4-6F175D3DCCD1}">
              <a14:hiddenFill xmlns:a14="http://schemas.microsoft.com/office/drawing/2010/main">
                <a:no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17" name="Rectangle 14">
            <a:extLst>
              <a:ext uri="{FF2B5EF4-FFF2-40B4-BE49-F238E27FC236}">
                <a16:creationId xmlns:a16="http://schemas.microsoft.com/office/drawing/2014/main" id="{35421D9A-70A4-4058-BEC4-EF39EDD3DFDD}"/>
              </a:ext>
            </a:extLst>
          </p:cNvPr>
          <p:cNvSpPr>
            <a:spLocks noChangeArrowheads="1"/>
          </p:cNvSpPr>
          <p:nvPr/>
        </p:nvSpPr>
        <p:spPr bwMode="auto">
          <a:xfrm>
            <a:off x="7049950" y="4747351"/>
            <a:ext cx="625475"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68580" tIns="34290" rIns="68580" bIns="34290"/>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just" eaLnBrk="0" fontAlgn="base" hangingPunct="0">
              <a:spcBef>
                <a:spcPct val="0"/>
              </a:spcBef>
              <a:spcAft>
                <a:spcPct val="0"/>
              </a:spcAft>
            </a:pPr>
            <a:r>
              <a:rPr lang="en-US" altLang="zh-CN" i="1">
                <a:solidFill>
                  <a:prstClr val="black"/>
                </a:solidFill>
                <a:latin typeface="Times New Roman" panose="02020603050405020304" pitchFamily="18" charset="0"/>
              </a:rPr>
              <a:t>B</a:t>
            </a:r>
            <a:r>
              <a:rPr lang="en-US" altLang="zh-CN" i="1" baseline="-25000">
                <a:solidFill>
                  <a:prstClr val="black"/>
                </a:solidFill>
                <a:latin typeface="Times New Roman" panose="02020603050405020304" pitchFamily="18" charset="0"/>
              </a:rPr>
              <a:t>4</a:t>
            </a:r>
            <a:endParaRPr lang="en-US" altLang="zh-CN" i="1">
              <a:solidFill>
                <a:prstClr val="black"/>
              </a:solidFill>
              <a:latin typeface="Times New Roman" panose="02020603050405020304" pitchFamily="18" charset="0"/>
            </a:endParaRPr>
          </a:p>
        </p:txBody>
      </p:sp>
      <p:sp>
        <p:nvSpPr>
          <p:cNvPr id="18" name="Rectangle 15">
            <a:extLst>
              <a:ext uri="{FF2B5EF4-FFF2-40B4-BE49-F238E27FC236}">
                <a16:creationId xmlns:a16="http://schemas.microsoft.com/office/drawing/2014/main" id="{6BE8FC5B-F210-4755-8BF9-8EB7717ED20D}"/>
              </a:ext>
            </a:extLst>
          </p:cNvPr>
          <p:cNvSpPr>
            <a:spLocks noChangeArrowheads="1"/>
          </p:cNvSpPr>
          <p:nvPr/>
        </p:nvSpPr>
        <p:spPr bwMode="auto">
          <a:xfrm>
            <a:off x="7046775" y="3588476"/>
            <a:ext cx="628650"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68580" tIns="34290" rIns="68580" bIns="34290"/>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just" eaLnBrk="0" fontAlgn="base" hangingPunct="0">
              <a:spcBef>
                <a:spcPct val="0"/>
              </a:spcBef>
              <a:spcAft>
                <a:spcPct val="0"/>
              </a:spcAft>
            </a:pPr>
            <a:r>
              <a:rPr lang="en-US" altLang="zh-CN" i="1">
                <a:solidFill>
                  <a:prstClr val="black"/>
                </a:solidFill>
                <a:latin typeface="Times New Roman" panose="02020603050405020304" pitchFamily="18" charset="0"/>
              </a:rPr>
              <a:t>B</a:t>
            </a:r>
            <a:r>
              <a:rPr lang="en-US" altLang="zh-CN" i="1" baseline="-25000">
                <a:solidFill>
                  <a:prstClr val="black"/>
                </a:solidFill>
                <a:latin typeface="Times New Roman" panose="02020603050405020304" pitchFamily="18" charset="0"/>
              </a:rPr>
              <a:t>3</a:t>
            </a:r>
            <a:endParaRPr lang="en-US" altLang="zh-CN" i="1">
              <a:solidFill>
                <a:prstClr val="black"/>
              </a:solidFill>
              <a:latin typeface="Times New Roman" panose="02020603050405020304" pitchFamily="18" charset="0"/>
            </a:endParaRPr>
          </a:p>
        </p:txBody>
      </p:sp>
      <p:sp>
        <p:nvSpPr>
          <p:cNvPr id="19" name="Rectangle 16">
            <a:extLst>
              <a:ext uri="{FF2B5EF4-FFF2-40B4-BE49-F238E27FC236}">
                <a16:creationId xmlns:a16="http://schemas.microsoft.com/office/drawing/2014/main" id="{767CA077-5CFB-492A-AC1C-5B69F9C7940E}"/>
              </a:ext>
            </a:extLst>
          </p:cNvPr>
          <p:cNvSpPr>
            <a:spLocks noChangeArrowheads="1"/>
          </p:cNvSpPr>
          <p:nvPr/>
        </p:nvSpPr>
        <p:spPr bwMode="auto">
          <a:xfrm>
            <a:off x="2674800" y="3464651"/>
            <a:ext cx="514350" cy="325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68580" tIns="34290" rIns="68580" bIns="34290"/>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just" eaLnBrk="0" fontAlgn="base" hangingPunct="0">
              <a:spcBef>
                <a:spcPct val="0"/>
              </a:spcBef>
              <a:spcAft>
                <a:spcPct val="0"/>
              </a:spcAft>
            </a:pPr>
            <a:r>
              <a:rPr lang="en-US" altLang="zh-CN" i="1">
                <a:solidFill>
                  <a:prstClr val="black"/>
                </a:solidFill>
                <a:latin typeface="Times New Roman" panose="02020603050405020304" pitchFamily="18" charset="0"/>
              </a:rPr>
              <a:t>B</a:t>
            </a:r>
            <a:r>
              <a:rPr lang="en-US" altLang="zh-CN" i="1" baseline="-25000">
                <a:solidFill>
                  <a:prstClr val="black"/>
                </a:solidFill>
                <a:latin typeface="Times New Roman" panose="02020603050405020304" pitchFamily="18" charset="0"/>
              </a:rPr>
              <a:t>5</a:t>
            </a:r>
            <a:endParaRPr lang="en-US" altLang="zh-CN" i="1">
              <a:solidFill>
                <a:prstClr val="black"/>
              </a:solidFill>
              <a:latin typeface="Times New Roman" panose="02020603050405020304" pitchFamily="18" charset="0"/>
            </a:endParaRPr>
          </a:p>
        </p:txBody>
      </p:sp>
      <p:sp>
        <p:nvSpPr>
          <p:cNvPr id="20" name="Line 18">
            <a:extLst>
              <a:ext uri="{FF2B5EF4-FFF2-40B4-BE49-F238E27FC236}">
                <a16:creationId xmlns:a16="http://schemas.microsoft.com/office/drawing/2014/main" id="{80D35DBA-E813-488C-B078-EF112957EED9}"/>
              </a:ext>
            </a:extLst>
          </p:cNvPr>
          <p:cNvSpPr>
            <a:spLocks noChangeShapeType="1"/>
          </p:cNvSpPr>
          <p:nvPr/>
        </p:nvSpPr>
        <p:spPr bwMode="auto">
          <a:xfrm flipH="1">
            <a:off x="4357550" y="5147401"/>
            <a:ext cx="1503362" cy="293687"/>
          </a:xfrm>
          <a:prstGeom prst="line">
            <a:avLst/>
          </a:prstGeom>
          <a:noFill/>
          <a:ln w="25400">
            <a:solidFill>
              <a:sysClr val="windowText" lastClr="000000"/>
            </a:solidFill>
            <a:round/>
            <a:headEnd/>
            <a:tailEnd type="stealth" w="lg" len="lg"/>
          </a:ln>
          <a:extLst>
            <a:ext uri="{909E8E84-426E-40DD-AFC4-6F175D3DCCD1}">
              <a14:hiddenFill xmlns:a14="http://schemas.microsoft.com/office/drawing/2010/main">
                <a:no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21" name="Line 19">
            <a:extLst>
              <a:ext uri="{FF2B5EF4-FFF2-40B4-BE49-F238E27FC236}">
                <a16:creationId xmlns:a16="http://schemas.microsoft.com/office/drawing/2014/main" id="{1AB8692F-B837-4BC4-9358-52E68231321B}"/>
              </a:ext>
            </a:extLst>
          </p:cNvPr>
          <p:cNvSpPr>
            <a:spLocks noChangeShapeType="1"/>
          </p:cNvSpPr>
          <p:nvPr/>
        </p:nvSpPr>
        <p:spPr bwMode="auto">
          <a:xfrm>
            <a:off x="6243500" y="5147401"/>
            <a:ext cx="1487487" cy="293687"/>
          </a:xfrm>
          <a:prstGeom prst="line">
            <a:avLst/>
          </a:prstGeom>
          <a:noFill/>
          <a:ln w="25400">
            <a:solidFill>
              <a:sysClr val="windowText" lastClr="000000"/>
            </a:solidFill>
            <a:round/>
            <a:headEnd/>
            <a:tailEnd type="stealth" w="lg" len="lg"/>
          </a:ln>
          <a:extLst>
            <a:ext uri="{909E8E84-426E-40DD-AFC4-6F175D3DCCD1}">
              <a14:hiddenFill xmlns:a14="http://schemas.microsoft.com/office/drawing/2010/main">
                <a:no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22" name="Rectangle 20">
            <a:extLst>
              <a:ext uri="{FF2B5EF4-FFF2-40B4-BE49-F238E27FC236}">
                <a16:creationId xmlns:a16="http://schemas.microsoft.com/office/drawing/2014/main" id="{6C77B78E-2FC9-4118-BCB8-7DA6374CA876}"/>
              </a:ext>
            </a:extLst>
          </p:cNvPr>
          <p:cNvSpPr>
            <a:spLocks noChangeArrowheads="1"/>
          </p:cNvSpPr>
          <p:nvPr/>
        </p:nvSpPr>
        <p:spPr bwMode="auto">
          <a:xfrm>
            <a:off x="8767625" y="3247163"/>
            <a:ext cx="627062"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68580" tIns="34290" rIns="68580" bIns="34290"/>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just" eaLnBrk="0" fontAlgn="base" hangingPunct="0">
              <a:spcBef>
                <a:spcPct val="0"/>
              </a:spcBef>
              <a:spcAft>
                <a:spcPct val="0"/>
              </a:spcAft>
            </a:pPr>
            <a:r>
              <a:rPr lang="en-US" altLang="zh-CN" i="1">
                <a:solidFill>
                  <a:prstClr val="black"/>
                </a:solidFill>
                <a:latin typeface="Times New Roman" panose="02020603050405020304" pitchFamily="18" charset="0"/>
              </a:rPr>
              <a:t>B</a:t>
            </a:r>
            <a:r>
              <a:rPr lang="en-US" altLang="zh-CN" i="1" baseline="-25000">
                <a:solidFill>
                  <a:prstClr val="black"/>
                </a:solidFill>
                <a:latin typeface="Times New Roman" panose="02020603050405020304" pitchFamily="18" charset="0"/>
              </a:rPr>
              <a:t>6</a:t>
            </a:r>
            <a:endParaRPr lang="en-US" altLang="zh-CN" i="1">
              <a:solidFill>
                <a:prstClr val="black"/>
              </a:solidFill>
              <a:latin typeface="Times New Roman" panose="02020603050405020304" pitchFamily="18" charset="0"/>
            </a:endParaRPr>
          </a:p>
        </p:txBody>
      </p:sp>
      <p:sp>
        <p:nvSpPr>
          <p:cNvPr id="23" name="Freeform 21">
            <a:extLst>
              <a:ext uri="{FF2B5EF4-FFF2-40B4-BE49-F238E27FC236}">
                <a16:creationId xmlns:a16="http://schemas.microsoft.com/office/drawing/2014/main" id="{4C4C8A2B-DD39-4AE0-BFD4-BC8CB76E6A4E}"/>
              </a:ext>
            </a:extLst>
          </p:cNvPr>
          <p:cNvSpPr>
            <a:spLocks/>
          </p:cNvSpPr>
          <p:nvPr/>
        </p:nvSpPr>
        <p:spPr bwMode="auto">
          <a:xfrm rot="367755">
            <a:off x="4517887" y="2364513"/>
            <a:ext cx="768350" cy="1096963"/>
          </a:xfrm>
          <a:custGeom>
            <a:avLst/>
            <a:gdLst>
              <a:gd name="T0" fmla="*/ 2147483646 w 722"/>
              <a:gd name="T1" fmla="*/ 2147483646 h 1447"/>
              <a:gd name="T2" fmla="*/ 2147483646 w 722"/>
              <a:gd name="T3" fmla="*/ 2147483646 h 1447"/>
              <a:gd name="T4" fmla="*/ 2147483646 w 722"/>
              <a:gd name="T5" fmla="*/ 2147483646 h 1447"/>
              <a:gd name="T6" fmla="*/ 2147483646 w 722"/>
              <a:gd name="T7" fmla="*/ 2147483646 h 1447"/>
              <a:gd name="T8" fmla="*/ 2147483646 w 722"/>
              <a:gd name="T9" fmla="*/ 2147483646 h 1447"/>
              <a:gd name="T10" fmla="*/ 2147483646 w 722"/>
              <a:gd name="T11" fmla="*/ 2147483646 h 1447"/>
              <a:gd name="T12" fmla="*/ 2147483646 w 722"/>
              <a:gd name="T13" fmla="*/ 2147483646 h 1447"/>
              <a:gd name="T14" fmla="*/ 0 60000 65536"/>
              <a:gd name="T15" fmla="*/ 0 60000 65536"/>
              <a:gd name="T16" fmla="*/ 0 60000 65536"/>
              <a:gd name="T17" fmla="*/ 0 60000 65536"/>
              <a:gd name="T18" fmla="*/ 0 60000 65536"/>
              <a:gd name="T19" fmla="*/ 0 60000 65536"/>
              <a:gd name="T20" fmla="*/ 0 60000 65536"/>
              <a:gd name="T21" fmla="*/ 0 w 722"/>
              <a:gd name="T22" fmla="*/ 0 h 1447"/>
              <a:gd name="T23" fmla="*/ 722 w 722"/>
              <a:gd name="T24" fmla="*/ 1447 h 144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22" h="1447">
                <a:moveTo>
                  <a:pt x="722" y="1251"/>
                </a:moveTo>
                <a:cubicBezTo>
                  <a:pt x="605" y="1349"/>
                  <a:pt x="489" y="1447"/>
                  <a:pt x="392" y="1447"/>
                </a:cubicBezTo>
                <a:cubicBezTo>
                  <a:pt x="295" y="1447"/>
                  <a:pt x="203" y="1376"/>
                  <a:pt x="138" y="1251"/>
                </a:cubicBezTo>
                <a:cubicBezTo>
                  <a:pt x="73" y="1126"/>
                  <a:pt x="0" y="879"/>
                  <a:pt x="3" y="697"/>
                </a:cubicBezTo>
                <a:cubicBezTo>
                  <a:pt x="6" y="515"/>
                  <a:pt x="83" y="272"/>
                  <a:pt x="153" y="157"/>
                </a:cubicBezTo>
                <a:cubicBezTo>
                  <a:pt x="223" y="42"/>
                  <a:pt x="338" y="0"/>
                  <a:pt x="423" y="7"/>
                </a:cubicBezTo>
                <a:cubicBezTo>
                  <a:pt x="508" y="14"/>
                  <a:pt x="612" y="161"/>
                  <a:pt x="662" y="201"/>
                </a:cubicBezTo>
              </a:path>
            </a:pathLst>
          </a:custGeom>
          <a:noFill/>
          <a:ln w="25400">
            <a:solidFill>
              <a:sysClr val="windowText" lastClr="000000"/>
            </a:solidFill>
            <a:round/>
            <a:headEnd/>
            <a:tailEnd type="stealth" w="lg" len="lg"/>
          </a:ln>
          <a:extLst>
            <a:ext uri="{909E8E84-426E-40DD-AFC4-6F175D3DCCD1}">
              <a14:hiddenFill xmlns:a14="http://schemas.microsoft.com/office/drawing/2010/main">
                <a:solidFill>
                  <a:srgbClr val="FFFFFF"/>
                </a:solid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24" name="Freeform 22">
            <a:extLst>
              <a:ext uri="{FF2B5EF4-FFF2-40B4-BE49-F238E27FC236}">
                <a16:creationId xmlns:a16="http://schemas.microsoft.com/office/drawing/2014/main" id="{36CAA974-2B4A-4408-AFF5-5C1755BCBF2E}"/>
              </a:ext>
            </a:extLst>
          </p:cNvPr>
          <p:cNvSpPr>
            <a:spLocks/>
          </p:cNvSpPr>
          <p:nvPr/>
        </p:nvSpPr>
        <p:spPr bwMode="auto">
          <a:xfrm rot="190181">
            <a:off x="4525825" y="3526563"/>
            <a:ext cx="754062" cy="1106488"/>
          </a:xfrm>
          <a:custGeom>
            <a:avLst/>
            <a:gdLst>
              <a:gd name="T0" fmla="*/ 2147483646 w 722"/>
              <a:gd name="T1" fmla="*/ 2147483646 h 1447"/>
              <a:gd name="T2" fmla="*/ 2147483646 w 722"/>
              <a:gd name="T3" fmla="*/ 2147483646 h 1447"/>
              <a:gd name="T4" fmla="*/ 2147483646 w 722"/>
              <a:gd name="T5" fmla="*/ 2147483646 h 1447"/>
              <a:gd name="T6" fmla="*/ 2147483646 w 722"/>
              <a:gd name="T7" fmla="*/ 2147483646 h 1447"/>
              <a:gd name="T8" fmla="*/ 2147483646 w 722"/>
              <a:gd name="T9" fmla="*/ 2147483646 h 1447"/>
              <a:gd name="T10" fmla="*/ 2147483646 w 722"/>
              <a:gd name="T11" fmla="*/ 2147483646 h 1447"/>
              <a:gd name="T12" fmla="*/ 2147483646 w 722"/>
              <a:gd name="T13" fmla="*/ 2147483646 h 1447"/>
              <a:gd name="T14" fmla="*/ 0 60000 65536"/>
              <a:gd name="T15" fmla="*/ 0 60000 65536"/>
              <a:gd name="T16" fmla="*/ 0 60000 65536"/>
              <a:gd name="T17" fmla="*/ 0 60000 65536"/>
              <a:gd name="T18" fmla="*/ 0 60000 65536"/>
              <a:gd name="T19" fmla="*/ 0 60000 65536"/>
              <a:gd name="T20" fmla="*/ 0 60000 65536"/>
              <a:gd name="T21" fmla="*/ 0 w 722"/>
              <a:gd name="T22" fmla="*/ 0 h 1447"/>
              <a:gd name="T23" fmla="*/ 722 w 722"/>
              <a:gd name="T24" fmla="*/ 1447 h 144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22" h="1447">
                <a:moveTo>
                  <a:pt x="722" y="1251"/>
                </a:moveTo>
                <a:cubicBezTo>
                  <a:pt x="605" y="1349"/>
                  <a:pt x="489" y="1447"/>
                  <a:pt x="392" y="1447"/>
                </a:cubicBezTo>
                <a:cubicBezTo>
                  <a:pt x="295" y="1447"/>
                  <a:pt x="203" y="1376"/>
                  <a:pt x="138" y="1251"/>
                </a:cubicBezTo>
                <a:cubicBezTo>
                  <a:pt x="73" y="1126"/>
                  <a:pt x="0" y="879"/>
                  <a:pt x="3" y="697"/>
                </a:cubicBezTo>
                <a:cubicBezTo>
                  <a:pt x="6" y="515"/>
                  <a:pt x="83" y="272"/>
                  <a:pt x="153" y="157"/>
                </a:cubicBezTo>
                <a:cubicBezTo>
                  <a:pt x="223" y="42"/>
                  <a:pt x="338" y="0"/>
                  <a:pt x="423" y="7"/>
                </a:cubicBezTo>
                <a:cubicBezTo>
                  <a:pt x="508" y="14"/>
                  <a:pt x="612" y="161"/>
                  <a:pt x="662" y="201"/>
                </a:cubicBezTo>
              </a:path>
            </a:pathLst>
          </a:custGeom>
          <a:noFill/>
          <a:ln w="25400">
            <a:solidFill>
              <a:sysClr val="windowText" lastClr="000000"/>
            </a:solidFill>
            <a:round/>
            <a:headEnd/>
            <a:tailEnd type="stealth" w="lg" len="lg"/>
          </a:ln>
          <a:extLst>
            <a:ext uri="{909E8E84-426E-40DD-AFC4-6F175D3DCCD1}">
              <a14:hiddenFill xmlns:a14="http://schemas.microsoft.com/office/drawing/2010/main">
                <a:solidFill>
                  <a:srgbClr val="FFFFFF"/>
                </a:solid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25" name="Rectangle 35">
            <a:extLst>
              <a:ext uri="{FF2B5EF4-FFF2-40B4-BE49-F238E27FC236}">
                <a16:creationId xmlns:a16="http://schemas.microsoft.com/office/drawing/2014/main" id="{F187CA9F-AA48-43F1-8494-F3E9A0361412}"/>
              </a:ext>
            </a:extLst>
          </p:cNvPr>
          <p:cNvSpPr>
            <a:spLocks noChangeArrowheads="1"/>
          </p:cNvSpPr>
          <p:nvPr/>
        </p:nvSpPr>
        <p:spPr bwMode="auto">
          <a:xfrm>
            <a:off x="7796075" y="3604351"/>
            <a:ext cx="1308100" cy="2214562"/>
          </a:xfrm>
          <a:prstGeom prst="rect">
            <a:avLst/>
          </a:prstGeom>
          <a:solidFill>
            <a:schemeClr val="bg1"/>
          </a:solidFill>
          <a:ln w="25400">
            <a:solidFill>
              <a:sysClr val="windowText" lastClr="000000"/>
            </a:solidFill>
            <a:miter lim="800000"/>
            <a:headEnd/>
            <a:tailEnd/>
          </a:ln>
          <a:effectLst>
            <a:outerShdw blurRad="50800" dist="50800" dir="5400000" algn="ctr" rotWithShape="0">
              <a:schemeClr val="tx1">
                <a:alpha val="40000"/>
              </a:schemeClr>
            </a:outerShdw>
          </a:effectLst>
        </p:spPr>
        <p:txBody>
          <a:bodyPr lIns="68580" tIns="0" rIns="68580" bIns="0"/>
          <a:lstStyle/>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11</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4 </a:t>
            </a:r>
            <a:r>
              <a:rPr kumimoji="0" lang="en-US" altLang="zh-CN" sz="1800" b="1" i="0" u="none" strike="noStrike" kern="0" cap="none" spc="0" normalizeH="0" baseline="0" noProof="0" dirty="0">
                <a:ln>
                  <a:noFill/>
                </a:ln>
                <a:solidFill>
                  <a:prstClr val="black"/>
                </a:solidFill>
                <a:effectLst/>
                <a:uLnTx/>
                <a:uFillTx/>
                <a:latin typeface="宋体" pitchFamily="2" charset="-122"/>
                <a:ea typeface="宋体" panose="02010600030101010101" pitchFamily="2" charset="-122"/>
              </a:rPr>
              <a:t>*</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a:ln>
                  <a:noFill/>
                </a:ln>
                <a:solidFill>
                  <a:prstClr val="black"/>
                </a:solidFill>
                <a:effectLst/>
                <a:uLnTx/>
                <a:uFillTx/>
                <a:latin typeface="Times New Roman" pitchFamily="18" charset="0"/>
                <a:ea typeface="宋体" panose="02010600030101010101" pitchFamily="2" charset="-122"/>
              </a:rPr>
              <a:t>i</a:t>
            </a:r>
            <a:endPar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endParaRP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x</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11</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12</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4 </a:t>
            </a:r>
            <a:r>
              <a:rPr kumimoji="0" lang="en-US" altLang="zh-CN" sz="1800" b="1" i="0" u="none" strike="noStrike" kern="0" cap="none" spc="0" normalizeH="0" baseline="0" noProof="0" dirty="0">
                <a:ln>
                  <a:noFill/>
                </a:ln>
                <a:solidFill>
                  <a:prstClr val="black"/>
                </a:solidFill>
                <a:effectLst/>
                <a:uLnTx/>
                <a:uFillTx/>
                <a:latin typeface="宋体" pitchFamily="2" charset="-122"/>
                <a:ea typeface="宋体" panose="02010600030101010101" pitchFamily="2" charset="-122"/>
              </a:rPr>
              <a:t>*</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a:ln>
                  <a:noFill/>
                </a:ln>
                <a:solidFill>
                  <a:prstClr val="black"/>
                </a:solidFill>
                <a:effectLst/>
                <a:uLnTx/>
                <a:uFillTx/>
                <a:latin typeface="Times New Roman" pitchFamily="18" charset="0"/>
                <a:ea typeface="宋体" panose="02010600030101010101" pitchFamily="2" charset="-122"/>
              </a:rPr>
              <a:t>i</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13</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4 </a:t>
            </a:r>
            <a:r>
              <a:rPr kumimoji="0" lang="en-US" altLang="zh-CN" sz="1800" b="1" i="0" u="none" strike="noStrike" kern="0" cap="none" spc="0" normalizeH="0" baseline="0" noProof="0" dirty="0">
                <a:ln>
                  <a:noFill/>
                </a:ln>
                <a:solidFill>
                  <a:prstClr val="black"/>
                </a:solidFill>
                <a:effectLst/>
                <a:uLnTx/>
                <a:uFillTx/>
                <a:latin typeface="宋体" pitchFamily="2" charset="-122"/>
                <a:ea typeface="宋体" panose="02010600030101010101" pitchFamily="2" charset="-122"/>
              </a:rPr>
              <a:t>*</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n</a:t>
            </a: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14</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13</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12</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14</a:t>
            </a:r>
            <a:endPar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endParaRP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15</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4 </a:t>
            </a:r>
            <a:r>
              <a:rPr kumimoji="0" lang="en-US" altLang="zh-CN" sz="1800" b="1" i="0" u="none" strike="noStrike" kern="0" cap="none" spc="0" normalizeH="0" baseline="0" noProof="0" dirty="0">
                <a:ln>
                  <a:noFill/>
                </a:ln>
                <a:solidFill>
                  <a:prstClr val="black"/>
                </a:solidFill>
                <a:effectLst/>
                <a:uLnTx/>
                <a:uFillTx/>
                <a:latin typeface="宋体" pitchFamily="2" charset="-122"/>
                <a:ea typeface="宋体" panose="02010600030101010101" pitchFamily="2" charset="-122"/>
              </a:rPr>
              <a:t>*</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n</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15</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x</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p>
        </p:txBody>
      </p:sp>
      <p:sp>
        <p:nvSpPr>
          <p:cNvPr id="26" name="Rectangle 24">
            <a:extLst>
              <a:ext uri="{FF2B5EF4-FFF2-40B4-BE49-F238E27FC236}">
                <a16:creationId xmlns:a16="http://schemas.microsoft.com/office/drawing/2014/main" id="{B4FBF7BE-B483-4D17-ACA6-5A571A23B01D}"/>
              </a:ext>
            </a:extLst>
          </p:cNvPr>
          <p:cNvSpPr>
            <a:spLocks noChangeArrowheads="1"/>
          </p:cNvSpPr>
          <p:nvPr/>
        </p:nvSpPr>
        <p:spPr bwMode="auto">
          <a:xfrm>
            <a:off x="3097075" y="3391626"/>
            <a:ext cx="1292225" cy="2484437"/>
          </a:xfrm>
          <a:prstGeom prst="rect">
            <a:avLst/>
          </a:prstGeom>
          <a:noFill/>
          <a:ln w="38100">
            <a:solidFill>
              <a:srgbClr val="FF0000"/>
            </a:solidFill>
            <a:prstDash val="lgDash"/>
            <a:miter lim="800000"/>
            <a:headEnd/>
            <a:tailEnd/>
          </a:ln>
          <a:extLst>
            <a:ext uri="{909E8E84-426E-40DD-AFC4-6F175D3DCCD1}">
              <a14:hiddenFill xmlns:a14="http://schemas.microsoft.com/office/drawing/2010/main">
                <a:solidFill>
                  <a:srgbClr val="FFFFFF"/>
                </a:solidFill>
              </a14:hiddenFill>
            </a:ext>
          </a:extLst>
        </p:spPr>
        <p:txBody>
          <a:bodyPr wrap="none" lIns="68580" tIns="34290" rIns="68580" bIns="34290" anchor="ct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fontAlgn="base">
              <a:spcBef>
                <a:spcPct val="0"/>
              </a:spcBef>
              <a:spcAft>
                <a:spcPct val="0"/>
              </a:spcAft>
            </a:pPr>
            <a:endParaRPr lang="zh-CN" altLang="en-US">
              <a:solidFill>
                <a:prstClr val="black"/>
              </a:solidFill>
              <a:ea typeface="楷体_GB2312" pitchFamily="49" charset="-122"/>
            </a:endParaRPr>
          </a:p>
        </p:txBody>
      </p:sp>
      <p:cxnSp>
        <p:nvCxnSpPr>
          <p:cNvPr id="27" name="直接连接符 26">
            <a:extLst>
              <a:ext uri="{FF2B5EF4-FFF2-40B4-BE49-F238E27FC236}">
                <a16:creationId xmlns:a16="http://schemas.microsoft.com/office/drawing/2014/main" id="{E155BA93-0C77-4359-AB0D-4CA589FCA0AF}"/>
              </a:ext>
            </a:extLst>
          </p:cNvPr>
          <p:cNvCxnSpPr/>
          <p:nvPr/>
        </p:nvCxnSpPr>
        <p:spPr>
          <a:xfrm>
            <a:off x="3557450" y="4256813"/>
            <a:ext cx="601662" cy="0"/>
          </a:xfrm>
          <a:prstGeom prst="line">
            <a:avLst/>
          </a:prstGeom>
          <a:noFill/>
          <a:ln w="38100" cap="flat" cmpd="sng" algn="ctr">
            <a:solidFill>
              <a:srgbClr val="FF0000"/>
            </a:solidFill>
            <a:prstDash val="solid"/>
          </a:ln>
          <a:effectLst/>
        </p:spPr>
      </p:cxnSp>
      <p:cxnSp>
        <p:nvCxnSpPr>
          <p:cNvPr id="28" name="直接连接符 27">
            <a:extLst>
              <a:ext uri="{FF2B5EF4-FFF2-40B4-BE49-F238E27FC236}">
                <a16:creationId xmlns:a16="http://schemas.microsoft.com/office/drawing/2014/main" id="{9DD2439E-3CDE-41D9-BB5E-30EA62C4511C}"/>
              </a:ext>
            </a:extLst>
          </p:cNvPr>
          <p:cNvCxnSpPr/>
          <p:nvPr/>
        </p:nvCxnSpPr>
        <p:spPr>
          <a:xfrm>
            <a:off x="3557450" y="5336313"/>
            <a:ext cx="601662" cy="0"/>
          </a:xfrm>
          <a:prstGeom prst="line">
            <a:avLst/>
          </a:prstGeom>
          <a:noFill/>
          <a:ln w="38100" cap="flat" cmpd="sng" algn="ctr">
            <a:solidFill>
              <a:srgbClr val="FF0000"/>
            </a:solidFill>
            <a:prstDash val="solid"/>
          </a:ln>
          <a:effectLst/>
        </p:spPr>
      </p:cxnSp>
      <p:cxnSp>
        <p:nvCxnSpPr>
          <p:cNvPr id="29" name="直接连接符 28">
            <a:extLst>
              <a:ext uri="{FF2B5EF4-FFF2-40B4-BE49-F238E27FC236}">
                <a16:creationId xmlns:a16="http://schemas.microsoft.com/office/drawing/2014/main" id="{285A9BFD-24BC-4D93-BBAB-855CEA8BF242}"/>
              </a:ext>
            </a:extLst>
          </p:cNvPr>
          <p:cNvCxnSpPr>
            <a:cxnSpLocks/>
            <a:stCxn id="32" idx="3"/>
          </p:cNvCxnSpPr>
          <p:nvPr/>
        </p:nvCxnSpPr>
        <p:spPr>
          <a:xfrm>
            <a:off x="2239823" y="4508432"/>
            <a:ext cx="1412082" cy="802878"/>
          </a:xfrm>
          <a:prstGeom prst="line">
            <a:avLst/>
          </a:prstGeom>
          <a:noFill/>
          <a:ln w="22225" cap="flat" cmpd="sng" algn="ctr">
            <a:solidFill>
              <a:srgbClr val="3B78FF"/>
            </a:solidFill>
            <a:prstDash val="solid"/>
          </a:ln>
          <a:effectLst/>
        </p:spPr>
      </p:cxnSp>
      <p:sp>
        <p:nvSpPr>
          <p:cNvPr id="30" name="任意多边形 37">
            <a:extLst>
              <a:ext uri="{FF2B5EF4-FFF2-40B4-BE49-F238E27FC236}">
                <a16:creationId xmlns:a16="http://schemas.microsoft.com/office/drawing/2014/main" id="{D8CF1165-ADCA-4DC5-9F65-221B16E4E4F5}"/>
              </a:ext>
            </a:extLst>
          </p:cNvPr>
          <p:cNvSpPr/>
          <p:nvPr/>
        </p:nvSpPr>
        <p:spPr>
          <a:xfrm>
            <a:off x="2549387" y="1973988"/>
            <a:ext cx="2874963" cy="4319588"/>
          </a:xfrm>
          <a:custGeom>
            <a:avLst/>
            <a:gdLst>
              <a:gd name="connsiteX0" fmla="*/ 807738 w 2874532"/>
              <a:gd name="connsiteY0" fmla="*/ 3903406 h 4319190"/>
              <a:gd name="connsiteX1" fmla="*/ 143858 w 2874532"/>
              <a:gd name="connsiteY1" fmla="*/ 3991088 h 4319190"/>
              <a:gd name="connsiteX2" fmla="*/ 269119 w 2874532"/>
              <a:gd name="connsiteY2" fmla="*/ 295910 h 4319190"/>
              <a:gd name="connsiteX3" fmla="*/ 2874532 w 2874532"/>
              <a:gd name="connsiteY3" fmla="*/ 496327 h 4319190"/>
            </a:gdLst>
            <a:ahLst/>
            <a:cxnLst>
              <a:cxn ang="0">
                <a:pos x="connsiteX0" y="connsiteY0"/>
              </a:cxn>
              <a:cxn ang="0">
                <a:pos x="connsiteX1" y="connsiteY1"/>
              </a:cxn>
              <a:cxn ang="0">
                <a:pos x="connsiteX2" y="connsiteY2"/>
              </a:cxn>
              <a:cxn ang="0">
                <a:pos x="connsiteX3" y="connsiteY3"/>
              </a:cxn>
            </a:cxnLst>
            <a:rect l="l" t="t" r="r" b="b"/>
            <a:pathLst>
              <a:path w="2874532" h="4319190">
                <a:moveTo>
                  <a:pt x="807738" y="3903406"/>
                </a:moveTo>
                <a:cubicBezTo>
                  <a:pt x="520683" y="4247871"/>
                  <a:pt x="233628" y="4592337"/>
                  <a:pt x="143858" y="3991088"/>
                </a:cubicBezTo>
                <a:cubicBezTo>
                  <a:pt x="54088" y="3389839"/>
                  <a:pt x="-185993" y="878370"/>
                  <a:pt x="269119" y="295910"/>
                </a:cubicBezTo>
                <a:cubicBezTo>
                  <a:pt x="724231" y="-286550"/>
                  <a:pt x="1799381" y="104888"/>
                  <a:pt x="2874532" y="496327"/>
                </a:cubicBezTo>
              </a:path>
            </a:pathLst>
          </a:custGeom>
          <a:noFill/>
          <a:ln w="25400" cap="flat" cmpd="sng" algn="ctr">
            <a:solidFill>
              <a:sysClr val="windowText" lastClr="000000"/>
            </a:solidFill>
            <a:prstDash val="solid"/>
            <a:tailEnd type="stealth" w="lg" len="lg"/>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white"/>
              </a:solidFill>
              <a:effectLst/>
              <a:uLnTx/>
              <a:uFillTx/>
              <a:latin typeface="Candara"/>
              <a:ea typeface="华文楷体" panose="02010600040101010101" pitchFamily="2" charset="-122"/>
              <a:cs typeface="+mn-cs"/>
            </a:endParaRPr>
          </a:p>
        </p:txBody>
      </p:sp>
      <p:grpSp>
        <p:nvGrpSpPr>
          <p:cNvPr id="31" name="组合 5">
            <a:extLst>
              <a:ext uri="{FF2B5EF4-FFF2-40B4-BE49-F238E27FC236}">
                <a16:creationId xmlns:a16="http://schemas.microsoft.com/office/drawing/2014/main" id="{ED1B4D1E-61D5-4E36-903B-05E8F2A1E2EC}"/>
              </a:ext>
            </a:extLst>
          </p:cNvPr>
          <p:cNvGrpSpPr>
            <a:grpSpLocks/>
          </p:cNvGrpSpPr>
          <p:nvPr/>
        </p:nvGrpSpPr>
        <p:grpSpPr bwMode="auto">
          <a:xfrm>
            <a:off x="1103174" y="4185375"/>
            <a:ext cx="2514600" cy="646113"/>
            <a:chOff x="50243" y="3359705"/>
            <a:chExt cx="2515515" cy="646331"/>
          </a:xfrm>
        </p:grpSpPr>
        <p:sp>
          <p:nvSpPr>
            <p:cNvPr id="32" name="矩形 31">
              <a:extLst>
                <a:ext uri="{FF2B5EF4-FFF2-40B4-BE49-F238E27FC236}">
                  <a16:creationId xmlns:a16="http://schemas.microsoft.com/office/drawing/2014/main" id="{275D5163-38C3-4BEB-9ECF-4515BEF72B09}"/>
                </a:ext>
              </a:extLst>
            </p:cNvPr>
            <p:cNvSpPr/>
            <p:nvPr/>
          </p:nvSpPr>
          <p:spPr>
            <a:xfrm>
              <a:off x="50243" y="3359705"/>
              <a:ext cx="1137063" cy="646331"/>
            </a:xfrm>
            <a:prstGeom prst="rect">
              <a:avLst/>
            </a:prstGeom>
            <a:solidFill>
              <a:schemeClr val="accent6">
                <a:lumMod val="20000"/>
                <a:lumOff val="80000"/>
              </a:schemeClr>
            </a:solidFill>
            <a:ln>
              <a:solidFill>
                <a:sysClr val="windowText" lastClr="000000"/>
              </a:solidFill>
            </a:ln>
            <a:effectLst>
              <a:outerShdw blurRad="50800" dist="50800" dir="2700000" algn="ctr" rotWithShape="0">
                <a:schemeClr val="tx1">
                  <a:alpha val="40000"/>
                </a:schemeClr>
              </a:outerShdw>
            </a:effectLst>
          </p:spPr>
          <p:txBody>
            <a:bodyPr>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zh-CN" altLang="en-US" sz="1800" b="1" i="0" u="none" strike="noStrike" kern="0" cap="none" spc="0" normalizeH="0" baseline="0" noProof="0" dirty="0">
                  <a:ln>
                    <a:noFill/>
                  </a:ln>
                  <a:solidFill>
                    <a:prstClr val="black"/>
                  </a:solidFill>
                  <a:effectLst/>
                  <a:uLnTx/>
                  <a:uFillTx/>
                  <a:latin typeface="楷体" pitchFamily="49" charset="-122"/>
                  <a:ea typeface="楷体" pitchFamily="49" charset="-122"/>
                  <a:cs typeface="Times New Roman" pitchFamily="18" charset="0"/>
                </a:rPr>
                <a:t>局部公共子表达式</a:t>
              </a:r>
              <a:endParaRPr kumimoji="0" lang="en-US" altLang="zh-CN" sz="1800" b="1" i="0" u="none" strike="noStrike" kern="0" cap="none" spc="0" normalizeH="0" baseline="0" noProof="0" dirty="0">
                <a:ln>
                  <a:noFill/>
                </a:ln>
                <a:solidFill>
                  <a:prstClr val="black"/>
                </a:solidFill>
                <a:effectLst/>
                <a:uLnTx/>
                <a:uFillTx/>
                <a:latin typeface="楷体" pitchFamily="49" charset="-122"/>
                <a:ea typeface="楷体" pitchFamily="49" charset="-122"/>
                <a:cs typeface="Times New Roman" pitchFamily="18" charset="0"/>
              </a:endParaRPr>
            </a:p>
          </p:txBody>
        </p:sp>
        <p:cxnSp>
          <p:nvCxnSpPr>
            <p:cNvPr id="33" name="直接连接符 32">
              <a:extLst>
                <a:ext uri="{FF2B5EF4-FFF2-40B4-BE49-F238E27FC236}">
                  <a16:creationId xmlns:a16="http://schemas.microsoft.com/office/drawing/2014/main" id="{9CA3D3EB-0CDC-434E-8C8D-0C5CFE996375}"/>
                </a:ext>
              </a:extLst>
            </p:cNvPr>
            <p:cNvCxnSpPr>
              <a:cxnSpLocks/>
            </p:cNvCxnSpPr>
            <p:nvPr/>
          </p:nvCxnSpPr>
          <p:spPr>
            <a:xfrm flipV="1">
              <a:off x="1192071" y="3431167"/>
              <a:ext cx="1373687" cy="249321"/>
            </a:xfrm>
            <a:prstGeom prst="line">
              <a:avLst/>
            </a:prstGeom>
            <a:noFill/>
            <a:ln w="22225" cap="flat" cmpd="sng" algn="ctr">
              <a:solidFill>
                <a:srgbClr val="3B78FF"/>
              </a:solidFill>
              <a:prstDash val="solid"/>
            </a:ln>
            <a:effectLst/>
          </p:spPr>
        </p:cxnSp>
      </p:grpSp>
      <p:sp>
        <p:nvSpPr>
          <p:cNvPr id="7" name="文本框 6">
            <a:extLst>
              <a:ext uri="{FF2B5EF4-FFF2-40B4-BE49-F238E27FC236}">
                <a16:creationId xmlns:a16="http://schemas.microsoft.com/office/drawing/2014/main" id="{BA8810DC-2386-441A-8308-B31A4DBE7ECB}"/>
              </a:ext>
            </a:extLst>
          </p:cNvPr>
          <p:cNvSpPr txBox="1"/>
          <p:nvPr/>
        </p:nvSpPr>
        <p:spPr>
          <a:xfrm>
            <a:off x="9905254" y="1933566"/>
            <a:ext cx="1003801" cy="830997"/>
          </a:xfrm>
          <a:prstGeom prst="rect">
            <a:avLst/>
          </a:prstGeom>
          <a:noFill/>
        </p:spPr>
        <p:txBody>
          <a:bodyPr wrap="none" rtlCol="0">
            <a:spAutoFit/>
          </a:bodyPr>
          <a:lstStyle/>
          <a:p>
            <a:r>
              <a:rPr lang="en-US" altLang="zh-CN" sz="2400" dirty="0">
                <a:latin typeface="+mn-ea"/>
              </a:rPr>
              <a:t>t</a:t>
            </a:r>
            <a:r>
              <a:rPr lang="en-US" altLang="zh-CN" sz="2400" baseline="-25000" dirty="0">
                <a:latin typeface="+mn-ea"/>
              </a:rPr>
              <a:t>7</a:t>
            </a:r>
            <a:r>
              <a:rPr lang="en-US" altLang="zh-CN" sz="2400" dirty="0">
                <a:latin typeface="+mn-ea"/>
              </a:rPr>
              <a:t>=t</a:t>
            </a:r>
            <a:r>
              <a:rPr lang="en-US" altLang="zh-CN" sz="2400" baseline="-25000" dirty="0">
                <a:latin typeface="+mn-ea"/>
              </a:rPr>
              <a:t>6</a:t>
            </a:r>
          </a:p>
          <a:p>
            <a:r>
              <a:rPr lang="en-US" altLang="zh-CN" sz="2400" dirty="0">
                <a:latin typeface="+mn-ea"/>
              </a:rPr>
              <a:t>t</a:t>
            </a:r>
            <a:r>
              <a:rPr lang="en-US" altLang="zh-CN" sz="2400" baseline="-25000" dirty="0">
                <a:latin typeface="+mn-ea"/>
              </a:rPr>
              <a:t>10</a:t>
            </a:r>
            <a:r>
              <a:rPr lang="en-US" altLang="zh-CN" sz="2400" dirty="0">
                <a:latin typeface="+mn-ea"/>
              </a:rPr>
              <a:t>=t</a:t>
            </a:r>
            <a:r>
              <a:rPr lang="en-US" altLang="zh-CN" sz="2400" baseline="-25000" dirty="0">
                <a:latin typeface="+mn-ea"/>
              </a:rPr>
              <a:t>8</a:t>
            </a:r>
            <a:endParaRPr lang="zh-CN" altLang="en-US" sz="2400" baseline="-25000" dirty="0">
              <a:latin typeface="+mn-ea"/>
            </a:endParaRPr>
          </a:p>
        </p:txBody>
      </p:sp>
    </p:spTree>
    <p:extLst>
      <p:ext uri="{BB962C8B-B14F-4D97-AF65-F5344CB8AC3E}">
        <p14:creationId xmlns:p14="http://schemas.microsoft.com/office/powerpoint/2010/main" val="2049658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p:cTn id="7" dur="500" fill="hold"/>
                                        <p:tgtEl>
                                          <p:spTgt spid="26"/>
                                        </p:tgtEl>
                                        <p:attrNameLst>
                                          <p:attrName>ppt_w</p:attrName>
                                        </p:attrNameLst>
                                      </p:cBhvr>
                                      <p:tavLst>
                                        <p:tav tm="0">
                                          <p:val>
                                            <p:fltVal val="0"/>
                                          </p:val>
                                        </p:tav>
                                        <p:tav tm="100000">
                                          <p:val>
                                            <p:strVal val="#ppt_w"/>
                                          </p:val>
                                        </p:tav>
                                      </p:tavLst>
                                    </p:anim>
                                    <p:anim calcmode="lin" valueType="num">
                                      <p:cBhvr>
                                        <p:cTn id="8" dur="500" fill="hold"/>
                                        <p:tgtEl>
                                          <p:spTgt spid="26"/>
                                        </p:tgtEl>
                                        <p:attrNameLst>
                                          <p:attrName>ppt_h</p:attrName>
                                        </p:attrNameLst>
                                      </p:cBhvr>
                                      <p:tavLst>
                                        <p:tav tm="0">
                                          <p:val>
                                            <p:fltVal val="0"/>
                                          </p:val>
                                        </p:tav>
                                        <p:tav tm="100000">
                                          <p:val>
                                            <p:strVal val="#ppt_h"/>
                                          </p:val>
                                        </p:tav>
                                      </p:tavLst>
                                    </p:anim>
                                    <p:animEffect transition="in" filter="fade">
                                      <p:cBhvr>
                                        <p:cTn id="9" dur="500"/>
                                        <p:tgtEl>
                                          <p:spTgt spid="26"/>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27"/>
                                        </p:tgtEl>
                                        <p:attrNameLst>
                                          <p:attrName>style.visibility</p:attrName>
                                        </p:attrNameLst>
                                      </p:cBhvr>
                                      <p:to>
                                        <p:strVal val="visible"/>
                                      </p:to>
                                    </p:set>
                                    <p:anim calcmode="lin" valueType="num">
                                      <p:cBhvr>
                                        <p:cTn id="14" dur="500" fill="hold"/>
                                        <p:tgtEl>
                                          <p:spTgt spid="27"/>
                                        </p:tgtEl>
                                        <p:attrNameLst>
                                          <p:attrName>ppt_w</p:attrName>
                                        </p:attrNameLst>
                                      </p:cBhvr>
                                      <p:tavLst>
                                        <p:tav tm="0">
                                          <p:val>
                                            <p:fltVal val="0"/>
                                          </p:val>
                                        </p:tav>
                                        <p:tav tm="100000">
                                          <p:val>
                                            <p:strVal val="#ppt_w"/>
                                          </p:val>
                                        </p:tav>
                                      </p:tavLst>
                                    </p:anim>
                                    <p:anim calcmode="lin" valueType="num">
                                      <p:cBhvr>
                                        <p:cTn id="15" dur="500" fill="hold"/>
                                        <p:tgtEl>
                                          <p:spTgt spid="27"/>
                                        </p:tgtEl>
                                        <p:attrNameLst>
                                          <p:attrName>ppt_h</p:attrName>
                                        </p:attrNameLst>
                                      </p:cBhvr>
                                      <p:tavLst>
                                        <p:tav tm="0">
                                          <p:val>
                                            <p:fltVal val="0"/>
                                          </p:val>
                                        </p:tav>
                                        <p:tav tm="100000">
                                          <p:val>
                                            <p:strVal val="#ppt_h"/>
                                          </p:val>
                                        </p:tav>
                                      </p:tavLst>
                                    </p:anim>
                                    <p:animEffect transition="in" filter="fade">
                                      <p:cBhvr>
                                        <p:cTn id="16" dur="500"/>
                                        <p:tgtEl>
                                          <p:spTgt spid="27"/>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31"/>
                                        </p:tgtEl>
                                        <p:attrNameLst>
                                          <p:attrName>style.visibility</p:attrName>
                                        </p:attrNameLst>
                                      </p:cBhvr>
                                      <p:to>
                                        <p:strVal val="visible"/>
                                      </p:to>
                                    </p:set>
                                    <p:anim calcmode="lin" valueType="num">
                                      <p:cBhvr>
                                        <p:cTn id="21" dur="500" fill="hold"/>
                                        <p:tgtEl>
                                          <p:spTgt spid="31"/>
                                        </p:tgtEl>
                                        <p:attrNameLst>
                                          <p:attrName>ppt_w</p:attrName>
                                        </p:attrNameLst>
                                      </p:cBhvr>
                                      <p:tavLst>
                                        <p:tav tm="0">
                                          <p:val>
                                            <p:fltVal val="0"/>
                                          </p:val>
                                        </p:tav>
                                        <p:tav tm="100000">
                                          <p:val>
                                            <p:strVal val="#ppt_w"/>
                                          </p:val>
                                        </p:tav>
                                      </p:tavLst>
                                    </p:anim>
                                    <p:anim calcmode="lin" valueType="num">
                                      <p:cBhvr>
                                        <p:cTn id="22" dur="500" fill="hold"/>
                                        <p:tgtEl>
                                          <p:spTgt spid="31"/>
                                        </p:tgtEl>
                                        <p:attrNameLst>
                                          <p:attrName>ppt_h</p:attrName>
                                        </p:attrNameLst>
                                      </p:cBhvr>
                                      <p:tavLst>
                                        <p:tav tm="0">
                                          <p:val>
                                            <p:fltVal val="0"/>
                                          </p:val>
                                        </p:tav>
                                        <p:tav tm="100000">
                                          <p:val>
                                            <p:strVal val="#ppt_h"/>
                                          </p:val>
                                        </p:tav>
                                      </p:tavLst>
                                    </p:anim>
                                    <p:animEffect transition="in" filter="fade">
                                      <p:cBhvr>
                                        <p:cTn id="23" dur="500"/>
                                        <p:tgtEl>
                                          <p:spTgt spid="31"/>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nodeType="clickEffect">
                                  <p:stCondLst>
                                    <p:cond delay="0"/>
                                  </p:stCondLst>
                                  <p:childTnLst>
                                    <p:set>
                                      <p:cBhvr>
                                        <p:cTn id="27" dur="1" fill="hold">
                                          <p:stCondLst>
                                            <p:cond delay="0"/>
                                          </p:stCondLst>
                                        </p:cTn>
                                        <p:tgtEl>
                                          <p:spTgt spid="28"/>
                                        </p:tgtEl>
                                        <p:attrNameLst>
                                          <p:attrName>style.visibility</p:attrName>
                                        </p:attrNameLst>
                                      </p:cBhvr>
                                      <p:to>
                                        <p:strVal val="visible"/>
                                      </p:to>
                                    </p:set>
                                    <p:anim calcmode="lin" valueType="num">
                                      <p:cBhvr>
                                        <p:cTn id="28" dur="500" fill="hold"/>
                                        <p:tgtEl>
                                          <p:spTgt spid="28"/>
                                        </p:tgtEl>
                                        <p:attrNameLst>
                                          <p:attrName>ppt_w</p:attrName>
                                        </p:attrNameLst>
                                      </p:cBhvr>
                                      <p:tavLst>
                                        <p:tav tm="0">
                                          <p:val>
                                            <p:fltVal val="0"/>
                                          </p:val>
                                        </p:tav>
                                        <p:tav tm="100000">
                                          <p:val>
                                            <p:strVal val="#ppt_w"/>
                                          </p:val>
                                        </p:tav>
                                      </p:tavLst>
                                    </p:anim>
                                    <p:anim calcmode="lin" valueType="num">
                                      <p:cBhvr>
                                        <p:cTn id="29" dur="500" fill="hold"/>
                                        <p:tgtEl>
                                          <p:spTgt spid="28"/>
                                        </p:tgtEl>
                                        <p:attrNameLst>
                                          <p:attrName>ppt_h</p:attrName>
                                        </p:attrNameLst>
                                      </p:cBhvr>
                                      <p:tavLst>
                                        <p:tav tm="0">
                                          <p:val>
                                            <p:fltVal val="0"/>
                                          </p:val>
                                        </p:tav>
                                        <p:tav tm="100000">
                                          <p:val>
                                            <p:strVal val="#ppt_h"/>
                                          </p:val>
                                        </p:tav>
                                      </p:tavLst>
                                    </p:anim>
                                    <p:animEffect transition="in" filter="fade">
                                      <p:cBhvr>
                                        <p:cTn id="30" dur="500"/>
                                        <p:tgtEl>
                                          <p:spTgt spid="28"/>
                                        </p:tgtEl>
                                      </p:cBhvr>
                                    </p:animEffect>
                                  </p:childTnLst>
                                </p:cTn>
                              </p:par>
                              <p:par>
                                <p:cTn id="31" presetID="53" presetClass="entr" presetSubtype="16" fill="hold" nodeType="withEffect">
                                  <p:stCondLst>
                                    <p:cond delay="0"/>
                                  </p:stCondLst>
                                  <p:childTnLst>
                                    <p:set>
                                      <p:cBhvr>
                                        <p:cTn id="32" dur="1" fill="hold">
                                          <p:stCondLst>
                                            <p:cond delay="0"/>
                                          </p:stCondLst>
                                        </p:cTn>
                                        <p:tgtEl>
                                          <p:spTgt spid="29"/>
                                        </p:tgtEl>
                                        <p:attrNameLst>
                                          <p:attrName>style.visibility</p:attrName>
                                        </p:attrNameLst>
                                      </p:cBhvr>
                                      <p:to>
                                        <p:strVal val="visible"/>
                                      </p:to>
                                    </p:set>
                                    <p:anim calcmode="lin" valueType="num">
                                      <p:cBhvr>
                                        <p:cTn id="33" dur="500" fill="hold"/>
                                        <p:tgtEl>
                                          <p:spTgt spid="29"/>
                                        </p:tgtEl>
                                        <p:attrNameLst>
                                          <p:attrName>ppt_w</p:attrName>
                                        </p:attrNameLst>
                                      </p:cBhvr>
                                      <p:tavLst>
                                        <p:tav tm="0">
                                          <p:val>
                                            <p:fltVal val="0"/>
                                          </p:val>
                                        </p:tav>
                                        <p:tav tm="100000">
                                          <p:val>
                                            <p:strVal val="#ppt_w"/>
                                          </p:val>
                                        </p:tav>
                                      </p:tavLst>
                                    </p:anim>
                                    <p:anim calcmode="lin" valueType="num">
                                      <p:cBhvr>
                                        <p:cTn id="34" dur="500" fill="hold"/>
                                        <p:tgtEl>
                                          <p:spTgt spid="29"/>
                                        </p:tgtEl>
                                        <p:attrNameLst>
                                          <p:attrName>ppt_h</p:attrName>
                                        </p:attrNameLst>
                                      </p:cBhvr>
                                      <p:tavLst>
                                        <p:tav tm="0">
                                          <p:val>
                                            <p:fltVal val="0"/>
                                          </p:val>
                                        </p:tav>
                                        <p:tav tm="100000">
                                          <p:val>
                                            <p:strVal val="#ppt_h"/>
                                          </p:val>
                                        </p:tav>
                                      </p:tavLst>
                                    </p:anim>
                                    <p:animEffect transition="in" filter="fade">
                                      <p:cBhvr>
                                        <p:cTn id="35" dur="500"/>
                                        <p:tgtEl>
                                          <p:spTgt spid="29"/>
                                        </p:tgtEl>
                                      </p:cBhvr>
                                    </p:animEffec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7"/>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53" presetClass="entr" presetSubtype="16" fill="hold" grpId="0" nodeType="clickEffect">
                                  <p:stCondLst>
                                    <p:cond delay="0"/>
                                  </p:stCondLst>
                                  <p:childTnLst>
                                    <p:set>
                                      <p:cBhvr>
                                        <p:cTn id="43" dur="1" fill="hold">
                                          <p:stCondLst>
                                            <p:cond delay="0"/>
                                          </p:stCondLst>
                                        </p:cTn>
                                        <p:tgtEl>
                                          <p:spTgt spid="6">
                                            <p:bg/>
                                          </p:spTgt>
                                        </p:tgtEl>
                                        <p:attrNameLst>
                                          <p:attrName>style.visibility</p:attrName>
                                        </p:attrNameLst>
                                      </p:cBhvr>
                                      <p:to>
                                        <p:strVal val="visible"/>
                                      </p:to>
                                    </p:set>
                                    <p:anim calcmode="lin" valueType="num">
                                      <p:cBhvr>
                                        <p:cTn id="44" dur="500" fill="hold"/>
                                        <p:tgtEl>
                                          <p:spTgt spid="6">
                                            <p:bg/>
                                          </p:spTgt>
                                        </p:tgtEl>
                                        <p:attrNameLst>
                                          <p:attrName>ppt_w</p:attrName>
                                        </p:attrNameLst>
                                      </p:cBhvr>
                                      <p:tavLst>
                                        <p:tav tm="0">
                                          <p:val>
                                            <p:fltVal val="0"/>
                                          </p:val>
                                        </p:tav>
                                        <p:tav tm="100000">
                                          <p:val>
                                            <p:strVal val="#ppt_w"/>
                                          </p:val>
                                        </p:tav>
                                      </p:tavLst>
                                    </p:anim>
                                    <p:anim calcmode="lin" valueType="num">
                                      <p:cBhvr>
                                        <p:cTn id="45" dur="500" fill="hold"/>
                                        <p:tgtEl>
                                          <p:spTgt spid="6">
                                            <p:bg/>
                                          </p:spTgt>
                                        </p:tgtEl>
                                        <p:attrNameLst>
                                          <p:attrName>ppt_h</p:attrName>
                                        </p:attrNameLst>
                                      </p:cBhvr>
                                      <p:tavLst>
                                        <p:tav tm="0">
                                          <p:val>
                                            <p:fltVal val="0"/>
                                          </p:val>
                                        </p:tav>
                                        <p:tav tm="100000">
                                          <p:val>
                                            <p:strVal val="#ppt_h"/>
                                          </p:val>
                                        </p:tav>
                                      </p:tavLst>
                                    </p:anim>
                                    <p:animEffect transition="in" filter="fade">
                                      <p:cBhvr>
                                        <p:cTn id="46" dur="500"/>
                                        <p:tgtEl>
                                          <p:spTgt spid="6">
                                            <p:bg/>
                                          </p:spTgt>
                                        </p:tgtEl>
                                      </p:cBhvr>
                                    </p:animEffect>
                                  </p:childTnLst>
                                </p:cTn>
                              </p:par>
                              <p:par>
                                <p:cTn id="47" presetID="53" presetClass="entr" presetSubtype="16" fill="hold" grpId="0" nodeType="withEffect">
                                  <p:stCondLst>
                                    <p:cond delay="0"/>
                                  </p:stCondLst>
                                  <p:childTnLst>
                                    <p:set>
                                      <p:cBhvr>
                                        <p:cTn id="48" dur="1" fill="hold">
                                          <p:stCondLst>
                                            <p:cond delay="0"/>
                                          </p:stCondLst>
                                        </p:cTn>
                                        <p:tgtEl>
                                          <p:spTgt spid="6">
                                            <p:txEl>
                                              <p:pRg st="0" end="0"/>
                                            </p:txEl>
                                          </p:spTgt>
                                        </p:tgtEl>
                                        <p:attrNameLst>
                                          <p:attrName>style.visibility</p:attrName>
                                        </p:attrNameLst>
                                      </p:cBhvr>
                                      <p:to>
                                        <p:strVal val="visible"/>
                                      </p:to>
                                    </p:set>
                                    <p:anim calcmode="lin" valueType="num">
                                      <p:cBhvr>
                                        <p:cTn id="49" dur="500" fill="hold"/>
                                        <p:tgtEl>
                                          <p:spTgt spid="6">
                                            <p:txEl>
                                              <p:pRg st="0" end="0"/>
                                            </p:txEl>
                                          </p:spTgt>
                                        </p:tgtEl>
                                        <p:attrNameLst>
                                          <p:attrName>ppt_w</p:attrName>
                                        </p:attrNameLst>
                                      </p:cBhvr>
                                      <p:tavLst>
                                        <p:tav tm="0">
                                          <p:val>
                                            <p:fltVal val="0"/>
                                          </p:val>
                                        </p:tav>
                                        <p:tav tm="100000">
                                          <p:val>
                                            <p:strVal val="#ppt_w"/>
                                          </p:val>
                                        </p:tav>
                                      </p:tavLst>
                                    </p:anim>
                                    <p:anim calcmode="lin" valueType="num">
                                      <p:cBhvr>
                                        <p:cTn id="50" dur="500" fill="hold"/>
                                        <p:tgtEl>
                                          <p:spTgt spid="6">
                                            <p:txEl>
                                              <p:pRg st="0" end="0"/>
                                            </p:txEl>
                                          </p:spTgt>
                                        </p:tgtEl>
                                        <p:attrNameLst>
                                          <p:attrName>ppt_h</p:attrName>
                                        </p:attrNameLst>
                                      </p:cBhvr>
                                      <p:tavLst>
                                        <p:tav tm="0">
                                          <p:val>
                                            <p:fltVal val="0"/>
                                          </p:val>
                                        </p:tav>
                                        <p:tav tm="100000">
                                          <p:val>
                                            <p:strVal val="#ppt_h"/>
                                          </p:val>
                                        </p:tav>
                                      </p:tavLst>
                                    </p:anim>
                                    <p:animEffect transition="in" filter="fade">
                                      <p:cBhvr>
                                        <p:cTn id="51" dur="500"/>
                                        <p:tgtEl>
                                          <p:spTgt spid="6">
                                            <p:txEl>
                                              <p:pRg st="0" end="0"/>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53" presetClass="entr" presetSubtype="16" fill="hold" grpId="0" nodeType="clickEffect">
                                  <p:stCondLst>
                                    <p:cond delay="0"/>
                                  </p:stCondLst>
                                  <p:childTnLst>
                                    <p:set>
                                      <p:cBhvr>
                                        <p:cTn id="55" dur="1" fill="hold">
                                          <p:stCondLst>
                                            <p:cond delay="0"/>
                                          </p:stCondLst>
                                        </p:cTn>
                                        <p:tgtEl>
                                          <p:spTgt spid="6">
                                            <p:txEl>
                                              <p:pRg st="1" end="1"/>
                                            </p:txEl>
                                          </p:spTgt>
                                        </p:tgtEl>
                                        <p:attrNameLst>
                                          <p:attrName>style.visibility</p:attrName>
                                        </p:attrNameLst>
                                      </p:cBhvr>
                                      <p:to>
                                        <p:strVal val="visible"/>
                                      </p:to>
                                    </p:set>
                                    <p:anim calcmode="lin" valueType="num">
                                      <p:cBhvr>
                                        <p:cTn id="56" dur="700" fill="hold"/>
                                        <p:tgtEl>
                                          <p:spTgt spid="6">
                                            <p:txEl>
                                              <p:pRg st="1" end="1"/>
                                            </p:txEl>
                                          </p:spTgt>
                                        </p:tgtEl>
                                        <p:attrNameLst>
                                          <p:attrName>ppt_w</p:attrName>
                                        </p:attrNameLst>
                                      </p:cBhvr>
                                      <p:tavLst>
                                        <p:tav tm="0">
                                          <p:val>
                                            <p:fltVal val="0"/>
                                          </p:val>
                                        </p:tav>
                                        <p:tav tm="100000">
                                          <p:val>
                                            <p:strVal val="#ppt_w"/>
                                          </p:val>
                                        </p:tav>
                                      </p:tavLst>
                                    </p:anim>
                                    <p:anim calcmode="lin" valueType="num">
                                      <p:cBhvr>
                                        <p:cTn id="57" dur="700" fill="hold"/>
                                        <p:tgtEl>
                                          <p:spTgt spid="6">
                                            <p:txEl>
                                              <p:pRg st="1" end="1"/>
                                            </p:txEl>
                                          </p:spTgt>
                                        </p:tgtEl>
                                        <p:attrNameLst>
                                          <p:attrName>ppt_h</p:attrName>
                                        </p:attrNameLst>
                                      </p:cBhvr>
                                      <p:tavLst>
                                        <p:tav tm="0">
                                          <p:val>
                                            <p:fltVal val="0"/>
                                          </p:val>
                                        </p:tav>
                                        <p:tav tm="100000">
                                          <p:val>
                                            <p:strVal val="#ppt_h"/>
                                          </p:val>
                                        </p:tav>
                                      </p:tavLst>
                                    </p:anim>
                                    <p:animEffect transition="in" filter="fade">
                                      <p:cBhvr>
                                        <p:cTn id="58" dur="700"/>
                                        <p:tgtEl>
                                          <p:spTgt spid="6">
                                            <p:txEl>
                                              <p:pRg st="1" end="1"/>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53" presetClass="entr" presetSubtype="16" fill="hold" grpId="0" nodeType="clickEffect">
                                  <p:stCondLst>
                                    <p:cond delay="0"/>
                                  </p:stCondLst>
                                  <p:childTnLst>
                                    <p:set>
                                      <p:cBhvr>
                                        <p:cTn id="62" dur="1" fill="hold">
                                          <p:stCondLst>
                                            <p:cond delay="0"/>
                                          </p:stCondLst>
                                        </p:cTn>
                                        <p:tgtEl>
                                          <p:spTgt spid="6">
                                            <p:txEl>
                                              <p:pRg st="2" end="2"/>
                                            </p:txEl>
                                          </p:spTgt>
                                        </p:tgtEl>
                                        <p:attrNameLst>
                                          <p:attrName>style.visibility</p:attrName>
                                        </p:attrNameLst>
                                      </p:cBhvr>
                                      <p:to>
                                        <p:strVal val="visible"/>
                                      </p:to>
                                    </p:set>
                                    <p:anim calcmode="lin" valueType="num">
                                      <p:cBhvr>
                                        <p:cTn id="63" dur="500" fill="hold"/>
                                        <p:tgtEl>
                                          <p:spTgt spid="6">
                                            <p:txEl>
                                              <p:pRg st="2" end="2"/>
                                            </p:txEl>
                                          </p:spTgt>
                                        </p:tgtEl>
                                        <p:attrNameLst>
                                          <p:attrName>ppt_w</p:attrName>
                                        </p:attrNameLst>
                                      </p:cBhvr>
                                      <p:tavLst>
                                        <p:tav tm="0">
                                          <p:val>
                                            <p:fltVal val="0"/>
                                          </p:val>
                                        </p:tav>
                                        <p:tav tm="100000">
                                          <p:val>
                                            <p:strVal val="#ppt_w"/>
                                          </p:val>
                                        </p:tav>
                                      </p:tavLst>
                                    </p:anim>
                                    <p:anim calcmode="lin" valueType="num">
                                      <p:cBhvr>
                                        <p:cTn id="64" dur="500" fill="hold"/>
                                        <p:tgtEl>
                                          <p:spTgt spid="6">
                                            <p:txEl>
                                              <p:pRg st="2" end="2"/>
                                            </p:txEl>
                                          </p:spTgt>
                                        </p:tgtEl>
                                        <p:attrNameLst>
                                          <p:attrName>ppt_h</p:attrName>
                                        </p:attrNameLst>
                                      </p:cBhvr>
                                      <p:tavLst>
                                        <p:tav tm="0">
                                          <p:val>
                                            <p:fltVal val="0"/>
                                          </p:val>
                                        </p:tav>
                                        <p:tav tm="100000">
                                          <p:val>
                                            <p:strVal val="#ppt_h"/>
                                          </p:val>
                                        </p:tav>
                                      </p:tavLst>
                                    </p:anim>
                                    <p:animEffect transition="in" filter="fade">
                                      <p:cBhvr>
                                        <p:cTn id="65" dur="500"/>
                                        <p:tgtEl>
                                          <p:spTgt spid="6">
                                            <p:txEl>
                                              <p:pRg st="2" end="2"/>
                                            </p:txEl>
                                          </p:spTgt>
                                        </p:tgtEl>
                                      </p:cBhvr>
                                    </p:animEffect>
                                  </p:childTnLst>
                                </p:cTn>
                              </p:par>
                            </p:childTnLst>
                          </p:cTn>
                        </p:par>
                      </p:childTnLst>
                    </p:cTn>
                  </p:par>
                  <p:par>
                    <p:cTn id="66" fill="hold">
                      <p:stCondLst>
                        <p:cond delay="indefinite"/>
                      </p:stCondLst>
                      <p:childTnLst>
                        <p:par>
                          <p:cTn id="67" fill="hold">
                            <p:stCondLst>
                              <p:cond delay="0"/>
                            </p:stCondLst>
                            <p:childTnLst>
                              <p:par>
                                <p:cTn id="68" presetID="53" presetClass="entr" presetSubtype="16" fill="hold" grpId="0" nodeType="clickEffect">
                                  <p:stCondLst>
                                    <p:cond delay="0"/>
                                  </p:stCondLst>
                                  <p:childTnLst>
                                    <p:set>
                                      <p:cBhvr>
                                        <p:cTn id="69" dur="1" fill="hold">
                                          <p:stCondLst>
                                            <p:cond delay="0"/>
                                          </p:stCondLst>
                                        </p:cTn>
                                        <p:tgtEl>
                                          <p:spTgt spid="6">
                                            <p:txEl>
                                              <p:pRg st="3" end="3"/>
                                            </p:txEl>
                                          </p:spTgt>
                                        </p:tgtEl>
                                        <p:attrNameLst>
                                          <p:attrName>style.visibility</p:attrName>
                                        </p:attrNameLst>
                                      </p:cBhvr>
                                      <p:to>
                                        <p:strVal val="visible"/>
                                      </p:to>
                                    </p:set>
                                    <p:anim calcmode="lin" valueType="num">
                                      <p:cBhvr>
                                        <p:cTn id="70" dur="500" fill="hold"/>
                                        <p:tgtEl>
                                          <p:spTgt spid="6">
                                            <p:txEl>
                                              <p:pRg st="3" end="3"/>
                                            </p:txEl>
                                          </p:spTgt>
                                        </p:tgtEl>
                                        <p:attrNameLst>
                                          <p:attrName>ppt_w</p:attrName>
                                        </p:attrNameLst>
                                      </p:cBhvr>
                                      <p:tavLst>
                                        <p:tav tm="0">
                                          <p:val>
                                            <p:fltVal val="0"/>
                                          </p:val>
                                        </p:tav>
                                        <p:tav tm="100000">
                                          <p:val>
                                            <p:strVal val="#ppt_w"/>
                                          </p:val>
                                        </p:tav>
                                      </p:tavLst>
                                    </p:anim>
                                    <p:anim calcmode="lin" valueType="num">
                                      <p:cBhvr>
                                        <p:cTn id="71" dur="500" fill="hold"/>
                                        <p:tgtEl>
                                          <p:spTgt spid="6">
                                            <p:txEl>
                                              <p:pRg st="3" end="3"/>
                                            </p:txEl>
                                          </p:spTgt>
                                        </p:tgtEl>
                                        <p:attrNameLst>
                                          <p:attrName>ppt_h</p:attrName>
                                        </p:attrNameLst>
                                      </p:cBhvr>
                                      <p:tavLst>
                                        <p:tav tm="0">
                                          <p:val>
                                            <p:fltVal val="0"/>
                                          </p:val>
                                        </p:tav>
                                        <p:tav tm="100000">
                                          <p:val>
                                            <p:strVal val="#ppt_h"/>
                                          </p:val>
                                        </p:tav>
                                      </p:tavLst>
                                    </p:anim>
                                    <p:animEffect transition="in" filter="fade">
                                      <p:cBhvr>
                                        <p:cTn id="72" dur="500"/>
                                        <p:tgtEl>
                                          <p:spTgt spid="6">
                                            <p:txEl>
                                              <p:pRg st="3" end="3"/>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53" presetClass="entr" presetSubtype="16" fill="hold" grpId="0" nodeType="clickEffect">
                                  <p:stCondLst>
                                    <p:cond delay="0"/>
                                  </p:stCondLst>
                                  <p:childTnLst>
                                    <p:set>
                                      <p:cBhvr>
                                        <p:cTn id="76" dur="1" fill="hold">
                                          <p:stCondLst>
                                            <p:cond delay="0"/>
                                          </p:stCondLst>
                                        </p:cTn>
                                        <p:tgtEl>
                                          <p:spTgt spid="6">
                                            <p:txEl>
                                              <p:pRg st="4" end="4"/>
                                            </p:txEl>
                                          </p:spTgt>
                                        </p:tgtEl>
                                        <p:attrNameLst>
                                          <p:attrName>style.visibility</p:attrName>
                                        </p:attrNameLst>
                                      </p:cBhvr>
                                      <p:to>
                                        <p:strVal val="visible"/>
                                      </p:to>
                                    </p:set>
                                    <p:anim calcmode="lin" valueType="num">
                                      <p:cBhvr>
                                        <p:cTn id="77" dur="500" fill="hold"/>
                                        <p:tgtEl>
                                          <p:spTgt spid="6">
                                            <p:txEl>
                                              <p:pRg st="4" end="4"/>
                                            </p:txEl>
                                          </p:spTgt>
                                        </p:tgtEl>
                                        <p:attrNameLst>
                                          <p:attrName>ppt_w</p:attrName>
                                        </p:attrNameLst>
                                      </p:cBhvr>
                                      <p:tavLst>
                                        <p:tav tm="0">
                                          <p:val>
                                            <p:fltVal val="0"/>
                                          </p:val>
                                        </p:tav>
                                        <p:tav tm="100000">
                                          <p:val>
                                            <p:strVal val="#ppt_w"/>
                                          </p:val>
                                        </p:tav>
                                      </p:tavLst>
                                    </p:anim>
                                    <p:anim calcmode="lin" valueType="num">
                                      <p:cBhvr>
                                        <p:cTn id="78" dur="500" fill="hold"/>
                                        <p:tgtEl>
                                          <p:spTgt spid="6">
                                            <p:txEl>
                                              <p:pRg st="4" end="4"/>
                                            </p:txEl>
                                          </p:spTgt>
                                        </p:tgtEl>
                                        <p:attrNameLst>
                                          <p:attrName>ppt_h</p:attrName>
                                        </p:attrNameLst>
                                      </p:cBhvr>
                                      <p:tavLst>
                                        <p:tav tm="0">
                                          <p:val>
                                            <p:fltVal val="0"/>
                                          </p:val>
                                        </p:tav>
                                        <p:tav tm="100000">
                                          <p:val>
                                            <p:strVal val="#ppt_h"/>
                                          </p:val>
                                        </p:tav>
                                      </p:tavLst>
                                    </p:anim>
                                    <p:animEffect transition="in" filter="fade">
                                      <p:cBhvr>
                                        <p:cTn id="79" dur="500"/>
                                        <p:tgtEl>
                                          <p:spTgt spid="6">
                                            <p:txEl>
                                              <p:pRg st="4" end="4"/>
                                            </p:txEl>
                                          </p:spTgt>
                                        </p:tgtEl>
                                      </p:cBhvr>
                                    </p:animEffect>
                                  </p:childTnLst>
                                </p:cTn>
                              </p:par>
                            </p:childTnLst>
                          </p:cTn>
                        </p:par>
                      </p:childTnLst>
                    </p:cTn>
                  </p:par>
                  <p:par>
                    <p:cTn id="80" fill="hold">
                      <p:stCondLst>
                        <p:cond delay="indefinite"/>
                      </p:stCondLst>
                      <p:childTnLst>
                        <p:par>
                          <p:cTn id="81" fill="hold">
                            <p:stCondLst>
                              <p:cond delay="0"/>
                            </p:stCondLst>
                            <p:childTnLst>
                              <p:par>
                                <p:cTn id="82" presetID="53" presetClass="entr" presetSubtype="16" fill="hold" grpId="0" nodeType="clickEffect">
                                  <p:stCondLst>
                                    <p:cond delay="0"/>
                                  </p:stCondLst>
                                  <p:childTnLst>
                                    <p:set>
                                      <p:cBhvr>
                                        <p:cTn id="83" dur="1" fill="hold">
                                          <p:stCondLst>
                                            <p:cond delay="0"/>
                                          </p:stCondLst>
                                        </p:cTn>
                                        <p:tgtEl>
                                          <p:spTgt spid="6">
                                            <p:txEl>
                                              <p:pRg st="5" end="5"/>
                                            </p:txEl>
                                          </p:spTgt>
                                        </p:tgtEl>
                                        <p:attrNameLst>
                                          <p:attrName>style.visibility</p:attrName>
                                        </p:attrNameLst>
                                      </p:cBhvr>
                                      <p:to>
                                        <p:strVal val="visible"/>
                                      </p:to>
                                    </p:set>
                                    <p:anim calcmode="lin" valueType="num">
                                      <p:cBhvr>
                                        <p:cTn id="84" dur="500" fill="hold"/>
                                        <p:tgtEl>
                                          <p:spTgt spid="6">
                                            <p:txEl>
                                              <p:pRg st="5" end="5"/>
                                            </p:txEl>
                                          </p:spTgt>
                                        </p:tgtEl>
                                        <p:attrNameLst>
                                          <p:attrName>ppt_w</p:attrName>
                                        </p:attrNameLst>
                                      </p:cBhvr>
                                      <p:tavLst>
                                        <p:tav tm="0">
                                          <p:val>
                                            <p:fltVal val="0"/>
                                          </p:val>
                                        </p:tav>
                                        <p:tav tm="100000">
                                          <p:val>
                                            <p:strVal val="#ppt_w"/>
                                          </p:val>
                                        </p:tav>
                                      </p:tavLst>
                                    </p:anim>
                                    <p:anim calcmode="lin" valueType="num">
                                      <p:cBhvr>
                                        <p:cTn id="85" dur="500" fill="hold"/>
                                        <p:tgtEl>
                                          <p:spTgt spid="6">
                                            <p:txEl>
                                              <p:pRg st="5" end="5"/>
                                            </p:txEl>
                                          </p:spTgt>
                                        </p:tgtEl>
                                        <p:attrNameLst>
                                          <p:attrName>ppt_h</p:attrName>
                                        </p:attrNameLst>
                                      </p:cBhvr>
                                      <p:tavLst>
                                        <p:tav tm="0">
                                          <p:val>
                                            <p:fltVal val="0"/>
                                          </p:val>
                                        </p:tav>
                                        <p:tav tm="100000">
                                          <p:val>
                                            <p:strVal val="#ppt_h"/>
                                          </p:val>
                                        </p:tav>
                                      </p:tavLst>
                                    </p:anim>
                                    <p:animEffect transition="in" filter="fade">
                                      <p:cBhvr>
                                        <p:cTn id="86" dur="500"/>
                                        <p:tgtEl>
                                          <p:spTgt spid="6">
                                            <p:txEl>
                                              <p:pRg st="5" end="5"/>
                                            </p:txEl>
                                          </p:spTgt>
                                        </p:tgtEl>
                                      </p:cBhvr>
                                    </p:animEffect>
                                  </p:childTnLst>
                                </p:cTn>
                              </p:par>
                            </p:childTnLst>
                          </p:cTn>
                        </p:par>
                      </p:childTnLst>
                    </p:cTn>
                  </p:par>
                  <p:par>
                    <p:cTn id="87" fill="hold">
                      <p:stCondLst>
                        <p:cond delay="indefinite"/>
                      </p:stCondLst>
                      <p:childTnLst>
                        <p:par>
                          <p:cTn id="88" fill="hold">
                            <p:stCondLst>
                              <p:cond delay="0"/>
                            </p:stCondLst>
                            <p:childTnLst>
                              <p:par>
                                <p:cTn id="89" presetID="53" presetClass="entr" presetSubtype="16" fill="hold" grpId="0" nodeType="clickEffect">
                                  <p:stCondLst>
                                    <p:cond delay="0"/>
                                  </p:stCondLst>
                                  <p:childTnLst>
                                    <p:set>
                                      <p:cBhvr>
                                        <p:cTn id="90" dur="1" fill="hold">
                                          <p:stCondLst>
                                            <p:cond delay="0"/>
                                          </p:stCondLst>
                                        </p:cTn>
                                        <p:tgtEl>
                                          <p:spTgt spid="6">
                                            <p:txEl>
                                              <p:pRg st="6" end="6"/>
                                            </p:txEl>
                                          </p:spTgt>
                                        </p:tgtEl>
                                        <p:attrNameLst>
                                          <p:attrName>style.visibility</p:attrName>
                                        </p:attrNameLst>
                                      </p:cBhvr>
                                      <p:to>
                                        <p:strVal val="visible"/>
                                      </p:to>
                                    </p:set>
                                    <p:anim calcmode="lin" valueType="num">
                                      <p:cBhvr>
                                        <p:cTn id="91" dur="500" fill="hold"/>
                                        <p:tgtEl>
                                          <p:spTgt spid="6">
                                            <p:txEl>
                                              <p:pRg st="6" end="6"/>
                                            </p:txEl>
                                          </p:spTgt>
                                        </p:tgtEl>
                                        <p:attrNameLst>
                                          <p:attrName>ppt_w</p:attrName>
                                        </p:attrNameLst>
                                      </p:cBhvr>
                                      <p:tavLst>
                                        <p:tav tm="0">
                                          <p:val>
                                            <p:fltVal val="0"/>
                                          </p:val>
                                        </p:tav>
                                        <p:tav tm="100000">
                                          <p:val>
                                            <p:strVal val="#ppt_w"/>
                                          </p:val>
                                        </p:tav>
                                      </p:tavLst>
                                    </p:anim>
                                    <p:anim calcmode="lin" valueType="num">
                                      <p:cBhvr>
                                        <p:cTn id="92" dur="500" fill="hold"/>
                                        <p:tgtEl>
                                          <p:spTgt spid="6">
                                            <p:txEl>
                                              <p:pRg st="6" end="6"/>
                                            </p:txEl>
                                          </p:spTgt>
                                        </p:tgtEl>
                                        <p:attrNameLst>
                                          <p:attrName>ppt_h</p:attrName>
                                        </p:attrNameLst>
                                      </p:cBhvr>
                                      <p:tavLst>
                                        <p:tav tm="0">
                                          <p:val>
                                            <p:fltVal val="0"/>
                                          </p:val>
                                        </p:tav>
                                        <p:tav tm="100000">
                                          <p:val>
                                            <p:strVal val="#ppt_h"/>
                                          </p:val>
                                        </p:tav>
                                      </p:tavLst>
                                    </p:anim>
                                    <p:animEffect transition="in" filter="fade">
                                      <p:cBhvr>
                                        <p:cTn id="93" dur="500"/>
                                        <p:tgtEl>
                                          <p:spTgt spid="6">
                                            <p:txEl>
                                              <p:pRg st="6" end="6"/>
                                            </p:txEl>
                                          </p:spTgt>
                                        </p:tgtEl>
                                      </p:cBhvr>
                                    </p:animEffect>
                                  </p:childTnLst>
                                </p:cTn>
                              </p:par>
                            </p:childTnLst>
                          </p:cTn>
                        </p:par>
                      </p:childTnLst>
                    </p:cTn>
                  </p:par>
                  <p:par>
                    <p:cTn id="94" fill="hold">
                      <p:stCondLst>
                        <p:cond delay="indefinite"/>
                      </p:stCondLst>
                      <p:childTnLst>
                        <p:par>
                          <p:cTn id="95" fill="hold">
                            <p:stCondLst>
                              <p:cond delay="0"/>
                            </p:stCondLst>
                            <p:childTnLst>
                              <p:par>
                                <p:cTn id="96" presetID="53" presetClass="exit" presetSubtype="0" fill="hold" nodeType="clickEffect">
                                  <p:stCondLst>
                                    <p:cond delay="0"/>
                                  </p:stCondLst>
                                  <p:childTnLst>
                                    <p:anim calcmode="lin" valueType="num">
                                      <p:cBhvr>
                                        <p:cTn id="97" dur="500"/>
                                        <p:tgtEl>
                                          <p:spTgt spid="5">
                                            <p:txEl>
                                              <p:pRg st="0" end="0"/>
                                            </p:txEl>
                                          </p:spTgt>
                                        </p:tgtEl>
                                        <p:attrNameLst>
                                          <p:attrName>ppt_w</p:attrName>
                                        </p:attrNameLst>
                                      </p:cBhvr>
                                      <p:tavLst>
                                        <p:tav tm="0">
                                          <p:val>
                                            <p:strVal val="ppt_w"/>
                                          </p:val>
                                        </p:tav>
                                        <p:tav tm="100000">
                                          <p:val>
                                            <p:fltVal val="0"/>
                                          </p:val>
                                        </p:tav>
                                      </p:tavLst>
                                    </p:anim>
                                    <p:anim calcmode="lin" valueType="num">
                                      <p:cBhvr>
                                        <p:cTn id="98" dur="500"/>
                                        <p:tgtEl>
                                          <p:spTgt spid="5">
                                            <p:txEl>
                                              <p:pRg st="0" end="0"/>
                                            </p:txEl>
                                          </p:spTgt>
                                        </p:tgtEl>
                                        <p:attrNameLst>
                                          <p:attrName>ppt_h</p:attrName>
                                        </p:attrNameLst>
                                      </p:cBhvr>
                                      <p:tavLst>
                                        <p:tav tm="0">
                                          <p:val>
                                            <p:strVal val="ppt_h"/>
                                          </p:val>
                                        </p:tav>
                                        <p:tav tm="100000">
                                          <p:val>
                                            <p:fltVal val="0"/>
                                          </p:val>
                                        </p:tav>
                                      </p:tavLst>
                                    </p:anim>
                                    <p:animEffect transition="out" filter="fade">
                                      <p:cBhvr>
                                        <p:cTn id="99" dur="500"/>
                                        <p:tgtEl>
                                          <p:spTgt spid="5">
                                            <p:txEl>
                                              <p:pRg st="0" end="0"/>
                                            </p:txEl>
                                          </p:spTgt>
                                        </p:tgtEl>
                                      </p:cBhvr>
                                    </p:animEffect>
                                    <p:set>
                                      <p:cBhvr>
                                        <p:cTn id="100" dur="1" fill="hold">
                                          <p:stCondLst>
                                            <p:cond delay="499"/>
                                          </p:stCondLst>
                                        </p:cTn>
                                        <p:tgtEl>
                                          <p:spTgt spid="5">
                                            <p:txEl>
                                              <p:pRg st="0" end="0"/>
                                            </p:txEl>
                                          </p:spTgt>
                                        </p:tgtEl>
                                        <p:attrNameLst>
                                          <p:attrName>style.visibility</p:attrName>
                                        </p:attrNameLst>
                                      </p:cBhvr>
                                      <p:to>
                                        <p:strVal val="hidden"/>
                                      </p:to>
                                    </p:set>
                                  </p:childTnLst>
                                </p:cTn>
                              </p:par>
                              <p:par>
                                <p:cTn id="101" presetID="53" presetClass="exit" presetSubtype="0" fill="hold" nodeType="withEffect">
                                  <p:stCondLst>
                                    <p:cond delay="0"/>
                                  </p:stCondLst>
                                  <p:childTnLst>
                                    <p:anim calcmode="lin" valueType="num">
                                      <p:cBhvr>
                                        <p:cTn id="102" dur="500"/>
                                        <p:tgtEl>
                                          <p:spTgt spid="5">
                                            <p:txEl>
                                              <p:pRg st="1" end="1"/>
                                            </p:txEl>
                                          </p:spTgt>
                                        </p:tgtEl>
                                        <p:attrNameLst>
                                          <p:attrName>ppt_w</p:attrName>
                                        </p:attrNameLst>
                                      </p:cBhvr>
                                      <p:tavLst>
                                        <p:tav tm="0">
                                          <p:val>
                                            <p:strVal val="ppt_w"/>
                                          </p:val>
                                        </p:tav>
                                        <p:tav tm="100000">
                                          <p:val>
                                            <p:fltVal val="0"/>
                                          </p:val>
                                        </p:tav>
                                      </p:tavLst>
                                    </p:anim>
                                    <p:anim calcmode="lin" valueType="num">
                                      <p:cBhvr>
                                        <p:cTn id="103" dur="500"/>
                                        <p:tgtEl>
                                          <p:spTgt spid="5">
                                            <p:txEl>
                                              <p:pRg st="1" end="1"/>
                                            </p:txEl>
                                          </p:spTgt>
                                        </p:tgtEl>
                                        <p:attrNameLst>
                                          <p:attrName>ppt_h</p:attrName>
                                        </p:attrNameLst>
                                      </p:cBhvr>
                                      <p:tavLst>
                                        <p:tav tm="0">
                                          <p:val>
                                            <p:strVal val="ppt_h"/>
                                          </p:val>
                                        </p:tav>
                                        <p:tav tm="100000">
                                          <p:val>
                                            <p:fltVal val="0"/>
                                          </p:val>
                                        </p:tav>
                                      </p:tavLst>
                                    </p:anim>
                                    <p:animEffect transition="out" filter="fade">
                                      <p:cBhvr>
                                        <p:cTn id="104" dur="500"/>
                                        <p:tgtEl>
                                          <p:spTgt spid="5">
                                            <p:txEl>
                                              <p:pRg st="1" end="1"/>
                                            </p:txEl>
                                          </p:spTgt>
                                        </p:tgtEl>
                                      </p:cBhvr>
                                    </p:animEffect>
                                    <p:set>
                                      <p:cBhvr>
                                        <p:cTn id="105" dur="1" fill="hold">
                                          <p:stCondLst>
                                            <p:cond delay="499"/>
                                          </p:stCondLst>
                                        </p:cTn>
                                        <p:tgtEl>
                                          <p:spTgt spid="5">
                                            <p:txEl>
                                              <p:pRg st="1" end="1"/>
                                            </p:txEl>
                                          </p:spTgt>
                                        </p:tgtEl>
                                        <p:attrNameLst>
                                          <p:attrName>style.visibility</p:attrName>
                                        </p:attrNameLst>
                                      </p:cBhvr>
                                      <p:to>
                                        <p:strVal val="hidden"/>
                                      </p:to>
                                    </p:set>
                                  </p:childTnLst>
                                </p:cTn>
                              </p:par>
                              <p:par>
                                <p:cTn id="106" presetID="53" presetClass="exit" presetSubtype="0" fill="hold" nodeType="withEffect">
                                  <p:stCondLst>
                                    <p:cond delay="0"/>
                                  </p:stCondLst>
                                  <p:childTnLst>
                                    <p:anim calcmode="lin" valueType="num">
                                      <p:cBhvr>
                                        <p:cTn id="107" dur="500"/>
                                        <p:tgtEl>
                                          <p:spTgt spid="5">
                                            <p:txEl>
                                              <p:pRg st="2" end="2"/>
                                            </p:txEl>
                                          </p:spTgt>
                                        </p:tgtEl>
                                        <p:attrNameLst>
                                          <p:attrName>ppt_w</p:attrName>
                                        </p:attrNameLst>
                                      </p:cBhvr>
                                      <p:tavLst>
                                        <p:tav tm="0">
                                          <p:val>
                                            <p:strVal val="ppt_w"/>
                                          </p:val>
                                        </p:tav>
                                        <p:tav tm="100000">
                                          <p:val>
                                            <p:fltVal val="0"/>
                                          </p:val>
                                        </p:tav>
                                      </p:tavLst>
                                    </p:anim>
                                    <p:anim calcmode="lin" valueType="num">
                                      <p:cBhvr>
                                        <p:cTn id="108" dur="500"/>
                                        <p:tgtEl>
                                          <p:spTgt spid="5">
                                            <p:txEl>
                                              <p:pRg st="2" end="2"/>
                                            </p:txEl>
                                          </p:spTgt>
                                        </p:tgtEl>
                                        <p:attrNameLst>
                                          <p:attrName>ppt_h</p:attrName>
                                        </p:attrNameLst>
                                      </p:cBhvr>
                                      <p:tavLst>
                                        <p:tav tm="0">
                                          <p:val>
                                            <p:strVal val="ppt_h"/>
                                          </p:val>
                                        </p:tav>
                                        <p:tav tm="100000">
                                          <p:val>
                                            <p:fltVal val="0"/>
                                          </p:val>
                                        </p:tav>
                                      </p:tavLst>
                                    </p:anim>
                                    <p:animEffect transition="out" filter="fade">
                                      <p:cBhvr>
                                        <p:cTn id="109" dur="500"/>
                                        <p:tgtEl>
                                          <p:spTgt spid="5">
                                            <p:txEl>
                                              <p:pRg st="2" end="2"/>
                                            </p:txEl>
                                          </p:spTgt>
                                        </p:tgtEl>
                                      </p:cBhvr>
                                    </p:animEffect>
                                    <p:set>
                                      <p:cBhvr>
                                        <p:cTn id="110" dur="1" fill="hold">
                                          <p:stCondLst>
                                            <p:cond delay="499"/>
                                          </p:stCondLst>
                                        </p:cTn>
                                        <p:tgtEl>
                                          <p:spTgt spid="5">
                                            <p:txEl>
                                              <p:pRg st="2" end="2"/>
                                            </p:txEl>
                                          </p:spTgt>
                                        </p:tgtEl>
                                        <p:attrNameLst>
                                          <p:attrName>style.visibility</p:attrName>
                                        </p:attrNameLst>
                                      </p:cBhvr>
                                      <p:to>
                                        <p:strVal val="hidden"/>
                                      </p:to>
                                    </p:set>
                                  </p:childTnLst>
                                </p:cTn>
                              </p:par>
                              <p:par>
                                <p:cTn id="111" presetID="53" presetClass="exit" presetSubtype="0" fill="hold" nodeType="withEffect">
                                  <p:stCondLst>
                                    <p:cond delay="0"/>
                                  </p:stCondLst>
                                  <p:childTnLst>
                                    <p:anim calcmode="lin" valueType="num">
                                      <p:cBhvr>
                                        <p:cTn id="112" dur="500"/>
                                        <p:tgtEl>
                                          <p:spTgt spid="5">
                                            <p:txEl>
                                              <p:pRg st="3" end="3"/>
                                            </p:txEl>
                                          </p:spTgt>
                                        </p:tgtEl>
                                        <p:attrNameLst>
                                          <p:attrName>ppt_w</p:attrName>
                                        </p:attrNameLst>
                                      </p:cBhvr>
                                      <p:tavLst>
                                        <p:tav tm="0">
                                          <p:val>
                                            <p:strVal val="ppt_w"/>
                                          </p:val>
                                        </p:tav>
                                        <p:tav tm="100000">
                                          <p:val>
                                            <p:fltVal val="0"/>
                                          </p:val>
                                        </p:tav>
                                      </p:tavLst>
                                    </p:anim>
                                    <p:anim calcmode="lin" valueType="num">
                                      <p:cBhvr>
                                        <p:cTn id="113" dur="500"/>
                                        <p:tgtEl>
                                          <p:spTgt spid="5">
                                            <p:txEl>
                                              <p:pRg st="3" end="3"/>
                                            </p:txEl>
                                          </p:spTgt>
                                        </p:tgtEl>
                                        <p:attrNameLst>
                                          <p:attrName>ppt_h</p:attrName>
                                        </p:attrNameLst>
                                      </p:cBhvr>
                                      <p:tavLst>
                                        <p:tav tm="0">
                                          <p:val>
                                            <p:strVal val="ppt_h"/>
                                          </p:val>
                                        </p:tav>
                                        <p:tav tm="100000">
                                          <p:val>
                                            <p:fltVal val="0"/>
                                          </p:val>
                                        </p:tav>
                                      </p:tavLst>
                                    </p:anim>
                                    <p:animEffect transition="out" filter="fade">
                                      <p:cBhvr>
                                        <p:cTn id="114" dur="500"/>
                                        <p:tgtEl>
                                          <p:spTgt spid="5">
                                            <p:txEl>
                                              <p:pRg st="3" end="3"/>
                                            </p:txEl>
                                          </p:spTgt>
                                        </p:tgtEl>
                                      </p:cBhvr>
                                    </p:animEffect>
                                    <p:set>
                                      <p:cBhvr>
                                        <p:cTn id="115" dur="1" fill="hold">
                                          <p:stCondLst>
                                            <p:cond delay="499"/>
                                          </p:stCondLst>
                                        </p:cTn>
                                        <p:tgtEl>
                                          <p:spTgt spid="5">
                                            <p:txEl>
                                              <p:pRg st="3" end="3"/>
                                            </p:txEl>
                                          </p:spTgt>
                                        </p:tgtEl>
                                        <p:attrNameLst>
                                          <p:attrName>style.visibility</p:attrName>
                                        </p:attrNameLst>
                                      </p:cBhvr>
                                      <p:to>
                                        <p:strVal val="hidden"/>
                                      </p:to>
                                    </p:set>
                                  </p:childTnLst>
                                </p:cTn>
                              </p:par>
                              <p:par>
                                <p:cTn id="116" presetID="53" presetClass="exit" presetSubtype="0" fill="hold" nodeType="withEffect">
                                  <p:stCondLst>
                                    <p:cond delay="0"/>
                                  </p:stCondLst>
                                  <p:childTnLst>
                                    <p:anim calcmode="lin" valueType="num">
                                      <p:cBhvr>
                                        <p:cTn id="117" dur="500"/>
                                        <p:tgtEl>
                                          <p:spTgt spid="5">
                                            <p:txEl>
                                              <p:pRg st="4" end="4"/>
                                            </p:txEl>
                                          </p:spTgt>
                                        </p:tgtEl>
                                        <p:attrNameLst>
                                          <p:attrName>ppt_w</p:attrName>
                                        </p:attrNameLst>
                                      </p:cBhvr>
                                      <p:tavLst>
                                        <p:tav tm="0">
                                          <p:val>
                                            <p:strVal val="ppt_w"/>
                                          </p:val>
                                        </p:tav>
                                        <p:tav tm="100000">
                                          <p:val>
                                            <p:fltVal val="0"/>
                                          </p:val>
                                        </p:tav>
                                      </p:tavLst>
                                    </p:anim>
                                    <p:anim calcmode="lin" valueType="num">
                                      <p:cBhvr>
                                        <p:cTn id="118" dur="500"/>
                                        <p:tgtEl>
                                          <p:spTgt spid="5">
                                            <p:txEl>
                                              <p:pRg st="4" end="4"/>
                                            </p:txEl>
                                          </p:spTgt>
                                        </p:tgtEl>
                                        <p:attrNameLst>
                                          <p:attrName>ppt_h</p:attrName>
                                        </p:attrNameLst>
                                      </p:cBhvr>
                                      <p:tavLst>
                                        <p:tav tm="0">
                                          <p:val>
                                            <p:strVal val="ppt_h"/>
                                          </p:val>
                                        </p:tav>
                                        <p:tav tm="100000">
                                          <p:val>
                                            <p:fltVal val="0"/>
                                          </p:val>
                                        </p:tav>
                                      </p:tavLst>
                                    </p:anim>
                                    <p:animEffect transition="out" filter="fade">
                                      <p:cBhvr>
                                        <p:cTn id="119" dur="500"/>
                                        <p:tgtEl>
                                          <p:spTgt spid="5">
                                            <p:txEl>
                                              <p:pRg st="4" end="4"/>
                                            </p:txEl>
                                          </p:spTgt>
                                        </p:tgtEl>
                                      </p:cBhvr>
                                    </p:animEffect>
                                    <p:set>
                                      <p:cBhvr>
                                        <p:cTn id="120" dur="1" fill="hold">
                                          <p:stCondLst>
                                            <p:cond delay="499"/>
                                          </p:stCondLst>
                                        </p:cTn>
                                        <p:tgtEl>
                                          <p:spTgt spid="5">
                                            <p:txEl>
                                              <p:pRg st="4" end="4"/>
                                            </p:txEl>
                                          </p:spTgt>
                                        </p:tgtEl>
                                        <p:attrNameLst>
                                          <p:attrName>style.visibility</p:attrName>
                                        </p:attrNameLst>
                                      </p:cBhvr>
                                      <p:to>
                                        <p:strVal val="hidden"/>
                                      </p:to>
                                    </p:set>
                                  </p:childTnLst>
                                </p:cTn>
                              </p:par>
                              <p:par>
                                <p:cTn id="121" presetID="53" presetClass="exit" presetSubtype="0" fill="hold" nodeType="withEffect">
                                  <p:stCondLst>
                                    <p:cond delay="0"/>
                                  </p:stCondLst>
                                  <p:childTnLst>
                                    <p:anim calcmode="lin" valueType="num">
                                      <p:cBhvr>
                                        <p:cTn id="122" dur="500"/>
                                        <p:tgtEl>
                                          <p:spTgt spid="5">
                                            <p:txEl>
                                              <p:pRg st="5" end="5"/>
                                            </p:txEl>
                                          </p:spTgt>
                                        </p:tgtEl>
                                        <p:attrNameLst>
                                          <p:attrName>ppt_w</p:attrName>
                                        </p:attrNameLst>
                                      </p:cBhvr>
                                      <p:tavLst>
                                        <p:tav tm="0">
                                          <p:val>
                                            <p:strVal val="ppt_w"/>
                                          </p:val>
                                        </p:tav>
                                        <p:tav tm="100000">
                                          <p:val>
                                            <p:fltVal val="0"/>
                                          </p:val>
                                        </p:tav>
                                      </p:tavLst>
                                    </p:anim>
                                    <p:anim calcmode="lin" valueType="num">
                                      <p:cBhvr>
                                        <p:cTn id="123" dur="500"/>
                                        <p:tgtEl>
                                          <p:spTgt spid="5">
                                            <p:txEl>
                                              <p:pRg st="5" end="5"/>
                                            </p:txEl>
                                          </p:spTgt>
                                        </p:tgtEl>
                                        <p:attrNameLst>
                                          <p:attrName>ppt_h</p:attrName>
                                        </p:attrNameLst>
                                      </p:cBhvr>
                                      <p:tavLst>
                                        <p:tav tm="0">
                                          <p:val>
                                            <p:strVal val="ppt_h"/>
                                          </p:val>
                                        </p:tav>
                                        <p:tav tm="100000">
                                          <p:val>
                                            <p:fltVal val="0"/>
                                          </p:val>
                                        </p:tav>
                                      </p:tavLst>
                                    </p:anim>
                                    <p:animEffect transition="out" filter="fade">
                                      <p:cBhvr>
                                        <p:cTn id="124" dur="500"/>
                                        <p:tgtEl>
                                          <p:spTgt spid="5">
                                            <p:txEl>
                                              <p:pRg st="5" end="5"/>
                                            </p:txEl>
                                          </p:spTgt>
                                        </p:tgtEl>
                                      </p:cBhvr>
                                    </p:animEffect>
                                    <p:set>
                                      <p:cBhvr>
                                        <p:cTn id="125" dur="1" fill="hold">
                                          <p:stCondLst>
                                            <p:cond delay="499"/>
                                          </p:stCondLst>
                                        </p:cTn>
                                        <p:tgtEl>
                                          <p:spTgt spid="5">
                                            <p:txEl>
                                              <p:pRg st="5" end="5"/>
                                            </p:txEl>
                                          </p:spTgt>
                                        </p:tgtEl>
                                        <p:attrNameLst>
                                          <p:attrName>style.visibility</p:attrName>
                                        </p:attrNameLst>
                                      </p:cBhvr>
                                      <p:to>
                                        <p:strVal val="hidden"/>
                                      </p:to>
                                    </p:set>
                                  </p:childTnLst>
                                </p:cTn>
                              </p:par>
                              <p:par>
                                <p:cTn id="126" presetID="53" presetClass="exit" presetSubtype="0" fill="hold" nodeType="withEffect">
                                  <p:stCondLst>
                                    <p:cond delay="0"/>
                                  </p:stCondLst>
                                  <p:childTnLst>
                                    <p:anim calcmode="lin" valueType="num">
                                      <p:cBhvr>
                                        <p:cTn id="127" dur="500"/>
                                        <p:tgtEl>
                                          <p:spTgt spid="5">
                                            <p:txEl>
                                              <p:pRg st="6" end="6"/>
                                            </p:txEl>
                                          </p:spTgt>
                                        </p:tgtEl>
                                        <p:attrNameLst>
                                          <p:attrName>ppt_w</p:attrName>
                                        </p:attrNameLst>
                                      </p:cBhvr>
                                      <p:tavLst>
                                        <p:tav tm="0">
                                          <p:val>
                                            <p:strVal val="ppt_w"/>
                                          </p:val>
                                        </p:tav>
                                        <p:tav tm="100000">
                                          <p:val>
                                            <p:fltVal val="0"/>
                                          </p:val>
                                        </p:tav>
                                      </p:tavLst>
                                    </p:anim>
                                    <p:anim calcmode="lin" valueType="num">
                                      <p:cBhvr>
                                        <p:cTn id="128" dur="500"/>
                                        <p:tgtEl>
                                          <p:spTgt spid="5">
                                            <p:txEl>
                                              <p:pRg st="6" end="6"/>
                                            </p:txEl>
                                          </p:spTgt>
                                        </p:tgtEl>
                                        <p:attrNameLst>
                                          <p:attrName>ppt_h</p:attrName>
                                        </p:attrNameLst>
                                      </p:cBhvr>
                                      <p:tavLst>
                                        <p:tav tm="0">
                                          <p:val>
                                            <p:strVal val="ppt_h"/>
                                          </p:val>
                                        </p:tav>
                                        <p:tav tm="100000">
                                          <p:val>
                                            <p:fltVal val="0"/>
                                          </p:val>
                                        </p:tav>
                                      </p:tavLst>
                                    </p:anim>
                                    <p:animEffect transition="out" filter="fade">
                                      <p:cBhvr>
                                        <p:cTn id="129" dur="500"/>
                                        <p:tgtEl>
                                          <p:spTgt spid="5">
                                            <p:txEl>
                                              <p:pRg st="6" end="6"/>
                                            </p:txEl>
                                          </p:spTgt>
                                        </p:tgtEl>
                                      </p:cBhvr>
                                    </p:animEffect>
                                    <p:set>
                                      <p:cBhvr>
                                        <p:cTn id="130" dur="1" fill="hold">
                                          <p:stCondLst>
                                            <p:cond delay="499"/>
                                          </p:stCondLst>
                                        </p:cTn>
                                        <p:tgtEl>
                                          <p:spTgt spid="5">
                                            <p:txEl>
                                              <p:pRg st="6" end="6"/>
                                            </p:txEl>
                                          </p:spTgt>
                                        </p:tgtEl>
                                        <p:attrNameLst>
                                          <p:attrName>style.visibility</p:attrName>
                                        </p:attrNameLst>
                                      </p:cBhvr>
                                      <p:to>
                                        <p:strVal val="hidden"/>
                                      </p:to>
                                    </p:set>
                                  </p:childTnLst>
                                </p:cTn>
                              </p:par>
                              <p:par>
                                <p:cTn id="131" presetID="53" presetClass="exit" presetSubtype="0" fill="hold" nodeType="withEffect">
                                  <p:stCondLst>
                                    <p:cond delay="0"/>
                                  </p:stCondLst>
                                  <p:childTnLst>
                                    <p:anim calcmode="lin" valueType="num">
                                      <p:cBhvr>
                                        <p:cTn id="132" dur="500"/>
                                        <p:tgtEl>
                                          <p:spTgt spid="5">
                                            <p:txEl>
                                              <p:pRg st="7" end="7"/>
                                            </p:txEl>
                                          </p:spTgt>
                                        </p:tgtEl>
                                        <p:attrNameLst>
                                          <p:attrName>ppt_w</p:attrName>
                                        </p:attrNameLst>
                                      </p:cBhvr>
                                      <p:tavLst>
                                        <p:tav tm="0">
                                          <p:val>
                                            <p:strVal val="ppt_w"/>
                                          </p:val>
                                        </p:tav>
                                        <p:tav tm="100000">
                                          <p:val>
                                            <p:fltVal val="0"/>
                                          </p:val>
                                        </p:tav>
                                      </p:tavLst>
                                    </p:anim>
                                    <p:anim calcmode="lin" valueType="num">
                                      <p:cBhvr>
                                        <p:cTn id="133" dur="500"/>
                                        <p:tgtEl>
                                          <p:spTgt spid="5">
                                            <p:txEl>
                                              <p:pRg st="7" end="7"/>
                                            </p:txEl>
                                          </p:spTgt>
                                        </p:tgtEl>
                                        <p:attrNameLst>
                                          <p:attrName>ppt_h</p:attrName>
                                        </p:attrNameLst>
                                      </p:cBhvr>
                                      <p:tavLst>
                                        <p:tav tm="0">
                                          <p:val>
                                            <p:strVal val="ppt_h"/>
                                          </p:val>
                                        </p:tav>
                                        <p:tav tm="100000">
                                          <p:val>
                                            <p:fltVal val="0"/>
                                          </p:val>
                                        </p:tav>
                                      </p:tavLst>
                                    </p:anim>
                                    <p:animEffect transition="out" filter="fade">
                                      <p:cBhvr>
                                        <p:cTn id="134" dur="500"/>
                                        <p:tgtEl>
                                          <p:spTgt spid="5">
                                            <p:txEl>
                                              <p:pRg st="7" end="7"/>
                                            </p:txEl>
                                          </p:spTgt>
                                        </p:tgtEl>
                                      </p:cBhvr>
                                    </p:animEffect>
                                    <p:set>
                                      <p:cBhvr>
                                        <p:cTn id="135" dur="1" fill="hold">
                                          <p:stCondLst>
                                            <p:cond delay="499"/>
                                          </p:stCondLst>
                                        </p:cTn>
                                        <p:tgtEl>
                                          <p:spTgt spid="5">
                                            <p:txEl>
                                              <p:pRg st="7" end="7"/>
                                            </p:txEl>
                                          </p:spTgt>
                                        </p:tgtEl>
                                        <p:attrNameLst>
                                          <p:attrName>style.visibility</p:attrName>
                                        </p:attrNameLst>
                                      </p:cBhvr>
                                      <p:to>
                                        <p:strVal val="hidden"/>
                                      </p:to>
                                    </p:set>
                                  </p:childTnLst>
                                </p:cTn>
                              </p:par>
                              <p:par>
                                <p:cTn id="136" presetID="53" presetClass="exit" presetSubtype="0" fill="hold" nodeType="withEffect">
                                  <p:stCondLst>
                                    <p:cond delay="0"/>
                                  </p:stCondLst>
                                  <p:childTnLst>
                                    <p:anim calcmode="lin" valueType="num">
                                      <p:cBhvr>
                                        <p:cTn id="137" dur="500"/>
                                        <p:tgtEl>
                                          <p:spTgt spid="5">
                                            <p:txEl>
                                              <p:pRg st="8" end="8"/>
                                            </p:txEl>
                                          </p:spTgt>
                                        </p:tgtEl>
                                        <p:attrNameLst>
                                          <p:attrName>ppt_w</p:attrName>
                                        </p:attrNameLst>
                                      </p:cBhvr>
                                      <p:tavLst>
                                        <p:tav tm="0">
                                          <p:val>
                                            <p:strVal val="ppt_w"/>
                                          </p:val>
                                        </p:tav>
                                        <p:tav tm="100000">
                                          <p:val>
                                            <p:fltVal val="0"/>
                                          </p:val>
                                        </p:tav>
                                      </p:tavLst>
                                    </p:anim>
                                    <p:anim calcmode="lin" valueType="num">
                                      <p:cBhvr>
                                        <p:cTn id="138" dur="500"/>
                                        <p:tgtEl>
                                          <p:spTgt spid="5">
                                            <p:txEl>
                                              <p:pRg st="8" end="8"/>
                                            </p:txEl>
                                          </p:spTgt>
                                        </p:tgtEl>
                                        <p:attrNameLst>
                                          <p:attrName>ppt_h</p:attrName>
                                        </p:attrNameLst>
                                      </p:cBhvr>
                                      <p:tavLst>
                                        <p:tav tm="0">
                                          <p:val>
                                            <p:strVal val="ppt_h"/>
                                          </p:val>
                                        </p:tav>
                                        <p:tav tm="100000">
                                          <p:val>
                                            <p:fltVal val="0"/>
                                          </p:val>
                                        </p:tav>
                                      </p:tavLst>
                                    </p:anim>
                                    <p:animEffect transition="out" filter="fade">
                                      <p:cBhvr>
                                        <p:cTn id="139" dur="500"/>
                                        <p:tgtEl>
                                          <p:spTgt spid="5">
                                            <p:txEl>
                                              <p:pRg st="8" end="8"/>
                                            </p:txEl>
                                          </p:spTgt>
                                        </p:tgtEl>
                                      </p:cBhvr>
                                    </p:animEffect>
                                    <p:set>
                                      <p:cBhvr>
                                        <p:cTn id="140" dur="1" fill="hold">
                                          <p:stCondLst>
                                            <p:cond delay="499"/>
                                          </p:stCondLst>
                                        </p:cTn>
                                        <p:tgtEl>
                                          <p:spTgt spid="5">
                                            <p:txEl>
                                              <p:pRg st="8" end="8"/>
                                            </p:txEl>
                                          </p:spTgt>
                                        </p:tgtEl>
                                        <p:attrNameLst>
                                          <p:attrName>style.visibility</p:attrName>
                                        </p:attrNameLst>
                                      </p:cBhvr>
                                      <p:to>
                                        <p:strVal val="hidden"/>
                                      </p:to>
                                    </p:set>
                                  </p:childTnLst>
                                </p:cTn>
                              </p:par>
                              <p:par>
                                <p:cTn id="141" presetID="53" presetClass="exit" presetSubtype="32" fill="hold" nodeType="withEffect">
                                  <p:stCondLst>
                                    <p:cond delay="0"/>
                                  </p:stCondLst>
                                  <p:childTnLst>
                                    <p:anim calcmode="lin" valueType="num">
                                      <p:cBhvr>
                                        <p:cTn id="142" dur="500"/>
                                        <p:tgtEl>
                                          <p:spTgt spid="31"/>
                                        </p:tgtEl>
                                        <p:attrNameLst>
                                          <p:attrName>ppt_w</p:attrName>
                                        </p:attrNameLst>
                                      </p:cBhvr>
                                      <p:tavLst>
                                        <p:tav tm="0">
                                          <p:val>
                                            <p:strVal val="ppt_w"/>
                                          </p:val>
                                        </p:tav>
                                        <p:tav tm="100000">
                                          <p:val>
                                            <p:fltVal val="0"/>
                                          </p:val>
                                        </p:tav>
                                      </p:tavLst>
                                    </p:anim>
                                    <p:anim calcmode="lin" valueType="num">
                                      <p:cBhvr>
                                        <p:cTn id="143" dur="500"/>
                                        <p:tgtEl>
                                          <p:spTgt spid="31"/>
                                        </p:tgtEl>
                                        <p:attrNameLst>
                                          <p:attrName>ppt_h</p:attrName>
                                        </p:attrNameLst>
                                      </p:cBhvr>
                                      <p:tavLst>
                                        <p:tav tm="0">
                                          <p:val>
                                            <p:strVal val="ppt_h"/>
                                          </p:val>
                                        </p:tav>
                                        <p:tav tm="100000">
                                          <p:val>
                                            <p:fltVal val="0"/>
                                          </p:val>
                                        </p:tav>
                                      </p:tavLst>
                                    </p:anim>
                                    <p:animEffect transition="out" filter="fade">
                                      <p:cBhvr>
                                        <p:cTn id="144" dur="500"/>
                                        <p:tgtEl>
                                          <p:spTgt spid="31"/>
                                        </p:tgtEl>
                                      </p:cBhvr>
                                    </p:animEffect>
                                    <p:set>
                                      <p:cBhvr>
                                        <p:cTn id="145" dur="1" fill="hold">
                                          <p:stCondLst>
                                            <p:cond delay="499"/>
                                          </p:stCondLst>
                                        </p:cTn>
                                        <p:tgtEl>
                                          <p:spTgt spid="31"/>
                                        </p:tgtEl>
                                        <p:attrNameLst>
                                          <p:attrName>style.visibility</p:attrName>
                                        </p:attrNameLst>
                                      </p:cBhvr>
                                      <p:to>
                                        <p:strVal val="hidden"/>
                                      </p:to>
                                    </p:set>
                                  </p:childTnLst>
                                </p:cTn>
                              </p:par>
                              <p:par>
                                <p:cTn id="146" presetID="53" presetClass="exit" presetSubtype="32" fill="hold" nodeType="withEffect">
                                  <p:stCondLst>
                                    <p:cond delay="0"/>
                                  </p:stCondLst>
                                  <p:childTnLst>
                                    <p:anim calcmode="lin" valueType="num">
                                      <p:cBhvr>
                                        <p:cTn id="147" dur="500"/>
                                        <p:tgtEl>
                                          <p:spTgt spid="28"/>
                                        </p:tgtEl>
                                        <p:attrNameLst>
                                          <p:attrName>ppt_w</p:attrName>
                                        </p:attrNameLst>
                                      </p:cBhvr>
                                      <p:tavLst>
                                        <p:tav tm="0">
                                          <p:val>
                                            <p:strVal val="ppt_w"/>
                                          </p:val>
                                        </p:tav>
                                        <p:tav tm="100000">
                                          <p:val>
                                            <p:fltVal val="0"/>
                                          </p:val>
                                        </p:tav>
                                      </p:tavLst>
                                    </p:anim>
                                    <p:anim calcmode="lin" valueType="num">
                                      <p:cBhvr>
                                        <p:cTn id="148" dur="500"/>
                                        <p:tgtEl>
                                          <p:spTgt spid="28"/>
                                        </p:tgtEl>
                                        <p:attrNameLst>
                                          <p:attrName>ppt_h</p:attrName>
                                        </p:attrNameLst>
                                      </p:cBhvr>
                                      <p:tavLst>
                                        <p:tav tm="0">
                                          <p:val>
                                            <p:strVal val="ppt_h"/>
                                          </p:val>
                                        </p:tav>
                                        <p:tav tm="100000">
                                          <p:val>
                                            <p:fltVal val="0"/>
                                          </p:val>
                                        </p:tav>
                                      </p:tavLst>
                                    </p:anim>
                                    <p:animEffect transition="out" filter="fade">
                                      <p:cBhvr>
                                        <p:cTn id="149" dur="500"/>
                                        <p:tgtEl>
                                          <p:spTgt spid="28"/>
                                        </p:tgtEl>
                                      </p:cBhvr>
                                    </p:animEffect>
                                    <p:set>
                                      <p:cBhvr>
                                        <p:cTn id="150" dur="1" fill="hold">
                                          <p:stCondLst>
                                            <p:cond delay="499"/>
                                          </p:stCondLst>
                                        </p:cTn>
                                        <p:tgtEl>
                                          <p:spTgt spid="28"/>
                                        </p:tgtEl>
                                        <p:attrNameLst>
                                          <p:attrName>style.visibility</p:attrName>
                                        </p:attrNameLst>
                                      </p:cBhvr>
                                      <p:to>
                                        <p:strVal val="hidden"/>
                                      </p:to>
                                    </p:set>
                                  </p:childTnLst>
                                </p:cTn>
                              </p:par>
                              <p:par>
                                <p:cTn id="151" presetID="53" presetClass="exit" presetSubtype="32" fill="hold" nodeType="withEffect">
                                  <p:stCondLst>
                                    <p:cond delay="0"/>
                                  </p:stCondLst>
                                  <p:childTnLst>
                                    <p:anim calcmode="lin" valueType="num">
                                      <p:cBhvr>
                                        <p:cTn id="152" dur="500"/>
                                        <p:tgtEl>
                                          <p:spTgt spid="29"/>
                                        </p:tgtEl>
                                        <p:attrNameLst>
                                          <p:attrName>ppt_w</p:attrName>
                                        </p:attrNameLst>
                                      </p:cBhvr>
                                      <p:tavLst>
                                        <p:tav tm="0">
                                          <p:val>
                                            <p:strVal val="ppt_w"/>
                                          </p:val>
                                        </p:tav>
                                        <p:tav tm="100000">
                                          <p:val>
                                            <p:fltVal val="0"/>
                                          </p:val>
                                        </p:tav>
                                      </p:tavLst>
                                    </p:anim>
                                    <p:anim calcmode="lin" valueType="num">
                                      <p:cBhvr>
                                        <p:cTn id="153" dur="500"/>
                                        <p:tgtEl>
                                          <p:spTgt spid="29"/>
                                        </p:tgtEl>
                                        <p:attrNameLst>
                                          <p:attrName>ppt_h</p:attrName>
                                        </p:attrNameLst>
                                      </p:cBhvr>
                                      <p:tavLst>
                                        <p:tav tm="0">
                                          <p:val>
                                            <p:strVal val="ppt_h"/>
                                          </p:val>
                                        </p:tav>
                                        <p:tav tm="100000">
                                          <p:val>
                                            <p:fltVal val="0"/>
                                          </p:val>
                                        </p:tav>
                                      </p:tavLst>
                                    </p:anim>
                                    <p:animEffect transition="out" filter="fade">
                                      <p:cBhvr>
                                        <p:cTn id="154" dur="500"/>
                                        <p:tgtEl>
                                          <p:spTgt spid="29"/>
                                        </p:tgtEl>
                                      </p:cBhvr>
                                    </p:animEffect>
                                    <p:set>
                                      <p:cBhvr>
                                        <p:cTn id="155" dur="1" fill="hold">
                                          <p:stCondLst>
                                            <p:cond delay="499"/>
                                          </p:stCondLst>
                                        </p:cTn>
                                        <p:tgtEl>
                                          <p:spTgt spid="29"/>
                                        </p:tgtEl>
                                        <p:attrNameLst>
                                          <p:attrName>style.visibility</p:attrName>
                                        </p:attrNameLst>
                                      </p:cBhvr>
                                      <p:to>
                                        <p:strVal val="hidden"/>
                                      </p:to>
                                    </p:set>
                                  </p:childTnLst>
                                </p:cTn>
                              </p:par>
                              <p:par>
                                <p:cTn id="156" presetID="53" presetClass="exit" presetSubtype="32" fill="hold" nodeType="withEffect">
                                  <p:stCondLst>
                                    <p:cond delay="0"/>
                                  </p:stCondLst>
                                  <p:childTnLst>
                                    <p:anim calcmode="lin" valueType="num">
                                      <p:cBhvr>
                                        <p:cTn id="157" dur="500"/>
                                        <p:tgtEl>
                                          <p:spTgt spid="27"/>
                                        </p:tgtEl>
                                        <p:attrNameLst>
                                          <p:attrName>ppt_w</p:attrName>
                                        </p:attrNameLst>
                                      </p:cBhvr>
                                      <p:tavLst>
                                        <p:tav tm="0">
                                          <p:val>
                                            <p:strVal val="ppt_w"/>
                                          </p:val>
                                        </p:tav>
                                        <p:tav tm="100000">
                                          <p:val>
                                            <p:fltVal val="0"/>
                                          </p:val>
                                        </p:tav>
                                      </p:tavLst>
                                    </p:anim>
                                    <p:anim calcmode="lin" valueType="num">
                                      <p:cBhvr>
                                        <p:cTn id="158" dur="500"/>
                                        <p:tgtEl>
                                          <p:spTgt spid="27"/>
                                        </p:tgtEl>
                                        <p:attrNameLst>
                                          <p:attrName>ppt_h</p:attrName>
                                        </p:attrNameLst>
                                      </p:cBhvr>
                                      <p:tavLst>
                                        <p:tav tm="0">
                                          <p:val>
                                            <p:strVal val="ppt_h"/>
                                          </p:val>
                                        </p:tav>
                                        <p:tav tm="100000">
                                          <p:val>
                                            <p:fltVal val="0"/>
                                          </p:val>
                                        </p:tav>
                                      </p:tavLst>
                                    </p:anim>
                                    <p:animEffect transition="out" filter="fade">
                                      <p:cBhvr>
                                        <p:cTn id="159" dur="500"/>
                                        <p:tgtEl>
                                          <p:spTgt spid="27"/>
                                        </p:tgtEl>
                                      </p:cBhvr>
                                    </p:animEffect>
                                    <p:set>
                                      <p:cBhvr>
                                        <p:cTn id="160" dur="1" fill="hold">
                                          <p:stCondLst>
                                            <p:cond delay="499"/>
                                          </p:stCondLst>
                                        </p:cTn>
                                        <p:tgtEl>
                                          <p:spTgt spid="2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allAtOnce" animBg="1"/>
      <p:bldP spid="26" grpId="0" animBg="1"/>
      <p:bldP spid="7"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605116-DEBF-4DCD-872D-8AF7C3EA7D22}"/>
              </a:ext>
            </a:extLst>
          </p:cNvPr>
          <p:cNvSpPr>
            <a:spLocks noGrp="1"/>
          </p:cNvSpPr>
          <p:nvPr>
            <p:ph type="title"/>
          </p:nvPr>
        </p:nvSpPr>
        <p:spPr/>
        <p:txBody>
          <a:bodyPr/>
          <a:lstStyle/>
          <a:p>
            <a:r>
              <a:rPr lang="en-US" altLang="zh-CN" dirty="0"/>
              <a:t>10.2.3   </a:t>
            </a:r>
            <a:r>
              <a:rPr lang="zh-CN" altLang="en-US" dirty="0"/>
              <a:t>常用的优化方法</a:t>
            </a:r>
          </a:p>
        </p:txBody>
      </p:sp>
      <p:sp>
        <p:nvSpPr>
          <p:cNvPr id="3" name="内容占位符 2">
            <a:extLst>
              <a:ext uri="{FF2B5EF4-FFF2-40B4-BE49-F238E27FC236}">
                <a16:creationId xmlns:a16="http://schemas.microsoft.com/office/drawing/2014/main" id="{554158E9-B889-43B0-833A-67A5A55ABFF9}"/>
              </a:ext>
            </a:extLst>
          </p:cNvPr>
          <p:cNvSpPr>
            <a:spLocks noGrp="1"/>
          </p:cNvSpPr>
          <p:nvPr>
            <p:ph idx="1"/>
          </p:nvPr>
        </p:nvSpPr>
        <p:spPr>
          <a:xfrm>
            <a:off x="487822" y="942764"/>
            <a:ext cx="1606021" cy="713758"/>
          </a:xfrm>
        </p:spPr>
        <p:txBody>
          <a:bodyPr/>
          <a:lstStyle/>
          <a:p>
            <a:r>
              <a:rPr lang="zh-CN" altLang="en-US" dirty="0"/>
              <a:t>例</a:t>
            </a:r>
          </a:p>
        </p:txBody>
      </p:sp>
      <p:sp>
        <p:nvSpPr>
          <p:cNvPr id="5" name="Rectangle 33">
            <a:extLst>
              <a:ext uri="{FF2B5EF4-FFF2-40B4-BE49-F238E27FC236}">
                <a16:creationId xmlns:a16="http://schemas.microsoft.com/office/drawing/2014/main" id="{4146463D-3FBC-4F30-93FA-67E4F865767D}"/>
              </a:ext>
            </a:extLst>
          </p:cNvPr>
          <p:cNvSpPr>
            <a:spLocks noChangeArrowheads="1"/>
          </p:cNvSpPr>
          <p:nvPr/>
        </p:nvSpPr>
        <p:spPr bwMode="auto">
          <a:xfrm>
            <a:off x="2992299" y="3511761"/>
            <a:ext cx="1189037" cy="2403475"/>
          </a:xfrm>
          <a:prstGeom prst="rect">
            <a:avLst/>
          </a:prstGeom>
          <a:solidFill>
            <a:schemeClr val="bg1"/>
          </a:solidFill>
          <a:ln w="25400">
            <a:solidFill>
              <a:sysClr val="windowText" lastClr="000000"/>
            </a:solidFill>
            <a:miter lim="800000"/>
            <a:headEnd/>
            <a:tailEnd/>
          </a:ln>
          <a:effectLst>
            <a:outerShdw blurRad="50800" dist="50800" dir="2700000" algn="ctr" rotWithShape="0">
              <a:schemeClr val="tx1">
                <a:alpha val="40000"/>
              </a:schemeClr>
            </a:outerShdw>
          </a:effectLst>
        </p:spPr>
        <p:txBody>
          <a:bodyPr lIns="68580" tIns="0" rIns="68580" bIns="0"/>
          <a:lstStyle/>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6</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4 </a:t>
            </a:r>
            <a:r>
              <a:rPr kumimoji="0" lang="en-US" altLang="zh-CN" sz="1800" b="1" i="0" u="none" strike="noStrike" kern="0" cap="none" spc="0" normalizeH="0" baseline="0" noProof="0" dirty="0">
                <a:ln>
                  <a:noFill/>
                </a:ln>
                <a:solidFill>
                  <a:prstClr val="black"/>
                </a:solidFill>
                <a:effectLst/>
                <a:uLnTx/>
                <a:uFillTx/>
                <a:latin typeface="宋体" pitchFamily="2" charset="-122"/>
                <a:ea typeface="宋体" panose="02010600030101010101" pitchFamily="2" charset="-122"/>
              </a:rPr>
              <a:t>*</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a:ln>
                  <a:noFill/>
                </a:ln>
                <a:solidFill>
                  <a:prstClr val="black"/>
                </a:solidFill>
                <a:effectLst/>
                <a:uLnTx/>
                <a:uFillTx/>
                <a:latin typeface="Times New Roman" pitchFamily="18" charset="0"/>
                <a:ea typeface="宋体" panose="02010600030101010101" pitchFamily="2" charset="-122"/>
              </a:rPr>
              <a:t>i</a:t>
            </a:r>
            <a:endPar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endParaRP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x</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6</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8</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4 </a:t>
            </a:r>
            <a:r>
              <a:rPr kumimoji="0" lang="en-US" altLang="zh-CN" sz="1800" b="1" i="0" u="none" strike="noStrike" kern="0" cap="none" spc="0" normalizeH="0" baseline="0" noProof="0" dirty="0">
                <a:ln>
                  <a:noFill/>
                </a:ln>
                <a:solidFill>
                  <a:prstClr val="black"/>
                </a:solidFill>
                <a:effectLst/>
                <a:uLnTx/>
                <a:uFillTx/>
                <a:latin typeface="宋体" pitchFamily="2" charset="-122"/>
                <a:ea typeface="宋体" panose="02010600030101010101" pitchFamily="2" charset="-122"/>
              </a:rPr>
              <a:t>*</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j</a:t>
            </a: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9</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8</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6</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9</a:t>
            </a:r>
            <a:endPar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endParaRP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8</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x</a:t>
            </a: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0" u="none" strike="noStrike" kern="0" cap="none" spc="0" normalizeH="0" baseline="0" noProof="0" dirty="0" err="1">
                <a:ln>
                  <a:noFill/>
                </a:ln>
                <a:solidFill>
                  <a:prstClr val="black"/>
                </a:solidFill>
                <a:effectLst/>
                <a:uLnTx/>
                <a:uFillTx/>
                <a:latin typeface="Times New Roman" pitchFamily="18" charset="0"/>
                <a:ea typeface="宋体" panose="02010600030101010101" pitchFamily="2" charset="-122"/>
              </a:rPr>
              <a:t>goto</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B</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2</a:t>
            </a:r>
          </a:p>
        </p:txBody>
      </p:sp>
      <p:sp>
        <p:nvSpPr>
          <p:cNvPr id="6" name="Rectangle 33">
            <a:extLst>
              <a:ext uri="{FF2B5EF4-FFF2-40B4-BE49-F238E27FC236}">
                <a16:creationId xmlns:a16="http://schemas.microsoft.com/office/drawing/2014/main" id="{74E8C269-64DD-47B4-A6B1-6A7E7D3DA916}"/>
              </a:ext>
            </a:extLst>
          </p:cNvPr>
          <p:cNvSpPr>
            <a:spLocks noChangeArrowheads="1"/>
          </p:cNvSpPr>
          <p:nvPr/>
        </p:nvSpPr>
        <p:spPr bwMode="auto">
          <a:xfrm>
            <a:off x="7572236" y="1433723"/>
            <a:ext cx="1189038" cy="1889125"/>
          </a:xfrm>
          <a:prstGeom prst="rect">
            <a:avLst/>
          </a:prstGeom>
          <a:solidFill>
            <a:schemeClr val="accent6">
              <a:lumMod val="20000"/>
              <a:lumOff val="80000"/>
            </a:schemeClr>
          </a:solidFill>
          <a:ln w="25400">
            <a:solidFill>
              <a:sysClr val="windowText" lastClr="000000"/>
            </a:solidFill>
            <a:prstDash val="lgDash"/>
            <a:miter lim="800000"/>
            <a:headEnd/>
            <a:tailEnd/>
          </a:ln>
        </p:spPr>
        <p:txBody>
          <a:bodyPr lIns="68580" tIns="0" rIns="68580" bIns="0"/>
          <a:lstStyle/>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6</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4 </a:t>
            </a:r>
            <a:r>
              <a:rPr kumimoji="0" lang="en-US" altLang="zh-CN" sz="1800" b="1" i="0" u="none" strike="noStrike" kern="0" cap="none" spc="0" normalizeH="0" baseline="0" noProof="0" dirty="0">
                <a:ln>
                  <a:noFill/>
                </a:ln>
                <a:solidFill>
                  <a:prstClr val="black"/>
                </a:solidFill>
                <a:effectLst/>
                <a:uLnTx/>
                <a:uFillTx/>
                <a:latin typeface="宋体" pitchFamily="2" charset="-122"/>
                <a:ea typeface="宋体" panose="02010600030101010101" pitchFamily="2" charset="-122"/>
              </a:rPr>
              <a:t>*</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err="1">
                <a:ln>
                  <a:noFill/>
                </a:ln>
                <a:solidFill>
                  <a:prstClr val="black"/>
                </a:solidFill>
                <a:effectLst/>
                <a:uLnTx/>
                <a:uFillTx/>
                <a:latin typeface="Times New Roman" pitchFamily="18" charset="0"/>
                <a:ea typeface="宋体" panose="02010600030101010101" pitchFamily="2" charset="-122"/>
              </a:rPr>
              <a:t>i</a:t>
            </a:r>
            <a:endPar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endParaRP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x</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6</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8</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4 </a:t>
            </a:r>
            <a:r>
              <a:rPr kumimoji="0" lang="en-US" altLang="zh-CN" sz="1800" b="1" i="0" u="none" strike="noStrike" kern="0" cap="none" spc="0" normalizeH="0" baseline="0" noProof="0" dirty="0">
                <a:ln>
                  <a:noFill/>
                </a:ln>
                <a:solidFill>
                  <a:prstClr val="black"/>
                </a:solidFill>
                <a:effectLst/>
                <a:uLnTx/>
                <a:uFillTx/>
                <a:latin typeface="宋体" pitchFamily="2" charset="-122"/>
                <a:ea typeface="宋体" panose="02010600030101010101" pitchFamily="2" charset="-122"/>
              </a:rPr>
              <a:t>*</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j</a:t>
            </a: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9</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8</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srgbClr val="FF0000"/>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srgbClr val="FF0000"/>
                </a:solidFill>
                <a:effectLst/>
                <a:uLnTx/>
                <a:uFillTx/>
                <a:latin typeface="Times New Roman" pitchFamily="18" charset="0"/>
                <a:ea typeface="宋体" panose="02010600030101010101" pitchFamily="2" charset="-122"/>
              </a:rPr>
              <a:t>6</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9</a:t>
            </a:r>
            <a:endPar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endParaRP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srgbClr val="FF0000"/>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srgbClr val="FF0000"/>
                </a:solidFill>
                <a:effectLst/>
                <a:uLnTx/>
                <a:uFillTx/>
                <a:latin typeface="Times New Roman" pitchFamily="18" charset="0"/>
                <a:ea typeface="宋体" panose="02010600030101010101" pitchFamily="2" charset="-122"/>
              </a:rPr>
              <a:t>8</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x</a:t>
            </a: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0" u="none" strike="noStrike" kern="0" cap="none" spc="0" normalizeH="0" baseline="0" noProof="0" dirty="0" err="1">
                <a:ln>
                  <a:noFill/>
                </a:ln>
                <a:solidFill>
                  <a:prstClr val="black"/>
                </a:solidFill>
                <a:effectLst/>
                <a:uLnTx/>
                <a:uFillTx/>
                <a:latin typeface="Times New Roman" pitchFamily="18" charset="0"/>
                <a:ea typeface="宋体" panose="02010600030101010101" pitchFamily="2" charset="-122"/>
              </a:rPr>
              <a:t>goto</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B</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2</a:t>
            </a:r>
          </a:p>
        </p:txBody>
      </p:sp>
      <p:sp>
        <p:nvSpPr>
          <p:cNvPr id="8" name="Rectangle 4">
            <a:extLst>
              <a:ext uri="{FF2B5EF4-FFF2-40B4-BE49-F238E27FC236}">
                <a16:creationId xmlns:a16="http://schemas.microsoft.com/office/drawing/2014/main" id="{5460D986-1302-4474-9DCA-ED9B4E9D4EC1}"/>
              </a:ext>
            </a:extLst>
          </p:cNvPr>
          <p:cNvSpPr>
            <a:spLocks noChangeArrowheads="1"/>
          </p:cNvSpPr>
          <p:nvPr/>
        </p:nvSpPr>
        <p:spPr bwMode="auto">
          <a:xfrm>
            <a:off x="5070336" y="1459123"/>
            <a:ext cx="1693863" cy="814388"/>
          </a:xfrm>
          <a:prstGeom prst="rect">
            <a:avLst/>
          </a:prstGeom>
          <a:solidFill>
            <a:schemeClr val="bg1"/>
          </a:solidFill>
          <a:ln w="25400">
            <a:solidFill>
              <a:sysClr val="windowText" lastClr="000000"/>
            </a:solidFill>
            <a:miter lim="800000"/>
            <a:headEnd/>
            <a:tailEnd/>
          </a:ln>
          <a:effectLst>
            <a:outerShdw blurRad="50800" dist="50800" dir="2700000" algn="ctr" rotWithShape="0">
              <a:schemeClr val="tx1">
                <a:alpha val="40000"/>
              </a:schemeClr>
            </a:outerShdw>
          </a:effectLst>
        </p:spPr>
        <p:txBody>
          <a:bodyPr lIns="68580" tIns="27000" rIns="68580" bIns="0"/>
          <a:lstStyle/>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err="1">
                <a:ln>
                  <a:noFill/>
                </a:ln>
                <a:solidFill>
                  <a:prstClr val="black"/>
                </a:solidFill>
                <a:effectLst/>
                <a:uLnTx/>
                <a:uFillTx/>
                <a:latin typeface="Times New Roman" pitchFamily="18" charset="0"/>
                <a:ea typeface="宋体" panose="02010600030101010101" pitchFamily="2" charset="-122"/>
              </a:rPr>
              <a:t>i</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m </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sym typeface="Symbol" pitchFamily="18" charset="2"/>
              </a:rPr>
              <a:t></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1</a:t>
            </a:r>
          </a:p>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j</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n</a:t>
            </a:r>
          </a:p>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1</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4 </a:t>
            </a:r>
            <a:r>
              <a:rPr kumimoji="0" lang="en-US" altLang="zh-CN" sz="1800" b="1" i="0" u="none" strike="noStrike" kern="0" cap="none" spc="0" normalizeH="0" baseline="0" noProof="0" dirty="0">
                <a:ln>
                  <a:noFill/>
                </a:ln>
                <a:solidFill>
                  <a:prstClr val="black"/>
                </a:solidFill>
                <a:effectLst/>
                <a:uLnTx/>
                <a:uFillTx/>
                <a:latin typeface="宋体" pitchFamily="2" charset="-122"/>
                <a:ea typeface="宋体" panose="02010600030101010101" pitchFamily="2" charset="-122"/>
              </a:rPr>
              <a:t>*</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n</a:t>
            </a:r>
          </a:p>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v</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1</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p>
        </p:txBody>
      </p:sp>
      <p:sp>
        <p:nvSpPr>
          <p:cNvPr id="9" name="Rectangle 5">
            <a:extLst>
              <a:ext uri="{FF2B5EF4-FFF2-40B4-BE49-F238E27FC236}">
                <a16:creationId xmlns:a16="http://schemas.microsoft.com/office/drawing/2014/main" id="{9410C1D3-7518-41A9-AA18-E927681F0D8A}"/>
              </a:ext>
            </a:extLst>
          </p:cNvPr>
          <p:cNvSpPr>
            <a:spLocks noChangeArrowheads="1"/>
          </p:cNvSpPr>
          <p:nvPr/>
        </p:nvSpPr>
        <p:spPr bwMode="auto">
          <a:xfrm>
            <a:off x="5067161" y="2597361"/>
            <a:ext cx="1711325" cy="814387"/>
          </a:xfrm>
          <a:prstGeom prst="rect">
            <a:avLst/>
          </a:prstGeom>
          <a:solidFill>
            <a:schemeClr val="bg1"/>
          </a:solidFill>
          <a:ln w="25400">
            <a:solidFill>
              <a:sysClr val="windowText" lastClr="000000"/>
            </a:solidFill>
            <a:miter lim="800000"/>
            <a:headEnd/>
            <a:tailEnd/>
          </a:ln>
          <a:effectLst>
            <a:outerShdw blurRad="50800" dist="50800" dir="2700000" algn="ctr" rotWithShape="0">
              <a:schemeClr val="tx1">
                <a:alpha val="40000"/>
              </a:schemeClr>
            </a:outerShdw>
          </a:effectLst>
        </p:spPr>
        <p:txBody>
          <a:bodyPr lIns="68580" tIns="27000" rIns="68580" bIns="27000"/>
          <a:lstStyle/>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a:ln>
                  <a:noFill/>
                </a:ln>
                <a:solidFill>
                  <a:prstClr val="black"/>
                </a:solidFill>
                <a:effectLst/>
                <a:uLnTx/>
                <a:uFillTx/>
                <a:latin typeface="Times New Roman" pitchFamily="18" charset="0"/>
                <a:ea typeface="宋体" panose="02010600030101010101" pitchFamily="2" charset="-122"/>
              </a:rPr>
              <a:t>i</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a:ln>
                  <a:noFill/>
                </a:ln>
                <a:solidFill>
                  <a:prstClr val="black"/>
                </a:solidFill>
                <a:effectLst/>
                <a:uLnTx/>
                <a:uFillTx/>
                <a:latin typeface="Times New Roman" pitchFamily="18" charset="0"/>
                <a:ea typeface="宋体" panose="02010600030101010101" pitchFamily="2" charset="-122"/>
              </a:rPr>
              <a:t>i</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+ 1</a:t>
            </a:r>
          </a:p>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2</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4 </a:t>
            </a:r>
            <a:r>
              <a:rPr kumimoji="0" lang="en-US" altLang="zh-CN" sz="1800" b="1" i="0" u="none" strike="noStrike" kern="0" cap="none" spc="0" normalizeH="0" baseline="0" noProof="0" dirty="0">
                <a:ln>
                  <a:noFill/>
                </a:ln>
                <a:solidFill>
                  <a:prstClr val="black"/>
                </a:solidFill>
                <a:effectLst/>
                <a:uLnTx/>
                <a:uFillTx/>
                <a:latin typeface="宋体" pitchFamily="2" charset="-122"/>
                <a:ea typeface="宋体" panose="02010600030101010101" pitchFamily="2" charset="-122"/>
              </a:rPr>
              <a:t>*</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a:ln>
                  <a:noFill/>
                </a:ln>
                <a:solidFill>
                  <a:prstClr val="black"/>
                </a:solidFill>
                <a:effectLst/>
                <a:uLnTx/>
                <a:uFillTx/>
                <a:latin typeface="Times New Roman" pitchFamily="18" charset="0"/>
                <a:ea typeface="宋体" panose="02010600030101010101" pitchFamily="2" charset="-122"/>
              </a:rPr>
              <a:t>i</a:t>
            </a:r>
            <a:endPar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endParaRPr>
          </a:p>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3</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2</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p>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if 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3</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&lt;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v</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err="1">
                <a:ln>
                  <a:noFill/>
                </a:ln>
                <a:solidFill>
                  <a:prstClr val="black"/>
                </a:solidFill>
                <a:effectLst/>
                <a:uLnTx/>
                <a:uFillTx/>
                <a:latin typeface="Times New Roman" pitchFamily="18" charset="0"/>
                <a:ea typeface="宋体" panose="02010600030101010101" pitchFamily="2" charset="-122"/>
              </a:rPr>
              <a:t>goto</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B</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2</a:t>
            </a:r>
          </a:p>
        </p:txBody>
      </p:sp>
      <p:sp>
        <p:nvSpPr>
          <p:cNvPr id="10" name="Rectangle 6">
            <a:extLst>
              <a:ext uri="{FF2B5EF4-FFF2-40B4-BE49-F238E27FC236}">
                <a16:creationId xmlns:a16="http://schemas.microsoft.com/office/drawing/2014/main" id="{8E8736F2-2720-4496-903D-4E58554BA084}"/>
              </a:ext>
            </a:extLst>
          </p:cNvPr>
          <p:cNvSpPr>
            <a:spLocks noChangeArrowheads="1"/>
          </p:cNvSpPr>
          <p:nvPr/>
        </p:nvSpPr>
        <p:spPr bwMode="auto">
          <a:xfrm>
            <a:off x="6891208" y="1441661"/>
            <a:ext cx="393699" cy="220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marL="0" marR="0" lvl="0" indent="0" algn="just" defTabSz="914400" eaLnBrk="0" fontAlgn="base" latinLnBrk="0" hangingPunct="0">
              <a:lnSpc>
                <a:spcPct val="100000"/>
              </a:lnSpc>
              <a:spcBef>
                <a:spcPct val="0"/>
              </a:spcBef>
              <a:spcAft>
                <a:spcPct val="0"/>
              </a:spcAft>
              <a:buClrTx/>
              <a:buSzTx/>
              <a:buFontTx/>
              <a:buNone/>
              <a:tabLst/>
              <a:defRPr/>
            </a:pPr>
            <a:r>
              <a:rPr kumimoji="0" lang="en-US" altLang="zh-CN" sz="1800" b="1" i="1"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rPr>
              <a:t>B</a:t>
            </a:r>
            <a:r>
              <a:rPr kumimoji="0" lang="en-US" altLang="zh-CN" sz="1800" b="1" i="1" u="none" strike="noStrike" kern="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rPr>
              <a:t>1</a:t>
            </a:r>
            <a:endParaRPr kumimoji="0" lang="en-US" altLang="zh-CN" sz="1800" b="1" i="1"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endParaRPr>
          </a:p>
        </p:txBody>
      </p:sp>
      <p:sp>
        <p:nvSpPr>
          <p:cNvPr id="11" name="Rectangle 7">
            <a:extLst>
              <a:ext uri="{FF2B5EF4-FFF2-40B4-BE49-F238E27FC236}">
                <a16:creationId xmlns:a16="http://schemas.microsoft.com/office/drawing/2014/main" id="{AB655F2D-8B60-4377-B3F8-E23002EE0677}"/>
              </a:ext>
            </a:extLst>
          </p:cNvPr>
          <p:cNvSpPr>
            <a:spLocks noChangeArrowheads="1"/>
          </p:cNvSpPr>
          <p:nvPr/>
        </p:nvSpPr>
        <p:spPr bwMode="auto">
          <a:xfrm>
            <a:off x="6873751" y="2505101"/>
            <a:ext cx="627060" cy="3253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68580" tIns="34290" rIns="68580" bIns="34290"/>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marL="0" marR="0" lvl="0" indent="0" algn="just" defTabSz="914400" eaLnBrk="0" fontAlgn="base" latinLnBrk="0" hangingPunct="0">
              <a:lnSpc>
                <a:spcPct val="100000"/>
              </a:lnSpc>
              <a:spcBef>
                <a:spcPct val="0"/>
              </a:spcBef>
              <a:spcAft>
                <a:spcPct val="0"/>
              </a:spcAft>
              <a:buClrTx/>
              <a:buSzTx/>
              <a:buFontTx/>
              <a:buNone/>
              <a:tabLst/>
              <a:defRPr/>
            </a:pPr>
            <a:r>
              <a:rPr kumimoji="0" lang="en-US" altLang="zh-CN" sz="1800" b="1" i="1"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rPr>
              <a:t>B</a:t>
            </a:r>
            <a:r>
              <a:rPr kumimoji="0" lang="en-US" altLang="zh-CN" sz="1800" b="1" i="1" u="none" strike="noStrike" kern="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rPr>
              <a:t>2</a:t>
            </a:r>
            <a:endParaRPr kumimoji="0" lang="en-US" altLang="zh-CN" sz="1800" b="1" i="1"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endParaRPr>
          </a:p>
        </p:txBody>
      </p:sp>
      <p:sp>
        <p:nvSpPr>
          <p:cNvPr id="12" name="Rectangle 8">
            <a:extLst>
              <a:ext uri="{FF2B5EF4-FFF2-40B4-BE49-F238E27FC236}">
                <a16:creationId xmlns:a16="http://schemas.microsoft.com/office/drawing/2014/main" id="{AEA70058-661B-492C-A227-D45D240E7A9C}"/>
              </a:ext>
            </a:extLst>
          </p:cNvPr>
          <p:cNvSpPr>
            <a:spLocks noChangeArrowheads="1"/>
          </p:cNvSpPr>
          <p:nvPr/>
        </p:nvSpPr>
        <p:spPr bwMode="auto">
          <a:xfrm>
            <a:off x="5084624" y="3746711"/>
            <a:ext cx="1711325" cy="812800"/>
          </a:xfrm>
          <a:prstGeom prst="rect">
            <a:avLst/>
          </a:prstGeom>
          <a:solidFill>
            <a:schemeClr val="bg1"/>
          </a:solidFill>
          <a:ln w="25400">
            <a:solidFill>
              <a:sysClr val="windowText" lastClr="000000"/>
            </a:solidFill>
            <a:miter lim="800000"/>
            <a:headEnd/>
            <a:tailEnd/>
          </a:ln>
          <a:effectLst>
            <a:outerShdw blurRad="50800" dist="50800" dir="2700000" algn="ctr" rotWithShape="0">
              <a:schemeClr val="tx1">
                <a:alpha val="40000"/>
              </a:schemeClr>
            </a:outerShdw>
          </a:effectLst>
        </p:spPr>
        <p:txBody>
          <a:bodyPr lIns="68580" tIns="27000" rIns="68580" bIns="27000"/>
          <a:lstStyle/>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j </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j </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sym typeface="Symbol" pitchFamily="18" charset="2"/>
              </a:rPr>
              <a:t></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1</a:t>
            </a:r>
          </a:p>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4</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4 </a:t>
            </a:r>
            <a:r>
              <a:rPr kumimoji="0" lang="en-US" altLang="zh-CN" sz="1800" b="1" i="0" u="none" strike="noStrike" kern="0" cap="none" spc="0" normalizeH="0" baseline="0" noProof="0" dirty="0">
                <a:ln>
                  <a:noFill/>
                </a:ln>
                <a:solidFill>
                  <a:prstClr val="black"/>
                </a:solidFill>
                <a:effectLst/>
                <a:uLnTx/>
                <a:uFillTx/>
                <a:latin typeface="宋体" pitchFamily="2" charset="-122"/>
                <a:ea typeface="宋体" panose="02010600030101010101" pitchFamily="2" charset="-122"/>
              </a:rPr>
              <a:t>*</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j</a:t>
            </a:r>
          </a:p>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5</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4</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p>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if</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5</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&gt;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v</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err="1">
                <a:ln>
                  <a:noFill/>
                </a:ln>
                <a:solidFill>
                  <a:prstClr val="black"/>
                </a:solidFill>
                <a:effectLst/>
                <a:uLnTx/>
                <a:uFillTx/>
                <a:latin typeface="Times New Roman" pitchFamily="18" charset="0"/>
                <a:ea typeface="宋体" panose="02010600030101010101" pitchFamily="2" charset="-122"/>
              </a:rPr>
              <a:t>goto</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B</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3</a:t>
            </a:r>
          </a:p>
        </p:txBody>
      </p:sp>
      <p:sp>
        <p:nvSpPr>
          <p:cNvPr id="13" name="Line 9">
            <a:extLst>
              <a:ext uri="{FF2B5EF4-FFF2-40B4-BE49-F238E27FC236}">
                <a16:creationId xmlns:a16="http://schemas.microsoft.com/office/drawing/2014/main" id="{FD342DE2-6D68-47E0-950E-AACCC1EC00B0}"/>
              </a:ext>
            </a:extLst>
          </p:cNvPr>
          <p:cNvSpPr>
            <a:spLocks noChangeShapeType="1"/>
          </p:cNvSpPr>
          <p:nvPr/>
        </p:nvSpPr>
        <p:spPr bwMode="auto">
          <a:xfrm>
            <a:off x="5902198" y="2281302"/>
            <a:ext cx="0" cy="315858"/>
          </a:xfrm>
          <a:prstGeom prst="line">
            <a:avLst/>
          </a:prstGeom>
          <a:noFill/>
          <a:ln w="25400">
            <a:solidFill>
              <a:sysClr val="windowText" lastClr="000000"/>
            </a:solidFill>
            <a:round/>
            <a:headEnd/>
            <a:tailEnd type="stealth" w="lg" len="lg"/>
          </a:ln>
          <a:extLst>
            <a:ext uri="{909E8E84-426E-40DD-AFC4-6F175D3DCCD1}">
              <a14:hiddenFill xmlns:a14="http://schemas.microsoft.com/office/drawing/2010/main">
                <a:no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14" name="Line 10">
            <a:extLst>
              <a:ext uri="{FF2B5EF4-FFF2-40B4-BE49-F238E27FC236}">
                <a16:creationId xmlns:a16="http://schemas.microsoft.com/office/drawing/2014/main" id="{AEC3BB73-43E8-4E90-93FF-C73263B0D3CB}"/>
              </a:ext>
            </a:extLst>
          </p:cNvPr>
          <p:cNvSpPr>
            <a:spLocks noChangeShapeType="1"/>
          </p:cNvSpPr>
          <p:nvPr/>
        </p:nvSpPr>
        <p:spPr bwMode="auto">
          <a:xfrm>
            <a:off x="5884736" y="3430452"/>
            <a:ext cx="0" cy="315858"/>
          </a:xfrm>
          <a:prstGeom prst="line">
            <a:avLst/>
          </a:prstGeom>
          <a:noFill/>
          <a:ln w="25400">
            <a:solidFill>
              <a:sysClr val="windowText" lastClr="000000"/>
            </a:solidFill>
            <a:round/>
            <a:headEnd/>
            <a:tailEnd type="stealth" w="lg" len="lg"/>
          </a:ln>
          <a:extLst>
            <a:ext uri="{909E8E84-426E-40DD-AFC4-6F175D3DCCD1}">
              <a14:hiddenFill xmlns:a14="http://schemas.microsoft.com/office/drawing/2010/main">
                <a:no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15" name="Rectangle 11">
            <a:extLst>
              <a:ext uri="{FF2B5EF4-FFF2-40B4-BE49-F238E27FC236}">
                <a16:creationId xmlns:a16="http://schemas.microsoft.com/office/drawing/2014/main" id="{C84BB61D-0EBC-466F-BBEE-88B9A42DFE64}"/>
              </a:ext>
            </a:extLst>
          </p:cNvPr>
          <p:cNvSpPr>
            <a:spLocks noChangeArrowheads="1"/>
          </p:cNvSpPr>
          <p:nvPr/>
        </p:nvSpPr>
        <p:spPr bwMode="auto">
          <a:xfrm>
            <a:off x="5084624" y="4908761"/>
            <a:ext cx="1725612" cy="304800"/>
          </a:xfrm>
          <a:prstGeom prst="rect">
            <a:avLst/>
          </a:prstGeom>
          <a:solidFill>
            <a:schemeClr val="bg1"/>
          </a:solidFill>
          <a:ln w="25400">
            <a:solidFill>
              <a:sysClr val="windowText" lastClr="000000"/>
            </a:solidFill>
            <a:miter lim="800000"/>
            <a:headEnd/>
            <a:tailEnd/>
          </a:ln>
          <a:effectLst>
            <a:outerShdw blurRad="50800" dist="50800" dir="2700000" algn="ctr" rotWithShape="0">
              <a:schemeClr val="tx1">
                <a:alpha val="40000"/>
              </a:schemeClr>
            </a:outerShdw>
          </a:effectLst>
        </p:spPr>
        <p:txBody>
          <a:bodyPr lIns="67500" tIns="0" rIns="0" bIns="0"/>
          <a:lstStyle/>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if</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a:ln>
                  <a:noFill/>
                </a:ln>
                <a:solidFill>
                  <a:prstClr val="black"/>
                </a:solidFill>
                <a:effectLst/>
                <a:uLnTx/>
                <a:uFillTx/>
                <a:latin typeface="Times New Roman" pitchFamily="18" charset="0"/>
                <a:ea typeface="宋体" panose="02010600030101010101" pitchFamily="2" charset="-122"/>
              </a:rPr>
              <a:t>i</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&gt;=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j </a:t>
            </a:r>
            <a:r>
              <a:rPr kumimoji="0" lang="en-US" altLang="zh-CN" sz="1800" b="1" i="1" u="none" strike="noStrike" kern="0" cap="none" spc="0" normalizeH="0" baseline="0" noProof="0" dirty="0" err="1">
                <a:ln>
                  <a:noFill/>
                </a:ln>
                <a:solidFill>
                  <a:prstClr val="black"/>
                </a:solidFill>
                <a:effectLst/>
                <a:uLnTx/>
                <a:uFillTx/>
                <a:latin typeface="Times New Roman" pitchFamily="18" charset="0"/>
                <a:ea typeface="宋体" panose="02010600030101010101" pitchFamily="2" charset="-122"/>
              </a:rPr>
              <a:t>goto</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B</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6</a:t>
            </a:r>
          </a:p>
        </p:txBody>
      </p:sp>
      <p:sp>
        <p:nvSpPr>
          <p:cNvPr id="16" name="Line 12">
            <a:extLst>
              <a:ext uri="{FF2B5EF4-FFF2-40B4-BE49-F238E27FC236}">
                <a16:creationId xmlns:a16="http://schemas.microsoft.com/office/drawing/2014/main" id="{B9484EE3-483B-49C5-8599-4E66EEA38599}"/>
              </a:ext>
            </a:extLst>
          </p:cNvPr>
          <p:cNvSpPr>
            <a:spLocks noChangeShapeType="1"/>
          </p:cNvSpPr>
          <p:nvPr/>
        </p:nvSpPr>
        <p:spPr bwMode="auto">
          <a:xfrm>
            <a:off x="5884736" y="4578015"/>
            <a:ext cx="0" cy="319031"/>
          </a:xfrm>
          <a:prstGeom prst="line">
            <a:avLst/>
          </a:prstGeom>
          <a:noFill/>
          <a:ln w="25400">
            <a:solidFill>
              <a:sysClr val="windowText" lastClr="000000"/>
            </a:solidFill>
            <a:round/>
            <a:headEnd/>
            <a:tailEnd type="stealth" w="lg" len="lg"/>
          </a:ln>
          <a:extLst>
            <a:ext uri="{909E8E84-426E-40DD-AFC4-6F175D3DCCD1}">
              <a14:hiddenFill xmlns:a14="http://schemas.microsoft.com/office/drawing/2010/main">
                <a:no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17" name="Rectangle 14">
            <a:extLst>
              <a:ext uri="{FF2B5EF4-FFF2-40B4-BE49-F238E27FC236}">
                <a16:creationId xmlns:a16="http://schemas.microsoft.com/office/drawing/2014/main" id="{4B0C5DDD-0771-435E-BD58-835099946FC0}"/>
              </a:ext>
            </a:extLst>
          </p:cNvPr>
          <p:cNvSpPr>
            <a:spLocks noChangeArrowheads="1"/>
          </p:cNvSpPr>
          <p:nvPr/>
        </p:nvSpPr>
        <p:spPr bwMode="auto">
          <a:xfrm>
            <a:off x="6891218" y="4812925"/>
            <a:ext cx="625473" cy="3237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68580" tIns="34290" rIns="68580" bIns="34290"/>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marL="0" marR="0" lvl="0" indent="0" algn="just" defTabSz="914400" eaLnBrk="0" fontAlgn="base" latinLnBrk="0" hangingPunct="0">
              <a:lnSpc>
                <a:spcPct val="100000"/>
              </a:lnSpc>
              <a:spcBef>
                <a:spcPct val="0"/>
              </a:spcBef>
              <a:spcAft>
                <a:spcPct val="0"/>
              </a:spcAft>
              <a:buClrTx/>
              <a:buSzTx/>
              <a:buFontTx/>
              <a:buNone/>
              <a:tabLst/>
              <a:defRPr/>
            </a:pPr>
            <a:r>
              <a:rPr kumimoji="0" lang="en-US" altLang="zh-CN" sz="1800" b="1" i="1"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rPr>
              <a:t>B</a:t>
            </a:r>
            <a:r>
              <a:rPr kumimoji="0" lang="en-US" altLang="zh-CN" sz="1800" b="1" i="1" u="none" strike="noStrike" kern="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rPr>
              <a:t>4</a:t>
            </a:r>
            <a:endParaRPr kumimoji="0" lang="en-US" altLang="zh-CN" sz="1800" b="1" i="1"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endParaRPr>
          </a:p>
        </p:txBody>
      </p:sp>
      <p:sp>
        <p:nvSpPr>
          <p:cNvPr id="18" name="Rectangle 15">
            <a:extLst>
              <a:ext uri="{FF2B5EF4-FFF2-40B4-BE49-F238E27FC236}">
                <a16:creationId xmlns:a16="http://schemas.microsoft.com/office/drawing/2014/main" id="{EA11E714-77FD-433A-B448-82A5E6F6217B}"/>
              </a:ext>
            </a:extLst>
          </p:cNvPr>
          <p:cNvSpPr>
            <a:spLocks noChangeArrowheads="1"/>
          </p:cNvSpPr>
          <p:nvPr/>
        </p:nvSpPr>
        <p:spPr bwMode="auto">
          <a:xfrm>
            <a:off x="6888043" y="3654251"/>
            <a:ext cx="628648" cy="326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68580" tIns="34290" rIns="68580" bIns="34290"/>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marL="0" marR="0" lvl="0" indent="0" algn="just" defTabSz="914400" eaLnBrk="0" fontAlgn="base" latinLnBrk="0" hangingPunct="0">
              <a:lnSpc>
                <a:spcPct val="100000"/>
              </a:lnSpc>
              <a:spcBef>
                <a:spcPct val="0"/>
              </a:spcBef>
              <a:spcAft>
                <a:spcPct val="0"/>
              </a:spcAft>
              <a:buClrTx/>
              <a:buSzTx/>
              <a:buFontTx/>
              <a:buNone/>
              <a:tabLst/>
              <a:defRPr/>
            </a:pPr>
            <a:r>
              <a:rPr kumimoji="0" lang="en-US" altLang="zh-CN" sz="1800" b="1" i="1"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rPr>
              <a:t>B</a:t>
            </a:r>
            <a:r>
              <a:rPr kumimoji="0" lang="en-US" altLang="zh-CN" sz="1800" b="1" i="1" u="none" strike="noStrike" kern="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rPr>
              <a:t>3</a:t>
            </a:r>
            <a:endParaRPr kumimoji="0" lang="en-US" altLang="zh-CN" sz="1800" b="1" i="1"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endParaRPr>
          </a:p>
        </p:txBody>
      </p:sp>
      <p:sp>
        <p:nvSpPr>
          <p:cNvPr id="19" name="Rectangle 16">
            <a:extLst>
              <a:ext uri="{FF2B5EF4-FFF2-40B4-BE49-F238E27FC236}">
                <a16:creationId xmlns:a16="http://schemas.microsoft.com/office/drawing/2014/main" id="{73075B25-9A9C-4334-B3FA-ED1301CBECE1}"/>
              </a:ext>
            </a:extLst>
          </p:cNvPr>
          <p:cNvSpPr>
            <a:spLocks noChangeArrowheads="1"/>
          </p:cNvSpPr>
          <p:nvPr/>
        </p:nvSpPr>
        <p:spPr bwMode="auto">
          <a:xfrm>
            <a:off x="2516049" y="3529754"/>
            <a:ext cx="514348" cy="325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68580" tIns="34290" rIns="68580" bIns="34290"/>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marL="0" marR="0" lvl="0" indent="0" algn="just" defTabSz="914400" eaLnBrk="0" fontAlgn="base" latinLnBrk="0" hangingPunct="0">
              <a:lnSpc>
                <a:spcPct val="100000"/>
              </a:lnSpc>
              <a:spcBef>
                <a:spcPct val="0"/>
              </a:spcBef>
              <a:spcAft>
                <a:spcPct val="0"/>
              </a:spcAft>
              <a:buClrTx/>
              <a:buSzTx/>
              <a:buFontTx/>
              <a:buNone/>
              <a:tabLst/>
              <a:defRPr/>
            </a:pPr>
            <a:r>
              <a:rPr kumimoji="0" lang="en-US" altLang="zh-CN" sz="1800" b="1" i="1"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rPr>
              <a:t>B</a:t>
            </a:r>
            <a:r>
              <a:rPr kumimoji="0" lang="en-US" altLang="zh-CN" sz="1800" b="1" i="1" u="none" strike="noStrike" kern="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rPr>
              <a:t>5</a:t>
            </a:r>
            <a:endParaRPr kumimoji="0" lang="en-US" altLang="zh-CN" sz="1800" b="1" i="1"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endParaRPr>
          </a:p>
        </p:txBody>
      </p:sp>
      <p:sp>
        <p:nvSpPr>
          <p:cNvPr id="20" name="Line 18">
            <a:extLst>
              <a:ext uri="{FF2B5EF4-FFF2-40B4-BE49-F238E27FC236}">
                <a16:creationId xmlns:a16="http://schemas.microsoft.com/office/drawing/2014/main" id="{91058C34-6B75-4C93-8500-03794444F7ED}"/>
              </a:ext>
            </a:extLst>
          </p:cNvPr>
          <p:cNvSpPr>
            <a:spLocks noChangeShapeType="1"/>
          </p:cNvSpPr>
          <p:nvPr/>
        </p:nvSpPr>
        <p:spPr bwMode="auto">
          <a:xfrm flipH="1">
            <a:off x="4198818" y="5212905"/>
            <a:ext cx="1503356" cy="293636"/>
          </a:xfrm>
          <a:prstGeom prst="line">
            <a:avLst/>
          </a:prstGeom>
          <a:noFill/>
          <a:ln w="25400">
            <a:solidFill>
              <a:sysClr val="windowText" lastClr="000000"/>
            </a:solidFill>
            <a:round/>
            <a:headEnd/>
            <a:tailEnd type="stealth" w="lg" len="lg"/>
          </a:ln>
          <a:extLst>
            <a:ext uri="{909E8E84-426E-40DD-AFC4-6F175D3DCCD1}">
              <a14:hiddenFill xmlns:a14="http://schemas.microsoft.com/office/drawing/2010/main">
                <a:no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21" name="Line 19">
            <a:extLst>
              <a:ext uri="{FF2B5EF4-FFF2-40B4-BE49-F238E27FC236}">
                <a16:creationId xmlns:a16="http://schemas.microsoft.com/office/drawing/2014/main" id="{7FB05157-8C16-412B-89E6-C1553EFD8E60}"/>
              </a:ext>
            </a:extLst>
          </p:cNvPr>
          <p:cNvSpPr>
            <a:spLocks noChangeShapeType="1"/>
          </p:cNvSpPr>
          <p:nvPr/>
        </p:nvSpPr>
        <p:spPr bwMode="auto">
          <a:xfrm>
            <a:off x="6084761" y="5212905"/>
            <a:ext cx="1487481" cy="293636"/>
          </a:xfrm>
          <a:prstGeom prst="line">
            <a:avLst/>
          </a:prstGeom>
          <a:noFill/>
          <a:ln w="25400">
            <a:solidFill>
              <a:sysClr val="windowText" lastClr="000000"/>
            </a:solidFill>
            <a:round/>
            <a:headEnd/>
            <a:tailEnd type="stealth" w="lg" len="lg"/>
          </a:ln>
          <a:extLst>
            <a:ext uri="{909E8E84-426E-40DD-AFC4-6F175D3DCCD1}">
              <a14:hiddenFill xmlns:a14="http://schemas.microsoft.com/office/drawing/2010/main">
                <a:no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22" name="Rectangle 20">
            <a:extLst>
              <a:ext uri="{FF2B5EF4-FFF2-40B4-BE49-F238E27FC236}">
                <a16:creationId xmlns:a16="http://schemas.microsoft.com/office/drawing/2014/main" id="{92AA7C1B-399F-4FB0-AB63-5EBB1E6ED2D0}"/>
              </a:ext>
            </a:extLst>
          </p:cNvPr>
          <p:cNvSpPr>
            <a:spLocks noChangeArrowheads="1"/>
          </p:cNvSpPr>
          <p:nvPr/>
        </p:nvSpPr>
        <p:spPr bwMode="auto">
          <a:xfrm>
            <a:off x="8608876" y="3313767"/>
            <a:ext cx="627060" cy="326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68580" tIns="34290" rIns="68580" bIns="34290"/>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marL="0" marR="0" lvl="0" indent="0" algn="just" defTabSz="914400" eaLnBrk="0" fontAlgn="base" latinLnBrk="0" hangingPunct="0">
              <a:lnSpc>
                <a:spcPct val="100000"/>
              </a:lnSpc>
              <a:spcBef>
                <a:spcPct val="0"/>
              </a:spcBef>
              <a:spcAft>
                <a:spcPct val="0"/>
              </a:spcAft>
              <a:buClrTx/>
              <a:buSzTx/>
              <a:buFontTx/>
              <a:buNone/>
              <a:tabLst/>
              <a:defRPr/>
            </a:pPr>
            <a:r>
              <a:rPr kumimoji="0" lang="en-US" altLang="zh-CN" sz="1800" b="1" i="1"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rPr>
              <a:t>B</a:t>
            </a:r>
            <a:r>
              <a:rPr kumimoji="0" lang="en-US" altLang="zh-CN" sz="1800" b="1" i="1" u="none" strike="noStrike" kern="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rPr>
              <a:t>6</a:t>
            </a:r>
            <a:endParaRPr kumimoji="0" lang="en-US" altLang="zh-CN" sz="1800" b="1" i="1"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endParaRPr>
          </a:p>
        </p:txBody>
      </p:sp>
      <p:sp>
        <p:nvSpPr>
          <p:cNvPr id="23" name="Freeform 21">
            <a:extLst>
              <a:ext uri="{FF2B5EF4-FFF2-40B4-BE49-F238E27FC236}">
                <a16:creationId xmlns:a16="http://schemas.microsoft.com/office/drawing/2014/main" id="{C1F95A08-1C53-47C3-9725-5FAAD149CBC3}"/>
              </a:ext>
            </a:extLst>
          </p:cNvPr>
          <p:cNvSpPr>
            <a:spLocks/>
          </p:cNvSpPr>
          <p:nvPr/>
        </p:nvSpPr>
        <p:spPr bwMode="auto">
          <a:xfrm rot="367755">
            <a:off x="4358399" y="2430065"/>
            <a:ext cx="768347" cy="1097529"/>
          </a:xfrm>
          <a:custGeom>
            <a:avLst/>
            <a:gdLst>
              <a:gd name="T0" fmla="*/ 2147483646 w 722"/>
              <a:gd name="T1" fmla="*/ 2147483646 h 1447"/>
              <a:gd name="T2" fmla="*/ 2147483646 w 722"/>
              <a:gd name="T3" fmla="*/ 2147483646 h 1447"/>
              <a:gd name="T4" fmla="*/ 2147483646 w 722"/>
              <a:gd name="T5" fmla="*/ 2147483646 h 1447"/>
              <a:gd name="T6" fmla="*/ 2147483646 w 722"/>
              <a:gd name="T7" fmla="*/ 2147483646 h 1447"/>
              <a:gd name="T8" fmla="*/ 2147483646 w 722"/>
              <a:gd name="T9" fmla="*/ 2147483646 h 1447"/>
              <a:gd name="T10" fmla="*/ 2147483646 w 722"/>
              <a:gd name="T11" fmla="*/ 2147483646 h 1447"/>
              <a:gd name="T12" fmla="*/ 2147483646 w 722"/>
              <a:gd name="T13" fmla="*/ 2147483646 h 1447"/>
              <a:gd name="T14" fmla="*/ 0 60000 65536"/>
              <a:gd name="T15" fmla="*/ 0 60000 65536"/>
              <a:gd name="T16" fmla="*/ 0 60000 65536"/>
              <a:gd name="T17" fmla="*/ 0 60000 65536"/>
              <a:gd name="T18" fmla="*/ 0 60000 65536"/>
              <a:gd name="T19" fmla="*/ 0 60000 65536"/>
              <a:gd name="T20" fmla="*/ 0 60000 65536"/>
              <a:gd name="T21" fmla="*/ 0 w 722"/>
              <a:gd name="T22" fmla="*/ 0 h 1447"/>
              <a:gd name="T23" fmla="*/ 722 w 722"/>
              <a:gd name="T24" fmla="*/ 1447 h 144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22" h="1447">
                <a:moveTo>
                  <a:pt x="722" y="1251"/>
                </a:moveTo>
                <a:cubicBezTo>
                  <a:pt x="605" y="1349"/>
                  <a:pt x="489" y="1447"/>
                  <a:pt x="392" y="1447"/>
                </a:cubicBezTo>
                <a:cubicBezTo>
                  <a:pt x="295" y="1447"/>
                  <a:pt x="203" y="1376"/>
                  <a:pt x="138" y="1251"/>
                </a:cubicBezTo>
                <a:cubicBezTo>
                  <a:pt x="73" y="1126"/>
                  <a:pt x="0" y="879"/>
                  <a:pt x="3" y="697"/>
                </a:cubicBezTo>
                <a:cubicBezTo>
                  <a:pt x="6" y="515"/>
                  <a:pt x="83" y="272"/>
                  <a:pt x="153" y="157"/>
                </a:cubicBezTo>
                <a:cubicBezTo>
                  <a:pt x="223" y="42"/>
                  <a:pt x="338" y="0"/>
                  <a:pt x="423" y="7"/>
                </a:cubicBezTo>
                <a:cubicBezTo>
                  <a:pt x="508" y="14"/>
                  <a:pt x="612" y="161"/>
                  <a:pt x="662" y="201"/>
                </a:cubicBezTo>
              </a:path>
            </a:pathLst>
          </a:custGeom>
          <a:noFill/>
          <a:ln w="25400">
            <a:solidFill>
              <a:sysClr val="windowText" lastClr="000000"/>
            </a:solidFill>
            <a:round/>
            <a:headEnd/>
            <a:tailEnd type="stealth" w="lg" len="lg"/>
          </a:ln>
          <a:extLst>
            <a:ext uri="{909E8E84-426E-40DD-AFC4-6F175D3DCCD1}">
              <a14:hiddenFill xmlns:a14="http://schemas.microsoft.com/office/drawing/2010/main">
                <a:solidFill>
                  <a:srgbClr val="FFFFFF"/>
                </a:solid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24" name="Freeform 22">
            <a:extLst>
              <a:ext uri="{FF2B5EF4-FFF2-40B4-BE49-F238E27FC236}">
                <a16:creationId xmlns:a16="http://schemas.microsoft.com/office/drawing/2014/main" id="{FA608536-118A-47E4-AFD7-4272AF0D56F8}"/>
              </a:ext>
            </a:extLst>
          </p:cNvPr>
          <p:cNvSpPr>
            <a:spLocks/>
          </p:cNvSpPr>
          <p:nvPr/>
        </p:nvSpPr>
        <p:spPr bwMode="auto">
          <a:xfrm rot="190181">
            <a:off x="4367598" y="3592821"/>
            <a:ext cx="754059" cy="1105957"/>
          </a:xfrm>
          <a:custGeom>
            <a:avLst/>
            <a:gdLst>
              <a:gd name="T0" fmla="*/ 2147483646 w 722"/>
              <a:gd name="T1" fmla="*/ 2147483646 h 1447"/>
              <a:gd name="T2" fmla="*/ 2147483646 w 722"/>
              <a:gd name="T3" fmla="*/ 2147483646 h 1447"/>
              <a:gd name="T4" fmla="*/ 2147483646 w 722"/>
              <a:gd name="T5" fmla="*/ 2147483646 h 1447"/>
              <a:gd name="T6" fmla="*/ 2147483646 w 722"/>
              <a:gd name="T7" fmla="*/ 2147483646 h 1447"/>
              <a:gd name="T8" fmla="*/ 2147483646 w 722"/>
              <a:gd name="T9" fmla="*/ 2147483646 h 1447"/>
              <a:gd name="T10" fmla="*/ 2147483646 w 722"/>
              <a:gd name="T11" fmla="*/ 2147483646 h 1447"/>
              <a:gd name="T12" fmla="*/ 2147483646 w 722"/>
              <a:gd name="T13" fmla="*/ 2147483646 h 1447"/>
              <a:gd name="T14" fmla="*/ 0 60000 65536"/>
              <a:gd name="T15" fmla="*/ 0 60000 65536"/>
              <a:gd name="T16" fmla="*/ 0 60000 65536"/>
              <a:gd name="T17" fmla="*/ 0 60000 65536"/>
              <a:gd name="T18" fmla="*/ 0 60000 65536"/>
              <a:gd name="T19" fmla="*/ 0 60000 65536"/>
              <a:gd name="T20" fmla="*/ 0 60000 65536"/>
              <a:gd name="T21" fmla="*/ 0 w 722"/>
              <a:gd name="T22" fmla="*/ 0 h 1447"/>
              <a:gd name="T23" fmla="*/ 722 w 722"/>
              <a:gd name="T24" fmla="*/ 1447 h 144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22" h="1447">
                <a:moveTo>
                  <a:pt x="722" y="1251"/>
                </a:moveTo>
                <a:cubicBezTo>
                  <a:pt x="605" y="1349"/>
                  <a:pt x="489" y="1447"/>
                  <a:pt x="392" y="1447"/>
                </a:cubicBezTo>
                <a:cubicBezTo>
                  <a:pt x="295" y="1447"/>
                  <a:pt x="203" y="1376"/>
                  <a:pt x="138" y="1251"/>
                </a:cubicBezTo>
                <a:cubicBezTo>
                  <a:pt x="73" y="1126"/>
                  <a:pt x="0" y="879"/>
                  <a:pt x="3" y="697"/>
                </a:cubicBezTo>
                <a:cubicBezTo>
                  <a:pt x="6" y="515"/>
                  <a:pt x="83" y="272"/>
                  <a:pt x="153" y="157"/>
                </a:cubicBezTo>
                <a:cubicBezTo>
                  <a:pt x="223" y="42"/>
                  <a:pt x="338" y="0"/>
                  <a:pt x="423" y="7"/>
                </a:cubicBezTo>
                <a:cubicBezTo>
                  <a:pt x="508" y="14"/>
                  <a:pt x="612" y="161"/>
                  <a:pt x="662" y="201"/>
                </a:cubicBezTo>
              </a:path>
            </a:pathLst>
          </a:custGeom>
          <a:noFill/>
          <a:ln w="25400">
            <a:solidFill>
              <a:sysClr val="windowText" lastClr="000000"/>
            </a:solidFill>
            <a:round/>
            <a:headEnd/>
            <a:tailEnd type="stealth" w="lg" len="lg"/>
          </a:ln>
          <a:extLst>
            <a:ext uri="{909E8E84-426E-40DD-AFC4-6F175D3DCCD1}">
              <a14:hiddenFill xmlns:a14="http://schemas.microsoft.com/office/drawing/2010/main">
                <a:solidFill>
                  <a:srgbClr val="FFFFFF"/>
                </a:solid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25" name="Rectangle 35">
            <a:extLst>
              <a:ext uri="{FF2B5EF4-FFF2-40B4-BE49-F238E27FC236}">
                <a16:creationId xmlns:a16="http://schemas.microsoft.com/office/drawing/2014/main" id="{4BB0EB8A-F49E-4B4C-8E68-0CA2BD055AFD}"/>
              </a:ext>
            </a:extLst>
          </p:cNvPr>
          <p:cNvSpPr>
            <a:spLocks noChangeArrowheads="1"/>
          </p:cNvSpPr>
          <p:nvPr/>
        </p:nvSpPr>
        <p:spPr bwMode="auto">
          <a:xfrm>
            <a:off x="7637324" y="3670511"/>
            <a:ext cx="1308100" cy="2214562"/>
          </a:xfrm>
          <a:prstGeom prst="rect">
            <a:avLst/>
          </a:prstGeom>
          <a:solidFill>
            <a:schemeClr val="bg1"/>
          </a:solidFill>
          <a:ln w="25400">
            <a:solidFill>
              <a:sysClr val="windowText" lastClr="000000"/>
            </a:solidFill>
            <a:miter lim="800000"/>
            <a:headEnd/>
            <a:tailEnd/>
          </a:ln>
          <a:effectLst>
            <a:outerShdw blurRad="50800" dist="50800" dir="2700000" algn="ctr" rotWithShape="0">
              <a:schemeClr val="tx1">
                <a:alpha val="40000"/>
              </a:schemeClr>
            </a:outerShdw>
          </a:effectLst>
        </p:spPr>
        <p:txBody>
          <a:bodyPr lIns="68580" tIns="0" rIns="68580" bIns="0"/>
          <a:lstStyle/>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11</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4 </a:t>
            </a:r>
            <a:r>
              <a:rPr kumimoji="0" lang="en-US" altLang="zh-CN" sz="1800" b="1" i="0" u="none" strike="noStrike" kern="0" cap="none" spc="0" normalizeH="0" baseline="0" noProof="0" dirty="0">
                <a:ln>
                  <a:noFill/>
                </a:ln>
                <a:solidFill>
                  <a:prstClr val="black"/>
                </a:solidFill>
                <a:effectLst/>
                <a:uLnTx/>
                <a:uFillTx/>
                <a:latin typeface="宋体" pitchFamily="2" charset="-122"/>
                <a:ea typeface="宋体" panose="02010600030101010101" pitchFamily="2" charset="-122"/>
              </a:rPr>
              <a:t>*</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a:ln>
                  <a:noFill/>
                </a:ln>
                <a:solidFill>
                  <a:prstClr val="black"/>
                </a:solidFill>
                <a:effectLst/>
                <a:uLnTx/>
                <a:uFillTx/>
                <a:latin typeface="Times New Roman" pitchFamily="18" charset="0"/>
                <a:ea typeface="宋体" panose="02010600030101010101" pitchFamily="2" charset="-122"/>
              </a:rPr>
              <a:t>i</a:t>
            </a:r>
            <a:endPar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endParaRP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x</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11</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12</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4 </a:t>
            </a:r>
            <a:r>
              <a:rPr kumimoji="0" lang="en-US" altLang="zh-CN" sz="1800" b="1" i="0" u="none" strike="noStrike" kern="0" cap="none" spc="0" normalizeH="0" baseline="0" noProof="0" dirty="0">
                <a:ln>
                  <a:noFill/>
                </a:ln>
                <a:solidFill>
                  <a:prstClr val="black"/>
                </a:solidFill>
                <a:effectLst/>
                <a:uLnTx/>
                <a:uFillTx/>
                <a:latin typeface="宋体" pitchFamily="2" charset="-122"/>
                <a:ea typeface="宋体" panose="02010600030101010101" pitchFamily="2" charset="-122"/>
              </a:rPr>
              <a:t>*</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a:ln>
                  <a:noFill/>
                </a:ln>
                <a:solidFill>
                  <a:prstClr val="black"/>
                </a:solidFill>
                <a:effectLst/>
                <a:uLnTx/>
                <a:uFillTx/>
                <a:latin typeface="Times New Roman" pitchFamily="18" charset="0"/>
                <a:ea typeface="宋体" panose="02010600030101010101" pitchFamily="2" charset="-122"/>
              </a:rPr>
              <a:t>i</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13</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4 </a:t>
            </a:r>
            <a:r>
              <a:rPr kumimoji="0" lang="en-US" altLang="zh-CN" sz="1800" b="1" i="0" u="none" strike="noStrike" kern="0" cap="none" spc="0" normalizeH="0" baseline="0" noProof="0" dirty="0">
                <a:ln>
                  <a:noFill/>
                </a:ln>
                <a:solidFill>
                  <a:prstClr val="black"/>
                </a:solidFill>
                <a:effectLst/>
                <a:uLnTx/>
                <a:uFillTx/>
                <a:latin typeface="宋体" pitchFamily="2" charset="-122"/>
                <a:ea typeface="宋体" panose="02010600030101010101" pitchFamily="2" charset="-122"/>
              </a:rPr>
              <a:t>*</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n</a:t>
            </a: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14</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13</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12</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14</a:t>
            </a:r>
            <a:endPar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endParaRP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15</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4 </a:t>
            </a:r>
            <a:r>
              <a:rPr kumimoji="0" lang="en-US" altLang="zh-CN" sz="1800" b="1" i="0" u="none" strike="noStrike" kern="0" cap="none" spc="0" normalizeH="0" baseline="0" noProof="0" dirty="0">
                <a:ln>
                  <a:noFill/>
                </a:ln>
                <a:solidFill>
                  <a:prstClr val="black"/>
                </a:solidFill>
                <a:effectLst/>
                <a:uLnTx/>
                <a:uFillTx/>
                <a:latin typeface="宋体" pitchFamily="2" charset="-122"/>
                <a:ea typeface="宋体" panose="02010600030101010101" pitchFamily="2" charset="-122"/>
              </a:rPr>
              <a:t>*</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n</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15</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x</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p>
        </p:txBody>
      </p:sp>
      <p:sp>
        <p:nvSpPr>
          <p:cNvPr id="27" name="Rectangle 24">
            <a:extLst>
              <a:ext uri="{FF2B5EF4-FFF2-40B4-BE49-F238E27FC236}">
                <a16:creationId xmlns:a16="http://schemas.microsoft.com/office/drawing/2014/main" id="{CB72AA98-538A-4C3E-899D-25EEE1C3D5C8}"/>
              </a:ext>
            </a:extLst>
          </p:cNvPr>
          <p:cNvSpPr>
            <a:spLocks noChangeArrowheads="1"/>
          </p:cNvSpPr>
          <p:nvPr/>
        </p:nvSpPr>
        <p:spPr bwMode="auto">
          <a:xfrm>
            <a:off x="2938324" y="3457786"/>
            <a:ext cx="1292225" cy="2484437"/>
          </a:xfrm>
          <a:prstGeom prst="rect">
            <a:avLst/>
          </a:prstGeom>
          <a:noFill/>
          <a:ln w="38100">
            <a:solidFill>
              <a:srgbClr val="FF0000"/>
            </a:solidFill>
            <a:prstDash val="lgDash"/>
            <a:miter lim="800000"/>
            <a:headEnd/>
            <a:tailEnd/>
          </a:ln>
          <a:extLst>
            <a:ext uri="{909E8E84-426E-40DD-AFC4-6F175D3DCCD1}">
              <a14:hiddenFill xmlns:a14="http://schemas.microsoft.com/office/drawing/2010/main">
                <a:solidFill>
                  <a:srgbClr val="FFFFFF"/>
                </a:solidFill>
              </a14:hiddenFill>
            </a:ext>
          </a:extLst>
        </p:spPr>
        <p:txBody>
          <a:bodyPr wrap="none" lIns="68580" tIns="34290" rIns="68580" bIns="34290" anchor="ct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fontAlgn="base">
              <a:spcBef>
                <a:spcPct val="0"/>
              </a:spcBef>
              <a:spcAft>
                <a:spcPct val="0"/>
              </a:spcAft>
            </a:pPr>
            <a:endParaRPr lang="zh-CN" altLang="en-US">
              <a:solidFill>
                <a:prstClr val="black"/>
              </a:solidFill>
              <a:ea typeface="楷体_GB2312" pitchFamily="49" charset="-122"/>
            </a:endParaRPr>
          </a:p>
        </p:txBody>
      </p:sp>
      <p:sp>
        <p:nvSpPr>
          <p:cNvPr id="28" name="任意多边形 28">
            <a:extLst>
              <a:ext uri="{FF2B5EF4-FFF2-40B4-BE49-F238E27FC236}">
                <a16:creationId xmlns:a16="http://schemas.microsoft.com/office/drawing/2014/main" id="{F0F312FB-009D-481E-82BB-00A9DCD841D3}"/>
              </a:ext>
            </a:extLst>
          </p:cNvPr>
          <p:cNvSpPr/>
          <p:nvPr/>
        </p:nvSpPr>
        <p:spPr>
          <a:xfrm>
            <a:off x="2390636" y="2040148"/>
            <a:ext cx="2874963" cy="4319588"/>
          </a:xfrm>
          <a:custGeom>
            <a:avLst/>
            <a:gdLst>
              <a:gd name="connsiteX0" fmla="*/ 807738 w 2874532"/>
              <a:gd name="connsiteY0" fmla="*/ 3903406 h 4319190"/>
              <a:gd name="connsiteX1" fmla="*/ 143858 w 2874532"/>
              <a:gd name="connsiteY1" fmla="*/ 3991088 h 4319190"/>
              <a:gd name="connsiteX2" fmla="*/ 269119 w 2874532"/>
              <a:gd name="connsiteY2" fmla="*/ 295910 h 4319190"/>
              <a:gd name="connsiteX3" fmla="*/ 2874532 w 2874532"/>
              <a:gd name="connsiteY3" fmla="*/ 496327 h 4319190"/>
            </a:gdLst>
            <a:ahLst/>
            <a:cxnLst>
              <a:cxn ang="0">
                <a:pos x="connsiteX0" y="connsiteY0"/>
              </a:cxn>
              <a:cxn ang="0">
                <a:pos x="connsiteX1" y="connsiteY1"/>
              </a:cxn>
              <a:cxn ang="0">
                <a:pos x="connsiteX2" y="connsiteY2"/>
              </a:cxn>
              <a:cxn ang="0">
                <a:pos x="connsiteX3" y="connsiteY3"/>
              </a:cxn>
            </a:cxnLst>
            <a:rect l="l" t="t" r="r" b="b"/>
            <a:pathLst>
              <a:path w="2874532" h="4319190">
                <a:moveTo>
                  <a:pt x="807738" y="3903406"/>
                </a:moveTo>
                <a:cubicBezTo>
                  <a:pt x="520683" y="4247871"/>
                  <a:pt x="233628" y="4592337"/>
                  <a:pt x="143858" y="3991088"/>
                </a:cubicBezTo>
                <a:cubicBezTo>
                  <a:pt x="54088" y="3389839"/>
                  <a:pt x="-185993" y="878370"/>
                  <a:pt x="269119" y="295910"/>
                </a:cubicBezTo>
                <a:cubicBezTo>
                  <a:pt x="724231" y="-286550"/>
                  <a:pt x="1799381" y="104888"/>
                  <a:pt x="2874532" y="496327"/>
                </a:cubicBezTo>
              </a:path>
            </a:pathLst>
          </a:custGeom>
          <a:noFill/>
          <a:ln w="25400" cap="flat" cmpd="sng" algn="ctr">
            <a:solidFill>
              <a:sysClr val="windowText" lastClr="000000"/>
            </a:solidFill>
            <a:prstDash val="solid"/>
            <a:tailEnd type="stealth" w="lg" len="lg"/>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white"/>
              </a:solidFill>
              <a:effectLst/>
              <a:uLnTx/>
              <a:uFillTx/>
              <a:latin typeface="Candara"/>
              <a:ea typeface="华文楷体" panose="02010600040101010101" pitchFamily="2" charset="-122"/>
              <a:cs typeface="+mn-cs"/>
            </a:endParaRPr>
          </a:p>
        </p:txBody>
      </p:sp>
    </p:spTree>
    <p:extLst>
      <p:ext uri="{BB962C8B-B14F-4D97-AF65-F5344CB8AC3E}">
        <p14:creationId xmlns:p14="http://schemas.microsoft.com/office/powerpoint/2010/main" val="33856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0" fill="hold"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p:cTn id="7" dur="500" fill="hold"/>
                                        <p:tgtEl>
                                          <p:spTgt spid="5">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5">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5">
                                            <p:txEl>
                                              <p:pRg st="0" end="0"/>
                                            </p:txEl>
                                          </p:spTgt>
                                        </p:tgtEl>
                                      </p:cBhvr>
                                    </p:animEffect>
                                  </p:childTnLst>
                                </p:cTn>
                              </p:par>
                              <p:par>
                                <p:cTn id="10" presetID="53" presetClass="entr" presetSubtype="0" fill="hold" nodeType="with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 calcmode="lin" valueType="num">
                                      <p:cBhvr>
                                        <p:cTn id="12" dur="500" fill="hold"/>
                                        <p:tgtEl>
                                          <p:spTgt spid="5">
                                            <p:txEl>
                                              <p:pRg st="1" end="1"/>
                                            </p:txEl>
                                          </p:spTgt>
                                        </p:tgtEl>
                                        <p:attrNameLst>
                                          <p:attrName>ppt_w</p:attrName>
                                        </p:attrNameLst>
                                      </p:cBhvr>
                                      <p:tavLst>
                                        <p:tav tm="0">
                                          <p:val>
                                            <p:fltVal val="0"/>
                                          </p:val>
                                        </p:tav>
                                        <p:tav tm="100000">
                                          <p:val>
                                            <p:strVal val="#ppt_w"/>
                                          </p:val>
                                        </p:tav>
                                      </p:tavLst>
                                    </p:anim>
                                    <p:anim calcmode="lin" valueType="num">
                                      <p:cBhvr>
                                        <p:cTn id="13" dur="500" fill="hold"/>
                                        <p:tgtEl>
                                          <p:spTgt spid="5">
                                            <p:txEl>
                                              <p:pRg st="1" end="1"/>
                                            </p:txEl>
                                          </p:spTgt>
                                        </p:tgtEl>
                                        <p:attrNameLst>
                                          <p:attrName>ppt_h</p:attrName>
                                        </p:attrNameLst>
                                      </p:cBhvr>
                                      <p:tavLst>
                                        <p:tav tm="0">
                                          <p:val>
                                            <p:fltVal val="0"/>
                                          </p:val>
                                        </p:tav>
                                        <p:tav tm="100000">
                                          <p:val>
                                            <p:strVal val="#ppt_h"/>
                                          </p:val>
                                        </p:tav>
                                      </p:tavLst>
                                    </p:anim>
                                    <p:animEffect transition="in" filter="fade">
                                      <p:cBhvr>
                                        <p:cTn id="14" dur="500"/>
                                        <p:tgtEl>
                                          <p:spTgt spid="5">
                                            <p:txEl>
                                              <p:pRg st="1" end="1"/>
                                            </p:txEl>
                                          </p:spTgt>
                                        </p:tgtEl>
                                      </p:cBhvr>
                                    </p:animEffect>
                                  </p:childTnLst>
                                </p:cTn>
                              </p:par>
                              <p:par>
                                <p:cTn id="15" presetID="53" presetClass="entr" presetSubtype="0" fill="hold" nodeType="with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 calcmode="lin" valueType="num">
                                      <p:cBhvr>
                                        <p:cTn id="17" dur="500" fill="hold"/>
                                        <p:tgtEl>
                                          <p:spTgt spid="5">
                                            <p:txEl>
                                              <p:pRg st="2" end="2"/>
                                            </p:txEl>
                                          </p:spTgt>
                                        </p:tgtEl>
                                        <p:attrNameLst>
                                          <p:attrName>ppt_w</p:attrName>
                                        </p:attrNameLst>
                                      </p:cBhvr>
                                      <p:tavLst>
                                        <p:tav tm="0">
                                          <p:val>
                                            <p:fltVal val="0"/>
                                          </p:val>
                                        </p:tav>
                                        <p:tav tm="100000">
                                          <p:val>
                                            <p:strVal val="#ppt_w"/>
                                          </p:val>
                                        </p:tav>
                                      </p:tavLst>
                                    </p:anim>
                                    <p:anim calcmode="lin" valueType="num">
                                      <p:cBhvr>
                                        <p:cTn id="18" dur="500" fill="hold"/>
                                        <p:tgtEl>
                                          <p:spTgt spid="5">
                                            <p:txEl>
                                              <p:pRg st="2" end="2"/>
                                            </p:txEl>
                                          </p:spTgt>
                                        </p:tgtEl>
                                        <p:attrNameLst>
                                          <p:attrName>ppt_h</p:attrName>
                                        </p:attrNameLst>
                                      </p:cBhvr>
                                      <p:tavLst>
                                        <p:tav tm="0">
                                          <p:val>
                                            <p:fltVal val="0"/>
                                          </p:val>
                                        </p:tav>
                                        <p:tav tm="100000">
                                          <p:val>
                                            <p:strVal val="#ppt_h"/>
                                          </p:val>
                                        </p:tav>
                                      </p:tavLst>
                                    </p:anim>
                                    <p:animEffect transition="in" filter="fade">
                                      <p:cBhvr>
                                        <p:cTn id="19" dur="500"/>
                                        <p:tgtEl>
                                          <p:spTgt spid="5">
                                            <p:txEl>
                                              <p:pRg st="2" end="2"/>
                                            </p:txEl>
                                          </p:spTgt>
                                        </p:tgtEl>
                                      </p:cBhvr>
                                    </p:animEffect>
                                  </p:childTnLst>
                                </p:cTn>
                              </p:par>
                              <p:par>
                                <p:cTn id="20" presetID="53" presetClass="entr" presetSubtype="0" fill="hold" nodeType="with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 calcmode="lin" valueType="num">
                                      <p:cBhvr>
                                        <p:cTn id="22" dur="500" fill="hold"/>
                                        <p:tgtEl>
                                          <p:spTgt spid="5">
                                            <p:txEl>
                                              <p:pRg st="3" end="3"/>
                                            </p:txEl>
                                          </p:spTgt>
                                        </p:tgtEl>
                                        <p:attrNameLst>
                                          <p:attrName>ppt_w</p:attrName>
                                        </p:attrNameLst>
                                      </p:cBhvr>
                                      <p:tavLst>
                                        <p:tav tm="0">
                                          <p:val>
                                            <p:fltVal val="0"/>
                                          </p:val>
                                        </p:tav>
                                        <p:tav tm="100000">
                                          <p:val>
                                            <p:strVal val="#ppt_w"/>
                                          </p:val>
                                        </p:tav>
                                      </p:tavLst>
                                    </p:anim>
                                    <p:anim calcmode="lin" valueType="num">
                                      <p:cBhvr>
                                        <p:cTn id="23" dur="500" fill="hold"/>
                                        <p:tgtEl>
                                          <p:spTgt spid="5">
                                            <p:txEl>
                                              <p:pRg st="3" end="3"/>
                                            </p:txEl>
                                          </p:spTgt>
                                        </p:tgtEl>
                                        <p:attrNameLst>
                                          <p:attrName>ppt_h</p:attrName>
                                        </p:attrNameLst>
                                      </p:cBhvr>
                                      <p:tavLst>
                                        <p:tav tm="0">
                                          <p:val>
                                            <p:fltVal val="0"/>
                                          </p:val>
                                        </p:tav>
                                        <p:tav tm="100000">
                                          <p:val>
                                            <p:strVal val="#ppt_h"/>
                                          </p:val>
                                        </p:tav>
                                      </p:tavLst>
                                    </p:anim>
                                    <p:animEffect transition="in" filter="fade">
                                      <p:cBhvr>
                                        <p:cTn id="24" dur="500"/>
                                        <p:tgtEl>
                                          <p:spTgt spid="5">
                                            <p:txEl>
                                              <p:pRg st="3" end="3"/>
                                            </p:txEl>
                                          </p:spTgt>
                                        </p:tgtEl>
                                      </p:cBhvr>
                                    </p:animEffect>
                                  </p:childTnLst>
                                </p:cTn>
                              </p:par>
                              <p:par>
                                <p:cTn id="25" presetID="53" presetClass="entr" presetSubtype="0" fill="hold" nodeType="with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 calcmode="lin" valueType="num">
                                      <p:cBhvr>
                                        <p:cTn id="27" dur="500" fill="hold"/>
                                        <p:tgtEl>
                                          <p:spTgt spid="5">
                                            <p:txEl>
                                              <p:pRg st="4" end="4"/>
                                            </p:txEl>
                                          </p:spTgt>
                                        </p:tgtEl>
                                        <p:attrNameLst>
                                          <p:attrName>ppt_w</p:attrName>
                                        </p:attrNameLst>
                                      </p:cBhvr>
                                      <p:tavLst>
                                        <p:tav tm="0">
                                          <p:val>
                                            <p:fltVal val="0"/>
                                          </p:val>
                                        </p:tav>
                                        <p:tav tm="100000">
                                          <p:val>
                                            <p:strVal val="#ppt_w"/>
                                          </p:val>
                                        </p:tav>
                                      </p:tavLst>
                                    </p:anim>
                                    <p:anim calcmode="lin" valueType="num">
                                      <p:cBhvr>
                                        <p:cTn id="28" dur="500" fill="hold"/>
                                        <p:tgtEl>
                                          <p:spTgt spid="5">
                                            <p:txEl>
                                              <p:pRg st="4" end="4"/>
                                            </p:txEl>
                                          </p:spTgt>
                                        </p:tgtEl>
                                        <p:attrNameLst>
                                          <p:attrName>ppt_h</p:attrName>
                                        </p:attrNameLst>
                                      </p:cBhvr>
                                      <p:tavLst>
                                        <p:tav tm="0">
                                          <p:val>
                                            <p:fltVal val="0"/>
                                          </p:val>
                                        </p:tav>
                                        <p:tav tm="100000">
                                          <p:val>
                                            <p:strVal val="#ppt_h"/>
                                          </p:val>
                                        </p:tav>
                                      </p:tavLst>
                                    </p:anim>
                                    <p:animEffect transition="in" filter="fade">
                                      <p:cBhvr>
                                        <p:cTn id="29" dur="500"/>
                                        <p:tgtEl>
                                          <p:spTgt spid="5">
                                            <p:txEl>
                                              <p:pRg st="4" end="4"/>
                                            </p:txEl>
                                          </p:spTgt>
                                        </p:tgtEl>
                                      </p:cBhvr>
                                    </p:animEffect>
                                  </p:childTnLst>
                                </p:cTn>
                              </p:par>
                              <p:par>
                                <p:cTn id="30" presetID="53" presetClass="entr" presetSubtype="0" fill="hold" nodeType="with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 calcmode="lin" valueType="num">
                                      <p:cBhvr>
                                        <p:cTn id="32" dur="500" fill="hold"/>
                                        <p:tgtEl>
                                          <p:spTgt spid="5">
                                            <p:txEl>
                                              <p:pRg st="5" end="5"/>
                                            </p:txEl>
                                          </p:spTgt>
                                        </p:tgtEl>
                                        <p:attrNameLst>
                                          <p:attrName>ppt_w</p:attrName>
                                        </p:attrNameLst>
                                      </p:cBhvr>
                                      <p:tavLst>
                                        <p:tav tm="0">
                                          <p:val>
                                            <p:fltVal val="0"/>
                                          </p:val>
                                        </p:tav>
                                        <p:tav tm="100000">
                                          <p:val>
                                            <p:strVal val="#ppt_w"/>
                                          </p:val>
                                        </p:tav>
                                      </p:tavLst>
                                    </p:anim>
                                    <p:anim calcmode="lin" valueType="num">
                                      <p:cBhvr>
                                        <p:cTn id="33" dur="500" fill="hold"/>
                                        <p:tgtEl>
                                          <p:spTgt spid="5">
                                            <p:txEl>
                                              <p:pRg st="5" end="5"/>
                                            </p:txEl>
                                          </p:spTgt>
                                        </p:tgtEl>
                                        <p:attrNameLst>
                                          <p:attrName>ppt_h</p:attrName>
                                        </p:attrNameLst>
                                      </p:cBhvr>
                                      <p:tavLst>
                                        <p:tav tm="0">
                                          <p:val>
                                            <p:fltVal val="0"/>
                                          </p:val>
                                        </p:tav>
                                        <p:tav tm="100000">
                                          <p:val>
                                            <p:strVal val="#ppt_h"/>
                                          </p:val>
                                        </p:tav>
                                      </p:tavLst>
                                    </p:anim>
                                    <p:animEffect transition="in" filter="fade">
                                      <p:cBhvr>
                                        <p:cTn id="34" dur="500"/>
                                        <p:tgtEl>
                                          <p:spTgt spid="5">
                                            <p:txEl>
                                              <p:pRg st="5" end="5"/>
                                            </p:txEl>
                                          </p:spTgt>
                                        </p:tgtEl>
                                      </p:cBhvr>
                                    </p:animEffect>
                                  </p:childTnLst>
                                </p:cTn>
                              </p:par>
                              <p:par>
                                <p:cTn id="35" presetID="53" presetClass="entr" presetSubtype="0" fill="hold" nodeType="withEffect">
                                  <p:stCondLst>
                                    <p:cond delay="0"/>
                                  </p:stCondLst>
                                  <p:childTnLst>
                                    <p:set>
                                      <p:cBhvr>
                                        <p:cTn id="36" dur="1" fill="hold">
                                          <p:stCondLst>
                                            <p:cond delay="0"/>
                                          </p:stCondLst>
                                        </p:cTn>
                                        <p:tgtEl>
                                          <p:spTgt spid="5">
                                            <p:txEl>
                                              <p:pRg st="6" end="6"/>
                                            </p:txEl>
                                          </p:spTgt>
                                        </p:tgtEl>
                                        <p:attrNameLst>
                                          <p:attrName>style.visibility</p:attrName>
                                        </p:attrNameLst>
                                      </p:cBhvr>
                                      <p:to>
                                        <p:strVal val="visible"/>
                                      </p:to>
                                    </p:set>
                                    <p:anim calcmode="lin" valueType="num">
                                      <p:cBhvr>
                                        <p:cTn id="37" dur="500" fill="hold"/>
                                        <p:tgtEl>
                                          <p:spTgt spid="5">
                                            <p:txEl>
                                              <p:pRg st="6" end="6"/>
                                            </p:txEl>
                                          </p:spTgt>
                                        </p:tgtEl>
                                        <p:attrNameLst>
                                          <p:attrName>ppt_w</p:attrName>
                                        </p:attrNameLst>
                                      </p:cBhvr>
                                      <p:tavLst>
                                        <p:tav tm="0">
                                          <p:val>
                                            <p:fltVal val="0"/>
                                          </p:val>
                                        </p:tav>
                                        <p:tav tm="100000">
                                          <p:val>
                                            <p:strVal val="#ppt_w"/>
                                          </p:val>
                                        </p:tav>
                                      </p:tavLst>
                                    </p:anim>
                                    <p:anim calcmode="lin" valueType="num">
                                      <p:cBhvr>
                                        <p:cTn id="38" dur="500" fill="hold"/>
                                        <p:tgtEl>
                                          <p:spTgt spid="5">
                                            <p:txEl>
                                              <p:pRg st="6" end="6"/>
                                            </p:txEl>
                                          </p:spTgt>
                                        </p:tgtEl>
                                        <p:attrNameLst>
                                          <p:attrName>ppt_h</p:attrName>
                                        </p:attrNameLst>
                                      </p:cBhvr>
                                      <p:tavLst>
                                        <p:tav tm="0">
                                          <p:val>
                                            <p:fltVal val="0"/>
                                          </p:val>
                                        </p:tav>
                                        <p:tav tm="100000">
                                          <p:val>
                                            <p:strVal val="#ppt_h"/>
                                          </p:val>
                                        </p:tav>
                                      </p:tavLst>
                                    </p:anim>
                                    <p:animEffect transition="in" filter="fade">
                                      <p:cBhvr>
                                        <p:cTn id="39" dur="500"/>
                                        <p:tgtEl>
                                          <p:spTgt spid="5">
                                            <p:txEl>
                                              <p:pRg st="6" end="6"/>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53" presetClass="exit" presetSubtype="0" fill="hold" nodeType="clickEffect">
                                  <p:stCondLst>
                                    <p:cond delay="0"/>
                                  </p:stCondLst>
                                  <p:childTnLst>
                                    <p:anim calcmode="lin" valueType="num">
                                      <p:cBhvr>
                                        <p:cTn id="43" dur="500"/>
                                        <p:tgtEl>
                                          <p:spTgt spid="6">
                                            <p:txEl>
                                              <p:pRg st="0" end="0"/>
                                            </p:txEl>
                                          </p:spTgt>
                                        </p:tgtEl>
                                        <p:attrNameLst>
                                          <p:attrName>ppt_w</p:attrName>
                                        </p:attrNameLst>
                                      </p:cBhvr>
                                      <p:tavLst>
                                        <p:tav tm="0">
                                          <p:val>
                                            <p:strVal val="ppt_w"/>
                                          </p:val>
                                        </p:tav>
                                        <p:tav tm="100000">
                                          <p:val>
                                            <p:fltVal val="0"/>
                                          </p:val>
                                        </p:tav>
                                      </p:tavLst>
                                    </p:anim>
                                    <p:anim calcmode="lin" valueType="num">
                                      <p:cBhvr>
                                        <p:cTn id="44" dur="500"/>
                                        <p:tgtEl>
                                          <p:spTgt spid="6">
                                            <p:txEl>
                                              <p:pRg st="0" end="0"/>
                                            </p:txEl>
                                          </p:spTgt>
                                        </p:tgtEl>
                                        <p:attrNameLst>
                                          <p:attrName>ppt_h</p:attrName>
                                        </p:attrNameLst>
                                      </p:cBhvr>
                                      <p:tavLst>
                                        <p:tav tm="0">
                                          <p:val>
                                            <p:strVal val="ppt_h"/>
                                          </p:val>
                                        </p:tav>
                                        <p:tav tm="100000">
                                          <p:val>
                                            <p:fltVal val="0"/>
                                          </p:val>
                                        </p:tav>
                                      </p:tavLst>
                                    </p:anim>
                                    <p:animEffect transition="out" filter="fade">
                                      <p:cBhvr>
                                        <p:cTn id="45" dur="500"/>
                                        <p:tgtEl>
                                          <p:spTgt spid="6">
                                            <p:txEl>
                                              <p:pRg st="0" end="0"/>
                                            </p:txEl>
                                          </p:spTgt>
                                        </p:tgtEl>
                                      </p:cBhvr>
                                    </p:animEffect>
                                    <p:set>
                                      <p:cBhvr>
                                        <p:cTn id="46" dur="1" fill="hold">
                                          <p:stCondLst>
                                            <p:cond delay="499"/>
                                          </p:stCondLst>
                                        </p:cTn>
                                        <p:tgtEl>
                                          <p:spTgt spid="6">
                                            <p:txEl>
                                              <p:pRg st="0" end="0"/>
                                            </p:txEl>
                                          </p:spTgt>
                                        </p:tgtEl>
                                        <p:attrNameLst>
                                          <p:attrName>style.visibility</p:attrName>
                                        </p:attrNameLst>
                                      </p:cBhvr>
                                      <p:to>
                                        <p:strVal val="hidden"/>
                                      </p:to>
                                    </p:set>
                                  </p:childTnLst>
                                </p:cTn>
                              </p:par>
                              <p:par>
                                <p:cTn id="47" presetID="53" presetClass="exit" presetSubtype="0" fill="hold" nodeType="withEffect">
                                  <p:stCondLst>
                                    <p:cond delay="0"/>
                                  </p:stCondLst>
                                  <p:childTnLst>
                                    <p:anim calcmode="lin" valueType="num">
                                      <p:cBhvr>
                                        <p:cTn id="48" dur="500"/>
                                        <p:tgtEl>
                                          <p:spTgt spid="6">
                                            <p:txEl>
                                              <p:pRg st="1" end="1"/>
                                            </p:txEl>
                                          </p:spTgt>
                                        </p:tgtEl>
                                        <p:attrNameLst>
                                          <p:attrName>ppt_w</p:attrName>
                                        </p:attrNameLst>
                                      </p:cBhvr>
                                      <p:tavLst>
                                        <p:tav tm="0">
                                          <p:val>
                                            <p:strVal val="ppt_w"/>
                                          </p:val>
                                        </p:tav>
                                        <p:tav tm="100000">
                                          <p:val>
                                            <p:fltVal val="0"/>
                                          </p:val>
                                        </p:tav>
                                      </p:tavLst>
                                    </p:anim>
                                    <p:anim calcmode="lin" valueType="num">
                                      <p:cBhvr>
                                        <p:cTn id="49" dur="500"/>
                                        <p:tgtEl>
                                          <p:spTgt spid="6">
                                            <p:txEl>
                                              <p:pRg st="1" end="1"/>
                                            </p:txEl>
                                          </p:spTgt>
                                        </p:tgtEl>
                                        <p:attrNameLst>
                                          <p:attrName>ppt_h</p:attrName>
                                        </p:attrNameLst>
                                      </p:cBhvr>
                                      <p:tavLst>
                                        <p:tav tm="0">
                                          <p:val>
                                            <p:strVal val="ppt_h"/>
                                          </p:val>
                                        </p:tav>
                                        <p:tav tm="100000">
                                          <p:val>
                                            <p:fltVal val="0"/>
                                          </p:val>
                                        </p:tav>
                                      </p:tavLst>
                                    </p:anim>
                                    <p:animEffect transition="out" filter="fade">
                                      <p:cBhvr>
                                        <p:cTn id="50" dur="500"/>
                                        <p:tgtEl>
                                          <p:spTgt spid="6">
                                            <p:txEl>
                                              <p:pRg st="1" end="1"/>
                                            </p:txEl>
                                          </p:spTgt>
                                        </p:tgtEl>
                                      </p:cBhvr>
                                    </p:animEffect>
                                    <p:set>
                                      <p:cBhvr>
                                        <p:cTn id="51" dur="1" fill="hold">
                                          <p:stCondLst>
                                            <p:cond delay="499"/>
                                          </p:stCondLst>
                                        </p:cTn>
                                        <p:tgtEl>
                                          <p:spTgt spid="6">
                                            <p:txEl>
                                              <p:pRg st="1" end="1"/>
                                            </p:txEl>
                                          </p:spTgt>
                                        </p:tgtEl>
                                        <p:attrNameLst>
                                          <p:attrName>style.visibility</p:attrName>
                                        </p:attrNameLst>
                                      </p:cBhvr>
                                      <p:to>
                                        <p:strVal val="hidden"/>
                                      </p:to>
                                    </p:set>
                                  </p:childTnLst>
                                </p:cTn>
                              </p:par>
                              <p:par>
                                <p:cTn id="52" presetID="53" presetClass="exit" presetSubtype="0" fill="hold" nodeType="withEffect">
                                  <p:stCondLst>
                                    <p:cond delay="0"/>
                                  </p:stCondLst>
                                  <p:childTnLst>
                                    <p:anim calcmode="lin" valueType="num">
                                      <p:cBhvr>
                                        <p:cTn id="53" dur="500"/>
                                        <p:tgtEl>
                                          <p:spTgt spid="6">
                                            <p:txEl>
                                              <p:pRg st="2" end="2"/>
                                            </p:txEl>
                                          </p:spTgt>
                                        </p:tgtEl>
                                        <p:attrNameLst>
                                          <p:attrName>ppt_w</p:attrName>
                                        </p:attrNameLst>
                                      </p:cBhvr>
                                      <p:tavLst>
                                        <p:tav tm="0">
                                          <p:val>
                                            <p:strVal val="ppt_w"/>
                                          </p:val>
                                        </p:tav>
                                        <p:tav tm="100000">
                                          <p:val>
                                            <p:fltVal val="0"/>
                                          </p:val>
                                        </p:tav>
                                      </p:tavLst>
                                    </p:anim>
                                    <p:anim calcmode="lin" valueType="num">
                                      <p:cBhvr>
                                        <p:cTn id="54" dur="500"/>
                                        <p:tgtEl>
                                          <p:spTgt spid="6">
                                            <p:txEl>
                                              <p:pRg st="2" end="2"/>
                                            </p:txEl>
                                          </p:spTgt>
                                        </p:tgtEl>
                                        <p:attrNameLst>
                                          <p:attrName>ppt_h</p:attrName>
                                        </p:attrNameLst>
                                      </p:cBhvr>
                                      <p:tavLst>
                                        <p:tav tm="0">
                                          <p:val>
                                            <p:strVal val="ppt_h"/>
                                          </p:val>
                                        </p:tav>
                                        <p:tav tm="100000">
                                          <p:val>
                                            <p:fltVal val="0"/>
                                          </p:val>
                                        </p:tav>
                                      </p:tavLst>
                                    </p:anim>
                                    <p:animEffect transition="out" filter="fade">
                                      <p:cBhvr>
                                        <p:cTn id="55" dur="500"/>
                                        <p:tgtEl>
                                          <p:spTgt spid="6">
                                            <p:txEl>
                                              <p:pRg st="2" end="2"/>
                                            </p:txEl>
                                          </p:spTgt>
                                        </p:tgtEl>
                                      </p:cBhvr>
                                    </p:animEffect>
                                    <p:set>
                                      <p:cBhvr>
                                        <p:cTn id="56" dur="1" fill="hold">
                                          <p:stCondLst>
                                            <p:cond delay="499"/>
                                          </p:stCondLst>
                                        </p:cTn>
                                        <p:tgtEl>
                                          <p:spTgt spid="6">
                                            <p:txEl>
                                              <p:pRg st="2" end="2"/>
                                            </p:txEl>
                                          </p:spTgt>
                                        </p:tgtEl>
                                        <p:attrNameLst>
                                          <p:attrName>style.visibility</p:attrName>
                                        </p:attrNameLst>
                                      </p:cBhvr>
                                      <p:to>
                                        <p:strVal val="hidden"/>
                                      </p:to>
                                    </p:set>
                                  </p:childTnLst>
                                </p:cTn>
                              </p:par>
                              <p:par>
                                <p:cTn id="57" presetID="53" presetClass="exit" presetSubtype="0" fill="hold" nodeType="withEffect">
                                  <p:stCondLst>
                                    <p:cond delay="0"/>
                                  </p:stCondLst>
                                  <p:childTnLst>
                                    <p:anim calcmode="lin" valueType="num">
                                      <p:cBhvr>
                                        <p:cTn id="58" dur="500"/>
                                        <p:tgtEl>
                                          <p:spTgt spid="6">
                                            <p:txEl>
                                              <p:pRg st="3" end="3"/>
                                            </p:txEl>
                                          </p:spTgt>
                                        </p:tgtEl>
                                        <p:attrNameLst>
                                          <p:attrName>ppt_w</p:attrName>
                                        </p:attrNameLst>
                                      </p:cBhvr>
                                      <p:tavLst>
                                        <p:tav tm="0">
                                          <p:val>
                                            <p:strVal val="ppt_w"/>
                                          </p:val>
                                        </p:tav>
                                        <p:tav tm="100000">
                                          <p:val>
                                            <p:fltVal val="0"/>
                                          </p:val>
                                        </p:tav>
                                      </p:tavLst>
                                    </p:anim>
                                    <p:anim calcmode="lin" valueType="num">
                                      <p:cBhvr>
                                        <p:cTn id="59" dur="500"/>
                                        <p:tgtEl>
                                          <p:spTgt spid="6">
                                            <p:txEl>
                                              <p:pRg st="3" end="3"/>
                                            </p:txEl>
                                          </p:spTgt>
                                        </p:tgtEl>
                                        <p:attrNameLst>
                                          <p:attrName>ppt_h</p:attrName>
                                        </p:attrNameLst>
                                      </p:cBhvr>
                                      <p:tavLst>
                                        <p:tav tm="0">
                                          <p:val>
                                            <p:strVal val="ppt_h"/>
                                          </p:val>
                                        </p:tav>
                                        <p:tav tm="100000">
                                          <p:val>
                                            <p:fltVal val="0"/>
                                          </p:val>
                                        </p:tav>
                                      </p:tavLst>
                                    </p:anim>
                                    <p:animEffect transition="out" filter="fade">
                                      <p:cBhvr>
                                        <p:cTn id="60" dur="500"/>
                                        <p:tgtEl>
                                          <p:spTgt spid="6">
                                            <p:txEl>
                                              <p:pRg st="3" end="3"/>
                                            </p:txEl>
                                          </p:spTgt>
                                        </p:tgtEl>
                                      </p:cBhvr>
                                    </p:animEffect>
                                    <p:set>
                                      <p:cBhvr>
                                        <p:cTn id="61" dur="1" fill="hold">
                                          <p:stCondLst>
                                            <p:cond delay="499"/>
                                          </p:stCondLst>
                                        </p:cTn>
                                        <p:tgtEl>
                                          <p:spTgt spid="6">
                                            <p:txEl>
                                              <p:pRg st="3" end="3"/>
                                            </p:txEl>
                                          </p:spTgt>
                                        </p:tgtEl>
                                        <p:attrNameLst>
                                          <p:attrName>style.visibility</p:attrName>
                                        </p:attrNameLst>
                                      </p:cBhvr>
                                      <p:to>
                                        <p:strVal val="hidden"/>
                                      </p:to>
                                    </p:set>
                                  </p:childTnLst>
                                </p:cTn>
                              </p:par>
                              <p:par>
                                <p:cTn id="62" presetID="53" presetClass="exit" presetSubtype="0" fill="hold" nodeType="withEffect">
                                  <p:stCondLst>
                                    <p:cond delay="0"/>
                                  </p:stCondLst>
                                  <p:childTnLst>
                                    <p:anim calcmode="lin" valueType="num">
                                      <p:cBhvr>
                                        <p:cTn id="63" dur="500"/>
                                        <p:tgtEl>
                                          <p:spTgt spid="6">
                                            <p:txEl>
                                              <p:pRg st="4" end="4"/>
                                            </p:txEl>
                                          </p:spTgt>
                                        </p:tgtEl>
                                        <p:attrNameLst>
                                          <p:attrName>ppt_w</p:attrName>
                                        </p:attrNameLst>
                                      </p:cBhvr>
                                      <p:tavLst>
                                        <p:tav tm="0">
                                          <p:val>
                                            <p:strVal val="ppt_w"/>
                                          </p:val>
                                        </p:tav>
                                        <p:tav tm="100000">
                                          <p:val>
                                            <p:fltVal val="0"/>
                                          </p:val>
                                        </p:tav>
                                      </p:tavLst>
                                    </p:anim>
                                    <p:anim calcmode="lin" valueType="num">
                                      <p:cBhvr>
                                        <p:cTn id="64" dur="500"/>
                                        <p:tgtEl>
                                          <p:spTgt spid="6">
                                            <p:txEl>
                                              <p:pRg st="4" end="4"/>
                                            </p:txEl>
                                          </p:spTgt>
                                        </p:tgtEl>
                                        <p:attrNameLst>
                                          <p:attrName>ppt_h</p:attrName>
                                        </p:attrNameLst>
                                      </p:cBhvr>
                                      <p:tavLst>
                                        <p:tav tm="0">
                                          <p:val>
                                            <p:strVal val="ppt_h"/>
                                          </p:val>
                                        </p:tav>
                                        <p:tav tm="100000">
                                          <p:val>
                                            <p:fltVal val="0"/>
                                          </p:val>
                                        </p:tav>
                                      </p:tavLst>
                                    </p:anim>
                                    <p:animEffect transition="out" filter="fade">
                                      <p:cBhvr>
                                        <p:cTn id="65" dur="500"/>
                                        <p:tgtEl>
                                          <p:spTgt spid="6">
                                            <p:txEl>
                                              <p:pRg st="4" end="4"/>
                                            </p:txEl>
                                          </p:spTgt>
                                        </p:tgtEl>
                                      </p:cBhvr>
                                    </p:animEffect>
                                    <p:set>
                                      <p:cBhvr>
                                        <p:cTn id="66" dur="1" fill="hold">
                                          <p:stCondLst>
                                            <p:cond delay="499"/>
                                          </p:stCondLst>
                                        </p:cTn>
                                        <p:tgtEl>
                                          <p:spTgt spid="6">
                                            <p:txEl>
                                              <p:pRg st="4" end="4"/>
                                            </p:txEl>
                                          </p:spTgt>
                                        </p:tgtEl>
                                        <p:attrNameLst>
                                          <p:attrName>style.visibility</p:attrName>
                                        </p:attrNameLst>
                                      </p:cBhvr>
                                      <p:to>
                                        <p:strVal val="hidden"/>
                                      </p:to>
                                    </p:set>
                                  </p:childTnLst>
                                </p:cTn>
                              </p:par>
                              <p:par>
                                <p:cTn id="67" presetID="53" presetClass="exit" presetSubtype="0" fill="hold" nodeType="withEffect">
                                  <p:stCondLst>
                                    <p:cond delay="0"/>
                                  </p:stCondLst>
                                  <p:childTnLst>
                                    <p:anim calcmode="lin" valueType="num">
                                      <p:cBhvr>
                                        <p:cTn id="68" dur="500"/>
                                        <p:tgtEl>
                                          <p:spTgt spid="6">
                                            <p:txEl>
                                              <p:pRg st="5" end="5"/>
                                            </p:txEl>
                                          </p:spTgt>
                                        </p:tgtEl>
                                        <p:attrNameLst>
                                          <p:attrName>ppt_w</p:attrName>
                                        </p:attrNameLst>
                                      </p:cBhvr>
                                      <p:tavLst>
                                        <p:tav tm="0">
                                          <p:val>
                                            <p:strVal val="ppt_w"/>
                                          </p:val>
                                        </p:tav>
                                        <p:tav tm="100000">
                                          <p:val>
                                            <p:fltVal val="0"/>
                                          </p:val>
                                        </p:tav>
                                      </p:tavLst>
                                    </p:anim>
                                    <p:anim calcmode="lin" valueType="num">
                                      <p:cBhvr>
                                        <p:cTn id="69" dur="500"/>
                                        <p:tgtEl>
                                          <p:spTgt spid="6">
                                            <p:txEl>
                                              <p:pRg st="5" end="5"/>
                                            </p:txEl>
                                          </p:spTgt>
                                        </p:tgtEl>
                                        <p:attrNameLst>
                                          <p:attrName>ppt_h</p:attrName>
                                        </p:attrNameLst>
                                      </p:cBhvr>
                                      <p:tavLst>
                                        <p:tav tm="0">
                                          <p:val>
                                            <p:strVal val="ppt_h"/>
                                          </p:val>
                                        </p:tav>
                                        <p:tav tm="100000">
                                          <p:val>
                                            <p:fltVal val="0"/>
                                          </p:val>
                                        </p:tav>
                                      </p:tavLst>
                                    </p:anim>
                                    <p:animEffect transition="out" filter="fade">
                                      <p:cBhvr>
                                        <p:cTn id="70" dur="500"/>
                                        <p:tgtEl>
                                          <p:spTgt spid="6">
                                            <p:txEl>
                                              <p:pRg st="5" end="5"/>
                                            </p:txEl>
                                          </p:spTgt>
                                        </p:tgtEl>
                                      </p:cBhvr>
                                    </p:animEffect>
                                    <p:set>
                                      <p:cBhvr>
                                        <p:cTn id="71" dur="1" fill="hold">
                                          <p:stCondLst>
                                            <p:cond delay="499"/>
                                          </p:stCondLst>
                                        </p:cTn>
                                        <p:tgtEl>
                                          <p:spTgt spid="6">
                                            <p:txEl>
                                              <p:pRg st="5" end="5"/>
                                            </p:txEl>
                                          </p:spTgt>
                                        </p:tgtEl>
                                        <p:attrNameLst>
                                          <p:attrName>style.visibility</p:attrName>
                                        </p:attrNameLst>
                                      </p:cBhvr>
                                      <p:to>
                                        <p:strVal val="hidden"/>
                                      </p:to>
                                    </p:set>
                                  </p:childTnLst>
                                </p:cTn>
                              </p:par>
                              <p:par>
                                <p:cTn id="72" presetID="53" presetClass="exit" presetSubtype="0" fill="hold" nodeType="withEffect">
                                  <p:stCondLst>
                                    <p:cond delay="0"/>
                                  </p:stCondLst>
                                  <p:childTnLst>
                                    <p:anim calcmode="lin" valueType="num">
                                      <p:cBhvr>
                                        <p:cTn id="73" dur="500"/>
                                        <p:tgtEl>
                                          <p:spTgt spid="6">
                                            <p:txEl>
                                              <p:pRg st="6" end="6"/>
                                            </p:txEl>
                                          </p:spTgt>
                                        </p:tgtEl>
                                        <p:attrNameLst>
                                          <p:attrName>ppt_w</p:attrName>
                                        </p:attrNameLst>
                                      </p:cBhvr>
                                      <p:tavLst>
                                        <p:tav tm="0">
                                          <p:val>
                                            <p:strVal val="ppt_w"/>
                                          </p:val>
                                        </p:tav>
                                        <p:tav tm="100000">
                                          <p:val>
                                            <p:fltVal val="0"/>
                                          </p:val>
                                        </p:tav>
                                      </p:tavLst>
                                    </p:anim>
                                    <p:anim calcmode="lin" valueType="num">
                                      <p:cBhvr>
                                        <p:cTn id="74" dur="500"/>
                                        <p:tgtEl>
                                          <p:spTgt spid="6">
                                            <p:txEl>
                                              <p:pRg st="6" end="6"/>
                                            </p:txEl>
                                          </p:spTgt>
                                        </p:tgtEl>
                                        <p:attrNameLst>
                                          <p:attrName>ppt_h</p:attrName>
                                        </p:attrNameLst>
                                      </p:cBhvr>
                                      <p:tavLst>
                                        <p:tav tm="0">
                                          <p:val>
                                            <p:strVal val="ppt_h"/>
                                          </p:val>
                                        </p:tav>
                                        <p:tav tm="100000">
                                          <p:val>
                                            <p:fltVal val="0"/>
                                          </p:val>
                                        </p:tav>
                                      </p:tavLst>
                                    </p:anim>
                                    <p:animEffect transition="out" filter="fade">
                                      <p:cBhvr>
                                        <p:cTn id="75" dur="500"/>
                                        <p:tgtEl>
                                          <p:spTgt spid="6">
                                            <p:txEl>
                                              <p:pRg st="6" end="6"/>
                                            </p:txEl>
                                          </p:spTgt>
                                        </p:tgtEl>
                                      </p:cBhvr>
                                    </p:animEffect>
                                    <p:set>
                                      <p:cBhvr>
                                        <p:cTn id="76" dur="1" fill="hold">
                                          <p:stCondLst>
                                            <p:cond delay="499"/>
                                          </p:stCondLst>
                                        </p:cTn>
                                        <p:tgtEl>
                                          <p:spTgt spid="6">
                                            <p:txEl>
                                              <p:pRg st="6" end="6"/>
                                            </p:txEl>
                                          </p:spTgt>
                                        </p:tgtEl>
                                        <p:attrNameLst>
                                          <p:attrName>style.visibility</p:attrName>
                                        </p:attrNameLst>
                                      </p:cBhvr>
                                      <p:to>
                                        <p:strVal val="hidden"/>
                                      </p:to>
                                    </p:set>
                                  </p:childTnLst>
                                </p:cTn>
                              </p:par>
                              <p:par>
                                <p:cTn id="77" presetID="53" presetClass="exit" presetSubtype="0" fill="hold" grpId="0" nodeType="withEffect">
                                  <p:stCondLst>
                                    <p:cond delay="0"/>
                                  </p:stCondLst>
                                  <p:childTnLst>
                                    <p:anim calcmode="lin" valueType="num">
                                      <p:cBhvr>
                                        <p:cTn id="78" dur="500"/>
                                        <p:tgtEl>
                                          <p:spTgt spid="6"/>
                                        </p:tgtEl>
                                        <p:attrNameLst>
                                          <p:attrName>ppt_w</p:attrName>
                                        </p:attrNameLst>
                                      </p:cBhvr>
                                      <p:tavLst>
                                        <p:tav tm="0">
                                          <p:val>
                                            <p:strVal val="ppt_w"/>
                                          </p:val>
                                        </p:tav>
                                        <p:tav tm="100000">
                                          <p:val>
                                            <p:fltVal val="0"/>
                                          </p:val>
                                        </p:tav>
                                      </p:tavLst>
                                    </p:anim>
                                    <p:anim calcmode="lin" valueType="num">
                                      <p:cBhvr>
                                        <p:cTn id="79" dur="500"/>
                                        <p:tgtEl>
                                          <p:spTgt spid="6"/>
                                        </p:tgtEl>
                                        <p:attrNameLst>
                                          <p:attrName>ppt_h</p:attrName>
                                        </p:attrNameLst>
                                      </p:cBhvr>
                                      <p:tavLst>
                                        <p:tav tm="0">
                                          <p:val>
                                            <p:strVal val="ppt_h"/>
                                          </p:val>
                                        </p:tav>
                                        <p:tav tm="100000">
                                          <p:val>
                                            <p:fltVal val="0"/>
                                          </p:val>
                                        </p:tav>
                                      </p:tavLst>
                                    </p:anim>
                                    <p:animEffect transition="out" filter="fade">
                                      <p:cBhvr>
                                        <p:cTn id="80" dur="500"/>
                                        <p:tgtEl>
                                          <p:spTgt spid="6"/>
                                        </p:tgtEl>
                                      </p:cBhvr>
                                    </p:animEffect>
                                    <p:set>
                                      <p:cBhvr>
                                        <p:cTn id="81"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605116-DEBF-4DCD-872D-8AF7C3EA7D22}"/>
              </a:ext>
            </a:extLst>
          </p:cNvPr>
          <p:cNvSpPr>
            <a:spLocks noGrp="1"/>
          </p:cNvSpPr>
          <p:nvPr>
            <p:ph type="title"/>
          </p:nvPr>
        </p:nvSpPr>
        <p:spPr/>
        <p:txBody>
          <a:bodyPr/>
          <a:lstStyle/>
          <a:p>
            <a:r>
              <a:rPr lang="en-US" altLang="zh-CN" dirty="0"/>
              <a:t>10.2.3   </a:t>
            </a:r>
            <a:r>
              <a:rPr lang="zh-CN" altLang="en-US" dirty="0"/>
              <a:t>常用的优化方法</a:t>
            </a:r>
          </a:p>
        </p:txBody>
      </p:sp>
      <p:sp>
        <p:nvSpPr>
          <p:cNvPr id="3" name="内容占位符 2">
            <a:extLst>
              <a:ext uri="{FF2B5EF4-FFF2-40B4-BE49-F238E27FC236}">
                <a16:creationId xmlns:a16="http://schemas.microsoft.com/office/drawing/2014/main" id="{554158E9-B889-43B0-833A-67A5A55ABFF9}"/>
              </a:ext>
            </a:extLst>
          </p:cNvPr>
          <p:cNvSpPr>
            <a:spLocks noGrp="1"/>
          </p:cNvSpPr>
          <p:nvPr>
            <p:ph idx="1"/>
          </p:nvPr>
        </p:nvSpPr>
        <p:spPr>
          <a:xfrm>
            <a:off x="487822" y="942764"/>
            <a:ext cx="1606021" cy="713758"/>
          </a:xfrm>
        </p:spPr>
        <p:txBody>
          <a:bodyPr/>
          <a:lstStyle/>
          <a:p>
            <a:r>
              <a:rPr lang="zh-CN" altLang="en-US" dirty="0"/>
              <a:t>例</a:t>
            </a:r>
          </a:p>
        </p:txBody>
      </p:sp>
      <p:sp>
        <p:nvSpPr>
          <p:cNvPr id="5" name="Rectangle 25">
            <a:extLst>
              <a:ext uri="{FF2B5EF4-FFF2-40B4-BE49-F238E27FC236}">
                <a16:creationId xmlns:a16="http://schemas.microsoft.com/office/drawing/2014/main" id="{18E10480-EE38-4E7C-B686-3E1BA9BE6002}"/>
              </a:ext>
            </a:extLst>
          </p:cNvPr>
          <p:cNvSpPr>
            <a:spLocks noChangeArrowheads="1"/>
          </p:cNvSpPr>
          <p:nvPr/>
        </p:nvSpPr>
        <p:spPr bwMode="auto">
          <a:xfrm>
            <a:off x="7568509" y="1471824"/>
            <a:ext cx="1243013" cy="1458912"/>
          </a:xfrm>
          <a:prstGeom prst="rect">
            <a:avLst/>
          </a:prstGeom>
          <a:solidFill>
            <a:schemeClr val="accent6">
              <a:lumMod val="20000"/>
              <a:lumOff val="80000"/>
            </a:schemeClr>
          </a:solidFill>
          <a:ln w="25400">
            <a:solidFill>
              <a:sysClr val="windowText" lastClr="000000"/>
            </a:solidFill>
            <a:prstDash val="lgDash"/>
            <a:miter lim="800000"/>
            <a:headEnd/>
            <a:tailEnd/>
          </a:ln>
        </p:spPr>
        <p:txBody>
          <a:bodyPr lIns="68580" tIns="0" rIns="68580" bIns="0"/>
          <a:lstStyle/>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x</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srgbClr val="FF0000"/>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srgbClr val="FF0000"/>
                </a:solidFill>
                <a:effectLst/>
                <a:uLnTx/>
                <a:uFillTx/>
                <a:latin typeface="Times New Roman" pitchFamily="18" charset="0"/>
                <a:ea typeface="宋体" panose="02010600030101010101" pitchFamily="2" charset="-122"/>
              </a:rPr>
              <a:t>2</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9</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srgbClr val="FF0000"/>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srgbClr val="FF0000"/>
                </a:solidFill>
                <a:effectLst/>
                <a:uLnTx/>
                <a:uFillTx/>
                <a:latin typeface="Times New Roman" pitchFamily="18" charset="0"/>
                <a:ea typeface="宋体" panose="02010600030101010101" pitchFamily="2" charset="-122"/>
              </a:rPr>
              <a:t>4</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srgbClr val="FF0000"/>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srgbClr val="FF0000"/>
                </a:solidFill>
                <a:effectLst/>
                <a:uLnTx/>
                <a:uFillTx/>
                <a:latin typeface="Times New Roman" pitchFamily="18" charset="0"/>
                <a:ea typeface="宋体" panose="02010600030101010101" pitchFamily="2" charset="-122"/>
              </a:rPr>
              <a:t>2</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9</a:t>
            </a:r>
            <a:endPar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endParaRP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srgbClr val="FF0000"/>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srgbClr val="FF0000"/>
                </a:solidFill>
                <a:effectLst/>
                <a:uLnTx/>
                <a:uFillTx/>
                <a:latin typeface="Times New Roman" pitchFamily="18" charset="0"/>
                <a:ea typeface="宋体" panose="02010600030101010101" pitchFamily="2" charset="-122"/>
              </a:rPr>
              <a:t>4</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x</a:t>
            </a: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0" u="none" strike="noStrike" kern="0" cap="none" spc="0" normalizeH="0" baseline="0" noProof="0" dirty="0" err="1">
                <a:ln>
                  <a:noFill/>
                </a:ln>
                <a:solidFill>
                  <a:prstClr val="black"/>
                </a:solidFill>
                <a:effectLst/>
                <a:uLnTx/>
                <a:uFillTx/>
                <a:latin typeface="Times New Roman" pitchFamily="18" charset="0"/>
                <a:ea typeface="宋体" panose="02010600030101010101" pitchFamily="2" charset="-122"/>
              </a:rPr>
              <a:t>goto</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B</a:t>
            </a:r>
            <a:r>
              <a:rPr kumimoji="0" lang="en-US" altLang="zh-CN" sz="1800" b="1" i="0"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2</a:t>
            </a:r>
          </a:p>
        </p:txBody>
      </p:sp>
      <p:sp>
        <p:nvSpPr>
          <p:cNvPr id="6" name="Rectangle 33">
            <a:extLst>
              <a:ext uri="{FF2B5EF4-FFF2-40B4-BE49-F238E27FC236}">
                <a16:creationId xmlns:a16="http://schemas.microsoft.com/office/drawing/2014/main" id="{B920EABB-F730-48E3-AB13-FD13FE82990A}"/>
              </a:ext>
            </a:extLst>
          </p:cNvPr>
          <p:cNvSpPr>
            <a:spLocks noChangeArrowheads="1"/>
          </p:cNvSpPr>
          <p:nvPr/>
        </p:nvSpPr>
        <p:spPr bwMode="auto">
          <a:xfrm>
            <a:off x="2979047" y="3535574"/>
            <a:ext cx="1189037" cy="2403475"/>
          </a:xfrm>
          <a:prstGeom prst="rect">
            <a:avLst/>
          </a:prstGeom>
          <a:solidFill>
            <a:schemeClr val="bg1"/>
          </a:solidFill>
          <a:ln w="25400">
            <a:solidFill>
              <a:sysClr val="windowText" lastClr="000000"/>
            </a:solidFill>
            <a:miter lim="800000"/>
            <a:headEnd/>
            <a:tailEnd/>
          </a:ln>
          <a:effectLst>
            <a:outerShdw blurRad="50800" dist="50800" dir="2700000" algn="ctr" rotWithShape="0">
              <a:schemeClr val="tx1">
                <a:alpha val="40000"/>
              </a:schemeClr>
            </a:outerShdw>
          </a:effectLst>
        </p:spPr>
        <p:txBody>
          <a:bodyPr lIns="68580" tIns="0" rIns="68580" bIns="0"/>
          <a:lstStyle/>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6</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4 </a:t>
            </a:r>
            <a:r>
              <a:rPr kumimoji="0" lang="en-US" altLang="zh-CN" sz="1800" b="1" i="0" u="none" strike="noStrike" kern="0" cap="none" spc="0" normalizeH="0" baseline="0" noProof="0" dirty="0">
                <a:ln>
                  <a:noFill/>
                </a:ln>
                <a:solidFill>
                  <a:prstClr val="black"/>
                </a:solidFill>
                <a:effectLst/>
                <a:uLnTx/>
                <a:uFillTx/>
                <a:latin typeface="宋体" pitchFamily="2" charset="-122"/>
                <a:ea typeface="宋体" panose="02010600030101010101" pitchFamily="2" charset="-122"/>
              </a:rPr>
              <a:t>*</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a:ln>
                  <a:noFill/>
                </a:ln>
                <a:solidFill>
                  <a:prstClr val="black"/>
                </a:solidFill>
                <a:effectLst/>
                <a:uLnTx/>
                <a:uFillTx/>
                <a:latin typeface="Times New Roman" pitchFamily="18" charset="0"/>
                <a:ea typeface="宋体" panose="02010600030101010101" pitchFamily="2" charset="-122"/>
              </a:rPr>
              <a:t>i</a:t>
            </a:r>
            <a:endPar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endParaRP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x</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6</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8</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4 </a:t>
            </a:r>
            <a:r>
              <a:rPr kumimoji="0" lang="en-US" altLang="zh-CN" sz="1800" b="1" i="0" u="none" strike="noStrike" kern="0" cap="none" spc="0" normalizeH="0" baseline="0" noProof="0" dirty="0">
                <a:ln>
                  <a:noFill/>
                </a:ln>
                <a:solidFill>
                  <a:prstClr val="black"/>
                </a:solidFill>
                <a:effectLst/>
                <a:uLnTx/>
                <a:uFillTx/>
                <a:latin typeface="宋体" pitchFamily="2" charset="-122"/>
                <a:ea typeface="宋体" panose="02010600030101010101" pitchFamily="2" charset="-122"/>
              </a:rPr>
              <a:t>*</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j</a:t>
            </a: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9</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8</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6</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9</a:t>
            </a:r>
            <a:endPar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endParaRP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8</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x</a:t>
            </a: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0" u="none" strike="noStrike" kern="0" cap="none" spc="0" normalizeH="0" baseline="0" noProof="0" dirty="0" err="1">
                <a:ln>
                  <a:noFill/>
                </a:ln>
                <a:solidFill>
                  <a:prstClr val="black"/>
                </a:solidFill>
                <a:effectLst/>
                <a:uLnTx/>
                <a:uFillTx/>
                <a:latin typeface="Times New Roman" pitchFamily="18" charset="0"/>
                <a:ea typeface="宋体" panose="02010600030101010101" pitchFamily="2" charset="-122"/>
              </a:rPr>
              <a:t>goto</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B</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2</a:t>
            </a:r>
          </a:p>
        </p:txBody>
      </p:sp>
      <p:sp>
        <p:nvSpPr>
          <p:cNvPr id="8" name="Rectangle 4">
            <a:extLst>
              <a:ext uri="{FF2B5EF4-FFF2-40B4-BE49-F238E27FC236}">
                <a16:creationId xmlns:a16="http://schemas.microsoft.com/office/drawing/2014/main" id="{0D901A92-7CAC-4478-9722-6245D7A5F68A}"/>
              </a:ext>
            </a:extLst>
          </p:cNvPr>
          <p:cNvSpPr>
            <a:spLocks noChangeArrowheads="1"/>
          </p:cNvSpPr>
          <p:nvPr/>
        </p:nvSpPr>
        <p:spPr bwMode="auto">
          <a:xfrm>
            <a:off x="5057084" y="1489286"/>
            <a:ext cx="1693863" cy="814388"/>
          </a:xfrm>
          <a:prstGeom prst="rect">
            <a:avLst/>
          </a:prstGeom>
          <a:solidFill>
            <a:schemeClr val="bg1"/>
          </a:solidFill>
          <a:ln w="25400">
            <a:solidFill>
              <a:sysClr val="windowText" lastClr="000000"/>
            </a:solidFill>
            <a:miter lim="800000"/>
            <a:headEnd/>
            <a:tailEnd/>
          </a:ln>
          <a:effectLst>
            <a:outerShdw blurRad="50800" dist="50800" dir="2700000" algn="ctr" rotWithShape="0">
              <a:schemeClr val="tx1">
                <a:alpha val="40000"/>
              </a:schemeClr>
            </a:outerShdw>
          </a:effectLst>
        </p:spPr>
        <p:txBody>
          <a:bodyPr lIns="68580" tIns="27000" rIns="68580" bIns="0"/>
          <a:lstStyle/>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a:ln>
                  <a:noFill/>
                </a:ln>
                <a:solidFill>
                  <a:prstClr val="black"/>
                </a:solidFill>
                <a:effectLst/>
                <a:uLnTx/>
                <a:uFillTx/>
                <a:latin typeface="Times New Roman" pitchFamily="18" charset="0"/>
                <a:ea typeface="宋体" panose="02010600030101010101" pitchFamily="2" charset="-122"/>
              </a:rPr>
              <a:t>i</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m </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sym typeface="Symbol" pitchFamily="18" charset="2"/>
              </a:rPr>
              <a:t></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1</a:t>
            </a:r>
          </a:p>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j</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n</a:t>
            </a:r>
          </a:p>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1</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4 </a:t>
            </a:r>
            <a:r>
              <a:rPr kumimoji="0" lang="en-US" altLang="zh-CN" sz="1800" b="1" i="0" u="none" strike="noStrike" kern="0" cap="none" spc="0" normalizeH="0" baseline="0" noProof="0" dirty="0">
                <a:ln>
                  <a:noFill/>
                </a:ln>
                <a:solidFill>
                  <a:prstClr val="black"/>
                </a:solidFill>
                <a:effectLst/>
                <a:uLnTx/>
                <a:uFillTx/>
                <a:latin typeface="宋体" pitchFamily="2" charset="-122"/>
                <a:ea typeface="宋体" panose="02010600030101010101" pitchFamily="2" charset="-122"/>
              </a:rPr>
              <a:t>*</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n</a:t>
            </a:r>
          </a:p>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v</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1</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p>
        </p:txBody>
      </p:sp>
      <p:sp>
        <p:nvSpPr>
          <p:cNvPr id="9" name="Rectangle 5">
            <a:extLst>
              <a:ext uri="{FF2B5EF4-FFF2-40B4-BE49-F238E27FC236}">
                <a16:creationId xmlns:a16="http://schemas.microsoft.com/office/drawing/2014/main" id="{0A005476-D666-4575-87CD-CDC2559B0589}"/>
              </a:ext>
            </a:extLst>
          </p:cNvPr>
          <p:cNvSpPr>
            <a:spLocks noChangeArrowheads="1"/>
          </p:cNvSpPr>
          <p:nvPr/>
        </p:nvSpPr>
        <p:spPr bwMode="auto">
          <a:xfrm>
            <a:off x="5053909" y="2627524"/>
            <a:ext cx="1711325" cy="814387"/>
          </a:xfrm>
          <a:prstGeom prst="rect">
            <a:avLst/>
          </a:prstGeom>
          <a:solidFill>
            <a:schemeClr val="bg1"/>
          </a:solidFill>
          <a:ln w="25400">
            <a:solidFill>
              <a:sysClr val="windowText" lastClr="000000"/>
            </a:solidFill>
            <a:miter lim="800000"/>
            <a:headEnd/>
            <a:tailEnd/>
          </a:ln>
          <a:effectLst>
            <a:outerShdw blurRad="50800" dist="50800" dir="2700000" algn="ctr" rotWithShape="0">
              <a:schemeClr val="tx1">
                <a:alpha val="40000"/>
              </a:schemeClr>
            </a:outerShdw>
          </a:effectLst>
        </p:spPr>
        <p:txBody>
          <a:bodyPr lIns="68580" tIns="27000" rIns="68580" bIns="27000"/>
          <a:lstStyle/>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a:ln>
                  <a:noFill/>
                </a:ln>
                <a:solidFill>
                  <a:prstClr val="black"/>
                </a:solidFill>
                <a:effectLst/>
                <a:uLnTx/>
                <a:uFillTx/>
                <a:latin typeface="Times New Roman" pitchFamily="18" charset="0"/>
                <a:ea typeface="宋体" panose="02010600030101010101" pitchFamily="2" charset="-122"/>
              </a:rPr>
              <a:t>i</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a:ln>
                  <a:noFill/>
                </a:ln>
                <a:solidFill>
                  <a:prstClr val="black"/>
                </a:solidFill>
                <a:effectLst/>
                <a:uLnTx/>
                <a:uFillTx/>
                <a:latin typeface="Times New Roman" pitchFamily="18" charset="0"/>
                <a:ea typeface="宋体" panose="02010600030101010101" pitchFamily="2" charset="-122"/>
              </a:rPr>
              <a:t>i</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+ 1</a:t>
            </a:r>
          </a:p>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2</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4 </a:t>
            </a:r>
            <a:r>
              <a:rPr kumimoji="0" lang="en-US" altLang="zh-CN" sz="1800" b="1" i="0" u="none" strike="noStrike" kern="0" cap="none" spc="0" normalizeH="0" baseline="0" noProof="0" dirty="0">
                <a:ln>
                  <a:noFill/>
                </a:ln>
                <a:solidFill>
                  <a:prstClr val="black"/>
                </a:solidFill>
                <a:effectLst/>
                <a:uLnTx/>
                <a:uFillTx/>
                <a:latin typeface="宋体" pitchFamily="2" charset="-122"/>
                <a:ea typeface="宋体" panose="02010600030101010101" pitchFamily="2" charset="-122"/>
              </a:rPr>
              <a:t>*</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a:ln>
                  <a:noFill/>
                </a:ln>
                <a:solidFill>
                  <a:prstClr val="black"/>
                </a:solidFill>
                <a:effectLst/>
                <a:uLnTx/>
                <a:uFillTx/>
                <a:latin typeface="Times New Roman" pitchFamily="18" charset="0"/>
                <a:ea typeface="宋体" panose="02010600030101010101" pitchFamily="2" charset="-122"/>
              </a:rPr>
              <a:t>i</a:t>
            </a:r>
            <a:endPar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endParaRPr>
          </a:p>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3</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2</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p>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if 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3</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&lt;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v</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err="1">
                <a:ln>
                  <a:noFill/>
                </a:ln>
                <a:solidFill>
                  <a:prstClr val="black"/>
                </a:solidFill>
                <a:effectLst/>
                <a:uLnTx/>
                <a:uFillTx/>
                <a:latin typeface="Times New Roman" pitchFamily="18" charset="0"/>
                <a:ea typeface="宋体" panose="02010600030101010101" pitchFamily="2" charset="-122"/>
              </a:rPr>
              <a:t>goto</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B</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2</a:t>
            </a:r>
          </a:p>
        </p:txBody>
      </p:sp>
      <p:sp>
        <p:nvSpPr>
          <p:cNvPr id="10" name="Rectangle 6">
            <a:extLst>
              <a:ext uri="{FF2B5EF4-FFF2-40B4-BE49-F238E27FC236}">
                <a16:creationId xmlns:a16="http://schemas.microsoft.com/office/drawing/2014/main" id="{52EC6B0E-DAF7-46F3-81EB-99B211AB1BCA}"/>
              </a:ext>
            </a:extLst>
          </p:cNvPr>
          <p:cNvSpPr>
            <a:spLocks noChangeArrowheads="1"/>
          </p:cNvSpPr>
          <p:nvPr/>
        </p:nvSpPr>
        <p:spPr bwMode="auto">
          <a:xfrm>
            <a:off x="6877956" y="1471824"/>
            <a:ext cx="393699" cy="220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marL="0" marR="0" lvl="0" indent="0" algn="just" defTabSz="914400" eaLnBrk="0" fontAlgn="base" latinLnBrk="0" hangingPunct="0">
              <a:lnSpc>
                <a:spcPct val="100000"/>
              </a:lnSpc>
              <a:spcBef>
                <a:spcPct val="0"/>
              </a:spcBef>
              <a:spcAft>
                <a:spcPct val="0"/>
              </a:spcAft>
              <a:buClrTx/>
              <a:buSzTx/>
              <a:buFontTx/>
              <a:buNone/>
              <a:tabLst/>
              <a:defRPr/>
            </a:pPr>
            <a:r>
              <a:rPr kumimoji="0" lang="en-US" altLang="zh-CN" sz="1800" b="1" i="1"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rPr>
              <a:t>B</a:t>
            </a:r>
            <a:r>
              <a:rPr kumimoji="0" lang="en-US" altLang="zh-CN" sz="1800" b="1" i="1" u="none" strike="noStrike" kern="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rPr>
              <a:t>1</a:t>
            </a:r>
            <a:endParaRPr kumimoji="0" lang="en-US" altLang="zh-CN" sz="1800" b="1" i="1"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endParaRPr>
          </a:p>
        </p:txBody>
      </p:sp>
      <p:sp>
        <p:nvSpPr>
          <p:cNvPr id="11" name="Rectangle 7">
            <a:extLst>
              <a:ext uri="{FF2B5EF4-FFF2-40B4-BE49-F238E27FC236}">
                <a16:creationId xmlns:a16="http://schemas.microsoft.com/office/drawing/2014/main" id="{89C26C7F-17BA-4A7B-908D-EB21A3B00418}"/>
              </a:ext>
            </a:extLst>
          </p:cNvPr>
          <p:cNvSpPr>
            <a:spLocks noChangeArrowheads="1"/>
          </p:cNvSpPr>
          <p:nvPr/>
        </p:nvSpPr>
        <p:spPr bwMode="auto">
          <a:xfrm>
            <a:off x="6860499" y="2535264"/>
            <a:ext cx="627060" cy="3253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68580" tIns="34290" rIns="68580" bIns="34290"/>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marL="0" marR="0" lvl="0" indent="0" algn="just" defTabSz="914400" eaLnBrk="0" fontAlgn="base" latinLnBrk="0" hangingPunct="0">
              <a:lnSpc>
                <a:spcPct val="100000"/>
              </a:lnSpc>
              <a:spcBef>
                <a:spcPct val="0"/>
              </a:spcBef>
              <a:spcAft>
                <a:spcPct val="0"/>
              </a:spcAft>
              <a:buClrTx/>
              <a:buSzTx/>
              <a:buFontTx/>
              <a:buNone/>
              <a:tabLst/>
              <a:defRPr/>
            </a:pPr>
            <a:r>
              <a:rPr kumimoji="0" lang="en-US" altLang="zh-CN" sz="1800" b="1" i="1"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rPr>
              <a:t>B</a:t>
            </a:r>
            <a:r>
              <a:rPr kumimoji="0" lang="en-US" altLang="zh-CN" sz="1800" b="1" i="1" u="none" strike="noStrike" kern="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rPr>
              <a:t>2</a:t>
            </a:r>
            <a:endParaRPr kumimoji="0" lang="en-US" altLang="zh-CN" sz="1800" b="1" i="1"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endParaRPr>
          </a:p>
        </p:txBody>
      </p:sp>
      <p:sp>
        <p:nvSpPr>
          <p:cNvPr id="12" name="Rectangle 8">
            <a:extLst>
              <a:ext uri="{FF2B5EF4-FFF2-40B4-BE49-F238E27FC236}">
                <a16:creationId xmlns:a16="http://schemas.microsoft.com/office/drawing/2014/main" id="{1D049561-D908-419D-84FC-D990D92032B2}"/>
              </a:ext>
            </a:extLst>
          </p:cNvPr>
          <p:cNvSpPr>
            <a:spLocks noChangeArrowheads="1"/>
          </p:cNvSpPr>
          <p:nvPr/>
        </p:nvSpPr>
        <p:spPr bwMode="auto">
          <a:xfrm>
            <a:off x="5071372" y="3776874"/>
            <a:ext cx="1711325" cy="812800"/>
          </a:xfrm>
          <a:prstGeom prst="rect">
            <a:avLst/>
          </a:prstGeom>
          <a:solidFill>
            <a:schemeClr val="bg1"/>
          </a:solidFill>
          <a:ln w="25400">
            <a:solidFill>
              <a:sysClr val="windowText" lastClr="000000"/>
            </a:solidFill>
            <a:miter lim="800000"/>
            <a:headEnd/>
            <a:tailEnd/>
          </a:ln>
          <a:effectLst>
            <a:outerShdw blurRad="50800" dist="50800" dir="2700000" algn="ctr" rotWithShape="0">
              <a:schemeClr val="tx1">
                <a:alpha val="40000"/>
              </a:schemeClr>
            </a:outerShdw>
          </a:effectLst>
        </p:spPr>
        <p:txBody>
          <a:bodyPr lIns="68580" tIns="27000" rIns="68580" bIns="27000"/>
          <a:lstStyle/>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j </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j </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sym typeface="Symbol" pitchFamily="18" charset="2"/>
              </a:rPr>
              <a:t></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1</a:t>
            </a:r>
          </a:p>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4</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4 </a:t>
            </a:r>
            <a:r>
              <a:rPr kumimoji="0" lang="en-US" altLang="zh-CN" sz="1800" b="1" i="0" u="none" strike="noStrike" kern="0" cap="none" spc="0" normalizeH="0" baseline="0" noProof="0" dirty="0">
                <a:ln>
                  <a:noFill/>
                </a:ln>
                <a:solidFill>
                  <a:prstClr val="black"/>
                </a:solidFill>
                <a:effectLst/>
                <a:uLnTx/>
                <a:uFillTx/>
                <a:latin typeface="宋体" pitchFamily="2" charset="-122"/>
                <a:ea typeface="宋体" panose="02010600030101010101" pitchFamily="2" charset="-122"/>
              </a:rPr>
              <a:t>*</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j</a:t>
            </a:r>
          </a:p>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5</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4</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p>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if</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5</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&gt;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v</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err="1">
                <a:ln>
                  <a:noFill/>
                </a:ln>
                <a:solidFill>
                  <a:prstClr val="black"/>
                </a:solidFill>
                <a:effectLst/>
                <a:uLnTx/>
                <a:uFillTx/>
                <a:latin typeface="Times New Roman" pitchFamily="18" charset="0"/>
                <a:ea typeface="宋体" panose="02010600030101010101" pitchFamily="2" charset="-122"/>
              </a:rPr>
              <a:t>goto</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B</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3</a:t>
            </a:r>
          </a:p>
        </p:txBody>
      </p:sp>
      <p:sp>
        <p:nvSpPr>
          <p:cNvPr id="13" name="Line 9">
            <a:extLst>
              <a:ext uri="{FF2B5EF4-FFF2-40B4-BE49-F238E27FC236}">
                <a16:creationId xmlns:a16="http://schemas.microsoft.com/office/drawing/2014/main" id="{BAB1153C-93D2-4E30-9164-358F07E0D23A}"/>
              </a:ext>
            </a:extLst>
          </p:cNvPr>
          <p:cNvSpPr>
            <a:spLocks noChangeShapeType="1"/>
          </p:cNvSpPr>
          <p:nvPr/>
        </p:nvSpPr>
        <p:spPr bwMode="auto">
          <a:xfrm>
            <a:off x="5888946" y="2311465"/>
            <a:ext cx="0" cy="315858"/>
          </a:xfrm>
          <a:prstGeom prst="line">
            <a:avLst/>
          </a:prstGeom>
          <a:noFill/>
          <a:ln w="25400">
            <a:solidFill>
              <a:sysClr val="windowText" lastClr="000000"/>
            </a:solidFill>
            <a:round/>
            <a:headEnd/>
            <a:tailEnd type="stealth" w="lg" len="lg"/>
          </a:ln>
          <a:extLst>
            <a:ext uri="{909E8E84-426E-40DD-AFC4-6F175D3DCCD1}">
              <a14:hiddenFill xmlns:a14="http://schemas.microsoft.com/office/drawing/2010/main">
                <a:no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14" name="Line 10">
            <a:extLst>
              <a:ext uri="{FF2B5EF4-FFF2-40B4-BE49-F238E27FC236}">
                <a16:creationId xmlns:a16="http://schemas.microsoft.com/office/drawing/2014/main" id="{181375F2-24C5-4CC6-99FA-A8FB842C9A26}"/>
              </a:ext>
            </a:extLst>
          </p:cNvPr>
          <p:cNvSpPr>
            <a:spLocks noChangeShapeType="1"/>
          </p:cNvSpPr>
          <p:nvPr/>
        </p:nvSpPr>
        <p:spPr bwMode="auto">
          <a:xfrm>
            <a:off x="5871484" y="3460615"/>
            <a:ext cx="0" cy="315858"/>
          </a:xfrm>
          <a:prstGeom prst="line">
            <a:avLst/>
          </a:prstGeom>
          <a:noFill/>
          <a:ln w="25400">
            <a:solidFill>
              <a:sysClr val="windowText" lastClr="000000"/>
            </a:solidFill>
            <a:round/>
            <a:headEnd/>
            <a:tailEnd type="stealth" w="lg" len="lg"/>
          </a:ln>
          <a:extLst>
            <a:ext uri="{909E8E84-426E-40DD-AFC4-6F175D3DCCD1}">
              <a14:hiddenFill xmlns:a14="http://schemas.microsoft.com/office/drawing/2010/main">
                <a:no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15" name="Rectangle 11">
            <a:extLst>
              <a:ext uri="{FF2B5EF4-FFF2-40B4-BE49-F238E27FC236}">
                <a16:creationId xmlns:a16="http://schemas.microsoft.com/office/drawing/2014/main" id="{2C3A3280-2A02-4C5E-A0EF-77044B14F30E}"/>
              </a:ext>
            </a:extLst>
          </p:cNvPr>
          <p:cNvSpPr>
            <a:spLocks noChangeArrowheads="1"/>
          </p:cNvSpPr>
          <p:nvPr/>
        </p:nvSpPr>
        <p:spPr bwMode="auto">
          <a:xfrm>
            <a:off x="5071372" y="4938924"/>
            <a:ext cx="1725612" cy="304800"/>
          </a:xfrm>
          <a:prstGeom prst="rect">
            <a:avLst/>
          </a:prstGeom>
          <a:solidFill>
            <a:schemeClr val="bg1"/>
          </a:solidFill>
          <a:ln w="25400">
            <a:solidFill>
              <a:sysClr val="windowText" lastClr="000000"/>
            </a:solidFill>
            <a:miter lim="800000"/>
            <a:headEnd/>
            <a:tailEnd/>
          </a:ln>
          <a:effectLst>
            <a:outerShdw blurRad="50800" dist="50800" dir="2700000" algn="ctr" rotWithShape="0">
              <a:schemeClr val="tx1">
                <a:alpha val="40000"/>
              </a:schemeClr>
            </a:outerShdw>
          </a:effectLst>
        </p:spPr>
        <p:txBody>
          <a:bodyPr lIns="67500" tIns="0" rIns="0" bIns="0"/>
          <a:lstStyle/>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if</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a:ln>
                  <a:noFill/>
                </a:ln>
                <a:solidFill>
                  <a:prstClr val="black"/>
                </a:solidFill>
                <a:effectLst/>
                <a:uLnTx/>
                <a:uFillTx/>
                <a:latin typeface="Times New Roman" pitchFamily="18" charset="0"/>
                <a:ea typeface="宋体" panose="02010600030101010101" pitchFamily="2" charset="-122"/>
              </a:rPr>
              <a:t>i</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&gt;=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j </a:t>
            </a:r>
            <a:r>
              <a:rPr kumimoji="0" lang="en-US" altLang="zh-CN" sz="1800" b="1" i="1" u="none" strike="noStrike" kern="0" cap="none" spc="0" normalizeH="0" baseline="0" noProof="0" dirty="0" err="1">
                <a:ln>
                  <a:noFill/>
                </a:ln>
                <a:solidFill>
                  <a:prstClr val="black"/>
                </a:solidFill>
                <a:effectLst/>
                <a:uLnTx/>
                <a:uFillTx/>
                <a:latin typeface="Times New Roman" pitchFamily="18" charset="0"/>
                <a:ea typeface="宋体" panose="02010600030101010101" pitchFamily="2" charset="-122"/>
              </a:rPr>
              <a:t>goto</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B</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6</a:t>
            </a:r>
          </a:p>
        </p:txBody>
      </p:sp>
      <p:sp>
        <p:nvSpPr>
          <p:cNvPr id="16" name="Line 12">
            <a:extLst>
              <a:ext uri="{FF2B5EF4-FFF2-40B4-BE49-F238E27FC236}">
                <a16:creationId xmlns:a16="http://schemas.microsoft.com/office/drawing/2014/main" id="{11E43B01-7862-4A90-9036-C181C0EEC605}"/>
              </a:ext>
            </a:extLst>
          </p:cNvPr>
          <p:cNvSpPr>
            <a:spLocks noChangeShapeType="1"/>
          </p:cNvSpPr>
          <p:nvPr/>
        </p:nvSpPr>
        <p:spPr bwMode="auto">
          <a:xfrm>
            <a:off x="5871484" y="4608178"/>
            <a:ext cx="0" cy="319031"/>
          </a:xfrm>
          <a:prstGeom prst="line">
            <a:avLst/>
          </a:prstGeom>
          <a:noFill/>
          <a:ln w="25400">
            <a:solidFill>
              <a:sysClr val="windowText" lastClr="000000"/>
            </a:solidFill>
            <a:round/>
            <a:headEnd/>
            <a:tailEnd type="stealth" w="lg" len="lg"/>
          </a:ln>
          <a:extLst>
            <a:ext uri="{909E8E84-426E-40DD-AFC4-6F175D3DCCD1}">
              <a14:hiddenFill xmlns:a14="http://schemas.microsoft.com/office/drawing/2010/main">
                <a:no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17" name="Rectangle 14">
            <a:extLst>
              <a:ext uri="{FF2B5EF4-FFF2-40B4-BE49-F238E27FC236}">
                <a16:creationId xmlns:a16="http://schemas.microsoft.com/office/drawing/2014/main" id="{12D4DB5E-0700-49A0-9E21-408F9E8E1915}"/>
              </a:ext>
            </a:extLst>
          </p:cNvPr>
          <p:cNvSpPr>
            <a:spLocks noChangeArrowheads="1"/>
          </p:cNvSpPr>
          <p:nvPr/>
        </p:nvSpPr>
        <p:spPr bwMode="auto">
          <a:xfrm>
            <a:off x="6877966" y="4843088"/>
            <a:ext cx="625473" cy="3237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68580" tIns="34290" rIns="68580" bIns="34290"/>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marL="0" marR="0" lvl="0" indent="0" algn="just" defTabSz="914400" eaLnBrk="0" fontAlgn="base" latinLnBrk="0" hangingPunct="0">
              <a:lnSpc>
                <a:spcPct val="100000"/>
              </a:lnSpc>
              <a:spcBef>
                <a:spcPct val="0"/>
              </a:spcBef>
              <a:spcAft>
                <a:spcPct val="0"/>
              </a:spcAft>
              <a:buClrTx/>
              <a:buSzTx/>
              <a:buFontTx/>
              <a:buNone/>
              <a:tabLst/>
              <a:defRPr/>
            </a:pPr>
            <a:r>
              <a:rPr kumimoji="0" lang="en-US" altLang="zh-CN" sz="1800" b="1" i="1"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rPr>
              <a:t>B</a:t>
            </a:r>
            <a:r>
              <a:rPr kumimoji="0" lang="en-US" altLang="zh-CN" sz="1800" b="1" i="1" u="none" strike="noStrike" kern="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rPr>
              <a:t>4</a:t>
            </a:r>
            <a:endParaRPr kumimoji="0" lang="en-US" altLang="zh-CN" sz="1800" b="1" i="1"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endParaRPr>
          </a:p>
        </p:txBody>
      </p:sp>
      <p:sp>
        <p:nvSpPr>
          <p:cNvPr id="18" name="Rectangle 15">
            <a:extLst>
              <a:ext uri="{FF2B5EF4-FFF2-40B4-BE49-F238E27FC236}">
                <a16:creationId xmlns:a16="http://schemas.microsoft.com/office/drawing/2014/main" id="{6524D1C1-6252-433C-B154-0A43C085F161}"/>
              </a:ext>
            </a:extLst>
          </p:cNvPr>
          <p:cNvSpPr>
            <a:spLocks noChangeArrowheads="1"/>
          </p:cNvSpPr>
          <p:nvPr/>
        </p:nvSpPr>
        <p:spPr bwMode="auto">
          <a:xfrm>
            <a:off x="6874791" y="3684414"/>
            <a:ext cx="628648" cy="326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68580" tIns="34290" rIns="68580" bIns="34290"/>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marL="0" marR="0" lvl="0" indent="0" algn="just" defTabSz="914400" eaLnBrk="0" fontAlgn="base" latinLnBrk="0" hangingPunct="0">
              <a:lnSpc>
                <a:spcPct val="100000"/>
              </a:lnSpc>
              <a:spcBef>
                <a:spcPct val="0"/>
              </a:spcBef>
              <a:spcAft>
                <a:spcPct val="0"/>
              </a:spcAft>
              <a:buClrTx/>
              <a:buSzTx/>
              <a:buFontTx/>
              <a:buNone/>
              <a:tabLst/>
              <a:defRPr/>
            </a:pPr>
            <a:r>
              <a:rPr kumimoji="0" lang="en-US" altLang="zh-CN" sz="1800" b="1" i="1"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rPr>
              <a:t>B</a:t>
            </a:r>
            <a:r>
              <a:rPr kumimoji="0" lang="en-US" altLang="zh-CN" sz="1800" b="1" i="1" u="none" strike="noStrike" kern="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rPr>
              <a:t>3</a:t>
            </a:r>
            <a:endParaRPr kumimoji="0" lang="en-US" altLang="zh-CN" sz="1800" b="1" i="1"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endParaRPr>
          </a:p>
        </p:txBody>
      </p:sp>
      <p:sp>
        <p:nvSpPr>
          <p:cNvPr id="19" name="Rectangle 16">
            <a:extLst>
              <a:ext uri="{FF2B5EF4-FFF2-40B4-BE49-F238E27FC236}">
                <a16:creationId xmlns:a16="http://schemas.microsoft.com/office/drawing/2014/main" id="{12337202-BF76-4CB6-B32C-6B9FFAE3D930}"/>
              </a:ext>
            </a:extLst>
          </p:cNvPr>
          <p:cNvSpPr>
            <a:spLocks noChangeArrowheads="1"/>
          </p:cNvSpPr>
          <p:nvPr/>
        </p:nvSpPr>
        <p:spPr bwMode="auto">
          <a:xfrm>
            <a:off x="2502797" y="3559917"/>
            <a:ext cx="514348" cy="325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68580" tIns="34290" rIns="68580" bIns="34290"/>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marL="0" marR="0" lvl="0" indent="0" algn="just" defTabSz="914400" eaLnBrk="0" fontAlgn="base" latinLnBrk="0" hangingPunct="0">
              <a:lnSpc>
                <a:spcPct val="100000"/>
              </a:lnSpc>
              <a:spcBef>
                <a:spcPct val="0"/>
              </a:spcBef>
              <a:spcAft>
                <a:spcPct val="0"/>
              </a:spcAft>
              <a:buClrTx/>
              <a:buSzTx/>
              <a:buFontTx/>
              <a:buNone/>
              <a:tabLst/>
              <a:defRPr/>
            </a:pPr>
            <a:r>
              <a:rPr kumimoji="0" lang="en-US" altLang="zh-CN" sz="1800" b="1" i="1"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rPr>
              <a:t>B</a:t>
            </a:r>
            <a:r>
              <a:rPr kumimoji="0" lang="en-US" altLang="zh-CN" sz="1800" b="1" i="1" u="none" strike="noStrike" kern="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rPr>
              <a:t>5</a:t>
            </a:r>
            <a:endParaRPr kumimoji="0" lang="en-US" altLang="zh-CN" sz="1800" b="1" i="1"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endParaRPr>
          </a:p>
        </p:txBody>
      </p:sp>
      <p:sp>
        <p:nvSpPr>
          <p:cNvPr id="20" name="Line 18">
            <a:extLst>
              <a:ext uri="{FF2B5EF4-FFF2-40B4-BE49-F238E27FC236}">
                <a16:creationId xmlns:a16="http://schemas.microsoft.com/office/drawing/2014/main" id="{F3D50095-92B6-40B9-B97E-EA0A49B18B4F}"/>
              </a:ext>
            </a:extLst>
          </p:cNvPr>
          <p:cNvSpPr>
            <a:spLocks noChangeShapeType="1"/>
          </p:cNvSpPr>
          <p:nvPr/>
        </p:nvSpPr>
        <p:spPr bwMode="auto">
          <a:xfrm flipH="1">
            <a:off x="4185566" y="5243068"/>
            <a:ext cx="1503356" cy="293636"/>
          </a:xfrm>
          <a:prstGeom prst="line">
            <a:avLst/>
          </a:prstGeom>
          <a:noFill/>
          <a:ln w="25400">
            <a:solidFill>
              <a:sysClr val="windowText" lastClr="000000"/>
            </a:solidFill>
            <a:round/>
            <a:headEnd/>
            <a:tailEnd type="stealth" w="lg" len="lg"/>
          </a:ln>
          <a:extLst>
            <a:ext uri="{909E8E84-426E-40DD-AFC4-6F175D3DCCD1}">
              <a14:hiddenFill xmlns:a14="http://schemas.microsoft.com/office/drawing/2010/main">
                <a:no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21" name="Line 19">
            <a:extLst>
              <a:ext uri="{FF2B5EF4-FFF2-40B4-BE49-F238E27FC236}">
                <a16:creationId xmlns:a16="http://schemas.microsoft.com/office/drawing/2014/main" id="{FDA893F8-0F96-4229-8287-A19F1315BED2}"/>
              </a:ext>
            </a:extLst>
          </p:cNvPr>
          <p:cNvSpPr>
            <a:spLocks noChangeShapeType="1"/>
          </p:cNvSpPr>
          <p:nvPr/>
        </p:nvSpPr>
        <p:spPr bwMode="auto">
          <a:xfrm>
            <a:off x="6071509" y="5243068"/>
            <a:ext cx="1487481" cy="293636"/>
          </a:xfrm>
          <a:prstGeom prst="line">
            <a:avLst/>
          </a:prstGeom>
          <a:noFill/>
          <a:ln w="25400">
            <a:solidFill>
              <a:sysClr val="windowText" lastClr="000000"/>
            </a:solidFill>
            <a:round/>
            <a:headEnd/>
            <a:tailEnd type="stealth" w="lg" len="lg"/>
          </a:ln>
          <a:extLst>
            <a:ext uri="{909E8E84-426E-40DD-AFC4-6F175D3DCCD1}">
              <a14:hiddenFill xmlns:a14="http://schemas.microsoft.com/office/drawing/2010/main">
                <a:no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22" name="Rectangle 20">
            <a:extLst>
              <a:ext uri="{FF2B5EF4-FFF2-40B4-BE49-F238E27FC236}">
                <a16:creationId xmlns:a16="http://schemas.microsoft.com/office/drawing/2014/main" id="{4686316E-8C78-4557-86AF-302C5DA85716}"/>
              </a:ext>
            </a:extLst>
          </p:cNvPr>
          <p:cNvSpPr>
            <a:spLocks noChangeArrowheads="1"/>
          </p:cNvSpPr>
          <p:nvPr/>
        </p:nvSpPr>
        <p:spPr bwMode="auto">
          <a:xfrm>
            <a:off x="8595624" y="3343930"/>
            <a:ext cx="627060" cy="326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68580" tIns="34290" rIns="68580" bIns="34290"/>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marL="0" marR="0" lvl="0" indent="0" algn="just" defTabSz="914400" eaLnBrk="0" fontAlgn="base" latinLnBrk="0" hangingPunct="0">
              <a:lnSpc>
                <a:spcPct val="100000"/>
              </a:lnSpc>
              <a:spcBef>
                <a:spcPct val="0"/>
              </a:spcBef>
              <a:spcAft>
                <a:spcPct val="0"/>
              </a:spcAft>
              <a:buClrTx/>
              <a:buSzTx/>
              <a:buFontTx/>
              <a:buNone/>
              <a:tabLst/>
              <a:defRPr/>
            </a:pPr>
            <a:r>
              <a:rPr kumimoji="0" lang="en-US" altLang="zh-CN" sz="1800" b="1" i="1"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rPr>
              <a:t>B</a:t>
            </a:r>
            <a:r>
              <a:rPr kumimoji="0" lang="en-US" altLang="zh-CN" sz="1800" b="1" i="1" u="none" strike="noStrike" kern="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rPr>
              <a:t>6</a:t>
            </a:r>
            <a:endParaRPr kumimoji="0" lang="en-US" altLang="zh-CN" sz="1800" b="1" i="1"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endParaRPr>
          </a:p>
        </p:txBody>
      </p:sp>
      <p:sp>
        <p:nvSpPr>
          <p:cNvPr id="23" name="Freeform 21">
            <a:extLst>
              <a:ext uri="{FF2B5EF4-FFF2-40B4-BE49-F238E27FC236}">
                <a16:creationId xmlns:a16="http://schemas.microsoft.com/office/drawing/2014/main" id="{5204FB9D-87D1-4318-A609-ED913D32E016}"/>
              </a:ext>
            </a:extLst>
          </p:cNvPr>
          <p:cNvSpPr>
            <a:spLocks/>
          </p:cNvSpPr>
          <p:nvPr/>
        </p:nvSpPr>
        <p:spPr bwMode="auto">
          <a:xfrm rot="367755">
            <a:off x="4345147" y="2460228"/>
            <a:ext cx="768347" cy="1097529"/>
          </a:xfrm>
          <a:custGeom>
            <a:avLst/>
            <a:gdLst>
              <a:gd name="T0" fmla="*/ 2147483646 w 722"/>
              <a:gd name="T1" fmla="*/ 2147483646 h 1447"/>
              <a:gd name="T2" fmla="*/ 2147483646 w 722"/>
              <a:gd name="T3" fmla="*/ 2147483646 h 1447"/>
              <a:gd name="T4" fmla="*/ 2147483646 w 722"/>
              <a:gd name="T5" fmla="*/ 2147483646 h 1447"/>
              <a:gd name="T6" fmla="*/ 2147483646 w 722"/>
              <a:gd name="T7" fmla="*/ 2147483646 h 1447"/>
              <a:gd name="T8" fmla="*/ 2147483646 w 722"/>
              <a:gd name="T9" fmla="*/ 2147483646 h 1447"/>
              <a:gd name="T10" fmla="*/ 2147483646 w 722"/>
              <a:gd name="T11" fmla="*/ 2147483646 h 1447"/>
              <a:gd name="T12" fmla="*/ 2147483646 w 722"/>
              <a:gd name="T13" fmla="*/ 2147483646 h 1447"/>
              <a:gd name="T14" fmla="*/ 0 60000 65536"/>
              <a:gd name="T15" fmla="*/ 0 60000 65536"/>
              <a:gd name="T16" fmla="*/ 0 60000 65536"/>
              <a:gd name="T17" fmla="*/ 0 60000 65536"/>
              <a:gd name="T18" fmla="*/ 0 60000 65536"/>
              <a:gd name="T19" fmla="*/ 0 60000 65536"/>
              <a:gd name="T20" fmla="*/ 0 60000 65536"/>
              <a:gd name="T21" fmla="*/ 0 w 722"/>
              <a:gd name="T22" fmla="*/ 0 h 1447"/>
              <a:gd name="T23" fmla="*/ 722 w 722"/>
              <a:gd name="T24" fmla="*/ 1447 h 144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22" h="1447">
                <a:moveTo>
                  <a:pt x="722" y="1251"/>
                </a:moveTo>
                <a:cubicBezTo>
                  <a:pt x="605" y="1349"/>
                  <a:pt x="489" y="1447"/>
                  <a:pt x="392" y="1447"/>
                </a:cubicBezTo>
                <a:cubicBezTo>
                  <a:pt x="295" y="1447"/>
                  <a:pt x="203" y="1376"/>
                  <a:pt x="138" y="1251"/>
                </a:cubicBezTo>
                <a:cubicBezTo>
                  <a:pt x="73" y="1126"/>
                  <a:pt x="0" y="879"/>
                  <a:pt x="3" y="697"/>
                </a:cubicBezTo>
                <a:cubicBezTo>
                  <a:pt x="6" y="515"/>
                  <a:pt x="83" y="272"/>
                  <a:pt x="153" y="157"/>
                </a:cubicBezTo>
                <a:cubicBezTo>
                  <a:pt x="223" y="42"/>
                  <a:pt x="338" y="0"/>
                  <a:pt x="423" y="7"/>
                </a:cubicBezTo>
                <a:cubicBezTo>
                  <a:pt x="508" y="14"/>
                  <a:pt x="612" y="161"/>
                  <a:pt x="662" y="201"/>
                </a:cubicBezTo>
              </a:path>
            </a:pathLst>
          </a:custGeom>
          <a:noFill/>
          <a:ln w="25400">
            <a:solidFill>
              <a:sysClr val="windowText" lastClr="000000"/>
            </a:solidFill>
            <a:round/>
            <a:headEnd/>
            <a:tailEnd type="stealth" w="lg" len="lg"/>
          </a:ln>
          <a:extLst>
            <a:ext uri="{909E8E84-426E-40DD-AFC4-6F175D3DCCD1}">
              <a14:hiddenFill xmlns:a14="http://schemas.microsoft.com/office/drawing/2010/main">
                <a:solidFill>
                  <a:srgbClr val="FFFFFF"/>
                </a:solid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24" name="Freeform 22">
            <a:extLst>
              <a:ext uri="{FF2B5EF4-FFF2-40B4-BE49-F238E27FC236}">
                <a16:creationId xmlns:a16="http://schemas.microsoft.com/office/drawing/2014/main" id="{93A6C314-A260-4075-BADC-920F91D9612A}"/>
              </a:ext>
            </a:extLst>
          </p:cNvPr>
          <p:cNvSpPr>
            <a:spLocks/>
          </p:cNvSpPr>
          <p:nvPr/>
        </p:nvSpPr>
        <p:spPr bwMode="auto">
          <a:xfrm rot="190181">
            <a:off x="4354346" y="3622984"/>
            <a:ext cx="754059" cy="1105957"/>
          </a:xfrm>
          <a:custGeom>
            <a:avLst/>
            <a:gdLst>
              <a:gd name="T0" fmla="*/ 2147483646 w 722"/>
              <a:gd name="T1" fmla="*/ 2147483646 h 1447"/>
              <a:gd name="T2" fmla="*/ 2147483646 w 722"/>
              <a:gd name="T3" fmla="*/ 2147483646 h 1447"/>
              <a:gd name="T4" fmla="*/ 2147483646 w 722"/>
              <a:gd name="T5" fmla="*/ 2147483646 h 1447"/>
              <a:gd name="T6" fmla="*/ 2147483646 w 722"/>
              <a:gd name="T7" fmla="*/ 2147483646 h 1447"/>
              <a:gd name="T8" fmla="*/ 2147483646 w 722"/>
              <a:gd name="T9" fmla="*/ 2147483646 h 1447"/>
              <a:gd name="T10" fmla="*/ 2147483646 w 722"/>
              <a:gd name="T11" fmla="*/ 2147483646 h 1447"/>
              <a:gd name="T12" fmla="*/ 2147483646 w 722"/>
              <a:gd name="T13" fmla="*/ 2147483646 h 1447"/>
              <a:gd name="T14" fmla="*/ 0 60000 65536"/>
              <a:gd name="T15" fmla="*/ 0 60000 65536"/>
              <a:gd name="T16" fmla="*/ 0 60000 65536"/>
              <a:gd name="T17" fmla="*/ 0 60000 65536"/>
              <a:gd name="T18" fmla="*/ 0 60000 65536"/>
              <a:gd name="T19" fmla="*/ 0 60000 65536"/>
              <a:gd name="T20" fmla="*/ 0 60000 65536"/>
              <a:gd name="T21" fmla="*/ 0 w 722"/>
              <a:gd name="T22" fmla="*/ 0 h 1447"/>
              <a:gd name="T23" fmla="*/ 722 w 722"/>
              <a:gd name="T24" fmla="*/ 1447 h 144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22" h="1447">
                <a:moveTo>
                  <a:pt x="722" y="1251"/>
                </a:moveTo>
                <a:cubicBezTo>
                  <a:pt x="605" y="1349"/>
                  <a:pt x="489" y="1447"/>
                  <a:pt x="392" y="1447"/>
                </a:cubicBezTo>
                <a:cubicBezTo>
                  <a:pt x="295" y="1447"/>
                  <a:pt x="203" y="1376"/>
                  <a:pt x="138" y="1251"/>
                </a:cubicBezTo>
                <a:cubicBezTo>
                  <a:pt x="73" y="1126"/>
                  <a:pt x="0" y="879"/>
                  <a:pt x="3" y="697"/>
                </a:cubicBezTo>
                <a:cubicBezTo>
                  <a:pt x="6" y="515"/>
                  <a:pt x="83" y="272"/>
                  <a:pt x="153" y="157"/>
                </a:cubicBezTo>
                <a:cubicBezTo>
                  <a:pt x="223" y="42"/>
                  <a:pt x="338" y="0"/>
                  <a:pt x="423" y="7"/>
                </a:cubicBezTo>
                <a:cubicBezTo>
                  <a:pt x="508" y="14"/>
                  <a:pt x="612" y="161"/>
                  <a:pt x="662" y="201"/>
                </a:cubicBezTo>
              </a:path>
            </a:pathLst>
          </a:custGeom>
          <a:noFill/>
          <a:ln w="25400">
            <a:solidFill>
              <a:sysClr val="windowText" lastClr="000000"/>
            </a:solidFill>
            <a:round/>
            <a:headEnd/>
            <a:tailEnd type="stealth" w="lg" len="lg"/>
          </a:ln>
          <a:extLst>
            <a:ext uri="{909E8E84-426E-40DD-AFC4-6F175D3DCCD1}">
              <a14:hiddenFill xmlns:a14="http://schemas.microsoft.com/office/drawing/2010/main">
                <a:solidFill>
                  <a:srgbClr val="FFFFFF"/>
                </a:solid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25" name="Rectangle 35">
            <a:extLst>
              <a:ext uri="{FF2B5EF4-FFF2-40B4-BE49-F238E27FC236}">
                <a16:creationId xmlns:a16="http://schemas.microsoft.com/office/drawing/2014/main" id="{0193F249-F3B0-4B1A-9511-729A1FE8E6D6}"/>
              </a:ext>
            </a:extLst>
          </p:cNvPr>
          <p:cNvSpPr>
            <a:spLocks noChangeArrowheads="1"/>
          </p:cNvSpPr>
          <p:nvPr/>
        </p:nvSpPr>
        <p:spPr bwMode="auto">
          <a:xfrm>
            <a:off x="7624072" y="3700674"/>
            <a:ext cx="1308100" cy="2214562"/>
          </a:xfrm>
          <a:prstGeom prst="rect">
            <a:avLst/>
          </a:prstGeom>
          <a:solidFill>
            <a:schemeClr val="bg1"/>
          </a:solidFill>
          <a:ln w="25400">
            <a:solidFill>
              <a:sysClr val="windowText" lastClr="000000"/>
            </a:solidFill>
            <a:miter lim="800000"/>
            <a:headEnd/>
            <a:tailEnd/>
          </a:ln>
          <a:effectLst>
            <a:outerShdw blurRad="50800" dist="50800" dir="2700000" algn="ctr" rotWithShape="0">
              <a:schemeClr val="tx1">
                <a:alpha val="40000"/>
              </a:schemeClr>
            </a:outerShdw>
          </a:effectLst>
        </p:spPr>
        <p:txBody>
          <a:bodyPr lIns="68580" tIns="0" rIns="68580" bIns="0"/>
          <a:lstStyle/>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11</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4 </a:t>
            </a:r>
            <a:r>
              <a:rPr kumimoji="0" lang="en-US" altLang="zh-CN" sz="1800" b="1" i="0" u="none" strike="noStrike" kern="0" cap="none" spc="0" normalizeH="0" baseline="0" noProof="0" dirty="0">
                <a:ln>
                  <a:noFill/>
                </a:ln>
                <a:solidFill>
                  <a:prstClr val="black"/>
                </a:solidFill>
                <a:effectLst/>
                <a:uLnTx/>
                <a:uFillTx/>
                <a:latin typeface="宋体" pitchFamily="2" charset="-122"/>
                <a:ea typeface="宋体" panose="02010600030101010101" pitchFamily="2" charset="-122"/>
              </a:rPr>
              <a:t>*</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a:ln>
                  <a:noFill/>
                </a:ln>
                <a:solidFill>
                  <a:prstClr val="black"/>
                </a:solidFill>
                <a:effectLst/>
                <a:uLnTx/>
                <a:uFillTx/>
                <a:latin typeface="Times New Roman" pitchFamily="18" charset="0"/>
                <a:ea typeface="宋体" panose="02010600030101010101" pitchFamily="2" charset="-122"/>
              </a:rPr>
              <a:t>i</a:t>
            </a:r>
            <a:endPar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endParaRP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x</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11</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12</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4 </a:t>
            </a:r>
            <a:r>
              <a:rPr kumimoji="0" lang="en-US" altLang="zh-CN" sz="1800" b="1" i="0" u="none" strike="noStrike" kern="0" cap="none" spc="0" normalizeH="0" baseline="0" noProof="0" dirty="0">
                <a:ln>
                  <a:noFill/>
                </a:ln>
                <a:solidFill>
                  <a:prstClr val="black"/>
                </a:solidFill>
                <a:effectLst/>
                <a:uLnTx/>
                <a:uFillTx/>
                <a:latin typeface="宋体" pitchFamily="2" charset="-122"/>
                <a:ea typeface="宋体" panose="02010600030101010101" pitchFamily="2" charset="-122"/>
              </a:rPr>
              <a:t>*</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a:ln>
                  <a:noFill/>
                </a:ln>
                <a:solidFill>
                  <a:prstClr val="black"/>
                </a:solidFill>
                <a:effectLst/>
                <a:uLnTx/>
                <a:uFillTx/>
                <a:latin typeface="Times New Roman" pitchFamily="18" charset="0"/>
                <a:ea typeface="宋体" panose="02010600030101010101" pitchFamily="2" charset="-122"/>
              </a:rPr>
              <a:t>i</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13</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4 </a:t>
            </a:r>
            <a:r>
              <a:rPr kumimoji="0" lang="en-US" altLang="zh-CN" sz="1800" b="1" i="0" u="none" strike="noStrike" kern="0" cap="none" spc="0" normalizeH="0" baseline="0" noProof="0" dirty="0">
                <a:ln>
                  <a:noFill/>
                </a:ln>
                <a:solidFill>
                  <a:prstClr val="black"/>
                </a:solidFill>
                <a:effectLst/>
                <a:uLnTx/>
                <a:uFillTx/>
                <a:latin typeface="宋体" pitchFamily="2" charset="-122"/>
                <a:ea typeface="宋体" panose="02010600030101010101" pitchFamily="2" charset="-122"/>
              </a:rPr>
              <a:t>*</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n</a:t>
            </a: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14</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13</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12</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14</a:t>
            </a:r>
            <a:endPar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endParaRP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15</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4 </a:t>
            </a:r>
            <a:r>
              <a:rPr kumimoji="0" lang="en-US" altLang="zh-CN" sz="1800" b="1" i="0" u="none" strike="noStrike" kern="0" cap="none" spc="0" normalizeH="0" baseline="0" noProof="0" dirty="0">
                <a:ln>
                  <a:noFill/>
                </a:ln>
                <a:solidFill>
                  <a:prstClr val="black"/>
                </a:solidFill>
                <a:effectLst/>
                <a:uLnTx/>
                <a:uFillTx/>
                <a:latin typeface="宋体" pitchFamily="2" charset="-122"/>
                <a:ea typeface="宋体" panose="02010600030101010101" pitchFamily="2" charset="-122"/>
              </a:rPr>
              <a:t>*</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n</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15</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x</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p>
        </p:txBody>
      </p:sp>
      <p:sp>
        <p:nvSpPr>
          <p:cNvPr id="27" name="Rectangle 24">
            <a:extLst>
              <a:ext uri="{FF2B5EF4-FFF2-40B4-BE49-F238E27FC236}">
                <a16:creationId xmlns:a16="http://schemas.microsoft.com/office/drawing/2014/main" id="{F3AEE69C-9104-4D82-8CF4-5EBFEC67BFDF}"/>
              </a:ext>
            </a:extLst>
          </p:cNvPr>
          <p:cNvSpPr>
            <a:spLocks noChangeArrowheads="1"/>
          </p:cNvSpPr>
          <p:nvPr/>
        </p:nvSpPr>
        <p:spPr bwMode="auto">
          <a:xfrm>
            <a:off x="2925072" y="3481599"/>
            <a:ext cx="1292225" cy="2484437"/>
          </a:xfrm>
          <a:prstGeom prst="rect">
            <a:avLst/>
          </a:prstGeom>
          <a:noFill/>
          <a:ln w="38100">
            <a:solidFill>
              <a:srgbClr val="FF0000"/>
            </a:solidFill>
            <a:prstDash val="lgDash"/>
            <a:miter lim="800000"/>
            <a:headEnd/>
            <a:tailEnd/>
          </a:ln>
          <a:extLst>
            <a:ext uri="{909E8E84-426E-40DD-AFC4-6F175D3DCCD1}">
              <a14:hiddenFill xmlns:a14="http://schemas.microsoft.com/office/drawing/2010/main">
                <a:solidFill>
                  <a:srgbClr val="FFFFFF"/>
                </a:solidFill>
              </a14:hiddenFill>
            </a:ext>
          </a:extLst>
        </p:spPr>
        <p:txBody>
          <a:bodyPr wrap="none" lIns="68580" tIns="34290" rIns="68580" bIns="34290" anchor="ct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fontAlgn="base">
              <a:spcBef>
                <a:spcPct val="0"/>
              </a:spcBef>
              <a:spcAft>
                <a:spcPct val="0"/>
              </a:spcAft>
            </a:pPr>
            <a:endParaRPr lang="zh-CN" altLang="en-US">
              <a:solidFill>
                <a:prstClr val="black"/>
              </a:solidFill>
              <a:ea typeface="楷体_GB2312" pitchFamily="49" charset="-122"/>
            </a:endParaRPr>
          </a:p>
        </p:txBody>
      </p:sp>
      <p:cxnSp>
        <p:nvCxnSpPr>
          <p:cNvPr id="28" name="直接连接符 27">
            <a:extLst>
              <a:ext uri="{FF2B5EF4-FFF2-40B4-BE49-F238E27FC236}">
                <a16:creationId xmlns:a16="http://schemas.microsoft.com/office/drawing/2014/main" id="{09570D1D-44BC-4C79-91E1-F8E01CC8AA6B}"/>
              </a:ext>
            </a:extLst>
          </p:cNvPr>
          <p:cNvCxnSpPr/>
          <p:nvPr/>
        </p:nvCxnSpPr>
        <p:spPr>
          <a:xfrm>
            <a:off x="3385447" y="3768936"/>
            <a:ext cx="601662" cy="0"/>
          </a:xfrm>
          <a:prstGeom prst="line">
            <a:avLst/>
          </a:prstGeom>
          <a:noFill/>
          <a:ln w="38100" cap="flat" cmpd="sng" algn="ctr">
            <a:solidFill>
              <a:srgbClr val="FF0000"/>
            </a:solidFill>
            <a:prstDash val="solid"/>
          </a:ln>
          <a:effectLst/>
        </p:spPr>
      </p:cxnSp>
      <p:sp>
        <p:nvSpPr>
          <p:cNvPr id="29" name="任意多边形 31">
            <a:extLst>
              <a:ext uri="{FF2B5EF4-FFF2-40B4-BE49-F238E27FC236}">
                <a16:creationId xmlns:a16="http://schemas.microsoft.com/office/drawing/2014/main" id="{DDA25474-CB30-4694-B3BD-380F067C5631}"/>
              </a:ext>
            </a:extLst>
          </p:cNvPr>
          <p:cNvSpPr/>
          <p:nvPr/>
        </p:nvSpPr>
        <p:spPr>
          <a:xfrm>
            <a:off x="2377384" y="2070311"/>
            <a:ext cx="2874963" cy="4319588"/>
          </a:xfrm>
          <a:custGeom>
            <a:avLst/>
            <a:gdLst>
              <a:gd name="connsiteX0" fmla="*/ 807738 w 2874532"/>
              <a:gd name="connsiteY0" fmla="*/ 3903406 h 4319190"/>
              <a:gd name="connsiteX1" fmla="*/ 143858 w 2874532"/>
              <a:gd name="connsiteY1" fmla="*/ 3991088 h 4319190"/>
              <a:gd name="connsiteX2" fmla="*/ 269119 w 2874532"/>
              <a:gd name="connsiteY2" fmla="*/ 295910 h 4319190"/>
              <a:gd name="connsiteX3" fmla="*/ 2874532 w 2874532"/>
              <a:gd name="connsiteY3" fmla="*/ 496327 h 4319190"/>
            </a:gdLst>
            <a:ahLst/>
            <a:cxnLst>
              <a:cxn ang="0">
                <a:pos x="connsiteX0" y="connsiteY0"/>
              </a:cxn>
              <a:cxn ang="0">
                <a:pos x="connsiteX1" y="connsiteY1"/>
              </a:cxn>
              <a:cxn ang="0">
                <a:pos x="connsiteX2" y="connsiteY2"/>
              </a:cxn>
              <a:cxn ang="0">
                <a:pos x="connsiteX3" y="connsiteY3"/>
              </a:cxn>
            </a:cxnLst>
            <a:rect l="l" t="t" r="r" b="b"/>
            <a:pathLst>
              <a:path w="2874532" h="4319190">
                <a:moveTo>
                  <a:pt x="807738" y="3903406"/>
                </a:moveTo>
                <a:cubicBezTo>
                  <a:pt x="520683" y="4247871"/>
                  <a:pt x="233628" y="4592337"/>
                  <a:pt x="143858" y="3991088"/>
                </a:cubicBezTo>
                <a:cubicBezTo>
                  <a:pt x="54088" y="3389839"/>
                  <a:pt x="-185993" y="878370"/>
                  <a:pt x="269119" y="295910"/>
                </a:cubicBezTo>
                <a:cubicBezTo>
                  <a:pt x="724231" y="-286550"/>
                  <a:pt x="1799381" y="104888"/>
                  <a:pt x="2874532" y="496327"/>
                </a:cubicBezTo>
              </a:path>
            </a:pathLst>
          </a:custGeom>
          <a:noFill/>
          <a:ln w="25400" cap="flat" cmpd="sng" algn="ctr">
            <a:solidFill>
              <a:sysClr val="windowText" lastClr="000000"/>
            </a:solidFill>
            <a:prstDash val="solid"/>
            <a:tailEnd type="stealth" w="lg" len="lg"/>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white"/>
              </a:solidFill>
              <a:effectLst/>
              <a:uLnTx/>
              <a:uFillTx/>
              <a:latin typeface="Candara"/>
              <a:ea typeface="华文楷体" panose="02010600040101010101" pitchFamily="2" charset="-122"/>
              <a:cs typeface="+mn-cs"/>
            </a:endParaRPr>
          </a:p>
        </p:txBody>
      </p:sp>
      <p:grpSp>
        <p:nvGrpSpPr>
          <p:cNvPr id="30" name="组合 33">
            <a:extLst>
              <a:ext uri="{FF2B5EF4-FFF2-40B4-BE49-F238E27FC236}">
                <a16:creationId xmlns:a16="http://schemas.microsoft.com/office/drawing/2014/main" id="{A00FF6AD-4236-4DEB-8564-B58D28B0AA21}"/>
              </a:ext>
            </a:extLst>
          </p:cNvPr>
          <p:cNvGrpSpPr>
            <a:grpSpLocks/>
          </p:cNvGrpSpPr>
          <p:nvPr/>
        </p:nvGrpSpPr>
        <p:grpSpPr bwMode="auto">
          <a:xfrm>
            <a:off x="1482034" y="3780049"/>
            <a:ext cx="2144713" cy="714375"/>
            <a:chOff x="50243" y="3435846"/>
            <a:chExt cx="2145493" cy="714206"/>
          </a:xfrm>
        </p:grpSpPr>
        <p:sp>
          <p:nvSpPr>
            <p:cNvPr id="31" name="矩形 30">
              <a:extLst>
                <a:ext uri="{FF2B5EF4-FFF2-40B4-BE49-F238E27FC236}">
                  <a16:creationId xmlns:a16="http://schemas.microsoft.com/office/drawing/2014/main" id="{2A9E5008-4FF3-4105-9E0D-5855AEE00659}"/>
                </a:ext>
              </a:extLst>
            </p:cNvPr>
            <p:cNvSpPr/>
            <p:nvPr/>
          </p:nvSpPr>
          <p:spPr>
            <a:xfrm>
              <a:off x="50243" y="3504092"/>
              <a:ext cx="1137063" cy="645960"/>
            </a:xfrm>
            <a:prstGeom prst="rect">
              <a:avLst/>
            </a:prstGeom>
            <a:solidFill>
              <a:schemeClr val="accent6">
                <a:lumMod val="20000"/>
                <a:lumOff val="80000"/>
              </a:schemeClr>
            </a:solidFill>
            <a:ln>
              <a:solidFill>
                <a:sysClr val="windowText" lastClr="000000"/>
              </a:solidFill>
            </a:ln>
          </p:spPr>
          <p:txBody>
            <a:bodyPr>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zh-CN" altLang="en-US" sz="1800" b="1" i="0" u="none" strike="noStrike" kern="0" cap="none" spc="0" normalizeH="0" baseline="0" noProof="0" dirty="0">
                  <a:ln>
                    <a:noFill/>
                  </a:ln>
                  <a:solidFill>
                    <a:prstClr val="black"/>
                  </a:solidFill>
                  <a:effectLst/>
                  <a:uLnTx/>
                  <a:uFillTx/>
                  <a:latin typeface="楷体" pitchFamily="49" charset="-122"/>
                  <a:ea typeface="楷体" pitchFamily="49" charset="-122"/>
                  <a:cs typeface="Times New Roman" pitchFamily="18" charset="0"/>
                </a:rPr>
                <a:t>全局公共子表达式</a:t>
              </a:r>
              <a:endParaRPr kumimoji="0" lang="en-US" altLang="zh-CN" sz="1800" b="1" i="0" u="none" strike="noStrike" kern="0" cap="none" spc="0" normalizeH="0" baseline="0" noProof="0" dirty="0">
                <a:ln>
                  <a:noFill/>
                </a:ln>
                <a:solidFill>
                  <a:prstClr val="black"/>
                </a:solidFill>
                <a:effectLst/>
                <a:uLnTx/>
                <a:uFillTx/>
                <a:latin typeface="楷体" pitchFamily="49" charset="-122"/>
                <a:ea typeface="楷体" pitchFamily="49" charset="-122"/>
                <a:cs typeface="Times New Roman" pitchFamily="18" charset="0"/>
              </a:endParaRPr>
            </a:p>
          </p:txBody>
        </p:sp>
        <p:cxnSp>
          <p:nvCxnSpPr>
            <p:cNvPr id="32" name="直接连接符 31">
              <a:extLst>
                <a:ext uri="{FF2B5EF4-FFF2-40B4-BE49-F238E27FC236}">
                  <a16:creationId xmlns:a16="http://schemas.microsoft.com/office/drawing/2014/main" id="{F02C83C8-658A-4320-8A41-2494F82F7E46}"/>
                </a:ext>
              </a:extLst>
            </p:cNvPr>
            <p:cNvCxnSpPr/>
            <p:nvPr/>
          </p:nvCxnSpPr>
          <p:spPr>
            <a:xfrm flipV="1">
              <a:off x="1192071" y="3435846"/>
              <a:ext cx="1003665" cy="244417"/>
            </a:xfrm>
            <a:prstGeom prst="line">
              <a:avLst/>
            </a:prstGeom>
            <a:noFill/>
            <a:ln w="22225" cap="flat" cmpd="sng" algn="ctr">
              <a:solidFill>
                <a:srgbClr val="FF0000"/>
              </a:solidFill>
              <a:prstDash val="solid"/>
            </a:ln>
            <a:effectLst/>
          </p:spPr>
        </p:cxnSp>
      </p:grpSp>
      <p:cxnSp>
        <p:nvCxnSpPr>
          <p:cNvPr id="33" name="直接连接符 32">
            <a:extLst>
              <a:ext uri="{FF2B5EF4-FFF2-40B4-BE49-F238E27FC236}">
                <a16:creationId xmlns:a16="http://schemas.microsoft.com/office/drawing/2014/main" id="{E92B8399-5DBD-4771-BE41-72019ACC676E}"/>
              </a:ext>
            </a:extLst>
          </p:cNvPr>
          <p:cNvCxnSpPr/>
          <p:nvPr/>
        </p:nvCxnSpPr>
        <p:spPr>
          <a:xfrm>
            <a:off x="3410847" y="4353136"/>
            <a:ext cx="601662" cy="0"/>
          </a:xfrm>
          <a:prstGeom prst="line">
            <a:avLst/>
          </a:prstGeom>
          <a:noFill/>
          <a:ln w="38100" cap="flat" cmpd="sng" algn="ctr">
            <a:solidFill>
              <a:srgbClr val="FF0000"/>
            </a:solidFill>
            <a:prstDash val="solid"/>
          </a:ln>
          <a:effectLst/>
        </p:spPr>
      </p:cxnSp>
      <p:cxnSp>
        <p:nvCxnSpPr>
          <p:cNvPr id="34" name="直接连接符 33">
            <a:extLst>
              <a:ext uri="{FF2B5EF4-FFF2-40B4-BE49-F238E27FC236}">
                <a16:creationId xmlns:a16="http://schemas.microsoft.com/office/drawing/2014/main" id="{0377BBB5-2E7D-4331-A443-4D1F535A0021}"/>
              </a:ext>
            </a:extLst>
          </p:cNvPr>
          <p:cNvCxnSpPr/>
          <p:nvPr/>
        </p:nvCxnSpPr>
        <p:spPr>
          <a:xfrm>
            <a:off x="2618684" y="4024524"/>
            <a:ext cx="1152525" cy="328612"/>
          </a:xfrm>
          <a:prstGeom prst="line">
            <a:avLst/>
          </a:prstGeom>
          <a:noFill/>
          <a:ln w="22225" cap="flat" cmpd="sng" algn="ctr">
            <a:solidFill>
              <a:srgbClr val="FF0000"/>
            </a:solidFill>
            <a:prstDash val="solid"/>
          </a:ln>
          <a:effectLst/>
        </p:spPr>
      </p:cxnSp>
      <p:sp>
        <p:nvSpPr>
          <p:cNvPr id="35" name="文本框 34">
            <a:extLst>
              <a:ext uri="{FF2B5EF4-FFF2-40B4-BE49-F238E27FC236}">
                <a16:creationId xmlns:a16="http://schemas.microsoft.com/office/drawing/2014/main" id="{AF301BA7-888E-4544-8B8D-3ED540439CF9}"/>
              </a:ext>
            </a:extLst>
          </p:cNvPr>
          <p:cNvSpPr txBox="1"/>
          <p:nvPr/>
        </p:nvSpPr>
        <p:spPr>
          <a:xfrm>
            <a:off x="9905254" y="1933566"/>
            <a:ext cx="883575" cy="830997"/>
          </a:xfrm>
          <a:prstGeom prst="rect">
            <a:avLst/>
          </a:prstGeom>
          <a:noFill/>
        </p:spPr>
        <p:txBody>
          <a:bodyPr wrap="none" rtlCol="0">
            <a:spAutoFit/>
          </a:bodyPr>
          <a:lstStyle/>
          <a:p>
            <a:r>
              <a:rPr lang="en-US" altLang="zh-CN" sz="2400" dirty="0">
                <a:latin typeface="+mn-ea"/>
              </a:rPr>
              <a:t>t</a:t>
            </a:r>
            <a:r>
              <a:rPr lang="en-US" altLang="zh-CN" sz="2400" baseline="-25000" dirty="0">
                <a:latin typeface="+mn-ea"/>
              </a:rPr>
              <a:t>6</a:t>
            </a:r>
            <a:r>
              <a:rPr lang="en-US" altLang="zh-CN" sz="2400" dirty="0">
                <a:latin typeface="+mn-ea"/>
              </a:rPr>
              <a:t>=t</a:t>
            </a:r>
            <a:r>
              <a:rPr lang="en-US" altLang="zh-CN" sz="2400" baseline="-25000" dirty="0">
                <a:latin typeface="+mn-ea"/>
              </a:rPr>
              <a:t>2</a:t>
            </a:r>
          </a:p>
          <a:p>
            <a:r>
              <a:rPr lang="en-US" altLang="zh-CN" sz="2400" dirty="0">
                <a:latin typeface="+mn-ea"/>
              </a:rPr>
              <a:t>t</a:t>
            </a:r>
            <a:r>
              <a:rPr lang="en-US" altLang="zh-CN" sz="2400" baseline="-25000" dirty="0">
                <a:latin typeface="+mn-ea"/>
              </a:rPr>
              <a:t>8</a:t>
            </a:r>
            <a:r>
              <a:rPr lang="en-US" altLang="zh-CN" sz="2400" dirty="0">
                <a:latin typeface="+mn-ea"/>
              </a:rPr>
              <a:t>=t</a:t>
            </a:r>
            <a:r>
              <a:rPr lang="en-US" altLang="zh-CN" sz="2400" baseline="-25000" dirty="0">
                <a:latin typeface="+mn-ea"/>
              </a:rPr>
              <a:t>4</a:t>
            </a:r>
            <a:endParaRPr lang="zh-CN" altLang="en-US" sz="2400" baseline="-25000" dirty="0">
              <a:latin typeface="+mn-ea"/>
            </a:endParaRPr>
          </a:p>
        </p:txBody>
      </p:sp>
    </p:spTree>
    <p:extLst>
      <p:ext uri="{BB962C8B-B14F-4D97-AF65-F5344CB8AC3E}">
        <p14:creationId xmlns:p14="http://schemas.microsoft.com/office/powerpoint/2010/main" val="3663278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p:cTn id="7" dur="500" fill="hold"/>
                                        <p:tgtEl>
                                          <p:spTgt spid="28"/>
                                        </p:tgtEl>
                                        <p:attrNameLst>
                                          <p:attrName>ppt_w</p:attrName>
                                        </p:attrNameLst>
                                      </p:cBhvr>
                                      <p:tavLst>
                                        <p:tav tm="0">
                                          <p:val>
                                            <p:fltVal val="0"/>
                                          </p:val>
                                        </p:tav>
                                        <p:tav tm="100000">
                                          <p:val>
                                            <p:strVal val="#ppt_w"/>
                                          </p:val>
                                        </p:tav>
                                      </p:tavLst>
                                    </p:anim>
                                    <p:anim calcmode="lin" valueType="num">
                                      <p:cBhvr>
                                        <p:cTn id="8" dur="500" fill="hold"/>
                                        <p:tgtEl>
                                          <p:spTgt spid="28"/>
                                        </p:tgtEl>
                                        <p:attrNameLst>
                                          <p:attrName>ppt_h</p:attrName>
                                        </p:attrNameLst>
                                      </p:cBhvr>
                                      <p:tavLst>
                                        <p:tav tm="0">
                                          <p:val>
                                            <p:fltVal val="0"/>
                                          </p:val>
                                        </p:tav>
                                        <p:tav tm="100000">
                                          <p:val>
                                            <p:strVal val="#ppt_h"/>
                                          </p:val>
                                        </p:tav>
                                      </p:tavLst>
                                    </p:anim>
                                    <p:animEffect transition="in" filter="fade">
                                      <p:cBhvr>
                                        <p:cTn id="9" dur="500"/>
                                        <p:tgtEl>
                                          <p:spTgt spid="28"/>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30"/>
                                        </p:tgtEl>
                                        <p:attrNameLst>
                                          <p:attrName>style.visibility</p:attrName>
                                        </p:attrNameLst>
                                      </p:cBhvr>
                                      <p:to>
                                        <p:strVal val="visible"/>
                                      </p:to>
                                    </p:set>
                                    <p:anim calcmode="lin" valueType="num">
                                      <p:cBhvr>
                                        <p:cTn id="14" dur="500" fill="hold"/>
                                        <p:tgtEl>
                                          <p:spTgt spid="30"/>
                                        </p:tgtEl>
                                        <p:attrNameLst>
                                          <p:attrName>ppt_w</p:attrName>
                                        </p:attrNameLst>
                                      </p:cBhvr>
                                      <p:tavLst>
                                        <p:tav tm="0">
                                          <p:val>
                                            <p:fltVal val="0"/>
                                          </p:val>
                                        </p:tav>
                                        <p:tav tm="100000">
                                          <p:val>
                                            <p:strVal val="#ppt_w"/>
                                          </p:val>
                                        </p:tav>
                                      </p:tavLst>
                                    </p:anim>
                                    <p:anim calcmode="lin" valueType="num">
                                      <p:cBhvr>
                                        <p:cTn id="15" dur="500" fill="hold"/>
                                        <p:tgtEl>
                                          <p:spTgt spid="30"/>
                                        </p:tgtEl>
                                        <p:attrNameLst>
                                          <p:attrName>ppt_h</p:attrName>
                                        </p:attrNameLst>
                                      </p:cBhvr>
                                      <p:tavLst>
                                        <p:tav tm="0">
                                          <p:val>
                                            <p:fltVal val="0"/>
                                          </p:val>
                                        </p:tav>
                                        <p:tav tm="100000">
                                          <p:val>
                                            <p:strVal val="#ppt_h"/>
                                          </p:val>
                                        </p:tav>
                                      </p:tavLst>
                                    </p:anim>
                                    <p:animEffect transition="in" filter="fade">
                                      <p:cBhvr>
                                        <p:cTn id="16" dur="500"/>
                                        <p:tgtEl>
                                          <p:spTgt spid="30"/>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33"/>
                                        </p:tgtEl>
                                        <p:attrNameLst>
                                          <p:attrName>style.visibility</p:attrName>
                                        </p:attrNameLst>
                                      </p:cBhvr>
                                      <p:to>
                                        <p:strVal val="visible"/>
                                      </p:to>
                                    </p:set>
                                    <p:anim calcmode="lin" valueType="num">
                                      <p:cBhvr>
                                        <p:cTn id="21" dur="500" fill="hold"/>
                                        <p:tgtEl>
                                          <p:spTgt spid="33"/>
                                        </p:tgtEl>
                                        <p:attrNameLst>
                                          <p:attrName>ppt_w</p:attrName>
                                        </p:attrNameLst>
                                      </p:cBhvr>
                                      <p:tavLst>
                                        <p:tav tm="0">
                                          <p:val>
                                            <p:fltVal val="0"/>
                                          </p:val>
                                        </p:tav>
                                        <p:tav tm="100000">
                                          <p:val>
                                            <p:strVal val="#ppt_w"/>
                                          </p:val>
                                        </p:tav>
                                      </p:tavLst>
                                    </p:anim>
                                    <p:anim calcmode="lin" valueType="num">
                                      <p:cBhvr>
                                        <p:cTn id="22" dur="500" fill="hold"/>
                                        <p:tgtEl>
                                          <p:spTgt spid="33"/>
                                        </p:tgtEl>
                                        <p:attrNameLst>
                                          <p:attrName>ppt_h</p:attrName>
                                        </p:attrNameLst>
                                      </p:cBhvr>
                                      <p:tavLst>
                                        <p:tav tm="0">
                                          <p:val>
                                            <p:fltVal val="0"/>
                                          </p:val>
                                        </p:tav>
                                        <p:tav tm="100000">
                                          <p:val>
                                            <p:strVal val="#ppt_h"/>
                                          </p:val>
                                        </p:tav>
                                      </p:tavLst>
                                    </p:anim>
                                    <p:animEffect transition="in" filter="fade">
                                      <p:cBhvr>
                                        <p:cTn id="23" dur="500"/>
                                        <p:tgtEl>
                                          <p:spTgt spid="33"/>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nodeType="clickEffect">
                                  <p:stCondLst>
                                    <p:cond delay="0"/>
                                  </p:stCondLst>
                                  <p:childTnLst>
                                    <p:set>
                                      <p:cBhvr>
                                        <p:cTn id="27" dur="1" fill="hold">
                                          <p:stCondLst>
                                            <p:cond delay="0"/>
                                          </p:stCondLst>
                                        </p:cTn>
                                        <p:tgtEl>
                                          <p:spTgt spid="34"/>
                                        </p:tgtEl>
                                        <p:attrNameLst>
                                          <p:attrName>style.visibility</p:attrName>
                                        </p:attrNameLst>
                                      </p:cBhvr>
                                      <p:to>
                                        <p:strVal val="visible"/>
                                      </p:to>
                                    </p:set>
                                    <p:anim calcmode="lin" valueType="num">
                                      <p:cBhvr>
                                        <p:cTn id="28" dur="500" fill="hold"/>
                                        <p:tgtEl>
                                          <p:spTgt spid="34"/>
                                        </p:tgtEl>
                                        <p:attrNameLst>
                                          <p:attrName>ppt_w</p:attrName>
                                        </p:attrNameLst>
                                      </p:cBhvr>
                                      <p:tavLst>
                                        <p:tav tm="0">
                                          <p:val>
                                            <p:fltVal val="0"/>
                                          </p:val>
                                        </p:tav>
                                        <p:tav tm="100000">
                                          <p:val>
                                            <p:strVal val="#ppt_w"/>
                                          </p:val>
                                        </p:tav>
                                      </p:tavLst>
                                    </p:anim>
                                    <p:anim calcmode="lin" valueType="num">
                                      <p:cBhvr>
                                        <p:cTn id="29" dur="500" fill="hold"/>
                                        <p:tgtEl>
                                          <p:spTgt spid="34"/>
                                        </p:tgtEl>
                                        <p:attrNameLst>
                                          <p:attrName>ppt_h</p:attrName>
                                        </p:attrNameLst>
                                      </p:cBhvr>
                                      <p:tavLst>
                                        <p:tav tm="0">
                                          <p:val>
                                            <p:fltVal val="0"/>
                                          </p:val>
                                        </p:tav>
                                        <p:tav tm="100000">
                                          <p:val>
                                            <p:strVal val="#ppt_h"/>
                                          </p:val>
                                        </p:tav>
                                      </p:tavLst>
                                    </p:anim>
                                    <p:animEffect transition="in" filter="fade">
                                      <p:cBhvr>
                                        <p:cTn id="30" dur="500"/>
                                        <p:tgtEl>
                                          <p:spTgt spid="34"/>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53" presetClass="entr" presetSubtype="0" fill="hold" grpId="0" nodeType="clickEffect">
                                  <p:stCondLst>
                                    <p:cond delay="0"/>
                                  </p:stCondLst>
                                  <p:childTnLst>
                                    <p:set>
                                      <p:cBhvr>
                                        <p:cTn id="38" dur="1" fill="hold">
                                          <p:stCondLst>
                                            <p:cond delay="0"/>
                                          </p:stCondLst>
                                        </p:cTn>
                                        <p:tgtEl>
                                          <p:spTgt spid="5">
                                            <p:bg/>
                                          </p:spTgt>
                                        </p:tgtEl>
                                        <p:attrNameLst>
                                          <p:attrName>style.visibility</p:attrName>
                                        </p:attrNameLst>
                                      </p:cBhvr>
                                      <p:to>
                                        <p:strVal val="visible"/>
                                      </p:to>
                                    </p:set>
                                    <p:anim calcmode="lin" valueType="num">
                                      <p:cBhvr>
                                        <p:cTn id="39" dur="500" fill="hold"/>
                                        <p:tgtEl>
                                          <p:spTgt spid="5">
                                            <p:bg/>
                                          </p:spTgt>
                                        </p:tgtEl>
                                        <p:attrNameLst>
                                          <p:attrName>ppt_w</p:attrName>
                                        </p:attrNameLst>
                                      </p:cBhvr>
                                      <p:tavLst>
                                        <p:tav tm="0">
                                          <p:val>
                                            <p:fltVal val="0"/>
                                          </p:val>
                                        </p:tav>
                                        <p:tav tm="100000">
                                          <p:val>
                                            <p:strVal val="#ppt_w"/>
                                          </p:val>
                                        </p:tav>
                                      </p:tavLst>
                                    </p:anim>
                                    <p:anim calcmode="lin" valueType="num">
                                      <p:cBhvr>
                                        <p:cTn id="40" dur="500" fill="hold"/>
                                        <p:tgtEl>
                                          <p:spTgt spid="5">
                                            <p:bg/>
                                          </p:spTgt>
                                        </p:tgtEl>
                                        <p:attrNameLst>
                                          <p:attrName>ppt_h</p:attrName>
                                        </p:attrNameLst>
                                      </p:cBhvr>
                                      <p:tavLst>
                                        <p:tav tm="0">
                                          <p:val>
                                            <p:fltVal val="0"/>
                                          </p:val>
                                        </p:tav>
                                        <p:tav tm="100000">
                                          <p:val>
                                            <p:strVal val="#ppt_h"/>
                                          </p:val>
                                        </p:tav>
                                      </p:tavLst>
                                    </p:anim>
                                    <p:animEffect transition="in" filter="fade">
                                      <p:cBhvr>
                                        <p:cTn id="41" dur="500"/>
                                        <p:tgtEl>
                                          <p:spTgt spid="5">
                                            <p:bg/>
                                          </p:spTgt>
                                        </p:tgtEl>
                                      </p:cBhvr>
                                    </p:animEffect>
                                  </p:childTnLst>
                                </p:cTn>
                              </p:par>
                              <p:par>
                                <p:cTn id="42" presetID="53" presetClass="entr" presetSubtype="0" fill="hold" grpId="0" nodeType="withEffect">
                                  <p:stCondLst>
                                    <p:cond delay="0"/>
                                  </p:stCondLst>
                                  <p:childTnLst>
                                    <p:set>
                                      <p:cBhvr>
                                        <p:cTn id="43" dur="1" fill="hold">
                                          <p:stCondLst>
                                            <p:cond delay="0"/>
                                          </p:stCondLst>
                                        </p:cTn>
                                        <p:tgtEl>
                                          <p:spTgt spid="5">
                                            <p:txEl>
                                              <p:pRg st="0" end="0"/>
                                            </p:txEl>
                                          </p:spTgt>
                                        </p:tgtEl>
                                        <p:attrNameLst>
                                          <p:attrName>style.visibility</p:attrName>
                                        </p:attrNameLst>
                                      </p:cBhvr>
                                      <p:to>
                                        <p:strVal val="visible"/>
                                      </p:to>
                                    </p:set>
                                    <p:anim calcmode="lin" valueType="num">
                                      <p:cBhvr>
                                        <p:cTn id="44" dur="500" fill="hold"/>
                                        <p:tgtEl>
                                          <p:spTgt spid="5">
                                            <p:txEl>
                                              <p:pRg st="0" end="0"/>
                                            </p:txEl>
                                          </p:spTgt>
                                        </p:tgtEl>
                                        <p:attrNameLst>
                                          <p:attrName>ppt_w</p:attrName>
                                        </p:attrNameLst>
                                      </p:cBhvr>
                                      <p:tavLst>
                                        <p:tav tm="0">
                                          <p:val>
                                            <p:fltVal val="0"/>
                                          </p:val>
                                        </p:tav>
                                        <p:tav tm="100000">
                                          <p:val>
                                            <p:strVal val="#ppt_w"/>
                                          </p:val>
                                        </p:tav>
                                      </p:tavLst>
                                    </p:anim>
                                    <p:anim calcmode="lin" valueType="num">
                                      <p:cBhvr>
                                        <p:cTn id="45" dur="500" fill="hold"/>
                                        <p:tgtEl>
                                          <p:spTgt spid="5">
                                            <p:txEl>
                                              <p:pRg st="0" end="0"/>
                                            </p:txEl>
                                          </p:spTgt>
                                        </p:tgtEl>
                                        <p:attrNameLst>
                                          <p:attrName>ppt_h</p:attrName>
                                        </p:attrNameLst>
                                      </p:cBhvr>
                                      <p:tavLst>
                                        <p:tav tm="0">
                                          <p:val>
                                            <p:fltVal val="0"/>
                                          </p:val>
                                        </p:tav>
                                        <p:tav tm="100000">
                                          <p:val>
                                            <p:strVal val="#ppt_h"/>
                                          </p:val>
                                        </p:tav>
                                      </p:tavLst>
                                    </p:anim>
                                    <p:animEffect transition="in" filter="fade">
                                      <p:cBhvr>
                                        <p:cTn id="46" dur="500"/>
                                        <p:tgtEl>
                                          <p:spTgt spid="5">
                                            <p:txEl>
                                              <p:pRg st="0" end="0"/>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53" presetClass="entr" presetSubtype="0" fill="hold" grpId="0" nodeType="clickEffect">
                                  <p:stCondLst>
                                    <p:cond delay="0"/>
                                  </p:stCondLst>
                                  <p:childTnLst>
                                    <p:set>
                                      <p:cBhvr>
                                        <p:cTn id="50" dur="1" fill="hold">
                                          <p:stCondLst>
                                            <p:cond delay="0"/>
                                          </p:stCondLst>
                                        </p:cTn>
                                        <p:tgtEl>
                                          <p:spTgt spid="5">
                                            <p:txEl>
                                              <p:pRg st="1" end="1"/>
                                            </p:txEl>
                                          </p:spTgt>
                                        </p:tgtEl>
                                        <p:attrNameLst>
                                          <p:attrName>style.visibility</p:attrName>
                                        </p:attrNameLst>
                                      </p:cBhvr>
                                      <p:to>
                                        <p:strVal val="visible"/>
                                      </p:to>
                                    </p:set>
                                    <p:anim calcmode="lin" valueType="num">
                                      <p:cBhvr>
                                        <p:cTn id="51" dur="500" fill="hold"/>
                                        <p:tgtEl>
                                          <p:spTgt spid="5">
                                            <p:txEl>
                                              <p:pRg st="1" end="1"/>
                                            </p:txEl>
                                          </p:spTgt>
                                        </p:tgtEl>
                                        <p:attrNameLst>
                                          <p:attrName>ppt_w</p:attrName>
                                        </p:attrNameLst>
                                      </p:cBhvr>
                                      <p:tavLst>
                                        <p:tav tm="0">
                                          <p:val>
                                            <p:fltVal val="0"/>
                                          </p:val>
                                        </p:tav>
                                        <p:tav tm="100000">
                                          <p:val>
                                            <p:strVal val="#ppt_w"/>
                                          </p:val>
                                        </p:tav>
                                      </p:tavLst>
                                    </p:anim>
                                    <p:anim calcmode="lin" valueType="num">
                                      <p:cBhvr>
                                        <p:cTn id="52" dur="500" fill="hold"/>
                                        <p:tgtEl>
                                          <p:spTgt spid="5">
                                            <p:txEl>
                                              <p:pRg st="1" end="1"/>
                                            </p:txEl>
                                          </p:spTgt>
                                        </p:tgtEl>
                                        <p:attrNameLst>
                                          <p:attrName>ppt_h</p:attrName>
                                        </p:attrNameLst>
                                      </p:cBhvr>
                                      <p:tavLst>
                                        <p:tav tm="0">
                                          <p:val>
                                            <p:fltVal val="0"/>
                                          </p:val>
                                        </p:tav>
                                        <p:tav tm="100000">
                                          <p:val>
                                            <p:strVal val="#ppt_h"/>
                                          </p:val>
                                        </p:tav>
                                      </p:tavLst>
                                    </p:anim>
                                    <p:animEffect transition="in" filter="fade">
                                      <p:cBhvr>
                                        <p:cTn id="53" dur="500"/>
                                        <p:tgtEl>
                                          <p:spTgt spid="5">
                                            <p:txEl>
                                              <p:pRg st="1" end="1"/>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53" presetClass="entr" presetSubtype="0" fill="hold" grpId="0" nodeType="clickEffect">
                                  <p:stCondLst>
                                    <p:cond delay="0"/>
                                  </p:stCondLst>
                                  <p:childTnLst>
                                    <p:set>
                                      <p:cBhvr>
                                        <p:cTn id="57" dur="1" fill="hold">
                                          <p:stCondLst>
                                            <p:cond delay="0"/>
                                          </p:stCondLst>
                                        </p:cTn>
                                        <p:tgtEl>
                                          <p:spTgt spid="5">
                                            <p:txEl>
                                              <p:pRg st="2" end="2"/>
                                            </p:txEl>
                                          </p:spTgt>
                                        </p:tgtEl>
                                        <p:attrNameLst>
                                          <p:attrName>style.visibility</p:attrName>
                                        </p:attrNameLst>
                                      </p:cBhvr>
                                      <p:to>
                                        <p:strVal val="visible"/>
                                      </p:to>
                                    </p:set>
                                    <p:anim calcmode="lin" valueType="num">
                                      <p:cBhvr>
                                        <p:cTn id="58" dur="500" fill="hold"/>
                                        <p:tgtEl>
                                          <p:spTgt spid="5">
                                            <p:txEl>
                                              <p:pRg st="2" end="2"/>
                                            </p:txEl>
                                          </p:spTgt>
                                        </p:tgtEl>
                                        <p:attrNameLst>
                                          <p:attrName>ppt_w</p:attrName>
                                        </p:attrNameLst>
                                      </p:cBhvr>
                                      <p:tavLst>
                                        <p:tav tm="0">
                                          <p:val>
                                            <p:fltVal val="0"/>
                                          </p:val>
                                        </p:tav>
                                        <p:tav tm="100000">
                                          <p:val>
                                            <p:strVal val="#ppt_w"/>
                                          </p:val>
                                        </p:tav>
                                      </p:tavLst>
                                    </p:anim>
                                    <p:anim calcmode="lin" valueType="num">
                                      <p:cBhvr>
                                        <p:cTn id="59" dur="500" fill="hold"/>
                                        <p:tgtEl>
                                          <p:spTgt spid="5">
                                            <p:txEl>
                                              <p:pRg st="2" end="2"/>
                                            </p:txEl>
                                          </p:spTgt>
                                        </p:tgtEl>
                                        <p:attrNameLst>
                                          <p:attrName>ppt_h</p:attrName>
                                        </p:attrNameLst>
                                      </p:cBhvr>
                                      <p:tavLst>
                                        <p:tav tm="0">
                                          <p:val>
                                            <p:fltVal val="0"/>
                                          </p:val>
                                        </p:tav>
                                        <p:tav tm="100000">
                                          <p:val>
                                            <p:strVal val="#ppt_h"/>
                                          </p:val>
                                        </p:tav>
                                      </p:tavLst>
                                    </p:anim>
                                    <p:animEffect transition="in" filter="fade">
                                      <p:cBhvr>
                                        <p:cTn id="60" dur="500"/>
                                        <p:tgtEl>
                                          <p:spTgt spid="5">
                                            <p:txEl>
                                              <p:pRg st="2" end="2"/>
                                            </p:txEl>
                                          </p:spTgt>
                                        </p:tgtEl>
                                      </p:cBhvr>
                                    </p:animEffect>
                                  </p:childTnLst>
                                </p:cTn>
                              </p:par>
                            </p:childTnLst>
                          </p:cTn>
                        </p:par>
                      </p:childTnLst>
                    </p:cTn>
                  </p:par>
                  <p:par>
                    <p:cTn id="61" fill="hold">
                      <p:stCondLst>
                        <p:cond delay="indefinite"/>
                      </p:stCondLst>
                      <p:childTnLst>
                        <p:par>
                          <p:cTn id="62" fill="hold">
                            <p:stCondLst>
                              <p:cond delay="0"/>
                            </p:stCondLst>
                            <p:childTnLst>
                              <p:par>
                                <p:cTn id="63" presetID="53" presetClass="entr" presetSubtype="0" fill="hold" grpId="0" nodeType="clickEffect">
                                  <p:stCondLst>
                                    <p:cond delay="0"/>
                                  </p:stCondLst>
                                  <p:childTnLst>
                                    <p:set>
                                      <p:cBhvr>
                                        <p:cTn id="64" dur="1" fill="hold">
                                          <p:stCondLst>
                                            <p:cond delay="0"/>
                                          </p:stCondLst>
                                        </p:cTn>
                                        <p:tgtEl>
                                          <p:spTgt spid="5">
                                            <p:txEl>
                                              <p:pRg st="3" end="3"/>
                                            </p:txEl>
                                          </p:spTgt>
                                        </p:tgtEl>
                                        <p:attrNameLst>
                                          <p:attrName>style.visibility</p:attrName>
                                        </p:attrNameLst>
                                      </p:cBhvr>
                                      <p:to>
                                        <p:strVal val="visible"/>
                                      </p:to>
                                    </p:set>
                                    <p:anim calcmode="lin" valueType="num">
                                      <p:cBhvr>
                                        <p:cTn id="65" dur="500" fill="hold"/>
                                        <p:tgtEl>
                                          <p:spTgt spid="5">
                                            <p:txEl>
                                              <p:pRg st="3" end="3"/>
                                            </p:txEl>
                                          </p:spTgt>
                                        </p:tgtEl>
                                        <p:attrNameLst>
                                          <p:attrName>ppt_w</p:attrName>
                                        </p:attrNameLst>
                                      </p:cBhvr>
                                      <p:tavLst>
                                        <p:tav tm="0">
                                          <p:val>
                                            <p:fltVal val="0"/>
                                          </p:val>
                                        </p:tav>
                                        <p:tav tm="100000">
                                          <p:val>
                                            <p:strVal val="#ppt_w"/>
                                          </p:val>
                                        </p:tav>
                                      </p:tavLst>
                                    </p:anim>
                                    <p:anim calcmode="lin" valueType="num">
                                      <p:cBhvr>
                                        <p:cTn id="66" dur="500" fill="hold"/>
                                        <p:tgtEl>
                                          <p:spTgt spid="5">
                                            <p:txEl>
                                              <p:pRg st="3" end="3"/>
                                            </p:txEl>
                                          </p:spTgt>
                                        </p:tgtEl>
                                        <p:attrNameLst>
                                          <p:attrName>ppt_h</p:attrName>
                                        </p:attrNameLst>
                                      </p:cBhvr>
                                      <p:tavLst>
                                        <p:tav tm="0">
                                          <p:val>
                                            <p:fltVal val="0"/>
                                          </p:val>
                                        </p:tav>
                                        <p:tav tm="100000">
                                          <p:val>
                                            <p:strVal val="#ppt_h"/>
                                          </p:val>
                                        </p:tav>
                                      </p:tavLst>
                                    </p:anim>
                                    <p:animEffect transition="in" filter="fade">
                                      <p:cBhvr>
                                        <p:cTn id="67" dur="500"/>
                                        <p:tgtEl>
                                          <p:spTgt spid="5">
                                            <p:txEl>
                                              <p:pRg st="3" end="3"/>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53" presetClass="entr" presetSubtype="0" fill="hold" grpId="0" nodeType="clickEffect">
                                  <p:stCondLst>
                                    <p:cond delay="0"/>
                                  </p:stCondLst>
                                  <p:childTnLst>
                                    <p:set>
                                      <p:cBhvr>
                                        <p:cTn id="71" dur="1" fill="hold">
                                          <p:stCondLst>
                                            <p:cond delay="0"/>
                                          </p:stCondLst>
                                        </p:cTn>
                                        <p:tgtEl>
                                          <p:spTgt spid="5">
                                            <p:txEl>
                                              <p:pRg st="4" end="4"/>
                                            </p:txEl>
                                          </p:spTgt>
                                        </p:tgtEl>
                                        <p:attrNameLst>
                                          <p:attrName>style.visibility</p:attrName>
                                        </p:attrNameLst>
                                      </p:cBhvr>
                                      <p:to>
                                        <p:strVal val="visible"/>
                                      </p:to>
                                    </p:set>
                                    <p:anim calcmode="lin" valueType="num">
                                      <p:cBhvr>
                                        <p:cTn id="72" dur="500" fill="hold"/>
                                        <p:tgtEl>
                                          <p:spTgt spid="5">
                                            <p:txEl>
                                              <p:pRg st="4" end="4"/>
                                            </p:txEl>
                                          </p:spTgt>
                                        </p:tgtEl>
                                        <p:attrNameLst>
                                          <p:attrName>ppt_w</p:attrName>
                                        </p:attrNameLst>
                                      </p:cBhvr>
                                      <p:tavLst>
                                        <p:tav tm="0">
                                          <p:val>
                                            <p:fltVal val="0"/>
                                          </p:val>
                                        </p:tav>
                                        <p:tav tm="100000">
                                          <p:val>
                                            <p:strVal val="#ppt_w"/>
                                          </p:val>
                                        </p:tav>
                                      </p:tavLst>
                                    </p:anim>
                                    <p:anim calcmode="lin" valueType="num">
                                      <p:cBhvr>
                                        <p:cTn id="73" dur="500" fill="hold"/>
                                        <p:tgtEl>
                                          <p:spTgt spid="5">
                                            <p:txEl>
                                              <p:pRg st="4" end="4"/>
                                            </p:txEl>
                                          </p:spTgt>
                                        </p:tgtEl>
                                        <p:attrNameLst>
                                          <p:attrName>ppt_h</p:attrName>
                                        </p:attrNameLst>
                                      </p:cBhvr>
                                      <p:tavLst>
                                        <p:tav tm="0">
                                          <p:val>
                                            <p:fltVal val="0"/>
                                          </p:val>
                                        </p:tav>
                                        <p:tav tm="100000">
                                          <p:val>
                                            <p:strVal val="#ppt_h"/>
                                          </p:val>
                                        </p:tav>
                                      </p:tavLst>
                                    </p:anim>
                                    <p:animEffect transition="in" filter="fade">
                                      <p:cBhvr>
                                        <p:cTn id="74" dur="500"/>
                                        <p:tgtEl>
                                          <p:spTgt spid="5">
                                            <p:txEl>
                                              <p:pRg st="4" end="4"/>
                                            </p:txEl>
                                          </p:spTgt>
                                        </p:tgtEl>
                                      </p:cBhvr>
                                    </p:animEffect>
                                  </p:childTnLst>
                                </p:cTn>
                              </p:par>
                            </p:childTnLst>
                          </p:cTn>
                        </p:par>
                      </p:childTnLst>
                    </p:cTn>
                  </p:par>
                  <p:par>
                    <p:cTn id="75" fill="hold">
                      <p:stCondLst>
                        <p:cond delay="indefinite"/>
                      </p:stCondLst>
                      <p:childTnLst>
                        <p:par>
                          <p:cTn id="76" fill="hold">
                            <p:stCondLst>
                              <p:cond delay="0"/>
                            </p:stCondLst>
                            <p:childTnLst>
                              <p:par>
                                <p:cTn id="77" presetID="53" presetClass="exit" presetSubtype="32" fill="hold" nodeType="clickEffect">
                                  <p:stCondLst>
                                    <p:cond delay="0"/>
                                  </p:stCondLst>
                                  <p:childTnLst>
                                    <p:anim calcmode="lin" valueType="num">
                                      <p:cBhvr>
                                        <p:cTn id="78" dur="500"/>
                                        <p:tgtEl>
                                          <p:spTgt spid="28"/>
                                        </p:tgtEl>
                                        <p:attrNameLst>
                                          <p:attrName>ppt_w</p:attrName>
                                        </p:attrNameLst>
                                      </p:cBhvr>
                                      <p:tavLst>
                                        <p:tav tm="0">
                                          <p:val>
                                            <p:strVal val="ppt_w"/>
                                          </p:val>
                                        </p:tav>
                                        <p:tav tm="100000">
                                          <p:val>
                                            <p:fltVal val="0"/>
                                          </p:val>
                                        </p:tav>
                                      </p:tavLst>
                                    </p:anim>
                                    <p:anim calcmode="lin" valueType="num">
                                      <p:cBhvr>
                                        <p:cTn id="79" dur="500"/>
                                        <p:tgtEl>
                                          <p:spTgt spid="28"/>
                                        </p:tgtEl>
                                        <p:attrNameLst>
                                          <p:attrName>ppt_h</p:attrName>
                                        </p:attrNameLst>
                                      </p:cBhvr>
                                      <p:tavLst>
                                        <p:tav tm="0">
                                          <p:val>
                                            <p:strVal val="ppt_h"/>
                                          </p:val>
                                        </p:tav>
                                        <p:tav tm="100000">
                                          <p:val>
                                            <p:fltVal val="0"/>
                                          </p:val>
                                        </p:tav>
                                      </p:tavLst>
                                    </p:anim>
                                    <p:animEffect transition="out" filter="fade">
                                      <p:cBhvr>
                                        <p:cTn id="80" dur="500"/>
                                        <p:tgtEl>
                                          <p:spTgt spid="28"/>
                                        </p:tgtEl>
                                      </p:cBhvr>
                                    </p:animEffect>
                                    <p:set>
                                      <p:cBhvr>
                                        <p:cTn id="81" dur="1" fill="hold">
                                          <p:stCondLst>
                                            <p:cond delay="499"/>
                                          </p:stCondLst>
                                        </p:cTn>
                                        <p:tgtEl>
                                          <p:spTgt spid="28"/>
                                        </p:tgtEl>
                                        <p:attrNameLst>
                                          <p:attrName>style.visibility</p:attrName>
                                        </p:attrNameLst>
                                      </p:cBhvr>
                                      <p:to>
                                        <p:strVal val="hidden"/>
                                      </p:to>
                                    </p:set>
                                  </p:childTnLst>
                                </p:cTn>
                              </p:par>
                              <p:par>
                                <p:cTn id="82" presetID="53" presetClass="exit" presetSubtype="32" fill="hold" nodeType="withEffect">
                                  <p:stCondLst>
                                    <p:cond delay="0"/>
                                  </p:stCondLst>
                                  <p:childTnLst>
                                    <p:anim calcmode="lin" valueType="num">
                                      <p:cBhvr>
                                        <p:cTn id="83" dur="500"/>
                                        <p:tgtEl>
                                          <p:spTgt spid="30"/>
                                        </p:tgtEl>
                                        <p:attrNameLst>
                                          <p:attrName>ppt_w</p:attrName>
                                        </p:attrNameLst>
                                      </p:cBhvr>
                                      <p:tavLst>
                                        <p:tav tm="0">
                                          <p:val>
                                            <p:strVal val="ppt_w"/>
                                          </p:val>
                                        </p:tav>
                                        <p:tav tm="100000">
                                          <p:val>
                                            <p:fltVal val="0"/>
                                          </p:val>
                                        </p:tav>
                                      </p:tavLst>
                                    </p:anim>
                                    <p:anim calcmode="lin" valueType="num">
                                      <p:cBhvr>
                                        <p:cTn id="84" dur="500"/>
                                        <p:tgtEl>
                                          <p:spTgt spid="30"/>
                                        </p:tgtEl>
                                        <p:attrNameLst>
                                          <p:attrName>ppt_h</p:attrName>
                                        </p:attrNameLst>
                                      </p:cBhvr>
                                      <p:tavLst>
                                        <p:tav tm="0">
                                          <p:val>
                                            <p:strVal val="ppt_h"/>
                                          </p:val>
                                        </p:tav>
                                        <p:tav tm="100000">
                                          <p:val>
                                            <p:fltVal val="0"/>
                                          </p:val>
                                        </p:tav>
                                      </p:tavLst>
                                    </p:anim>
                                    <p:animEffect transition="out" filter="fade">
                                      <p:cBhvr>
                                        <p:cTn id="85" dur="500"/>
                                        <p:tgtEl>
                                          <p:spTgt spid="30"/>
                                        </p:tgtEl>
                                      </p:cBhvr>
                                    </p:animEffect>
                                    <p:set>
                                      <p:cBhvr>
                                        <p:cTn id="86" dur="1" fill="hold">
                                          <p:stCondLst>
                                            <p:cond delay="499"/>
                                          </p:stCondLst>
                                        </p:cTn>
                                        <p:tgtEl>
                                          <p:spTgt spid="30"/>
                                        </p:tgtEl>
                                        <p:attrNameLst>
                                          <p:attrName>style.visibility</p:attrName>
                                        </p:attrNameLst>
                                      </p:cBhvr>
                                      <p:to>
                                        <p:strVal val="hidden"/>
                                      </p:to>
                                    </p:set>
                                  </p:childTnLst>
                                </p:cTn>
                              </p:par>
                              <p:par>
                                <p:cTn id="87" presetID="53" presetClass="exit" presetSubtype="32" fill="hold" nodeType="withEffect">
                                  <p:stCondLst>
                                    <p:cond delay="0"/>
                                  </p:stCondLst>
                                  <p:childTnLst>
                                    <p:anim calcmode="lin" valueType="num">
                                      <p:cBhvr>
                                        <p:cTn id="88" dur="500"/>
                                        <p:tgtEl>
                                          <p:spTgt spid="33"/>
                                        </p:tgtEl>
                                        <p:attrNameLst>
                                          <p:attrName>ppt_w</p:attrName>
                                        </p:attrNameLst>
                                      </p:cBhvr>
                                      <p:tavLst>
                                        <p:tav tm="0">
                                          <p:val>
                                            <p:strVal val="ppt_w"/>
                                          </p:val>
                                        </p:tav>
                                        <p:tav tm="100000">
                                          <p:val>
                                            <p:fltVal val="0"/>
                                          </p:val>
                                        </p:tav>
                                      </p:tavLst>
                                    </p:anim>
                                    <p:anim calcmode="lin" valueType="num">
                                      <p:cBhvr>
                                        <p:cTn id="89" dur="500"/>
                                        <p:tgtEl>
                                          <p:spTgt spid="33"/>
                                        </p:tgtEl>
                                        <p:attrNameLst>
                                          <p:attrName>ppt_h</p:attrName>
                                        </p:attrNameLst>
                                      </p:cBhvr>
                                      <p:tavLst>
                                        <p:tav tm="0">
                                          <p:val>
                                            <p:strVal val="ppt_h"/>
                                          </p:val>
                                        </p:tav>
                                        <p:tav tm="100000">
                                          <p:val>
                                            <p:fltVal val="0"/>
                                          </p:val>
                                        </p:tav>
                                      </p:tavLst>
                                    </p:anim>
                                    <p:animEffect transition="out" filter="fade">
                                      <p:cBhvr>
                                        <p:cTn id="90" dur="500"/>
                                        <p:tgtEl>
                                          <p:spTgt spid="33"/>
                                        </p:tgtEl>
                                      </p:cBhvr>
                                    </p:animEffect>
                                    <p:set>
                                      <p:cBhvr>
                                        <p:cTn id="91" dur="1" fill="hold">
                                          <p:stCondLst>
                                            <p:cond delay="499"/>
                                          </p:stCondLst>
                                        </p:cTn>
                                        <p:tgtEl>
                                          <p:spTgt spid="33"/>
                                        </p:tgtEl>
                                        <p:attrNameLst>
                                          <p:attrName>style.visibility</p:attrName>
                                        </p:attrNameLst>
                                      </p:cBhvr>
                                      <p:to>
                                        <p:strVal val="hidden"/>
                                      </p:to>
                                    </p:set>
                                  </p:childTnLst>
                                </p:cTn>
                              </p:par>
                              <p:par>
                                <p:cTn id="92" presetID="53" presetClass="exit" presetSubtype="32" fill="hold" nodeType="withEffect">
                                  <p:stCondLst>
                                    <p:cond delay="0"/>
                                  </p:stCondLst>
                                  <p:childTnLst>
                                    <p:anim calcmode="lin" valueType="num">
                                      <p:cBhvr>
                                        <p:cTn id="93" dur="500"/>
                                        <p:tgtEl>
                                          <p:spTgt spid="6">
                                            <p:txEl>
                                              <p:pRg st="0" end="0"/>
                                            </p:txEl>
                                          </p:spTgt>
                                        </p:tgtEl>
                                        <p:attrNameLst>
                                          <p:attrName>ppt_w</p:attrName>
                                        </p:attrNameLst>
                                      </p:cBhvr>
                                      <p:tavLst>
                                        <p:tav tm="0">
                                          <p:val>
                                            <p:strVal val="ppt_w"/>
                                          </p:val>
                                        </p:tav>
                                        <p:tav tm="100000">
                                          <p:val>
                                            <p:fltVal val="0"/>
                                          </p:val>
                                        </p:tav>
                                      </p:tavLst>
                                    </p:anim>
                                    <p:anim calcmode="lin" valueType="num">
                                      <p:cBhvr>
                                        <p:cTn id="94" dur="500"/>
                                        <p:tgtEl>
                                          <p:spTgt spid="6">
                                            <p:txEl>
                                              <p:pRg st="0" end="0"/>
                                            </p:txEl>
                                          </p:spTgt>
                                        </p:tgtEl>
                                        <p:attrNameLst>
                                          <p:attrName>ppt_h</p:attrName>
                                        </p:attrNameLst>
                                      </p:cBhvr>
                                      <p:tavLst>
                                        <p:tav tm="0">
                                          <p:val>
                                            <p:strVal val="ppt_h"/>
                                          </p:val>
                                        </p:tav>
                                        <p:tav tm="100000">
                                          <p:val>
                                            <p:fltVal val="0"/>
                                          </p:val>
                                        </p:tav>
                                      </p:tavLst>
                                    </p:anim>
                                    <p:animEffect transition="out" filter="fade">
                                      <p:cBhvr>
                                        <p:cTn id="95" dur="500"/>
                                        <p:tgtEl>
                                          <p:spTgt spid="6">
                                            <p:txEl>
                                              <p:pRg st="0" end="0"/>
                                            </p:txEl>
                                          </p:spTgt>
                                        </p:tgtEl>
                                      </p:cBhvr>
                                    </p:animEffect>
                                    <p:set>
                                      <p:cBhvr>
                                        <p:cTn id="96" dur="1" fill="hold">
                                          <p:stCondLst>
                                            <p:cond delay="499"/>
                                          </p:stCondLst>
                                        </p:cTn>
                                        <p:tgtEl>
                                          <p:spTgt spid="6">
                                            <p:txEl>
                                              <p:pRg st="0" end="0"/>
                                            </p:txEl>
                                          </p:spTgt>
                                        </p:tgtEl>
                                        <p:attrNameLst>
                                          <p:attrName>style.visibility</p:attrName>
                                        </p:attrNameLst>
                                      </p:cBhvr>
                                      <p:to>
                                        <p:strVal val="hidden"/>
                                      </p:to>
                                    </p:set>
                                  </p:childTnLst>
                                </p:cTn>
                              </p:par>
                              <p:par>
                                <p:cTn id="97" presetID="53" presetClass="exit" presetSubtype="32" fill="hold" nodeType="withEffect">
                                  <p:stCondLst>
                                    <p:cond delay="0"/>
                                  </p:stCondLst>
                                  <p:childTnLst>
                                    <p:anim calcmode="lin" valueType="num">
                                      <p:cBhvr>
                                        <p:cTn id="98" dur="500"/>
                                        <p:tgtEl>
                                          <p:spTgt spid="6">
                                            <p:txEl>
                                              <p:pRg st="1" end="1"/>
                                            </p:txEl>
                                          </p:spTgt>
                                        </p:tgtEl>
                                        <p:attrNameLst>
                                          <p:attrName>ppt_w</p:attrName>
                                        </p:attrNameLst>
                                      </p:cBhvr>
                                      <p:tavLst>
                                        <p:tav tm="0">
                                          <p:val>
                                            <p:strVal val="ppt_w"/>
                                          </p:val>
                                        </p:tav>
                                        <p:tav tm="100000">
                                          <p:val>
                                            <p:fltVal val="0"/>
                                          </p:val>
                                        </p:tav>
                                      </p:tavLst>
                                    </p:anim>
                                    <p:anim calcmode="lin" valueType="num">
                                      <p:cBhvr>
                                        <p:cTn id="99" dur="500"/>
                                        <p:tgtEl>
                                          <p:spTgt spid="6">
                                            <p:txEl>
                                              <p:pRg st="1" end="1"/>
                                            </p:txEl>
                                          </p:spTgt>
                                        </p:tgtEl>
                                        <p:attrNameLst>
                                          <p:attrName>ppt_h</p:attrName>
                                        </p:attrNameLst>
                                      </p:cBhvr>
                                      <p:tavLst>
                                        <p:tav tm="0">
                                          <p:val>
                                            <p:strVal val="ppt_h"/>
                                          </p:val>
                                        </p:tav>
                                        <p:tav tm="100000">
                                          <p:val>
                                            <p:fltVal val="0"/>
                                          </p:val>
                                        </p:tav>
                                      </p:tavLst>
                                    </p:anim>
                                    <p:animEffect transition="out" filter="fade">
                                      <p:cBhvr>
                                        <p:cTn id="100" dur="500"/>
                                        <p:tgtEl>
                                          <p:spTgt spid="6">
                                            <p:txEl>
                                              <p:pRg st="1" end="1"/>
                                            </p:txEl>
                                          </p:spTgt>
                                        </p:tgtEl>
                                      </p:cBhvr>
                                    </p:animEffect>
                                    <p:set>
                                      <p:cBhvr>
                                        <p:cTn id="101" dur="1" fill="hold">
                                          <p:stCondLst>
                                            <p:cond delay="499"/>
                                          </p:stCondLst>
                                        </p:cTn>
                                        <p:tgtEl>
                                          <p:spTgt spid="6">
                                            <p:txEl>
                                              <p:pRg st="1" end="1"/>
                                            </p:txEl>
                                          </p:spTgt>
                                        </p:tgtEl>
                                        <p:attrNameLst>
                                          <p:attrName>style.visibility</p:attrName>
                                        </p:attrNameLst>
                                      </p:cBhvr>
                                      <p:to>
                                        <p:strVal val="hidden"/>
                                      </p:to>
                                    </p:set>
                                  </p:childTnLst>
                                </p:cTn>
                              </p:par>
                              <p:par>
                                <p:cTn id="102" presetID="53" presetClass="exit" presetSubtype="32" fill="hold" nodeType="withEffect">
                                  <p:stCondLst>
                                    <p:cond delay="0"/>
                                  </p:stCondLst>
                                  <p:childTnLst>
                                    <p:anim calcmode="lin" valueType="num">
                                      <p:cBhvr>
                                        <p:cTn id="103" dur="500"/>
                                        <p:tgtEl>
                                          <p:spTgt spid="6">
                                            <p:txEl>
                                              <p:pRg st="2" end="2"/>
                                            </p:txEl>
                                          </p:spTgt>
                                        </p:tgtEl>
                                        <p:attrNameLst>
                                          <p:attrName>ppt_w</p:attrName>
                                        </p:attrNameLst>
                                      </p:cBhvr>
                                      <p:tavLst>
                                        <p:tav tm="0">
                                          <p:val>
                                            <p:strVal val="ppt_w"/>
                                          </p:val>
                                        </p:tav>
                                        <p:tav tm="100000">
                                          <p:val>
                                            <p:fltVal val="0"/>
                                          </p:val>
                                        </p:tav>
                                      </p:tavLst>
                                    </p:anim>
                                    <p:anim calcmode="lin" valueType="num">
                                      <p:cBhvr>
                                        <p:cTn id="104" dur="500"/>
                                        <p:tgtEl>
                                          <p:spTgt spid="6">
                                            <p:txEl>
                                              <p:pRg st="2" end="2"/>
                                            </p:txEl>
                                          </p:spTgt>
                                        </p:tgtEl>
                                        <p:attrNameLst>
                                          <p:attrName>ppt_h</p:attrName>
                                        </p:attrNameLst>
                                      </p:cBhvr>
                                      <p:tavLst>
                                        <p:tav tm="0">
                                          <p:val>
                                            <p:strVal val="ppt_h"/>
                                          </p:val>
                                        </p:tav>
                                        <p:tav tm="100000">
                                          <p:val>
                                            <p:fltVal val="0"/>
                                          </p:val>
                                        </p:tav>
                                      </p:tavLst>
                                    </p:anim>
                                    <p:animEffect transition="out" filter="fade">
                                      <p:cBhvr>
                                        <p:cTn id="105" dur="500"/>
                                        <p:tgtEl>
                                          <p:spTgt spid="6">
                                            <p:txEl>
                                              <p:pRg st="2" end="2"/>
                                            </p:txEl>
                                          </p:spTgt>
                                        </p:tgtEl>
                                      </p:cBhvr>
                                    </p:animEffect>
                                    <p:set>
                                      <p:cBhvr>
                                        <p:cTn id="106" dur="1" fill="hold">
                                          <p:stCondLst>
                                            <p:cond delay="499"/>
                                          </p:stCondLst>
                                        </p:cTn>
                                        <p:tgtEl>
                                          <p:spTgt spid="6">
                                            <p:txEl>
                                              <p:pRg st="2" end="2"/>
                                            </p:txEl>
                                          </p:spTgt>
                                        </p:tgtEl>
                                        <p:attrNameLst>
                                          <p:attrName>style.visibility</p:attrName>
                                        </p:attrNameLst>
                                      </p:cBhvr>
                                      <p:to>
                                        <p:strVal val="hidden"/>
                                      </p:to>
                                    </p:set>
                                  </p:childTnLst>
                                </p:cTn>
                              </p:par>
                              <p:par>
                                <p:cTn id="107" presetID="53" presetClass="exit" presetSubtype="32" fill="hold" nodeType="withEffect">
                                  <p:stCondLst>
                                    <p:cond delay="0"/>
                                  </p:stCondLst>
                                  <p:childTnLst>
                                    <p:anim calcmode="lin" valueType="num">
                                      <p:cBhvr>
                                        <p:cTn id="108" dur="500"/>
                                        <p:tgtEl>
                                          <p:spTgt spid="6">
                                            <p:txEl>
                                              <p:pRg st="3" end="3"/>
                                            </p:txEl>
                                          </p:spTgt>
                                        </p:tgtEl>
                                        <p:attrNameLst>
                                          <p:attrName>ppt_w</p:attrName>
                                        </p:attrNameLst>
                                      </p:cBhvr>
                                      <p:tavLst>
                                        <p:tav tm="0">
                                          <p:val>
                                            <p:strVal val="ppt_w"/>
                                          </p:val>
                                        </p:tav>
                                        <p:tav tm="100000">
                                          <p:val>
                                            <p:fltVal val="0"/>
                                          </p:val>
                                        </p:tav>
                                      </p:tavLst>
                                    </p:anim>
                                    <p:anim calcmode="lin" valueType="num">
                                      <p:cBhvr>
                                        <p:cTn id="109" dur="500"/>
                                        <p:tgtEl>
                                          <p:spTgt spid="6">
                                            <p:txEl>
                                              <p:pRg st="3" end="3"/>
                                            </p:txEl>
                                          </p:spTgt>
                                        </p:tgtEl>
                                        <p:attrNameLst>
                                          <p:attrName>ppt_h</p:attrName>
                                        </p:attrNameLst>
                                      </p:cBhvr>
                                      <p:tavLst>
                                        <p:tav tm="0">
                                          <p:val>
                                            <p:strVal val="ppt_h"/>
                                          </p:val>
                                        </p:tav>
                                        <p:tav tm="100000">
                                          <p:val>
                                            <p:fltVal val="0"/>
                                          </p:val>
                                        </p:tav>
                                      </p:tavLst>
                                    </p:anim>
                                    <p:animEffect transition="out" filter="fade">
                                      <p:cBhvr>
                                        <p:cTn id="110" dur="500"/>
                                        <p:tgtEl>
                                          <p:spTgt spid="6">
                                            <p:txEl>
                                              <p:pRg st="3" end="3"/>
                                            </p:txEl>
                                          </p:spTgt>
                                        </p:tgtEl>
                                      </p:cBhvr>
                                    </p:animEffect>
                                    <p:set>
                                      <p:cBhvr>
                                        <p:cTn id="111" dur="1" fill="hold">
                                          <p:stCondLst>
                                            <p:cond delay="499"/>
                                          </p:stCondLst>
                                        </p:cTn>
                                        <p:tgtEl>
                                          <p:spTgt spid="6">
                                            <p:txEl>
                                              <p:pRg st="3" end="3"/>
                                            </p:txEl>
                                          </p:spTgt>
                                        </p:tgtEl>
                                        <p:attrNameLst>
                                          <p:attrName>style.visibility</p:attrName>
                                        </p:attrNameLst>
                                      </p:cBhvr>
                                      <p:to>
                                        <p:strVal val="hidden"/>
                                      </p:to>
                                    </p:set>
                                  </p:childTnLst>
                                </p:cTn>
                              </p:par>
                              <p:par>
                                <p:cTn id="112" presetID="53" presetClass="exit" presetSubtype="32" fill="hold" nodeType="withEffect">
                                  <p:stCondLst>
                                    <p:cond delay="0"/>
                                  </p:stCondLst>
                                  <p:childTnLst>
                                    <p:anim calcmode="lin" valueType="num">
                                      <p:cBhvr>
                                        <p:cTn id="113" dur="500"/>
                                        <p:tgtEl>
                                          <p:spTgt spid="6">
                                            <p:txEl>
                                              <p:pRg st="4" end="4"/>
                                            </p:txEl>
                                          </p:spTgt>
                                        </p:tgtEl>
                                        <p:attrNameLst>
                                          <p:attrName>ppt_w</p:attrName>
                                        </p:attrNameLst>
                                      </p:cBhvr>
                                      <p:tavLst>
                                        <p:tav tm="0">
                                          <p:val>
                                            <p:strVal val="ppt_w"/>
                                          </p:val>
                                        </p:tav>
                                        <p:tav tm="100000">
                                          <p:val>
                                            <p:fltVal val="0"/>
                                          </p:val>
                                        </p:tav>
                                      </p:tavLst>
                                    </p:anim>
                                    <p:anim calcmode="lin" valueType="num">
                                      <p:cBhvr>
                                        <p:cTn id="114" dur="500"/>
                                        <p:tgtEl>
                                          <p:spTgt spid="6">
                                            <p:txEl>
                                              <p:pRg st="4" end="4"/>
                                            </p:txEl>
                                          </p:spTgt>
                                        </p:tgtEl>
                                        <p:attrNameLst>
                                          <p:attrName>ppt_h</p:attrName>
                                        </p:attrNameLst>
                                      </p:cBhvr>
                                      <p:tavLst>
                                        <p:tav tm="0">
                                          <p:val>
                                            <p:strVal val="ppt_h"/>
                                          </p:val>
                                        </p:tav>
                                        <p:tav tm="100000">
                                          <p:val>
                                            <p:fltVal val="0"/>
                                          </p:val>
                                        </p:tav>
                                      </p:tavLst>
                                    </p:anim>
                                    <p:animEffect transition="out" filter="fade">
                                      <p:cBhvr>
                                        <p:cTn id="115" dur="500"/>
                                        <p:tgtEl>
                                          <p:spTgt spid="6">
                                            <p:txEl>
                                              <p:pRg st="4" end="4"/>
                                            </p:txEl>
                                          </p:spTgt>
                                        </p:tgtEl>
                                      </p:cBhvr>
                                    </p:animEffect>
                                    <p:set>
                                      <p:cBhvr>
                                        <p:cTn id="116" dur="1" fill="hold">
                                          <p:stCondLst>
                                            <p:cond delay="499"/>
                                          </p:stCondLst>
                                        </p:cTn>
                                        <p:tgtEl>
                                          <p:spTgt spid="6">
                                            <p:txEl>
                                              <p:pRg st="4" end="4"/>
                                            </p:txEl>
                                          </p:spTgt>
                                        </p:tgtEl>
                                        <p:attrNameLst>
                                          <p:attrName>style.visibility</p:attrName>
                                        </p:attrNameLst>
                                      </p:cBhvr>
                                      <p:to>
                                        <p:strVal val="hidden"/>
                                      </p:to>
                                    </p:set>
                                  </p:childTnLst>
                                </p:cTn>
                              </p:par>
                              <p:par>
                                <p:cTn id="117" presetID="53" presetClass="exit" presetSubtype="32" fill="hold" nodeType="withEffect">
                                  <p:stCondLst>
                                    <p:cond delay="0"/>
                                  </p:stCondLst>
                                  <p:childTnLst>
                                    <p:anim calcmode="lin" valueType="num">
                                      <p:cBhvr>
                                        <p:cTn id="118" dur="500"/>
                                        <p:tgtEl>
                                          <p:spTgt spid="6">
                                            <p:txEl>
                                              <p:pRg st="5" end="5"/>
                                            </p:txEl>
                                          </p:spTgt>
                                        </p:tgtEl>
                                        <p:attrNameLst>
                                          <p:attrName>ppt_w</p:attrName>
                                        </p:attrNameLst>
                                      </p:cBhvr>
                                      <p:tavLst>
                                        <p:tav tm="0">
                                          <p:val>
                                            <p:strVal val="ppt_w"/>
                                          </p:val>
                                        </p:tav>
                                        <p:tav tm="100000">
                                          <p:val>
                                            <p:fltVal val="0"/>
                                          </p:val>
                                        </p:tav>
                                      </p:tavLst>
                                    </p:anim>
                                    <p:anim calcmode="lin" valueType="num">
                                      <p:cBhvr>
                                        <p:cTn id="119" dur="500"/>
                                        <p:tgtEl>
                                          <p:spTgt spid="6">
                                            <p:txEl>
                                              <p:pRg st="5" end="5"/>
                                            </p:txEl>
                                          </p:spTgt>
                                        </p:tgtEl>
                                        <p:attrNameLst>
                                          <p:attrName>ppt_h</p:attrName>
                                        </p:attrNameLst>
                                      </p:cBhvr>
                                      <p:tavLst>
                                        <p:tav tm="0">
                                          <p:val>
                                            <p:strVal val="ppt_h"/>
                                          </p:val>
                                        </p:tav>
                                        <p:tav tm="100000">
                                          <p:val>
                                            <p:fltVal val="0"/>
                                          </p:val>
                                        </p:tav>
                                      </p:tavLst>
                                    </p:anim>
                                    <p:animEffect transition="out" filter="fade">
                                      <p:cBhvr>
                                        <p:cTn id="120" dur="500"/>
                                        <p:tgtEl>
                                          <p:spTgt spid="6">
                                            <p:txEl>
                                              <p:pRg st="5" end="5"/>
                                            </p:txEl>
                                          </p:spTgt>
                                        </p:tgtEl>
                                      </p:cBhvr>
                                    </p:animEffect>
                                    <p:set>
                                      <p:cBhvr>
                                        <p:cTn id="121" dur="1" fill="hold">
                                          <p:stCondLst>
                                            <p:cond delay="499"/>
                                          </p:stCondLst>
                                        </p:cTn>
                                        <p:tgtEl>
                                          <p:spTgt spid="6">
                                            <p:txEl>
                                              <p:pRg st="5" end="5"/>
                                            </p:txEl>
                                          </p:spTgt>
                                        </p:tgtEl>
                                        <p:attrNameLst>
                                          <p:attrName>style.visibility</p:attrName>
                                        </p:attrNameLst>
                                      </p:cBhvr>
                                      <p:to>
                                        <p:strVal val="hidden"/>
                                      </p:to>
                                    </p:set>
                                  </p:childTnLst>
                                </p:cTn>
                              </p:par>
                              <p:par>
                                <p:cTn id="122" presetID="53" presetClass="exit" presetSubtype="32" fill="hold" nodeType="withEffect">
                                  <p:stCondLst>
                                    <p:cond delay="0"/>
                                  </p:stCondLst>
                                  <p:childTnLst>
                                    <p:anim calcmode="lin" valueType="num">
                                      <p:cBhvr>
                                        <p:cTn id="123" dur="500"/>
                                        <p:tgtEl>
                                          <p:spTgt spid="6">
                                            <p:txEl>
                                              <p:pRg st="6" end="6"/>
                                            </p:txEl>
                                          </p:spTgt>
                                        </p:tgtEl>
                                        <p:attrNameLst>
                                          <p:attrName>ppt_w</p:attrName>
                                        </p:attrNameLst>
                                      </p:cBhvr>
                                      <p:tavLst>
                                        <p:tav tm="0">
                                          <p:val>
                                            <p:strVal val="ppt_w"/>
                                          </p:val>
                                        </p:tav>
                                        <p:tav tm="100000">
                                          <p:val>
                                            <p:fltVal val="0"/>
                                          </p:val>
                                        </p:tav>
                                      </p:tavLst>
                                    </p:anim>
                                    <p:anim calcmode="lin" valueType="num">
                                      <p:cBhvr>
                                        <p:cTn id="124" dur="500"/>
                                        <p:tgtEl>
                                          <p:spTgt spid="6">
                                            <p:txEl>
                                              <p:pRg st="6" end="6"/>
                                            </p:txEl>
                                          </p:spTgt>
                                        </p:tgtEl>
                                        <p:attrNameLst>
                                          <p:attrName>ppt_h</p:attrName>
                                        </p:attrNameLst>
                                      </p:cBhvr>
                                      <p:tavLst>
                                        <p:tav tm="0">
                                          <p:val>
                                            <p:strVal val="ppt_h"/>
                                          </p:val>
                                        </p:tav>
                                        <p:tav tm="100000">
                                          <p:val>
                                            <p:fltVal val="0"/>
                                          </p:val>
                                        </p:tav>
                                      </p:tavLst>
                                    </p:anim>
                                    <p:animEffect transition="out" filter="fade">
                                      <p:cBhvr>
                                        <p:cTn id="125" dur="500"/>
                                        <p:tgtEl>
                                          <p:spTgt spid="6">
                                            <p:txEl>
                                              <p:pRg st="6" end="6"/>
                                            </p:txEl>
                                          </p:spTgt>
                                        </p:tgtEl>
                                      </p:cBhvr>
                                    </p:animEffect>
                                    <p:set>
                                      <p:cBhvr>
                                        <p:cTn id="126" dur="1" fill="hold">
                                          <p:stCondLst>
                                            <p:cond delay="499"/>
                                          </p:stCondLst>
                                        </p:cTn>
                                        <p:tgtEl>
                                          <p:spTgt spid="6">
                                            <p:txEl>
                                              <p:pRg st="6" end="6"/>
                                            </p:txEl>
                                          </p:spTgt>
                                        </p:tgtEl>
                                        <p:attrNameLst>
                                          <p:attrName>style.visibility</p:attrName>
                                        </p:attrNameLst>
                                      </p:cBhvr>
                                      <p:to>
                                        <p:strVal val="hidden"/>
                                      </p:to>
                                    </p:set>
                                  </p:childTnLst>
                                </p:cTn>
                              </p:par>
                              <p:par>
                                <p:cTn id="127" presetID="53" presetClass="exit" presetSubtype="32" fill="hold" nodeType="withEffect">
                                  <p:stCondLst>
                                    <p:cond delay="0"/>
                                  </p:stCondLst>
                                  <p:childTnLst>
                                    <p:anim calcmode="lin" valueType="num">
                                      <p:cBhvr>
                                        <p:cTn id="128" dur="500"/>
                                        <p:tgtEl>
                                          <p:spTgt spid="34"/>
                                        </p:tgtEl>
                                        <p:attrNameLst>
                                          <p:attrName>ppt_w</p:attrName>
                                        </p:attrNameLst>
                                      </p:cBhvr>
                                      <p:tavLst>
                                        <p:tav tm="0">
                                          <p:val>
                                            <p:strVal val="ppt_w"/>
                                          </p:val>
                                        </p:tav>
                                        <p:tav tm="100000">
                                          <p:val>
                                            <p:fltVal val="0"/>
                                          </p:val>
                                        </p:tav>
                                      </p:tavLst>
                                    </p:anim>
                                    <p:anim calcmode="lin" valueType="num">
                                      <p:cBhvr>
                                        <p:cTn id="129" dur="500"/>
                                        <p:tgtEl>
                                          <p:spTgt spid="34"/>
                                        </p:tgtEl>
                                        <p:attrNameLst>
                                          <p:attrName>ppt_h</p:attrName>
                                        </p:attrNameLst>
                                      </p:cBhvr>
                                      <p:tavLst>
                                        <p:tav tm="0">
                                          <p:val>
                                            <p:strVal val="ppt_h"/>
                                          </p:val>
                                        </p:tav>
                                        <p:tav tm="100000">
                                          <p:val>
                                            <p:fltVal val="0"/>
                                          </p:val>
                                        </p:tav>
                                      </p:tavLst>
                                    </p:anim>
                                    <p:animEffect transition="out" filter="fade">
                                      <p:cBhvr>
                                        <p:cTn id="130" dur="500"/>
                                        <p:tgtEl>
                                          <p:spTgt spid="34"/>
                                        </p:tgtEl>
                                      </p:cBhvr>
                                    </p:animEffect>
                                    <p:set>
                                      <p:cBhvr>
                                        <p:cTn id="131" dur="1" fill="hold">
                                          <p:stCondLst>
                                            <p:cond delay="499"/>
                                          </p:stCondLst>
                                        </p:cTn>
                                        <p:tgtEl>
                                          <p:spTgt spid="3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allAtOnce" animBg="1"/>
      <p:bldP spid="35"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605116-DEBF-4DCD-872D-8AF7C3EA7D22}"/>
              </a:ext>
            </a:extLst>
          </p:cNvPr>
          <p:cNvSpPr>
            <a:spLocks noGrp="1"/>
          </p:cNvSpPr>
          <p:nvPr>
            <p:ph type="title"/>
          </p:nvPr>
        </p:nvSpPr>
        <p:spPr/>
        <p:txBody>
          <a:bodyPr/>
          <a:lstStyle/>
          <a:p>
            <a:r>
              <a:rPr lang="en-US" altLang="zh-CN" dirty="0"/>
              <a:t>10.2.3   </a:t>
            </a:r>
            <a:r>
              <a:rPr lang="zh-CN" altLang="en-US" dirty="0"/>
              <a:t>常用的优化方法</a:t>
            </a:r>
          </a:p>
        </p:txBody>
      </p:sp>
      <p:sp>
        <p:nvSpPr>
          <p:cNvPr id="3" name="内容占位符 2">
            <a:extLst>
              <a:ext uri="{FF2B5EF4-FFF2-40B4-BE49-F238E27FC236}">
                <a16:creationId xmlns:a16="http://schemas.microsoft.com/office/drawing/2014/main" id="{554158E9-B889-43B0-833A-67A5A55ABFF9}"/>
              </a:ext>
            </a:extLst>
          </p:cNvPr>
          <p:cNvSpPr>
            <a:spLocks noGrp="1"/>
          </p:cNvSpPr>
          <p:nvPr>
            <p:ph idx="1"/>
          </p:nvPr>
        </p:nvSpPr>
        <p:spPr>
          <a:xfrm>
            <a:off x="487822" y="942764"/>
            <a:ext cx="1606021" cy="713758"/>
          </a:xfrm>
        </p:spPr>
        <p:txBody>
          <a:bodyPr/>
          <a:lstStyle/>
          <a:p>
            <a:r>
              <a:rPr lang="zh-CN" altLang="en-US" dirty="0"/>
              <a:t>例</a:t>
            </a:r>
          </a:p>
        </p:txBody>
      </p:sp>
      <p:sp>
        <p:nvSpPr>
          <p:cNvPr id="5" name="Rectangle 33">
            <a:extLst>
              <a:ext uri="{FF2B5EF4-FFF2-40B4-BE49-F238E27FC236}">
                <a16:creationId xmlns:a16="http://schemas.microsoft.com/office/drawing/2014/main" id="{7BC87746-8E17-46C6-BE0F-85927F448095}"/>
              </a:ext>
            </a:extLst>
          </p:cNvPr>
          <p:cNvSpPr>
            <a:spLocks noChangeArrowheads="1"/>
          </p:cNvSpPr>
          <p:nvPr/>
        </p:nvSpPr>
        <p:spPr bwMode="auto">
          <a:xfrm>
            <a:off x="2886006" y="3532399"/>
            <a:ext cx="1189037" cy="2403475"/>
          </a:xfrm>
          <a:prstGeom prst="rect">
            <a:avLst/>
          </a:prstGeom>
          <a:solidFill>
            <a:schemeClr val="bg1"/>
          </a:solidFill>
          <a:ln w="25400">
            <a:solidFill>
              <a:sysClr val="windowText" lastClr="000000"/>
            </a:solidFill>
            <a:miter lim="800000"/>
            <a:headEnd/>
            <a:tailEnd/>
          </a:ln>
          <a:effectLst>
            <a:outerShdw blurRad="50800" dist="50800" dir="2700000" algn="ctr" rotWithShape="0">
              <a:schemeClr val="tx1">
                <a:alpha val="40000"/>
              </a:schemeClr>
            </a:outerShdw>
          </a:effectLst>
        </p:spPr>
        <p:txBody>
          <a:bodyPr lIns="68580" tIns="0" rIns="68580" bIns="0"/>
          <a:lstStyle/>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x</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2</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9</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4</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2</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9</a:t>
            </a:r>
            <a:endPar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endParaRP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4</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x</a:t>
            </a: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0" u="none" strike="noStrike" kern="0" cap="none" spc="0" normalizeH="0" baseline="0" noProof="0" dirty="0" err="1">
                <a:ln>
                  <a:noFill/>
                </a:ln>
                <a:solidFill>
                  <a:prstClr val="black"/>
                </a:solidFill>
                <a:effectLst/>
                <a:uLnTx/>
                <a:uFillTx/>
                <a:latin typeface="Times New Roman" pitchFamily="18" charset="0"/>
                <a:ea typeface="宋体" panose="02010600030101010101" pitchFamily="2" charset="-122"/>
              </a:rPr>
              <a:t>goto</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B</a:t>
            </a:r>
            <a:r>
              <a:rPr kumimoji="0" lang="en-US" altLang="zh-CN" sz="1800" b="1" i="0"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2</a:t>
            </a:r>
          </a:p>
        </p:txBody>
      </p:sp>
      <p:sp>
        <p:nvSpPr>
          <p:cNvPr id="7" name="Rectangle 25">
            <a:extLst>
              <a:ext uri="{FF2B5EF4-FFF2-40B4-BE49-F238E27FC236}">
                <a16:creationId xmlns:a16="http://schemas.microsoft.com/office/drawing/2014/main" id="{4E0E3B0A-1D47-4CDC-A0CB-2D04E55DE95A}"/>
              </a:ext>
            </a:extLst>
          </p:cNvPr>
          <p:cNvSpPr>
            <a:spLocks noChangeArrowheads="1"/>
          </p:cNvSpPr>
          <p:nvPr/>
        </p:nvSpPr>
        <p:spPr bwMode="auto">
          <a:xfrm>
            <a:off x="7475468" y="1471824"/>
            <a:ext cx="1243013" cy="1458912"/>
          </a:xfrm>
          <a:prstGeom prst="rect">
            <a:avLst/>
          </a:prstGeom>
          <a:solidFill>
            <a:schemeClr val="accent6">
              <a:lumMod val="20000"/>
              <a:lumOff val="80000"/>
            </a:schemeClr>
          </a:solidFill>
          <a:ln w="25400">
            <a:solidFill>
              <a:sysClr val="windowText" lastClr="000000"/>
            </a:solidFill>
            <a:prstDash val="lgDash"/>
            <a:miter lim="800000"/>
            <a:headEnd/>
            <a:tailEnd/>
          </a:ln>
        </p:spPr>
        <p:txBody>
          <a:bodyPr lIns="68580" tIns="0" rIns="68580" bIns="0"/>
          <a:lstStyle/>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x</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srgbClr val="FF0000"/>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srgbClr val="FF0000"/>
                </a:solidFill>
                <a:effectLst/>
                <a:uLnTx/>
                <a:uFillTx/>
                <a:latin typeface="Times New Roman" pitchFamily="18" charset="0"/>
                <a:ea typeface="宋体" panose="02010600030101010101" pitchFamily="2" charset="-122"/>
              </a:rPr>
              <a:t>2</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9</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srgbClr val="FF0000"/>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srgbClr val="FF0000"/>
                </a:solidFill>
                <a:effectLst/>
                <a:uLnTx/>
                <a:uFillTx/>
                <a:latin typeface="Times New Roman" pitchFamily="18" charset="0"/>
                <a:ea typeface="宋体" panose="02010600030101010101" pitchFamily="2" charset="-122"/>
              </a:rPr>
              <a:t>4</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srgbClr val="FF0000"/>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srgbClr val="FF0000"/>
                </a:solidFill>
                <a:effectLst/>
                <a:uLnTx/>
                <a:uFillTx/>
                <a:latin typeface="Times New Roman" pitchFamily="18" charset="0"/>
                <a:ea typeface="宋体" panose="02010600030101010101" pitchFamily="2" charset="-122"/>
              </a:rPr>
              <a:t>2</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9</a:t>
            </a:r>
            <a:endPar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endParaRP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srgbClr val="FF0000"/>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srgbClr val="FF0000"/>
                </a:solidFill>
                <a:effectLst/>
                <a:uLnTx/>
                <a:uFillTx/>
                <a:latin typeface="Times New Roman" pitchFamily="18" charset="0"/>
                <a:ea typeface="宋体" panose="02010600030101010101" pitchFamily="2" charset="-122"/>
              </a:rPr>
              <a:t>4</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x</a:t>
            </a: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0" u="none" strike="noStrike" kern="0" cap="none" spc="0" normalizeH="0" baseline="0" noProof="0" dirty="0" err="1">
                <a:ln>
                  <a:noFill/>
                </a:ln>
                <a:solidFill>
                  <a:prstClr val="black"/>
                </a:solidFill>
                <a:effectLst/>
                <a:uLnTx/>
                <a:uFillTx/>
                <a:latin typeface="Times New Roman" pitchFamily="18" charset="0"/>
                <a:ea typeface="宋体" panose="02010600030101010101" pitchFamily="2" charset="-122"/>
              </a:rPr>
              <a:t>goto</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B</a:t>
            </a:r>
            <a:r>
              <a:rPr kumimoji="0" lang="en-US" altLang="zh-CN" sz="1800" b="1" i="0"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2</a:t>
            </a:r>
          </a:p>
        </p:txBody>
      </p:sp>
      <p:sp>
        <p:nvSpPr>
          <p:cNvPr id="9" name="Rectangle 4">
            <a:extLst>
              <a:ext uri="{FF2B5EF4-FFF2-40B4-BE49-F238E27FC236}">
                <a16:creationId xmlns:a16="http://schemas.microsoft.com/office/drawing/2014/main" id="{C623E6EA-A71C-466D-B0D7-F38D81E52058}"/>
              </a:ext>
            </a:extLst>
          </p:cNvPr>
          <p:cNvSpPr>
            <a:spLocks noChangeArrowheads="1"/>
          </p:cNvSpPr>
          <p:nvPr/>
        </p:nvSpPr>
        <p:spPr bwMode="auto">
          <a:xfrm>
            <a:off x="4964043" y="1489286"/>
            <a:ext cx="1693863" cy="814388"/>
          </a:xfrm>
          <a:prstGeom prst="rect">
            <a:avLst/>
          </a:prstGeom>
          <a:solidFill>
            <a:schemeClr val="bg1"/>
          </a:solidFill>
          <a:ln w="25400">
            <a:solidFill>
              <a:sysClr val="windowText" lastClr="000000"/>
            </a:solidFill>
            <a:miter lim="800000"/>
            <a:headEnd/>
            <a:tailEnd/>
          </a:ln>
          <a:effectLst>
            <a:outerShdw blurRad="50800" dist="50800" dir="2700000" algn="ctr" rotWithShape="0">
              <a:schemeClr val="tx1">
                <a:alpha val="40000"/>
              </a:schemeClr>
            </a:outerShdw>
          </a:effectLst>
        </p:spPr>
        <p:txBody>
          <a:bodyPr lIns="68580" tIns="27000" rIns="68580" bIns="0"/>
          <a:lstStyle/>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a:ln>
                  <a:noFill/>
                </a:ln>
                <a:solidFill>
                  <a:prstClr val="black"/>
                </a:solidFill>
                <a:effectLst/>
                <a:uLnTx/>
                <a:uFillTx/>
                <a:latin typeface="Times New Roman" pitchFamily="18" charset="0"/>
                <a:ea typeface="宋体" panose="02010600030101010101" pitchFamily="2" charset="-122"/>
              </a:rPr>
              <a:t>i</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m </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sym typeface="Symbol" pitchFamily="18" charset="2"/>
              </a:rPr>
              <a:t></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1</a:t>
            </a:r>
          </a:p>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j</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n</a:t>
            </a:r>
          </a:p>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1</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4 </a:t>
            </a:r>
            <a:r>
              <a:rPr kumimoji="0" lang="en-US" altLang="zh-CN" sz="1800" b="1" i="0" u="none" strike="noStrike" kern="0" cap="none" spc="0" normalizeH="0" baseline="0" noProof="0" dirty="0">
                <a:ln>
                  <a:noFill/>
                </a:ln>
                <a:solidFill>
                  <a:prstClr val="black"/>
                </a:solidFill>
                <a:effectLst/>
                <a:uLnTx/>
                <a:uFillTx/>
                <a:latin typeface="宋体" pitchFamily="2" charset="-122"/>
                <a:ea typeface="宋体" panose="02010600030101010101" pitchFamily="2" charset="-122"/>
              </a:rPr>
              <a:t>*</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n</a:t>
            </a:r>
          </a:p>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v</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1</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p>
        </p:txBody>
      </p:sp>
      <p:sp>
        <p:nvSpPr>
          <p:cNvPr id="10" name="Rectangle 5">
            <a:extLst>
              <a:ext uri="{FF2B5EF4-FFF2-40B4-BE49-F238E27FC236}">
                <a16:creationId xmlns:a16="http://schemas.microsoft.com/office/drawing/2014/main" id="{FCE5F384-08CF-4C4E-B9E6-EA1488B1BAA8}"/>
              </a:ext>
            </a:extLst>
          </p:cNvPr>
          <p:cNvSpPr>
            <a:spLocks noChangeArrowheads="1"/>
          </p:cNvSpPr>
          <p:nvPr/>
        </p:nvSpPr>
        <p:spPr bwMode="auto">
          <a:xfrm>
            <a:off x="4960868" y="2627524"/>
            <a:ext cx="1711325" cy="814387"/>
          </a:xfrm>
          <a:prstGeom prst="rect">
            <a:avLst/>
          </a:prstGeom>
          <a:solidFill>
            <a:schemeClr val="bg1"/>
          </a:solidFill>
          <a:ln w="25400">
            <a:solidFill>
              <a:sysClr val="windowText" lastClr="000000"/>
            </a:solidFill>
            <a:miter lim="800000"/>
            <a:headEnd/>
            <a:tailEnd/>
          </a:ln>
          <a:effectLst>
            <a:outerShdw blurRad="50800" dist="50800" dir="2700000" algn="ctr" rotWithShape="0">
              <a:schemeClr val="tx1">
                <a:alpha val="40000"/>
              </a:schemeClr>
            </a:outerShdw>
          </a:effectLst>
        </p:spPr>
        <p:txBody>
          <a:bodyPr lIns="68580" tIns="27000" rIns="68580" bIns="27000"/>
          <a:lstStyle/>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a:ln>
                  <a:noFill/>
                </a:ln>
                <a:solidFill>
                  <a:prstClr val="black"/>
                </a:solidFill>
                <a:effectLst/>
                <a:uLnTx/>
                <a:uFillTx/>
                <a:latin typeface="Times New Roman" pitchFamily="18" charset="0"/>
                <a:ea typeface="宋体" panose="02010600030101010101" pitchFamily="2" charset="-122"/>
              </a:rPr>
              <a:t>i</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a:ln>
                  <a:noFill/>
                </a:ln>
                <a:solidFill>
                  <a:prstClr val="black"/>
                </a:solidFill>
                <a:effectLst/>
                <a:uLnTx/>
                <a:uFillTx/>
                <a:latin typeface="Times New Roman" pitchFamily="18" charset="0"/>
                <a:ea typeface="宋体" panose="02010600030101010101" pitchFamily="2" charset="-122"/>
              </a:rPr>
              <a:t>i</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+ 1</a:t>
            </a:r>
          </a:p>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2</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4 </a:t>
            </a:r>
            <a:r>
              <a:rPr kumimoji="0" lang="en-US" altLang="zh-CN" sz="1800" b="1" i="0" u="none" strike="noStrike" kern="0" cap="none" spc="0" normalizeH="0" baseline="0" noProof="0" dirty="0">
                <a:ln>
                  <a:noFill/>
                </a:ln>
                <a:solidFill>
                  <a:prstClr val="black"/>
                </a:solidFill>
                <a:effectLst/>
                <a:uLnTx/>
                <a:uFillTx/>
                <a:latin typeface="宋体" pitchFamily="2" charset="-122"/>
                <a:ea typeface="宋体" panose="02010600030101010101" pitchFamily="2" charset="-122"/>
              </a:rPr>
              <a:t>*</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a:ln>
                  <a:noFill/>
                </a:ln>
                <a:solidFill>
                  <a:prstClr val="black"/>
                </a:solidFill>
                <a:effectLst/>
                <a:uLnTx/>
                <a:uFillTx/>
                <a:latin typeface="Times New Roman" pitchFamily="18" charset="0"/>
                <a:ea typeface="宋体" panose="02010600030101010101" pitchFamily="2" charset="-122"/>
              </a:rPr>
              <a:t>i</a:t>
            </a:r>
            <a:endPar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endParaRPr>
          </a:p>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3</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2</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p>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if 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3</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&lt;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v</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err="1">
                <a:ln>
                  <a:noFill/>
                </a:ln>
                <a:solidFill>
                  <a:prstClr val="black"/>
                </a:solidFill>
                <a:effectLst/>
                <a:uLnTx/>
                <a:uFillTx/>
                <a:latin typeface="Times New Roman" pitchFamily="18" charset="0"/>
                <a:ea typeface="宋体" panose="02010600030101010101" pitchFamily="2" charset="-122"/>
              </a:rPr>
              <a:t>goto</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B</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2</a:t>
            </a:r>
          </a:p>
        </p:txBody>
      </p:sp>
      <p:sp>
        <p:nvSpPr>
          <p:cNvPr id="11" name="Rectangle 6">
            <a:extLst>
              <a:ext uri="{FF2B5EF4-FFF2-40B4-BE49-F238E27FC236}">
                <a16:creationId xmlns:a16="http://schemas.microsoft.com/office/drawing/2014/main" id="{F58CB443-9757-4545-9E87-ABCE55075D2A}"/>
              </a:ext>
            </a:extLst>
          </p:cNvPr>
          <p:cNvSpPr>
            <a:spLocks noChangeArrowheads="1"/>
          </p:cNvSpPr>
          <p:nvPr/>
        </p:nvSpPr>
        <p:spPr bwMode="auto">
          <a:xfrm>
            <a:off x="6784915" y="1471824"/>
            <a:ext cx="393699" cy="220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marL="0" marR="0" lvl="0" indent="0" algn="just" defTabSz="914400" eaLnBrk="0" fontAlgn="base" latinLnBrk="0" hangingPunct="0">
              <a:lnSpc>
                <a:spcPct val="100000"/>
              </a:lnSpc>
              <a:spcBef>
                <a:spcPct val="0"/>
              </a:spcBef>
              <a:spcAft>
                <a:spcPct val="0"/>
              </a:spcAft>
              <a:buClrTx/>
              <a:buSzTx/>
              <a:buFontTx/>
              <a:buNone/>
              <a:tabLst/>
              <a:defRPr/>
            </a:pPr>
            <a:r>
              <a:rPr kumimoji="0" lang="en-US" altLang="zh-CN" sz="1800" b="1" i="1"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rPr>
              <a:t>B</a:t>
            </a:r>
            <a:r>
              <a:rPr kumimoji="0" lang="en-US" altLang="zh-CN" sz="1800" b="1" i="1" u="none" strike="noStrike" kern="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rPr>
              <a:t>1</a:t>
            </a:r>
            <a:endParaRPr kumimoji="0" lang="en-US" altLang="zh-CN" sz="1800" b="1" i="1"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endParaRPr>
          </a:p>
        </p:txBody>
      </p:sp>
      <p:sp>
        <p:nvSpPr>
          <p:cNvPr id="12" name="Rectangle 7">
            <a:extLst>
              <a:ext uri="{FF2B5EF4-FFF2-40B4-BE49-F238E27FC236}">
                <a16:creationId xmlns:a16="http://schemas.microsoft.com/office/drawing/2014/main" id="{118A773C-D56B-4B2B-BB56-7731C33E6546}"/>
              </a:ext>
            </a:extLst>
          </p:cNvPr>
          <p:cNvSpPr>
            <a:spLocks noChangeArrowheads="1"/>
          </p:cNvSpPr>
          <p:nvPr/>
        </p:nvSpPr>
        <p:spPr bwMode="auto">
          <a:xfrm>
            <a:off x="6767458" y="2535264"/>
            <a:ext cx="627060" cy="3253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68580" tIns="34290" rIns="68580" bIns="34290"/>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marL="0" marR="0" lvl="0" indent="0" algn="just" defTabSz="914400" eaLnBrk="0" fontAlgn="base" latinLnBrk="0" hangingPunct="0">
              <a:lnSpc>
                <a:spcPct val="100000"/>
              </a:lnSpc>
              <a:spcBef>
                <a:spcPct val="0"/>
              </a:spcBef>
              <a:spcAft>
                <a:spcPct val="0"/>
              </a:spcAft>
              <a:buClrTx/>
              <a:buSzTx/>
              <a:buFontTx/>
              <a:buNone/>
              <a:tabLst/>
              <a:defRPr/>
            </a:pPr>
            <a:r>
              <a:rPr kumimoji="0" lang="en-US" altLang="zh-CN" sz="1800" b="1" i="1"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rPr>
              <a:t>B</a:t>
            </a:r>
            <a:r>
              <a:rPr kumimoji="0" lang="en-US" altLang="zh-CN" sz="1800" b="1" i="1" u="none" strike="noStrike" kern="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rPr>
              <a:t>2</a:t>
            </a:r>
            <a:endParaRPr kumimoji="0" lang="en-US" altLang="zh-CN" sz="1800" b="1" i="1"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endParaRPr>
          </a:p>
        </p:txBody>
      </p:sp>
      <p:sp>
        <p:nvSpPr>
          <p:cNvPr id="13" name="Rectangle 8">
            <a:extLst>
              <a:ext uri="{FF2B5EF4-FFF2-40B4-BE49-F238E27FC236}">
                <a16:creationId xmlns:a16="http://schemas.microsoft.com/office/drawing/2014/main" id="{77BF3289-9942-4EE0-9461-87F5B2F1E7CF}"/>
              </a:ext>
            </a:extLst>
          </p:cNvPr>
          <p:cNvSpPr>
            <a:spLocks noChangeArrowheads="1"/>
          </p:cNvSpPr>
          <p:nvPr/>
        </p:nvSpPr>
        <p:spPr bwMode="auto">
          <a:xfrm>
            <a:off x="4978331" y="3776874"/>
            <a:ext cx="1711325" cy="812800"/>
          </a:xfrm>
          <a:prstGeom prst="rect">
            <a:avLst/>
          </a:prstGeom>
          <a:solidFill>
            <a:schemeClr val="bg1"/>
          </a:solidFill>
          <a:ln w="25400">
            <a:solidFill>
              <a:sysClr val="windowText" lastClr="000000"/>
            </a:solidFill>
            <a:miter lim="800000"/>
            <a:headEnd/>
            <a:tailEnd/>
          </a:ln>
          <a:effectLst>
            <a:outerShdw blurRad="50800" dist="50800" dir="2700000" algn="ctr" rotWithShape="0">
              <a:schemeClr val="tx1">
                <a:alpha val="40000"/>
              </a:schemeClr>
            </a:outerShdw>
          </a:effectLst>
        </p:spPr>
        <p:txBody>
          <a:bodyPr lIns="68580" tIns="27000" rIns="68580" bIns="27000"/>
          <a:lstStyle/>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j </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j </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sym typeface="Symbol" pitchFamily="18" charset="2"/>
              </a:rPr>
              <a:t></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1</a:t>
            </a:r>
          </a:p>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4</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4 </a:t>
            </a:r>
            <a:r>
              <a:rPr kumimoji="0" lang="en-US" altLang="zh-CN" sz="1800" b="1" i="0" u="none" strike="noStrike" kern="0" cap="none" spc="0" normalizeH="0" baseline="0" noProof="0" dirty="0">
                <a:ln>
                  <a:noFill/>
                </a:ln>
                <a:solidFill>
                  <a:prstClr val="black"/>
                </a:solidFill>
                <a:effectLst/>
                <a:uLnTx/>
                <a:uFillTx/>
                <a:latin typeface="宋体" pitchFamily="2" charset="-122"/>
                <a:ea typeface="宋体" panose="02010600030101010101" pitchFamily="2" charset="-122"/>
              </a:rPr>
              <a:t>*</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j</a:t>
            </a:r>
          </a:p>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5</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4</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p>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if</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5</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&gt;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v</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err="1">
                <a:ln>
                  <a:noFill/>
                </a:ln>
                <a:solidFill>
                  <a:prstClr val="black"/>
                </a:solidFill>
                <a:effectLst/>
                <a:uLnTx/>
                <a:uFillTx/>
                <a:latin typeface="Times New Roman" pitchFamily="18" charset="0"/>
                <a:ea typeface="宋体" panose="02010600030101010101" pitchFamily="2" charset="-122"/>
              </a:rPr>
              <a:t>goto</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B</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3</a:t>
            </a:r>
          </a:p>
        </p:txBody>
      </p:sp>
      <p:sp>
        <p:nvSpPr>
          <p:cNvPr id="14" name="Line 9">
            <a:extLst>
              <a:ext uri="{FF2B5EF4-FFF2-40B4-BE49-F238E27FC236}">
                <a16:creationId xmlns:a16="http://schemas.microsoft.com/office/drawing/2014/main" id="{1B3E058F-D55A-47D1-90DA-0233C5E266EB}"/>
              </a:ext>
            </a:extLst>
          </p:cNvPr>
          <p:cNvSpPr>
            <a:spLocks noChangeShapeType="1"/>
          </p:cNvSpPr>
          <p:nvPr/>
        </p:nvSpPr>
        <p:spPr bwMode="auto">
          <a:xfrm>
            <a:off x="5795905" y="2311465"/>
            <a:ext cx="0" cy="315858"/>
          </a:xfrm>
          <a:prstGeom prst="line">
            <a:avLst/>
          </a:prstGeom>
          <a:noFill/>
          <a:ln w="25400">
            <a:solidFill>
              <a:sysClr val="windowText" lastClr="000000"/>
            </a:solidFill>
            <a:round/>
            <a:headEnd/>
            <a:tailEnd type="stealth" w="lg" len="lg"/>
          </a:ln>
          <a:extLst>
            <a:ext uri="{909E8E84-426E-40DD-AFC4-6F175D3DCCD1}">
              <a14:hiddenFill xmlns:a14="http://schemas.microsoft.com/office/drawing/2010/main">
                <a:no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15" name="Line 10">
            <a:extLst>
              <a:ext uri="{FF2B5EF4-FFF2-40B4-BE49-F238E27FC236}">
                <a16:creationId xmlns:a16="http://schemas.microsoft.com/office/drawing/2014/main" id="{EF0490A6-041B-4FC0-BC1A-0A759CC760BD}"/>
              </a:ext>
            </a:extLst>
          </p:cNvPr>
          <p:cNvSpPr>
            <a:spLocks noChangeShapeType="1"/>
          </p:cNvSpPr>
          <p:nvPr/>
        </p:nvSpPr>
        <p:spPr bwMode="auto">
          <a:xfrm>
            <a:off x="5778443" y="3460615"/>
            <a:ext cx="0" cy="315858"/>
          </a:xfrm>
          <a:prstGeom prst="line">
            <a:avLst/>
          </a:prstGeom>
          <a:noFill/>
          <a:ln w="25400">
            <a:solidFill>
              <a:sysClr val="windowText" lastClr="000000"/>
            </a:solidFill>
            <a:round/>
            <a:headEnd/>
            <a:tailEnd type="stealth" w="lg" len="lg"/>
          </a:ln>
          <a:extLst>
            <a:ext uri="{909E8E84-426E-40DD-AFC4-6F175D3DCCD1}">
              <a14:hiddenFill xmlns:a14="http://schemas.microsoft.com/office/drawing/2010/main">
                <a:no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16" name="Rectangle 11">
            <a:extLst>
              <a:ext uri="{FF2B5EF4-FFF2-40B4-BE49-F238E27FC236}">
                <a16:creationId xmlns:a16="http://schemas.microsoft.com/office/drawing/2014/main" id="{E2CF073A-D16A-4527-A9AA-3705C16EDB32}"/>
              </a:ext>
            </a:extLst>
          </p:cNvPr>
          <p:cNvSpPr>
            <a:spLocks noChangeArrowheads="1"/>
          </p:cNvSpPr>
          <p:nvPr/>
        </p:nvSpPr>
        <p:spPr bwMode="auto">
          <a:xfrm>
            <a:off x="4978331" y="4938924"/>
            <a:ext cx="1725612" cy="304800"/>
          </a:xfrm>
          <a:prstGeom prst="rect">
            <a:avLst/>
          </a:prstGeom>
          <a:solidFill>
            <a:schemeClr val="bg1"/>
          </a:solidFill>
          <a:ln w="25400">
            <a:solidFill>
              <a:sysClr val="windowText" lastClr="000000"/>
            </a:solidFill>
            <a:miter lim="800000"/>
            <a:headEnd/>
            <a:tailEnd/>
          </a:ln>
          <a:effectLst>
            <a:outerShdw blurRad="50800" dist="50800" dir="2700000" algn="ctr" rotWithShape="0">
              <a:schemeClr val="tx1">
                <a:alpha val="40000"/>
              </a:schemeClr>
            </a:outerShdw>
          </a:effectLst>
        </p:spPr>
        <p:txBody>
          <a:bodyPr lIns="67500" tIns="0" rIns="0" bIns="0"/>
          <a:lstStyle/>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if</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a:ln>
                  <a:noFill/>
                </a:ln>
                <a:solidFill>
                  <a:prstClr val="black"/>
                </a:solidFill>
                <a:effectLst/>
                <a:uLnTx/>
                <a:uFillTx/>
                <a:latin typeface="Times New Roman" pitchFamily="18" charset="0"/>
                <a:ea typeface="宋体" panose="02010600030101010101" pitchFamily="2" charset="-122"/>
              </a:rPr>
              <a:t>i</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&gt;=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j </a:t>
            </a:r>
            <a:r>
              <a:rPr kumimoji="0" lang="en-US" altLang="zh-CN" sz="1800" b="1" i="1" u="none" strike="noStrike" kern="0" cap="none" spc="0" normalizeH="0" baseline="0" noProof="0" dirty="0" err="1">
                <a:ln>
                  <a:noFill/>
                </a:ln>
                <a:solidFill>
                  <a:prstClr val="black"/>
                </a:solidFill>
                <a:effectLst/>
                <a:uLnTx/>
                <a:uFillTx/>
                <a:latin typeface="Times New Roman" pitchFamily="18" charset="0"/>
                <a:ea typeface="宋体" panose="02010600030101010101" pitchFamily="2" charset="-122"/>
              </a:rPr>
              <a:t>goto</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B</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6</a:t>
            </a:r>
          </a:p>
        </p:txBody>
      </p:sp>
      <p:sp>
        <p:nvSpPr>
          <p:cNvPr id="17" name="Line 12">
            <a:extLst>
              <a:ext uri="{FF2B5EF4-FFF2-40B4-BE49-F238E27FC236}">
                <a16:creationId xmlns:a16="http://schemas.microsoft.com/office/drawing/2014/main" id="{3F322F88-965F-4A6B-B8A8-A63B8BD7CBCA}"/>
              </a:ext>
            </a:extLst>
          </p:cNvPr>
          <p:cNvSpPr>
            <a:spLocks noChangeShapeType="1"/>
          </p:cNvSpPr>
          <p:nvPr/>
        </p:nvSpPr>
        <p:spPr bwMode="auto">
          <a:xfrm>
            <a:off x="5778443" y="4608178"/>
            <a:ext cx="0" cy="319031"/>
          </a:xfrm>
          <a:prstGeom prst="line">
            <a:avLst/>
          </a:prstGeom>
          <a:noFill/>
          <a:ln w="25400">
            <a:solidFill>
              <a:sysClr val="windowText" lastClr="000000"/>
            </a:solidFill>
            <a:round/>
            <a:headEnd/>
            <a:tailEnd type="stealth" w="lg" len="lg"/>
          </a:ln>
          <a:extLst>
            <a:ext uri="{909E8E84-426E-40DD-AFC4-6F175D3DCCD1}">
              <a14:hiddenFill xmlns:a14="http://schemas.microsoft.com/office/drawing/2010/main">
                <a:no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18" name="Rectangle 14">
            <a:extLst>
              <a:ext uri="{FF2B5EF4-FFF2-40B4-BE49-F238E27FC236}">
                <a16:creationId xmlns:a16="http://schemas.microsoft.com/office/drawing/2014/main" id="{B188BC52-E977-48D6-8832-CA5A295CD971}"/>
              </a:ext>
            </a:extLst>
          </p:cNvPr>
          <p:cNvSpPr>
            <a:spLocks noChangeArrowheads="1"/>
          </p:cNvSpPr>
          <p:nvPr/>
        </p:nvSpPr>
        <p:spPr bwMode="auto">
          <a:xfrm>
            <a:off x="6784925" y="4843088"/>
            <a:ext cx="625473" cy="3237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68580" tIns="34290" rIns="68580" bIns="34290"/>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marL="0" marR="0" lvl="0" indent="0" algn="just" defTabSz="914400" eaLnBrk="0" fontAlgn="base" latinLnBrk="0" hangingPunct="0">
              <a:lnSpc>
                <a:spcPct val="100000"/>
              </a:lnSpc>
              <a:spcBef>
                <a:spcPct val="0"/>
              </a:spcBef>
              <a:spcAft>
                <a:spcPct val="0"/>
              </a:spcAft>
              <a:buClrTx/>
              <a:buSzTx/>
              <a:buFontTx/>
              <a:buNone/>
              <a:tabLst/>
              <a:defRPr/>
            </a:pPr>
            <a:r>
              <a:rPr kumimoji="0" lang="en-US" altLang="zh-CN" sz="1800" b="1" i="1"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rPr>
              <a:t>B</a:t>
            </a:r>
            <a:r>
              <a:rPr kumimoji="0" lang="en-US" altLang="zh-CN" sz="1800" b="1" i="1" u="none" strike="noStrike" kern="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rPr>
              <a:t>4</a:t>
            </a:r>
            <a:endParaRPr kumimoji="0" lang="en-US" altLang="zh-CN" sz="1800" b="1" i="1"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endParaRPr>
          </a:p>
        </p:txBody>
      </p:sp>
      <p:sp>
        <p:nvSpPr>
          <p:cNvPr id="19" name="Rectangle 15">
            <a:extLst>
              <a:ext uri="{FF2B5EF4-FFF2-40B4-BE49-F238E27FC236}">
                <a16:creationId xmlns:a16="http://schemas.microsoft.com/office/drawing/2014/main" id="{AFDCEBB2-F008-4523-84CE-83B72556A37E}"/>
              </a:ext>
            </a:extLst>
          </p:cNvPr>
          <p:cNvSpPr>
            <a:spLocks noChangeArrowheads="1"/>
          </p:cNvSpPr>
          <p:nvPr/>
        </p:nvSpPr>
        <p:spPr bwMode="auto">
          <a:xfrm>
            <a:off x="6781750" y="3684414"/>
            <a:ext cx="628648" cy="326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68580" tIns="34290" rIns="68580" bIns="34290"/>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marL="0" marR="0" lvl="0" indent="0" algn="just" defTabSz="914400" eaLnBrk="0" fontAlgn="base" latinLnBrk="0" hangingPunct="0">
              <a:lnSpc>
                <a:spcPct val="100000"/>
              </a:lnSpc>
              <a:spcBef>
                <a:spcPct val="0"/>
              </a:spcBef>
              <a:spcAft>
                <a:spcPct val="0"/>
              </a:spcAft>
              <a:buClrTx/>
              <a:buSzTx/>
              <a:buFontTx/>
              <a:buNone/>
              <a:tabLst/>
              <a:defRPr/>
            </a:pPr>
            <a:r>
              <a:rPr kumimoji="0" lang="en-US" altLang="zh-CN" sz="1800" b="1" i="1"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rPr>
              <a:t>B</a:t>
            </a:r>
            <a:r>
              <a:rPr kumimoji="0" lang="en-US" altLang="zh-CN" sz="1800" b="1" i="1" u="none" strike="noStrike" kern="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rPr>
              <a:t>3</a:t>
            </a:r>
            <a:endParaRPr kumimoji="0" lang="en-US" altLang="zh-CN" sz="1800" b="1" i="1"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endParaRPr>
          </a:p>
        </p:txBody>
      </p:sp>
      <p:sp>
        <p:nvSpPr>
          <p:cNvPr id="20" name="Rectangle 16">
            <a:extLst>
              <a:ext uri="{FF2B5EF4-FFF2-40B4-BE49-F238E27FC236}">
                <a16:creationId xmlns:a16="http://schemas.microsoft.com/office/drawing/2014/main" id="{04CC215A-E8A7-4DC0-8D0D-F80CCE4BDFBD}"/>
              </a:ext>
            </a:extLst>
          </p:cNvPr>
          <p:cNvSpPr>
            <a:spLocks noChangeArrowheads="1"/>
          </p:cNvSpPr>
          <p:nvPr/>
        </p:nvSpPr>
        <p:spPr bwMode="auto">
          <a:xfrm>
            <a:off x="2409756" y="3559917"/>
            <a:ext cx="514348" cy="325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68580" tIns="34290" rIns="68580" bIns="34290"/>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marL="0" marR="0" lvl="0" indent="0" algn="just" defTabSz="914400" eaLnBrk="0" fontAlgn="base" latinLnBrk="0" hangingPunct="0">
              <a:lnSpc>
                <a:spcPct val="100000"/>
              </a:lnSpc>
              <a:spcBef>
                <a:spcPct val="0"/>
              </a:spcBef>
              <a:spcAft>
                <a:spcPct val="0"/>
              </a:spcAft>
              <a:buClrTx/>
              <a:buSzTx/>
              <a:buFontTx/>
              <a:buNone/>
              <a:tabLst/>
              <a:defRPr/>
            </a:pPr>
            <a:r>
              <a:rPr kumimoji="0" lang="en-US" altLang="zh-CN" sz="1800" b="1" i="1"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rPr>
              <a:t>B</a:t>
            </a:r>
            <a:r>
              <a:rPr kumimoji="0" lang="en-US" altLang="zh-CN" sz="1800" b="1" i="1" u="none" strike="noStrike" kern="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rPr>
              <a:t>5</a:t>
            </a:r>
            <a:endParaRPr kumimoji="0" lang="en-US" altLang="zh-CN" sz="1800" b="1" i="1"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endParaRPr>
          </a:p>
        </p:txBody>
      </p:sp>
      <p:sp>
        <p:nvSpPr>
          <p:cNvPr id="21" name="Line 18">
            <a:extLst>
              <a:ext uri="{FF2B5EF4-FFF2-40B4-BE49-F238E27FC236}">
                <a16:creationId xmlns:a16="http://schemas.microsoft.com/office/drawing/2014/main" id="{9C6D4E32-40EC-4818-8902-AB549C00A4CE}"/>
              </a:ext>
            </a:extLst>
          </p:cNvPr>
          <p:cNvSpPr>
            <a:spLocks noChangeShapeType="1"/>
          </p:cNvSpPr>
          <p:nvPr/>
        </p:nvSpPr>
        <p:spPr bwMode="auto">
          <a:xfrm flipH="1">
            <a:off x="4092525" y="5243068"/>
            <a:ext cx="1503356" cy="293636"/>
          </a:xfrm>
          <a:prstGeom prst="line">
            <a:avLst/>
          </a:prstGeom>
          <a:noFill/>
          <a:ln w="25400">
            <a:solidFill>
              <a:sysClr val="windowText" lastClr="000000"/>
            </a:solidFill>
            <a:round/>
            <a:headEnd/>
            <a:tailEnd type="stealth" w="lg" len="lg"/>
          </a:ln>
          <a:extLst>
            <a:ext uri="{909E8E84-426E-40DD-AFC4-6F175D3DCCD1}">
              <a14:hiddenFill xmlns:a14="http://schemas.microsoft.com/office/drawing/2010/main">
                <a:no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22" name="Line 19">
            <a:extLst>
              <a:ext uri="{FF2B5EF4-FFF2-40B4-BE49-F238E27FC236}">
                <a16:creationId xmlns:a16="http://schemas.microsoft.com/office/drawing/2014/main" id="{B24289AD-2FBC-4D05-9554-258703C523ED}"/>
              </a:ext>
            </a:extLst>
          </p:cNvPr>
          <p:cNvSpPr>
            <a:spLocks noChangeShapeType="1"/>
          </p:cNvSpPr>
          <p:nvPr/>
        </p:nvSpPr>
        <p:spPr bwMode="auto">
          <a:xfrm>
            <a:off x="5978468" y="5243068"/>
            <a:ext cx="1487481" cy="293636"/>
          </a:xfrm>
          <a:prstGeom prst="line">
            <a:avLst/>
          </a:prstGeom>
          <a:noFill/>
          <a:ln w="25400">
            <a:solidFill>
              <a:sysClr val="windowText" lastClr="000000"/>
            </a:solidFill>
            <a:round/>
            <a:headEnd/>
            <a:tailEnd type="stealth" w="lg" len="lg"/>
          </a:ln>
          <a:extLst>
            <a:ext uri="{909E8E84-426E-40DD-AFC4-6F175D3DCCD1}">
              <a14:hiddenFill xmlns:a14="http://schemas.microsoft.com/office/drawing/2010/main">
                <a:no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23" name="Rectangle 20">
            <a:extLst>
              <a:ext uri="{FF2B5EF4-FFF2-40B4-BE49-F238E27FC236}">
                <a16:creationId xmlns:a16="http://schemas.microsoft.com/office/drawing/2014/main" id="{310D5C87-9B8A-4AB6-B2F1-7BB99E19B4C2}"/>
              </a:ext>
            </a:extLst>
          </p:cNvPr>
          <p:cNvSpPr>
            <a:spLocks noChangeArrowheads="1"/>
          </p:cNvSpPr>
          <p:nvPr/>
        </p:nvSpPr>
        <p:spPr bwMode="auto">
          <a:xfrm>
            <a:off x="8502583" y="3343930"/>
            <a:ext cx="627060" cy="326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68580" tIns="34290" rIns="68580" bIns="34290"/>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marL="0" marR="0" lvl="0" indent="0" algn="just" defTabSz="914400" eaLnBrk="0" fontAlgn="base" latinLnBrk="0" hangingPunct="0">
              <a:lnSpc>
                <a:spcPct val="100000"/>
              </a:lnSpc>
              <a:spcBef>
                <a:spcPct val="0"/>
              </a:spcBef>
              <a:spcAft>
                <a:spcPct val="0"/>
              </a:spcAft>
              <a:buClrTx/>
              <a:buSzTx/>
              <a:buFontTx/>
              <a:buNone/>
              <a:tabLst/>
              <a:defRPr/>
            </a:pPr>
            <a:r>
              <a:rPr kumimoji="0" lang="en-US" altLang="zh-CN" sz="1800" b="1" i="1"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rPr>
              <a:t>B</a:t>
            </a:r>
            <a:r>
              <a:rPr kumimoji="0" lang="en-US" altLang="zh-CN" sz="1800" b="1" i="1" u="none" strike="noStrike" kern="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rPr>
              <a:t>6</a:t>
            </a:r>
            <a:endParaRPr kumimoji="0" lang="en-US" altLang="zh-CN" sz="1800" b="1" i="1"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endParaRPr>
          </a:p>
        </p:txBody>
      </p:sp>
      <p:sp>
        <p:nvSpPr>
          <p:cNvPr id="24" name="Freeform 21">
            <a:extLst>
              <a:ext uri="{FF2B5EF4-FFF2-40B4-BE49-F238E27FC236}">
                <a16:creationId xmlns:a16="http://schemas.microsoft.com/office/drawing/2014/main" id="{79CD5DC1-00F3-481D-8457-0C552B06D6D9}"/>
              </a:ext>
            </a:extLst>
          </p:cNvPr>
          <p:cNvSpPr>
            <a:spLocks/>
          </p:cNvSpPr>
          <p:nvPr/>
        </p:nvSpPr>
        <p:spPr bwMode="auto">
          <a:xfrm rot="367755">
            <a:off x="4252106" y="2460228"/>
            <a:ext cx="768347" cy="1097529"/>
          </a:xfrm>
          <a:custGeom>
            <a:avLst/>
            <a:gdLst>
              <a:gd name="T0" fmla="*/ 2147483646 w 722"/>
              <a:gd name="T1" fmla="*/ 2147483646 h 1447"/>
              <a:gd name="T2" fmla="*/ 2147483646 w 722"/>
              <a:gd name="T3" fmla="*/ 2147483646 h 1447"/>
              <a:gd name="T4" fmla="*/ 2147483646 w 722"/>
              <a:gd name="T5" fmla="*/ 2147483646 h 1447"/>
              <a:gd name="T6" fmla="*/ 2147483646 w 722"/>
              <a:gd name="T7" fmla="*/ 2147483646 h 1447"/>
              <a:gd name="T8" fmla="*/ 2147483646 w 722"/>
              <a:gd name="T9" fmla="*/ 2147483646 h 1447"/>
              <a:gd name="T10" fmla="*/ 2147483646 w 722"/>
              <a:gd name="T11" fmla="*/ 2147483646 h 1447"/>
              <a:gd name="T12" fmla="*/ 2147483646 w 722"/>
              <a:gd name="T13" fmla="*/ 2147483646 h 1447"/>
              <a:gd name="T14" fmla="*/ 0 60000 65536"/>
              <a:gd name="T15" fmla="*/ 0 60000 65536"/>
              <a:gd name="T16" fmla="*/ 0 60000 65536"/>
              <a:gd name="T17" fmla="*/ 0 60000 65536"/>
              <a:gd name="T18" fmla="*/ 0 60000 65536"/>
              <a:gd name="T19" fmla="*/ 0 60000 65536"/>
              <a:gd name="T20" fmla="*/ 0 60000 65536"/>
              <a:gd name="T21" fmla="*/ 0 w 722"/>
              <a:gd name="T22" fmla="*/ 0 h 1447"/>
              <a:gd name="T23" fmla="*/ 722 w 722"/>
              <a:gd name="T24" fmla="*/ 1447 h 144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22" h="1447">
                <a:moveTo>
                  <a:pt x="722" y="1251"/>
                </a:moveTo>
                <a:cubicBezTo>
                  <a:pt x="605" y="1349"/>
                  <a:pt x="489" y="1447"/>
                  <a:pt x="392" y="1447"/>
                </a:cubicBezTo>
                <a:cubicBezTo>
                  <a:pt x="295" y="1447"/>
                  <a:pt x="203" y="1376"/>
                  <a:pt x="138" y="1251"/>
                </a:cubicBezTo>
                <a:cubicBezTo>
                  <a:pt x="73" y="1126"/>
                  <a:pt x="0" y="879"/>
                  <a:pt x="3" y="697"/>
                </a:cubicBezTo>
                <a:cubicBezTo>
                  <a:pt x="6" y="515"/>
                  <a:pt x="83" y="272"/>
                  <a:pt x="153" y="157"/>
                </a:cubicBezTo>
                <a:cubicBezTo>
                  <a:pt x="223" y="42"/>
                  <a:pt x="338" y="0"/>
                  <a:pt x="423" y="7"/>
                </a:cubicBezTo>
                <a:cubicBezTo>
                  <a:pt x="508" y="14"/>
                  <a:pt x="612" y="161"/>
                  <a:pt x="662" y="201"/>
                </a:cubicBezTo>
              </a:path>
            </a:pathLst>
          </a:custGeom>
          <a:noFill/>
          <a:ln w="25400">
            <a:solidFill>
              <a:sysClr val="windowText" lastClr="000000"/>
            </a:solidFill>
            <a:round/>
            <a:headEnd/>
            <a:tailEnd type="stealth" w="lg" len="lg"/>
          </a:ln>
          <a:extLst>
            <a:ext uri="{909E8E84-426E-40DD-AFC4-6F175D3DCCD1}">
              <a14:hiddenFill xmlns:a14="http://schemas.microsoft.com/office/drawing/2010/main">
                <a:solidFill>
                  <a:srgbClr val="FFFFFF"/>
                </a:solid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25" name="Freeform 22">
            <a:extLst>
              <a:ext uri="{FF2B5EF4-FFF2-40B4-BE49-F238E27FC236}">
                <a16:creationId xmlns:a16="http://schemas.microsoft.com/office/drawing/2014/main" id="{510EC395-657E-4113-A290-44CCD988E59A}"/>
              </a:ext>
            </a:extLst>
          </p:cNvPr>
          <p:cNvSpPr>
            <a:spLocks/>
          </p:cNvSpPr>
          <p:nvPr/>
        </p:nvSpPr>
        <p:spPr bwMode="auto">
          <a:xfrm rot="190181">
            <a:off x="4261305" y="3622984"/>
            <a:ext cx="754059" cy="1105957"/>
          </a:xfrm>
          <a:custGeom>
            <a:avLst/>
            <a:gdLst>
              <a:gd name="T0" fmla="*/ 2147483646 w 722"/>
              <a:gd name="T1" fmla="*/ 2147483646 h 1447"/>
              <a:gd name="T2" fmla="*/ 2147483646 w 722"/>
              <a:gd name="T3" fmla="*/ 2147483646 h 1447"/>
              <a:gd name="T4" fmla="*/ 2147483646 w 722"/>
              <a:gd name="T5" fmla="*/ 2147483646 h 1447"/>
              <a:gd name="T6" fmla="*/ 2147483646 w 722"/>
              <a:gd name="T7" fmla="*/ 2147483646 h 1447"/>
              <a:gd name="T8" fmla="*/ 2147483646 w 722"/>
              <a:gd name="T9" fmla="*/ 2147483646 h 1447"/>
              <a:gd name="T10" fmla="*/ 2147483646 w 722"/>
              <a:gd name="T11" fmla="*/ 2147483646 h 1447"/>
              <a:gd name="T12" fmla="*/ 2147483646 w 722"/>
              <a:gd name="T13" fmla="*/ 2147483646 h 1447"/>
              <a:gd name="T14" fmla="*/ 0 60000 65536"/>
              <a:gd name="T15" fmla="*/ 0 60000 65536"/>
              <a:gd name="T16" fmla="*/ 0 60000 65536"/>
              <a:gd name="T17" fmla="*/ 0 60000 65536"/>
              <a:gd name="T18" fmla="*/ 0 60000 65536"/>
              <a:gd name="T19" fmla="*/ 0 60000 65536"/>
              <a:gd name="T20" fmla="*/ 0 60000 65536"/>
              <a:gd name="T21" fmla="*/ 0 w 722"/>
              <a:gd name="T22" fmla="*/ 0 h 1447"/>
              <a:gd name="T23" fmla="*/ 722 w 722"/>
              <a:gd name="T24" fmla="*/ 1447 h 144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22" h="1447">
                <a:moveTo>
                  <a:pt x="722" y="1251"/>
                </a:moveTo>
                <a:cubicBezTo>
                  <a:pt x="605" y="1349"/>
                  <a:pt x="489" y="1447"/>
                  <a:pt x="392" y="1447"/>
                </a:cubicBezTo>
                <a:cubicBezTo>
                  <a:pt x="295" y="1447"/>
                  <a:pt x="203" y="1376"/>
                  <a:pt x="138" y="1251"/>
                </a:cubicBezTo>
                <a:cubicBezTo>
                  <a:pt x="73" y="1126"/>
                  <a:pt x="0" y="879"/>
                  <a:pt x="3" y="697"/>
                </a:cubicBezTo>
                <a:cubicBezTo>
                  <a:pt x="6" y="515"/>
                  <a:pt x="83" y="272"/>
                  <a:pt x="153" y="157"/>
                </a:cubicBezTo>
                <a:cubicBezTo>
                  <a:pt x="223" y="42"/>
                  <a:pt x="338" y="0"/>
                  <a:pt x="423" y="7"/>
                </a:cubicBezTo>
                <a:cubicBezTo>
                  <a:pt x="508" y="14"/>
                  <a:pt x="612" y="161"/>
                  <a:pt x="662" y="201"/>
                </a:cubicBezTo>
              </a:path>
            </a:pathLst>
          </a:custGeom>
          <a:noFill/>
          <a:ln w="25400">
            <a:solidFill>
              <a:sysClr val="windowText" lastClr="000000"/>
            </a:solidFill>
            <a:round/>
            <a:headEnd/>
            <a:tailEnd type="stealth" w="lg" len="lg"/>
          </a:ln>
          <a:extLst>
            <a:ext uri="{909E8E84-426E-40DD-AFC4-6F175D3DCCD1}">
              <a14:hiddenFill xmlns:a14="http://schemas.microsoft.com/office/drawing/2010/main">
                <a:solidFill>
                  <a:srgbClr val="FFFFFF"/>
                </a:solid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26" name="Rectangle 35">
            <a:extLst>
              <a:ext uri="{FF2B5EF4-FFF2-40B4-BE49-F238E27FC236}">
                <a16:creationId xmlns:a16="http://schemas.microsoft.com/office/drawing/2014/main" id="{23846727-9F16-47B9-90C8-433C792F0823}"/>
              </a:ext>
            </a:extLst>
          </p:cNvPr>
          <p:cNvSpPr>
            <a:spLocks noChangeArrowheads="1"/>
          </p:cNvSpPr>
          <p:nvPr/>
        </p:nvSpPr>
        <p:spPr bwMode="auto">
          <a:xfrm>
            <a:off x="7531031" y="3700674"/>
            <a:ext cx="1308100" cy="2214562"/>
          </a:xfrm>
          <a:prstGeom prst="rect">
            <a:avLst/>
          </a:prstGeom>
          <a:solidFill>
            <a:schemeClr val="bg1"/>
          </a:solidFill>
          <a:ln w="25400">
            <a:solidFill>
              <a:sysClr val="windowText" lastClr="000000"/>
            </a:solidFill>
            <a:miter lim="800000"/>
            <a:headEnd/>
            <a:tailEnd/>
          </a:ln>
          <a:effectLst>
            <a:outerShdw blurRad="50800" dist="50800" dir="2700000" algn="ctr" rotWithShape="0">
              <a:schemeClr val="tx1">
                <a:alpha val="40000"/>
              </a:schemeClr>
            </a:outerShdw>
          </a:effectLst>
        </p:spPr>
        <p:txBody>
          <a:bodyPr lIns="68580" tIns="0" rIns="68580" bIns="0"/>
          <a:lstStyle/>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11</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4 </a:t>
            </a:r>
            <a:r>
              <a:rPr kumimoji="0" lang="en-US" altLang="zh-CN" sz="1800" b="1" i="0" u="none" strike="noStrike" kern="0" cap="none" spc="0" normalizeH="0" baseline="0" noProof="0" dirty="0">
                <a:ln>
                  <a:noFill/>
                </a:ln>
                <a:solidFill>
                  <a:prstClr val="black"/>
                </a:solidFill>
                <a:effectLst/>
                <a:uLnTx/>
                <a:uFillTx/>
                <a:latin typeface="宋体" pitchFamily="2" charset="-122"/>
                <a:ea typeface="宋体" panose="02010600030101010101" pitchFamily="2" charset="-122"/>
              </a:rPr>
              <a:t>*</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a:ln>
                  <a:noFill/>
                </a:ln>
                <a:solidFill>
                  <a:prstClr val="black"/>
                </a:solidFill>
                <a:effectLst/>
                <a:uLnTx/>
                <a:uFillTx/>
                <a:latin typeface="Times New Roman" pitchFamily="18" charset="0"/>
                <a:ea typeface="宋体" panose="02010600030101010101" pitchFamily="2" charset="-122"/>
              </a:rPr>
              <a:t>i</a:t>
            </a:r>
            <a:endPar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endParaRP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x</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11</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12</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4 </a:t>
            </a:r>
            <a:r>
              <a:rPr kumimoji="0" lang="en-US" altLang="zh-CN" sz="1800" b="1" i="0" u="none" strike="noStrike" kern="0" cap="none" spc="0" normalizeH="0" baseline="0" noProof="0" dirty="0">
                <a:ln>
                  <a:noFill/>
                </a:ln>
                <a:solidFill>
                  <a:prstClr val="black"/>
                </a:solidFill>
                <a:effectLst/>
                <a:uLnTx/>
                <a:uFillTx/>
                <a:latin typeface="宋体" pitchFamily="2" charset="-122"/>
                <a:ea typeface="宋体" panose="02010600030101010101" pitchFamily="2" charset="-122"/>
              </a:rPr>
              <a:t>*</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a:ln>
                  <a:noFill/>
                </a:ln>
                <a:solidFill>
                  <a:prstClr val="black"/>
                </a:solidFill>
                <a:effectLst/>
                <a:uLnTx/>
                <a:uFillTx/>
                <a:latin typeface="Times New Roman" pitchFamily="18" charset="0"/>
                <a:ea typeface="宋体" panose="02010600030101010101" pitchFamily="2" charset="-122"/>
              </a:rPr>
              <a:t>i</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13</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4 </a:t>
            </a:r>
            <a:r>
              <a:rPr kumimoji="0" lang="en-US" altLang="zh-CN" sz="1800" b="1" i="0" u="none" strike="noStrike" kern="0" cap="none" spc="0" normalizeH="0" baseline="0" noProof="0" dirty="0">
                <a:ln>
                  <a:noFill/>
                </a:ln>
                <a:solidFill>
                  <a:prstClr val="black"/>
                </a:solidFill>
                <a:effectLst/>
                <a:uLnTx/>
                <a:uFillTx/>
                <a:latin typeface="宋体" pitchFamily="2" charset="-122"/>
                <a:ea typeface="宋体" panose="02010600030101010101" pitchFamily="2" charset="-122"/>
              </a:rPr>
              <a:t>*</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n</a:t>
            </a: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14</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13</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12</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14</a:t>
            </a:r>
            <a:endPar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endParaRP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15</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4 </a:t>
            </a:r>
            <a:r>
              <a:rPr kumimoji="0" lang="en-US" altLang="zh-CN" sz="1800" b="1" i="0" u="none" strike="noStrike" kern="0" cap="none" spc="0" normalizeH="0" baseline="0" noProof="0" dirty="0">
                <a:ln>
                  <a:noFill/>
                </a:ln>
                <a:solidFill>
                  <a:prstClr val="black"/>
                </a:solidFill>
                <a:effectLst/>
                <a:uLnTx/>
                <a:uFillTx/>
                <a:latin typeface="宋体" pitchFamily="2" charset="-122"/>
                <a:ea typeface="宋体" panose="02010600030101010101" pitchFamily="2" charset="-122"/>
              </a:rPr>
              <a:t>*</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n</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15</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x</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p>
        </p:txBody>
      </p:sp>
      <p:sp>
        <p:nvSpPr>
          <p:cNvPr id="27" name="任意多边形 25">
            <a:extLst>
              <a:ext uri="{FF2B5EF4-FFF2-40B4-BE49-F238E27FC236}">
                <a16:creationId xmlns:a16="http://schemas.microsoft.com/office/drawing/2014/main" id="{CE51B9C5-76EC-4739-9B23-2BF6CE2661FA}"/>
              </a:ext>
            </a:extLst>
          </p:cNvPr>
          <p:cNvSpPr/>
          <p:nvPr/>
        </p:nvSpPr>
        <p:spPr>
          <a:xfrm>
            <a:off x="2284343" y="2070311"/>
            <a:ext cx="2874963" cy="4319588"/>
          </a:xfrm>
          <a:custGeom>
            <a:avLst/>
            <a:gdLst>
              <a:gd name="connsiteX0" fmla="*/ 807738 w 2874532"/>
              <a:gd name="connsiteY0" fmla="*/ 3903406 h 4319190"/>
              <a:gd name="connsiteX1" fmla="*/ 143858 w 2874532"/>
              <a:gd name="connsiteY1" fmla="*/ 3991088 h 4319190"/>
              <a:gd name="connsiteX2" fmla="*/ 269119 w 2874532"/>
              <a:gd name="connsiteY2" fmla="*/ 295910 h 4319190"/>
              <a:gd name="connsiteX3" fmla="*/ 2874532 w 2874532"/>
              <a:gd name="connsiteY3" fmla="*/ 496327 h 4319190"/>
            </a:gdLst>
            <a:ahLst/>
            <a:cxnLst>
              <a:cxn ang="0">
                <a:pos x="connsiteX0" y="connsiteY0"/>
              </a:cxn>
              <a:cxn ang="0">
                <a:pos x="connsiteX1" y="connsiteY1"/>
              </a:cxn>
              <a:cxn ang="0">
                <a:pos x="connsiteX2" y="connsiteY2"/>
              </a:cxn>
              <a:cxn ang="0">
                <a:pos x="connsiteX3" y="connsiteY3"/>
              </a:cxn>
            </a:cxnLst>
            <a:rect l="l" t="t" r="r" b="b"/>
            <a:pathLst>
              <a:path w="2874532" h="4319190">
                <a:moveTo>
                  <a:pt x="807738" y="3903406"/>
                </a:moveTo>
                <a:cubicBezTo>
                  <a:pt x="520683" y="4247871"/>
                  <a:pt x="233628" y="4592337"/>
                  <a:pt x="143858" y="3991088"/>
                </a:cubicBezTo>
                <a:cubicBezTo>
                  <a:pt x="54088" y="3389839"/>
                  <a:pt x="-185993" y="878370"/>
                  <a:pt x="269119" y="295910"/>
                </a:cubicBezTo>
                <a:cubicBezTo>
                  <a:pt x="724231" y="-286550"/>
                  <a:pt x="1799381" y="104888"/>
                  <a:pt x="2874532" y="496327"/>
                </a:cubicBezTo>
              </a:path>
            </a:pathLst>
          </a:custGeom>
          <a:noFill/>
          <a:ln w="25400" cap="flat" cmpd="sng" algn="ctr">
            <a:solidFill>
              <a:sysClr val="windowText" lastClr="000000"/>
            </a:solidFill>
            <a:prstDash val="solid"/>
            <a:tailEnd type="stealth" w="lg" len="lg"/>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white"/>
              </a:solidFill>
              <a:effectLst/>
              <a:uLnTx/>
              <a:uFillTx/>
              <a:latin typeface="Candara"/>
              <a:ea typeface="华文楷体" panose="02010600040101010101" pitchFamily="2" charset="-122"/>
              <a:cs typeface="+mn-cs"/>
            </a:endParaRPr>
          </a:p>
        </p:txBody>
      </p:sp>
      <p:sp>
        <p:nvSpPr>
          <p:cNvPr id="28" name="Rectangle 24">
            <a:extLst>
              <a:ext uri="{FF2B5EF4-FFF2-40B4-BE49-F238E27FC236}">
                <a16:creationId xmlns:a16="http://schemas.microsoft.com/office/drawing/2014/main" id="{A45C206C-C818-4826-9AC4-AB7B2718B821}"/>
              </a:ext>
            </a:extLst>
          </p:cNvPr>
          <p:cNvSpPr>
            <a:spLocks noChangeArrowheads="1"/>
          </p:cNvSpPr>
          <p:nvPr/>
        </p:nvSpPr>
        <p:spPr bwMode="auto">
          <a:xfrm>
            <a:off x="2832031" y="3481599"/>
            <a:ext cx="1292225" cy="2484437"/>
          </a:xfrm>
          <a:prstGeom prst="rect">
            <a:avLst/>
          </a:prstGeom>
          <a:noFill/>
          <a:ln w="38100">
            <a:solidFill>
              <a:srgbClr val="FF0000"/>
            </a:solidFill>
            <a:prstDash val="lgDash"/>
            <a:miter lim="800000"/>
            <a:headEnd/>
            <a:tailEnd/>
          </a:ln>
          <a:extLst>
            <a:ext uri="{909E8E84-426E-40DD-AFC4-6F175D3DCCD1}">
              <a14:hiddenFill xmlns:a14="http://schemas.microsoft.com/office/drawing/2010/main">
                <a:solidFill>
                  <a:srgbClr val="FFFFFF"/>
                </a:solidFill>
              </a14:hiddenFill>
            </a:ext>
          </a:extLst>
        </p:spPr>
        <p:txBody>
          <a:bodyPr wrap="none" lIns="68580" tIns="34290" rIns="68580" bIns="34290" anchor="ct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fontAlgn="base">
              <a:spcBef>
                <a:spcPct val="0"/>
              </a:spcBef>
              <a:spcAft>
                <a:spcPct val="0"/>
              </a:spcAft>
            </a:pPr>
            <a:endParaRPr lang="zh-CN" altLang="en-US">
              <a:solidFill>
                <a:prstClr val="black"/>
              </a:solidFill>
              <a:ea typeface="楷体_GB2312" pitchFamily="49" charset="-122"/>
            </a:endParaRPr>
          </a:p>
        </p:txBody>
      </p:sp>
    </p:spTree>
    <p:extLst>
      <p:ext uri="{BB962C8B-B14F-4D97-AF65-F5344CB8AC3E}">
        <p14:creationId xmlns:p14="http://schemas.microsoft.com/office/powerpoint/2010/main" val="569919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0" fill="hold"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p:cTn id="7" dur="500" fill="hold"/>
                                        <p:tgtEl>
                                          <p:spTgt spid="5">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5">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5">
                                            <p:txEl>
                                              <p:pRg st="0" end="0"/>
                                            </p:txEl>
                                          </p:spTgt>
                                        </p:tgtEl>
                                      </p:cBhvr>
                                    </p:animEffect>
                                  </p:childTnLst>
                                </p:cTn>
                              </p:par>
                              <p:par>
                                <p:cTn id="10" presetID="53" presetClass="entr" presetSubtype="0" fill="hold" nodeType="with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 calcmode="lin" valueType="num">
                                      <p:cBhvr>
                                        <p:cTn id="12" dur="500" fill="hold"/>
                                        <p:tgtEl>
                                          <p:spTgt spid="5">
                                            <p:txEl>
                                              <p:pRg st="1" end="1"/>
                                            </p:txEl>
                                          </p:spTgt>
                                        </p:tgtEl>
                                        <p:attrNameLst>
                                          <p:attrName>ppt_w</p:attrName>
                                        </p:attrNameLst>
                                      </p:cBhvr>
                                      <p:tavLst>
                                        <p:tav tm="0">
                                          <p:val>
                                            <p:fltVal val="0"/>
                                          </p:val>
                                        </p:tav>
                                        <p:tav tm="100000">
                                          <p:val>
                                            <p:strVal val="#ppt_w"/>
                                          </p:val>
                                        </p:tav>
                                      </p:tavLst>
                                    </p:anim>
                                    <p:anim calcmode="lin" valueType="num">
                                      <p:cBhvr>
                                        <p:cTn id="13" dur="500" fill="hold"/>
                                        <p:tgtEl>
                                          <p:spTgt spid="5">
                                            <p:txEl>
                                              <p:pRg st="1" end="1"/>
                                            </p:txEl>
                                          </p:spTgt>
                                        </p:tgtEl>
                                        <p:attrNameLst>
                                          <p:attrName>ppt_h</p:attrName>
                                        </p:attrNameLst>
                                      </p:cBhvr>
                                      <p:tavLst>
                                        <p:tav tm="0">
                                          <p:val>
                                            <p:fltVal val="0"/>
                                          </p:val>
                                        </p:tav>
                                        <p:tav tm="100000">
                                          <p:val>
                                            <p:strVal val="#ppt_h"/>
                                          </p:val>
                                        </p:tav>
                                      </p:tavLst>
                                    </p:anim>
                                    <p:animEffect transition="in" filter="fade">
                                      <p:cBhvr>
                                        <p:cTn id="14" dur="500"/>
                                        <p:tgtEl>
                                          <p:spTgt spid="5">
                                            <p:txEl>
                                              <p:pRg st="1" end="1"/>
                                            </p:txEl>
                                          </p:spTgt>
                                        </p:tgtEl>
                                      </p:cBhvr>
                                    </p:animEffect>
                                  </p:childTnLst>
                                </p:cTn>
                              </p:par>
                              <p:par>
                                <p:cTn id="15" presetID="53" presetClass="entr" presetSubtype="0" fill="hold" nodeType="with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 calcmode="lin" valueType="num">
                                      <p:cBhvr>
                                        <p:cTn id="17" dur="500" fill="hold"/>
                                        <p:tgtEl>
                                          <p:spTgt spid="5">
                                            <p:txEl>
                                              <p:pRg st="2" end="2"/>
                                            </p:txEl>
                                          </p:spTgt>
                                        </p:tgtEl>
                                        <p:attrNameLst>
                                          <p:attrName>ppt_w</p:attrName>
                                        </p:attrNameLst>
                                      </p:cBhvr>
                                      <p:tavLst>
                                        <p:tav tm="0">
                                          <p:val>
                                            <p:fltVal val="0"/>
                                          </p:val>
                                        </p:tav>
                                        <p:tav tm="100000">
                                          <p:val>
                                            <p:strVal val="#ppt_w"/>
                                          </p:val>
                                        </p:tav>
                                      </p:tavLst>
                                    </p:anim>
                                    <p:anim calcmode="lin" valueType="num">
                                      <p:cBhvr>
                                        <p:cTn id="18" dur="500" fill="hold"/>
                                        <p:tgtEl>
                                          <p:spTgt spid="5">
                                            <p:txEl>
                                              <p:pRg st="2" end="2"/>
                                            </p:txEl>
                                          </p:spTgt>
                                        </p:tgtEl>
                                        <p:attrNameLst>
                                          <p:attrName>ppt_h</p:attrName>
                                        </p:attrNameLst>
                                      </p:cBhvr>
                                      <p:tavLst>
                                        <p:tav tm="0">
                                          <p:val>
                                            <p:fltVal val="0"/>
                                          </p:val>
                                        </p:tav>
                                        <p:tav tm="100000">
                                          <p:val>
                                            <p:strVal val="#ppt_h"/>
                                          </p:val>
                                        </p:tav>
                                      </p:tavLst>
                                    </p:anim>
                                    <p:animEffect transition="in" filter="fade">
                                      <p:cBhvr>
                                        <p:cTn id="19" dur="500"/>
                                        <p:tgtEl>
                                          <p:spTgt spid="5">
                                            <p:txEl>
                                              <p:pRg st="2" end="2"/>
                                            </p:txEl>
                                          </p:spTgt>
                                        </p:tgtEl>
                                      </p:cBhvr>
                                    </p:animEffect>
                                  </p:childTnLst>
                                </p:cTn>
                              </p:par>
                              <p:par>
                                <p:cTn id="20" presetID="53" presetClass="entr" presetSubtype="0" fill="hold" nodeType="with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 calcmode="lin" valueType="num">
                                      <p:cBhvr>
                                        <p:cTn id="22" dur="500" fill="hold"/>
                                        <p:tgtEl>
                                          <p:spTgt spid="5">
                                            <p:txEl>
                                              <p:pRg st="3" end="3"/>
                                            </p:txEl>
                                          </p:spTgt>
                                        </p:tgtEl>
                                        <p:attrNameLst>
                                          <p:attrName>ppt_w</p:attrName>
                                        </p:attrNameLst>
                                      </p:cBhvr>
                                      <p:tavLst>
                                        <p:tav tm="0">
                                          <p:val>
                                            <p:fltVal val="0"/>
                                          </p:val>
                                        </p:tav>
                                        <p:tav tm="100000">
                                          <p:val>
                                            <p:strVal val="#ppt_w"/>
                                          </p:val>
                                        </p:tav>
                                      </p:tavLst>
                                    </p:anim>
                                    <p:anim calcmode="lin" valueType="num">
                                      <p:cBhvr>
                                        <p:cTn id="23" dur="500" fill="hold"/>
                                        <p:tgtEl>
                                          <p:spTgt spid="5">
                                            <p:txEl>
                                              <p:pRg st="3" end="3"/>
                                            </p:txEl>
                                          </p:spTgt>
                                        </p:tgtEl>
                                        <p:attrNameLst>
                                          <p:attrName>ppt_h</p:attrName>
                                        </p:attrNameLst>
                                      </p:cBhvr>
                                      <p:tavLst>
                                        <p:tav tm="0">
                                          <p:val>
                                            <p:fltVal val="0"/>
                                          </p:val>
                                        </p:tav>
                                        <p:tav tm="100000">
                                          <p:val>
                                            <p:strVal val="#ppt_h"/>
                                          </p:val>
                                        </p:tav>
                                      </p:tavLst>
                                    </p:anim>
                                    <p:animEffect transition="in" filter="fade">
                                      <p:cBhvr>
                                        <p:cTn id="24" dur="500"/>
                                        <p:tgtEl>
                                          <p:spTgt spid="5">
                                            <p:txEl>
                                              <p:pRg st="3" end="3"/>
                                            </p:txEl>
                                          </p:spTgt>
                                        </p:tgtEl>
                                      </p:cBhvr>
                                    </p:animEffect>
                                  </p:childTnLst>
                                </p:cTn>
                              </p:par>
                              <p:par>
                                <p:cTn id="25" presetID="53" presetClass="entr" presetSubtype="0" fill="hold" nodeType="with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 calcmode="lin" valueType="num">
                                      <p:cBhvr>
                                        <p:cTn id="27" dur="500" fill="hold"/>
                                        <p:tgtEl>
                                          <p:spTgt spid="5">
                                            <p:txEl>
                                              <p:pRg st="4" end="4"/>
                                            </p:txEl>
                                          </p:spTgt>
                                        </p:tgtEl>
                                        <p:attrNameLst>
                                          <p:attrName>ppt_w</p:attrName>
                                        </p:attrNameLst>
                                      </p:cBhvr>
                                      <p:tavLst>
                                        <p:tav tm="0">
                                          <p:val>
                                            <p:fltVal val="0"/>
                                          </p:val>
                                        </p:tav>
                                        <p:tav tm="100000">
                                          <p:val>
                                            <p:strVal val="#ppt_w"/>
                                          </p:val>
                                        </p:tav>
                                      </p:tavLst>
                                    </p:anim>
                                    <p:anim calcmode="lin" valueType="num">
                                      <p:cBhvr>
                                        <p:cTn id="28" dur="500" fill="hold"/>
                                        <p:tgtEl>
                                          <p:spTgt spid="5">
                                            <p:txEl>
                                              <p:pRg st="4" end="4"/>
                                            </p:txEl>
                                          </p:spTgt>
                                        </p:tgtEl>
                                        <p:attrNameLst>
                                          <p:attrName>ppt_h</p:attrName>
                                        </p:attrNameLst>
                                      </p:cBhvr>
                                      <p:tavLst>
                                        <p:tav tm="0">
                                          <p:val>
                                            <p:fltVal val="0"/>
                                          </p:val>
                                        </p:tav>
                                        <p:tav tm="100000">
                                          <p:val>
                                            <p:strVal val="#ppt_h"/>
                                          </p:val>
                                        </p:tav>
                                      </p:tavLst>
                                    </p:anim>
                                    <p:animEffect transition="in" filter="fade">
                                      <p:cBhvr>
                                        <p:cTn id="29" dur="500"/>
                                        <p:tgtEl>
                                          <p:spTgt spid="5">
                                            <p:txEl>
                                              <p:pRg st="4" end="4"/>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53" presetClass="exit" presetSubtype="32" fill="hold" grpId="0" nodeType="clickEffect">
                                  <p:stCondLst>
                                    <p:cond delay="0"/>
                                  </p:stCondLst>
                                  <p:childTnLst>
                                    <p:anim calcmode="lin" valueType="num">
                                      <p:cBhvr>
                                        <p:cTn id="33" dur="500"/>
                                        <p:tgtEl>
                                          <p:spTgt spid="7"/>
                                        </p:tgtEl>
                                        <p:attrNameLst>
                                          <p:attrName>ppt_w</p:attrName>
                                        </p:attrNameLst>
                                      </p:cBhvr>
                                      <p:tavLst>
                                        <p:tav tm="0">
                                          <p:val>
                                            <p:strVal val="ppt_w"/>
                                          </p:val>
                                        </p:tav>
                                        <p:tav tm="100000">
                                          <p:val>
                                            <p:fltVal val="0"/>
                                          </p:val>
                                        </p:tav>
                                      </p:tavLst>
                                    </p:anim>
                                    <p:anim calcmode="lin" valueType="num">
                                      <p:cBhvr>
                                        <p:cTn id="34" dur="500"/>
                                        <p:tgtEl>
                                          <p:spTgt spid="7"/>
                                        </p:tgtEl>
                                        <p:attrNameLst>
                                          <p:attrName>ppt_h</p:attrName>
                                        </p:attrNameLst>
                                      </p:cBhvr>
                                      <p:tavLst>
                                        <p:tav tm="0">
                                          <p:val>
                                            <p:strVal val="ppt_h"/>
                                          </p:val>
                                        </p:tav>
                                        <p:tav tm="100000">
                                          <p:val>
                                            <p:fltVal val="0"/>
                                          </p:val>
                                        </p:tav>
                                      </p:tavLst>
                                    </p:anim>
                                    <p:animEffect transition="out" filter="fade">
                                      <p:cBhvr>
                                        <p:cTn id="35" dur="500"/>
                                        <p:tgtEl>
                                          <p:spTgt spid="7"/>
                                        </p:tgtEl>
                                      </p:cBhvr>
                                    </p:animEffect>
                                    <p:set>
                                      <p:cBhvr>
                                        <p:cTn id="36"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605116-DEBF-4DCD-872D-8AF7C3EA7D22}"/>
              </a:ext>
            </a:extLst>
          </p:cNvPr>
          <p:cNvSpPr>
            <a:spLocks noGrp="1"/>
          </p:cNvSpPr>
          <p:nvPr>
            <p:ph type="title"/>
          </p:nvPr>
        </p:nvSpPr>
        <p:spPr/>
        <p:txBody>
          <a:bodyPr/>
          <a:lstStyle/>
          <a:p>
            <a:r>
              <a:rPr lang="en-US" altLang="zh-CN" dirty="0"/>
              <a:t>10.2.3   </a:t>
            </a:r>
            <a:r>
              <a:rPr lang="zh-CN" altLang="en-US" dirty="0"/>
              <a:t>常用的优化方法</a:t>
            </a:r>
          </a:p>
        </p:txBody>
      </p:sp>
      <p:sp>
        <p:nvSpPr>
          <p:cNvPr id="3" name="内容占位符 2">
            <a:extLst>
              <a:ext uri="{FF2B5EF4-FFF2-40B4-BE49-F238E27FC236}">
                <a16:creationId xmlns:a16="http://schemas.microsoft.com/office/drawing/2014/main" id="{554158E9-B889-43B0-833A-67A5A55ABFF9}"/>
              </a:ext>
            </a:extLst>
          </p:cNvPr>
          <p:cNvSpPr>
            <a:spLocks noGrp="1"/>
          </p:cNvSpPr>
          <p:nvPr>
            <p:ph idx="1"/>
          </p:nvPr>
        </p:nvSpPr>
        <p:spPr>
          <a:xfrm>
            <a:off x="487822" y="942764"/>
            <a:ext cx="1606021" cy="713758"/>
          </a:xfrm>
        </p:spPr>
        <p:txBody>
          <a:bodyPr/>
          <a:lstStyle/>
          <a:p>
            <a:r>
              <a:rPr lang="zh-CN" altLang="en-US" dirty="0"/>
              <a:t>例</a:t>
            </a:r>
          </a:p>
        </p:txBody>
      </p:sp>
      <p:sp>
        <p:nvSpPr>
          <p:cNvPr id="5" name="Rectangle 24">
            <a:extLst>
              <a:ext uri="{FF2B5EF4-FFF2-40B4-BE49-F238E27FC236}">
                <a16:creationId xmlns:a16="http://schemas.microsoft.com/office/drawing/2014/main" id="{BB773525-DCCB-4643-A9E4-48CFBF63D878}"/>
              </a:ext>
            </a:extLst>
          </p:cNvPr>
          <p:cNvSpPr>
            <a:spLocks noChangeArrowheads="1"/>
          </p:cNvSpPr>
          <p:nvPr/>
        </p:nvSpPr>
        <p:spPr bwMode="auto">
          <a:xfrm>
            <a:off x="7898089" y="2157921"/>
            <a:ext cx="1241425" cy="1133475"/>
          </a:xfrm>
          <a:prstGeom prst="rect">
            <a:avLst/>
          </a:prstGeom>
          <a:solidFill>
            <a:schemeClr val="accent6">
              <a:lumMod val="20000"/>
              <a:lumOff val="80000"/>
            </a:schemeClr>
          </a:solidFill>
          <a:ln w="25400">
            <a:solidFill>
              <a:sysClr val="windowText" lastClr="000000"/>
            </a:solidFill>
            <a:prstDash val="lgDash"/>
            <a:miter lim="800000"/>
            <a:headEnd/>
            <a:tailEnd/>
          </a:ln>
        </p:spPr>
        <p:txBody>
          <a:bodyPr lIns="68580" tIns="0" rIns="68580" bIns="0"/>
          <a:lstStyle/>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x</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srgbClr val="FF0000"/>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srgbClr val="FF0000"/>
                </a:solidFill>
                <a:effectLst/>
                <a:uLnTx/>
                <a:uFillTx/>
                <a:latin typeface="Times New Roman" pitchFamily="18" charset="0"/>
                <a:ea typeface="宋体" panose="02010600030101010101" pitchFamily="2" charset="-122"/>
              </a:rPr>
              <a:t>3</a:t>
            </a:r>
            <a:endParaRPr kumimoji="0" lang="en-US" altLang="zh-CN" sz="1800" b="1" i="1" u="none" strike="noStrike" kern="0" cap="none" spc="0" normalizeH="0" baseline="0" noProof="0" dirty="0">
              <a:ln>
                <a:noFill/>
              </a:ln>
              <a:solidFill>
                <a:srgbClr val="FF0000"/>
              </a:solidFill>
              <a:effectLst/>
              <a:uLnTx/>
              <a:uFillTx/>
              <a:latin typeface="Times New Roman" pitchFamily="18" charset="0"/>
              <a:ea typeface="宋体" panose="02010600030101010101" pitchFamily="2" charset="-122"/>
            </a:endParaRP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2</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0" u="none" strike="noStrike" kern="0" cap="none" spc="0" normalizeH="0" baseline="0" noProof="0" dirty="0">
                <a:ln>
                  <a:noFill/>
                </a:ln>
                <a:solidFill>
                  <a:srgbClr val="FF0000"/>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srgbClr val="FF0000"/>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srgbClr val="FF0000"/>
                </a:solidFill>
                <a:effectLst/>
                <a:uLnTx/>
                <a:uFillTx/>
                <a:latin typeface="Times New Roman" pitchFamily="18" charset="0"/>
                <a:ea typeface="宋体" panose="02010600030101010101" pitchFamily="2" charset="-122"/>
              </a:rPr>
              <a:t>5</a:t>
            </a:r>
            <a:endParaRPr kumimoji="0" lang="en-US" altLang="zh-CN" sz="1800" b="1" i="1" u="none" strike="noStrike" kern="0" cap="none" spc="0" normalizeH="0" baseline="0" noProof="0" dirty="0">
              <a:ln>
                <a:noFill/>
              </a:ln>
              <a:solidFill>
                <a:srgbClr val="FF0000"/>
              </a:solidFill>
              <a:effectLst/>
              <a:uLnTx/>
              <a:uFillTx/>
              <a:latin typeface="Times New Roman" pitchFamily="18" charset="0"/>
              <a:ea typeface="宋体" panose="02010600030101010101" pitchFamily="2" charset="-122"/>
            </a:endParaRP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4</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x</a:t>
            </a: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0" u="none" strike="noStrike" kern="0" cap="none" spc="0" normalizeH="0" baseline="0" noProof="0" dirty="0" err="1">
                <a:ln>
                  <a:noFill/>
                </a:ln>
                <a:solidFill>
                  <a:prstClr val="black"/>
                </a:solidFill>
                <a:effectLst/>
                <a:uLnTx/>
                <a:uFillTx/>
                <a:latin typeface="Times New Roman" pitchFamily="18" charset="0"/>
                <a:ea typeface="宋体" panose="02010600030101010101" pitchFamily="2" charset="-122"/>
              </a:rPr>
              <a:t>goto</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B</a:t>
            </a:r>
            <a:r>
              <a:rPr kumimoji="0" lang="en-US" altLang="zh-CN" sz="1800" b="1" i="0"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2</a:t>
            </a:r>
          </a:p>
        </p:txBody>
      </p:sp>
      <p:sp>
        <p:nvSpPr>
          <p:cNvPr id="6" name="Rectangle 33">
            <a:extLst>
              <a:ext uri="{FF2B5EF4-FFF2-40B4-BE49-F238E27FC236}">
                <a16:creationId xmlns:a16="http://schemas.microsoft.com/office/drawing/2014/main" id="{F50D943B-8314-4B3B-87A9-2C5F5FE4D8C1}"/>
              </a:ext>
            </a:extLst>
          </p:cNvPr>
          <p:cNvSpPr>
            <a:spLocks noChangeArrowheads="1"/>
          </p:cNvSpPr>
          <p:nvPr/>
        </p:nvSpPr>
        <p:spPr bwMode="auto">
          <a:xfrm>
            <a:off x="3230839" y="3570796"/>
            <a:ext cx="1189037" cy="2403475"/>
          </a:xfrm>
          <a:prstGeom prst="rect">
            <a:avLst/>
          </a:prstGeom>
          <a:solidFill>
            <a:schemeClr val="bg1"/>
          </a:solidFill>
          <a:ln w="25400">
            <a:solidFill>
              <a:sysClr val="windowText" lastClr="000000"/>
            </a:solidFill>
            <a:miter lim="800000"/>
            <a:headEnd/>
            <a:tailEnd/>
          </a:ln>
          <a:effectLst>
            <a:outerShdw blurRad="50800" dist="50800" dir="2700000" algn="ctr" rotWithShape="0">
              <a:schemeClr val="tx1">
                <a:alpha val="40000"/>
              </a:schemeClr>
            </a:outerShdw>
          </a:effectLst>
        </p:spPr>
        <p:txBody>
          <a:bodyPr lIns="68580" tIns="0" rIns="68580" bIns="0"/>
          <a:lstStyle/>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x</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2</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9</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4</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2</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9</a:t>
            </a:r>
            <a:endPar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endParaRP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4</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x</a:t>
            </a: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0" u="none" strike="noStrike" kern="0" cap="none" spc="0" normalizeH="0" baseline="0" noProof="0" dirty="0" err="1">
                <a:ln>
                  <a:noFill/>
                </a:ln>
                <a:solidFill>
                  <a:prstClr val="black"/>
                </a:solidFill>
                <a:effectLst/>
                <a:uLnTx/>
                <a:uFillTx/>
                <a:latin typeface="Times New Roman" pitchFamily="18" charset="0"/>
                <a:ea typeface="宋体" panose="02010600030101010101" pitchFamily="2" charset="-122"/>
              </a:rPr>
              <a:t>goto</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B</a:t>
            </a:r>
            <a:r>
              <a:rPr kumimoji="0" lang="en-US" altLang="zh-CN" sz="1800" b="1" i="0"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2</a:t>
            </a:r>
          </a:p>
        </p:txBody>
      </p:sp>
      <p:sp>
        <p:nvSpPr>
          <p:cNvPr id="9" name="Rectangle 4">
            <a:extLst>
              <a:ext uri="{FF2B5EF4-FFF2-40B4-BE49-F238E27FC236}">
                <a16:creationId xmlns:a16="http://schemas.microsoft.com/office/drawing/2014/main" id="{F89A2136-6EF1-4BF6-A0E8-EB2527F49107}"/>
              </a:ext>
            </a:extLst>
          </p:cNvPr>
          <p:cNvSpPr>
            <a:spLocks noChangeArrowheads="1"/>
          </p:cNvSpPr>
          <p:nvPr/>
        </p:nvSpPr>
        <p:spPr bwMode="auto">
          <a:xfrm>
            <a:off x="5308876" y="1527683"/>
            <a:ext cx="1693863" cy="814388"/>
          </a:xfrm>
          <a:prstGeom prst="rect">
            <a:avLst/>
          </a:prstGeom>
          <a:solidFill>
            <a:schemeClr val="bg1"/>
          </a:solidFill>
          <a:ln w="25400">
            <a:solidFill>
              <a:sysClr val="windowText" lastClr="000000"/>
            </a:solidFill>
            <a:miter lim="800000"/>
            <a:headEnd/>
            <a:tailEnd/>
          </a:ln>
          <a:effectLst>
            <a:outerShdw blurRad="50800" dist="50800" dir="2700000" algn="ctr" rotWithShape="0">
              <a:schemeClr val="tx1">
                <a:alpha val="40000"/>
              </a:schemeClr>
            </a:outerShdw>
          </a:effectLst>
        </p:spPr>
        <p:txBody>
          <a:bodyPr lIns="68580" tIns="27000" rIns="68580" bIns="0"/>
          <a:lstStyle/>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a:ln>
                  <a:noFill/>
                </a:ln>
                <a:solidFill>
                  <a:prstClr val="black"/>
                </a:solidFill>
                <a:effectLst/>
                <a:uLnTx/>
                <a:uFillTx/>
                <a:latin typeface="Times New Roman" pitchFamily="18" charset="0"/>
                <a:ea typeface="宋体" panose="02010600030101010101" pitchFamily="2" charset="-122"/>
              </a:rPr>
              <a:t>i</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m </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sym typeface="Symbol" pitchFamily="18" charset="2"/>
              </a:rPr>
              <a:t></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1</a:t>
            </a:r>
          </a:p>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j</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n</a:t>
            </a:r>
          </a:p>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1</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4 </a:t>
            </a:r>
            <a:r>
              <a:rPr kumimoji="0" lang="en-US" altLang="zh-CN" sz="1800" b="1" i="0" u="none" strike="noStrike" kern="0" cap="none" spc="0" normalizeH="0" baseline="0" noProof="0" dirty="0">
                <a:ln>
                  <a:noFill/>
                </a:ln>
                <a:solidFill>
                  <a:prstClr val="black"/>
                </a:solidFill>
                <a:effectLst/>
                <a:uLnTx/>
                <a:uFillTx/>
                <a:latin typeface="宋体" pitchFamily="2" charset="-122"/>
                <a:ea typeface="宋体" panose="02010600030101010101" pitchFamily="2" charset="-122"/>
              </a:rPr>
              <a:t>*</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n</a:t>
            </a:r>
          </a:p>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v</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1</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p>
        </p:txBody>
      </p:sp>
      <p:sp>
        <p:nvSpPr>
          <p:cNvPr id="10" name="Rectangle 5">
            <a:extLst>
              <a:ext uri="{FF2B5EF4-FFF2-40B4-BE49-F238E27FC236}">
                <a16:creationId xmlns:a16="http://schemas.microsoft.com/office/drawing/2014/main" id="{F10C3D61-6393-40CD-980F-5CC91539369C}"/>
              </a:ext>
            </a:extLst>
          </p:cNvPr>
          <p:cNvSpPr>
            <a:spLocks noChangeArrowheads="1"/>
          </p:cNvSpPr>
          <p:nvPr/>
        </p:nvSpPr>
        <p:spPr bwMode="auto">
          <a:xfrm>
            <a:off x="5305701" y="2665921"/>
            <a:ext cx="1711325" cy="814387"/>
          </a:xfrm>
          <a:prstGeom prst="rect">
            <a:avLst/>
          </a:prstGeom>
          <a:solidFill>
            <a:schemeClr val="bg1"/>
          </a:solidFill>
          <a:ln w="25400">
            <a:solidFill>
              <a:sysClr val="windowText" lastClr="000000"/>
            </a:solidFill>
            <a:miter lim="800000"/>
            <a:headEnd/>
            <a:tailEnd/>
          </a:ln>
          <a:effectLst>
            <a:outerShdw blurRad="50800" dist="50800" dir="2700000" algn="ctr" rotWithShape="0">
              <a:schemeClr val="tx1">
                <a:alpha val="40000"/>
              </a:schemeClr>
            </a:outerShdw>
          </a:effectLst>
        </p:spPr>
        <p:txBody>
          <a:bodyPr lIns="68580" tIns="27000" rIns="68580" bIns="27000"/>
          <a:lstStyle/>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a:ln>
                  <a:noFill/>
                </a:ln>
                <a:solidFill>
                  <a:prstClr val="black"/>
                </a:solidFill>
                <a:effectLst/>
                <a:uLnTx/>
                <a:uFillTx/>
                <a:latin typeface="Times New Roman" pitchFamily="18" charset="0"/>
                <a:ea typeface="宋体" panose="02010600030101010101" pitchFamily="2" charset="-122"/>
              </a:rPr>
              <a:t>i</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a:ln>
                  <a:noFill/>
                </a:ln>
                <a:solidFill>
                  <a:prstClr val="black"/>
                </a:solidFill>
                <a:effectLst/>
                <a:uLnTx/>
                <a:uFillTx/>
                <a:latin typeface="Times New Roman" pitchFamily="18" charset="0"/>
                <a:ea typeface="宋体" panose="02010600030101010101" pitchFamily="2" charset="-122"/>
              </a:rPr>
              <a:t>i</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+ 1</a:t>
            </a:r>
          </a:p>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2</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4 </a:t>
            </a:r>
            <a:r>
              <a:rPr kumimoji="0" lang="en-US" altLang="zh-CN" sz="1800" b="1" i="0" u="none" strike="noStrike" kern="0" cap="none" spc="0" normalizeH="0" baseline="0" noProof="0" dirty="0">
                <a:ln>
                  <a:noFill/>
                </a:ln>
                <a:solidFill>
                  <a:prstClr val="black"/>
                </a:solidFill>
                <a:effectLst/>
                <a:uLnTx/>
                <a:uFillTx/>
                <a:latin typeface="宋体" pitchFamily="2" charset="-122"/>
                <a:ea typeface="宋体" panose="02010600030101010101" pitchFamily="2" charset="-122"/>
              </a:rPr>
              <a:t>*</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a:ln>
                  <a:noFill/>
                </a:ln>
                <a:solidFill>
                  <a:prstClr val="black"/>
                </a:solidFill>
                <a:effectLst/>
                <a:uLnTx/>
                <a:uFillTx/>
                <a:latin typeface="Times New Roman" pitchFamily="18" charset="0"/>
                <a:ea typeface="宋体" panose="02010600030101010101" pitchFamily="2" charset="-122"/>
              </a:rPr>
              <a:t>i</a:t>
            </a:r>
            <a:endPar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endParaRPr>
          </a:p>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3</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2</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p>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if 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3</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&lt;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v</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err="1">
                <a:ln>
                  <a:noFill/>
                </a:ln>
                <a:solidFill>
                  <a:prstClr val="black"/>
                </a:solidFill>
                <a:effectLst/>
                <a:uLnTx/>
                <a:uFillTx/>
                <a:latin typeface="Times New Roman" pitchFamily="18" charset="0"/>
                <a:ea typeface="宋体" panose="02010600030101010101" pitchFamily="2" charset="-122"/>
              </a:rPr>
              <a:t>goto</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B</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2</a:t>
            </a:r>
          </a:p>
        </p:txBody>
      </p:sp>
      <p:sp>
        <p:nvSpPr>
          <p:cNvPr id="11" name="Rectangle 6">
            <a:extLst>
              <a:ext uri="{FF2B5EF4-FFF2-40B4-BE49-F238E27FC236}">
                <a16:creationId xmlns:a16="http://schemas.microsoft.com/office/drawing/2014/main" id="{56C79CCF-1490-41FD-8FBE-CEE898691F98}"/>
              </a:ext>
            </a:extLst>
          </p:cNvPr>
          <p:cNvSpPr>
            <a:spLocks noChangeArrowheads="1"/>
          </p:cNvSpPr>
          <p:nvPr/>
        </p:nvSpPr>
        <p:spPr bwMode="auto">
          <a:xfrm>
            <a:off x="7129748" y="1510221"/>
            <a:ext cx="393699" cy="220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marL="0" marR="0" lvl="0" indent="0" algn="just" defTabSz="914400" eaLnBrk="0" fontAlgn="base" latinLnBrk="0" hangingPunct="0">
              <a:lnSpc>
                <a:spcPct val="100000"/>
              </a:lnSpc>
              <a:spcBef>
                <a:spcPct val="0"/>
              </a:spcBef>
              <a:spcAft>
                <a:spcPct val="0"/>
              </a:spcAft>
              <a:buClrTx/>
              <a:buSzTx/>
              <a:buFontTx/>
              <a:buNone/>
              <a:tabLst/>
              <a:defRPr/>
            </a:pPr>
            <a:r>
              <a:rPr kumimoji="0" lang="en-US" altLang="zh-CN" sz="1800" b="1" i="1"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rPr>
              <a:t>B</a:t>
            </a:r>
            <a:r>
              <a:rPr kumimoji="0" lang="en-US" altLang="zh-CN" sz="1800" b="1" i="1" u="none" strike="noStrike" kern="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rPr>
              <a:t>1</a:t>
            </a:r>
            <a:endParaRPr kumimoji="0" lang="en-US" altLang="zh-CN" sz="1800" b="1" i="1"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endParaRPr>
          </a:p>
        </p:txBody>
      </p:sp>
      <p:sp>
        <p:nvSpPr>
          <p:cNvPr id="12" name="Rectangle 7">
            <a:extLst>
              <a:ext uri="{FF2B5EF4-FFF2-40B4-BE49-F238E27FC236}">
                <a16:creationId xmlns:a16="http://schemas.microsoft.com/office/drawing/2014/main" id="{94CBA5FB-ECE1-4321-B4D5-E20ECB2946BD}"/>
              </a:ext>
            </a:extLst>
          </p:cNvPr>
          <p:cNvSpPr>
            <a:spLocks noChangeArrowheads="1"/>
          </p:cNvSpPr>
          <p:nvPr/>
        </p:nvSpPr>
        <p:spPr bwMode="auto">
          <a:xfrm>
            <a:off x="7112291" y="2573661"/>
            <a:ext cx="627060" cy="3253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68580" tIns="34290" rIns="68580" bIns="34290"/>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marL="0" marR="0" lvl="0" indent="0" algn="just" defTabSz="914400" eaLnBrk="0" fontAlgn="base" latinLnBrk="0" hangingPunct="0">
              <a:lnSpc>
                <a:spcPct val="100000"/>
              </a:lnSpc>
              <a:spcBef>
                <a:spcPct val="0"/>
              </a:spcBef>
              <a:spcAft>
                <a:spcPct val="0"/>
              </a:spcAft>
              <a:buClrTx/>
              <a:buSzTx/>
              <a:buFontTx/>
              <a:buNone/>
              <a:tabLst/>
              <a:defRPr/>
            </a:pPr>
            <a:r>
              <a:rPr kumimoji="0" lang="en-US" altLang="zh-CN" sz="1800" b="1" i="1"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rPr>
              <a:t>B</a:t>
            </a:r>
            <a:r>
              <a:rPr kumimoji="0" lang="en-US" altLang="zh-CN" sz="1800" b="1" i="1" u="none" strike="noStrike" kern="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rPr>
              <a:t>2</a:t>
            </a:r>
            <a:endParaRPr kumimoji="0" lang="en-US" altLang="zh-CN" sz="1800" b="1" i="1"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endParaRPr>
          </a:p>
        </p:txBody>
      </p:sp>
      <p:sp>
        <p:nvSpPr>
          <p:cNvPr id="13" name="Rectangle 8">
            <a:extLst>
              <a:ext uri="{FF2B5EF4-FFF2-40B4-BE49-F238E27FC236}">
                <a16:creationId xmlns:a16="http://schemas.microsoft.com/office/drawing/2014/main" id="{9E7AF12D-E456-477D-8E93-D113446B4494}"/>
              </a:ext>
            </a:extLst>
          </p:cNvPr>
          <p:cNvSpPr>
            <a:spLocks noChangeArrowheads="1"/>
          </p:cNvSpPr>
          <p:nvPr/>
        </p:nvSpPr>
        <p:spPr bwMode="auto">
          <a:xfrm>
            <a:off x="5323164" y="3815271"/>
            <a:ext cx="1711325" cy="812800"/>
          </a:xfrm>
          <a:prstGeom prst="rect">
            <a:avLst/>
          </a:prstGeom>
          <a:solidFill>
            <a:schemeClr val="bg1"/>
          </a:solidFill>
          <a:ln w="25400">
            <a:solidFill>
              <a:sysClr val="windowText" lastClr="000000"/>
            </a:solidFill>
            <a:miter lim="800000"/>
            <a:headEnd/>
            <a:tailEnd/>
          </a:ln>
          <a:effectLst>
            <a:outerShdw blurRad="50800" dist="50800" dir="2700000" algn="ctr" rotWithShape="0">
              <a:schemeClr val="tx1">
                <a:alpha val="40000"/>
              </a:schemeClr>
            </a:outerShdw>
          </a:effectLst>
        </p:spPr>
        <p:txBody>
          <a:bodyPr lIns="68580" tIns="27000" rIns="68580" bIns="27000"/>
          <a:lstStyle/>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j </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j </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sym typeface="Symbol" pitchFamily="18" charset="2"/>
              </a:rPr>
              <a:t></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1</a:t>
            </a:r>
          </a:p>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4</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4 </a:t>
            </a:r>
            <a:r>
              <a:rPr kumimoji="0" lang="en-US" altLang="zh-CN" sz="1800" b="1" i="0" u="none" strike="noStrike" kern="0" cap="none" spc="0" normalizeH="0" baseline="0" noProof="0" dirty="0">
                <a:ln>
                  <a:noFill/>
                </a:ln>
                <a:solidFill>
                  <a:prstClr val="black"/>
                </a:solidFill>
                <a:effectLst/>
                <a:uLnTx/>
                <a:uFillTx/>
                <a:latin typeface="宋体" pitchFamily="2" charset="-122"/>
                <a:ea typeface="宋体" panose="02010600030101010101" pitchFamily="2" charset="-122"/>
              </a:rPr>
              <a:t>*</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j</a:t>
            </a:r>
          </a:p>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5</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4</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p>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if</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5</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&gt;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v</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err="1">
                <a:ln>
                  <a:noFill/>
                </a:ln>
                <a:solidFill>
                  <a:prstClr val="black"/>
                </a:solidFill>
                <a:effectLst/>
                <a:uLnTx/>
                <a:uFillTx/>
                <a:latin typeface="Times New Roman" pitchFamily="18" charset="0"/>
                <a:ea typeface="宋体" panose="02010600030101010101" pitchFamily="2" charset="-122"/>
              </a:rPr>
              <a:t>goto</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B</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3</a:t>
            </a:r>
          </a:p>
        </p:txBody>
      </p:sp>
      <p:sp>
        <p:nvSpPr>
          <p:cNvPr id="14" name="Line 9">
            <a:extLst>
              <a:ext uri="{FF2B5EF4-FFF2-40B4-BE49-F238E27FC236}">
                <a16:creationId xmlns:a16="http://schemas.microsoft.com/office/drawing/2014/main" id="{D8ACB268-2D79-4756-AD83-A2586CEFF60D}"/>
              </a:ext>
            </a:extLst>
          </p:cNvPr>
          <p:cNvSpPr>
            <a:spLocks noChangeShapeType="1"/>
          </p:cNvSpPr>
          <p:nvPr/>
        </p:nvSpPr>
        <p:spPr bwMode="auto">
          <a:xfrm>
            <a:off x="6140738" y="2349862"/>
            <a:ext cx="0" cy="315858"/>
          </a:xfrm>
          <a:prstGeom prst="line">
            <a:avLst/>
          </a:prstGeom>
          <a:noFill/>
          <a:ln w="25400">
            <a:solidFill>
              <a:sysClr val="windowText" lastClr="000000"/>
            </a:solidFill>
            <a:round/>
            <a:headEnd/>
            <a:tailEnd type="stealth" w="lg" len="lg"/>
          </a:ln>
          <a:extLst>
            <a:ext uri="{909E8E84-426E-40DD-AFC4-6F175D3DCCD1}">
              <a14:hiddenFill xmlns:a14="http://schemas.microsoft.com/office/drawing/2010/main">
                <a:no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15" name="Line 10">
            <a:extLst>
              <a:ext uri="{FF2B5EF4-FFF2-40B4-BE49-F238E27FC236}">
                <a16:creationId xmlns:a16="http://schemas.microsoft.com/office/drawing/2014/main" id="{F55DD56F-F4EA-4CEE-96A1-9CE79C3C27B7}"/>
              </a:ext>
            </a:extLst>
          </p:cNvPr>
          <p:cNvSpPr>
            <a:spLocks noChangeShapeType="1"/>
          </p:cNvSpPr>
          <p:nvPr/>
        </p:nvSpPr>
        <p:spPr bwMode="auto">
          <a:xfrm>
            <a:off x="6123276" y="3499012"/>
            <a:ext cx="0" cy="315858"/>
          </a:xfrm>
          <a:prstGeom prst="line">
            <a:avLst/>
          </a:prstGeom>
          <a:noFill/>
          <a:ln w="25400">
            <a:solidFill>
              <a:sysClr val="windowText" lastClr="000000"/>
            </a:solidFill>
            <a:round/>
            <a:headEnd/>
            <a:tailEnd type="stealth" w="lg" len="lg"/>
          </a:ln>
          <a:extLst>
            <a:ext uri="{909E8E84-426E-40DD-AFC4-6F175D3DCCD1}">
              <a14:hiddenFill xmlns:a14="http://schemas.microsoft.com/office/drawing/2010/main">
                <a:no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16" name="Rectangle 11">
            <a:extLst>
              <a:ext uri="{FF2B5EF4-FFF2-40B4-BE49-F238E27FC236}">
                <a16:creationId xmlns:a16="http://schemas.microsoft.com/office/drawing/2014/main" id="{8410093A-2C01-4028-8D31-A3E6CF700333}"/>
              </a:ext>
            </a:extLst>
          </p:cNvPr>
          <p:cNvSpPr>
            <a:spLocks noChangeArrowheads="1"/>
          </p:cNvSpPr>
          <p:nvPr/>
        </p:nvSpPr>
        <p:spPr bwMode="auto">
          <a:xfrm>
            <a:off x="5323164" y="4977321"/>
            <a:ext cx="1725612" cy="304800"/>
          </a:xfrm>
          <a:prstGeom prst="rect">
            <a:avLst/>
          </a:prstGeom>
          <a:solidFill>
            <a:schemeClr val="bg1"/>
          </a:solidFill>
          <a:ln w="25400">
            <a:solidFill>
              <a:sysClr val="windowText" lastClr="000000"/>
            </a:solidFill>
            <a:miter lim="800000"/>
            <a:headEnd/>
            <a:tailEnd/>
          </a:ln>
          <a:effectLst>
            <a:outerShdw blurRad="50800" dist="50800" dir="2700000" algn="ctr" rotWithShape="0">
              <a:schemeClr val="tx1">
                <a:alpha val="40000"/>
              </a:schemeClr>
            </a:outerShdw>
          </a:effectLst>
        </p:spPr>
        <p:txBody>
          <a:bodyPr lIns="67500" tIns="0" rIns="0" bIns="0"/>
          <a:lstStyle/>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if</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a:ln>
                  <a:noFill/>
                </a:ln>
                <a:solidFill>
                  <a:prstClr val="black"/>
                </a:solidFill>
                <a:effectLst/>
                <a:uLnTx/>
                <a:uFillTx/>
                <a:latin typeface="Times New Roman" pitchFamily="18" charset="0"/>
                <a:ea typeface="宋体" panose="02010600030101010101" pitchFamily="2" charset="-122"/>
              </a:rPr>
              <a:t>i</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&gt;=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j </a:t>
            </a:r>
            <a:r>
              <a:rPr kumimoji="0" lang="en-US" altLang="zh-CN" sz="1800" b="1" i="1" u="none" strike="noStrike" kern="0" cap="none" spc="0" normalizeH="0" baseline="0" noProof="0" dirty="0" err="1">
                <a:ln>
                  <a:noFill/>
                </a:ln>
                <a:solidFill>
                  <a:prstClr val="black"/>
                </a:solidFill>
                <a:effectLst/>
                <a:uLnTx/>
                <a:uFillTx/>
                <a:latin typeface="Times New Roman" pitchFamily="18" charset="0"/>
                <a:ea typeface="宋体" panose="02010600030101010101" pitchFamily="2" charset="-122"/>
              </a:rPr>
              <a:t>goto</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B</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6</a:t>
            </a:r>
          </a:p>
        </p:txBody>
      </p:sp>
      <p:sp>
        <p:nvSpPr>
          <p:cNvPr id="17" name="Line 12">
            <a:extLst>
              <a:ext uri="{FF2B5EF4-FFF2-40B4-BE49-F238E27FC236}">
                <a16:creationId xmlns:a16="http://schemas.microsoft.com/office/drawing/2014/main" id="{A504DC23-D929-4BBF-BCBF-46B488B75D2D}"/>
              </a:ext>
            </a:extLst>
          </p:cNvPr>
          <p:cNvSpPr>
            <a:spLocks noChangeShapeType="1"/>
          </p:cNvSpPr>
          <p:nvPr/>
        </p:nvSpPr>
        <p:spPr bwMode="auto">
          <a:xfrm>
            <a:off x="6123276" y="4646575"/>
            <a:ext cx="0" cy="319031"/>
          </a:xfrm>
          <a:prstGeom prst="line">
            <a:avLst/>
          </a:prstGeom>
          <a:noFill/>
          <a:ln w="25400">
            <a:solidFill>
              <a:sysClr val="windowText" lastClr="000000"/>
            </a:solidFill>
            <a:round/>
            <a:headEnd/>
            <a:tailEnd type="stealth" w="lg" len="lg"/>
          </a:ln>
          <a:extLst>
            <a:ext uri="{909E8E84-426E-40DD-AFC4-6F175D3DCCD1}">
              <a14:hiddenFill xmlns:a14="http://schemas.microsoft.com/office/drawing/2010/main">
                <a:no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18" name="Rectangle 14">
            <a:extLst>
              <a:ext uri="{FF2B5EF4-FFF2-40B4-BE49-F238E27FC236}">
                <a16:creationId xmlns:a16="http://schemas.microsoft.com/office/drawing/2014/main" id="{BE6C7430-AA36-442B-98DE-B8B1459B3C56}"/>
              </a:ext>
            </a:extLst>
          </p:cNvPr>
          <p:cNvSpPr>
            <a:spLocks noChangeArrowheads="1"/>
          </p:cNvSpPr>
          <p:nvPr/>
        </p:nvSpPr>
        <p:spPr bwMode="auto">
          <a:xfrm>
            <a:off x="7129758" y="4881485"/>
            <a:ext cx="625473" cy="3237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68580" tIns="34290" rIns="68580" bIns="34290"/>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marL="0" marR="0" lvl="0" indent="0" algn="just" defTabSz="914400" eaLnBrk="0" fontAlgn="base" latinLnBrk="0" hangingPunct="0">
              <a:lnSpc>
                <a:spcPct val="100000"/>
              </a:lnSpc>
              <a:spcBef>
                <a:spcPct val="0"/>
              </a:spcBef>
              <a:spcAft>
                <a:spcPct val="0"/>
              </a:spcAft>
              <a:buClrTx/>
              <a:buSzTx/>
              <a:buFontTx/>
              <a:buNone/>
              <a:tabLst/>
              <a:defRPr/>
            </a:pPr>
            <a:r>
              <a:rPr kumimoji="0" lang="en-US" altLang="zh-CN" sz="1800" b="1" i="1"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rPr>
              <a:t>B</a:t>
            </a:r>
            <a:r>
              <a:rPr kumimoji="0" lang="en-US" altLang="zh-CN" sz="1800" b="1" i="1" u="none" strike="noStrike" kern="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rPr>
              <a:t>4</a:t>
            </a:r>
            <a:endParaRPr kumimoji="0" lang="en-US" altLang="zh-CN" sz="1800" b="1" i="1"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endParaRPr>
          </a:p>
        </p:txBody>
      </p:sp>
      <p:sp>
        <p:nvSpPr>
          <p:cNvPr id="19" name="Rectangle 15">
            <a:extLst>
              <a:ext uri="{FF2B5EF4-FFF2-40B4-BE49-F238E27FC236}">
                <a16:creationId xmlns:a16="http://schemas.microsoft.com/office/drawing/2014/main" id="{DA48BBB8-F0D0-4393-A600-14051054C8C9}"/>
              </a:ext>
            </a:extLst>
          </p:cNvPr>
          <p:cNvSpPr>
            <a:spLocks noChangeArrowheads="1"/>
          </p:cNvSpPr>
          <p:nvPr/>
        </p:nvSpPr>
        <p:spPr bwMode="auto">
          <a:xfrm>
            <a:off x="7126583" y="3722811"/>
            <a:ext cx="628648" cy="326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68580" tIns="34290" rIns="68580" bIns="34290"/>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marL="0" marR="0" lvl="0" indent="0" algn="just" defTabSz="914400" eaLnBrk="0" fontAlgn="base" latinLnBrk="0" hangingPunct="0">
              <a:lnSpc>
                <a:spcPct val="100000"/>
              </a:lnSpc>
              <a:spcBef>
                <a:spcPct val="0"/>
              </a:spcBef>
              <a:spcAft>
                <a:spcPct val="0"/>
              </a:spcAft>
              <a:buClrTx/>
              <a:buSzTx/>
              <a:buFontTx/>
              <a:buNone/>
              <a:tabLst/>
              <a:defRPr/>
            </a:pPr>
            <a:r>
              <a:rPr kumimoji="0" lang="en-US" altLang="zh-CN" sz="1800" b="1" i="1"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rPr>
              <a:t>B</a:t>
            </a:r>
            <a:r>
              <a:rPr kumimoji="0" lang="en-US" altLang="zh-CN" sz="1800" b="1" i="1" u="none" strike="noStrike" kern="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rPr>
              <a:t>3</a:t>
            </a:r>
            <a:endParaRPr kumimoji="0" lang="en-US" altLang="zh-CN" sz="1800" b="1" i="1"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endParaRPr>
          </a:p>
        </p:txBody>
      </p:sp>
      <p:sp>
        <p:nvSpPr>
          <p:cNvPr id="20" name="Rectangle 16">
            <a:extLst>
              <a:ext uri="{FF2B5EF4-FFF2-40B4-BE49-F238E27FC236}">
                <a16:creationId xmlns:a16="http://schemas.microsoft.com/office/drawing/2014/main" id="{DDCD2DE9-683E-469E-8BC1-9BB3FFCA907B}"/>
              </a:ext>
            </a:extLst>
          </p:cNvPr>
          <p:cNvSpPr>
            <a:spLocks noChangeArrowheads="1"/>
          </p:cNvSpPr>
          <p:nvPr/>
        </p:nvSpPr>
        <p:spPr bwMode="auto">
          <a:xfrm>
            <a:off x="2754589" y="3598314"/>
            <a:ext cx="514348" cy="325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68580" tIns="34290" rIns="68580" bIns="34290"/>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marL="0" marR="0" lvl="0" indent="0" algn="just" defTabSz="914400" eaLnBrk="0" fontAlgn="base" latinLnBrk="0" hangingPunct="0">
              <a:lnSpc>
                <a:spcPct val="100000"/>
              </a:lnSpc>
              <a:spcBef>
                <a:spcPct val="0"/>
              </a:spcBef>
              <a:spcAft>
                <a:spcPct val="0"/>
              </a:spcAft>
              <a:buClrTx/>
              <a:buSzTx/>
              <a:buFontTx/>
              <a:buNone/>
              <a:tabLst/>
              <a:defRPr/>
            </a:pPr>
            <a:r>
              <a:rPr kumimoji="0" lang="en-US" altLang="zh-CN" sz="1800" b="1" i="1"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rPr>
              <a:t>B</a:t>
            </a:r>
            <a:r>
              <a:rPr kumimoji="0" lang="en-US" altLang="zh-CN" sz="1800" b="1" i="1" u="none" strike="noStrike" kern="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rPr>
              <a:t>5</a:t>
            </a:r>
            <a:endParaRPr kumimoji="0" lang="en-US" altLang="zh-CN" sz="1800" b="1" i="1"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endParaRPr>
          </a:p>
        </p:txBody>
      </p:sp>
      <p:sp>
        <p:nvSpPr>
          <p:cNvPr id="21" name="Line 18">
            <a:extLst>
              <a:ext uri="{FF2B5EF4-FFF2-40B4-BE49-F238E27FC236}">
                <a16:creationId xmlns:a16="http://schemas.microsoft.com/office/drawing/2014/main" id="{2868FED7-D52A-465A-9231-C423510B5820}"/>
              </a:ext>
            </a:extLst>
          </p:cNvPr>
          <p:cNvSpPr>
            <a:spLocks noChangeShapeType="1"/>
          </p:cNvSpPr>
          <p:nvPr/>
        </p:nvSpPr>
        <p:spPr bwMode="auto">
          <a:xfrm flipH="1">
            <a:off x="4437358" y="5281465"/>
            <a:ext cx="1503356" cy="293636"/>
          </a:xfrm>
          <a:prstGeom prst="line">
            <a:avLst/>
          </a:prstGeom>
          <a:noFill/>
          <a:ln w="25400">
            <a:solidFill>
              <a:sysClr val="windowText" lastClr="000000"/>
            </a:solidFill>
            <a:round/>
            <a:headEnd/>
            <a:tailEnd type="stealth" w="lg" len="lg"/>
          </a:ln>
          <a:extLst>
            <a:ext uri="{909E8E84-426E-40DD-AFC4-6F175D3DCCD1}">
              <a14:hiddenFill xmlns:a14="http://schemas.microsoft.com/office/drawing/2010/main">
                <a:no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22" name="Line 19">
            <a:extLst>
              <a:ext uri="{FF2B5EF4-FFF2-40B4-BE49-F238E27FC236}">
                <a16:creationId xmlns:a16="http://schemas.microsoft.com/office/drawing/2014/main" id="{9DDC44B0-B72D-4731-9249-B7E44F74F428}"/>
              </a:ext>
            </a:extLst>
          </p:cNvPr>
          <p:cNvSpPr>
            <a:spLocks noChangeShapeType="1"/>
          </p:cNvSpPr>
          <p:nvPr/>
        </p:nvSpPr>
        <p:spPr bwMode="auto">
          <a:xfrm>
            <a:off x="6323301" y="5281465"/>
            <a:ext cx="1487481" cy="293636"/>
          </a:xfrm>
          <a:prstGeom prst="line">
            <a:avLst/>
          </a:prstGeom>
          <a:noFill/>
          <a:ln w="25400">
            <a:solidFill>
              <a:sysClr val="windowText" lastClr="000000"/>
            </a:solidFill>
            <a:round/>
            <a:headEnd/>
            <a:tailEnd type="stealth" w="lg" len="lg"/>
          </a:ln>
          <a:extLst>
            <a:ext uri="{909E8E84-426E-40DD-AFC4-6F175D3DCCD1}">
              <a14:hiddenFill xmlns:a14="http://schemas.microsoft.com/office/drawing/2010/main">
                <a:no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23" name="Rectangle 20">
            <a:extLst>
              <a:ext uri="{FF2B5EF4-FFF2-40B4-BE49-F238E27FC236}">
                <a16:creationId xmlns:a16="http://schemas.microsoft.com/office/drawing/2014/main" id="{C41ED7C3-64AD-494E-852C-246F78D5D0F7}"/>
              </a:ext>
            </a:extLst>
          </p:cNvPr>
          <p:cNvSpPr>
            <a:spLocks noChangeArrowheads="1"/>
          </p:cNvSpPr>
          <p:nvPr/>
        </p:nvSpPr>
        <p:spPr bwMode="auto">
          <a:xfrm>
            <a:off x="8847416" y="3382327"/>
            <a:ext cx="627060" cy="326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68580" tIns="34290" rIns="68580" bIns="34290"/>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marL="0" marR="0" lvl="0" indent="0" algn="just" defTabSz="914400" eaLnBrk="0" fontAlgn="base" latinLnBrk="0" hangingPunct="0">
              <a:lnSpc>
                <a:spcPct val="100000"/>
              </a:lnSpc>
              <a:spcBef>
                <a:spcPct val="0"/>
              </a:spcBef>
              <a:spcAft>
                <a:spcPct val="0"/>
              </a:spcAft>
              <a:buClrTx/>
              <a:buSzTx/>
              <a:buFontTx/>
              <a:buNone/>
              <a:tabLst/>
              <a:defRPr/>
            </a:pPr>
            <a:r>
              <a:rPr kumimoji="0" lang="en-US" altLang="zh-CN" sz="1800" b="1" i="1"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rPr>
              <a:t>B</a:t>
            </a:r>
            <a:r>
              <a:rPr kumimoji="0" lang="en-US" altLang="zh-CN" sz="1800" b="1" i="1" u="none" strike="noStrike" kern="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rPr>
              <a:t>6</a:t>
            </a:r>
            <a:endParaRPr kumimoji="0" lang="en-US" altLang="zh-CN" sz="1800" b="1" i="1"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endParaRPr>
          </a:p>
        </p:txBody>
      </p:sp>
      <p:sp>
        <p:nvSpPr>
          <p:cNvPr id="24" name="Freeform 21">
            <a:extLst>
              <a:ext uri="{FF2B5EF4-FFF2-40B4-BE49-F238E27FC236}">
                <a16:creationId xmlns:a16="http://schemas.microsoft.com/office/drawing/2014/main" id="{F0A5CF09-DAE9-4B7F-BD0D-621A3B06D108}"/>
              </a:ext>
            </a:extLst>
          </p:cNvPr>
          <p:cNvSpPr>
            <a:spLocks/>
          </p:cNvSpPr>
          <p:nvPr/>
        </p:nvSpPr>
        <p:spPr bwMode="auto">
          <a:xfrm rot="367755">
            <a:off x="4596939" y="2498625"/>
            <a:ext cx="768347" cy="1097529"/>
          </a:xfrm>
          <a:custGeom>
            <a:avLst/>
            <a:gdLst>
              <a:gd name="T0" fmla="*/ 2147483646 w 722"/>
              <a:gd name="T1" fmla="*/ 2147483646 h 1447"/>
              <a:gd name="T2" fmla="*/ 2147483646 w 722"/>
              <a:gd name="T3" fmla="*/ 2147483646 h 1447"/>
              <a:gd name="T4" fmla="*/ 2147483646 w 722"/>
              <a:gd name="T5" fmla="*/ 2147483646 h 1447"/>
              <a:gd name="T6" fmla="*/ 2147483646 w 722"/>
              <a:gd name="T7" fmla="*/ 2147483646 h 1447"/>
              <a:gd name="T8" fmla="*/ 2147483646 w 722"/>
              <a:gd name="T9" fmla="*/ 2147483646 h 1447"/>
              <a:gd name="T10" fmla="*/ 2147483646 w 722"/>
              <a:gd name="T11" fmla="*/ 2147483646 h 1447"/>
              <a:gd name="T12" fmla="*/ 2147483646 w 722"/>
              <a:gd name="T13" fmla="*/ 2147483646 h 1447"/>
              <a:gd name="T14" fmla="*/ 0 60000 65536"/>
              <a:gd name="T15" fmla="*/ 0 60000 65536"/>
              <a:gd name="T16" fmla="*/ 0 60000 65536"/>
              <a:gd name="T17" fmla="*/ 0 60000 65536"/>
              <a:gd name="T18" fmla="*/ 0 60000 65536"/>
              <a:gd name="T19" fmla="*/ 0 60000 65536"/>
              <a:gd name="T20" fmla="*/ 0 60000 65536"/>
              <a:gd name="T21" fmla="*/ 0 w 722"/>
              <a:gd name="T22" fmla="*/ 0 h 1447"/>
              <a:gd name="T23" fmla="*/ 722 w 722"/>
              <a:gd name="T24" fmla="*/ 1447 h 144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22" h="1447">
                <a:moveTo>
                  <a:pt x="722" y="1251"/>
                </a:moveTo>
                <a:cubicBezTo>
                  <a:pt x="605" y="1349"/>
                  <a:pt x="489" y="1447"/>
                  <a:pt x="392" y="1447"/>
                </a:cubicBezTo>
                <a:cubicBezTo>
                  <a:pt x="295" y="1447"/>
                  <a:pt x="203" y="1376"/>
                  <a:pt x="138" y="1251"/>
                </a:cubicBezTo>
                <a:cubicBezTo>
                  <a:pt x="73" y="1126"/>
                  <a:pt x="0" y="879"/>
                  <a:pt x="3" y="697"/>
                </a:cubicBezTo>
                <a:cubicBezTo>
                  <a:pt x="6" y="515"/>
                  <a:pt x="83" y="272"/>
                  <a:pt x="153" y="157"/>
                </a:cubicBezTo>
                <a:cubicBezTo>
                  <a:pt x="223" y="42"/>
                  <a:pt x="338" y="0"/>
                  <a:pt x="423" y="7"/>
                </a:cubicBezTo>
                <a:cubicBezTo>
                  <a:pt x="508" y="14"/>
                  <a:pt x="612" y="161"/>
                  <a:pt x="662" y="201"/>
                </a:cubicBezTo>
              </a:path>
            </a:pathLst>
          </a:custGeom>
          <a:noFill/>
          <a:ln w="25400">
            <a:solidFill>
              <a:sysClr val="windowText" lastClr="000000"/>
            </a:solidFill>
            <a:round/>
            <a:headEnd/>
            <a:tailEnd type="stealth" w="lg" len="lg"/>
          </a:ln>
          <a:extLst>
            <a:ext uri="{909E8E84-426E-40DD-AFC4-6F175D3DCCD1}">
              <a14:hiddenFill xmlns:a14="http://schemas.microsoft.com/office/drawing/2010/main">
                <a:solidFill>
                  <a:srgbClr val="FFFFFF"/>
                </a:solid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25" name="Freeform 22">
            <a:extLst>
              <a:ext uri="{FF2B5EF4-FFF2-40B4-BE49-F238E27FC236}">
                <a16:creationId xmlns:a16="http://schemas.microsoft.com/office/drawing/2014/main" id="{133FEF49-9447-460A-8C30-7F9196E0FB05}"/>
              </a:ext>
            </a:extLst>
          </p:cNvPr>
          <p:cNvSpPr>
            <a:spLocks/>
          </p:cNvSpPr>
          <p:nvPr/>
        </p:nvSpPr>
        <p:spPr bwMode="auto">
          <a:xfrm rot="190181">
            <a:off x="4606138" y="3661381"/>
            <a:ext cx="754059" cy="1105957"/>
          </a:xfrm>
          <a:custGeom>
            <a:avLst/>
            <a:gdLst>
              <a:gd name="T0" fmla="*/ 2147483646 w 722"/>
              <a:gd name="T1" fmla="*/ 2147483646 h 1447"/>
              <a:gd name="T2" fmla="*/ 2147483646 w 722"/>
              <a:gd name="T3" fmla="*/ 2147483646 h 1447"/>
              <a:gd name="T4" fmla="*/ 2147483646 w 722"/>
              <a:gd name="T5" fmla="*/ 2147483646 h 1447"/>
              <a:gd name="T6" fmla="*/ 2147483646 w 722"/>
              <a:gd name="T7" fmla="*/ 2147483646 h 1447"/>
              <a:gd name="T8" fmla="*/ 2147483646 w 722"/>
              <a:gd name="T9" fmla="*/ 2147483646 h 1447"/>
              <a:gd name="T10" fmla="*/ 2147483646 w 722"/>
              <a:gd name="T11" fmla="*/ 2147483646 h 1447"/>
              <a:gd name="T12" fmla="*/ 2147483646 w 722"/>
              <a:gd name="T13" fmla="*/ 2147483646 h 1447"/>
              <a:gd name="T14" fmla="*/ 0 60000 65536"/>
              <a:gd name="T15" fmla="*/ 0 60000 65536"/>
              <a:gd name="T16" fmla="*/ 0 60000 65536"/>
              <a:gd name="T17" fmla="*/ 0 60000 65536"/>
              <a:gd name="T18" fmla="*/ 0 60000 65536"/>
              <a:gd name="T19" fmla="*/ 0 60000 65536"/>
              <a:gd name="T20" fmla="*/ 0 60000 65536"/>
              <a:gd name="T21" fmla="*/ 0 w 722"/>
              <a:gd name="T22" fmla="*/ 0 h 1447"/>
              <a:gd name="T23" fmla="*/ 722 w 722"/>
              <a:gd name="T24" fmla="*/ 1447 h 144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22" h="1447">
                <a:moveTo>
                  <a:pt x="722" y="1251"/>
                </a:moveTo>
                <a:cubicBezTo>
                  <a:pt x="605" y="1349"/>
                  <a:pt x="489" y="1447"/>
                  <a:pt x="392" y="1447"/>
                </a:cubicBezTo>
                <a:cubicBezTo>
                  <a:pt x="295" y="1447"/>
                  <a:pt x="203" y="1376"/>
                  <a:pt x="138" y="1251"/>
                </a:cubicBezTo>
                <a:cubicBezTo>
                  <a:pt x="73" y="1126"/>
                  <a:pt x="0" y="879"/>
                  <a:pt x="3" y="697"/>
                </a:cubicBezTo>
                <a:cubicBezTo>
                  <a:pt x="6" y="515"/>
                  <a:pt x="83" y="272"/>
                  <a:pt x="153" y="157"/>
                </a:cubicBezTo>
                <a:cubicBezTo>
                  <a:pt x="223" y="42"/>
                  <a:pt x="338" y="0"/>
                  <a:pt x="423" y="7"/>
                </a:cubicBezTo>
                <a:cubicBezTo>
                  <a:pt x="508" y="14"/>
                  <a:pt x="612" y="161"/>
                  <a:pt x="662" y="201"/>
                </a:cubicBezTo>
              </a:path>
            </a:pathLst>
          </a:custGeom>
          <a:noFill/>
          <a:ln w="25400">
            <a:solidFill>
              <a:sysClr val="windowText" lastClr="000000"/>
            </a:solidFill>
            <a:round/>
            <a:headEnd/>
            <a:tailEnd type="stealth" w="lg" len="lg"/>
          </a:ln>
          <a:extLst>
            <a:ext uri="{909E8E84-426E-40DD-AFC4-6F175D3DCCD1}">
              <a14:hiddenFill xmlns:a14="http://schemas.microsoft.com/office/drawing/2010/main">
                <a:solidFill>
                  <a:srgbClr val="FFFFFF"/>
                </a:solid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26" name="Rectangle 35">
            <a:extLst>
              <a:ext uri="{FF2B5EF4-FFF2-40B4-BE49-F238E27FC236}">
                <a16:creationId xmlns:a16="http://schemas.microsoft.com/office/drawing/2014/main" id="{94D6EF4A-39E3-4D5F-A9FC-C4F9162AF43B}"/>
              </a:ext>
            </a:extLst>
          </p:cNvPr>
          <p:cNvSpPr>
            <a:spLocks noChangeArrowheads="1"/>
          </p:cNvSpPr>
          <p:nvPr/>
        </p:nvSpPr>
        <p:spPr bwMode="auto">
          <a:xfrm>
            <a:off x="7875864" y="3739071"/>
            <a:ext cx="1308100" cy="2214562"/>
          </a:xfrm>
          <a:prstGeom prst="rect">
            <a:avLst/>
          </a:prstGeom>
          <a:solidFill>
            <a:schemeClr val="bg1"/>
          </a:solidFill>
          <a:ln w="25400">
            <a:solidFill>
              <a:sysClr val="windowText" lastClr="000000"/>
            </a:solidFill>
            <a:miter lim="800000"/>
            <a:headEnd/>
            <a:tailEnd/>
          </a:ln>
          <a:effectLst>
            <a:outerShdw blurRad="50800" dist="50800" dir="2700000" algn="ctr" rotWithShape="0">
              <a:schemeClr val="tx1">
                <a:alpha val="40000"/>
              </a:schemeClr>
            </a:outerShdw>
          </a:effectLst>
        </p:spPr>
        <p:txBody>
          <a:bodyPr lIns="68580" tIns="0" rIns="68580" bIns="0"/>
          <a:lstStyle/>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11</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4 </a:t>
            </a:r>
            <a:r>
              <a:rPr kumimoji="0" lang="en-US" altLang="zh-CN" sz="1800" b="1" i="0" u="none" strike="noStrike" kern="0" cap="none" spc="0" normalizeH="0" baseline="0" noProof="0" dirty="0">
                <a:ln>
                  <a:noFill/>
                </a:ln>
                <a:solidFill>
                  <a:prstClr val="black"/>
                </a:solidFill>
                <a:effectLst/>
                <a:uLnTx/>
                <a:uFillTx/>
                <a:latin typeface="宋体" pitchFamily="2" charset="-122"/>
                <a:ea typeface="宋体" panose="02010600030101010101" pitchFamily="2" charset="-122"/>
              </a:rPr>
              <a:t>*</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a:ln>
                  <a:noFill/>
                </a:ln>
                <a:solidFill>
                  <a:prstClr val="black"/>
                </a:solidFill>
                <a:effectLst/>
                <a:uLnTx/>
                <a:uFillTx/>
                <a:latin typeface="Times New Roman" pitchFamily="18" charset="0"/>
                <a:ea typeface="宋体" panose="02010600030101010101" pitchFamily="2" charset="-122"/>
              </a:rPr>
              <a:t>i</a:t>
            </a:r>
            <a:endPar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endParaRP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x</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11</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12</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4 </a:t>
            </a:r>
            <a:r>
              <a:rPr kumimoji="0" lang="en-US" altLang="zh-CN" sz="1800" b="1" i="0" u="none" strike="noStrike" kern="0" cap="none" spc="0" normalizeH="0" baseline="0" noProof="0" dirty="0">
                <a:ln>
                  <a:noFill/>
                </a:ln>
                <a:solidFill>
                  <a:prstClr val="black"/>
                </a:solidFill>
                <a:effectLst/>
                <a:uLnTx/>
                <a:uFillTx/>
                <a:latin typeface="宋体" pitchFamily="2" charset="-122"/>
                <a:ea typeface="宋体" panose="02010600030101010101" pitchFamily="2" charset="-122"/>
              </a:rPr>
              <a:t>*</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a:ln>
                  <a:noFill/>
                </a:ln>
                <a:solidFill>
                  <a:prstClr val="black"/>
                </a:solidFill>
                <a:effectLst/>
                <a:uLnTx/>
                <a:uFillTx/>
                <a:latin typeface="Times New Roman" pitchFamily="18" charset="0"/>
                <a:ea typeface="宋体" panose="02010600030101010101" pitchFamily="2" charset="-122"/>
              </a:rPr>
              <a:t>i</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13</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4 </a:t>
            </a:r>
            <a:r>
              <a:rPr kumimoji="0" lang="en-US" altLang="zh-CN" sz="1800" b="1" i="0" u="none" strike="noStrike" kern="0" cap="none" spc="0" normalizeH="0" baseline="0" noProof="0" dirty="0">
                <a:ln>
                  <a:noFill/>
                </a:ln>
                <a:solidFill>
                  <a:prstClr val="black"/>
                </a:solidFill>
                <a:effectLst/>
                <a:uLnTx/>
                <a:uFillTx/>
                <a:latin typeface="宋体" pitchFamily="2" charset="-122"/>
                <a:ea typeface="宋体" panose="02010600030101010101" pitchFamily="2" charset="-122"/>
              </a:rPr>
              <a:t>*</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n</a:t>
            </a: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14</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13</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12</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14</a:t>
            </a:r>
            <a:endPar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endParaRP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15</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4 </a:t>
            </a:r>
            <a:r>
              <a:rPr kumimoji="0" lang="en-US" altLang="zh-CN" sz="1800" b="1" i="0" u="none" strike="noStrike" kern="0" cap="none" spc="0" normalizeH="0" baseline="0" noProof="0" dirty="0">
                <a:ln>
                  <a:noFill/>
                </a:ln>
                <a:solidFill>
                  <a:prstClr val="black"/>
                </a:solidFill>
                <a:effectLst/>
                <a:uLnTx/>
                <a:uFillTx/>
                <a:latin typeface="宋体" pitchFamily="2" charset="-122"/>
                <a:ea typeface="宋体" panose="02010600030101010101" pitchFamily="2" charset="-122"/>
              </a:rPr>
              <a:t>*</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n</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15</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x</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p>
        </p:txBody>
      </p:sp>
      <p:sp>
        <p:nvSpPr>
          <p:cNvPr id="27" name="任意多边形 25">
            <a:extLst>
              <a:ext uri="{FF2B5EF4-FFF2-40B4-BE49-F238E27FC236}">
                <a16:creationId xmlns:a16="http://schemas.microsoft.com/office/drawing/2014/main" id="{00672332-368F-4A98-BF96-F495E63B2912}"/>
              </a:ext>
            </a:extLst>
          </p:cNvPr>
          <p:cNvSpPr/>
          <p:nvPr/>
        </p:nvSpPr>
        <p:spPr>
          <a:xfrm>
            <a:off x="2629176" y="2108708"/>
            <a:ext cx="2874963" cy="4319588"/>
          </a:xfrm>
          <a:custGeom>
            <a:avLst/>
            <a:gdLst>
              <a:gd name="connsiteX0" fmla="*/ 807738 w 2874532"/>
              <a:gd name="connsiteY0" fmla="*/ 3903406 h 4319190"/>
              <a:gd name="connsiteX1" fmla="*/ 143858 w 2874532"/>
              <a:gd name="connsiteY1" fmla="*/ 3991088 h 4319190"/>
              <a:gd name="connsiteX2" fmla="*/ 269119 w 2874532"/>
              <a:gd name="connsiteY2" fmla="*/ 295910 h 4319190"/>
              <a:gd name="connsiteX3" fmla="*/ 2874532 w 2874532"/>
              <a:gd name="connsiteY3" fmla="*/ 496327 h 4319190"/>
            </a:gdLst>
            <a:ahLst/>
            <a:cxnLst>
              <a:cxn ang="0">
                <a:pos x="connsiteX0" y="connsiteY0"/>
              </a:cxn>
              <a:cxn ang="0">
                <a:pos x="connsiteX1" y="connsiteY1"/>
              </a:cxn>
              <a:cxn ang="0">
                <a:pos x="connsiteX2" y="connsiteY2"/>
              </a:cxn>
              <a:cxn ang="0">
                <a:pos x="connsiteX3" y="connsiteY3"/>
              </a:cxn>
            </a:cxnLst>
            <a:rect l="l" t="t" r="r" b="b"/>
            <a:pathLst>
              <a:path w="2874532" h="4319190">
                <a:moveTo>
                  <a:pt x="807738" y="3903406"/>
                </a:moveTo>
                <a:cubicBezTo>
                  <a:pt x="520683" y="4247871"/>
                  <a:pt x="233628" y="4592337"/>
                  <a:pt x="143858" y="3991088"/>
                </a:cubicBezTo>
                <a:cubicBezTo>
                  <a:pt x="54088" y="3389839"/>
                  <a:pt x="-185993" y="878370"/>
                  <a:pt x="269119" y="295910"/>
                </a:cubicBezTo>
                <a:cubicBezTo>
                  <a:pt x="724231" y="-286550"/>
                  <a:pt x="1799381" y="104888"/>
                  <a:pt x="2874532" y="496327"/>
                </a:cubicBezTo>
              </a:path>
            </a:pathLst>
          </a:custGeom>
          <a:noFill/>
          <a:ln w="25400" cap="flat" cmpd="sng" algn="ctr">
            <a:solidFill>
              <a:sysClr val="windowText" lastClr="000000"/>
            </a:solidFill>
            <a:prstDash val="solid"/>
            <a:tailEnd type="stealth" w="lg" len="lg"/>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white"/>
              </a:solidFill>
              <a:effectLst/>
              <a:uLnTx/>
              <a:uFillTx/>
              <a:latin typeface="Candara"/>
              <a:ea typeface="华文楷体" panose="02010600040101010101" pitchFamily="2" charset="-122"/>
              <a:cs typeface="+mn-cs"/>
            </a:endParaRPr>
          </a:p>
        </p:txBody>
      </p:sp>
      <p:sp>
        <p:nvSpPr>
          <p:cNvPr id="28" name="Rectangle 24">
            <a:extLst>
              <a:ext uri="{FF2B5EF4-FFF2-40B4-BE49-F238E27FC236}">
                <a16:creationId xmlns:a16="http://schemas.microsoft.com/office/drawing/2014/main" id="{54EA3D1A-6FC2-4878-B113-6205A7C10C96}"/>
              </a:ext>
            </a:extLst>
          </p:cNvPr>
          <p:cNvSpPr>
            <a:spLocks noChangeArrowheads="1"/>
          </p:cNvSpPr>
          <p:nvPr/>
        </p:nvSpPr>
        <p:spPr bwMode="auto">
          <a:xfrm>
            <a:off x="3176864" y="3519996"/>
            <a:ext cx="1292225" cy="2484437"/>
          </a:xfrm>
          <a:prstGeom prst="rect">
            <a:avLst/>
          </a:prstGeom>
          <a:noFill/>
          <a:ln w="38100">
            <a:solidFill>
              <a:srgbClr val="FF0000"/>
            </a:solidFill>
            <a:prstDash val="lgDash"/>
            <a:miter lim="800000"/>
            <a:headEnd/>
            <a:tailEnd/>
          </a:ln>
          <a:extLst>
            <a:ext uri="{909E8E84-426E-40DD-AFC4-6F175D3DCCD1}">
              <a14:hiddenFill xmlns:a14="http://schemas.microsoft.com/office/drawing/2010/main">
                <a:solidFill>
                  <a:srgbClr val="FFFFFF"/>
                </a:solidFill>
              </a14:hiddenFill>
            </a:ext>
          </a:extLst>
        </p:spPr>
        <p:txBody>
          <a:bodyPr wrap="none" lIns="68580" tIns="34290" rIns="68580" bIns="34290" anchor="ct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fontAlgn="base">
              <a:spcBef>
                <a:spcPct val="0"/>
              </a:spcBef>
              <a:spcAft>
                <a:spcPct val="0"/>
              </a:spcAft>
            </a:pPr>
            <a:endParaRPr lang="zh-CN" altLang="en-US">
              <a:solidFill>
                <a:prstClr val="black"/>
              </a:solidFill>
              <a:ea typeface="楷体_GB2312" pitchFamily="49" charset="-122"/>
            </a:endParaRPr>
          </a:p>
        </p:txBody>
      </p:sp>
      <p:cxnSp>
        <p:nvCxnSpPr>
          <p:cNvPr id="29" name="直接连接符 28">
            <a:extLst>
              <a:ext uri="{FF2B5EF4-FFF2-40B4-BE49-F238E27FC236}">
                <a16:creationId xmlns:a16="http://schemas.microsoft.com/office/drawing/2014/main" id="{C675C312-E776-48C2-8C96-52E0B5241D23}"/>
              </a:ext>
            </a:extLst>
          </p:cNvPr>
          <p:cNvCxnSpPr/>
          <p:nvPr/>
        </p:nvCxnSpPr>
        <p:spPr>
          <a:xfrm>
            <a:off x="3637239" y="3886708"/>
            <a:ext cx="601662" cy="0"/>
          </a:xfrm>
          <a:prstGeom prst="line">
            <a:avLst/>
          </a:prstGeom>
          <a:noFill/>
          <a:ln w="38100" cap="flat" cmpd="sng" algn="ctr">
            <a:solidFill>
              <a:srgbClr val="FF0000"/>
            </a:solidFill>
            <a:prstDash val="solid"/>
          </a:ln>
          <a:effectLst/>
        </p:spPr>
      </p:cxnSp>
      <p:cxnSp>
        <p:nvCxnSpPr>
          <p:cNvPr id="30" name="直接连接符 29">
            <a:extLst>
              <a:ext uri="{FF2B5EF4-FFF2-40B4-BE49-F238E27FC236}">
                <a16:creationId xmlns:a16="http://schemas.microsoft.com/office/drawing/2014/main" id="{5EAAED99-BBBD-4217-9033-8D48BF622015}"/>
              </a:ext>
            </a:extLst>
          </p:cNvPr>
          <p:cNvCxnSpPr/>
          <p:nvPr/>
        </p:nvCxnSpPr>
        <p:spPr>
          <a:xfrm>
            <a:off x="3662639" y="4102608"/>
            <a:ext cx="601662" cy="0"/>
          </a:xfrm>
          <a:prstGeom prst="line">
            <a:avLst/>
          </a:prstGeom>
          <a:noFill/>
          <a:ln w="38100" cap="flat" cmpd="sng" algn="ctr">
            <a:solidFill>
              <a:srgbClr val="FF0000"/>
            </a:solidFill>
            <a:prstDash val="solid"/>
          </a:ln>
          <a:effectLst/>
        </p:spPr>
      </p:cxnSp>
      <p:sp>
        <p:nvSpPr>
          <p:cNvPr id="31" name="文本框 30">
            <a:extLst>
              <a:ext uri="{FF2B5EF4-FFF2-40B4-BE49-F238E27FC236}">
                <a16:creationId xmlns:a16="http://schemas.microsoft.com/office/drawing/2014/main" id="{A3B6523B-F716-4B86-98F0-CAC7950C1BAD}"/>
              </a:ext>
            </a:extLst>
          </p:cNvPr>
          <p:cNvSpPr txBox="1"/>
          <p:nvPr/>
        </p:nvSpPr>
        <p:spPr>
          <a:xfrm>
            <a:off x="9905254" y="1933566"/>
            <a:ext cx="1782860" cy="830997"/>
          </a:xfrm>
          <a:prstGeom prst="rect">
            <a:avLst/>
          </a:prstGeom>
          <a:noFill/>
        </p:spPr>
        <p:txBody>
          <a:bodyPr wrap="none" rtlCol="0">
            <a:spAutoFit/>
          </a:bodyPr>
          <a:lstStyle/>
          <a:p>
            <a:r>
              <a:rPr lang="en-US" altLang="zh-CN" sz="2400" dirty="0">
                <a:latin typeface="+mn-ea"/>
              </a:rPr>
              <a:t>x=a[t</a:t>
            </a:r>
            <a:r>
              <a:rPr lang="en-US" altLang="zh-CN" sz="2400" baseline="-25000" dirty="0">
                <a:latin typeface="+mn-ea"/>
              </a:rPr>
              <a:t>2</a:t>
            </a:r>
            <a:r>
              <a:rPr lang="en-US" altLang="zh-CN" sz="2400" dirty="0">
                <a:latin typeface="+mn-ea"/>
              </a:rPr>
              <a:t>]=t</a:t>
            </a:r>
            <a:r>
              <a:rPr lang="en-US" altLang="zh-CN" sz="2400" baseline="-25000" dirty="0">
                <a:latin typeface="+mn-ea"/>
              </a:rPr>
              <a:t>3</a:t>
            </a:r>
          </a:p>
          <a:p>
            <a:r>
              <a:rPr lang="en-US" altLang="zh-CN" sz="2400" dirty="0">
                <a:latin typeface="+mn-ea"/>
              </a:rPr>
              <a:t>t</a:t>
            </a:r>
            <a:r>
              <a:rPr lang="en-US" altLang="zh-CN" sz="2400" baseline="-25000" dirty="0">
                <a:latin typeface="+mn-ea"/>
              </a:rPr>
              <a:t>9</a:t>
            </a:r>
            <a:r>
              <a:rPr lang="en-US" altLang="zh-CN" sz="2400" dirty="0">
                <a:latin typeface="+mn-ea"/>
              </a:rPr>
              <a:t>=a[t</a:t>
            </a:r>
            <a:r>
              <a:rPr lang="en-US" altLang="zh-CN" sz="2400" baseline="-25000" dirty="0">
                <a:latin typeface="+mn-ea"/>
              </a:rPr>
              <a:t>4</a:t>
            </a:r>
            <a:r>
              <a:rPr lang="en-US" altLang="zh-CN" sz="2400" dirty="0">
                <a:latin typeface="+mn-ea"/>
              </a:rPr>
              <a:t>]=t</a:t>
            </a:r>
            <a:r>
              <a:rPr lang="en-US" altLang="zh-CN" sz="2400" baseline="-25000" dirty="0">
                <a:latin typeface="+mn-ea"/>
              </a:rPr>
              <a:t>5</a:t>
            </a:r>
            <a:endParaRPr lang="zh-CN" altLang="en-US" sz="2400" baseline="-25000" dirty="0">
              <a:latin typeface="+mn-ea"/>
            </a:endParaRPr>
          </a:p>
        </p:txBody>
      </p:sp>
    </p:spTree>
    <p:extLst>
      <p:ext uri="{BB962C8B-B14F-4D97-AF65-F5344CB8AC3E}">
        <p14:creationId xmlns:p14="http://schemas.microsoft.com/office/powerpoint/2010/main" val="3623877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p:cTn id="7" dur="500" fill="hold"/>
                                        <p:tgtEl>
                                          <p:spTgt spid="29"/>
                                        </p:tgtEl>
                                        <p:attrNameLst>
                                          <p:attrName>ppt_w</p:attrName>
                                        </p:attrNameLst>
                                      </p:cBhvr>
                                      <p:tavLst>
                                        <p:tav tm="0">
                                          <p:val>
                                            <p:fltVal val="0"/>
                                          </p:val>
                                        </p:tav>
                                        <p:tav tm="100000">
                                          <p:val>
                                            <p:strVal val="#ppt_w"/>
                                          </p:val>
                                        </p:tav>
                                      </p:tavLst>
                                    </p:anim>
                                    <p:anim calcmode="lin" valueType="num">
                                      <p:cBhvr>
                                        <p:cTn id="8" dur="500" fill="hold"/>
                                        <p:tgtEl>
                                          <p:spTgt spid="29"/>
                                        </p:tgtEl>
                                        <p:attrNameLst>
                                          <p:attrName>ppt_h</p:attrName>
                                        </p:attrNameLst>
                                      </p:cBhvr>
                                      <p:tavLst>
                                        <p:tav tm="0">
                                          <p:val>
                                            <p:fltVal val="0"/>
                                          </p:val>
                                        </p:tav>
                                        <p:tav tm="100000">
                                          <p:val>
                                            <p:strVal val="#ppt_h"/>
                                          </p:val>
                                        </p:tav>
                                      </p:tavLst>
                                    </p:anim>
                                    <p:animEffect transition="in" filter="fade">
                                      <p:cBhvr>
                                        <p:cTn id="9" dur="500"/>
                                        <p:tgtEl>
                                          <p:spTgt spid="29"/>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30"/>
                                        </p:tgtEl>
                                        <p:attrNameLst>
                                          <p:attrName>style.visibility</p:attrName>
                                        </p:attrNameLst>
                                      </p:cBhvr>
                                      <p:to>
                                        <p:strVal val="visible"/>
                                      </p:to>
                                    </p:set>
                                    <p:anim calcmode="lin" valueType="num">
                                      <p:cBhvr>
                                        <p:cTn id="14" dur="500" fill="hold"/>
                                        <p:tgtEl>
                                          <p:spTgt spid="30"/>
                                        </p:tgtEl>
                                        <p:attrNameLst>
                                          <p:attrName>ppt_w</p:attrName>
                                        </p:attrNameLst>
                                      </p:cBhvr>
                                      <p:tavLst>
                                        <p:tav tm="0">
                                          <p:val>
                                            <p:fltVal val="0"/>
                                          </p:val>
                                        </p:tav>
                                        <p:tav tm="100000">
                                          <p:val>
                                            <p:strVal val="#ppt_w"/>
                                          </p:val>
                                        </p:tav>
                                      </p:tavLst>
                                    </p:anim>
                                    <p:anim calcmode="lin" valueType="num">
                                      <p:cBhvr>
                                        <p:cTn id="15" dur="500" fill="hold"/>
                                        <p:tgtEl>
                                          <p:spTgt spid="30"/>
                                        </p:tgtEl>
                                        <p:attrNameLst>
                                          <p:attrName>ppt_h</p:attrName>
                                        </p:attrNameLst>
                                      </p:cBhvr>
                                      <p:tavLst>
                                        <p:tav tm="0">
                                          <p:val>
                                            <p:fltVal val="0"/>
                                          </p:val>
                                        </p:tav>
                                        <p:tav tm="100000">
                                          <p:val>
                                            <p:strVal val="#ppt_h"/>
                                          </p:val>
                                        </p:tav>
                                      </p:tavLst>
                                    </p:anim>
                                    <p:animEffect transition="in" filter="fade">
                                      <p:cBhvr>
                                        <p:cTn id="16" dur="500"/>
                                        <p:tgtEl>
                                          <p:spTgt spid="30"/>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53" presetClass="entr" presetSubtype="0" fill="hold" nodeType="clickEffect">
                                  <p:stCondLst>
                                    <p:cond delay="0"/>
                                  </p:stCondLst>
                                  <p:childTnLst>
                                    <p:set>
                                      <p:cBhvr>
                                        <p:cTn id="24" dur="1" fill="hold">
                                          <p:stCondLst>
                                            <p:cond delay="0"/>
                                          </p:stCondLst>
                                        </p:cTn>
                                        <p:tgtEl>
                                          <p:spTgt spid="5">
                                            <p:txEl>
                                              <p:pRg st="0" end="0"/>
                                            </p:txEl>
                                          </p:spTgt>
                                        </p:tgtEl>
                                        <p:attrNameLst>
                                          <p:attrName>style.visibility</p:attrName>
                                        </p:attrNameLst>
                                      </p:cBhvr>
                                      <p:to>
                                        <p:strVal val="visible"/>
                                      </p:to>
                                    </p:set>
                                    <p:anim calcmode="lin" valueType="num">
                                      <p:cBhvr>
                                        <p:cTn id="25" dur="500" fill="hold"/>
                                        <p:tgtEl>
                                          <p:spTgt spid="5">
                                            <p:txEl>
                                              <p:pRg st="0" end="0"/>
                                            </p:txEl>
                                          </p:spTgt>
                                        </p:tgtEl>
                                        <p:attrNameLst>
                                          <p:attrName>ppt_w</p:attrName>
                                        </p:attrNameLst>
                                      </p:cBhvr>
                                      <p:tavLst>
                                        <p:tav tm="0">
                                          <p:val>
                                            <p:fltVal val="0"/>
                                          </p:val>
                                        </p:tav>
                                        <p:tav tm="100000">
                                          <p:val>
                                            <p:strVal val="#ppt_w"/>
                                          </p:val>
                                        </p:tav>
                                      </p:tavLst>
                                    </p:anim>
                                    <p:anim calcmode="lin" valueType="num">
                                      <p:cBhvr>
                                        <p:cTn id="26" dur="500" fill="hold"/>
                                        <p:tgtEl>
                                          <p:spTgt spid="5">
                                            <p:txEl>
                                              <p:pRg st="0" end="0"/>
                                            </p:txEl>
                                          </p:spTgt>
                                        </p:tgtEl>
                                        <p:attrNameLst>
                                          <p:attrName>ppt_h</p:attrName>
                                        </p:attrNameLst>
                                      </p:cBhvr>
                                      <p:tavLst>
                                        <p:tav tm="0">
                                          <p:val>
                                            <p:fltVal val="0"/>
                                          </p:val>
                                        </p:tav>
                                        <p:tav tm="100000">
                                          <p:val>
                                            <p:strVal val="#ppt_h"/>
                                          </p:val>
                                        </p:tav>
                                      </p:tavLst>
                                    </p:anim>
                                    <p:animEffect transition="in" filter="fade">
                                      <p:cBhvr>
                                        <p:cTn id="27" dur="500"/>
                                        <p:tgtEl>
                                          <p:spTgt spid="5">
                                            <p:txEl>
                                              <p:pRg st="0" end="0"/>
                                            </p:txEl>
                                          </p:spTgt>
                                        </p:tgtEl>
                                      </p:cBhvr>
                                    </p:animEffect>
                                  </p:childTnLst>
                                </p:cTn>
                              </p:par>
                              <p:par>
                                <p:cTn id="28" presetID="53" presetClass="entr" presetSubtype="0" fill="hold" grpId="0" nodeType="withEffect">
                                  <p:stCondLst>
                                    <p:cond delay="0"/>
                                  </p:stCondLst>
                                  <p:childTnLst>
                                    <p:set>
                                      <p:cBhvr>
                                        <p:cTn id="29" dur="1" fill="hold">
                                          <p:stCondLst>
                                            <p:cond delay="0"/>
                                          </p:stCondLst>
                                        </p:cTn>
                                        <p:tgtEl>
                                          <p:spTgt spid="5">
                                            <p:bg/>
                                          </p:spTgt>
                                        </p:tgtEl>
                                        <p:attrNameLst>
                                          <p:attrName>style.visibility</p:attrName>
                                        </p:attrNameLst>
                                      </p:cBhvr>
                                      <p:to>
                                        <p:strVal val="visible"/>
                                      </p:to>
                                    </p:set>
                                    <p:anim calcmode="lin" valueType="num">
                                      <p:cBhvr>
                                        <p:cTn id="30" dur="500" fill="hold"/>
                                        <p:tgtEl>
                                          <p:spTgt spid="5">
                                            <p:bg/>
                                          </p:spTgt>
                                        </p:tgtEl>
                                        <p:attrNameLst>
                                          <p:attrName>ppt_w</p:attrName>
                                        </p:attrNameLst>
                                      </p:cBhvr>
                                      <p:tavLst>
                                        <p:tav tm="0">
                                          <p:val>
                                            <p:fltVal val="0"/>
                                          </p:val>
                                        </p:tav>
                                        <p:tav tm="100000">
                                          <p:val>
                                            <p:strVal val="#ppt_w"/>
                                          </p:val>
                                        </p:tav>
                                      </p:tavLst>
                                    </p:anim>
                                    <p:anim calcmode="lin" valueType="num">
                                      <p:cBhvr>
                                        <p:cTn id="31" dur="500" fill="hold"/>
                                        <p:tgtEl>
                                          <p:spTgt spid="5">
                                            <p:bg/>
                                          </p:spTgt>
                                        </p:tgtEl>
                                        <p:attrNameLst>
                                          <p:attrName>ppt_h</p:attrName>
                                        </p:attrNameLst>
                                      </p:cBhvr>
                                      <p:tavLst>
                                        <p:tav tm="0">
                                          <p:val>
                                            <p:fltVal val="0"/>
                                          </p:val>
                                        </p:tav>
                                        <p:tav tm="100000">
                                          <p:val>
                                            <p:strVal val="#ppt_h"/>
                                          </p:val>
                                        </p:tav>
                                      </p:tavLst>
                                    </p:anim>
                                    <p:animEffect transition="in" filter="fade">
                                      <p:cBhvr>
                                        <p:cTn id="32" dur="500"/>
                                        <p:tgtEl>
                                          <p:spTgt spid="5">
                                            <p:bg/>
                                          </p:spTgt>
                                        </p:tgtEl>
                                      </p:cBhvr>
                                    </p:animEffect>
                                  </p:childTnLst>
                                </p:cTn>
                              </p:par>
                            </p:childTnLst>
                          </p:cTn>
                        </p:par>
                      </p:childTnLst>
                    </p:cTn>
                  </p:par>
                  <p:par>
                    <p:cTn id="33" fill="hold">
                      <p:stCondLst>
                        <p:cond delay="indefinite"/>
                      </p:stCondLst>
                      <p:childTnLst>
                        <p:par>
                          <p:cTn id="34" fill="hold">
                            <p:stCondLst>
                              <p:cond delay="0"/>
                            </p:stCondLst>
                            <p:childTnLst>
                              <p:par>
                                <p:cTn id="35" presetID="53" presetClass="entr" presetSubtype="0" fill="hold" nodeType="clickEffect">
                                  <p:stCondLst>
                                    <p:cond delay="0"/>
                                  </p:stCondLst>
                                  <p:childTnLst>
                                    <p:set>
                                      <p:cBhvr>
                                        <p:cTn id="36" dur="1" fill="hold">
                                          <p:stCondLst>
                                            <p:cond delay="0"/>
                                          </p:stCondLst>
                                        </p:cTn>
                                        <p:tgtEl>
                                          <p:spTgt spid="5">
                                            <p:txEl>
                                              <p:pRg st="1" end="1"/>
                                            </p:txEl>
                                          </p:spTgt>
                                        </p:tgtEl>
                                        <p:attrNameLst>
                                          <p:attrName>style.visibility</p:attrName>
                                        </p:attrNameLst>
                                      </p:cBhvr>
                                      <p:to>
                                        <p:strVal val="visible"/>
                                      </p:to>
                                    </p:set>
                                    <p:anim calcmode="lin" valueType="num">
                                      <p:cBhvr>
                                        <p:cTn id="37" dur="500" fill="hold"/>
                                        <p:tgtEl>
                                          <p:spTgt spid="5">
                                            <p:txEl>
                                              <p:pRg st="1" end="1"/>
                                            </p:txEl>
                                          </p:spTgt>
                                        </p:tgtEl>
                                        <p:attrNameLst>
                                          <p:attrName>ppt_w</p:attrName>
                                        </p:attrNameLst>
                                      </p:cBhvr>
                                      <p:tavLst>
                                        <p:tav tm="0">
                                          <p:val>
                                            <p:fltVal val="0"/>
                                          </p:val>
                                        </p:tav>
                                        <p:tav tm="100000">
                                          <p:val>
                                            <p:strVal val="#ppt_w"/>
                                          </p:val>
                                        </p:tav>
                                      </p:tavLst>
                                    </p:anim>
                                    <p:anim calcmode="lin" valueType="num">
                                      <p:cBhvr>
                                        <p:cTn id="38" dur="500" fill="hold"/>
                                        <p:tgtEl>
                                          <p:spTgt spid="5">
                                            <p:txEl>
                                              <p:pRg st="1" end="1"/>
                                            </p:txEl>
                                          </p:spTgt>
                                        </p:tgtEl>
                                        <p:attrNameLst>
                                          <p:attrName>ppt_h</p:attrName>
                                        </p:attrNameLst>
                                      </p:cBhvr>
                                      <p:tavLst>
                                        <p:tav tm="0">
                                          <p:val>
                                            <p:fltVal val="0"/>
                                          </p:val>
                                        </p:tav>
                                        <p:tav tm="100000">
                                          <p:val>
                                            <p:strVal val="#ppt_h"/>
                                          </p:val>
                                        </p:tav>
                                      </p:tavLst>
                                    </p:anim>
                                    <p:animEffect transition="in" filter="fade">
                                      <p:cBhvr>
                                        <p:cTn id="39" dur="500"/>
                                        <p:tgtEl>
                                          <p:spTgt spid="5">
                                            <p:txEl>
                                              <p:pRg st="1" end="1"/>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53" presetClass="entr" presetSubtype="0" fill="hold" nodeType="clickEffect">
                                  <p:stCondLst>
                                    <p:cond delay="0"/>
                                  </p:stCondLst>
                                  <p:childTnLst>
                                    <p:set>
                                      <p:cBhvr>
                                        <p:cTn id="43" dur="1" fill="hold">
                                          <p:stCondLst>
                                            <p:cond delay="0"/>
                                          </p:stCondLst>
                                        </p:cTn>
                                        <p:tgtEl>
                                          <p:spTgt spid="5">
                                            <p:txEl>
                                              <p:pRg st="2" end="2"/>
                                            </p:txEl>
                                          </p:spTgt>
                                        </p:tgtEl>
                                        <p:attrNameLst>
                                          <p:attrName>style.visibility</p:attrName>
                                        </p:attrNameLst>
                                      </p:cBhvr>
                                      <p:to>
                                        <p:strVal val="visible"/>
                                      </p:to>
                                    </p:set>
                                    <p:anim calcmode="lin" valueType="num">
                                      <p:cBhvr>
                                        <p:cTn id="44" dur="500" fill="hold"/>
                                        <p:tgtEl>
                                          <p:spTgt spid="5">
                                            <p:txEl>
                                              <p:pRg st="2" end="2"/>
                                            </p:txEl>
                                          </p:spTgt>
                                        </p:tgtEl>
                                        <p:attrNameLst>
                                          <p:attrName>ppt_w</p:attrName>
                                        </p:attrNameLst>
                                      </p:cBhvr>
                                      <p:tavLst>
                                        <p:tav tm="0">
                                          <p:val>
                                            <p:fltVal val="0"/>
                                          </p:val>
                                        </p:tav>
                                        <p:tav tm="100000">
                                          <p:val>
                                            <p:strVal val="#ppt_w"/>
                                          </p:val>
                                        </p:tav>
                                      </p:tavLst>
                                    </p:anim>
                                    <p:anim calcmode="lin" valueType="num">
                                      <p:cBhvr>
                                        <p:cTn id="45" dur="500" fill="hold"/>
                                        <p:tgtEl>
                                          <p:spTgt spid="5">
                                            <p:txEl>
                                              <p:pRg st="2" end="2"/>
                                            </p:txEl>
                                          </p:spTgt>
                                        </p:tgtEl>
                                        <p:attrNameLst>
                                          <p:attrName>ppt_h</p:attrName>
                                        </p:attrNameLst>
                                      </p:cBhvr>
                                      <p:tavLst>
                                        <p:tav tm="0">
                                          <p:val>
                                            <p:fltVal val="0"/>
                                          </p:val>
                                        </p:tav>
                                        <p:tav tm="100000">
                                          <p:val>
                                            <p:strVal val="#ppt_h"/>
                                          </p:val>
                                        </p:tav>
                                      </p:tavLst>
                                    </p:anim>
                                    <p:animEffect transition="in" filter="fade">
                                      <p:cBhvr>
                                        <p:cTn id="46" dur="500"/>
                                        <p:tgtEl>
                                          <p:spTgt spid="5">
                                            <p:txEl>
                                              <p:pRg st="2" end="2"/>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53" presetClass="entr" presetSubtype="0" fill="hold" nodeType="clickEffect">
                                  <p:stCondLst>
                                    <p:cond delay="0"/>
                                  </p:stCondLst>
                                  <p:childTnLst>
                                    <p:set>
                                      <p:cBhvr>
                                        <p:cTn id="50" dur="1" fill="hold">
                                          <p:stCondLst>
                                            <p:cond delay="0"/>
                                          </p:stCondLst>
                                        </p:cTn>
                                        <p:tgtEl>
                                          <p:spTgt spid="5">
                                            <p:txEl>
                                              <p:pRg st="3" end="3"/>
                                            </p:txEl>
                                          </p:spTgt>
                                        </p:tgtEl>
                                        <p:attrNameLst>
                                          <p:attrName>style.visibility</p:attrName>
                                        </p:attrNameLst>
                                      </p:cBhvr>
                                      <p:to>
                                        <p:strVal val="visible"/>
                                      </p:to>
                                    </p:set>
                                    <p:anim calcmode="lin" valueType="num">
                                      <p:cBhvr>
                                        <p:cTn id="51" dur="500" fill="hold"/>
                                        <p:tgtEl>
                                          <p:spTgt spid="5">
                                            <p:txEl>
                                              <p:pRg st="3" end="3"/>
                                            </p:txEl>
                                          </p:spTgt>
                                        </p:tgtEl>
                                        <p:attrNameLst>
                                          <p:attrName>ppt_w</p:attrName>
                                        </p:attrNameLst>
                                      </p:cBhvr>
                                      <p:tavLst>
                                        <p:tav tm="0">
                                          <p:val>
                                            <p:fltVal val="0"/>
                                          </p:val>
                                        </p:tav>
                                        <p:tav tm="100000">
                                          <p:val>
                                            <p:strVal val="#ppt_w"/>
                                          </p:val>
                                        </p:tav>
                                      </p:tavLst>
                                    </p:anim>
                                    <p:anim calcmode="lin" valueType="num">
                                      <p:cBhvr>
                                        <p:cTn id="52" dur="500" fill="hold"/>
                                        <p:tgtEl>
                                          <p:spTgt spid="5">
                                            <p:txEl>
                                              <p:pRg st="3" end="3"/>
                                            </p:txEl>
                                          </p:spTgt>
                                        </p:tgtEl>
                                        <p:attrNameLst>
                                          <p:attrName>ppt_h</p:attrName>
                                        </p:attrNameLst>
                                      </p:cBhvr>
                                      <p:tavLst>
                                        <p:tav tm="0">
                                          <p:val>
                                            <p:fltVal val="0"/>
                                          </p:val>
                                        </p:tav>
                                        <p:tav tm="100000">
                                          <p:val>
                                            <p:strVal val="#ppt_h"/>
                                          </p:val>
                                        </p:tav>
                                      </p:tavLst>
                                    </p:anim>
                                    <p:animEffect transition="in" filter="fade">
                                      <p:cBhvr>
                                        <p:cTn id="53" dur="500"/>
                                        <p:tgtEl>
                                          <p:spTgt spid="5">
                                            <p:txEl>
                                              <p:pRg st="3" end="3"/>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53" presetClass="exit" presetSubtype="0" fill="hold" nodeType="clickEffect">
                                  <p:stCondLst>
                                    <p:cond delay="0"/>
                                  </p:stCondLst>
                                  <p:childTnLst>
                                    <p:anim calcmode="lin" valueType="num">
                                      <p:cBhvr>
                                        <p:cTn id="57" dur="500"/>
                                        <p:tgtEl>
                                          <p:spTgt spid="6">
                                            <p:txEl>
                                              <p:pRg st="0" end="0"/>
                                            </p:txEl>
                                          </p:spTgt>
                                        </p:tgtEl>
                                        <p:attrNameLst>
                                          <p:attrName>ppt_w</p:attrName>
                                        </p:attrNameLst>
                                      </p:cBhvr>
                                      <p:tavLst>
                                        <p:tav tm="0">
                                          <p:val>
                                            <p:strVal val="ppt_w"/>
                                          </p:val>
                                        </p:tav>
                                        <p:tav tm="100000">
                                          <p:val>
                                            <p:fltVal val="0"/>
                                          </p:val>
                                        </p:tav>
                                      </p:tavLst>
                                    </p:anim>
                                    <p:anim calcmode="lin" valueType="num">
                                      <p:cBhvr>
                                        <p:cTn id="58" dur="500"/>
                                        <p:tgtEl>
                                          <p:spTgt spid="6">
                                            <p:txEl>
                                              <p:pRg st="0" end="0"/>
                                            </p:txEl>
                                          </p:spTgt>
                                        </p:tgtEl>
                                        <p:attrNameLst>
                                          <p:attrName>ppt_h</p:attrName>
                                        </p:attrNameLst>
                                      </p:cBhvr>
                                      <p:tavLst>
                                        <p:tav tm="0">
                                          <p:val>
                                            <p:strVal val="ppt_h"/>
                                          </p:val>
                                        </p:tav>
                                        <p:tav tm="100000">
                                          <p:val>
                                            <p:fltVal val="0"/>
                                          </p:val>
                                        </p:tav>
                                      </p:tavLst>
                                    </p:anim>
                                    <p:animEffect transition="out" filter="fade">
                                      <p:cBhvr>
                                        <p:cTn id="59" dur="500"/>
                                        <p:tgtEl>
                                          <p:spTgt spid="6">
                                            <p:txEl>
                                              <p:pRg st="0" end="0"/>
                                            </p:txEl>
                                          </p:spTgt>
                                        </p:tgtEl>
                                      </p:cBhvr>
                                    </p:animEffect>
                                    <p:set>
                                      <p:cBhvr>
                                        <p:cTn id="60" dur="1" fill="hold">
                                          <p:stCondLst>
                                            <p:cond delay="499"/>
                                          </p:stCondLst>
                                        </p:cTn>
                                        <p:tgtEl>
                                          <p:spTgt spid="6">
                                            <p:txEl>
                                              <p:pRg st="0" end="0"/>
                                            </p:txEl>
                                          </p:spTgt>
                                        </p:tgtEl>
                                        <p:attrNameLst>
                                          <p:attrName>style.visibility</p:attrName>
                                        </p:attrNameLst>
                                      </p:cBhvr>
                                      <p:to>
                                        <p:strVal val="hidden"/>
                                      </p:to>
                                    </p:set>
                                  </p:childTnLst>
                                </p:cTn>
                              </p:par>
                              <p:par>
                                <p:cTn id="61" presetID="53" presetClass="exit" presetSubtype="0" fill="hold" nodeType="withEffect">
                                  <p:stCondLst>
                                    <p:cond delay="0"/>
                                  </p:stCondLst>
                                  <p:childTnLst>
                                    <p:anim calcmode="lin" valueType="num">
                                      <p:cBhvr>
                                        <p:cTn id="62" dur="500"/>
                                        <p:tgtEl>
                                          <p:spTgt spid="6">
                                            <p:txEl>
                                              <p:pRg st="1" end="1"/>
                                            </p:txEl>
                                          </p:spTgt>
                                        </p:tgtEl>
                                        <p:attrNameLst>
                                          <p:attrName>ppt_w</p:attrName>
                                        </p:attrNameLst>
                                      </p:cBhvr>
                                      <p:tavLst>
                                        <p:tav tm="0">
                                          <p:val>
                                            <p:strVal val="ppt_w"/>
                                          </p:val>
                                        </p:tav>
                                        <p:tav tm="100000">
                                          <p:val>
                                            <p:fltVal val="0"/>
                                          </p:val>
                                        </p:tav>
                                      </p:tavLst>
                                    </p:anim>
                                    <p:anim calcmode="lin" valueType="num">
                                      <p:cBhvr>
                                        <p:cTn id="63" dur="500"/>
                                        <p:tgtEl>
                                          <p:spTgt spid="6">
                                            <p:txEl>
                                              <p:pRg st="1" end="1"/>
                                            </p:txEl>
                                          </p:spTgt>
                                        </p:tgtEl>
                                        <p:attrNameLst>
                                          <p:attrName>ppt_h</p:attrName>
                                        </p:attrNameLst>
                                      </p:cBhvr>
                                      <p:tavLst>
                                        <p:tav tm="0">
                                          <p:val>
                                            <p:strVal val="ppt_h"/>
                                          </p:val>
                                        </p:tav>
                                        <p:tav tm="100000">
                                          <p:val>
                                            <p:fltVal val="0"/>
                                          </p:val>
                                        </p:tav>
                                      </p:tavLst>
                                    </p:anim>
                                    <p:animEffect transition="out" filter="fade">
                                      <p:cBhvr>
                                        <p:cTn id="64" dur="500"/>
                                        <p:tgtEl>
                                          <p:spTgt spid="6">
                                            <p:txEl>
                                              <p:pRg st="1" end="1"/>
                                            </p:txEl>
                                          </p:spTgt>
                                        </p:tgtEl>
                                      </p:cBhvr>
                                    </p:animEffect>
                                    <p:set>
                                      <p:cBhvr>
                                        <p:cTn id="65" dur="1" fill="hold">
                                          <p:stCondLst>
                                            <p:cond delay="499"/>
                                          </p:stCondLst>
                                        </p:cTn>
                                        <p:tgtEl>
                                          <p:spTgt spid="6">
                                            <p:txEl>
                                              <p:pRg st="1" end="1"/>
                                            </p:txEl>
                                          </p:spTgt>
                                        </p:tgtEl>
                                        <p:attrNameLst>
                                          <p:attrName>style.visibility</p:attrName>
                                        </p:attrNameLst>
                                      </p:cBhvr>
                                      <p:to>
                                        <p:strVal val="hidden"/>
                                      </p:to>
                                    </p:set>
                                  </p:childTnLst>
                                </p:cTn>
                              </p:par>
                              <p:par>
                                <p:cTn id="66" presetID="53" presetClass="exit" presetSubtype="0" fill="hold" nodeType="withEffect">
                                  <p:stCondLst>
                                    <p:cond delay="0"/>
                                  </p:stCondLst>
                                  <p:childTnLst>
                                    <p:anim calcmode="lin" valueType="num">
                                      <p:cBhvr>
                                        <p:cTn id="67" dur="500"/>
                                        <p:tgtEl>
                                          <p:spTgt spid="6">
                                            <p:txEl>
                                              <p:pRg st="2" end="2"/>
                                            </p:txEl>
                                          </p:spTgt>
                                        </p:tgtEl>
                                        <p:attrNameLst>
                                          <p:attrName>ppt_w</p:attrName>
                                        </p:attrNameLst>
                                      </p:cBhvr>
                                      <p:tavLst>
                                        <p:tav tm="0">
                                          <p:val>
                                            <p:strVal val="ppt_w"/>
                                          </p:val>
                                        </p:tav>
                                        <p:tav tm="100000">
                                          <p:val>
                                            <p:fltVal val="0"/>
                                          </p:val>
                                        </p:tav>
                                      </p:tavLst>
                                    </p:anim>
                                    <p:anim calcmode="lin" valueType="num">
                                      <p:cBhvr>
                                        <p:cTn id="68" dur="500"/>
                                        <p:tgtEl>
                                          <p:spTgt spid="6">
                                            <p:txEl>
                                              <p:pRg st="2" end="2"/>
                                            </p:txEl>
                                          </p:spTgt>
                                        </p:tgtEl>
                                        <p:attrNameLst>
                                          <p:attrName>ppt_h</p:attrName>
                                        </p:attrNameLst>
                                      </p:cBhvr>
                                      <p:tavLst>
                                        <p:tav tm="0">
                                          <p:val>
                                            <p:strVal val="ppt_h"/>
                                          </p:val>
                                        </p:tav>
                                        <p:tav tm="100000">
                                          <p:val>
                                            <p:fltVal val="0"/>
                                          </p:val>
                                        </p:tav>
                                      </p:tavLst>
                                    </p:anim>
                                    <p:animEffect transition="out" filter="fade">
                                      <p:cBhvr>
                                        <p:cTn id="69" dur="500"/>
                                        <p:tgtEl>
                                          <p:spTgt spid="6">
                                            <p:txEl>
                                              <p:pRg st="2" end="2"/>
                                            </p:txEl>
                                          </p:spTgt>
                                        </p:tgtEl>
                                      </p:cBhvr>
                                    </p:animEffect>
                                    <p:set>
                                      <p:cBhvr>
                                        <p:cTn id="70" dur="1" fill="hold">
                                          <p:stCondLst>
                                            <p:cond delay="499"/>
                                          </p:stCondLst>
                                        </p:cTn>
                                        <p:tgtEl>
                                          <p:spTgt spid="6">
                                            <p:txEl>
                                              <p:pRg st="2" end="2"/>
                                            </p:txEl>
                                          </p:spTgt>
                                        </p:tgtEl>
                                        <p:attrNameLst>
                                          <p:attrName>style.visibility</p:attrName>
                                        </p:attrNameLst>
                                      </p:cBhvr>
                                      <p:to>
                                        <p:strVal val="hidden"/>
                                      </p:to>
                                    </p:set>
                                  </p:childTnLst>
                                </p:cTn>
                              </p:par>
                              <p:par>
                                <p:cTn id="71" presetID="53" presetClass="exit" presetSubtype="0" fill="hold" nodeType="withEffect">
                                  <p:stCondLst>
                                    <p:cond delay="0"/>
                                  </p:stCondLst>
                                  <p:childTnLst>
                                    <p:anim calcmode="lin" valueType="num">
                                      <p:cBhvr>
                                        <p:cTn id="72" dur="500"/>
                                        <p:tgtEl>
                                          <p:spTgt spid="6">
                                            <p:txEl>
                                              <p:pRg st="3" end="3"/>
                                            </p:txEl>
                                          </p:spTgt>
                                        </p:tgtEl>
                                        <p:attrNameLst>
                                          <p:attrName>ppt_w</p:attrName>
                                        </p:attrNameLst>
                                      </p:cBhvr>
                                      <p:tavLst>
                                        <p:tav tm="0">
                                          <p:val>
                                            <p:strVal val="ppt_w"/>
                                          </p:val>
                                        </p:tav>
                                        <p:tav tm="100000">
                                          <p:val>
                                            <p:fltVal val="0"/>
                                          </p:val>
                                        </p:tav>
                                      </p:tavLst>
                                    </p:anim>
                                    <p:anim calcmode="lin" valueType="num">
                                      <p:cBhvr>
                                        <p:cTn id="73" dur="500"/>
                                        <p:tgtEl>
                                          <p:spTgt spid="6">
                                            <p:txEl>
                                              <p:pRg st="3" end="3"/>
                                            </p:txEl>
                                          </p:spTgt>
                                        </p:tgtEl>
                                        <p:attrNameLst>
                                          <p:attrName>ppt_h</p:attrName>
                                        </p:attrNameLst>
                                      </p:cBhvr>
                                      <p:tavLst>
                                        <p:tav tm="0">
                                          <p:val>
                                            <p:strVal val="ppt_h"/>
                                          </p:val>
                                        </p:tav>
                                        <p:tav tm="100000">
                                          <p:val>
                                            <p:fltVal val="0"/>
                                          </p:val>
                                        </p:tav>
                                      </p:tavLst>
                                    </p:anim>
                                    <p:animEffect transition="out" filter="fade">
                                      <p:cBhvr>
                                        <p:cTn id="74" dur="500"/>
                                        <p:tgtEl>
                                          <p:spTgt spid="6">
                                            <p:txEl>
                                              <p:pRg st="3" end="3"/>
                                            </p:txEl>
                                          </p:spTgt>
                                        </p:tgtEl>
                                      </p:cBhvr>
                                    </p:animEffect>
                                    <p:set>
                                      <p:cBhvr>
                                        <p:cTn id="75" dur="1" fill="hold">
                                          <p:stCondLst>
                                            <p:cond delay="499"/>
                                          </p:stCondLst>
                                        </p:cTn>
                                        <p:tgtEl>
                                          <p:spTgt spid="6">
                                            <p:txEl>
                                              <p:pRg st="3" end="3"/>
                                            </p:txEl>
                                          </p:spTgt>
                                        </p:tgtEl>
                                        <p:attrNameLst>
                                          <p:attrName>style.visibility</p:attrName>
                                        </p:attrNameLst>
                                      </p:cBhvr>
                                      <p:to>
                                        <p:strVal val="hidden"/>
                                      </p:to>
                                    </p:set>
                                  </p:childTnLst>
                                </p:cTn>
                              </p:par>
                              <p:par>
                                <p:cTn id="76" presetID="53" presetClass="exit" presetSubtype="0" fill="hold" nodeType="withEffect">
                                  <p:stCondLst>
                                    <p:cond delay="0"/>
                                  </p:stCondLst>
                                  <p:childTnLst>
                                    <p:anim calcmode="lin" valueType="num">
                                      <p:cBhvr>
                                        <p:cTn id="77" dur="500"/>
                                        <p:tgtEl>
                                          <p:spTgt spid="6">
                                            <p:txEl>
                                              <p:pRg st="4" end="4"/>
                                            </p:txEl>
                                          </p:spTgt>
                                        </p:tgtEl>
                                        <p:attrNameLst>
                                          <p:attrName>ppt_w</p:attrName>
                                        </p:attrNameLst>
                                      </p:cBhvr>
                                      <p:tavLst>
                                        <p:tav tm="0">
                                          <p:val>
                                            <p:strVal val="ppt_w"/>
                                          </p:val>
                                        </p:tav>
                                        <p:tav tm="100000">
                                          <p:val>
                                            <p:fltVal val="0"/>
                                          </p:val>
                                        </p:tav>
                                      </p:tavLst>
                                    </p:anim>
                                    <p:anim calcmode="lin" valueType="num">
                                      <p:cBhvr>
                                        <p:cTn id="78" dur="500"/>
                                        <p:tgtEl>
                                          <p:spTgt spid="6">
                                            <p:txEl>
                                              <p:pRg st="4" end="4"/>
                                            </p:txEl>
                                          </p:spTgt>
                                        </p:tgtEl>
                                        <p:attrNameLst>
                                          <p:attrName>ppt_h</p:attrName>
                                        </p:attrNameLst>
                                      </p:cBhvr>
                                      <p:tavLst>
                                        <p:tav tm="0">
                                          <p:val>
                                            <p:strVal val="ppt_h"/>
                                          </p:val>
                                        </p:tav>
                                        <p:tav tm="100000">
                                          <p:val>
                                            <p:fltVal val="0"/>
                                          </p:val>
                                        </p:tav>
                                      </p:tavLst>
                                    </p:anim>
                                    <p:animEffect transition="out" filter="fade">
                                      <p:cBhvr>
                                        <p:cTn id="79" dur="500"/>
                                        <p:tgtEl>
                                          <p:spTgt spid="6">
                                            <p:txEl>
                                              <p:pRg st="4" end="4"/>
                                            </p:txEl>
                                          </p:spTgt>
                                        </p:tgtEl>
                                      </p:cBhvr>
                                    </p:animEffect>
                                    <p:set>
                                      <p:cBhvr>
                                        <p:cTn id="80" dur="1" fill="hold">
                                          <p:stCondLst>
                                            <p:cond delay="499"/>
                                          </p:stCondLst>
                                        </p:cTn>
                                        <p:tgtEl>
                                          <p:spTgt spid="6">
                                            <p:txEl>
                                              <p:pRg st="4" end="4"/>
                                            </p:txEl>
                                          </p:spTgt>
                                        </p:tgtEl>
                                        <p:attrNameLst>
                                          <p:attrName>style.visibility</p:attrName>
                                        </p:attrNameLst>
                                      </p:cBhvr>
                                      <p:to>
                                        <p:strVal val="hidden"/>
                                      </p:to>
                                    </p:set>
                                  </p:childTnLst>
                                </p:cTn>
                              </p:par>
                              <p:par>
                                <p:cTn id="81" presetID="53" presetClass="exit" presetSubtype="32" fill="hold" nodeType="withEffect">
                                  <p:stCondLst>
                                    <p:cond delay="0"/>
                                  </p:stCondLst>
                                  <p:childTnLst>
                                    <p:anim calcmode="lin" valueType="num">
                                      <p:cBhvr>
                                        <p:cTn id="82" dur="500"/>
                                        <p:tgtEl>
                                          <p:spTgt spid="29"/>
                                        </p:tgtEl>
                                        <p:attrNameLst>
                                          <p:attrName>ppt_w</p:attrName>
                                        </p:attrNameLst>
                                      </p:cBhvr>
                                      <p:tavLst>
                                        <p:tav tm="0">
                                          <p:val>
                                            <p:strVal val="ppt_w"/>
                                          </p:val>
                                        </p:tav>
                                        <p:tav tm="100000">
                                          <p:val>
                                            <p:fltVal val="0"/>
                                          </p:val>
                                        </p:tav>
                                      </p:tavLst>
                                    </p:anim>
                                    <p:anim calcmode="lin" valueType="num">
                                      <p:cBhvr>
                                        <p:cTn id="83" dur="500"/>
                                        <p:tgtEl>
                                          <p:spTgt spid="29"/>
                                        </p:tgtEl>
                                        <p:attrNameLst>
                                          <p:attrName>ppt_h</p:attrName>
                                        </p:attrNameLst>
                                      </p:cBhvr>
                                      <p:tavLst>
                                        <p:tav tm="0">
                                          <p:val>
                                            <p:strVal val="ppt_h"/>
                                          </p:val>
                                        </p:tav>
                                        <p:tav tm="100000">
                                          <p:val>
                                            <p:fltVal val="0"/>
                                          </p:val>
                                        </p:tav>
                                      </p:tavLst>
                                    </p:anim>
                                    <p:animEffect transition="out" filter="fade">
                                      <p:cBhvr>
                                        <p:cTn id="84" dur="500"/>
                                        <p:tgtEl>
                                          <p:spTgt spid="29"/>
                                        </p:tgtEl>
                                      </p:cBhvr>
                                    </p:animEffect>
                                    <p:set>
                                      <p:cBhvr>
                                        <p:cTn id="85" dur="1" fill="hold">
                                          <p:stCondLst>
                                            <p:cond delay="499"/>
                                          </p:stCondLst>
                                        </p:cTn>
                                        <p:tgtEl>
                                          <p:spTgt spid="29"/>
                                        </p:tgtEl>
                                        <p:attrNameLst>
                                          <p:attrName>style.visibility</p:attrName>
                                        </p:attrNameLst>
                                      </p:cBhvr>
                                      <p:to>
                                        <p:strVal val="hidden"/>
                                      </p:to>
                                    </p:set>
                                  </p:childTnLst>
                                </p:cTn>
                              </p:par>
                              <p:par>
                                <p:cTn id="86" presetID="53" presetClass="exit" presetSubtype="32" fill="hold" nodeType="withEffect">
                                  <p:stCondLst>
                                    <p:cond delay="0"/>
                                  </p:stCondLst>
                                  <p:childTnLst>
                                    <p:anim calcmode="lin" valueType="num">
                                      <p:cBhvr>
                                        <p:cTn id="87" dur="500"/>
                                        <p:tgtEl>
                                          <p:spTgt spid="30"/>
                                        </p:tgtEl>
                                        <p:attrNameLst>
                                          <p:attrName>ppt_w</p:attrName>
                                        </p:attrNameLst>
                                      </p:cBhvr>
                                      <p:tavLst>
                                        <p:tav tm="0">
                                          <p:val>
                                            <p:strVal val="ppt_w"/>
                                          </p:val>
                                        </p:tav>
                                        <p:tav tm="100000">
                                          <p:val>
                                            <p:fltVal val="0"/>
                                          </p:val>
                                        </p:tav>
                                      </p:tavLst>
                                    </p:anim>
                                    <p:anim calcmode="lin" valueType="num">
                                      <p:cBhvr>
                                        <p:cTn id="88" dur="500"/>
                                        <p:tgtEl>
                                          <p:spTgt spid="30"/>
                                        </p:tgtEl>
                                        <p:attrNameLst>
                                          <p:attrName>ppt_h</p:attrName>
                                        </p:attrNameLst>
                                      </p:cBhvr>
                                      <p:tavLst>
                                        <p:tav tm="0">
                                          <p:val>
                                            <p:strVal val="ppt_h"/>
                                          </p:val>
                                        </p:tav>
                                        <p:tav tm="100000">
                                          <p:val>
                                            <p:fltVal val="0"/>
                                          </p:val>
                                        </p:tav>
                                      </p:tavLst>
                                    </p:anim>
                                    <p:animEffect transition="out" filter="fade">
                                      <p:cBhvr>
                                        <p:cTn id="89" dur="500"/>
                                        <p:tgtEl>
                                          <p:spTgt spid="30"/>
                                        </p:tgtEl>
                                      </p:cBhvr>
                                    </p:animEffect>
                                    <p:set>
                                      <p:cBhvr>
                                        <p:cTn id="90" dur="1" fill="hold">
                                          <p:stCondLst>
                                            <p:cond delay="499"/>
                                          </p:stCondLst>
                                        </p:cTn>
                                        <p:tgtEl>
                                          <p:spTgt spid="3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allAtOnce" animBg="1"/>
      <p:bldP spid="31"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605116-DEBF-4DCD-872D-8AF7C3EA7D22}"/>
              </a:ext>
            </a:extLst>
          </p:cNvPr>
          <p:cNvSpPr>
            <a:spLocks noGrp="1"/>
          </p:cNvSpPr>
          <p:nvPr>
            <p:ph type="title"/>
          </p:nvPr>
        </p:nvSpPr>
        <p:spPr/>
        <p:txBody>
          <a:bodyPr/>
          <a:lstStyle/>
          <a:p>
            <a:r>
              <a:rPr lang="en-US" altLang="zh-CN" dirty="0"/>
              <a:t>10.2.3   </a:t>
            </a:r>
            <a:r>
              <a:rPr lang="zh-CN" altLang="en-US" dirty="0"/>
              <a:t>常用的优化方法</a:t>
            </a:r>
          </a:p>
        </p:txBody>
      </p:sp>
      <p:sp>
        <p:nvSpPr>
          <p:cNvPr id="3" name="内容占位符 2">
            <a:extLst>
              <a:ext uri="{FF2B5EF4-FFF2-40B4-BE49-F238E27FC236}">
                <a16:creationId xmlns:a16="http://schemas.microsoft.com/office/drawing/2014/main" id="{554158E9-B889-43B0-833A-67A5A55ABFF9}"/>
              </a:ext>
            </a:extLst>
          </p:cNvPr>
          <p:cNvSpPr>
            <a:spLocks noGrp="1"/>
          </p:cNvSpPr>
          <p:nvPr>
            <p:ph idx="1"/>
          </p:nvPr>
        </p:nvSpPr>
        <p:spPr>
          <a:xfrm>
            <a:off x="487822" y="942764"/>
            <a:ext cx="1606021" cy="713758"/>
          </a:xfrm>
        </p:spPr>
        <p:txBody>
          <a:bodyPr/>
          <a:lstStyle/>
          <a:p>
            <a:r>
              <a:rPr lang="zh-CN" altLang="en-US" dirty="0"/>
              <a:t>例</a:t>
            </a:r>
          </a:p>
        </p:txBody>
      </p:sp>
      <p:sp>
        <p:nvSpPr>
          <p:cNvPr id="5" name="Rectangle 24">
            <a:extLst>
              <a:ext uri="{FF2B5EF4-FFF2-40B4-BE49-F238E27FC236}">
                <a16:creationId xmlns:a16="http://schemas.microsoft.com/office/drawing/2014/main" id="{0389AE96-5C5E-49B4-A309-34B7A9EA8571}"/>
              </a:ext>
            </a:extLst>
          </p:cNvPr>
          <p:cNvSpPr>
            <a:spLocks noChangeArrowheads="1"/>
          </p:cNvSpPr>
          <p:nvPr/>
        </p:nvSpPr>
        <p:spPr bwMode="auto">
          <a:xfrm>
            <a:off x="7672802" y="2043906"/>
            <a:ext cx="1241425" cy="1133475"/>
          </a:xfrm>
          <a:prstGeom prst="rect">
            <a:avLst/>
          </a:prstGeom>
          <a:solidFill>
            <a:schemeClr val="accent6">
              <a:lumMod val="20000"/>
              <a:lumOff val="80000"/>
            </a:schemeClr>
          </a:solidFill>
          <a:ln w="25400">
            <a:solidFill>
              <a:sysClr val="windowText" lastClr="000000"/>
            </a:solidFill>
            <a:prstDash val="lgDash"/>
            <a:miter lim="800000"/>
            <a:headEnd/>
            <a:tailEnd/>
          </a:ln>
        </p:spPr>
        <p:txBody>
          <a:bodyPr lIns="68580" tIns="0" rIns="68580" bIns="0"/>
          <a:lstStyle/>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x</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srgbClr val="FF0000"/>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srgbClr val="FF0000"/>
                </a:solidFill>
                <a:effectLst/>
                <a:uLnTx/>
                <a:uFillTx/>
                <a:latin typeface="Times New Roman" pitchFamily="18" charset="0"/>
                <a:ea typeface="宋体" panose="02010600030101010101" pitchFamily="2" charset="-122"/>
              </a:rPr>
              <a:t>3</a:t>
            </a:r>
            <a:endParaRPr kumimoji="0" lang="en-US" altLang="zh-CN" sz="1800" b="1" i="1" u="none" strike="noStrike" kern="0" cap="none" spc="0" normalizeH="0" baseline="0" noProof="0" dirty="0">
              <a:ln>
                <a:noFill/>
              </a:ln>
              <a:solidFill>
                <a:srgbClr val="FF0000"/>
              </a:solidFill>
              <a:effectLst/>
              <a:uLnTx/>
              <a:uFillTx/>
              <a:latin typeface="Times New Roman" pitchFamily="18" charset="0"/>
              <a:ea typeface="宋体" panose="02010600030101010101" pitchFamily="2" charset="-122"/>
            </a:endParaRP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2</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0" u="none" strike="noStrike" kern="0" cap="none" spc="0" normalizeH="0" baseline="0" noProof="0" dirty="0">
                <a:ln>
                  <a:noFill/>
                </a:ln>
                <a:solidFill>
                  <a:srgbClr val="FF0000"/>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srgbClr val="FF0000"/>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srgbClr val="FF0000"/>
                </a:solidFill>
                <a:effectLst/>
                <a:uLnTx/>
                <a:uFillTx/>
                <a:latin typeface="Times New Roman" pitchFamily="18" charset="0"/>
                <a:ea typeface="宋体" panose="02010600030101010101" pitchFamily="2" charset="-122"/>
              </a:rPr>
              <a:t>5</a:t>
            </a:r>
            <a:endParaRPr kumimoji="0" lang="en-US" altLang="zh-CN" sz="1800" b="1" i="1" u="none" strike="noStrike" kern="0" cap="none" spc="0" normalizeH="0" baseline="0" noProof="0" dirty="0">
              <a:ln>
                <a:noFill/>
              </a:ln>
              <a:solidFill>
                <a:srgbClr val="FF0000"/>
              </a:solidFill>
              <a:effectLst/>
              <a:uLnTx/>
              <a:uFillTx/>
              <a:latin typeface="Times New Roman" pitchFamily="18" charset="0"/>
              <a:ea typeface="宋体" panose="02010600030101010101" pitchFamily="2" charset="-122"/>
            </a:endParaRP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4</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x</a:t>
            </a: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0" u="none" strike="noStrike" kern="0" cap="none" spc="0" normalizeH="0" baseline="0" noProof="0" dirty="0" err="1">
                <a:ln>
                  <a:noFill/>
                </a:ln>
                <a:solidFill>
                  <a:prstClr val="black"/>
                </a:solidFill>
                <a:effectLst/>
                <a:uLnTx/>
                <a:uFillTx/>
                <a:latin typeface="Times New Roman" pitchFamily="18" charset="0"/>
                <a:ea typeface="宋体" panose="02010600030101010101" pitchFamily="2" charset="-122"/>
              </a:rPr>
              <a:t>goto</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B</a:t>
            </a:r>
            <a:r>
              <a:rPr kumimoji="0" lang="en-US" altLang="zh-CN" sz="1800" b="1" i="0"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2</a:t>
            </a:r>
          </a:p>
        </p:txBody>
      </p:sp>
      <p:sp>
        <p:nvSpPr>
          <p:cNvPr id="6" name="Rectangle 35">
            <a:extLst>
              <a:ext uri="{FF2B5EF4-FFF2-40B4-BE49-F238E27FC236}">
                <a16:creationId xmlns:a16="http://schemas.microsoft.com/office/drawing/2014/main" id="{927515C5-9F84-48C8-91F4-D711FDD2150D}"/>
              </a:ext>
            </a:extLst>
          </p:cNvPr>
          <p:cNvSpPr>
            <a:spLocks noChangeArrowheads="1"/>
          </p:cNvSpPr>
          <p:nvPr/>
        </p:nvSpPr>
        <p:spPr bwMode="auto">
          <a:xfrm>
            <a:off x="7650577" y="3628231"/>
            <a:ext cx="1308100" cy="2214562"/>
          </a:xfrm>
          <a:prstGeom prst="rect">
            <a:avLst/>
          </a:prstGeom>
          <a:solidFill>
            <a:schemeClr val="bg1"/>
          </a:solidFill>
          <a:ln w="25400">
            <a:solidFill>
              <a:sysClr val="windowText" lastClr="000000"/>
            </a:solidFill>
            <a:miter lim="800000"/>
            <a:headEnd/>
            <a:tailEnd/>
          </a:ln>
          <a:effectLst>
            <a:outerShdw blurRad="50800" dist="50800" dir="2700000" algn="ctr" rotWithShape="0">
              <a:schemeClr val="tx1">
                <a:alpha val="40000"/>
              </a:schemeClr>
            </a:outerShdw>
          </a:effectLst>
        </p:spPr>
        <p:txBody>
          <a:bodyPr lIns="68580" tIns="0" rIns="68580" bIns="0"/>
          <a:lstStyle/>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11</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4 </a:t>
            </a:r>
            <a:r>
              <a:rPr kumimoji="0" lang="en-US" altLang="zh-CN" sz="1800" b="1" i="0" u="none" strike="noStrike" kern="0" cap="none" spc="0" normalizeH="0" baseline="0" noProof="0" dirty="0">
                <a:ln>
                  <a:noFill/>
                </a:ln>
                <a:solidFill>
                  <a:prstClr val="black"/>
                </a:solidFill>
                <a:effectLst/>
                <a:uLnTx/>
                <a:uFillTx/>
                <a:latin typeface="宋体" pitchFamily="2" charset="-122"/>
                <a:ea typeface="宋体" panose="02010600030101010101" pitchFamily="2" charset="-122"/>
              </a:rPr>
              <a:t>*</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a:ln>
                  <a:noFill/>
                </a:ln>
                <a:solidFill>
                  <a:prstClr val="black"/>
                </a:solidFill>
                <a:effectLst/>
                <a:uLnTx/>
                <a:uFillTx/>
                <a:latin typeface="Times New Roman" pitchFamily="18" charset="0"/>
                <a:ea typeface="宋体" panose="02010600030101010101" pitchFamily="2" charset="-122"/>
              </a:rPr>
              <a:t>i</a:t>
            </a:r>
            <a:endPar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endParaRP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x</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11</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12</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4 </a:t>
            </a:r>
            <a:r>
              <a:rPr kumimoji="0" lang="en-US" altLang="zh-CN" sz="1800" b="1" i="0" u="none" strike="noStrike" kern="0" cap="none" spc="0" normalizeH="0" baseline="0" noProof="0" dirty="0">
                <a:ln>
                  <a:noFill/>
                </a:ln>
                <a:solidFill>
                  <a:prstClr val="black"/>
                </a:solidFill>
                <a:effectLst/>
                <a:uLnTx/>
                <a:uFillTx/>
                <a:latin typeface="宋体" pitchFamily="2" charset="-122"/>
                <a:ea typeface="宋体" panose="02010600030101010101" pitchFamily="2" charset="-122"/>
              </a:rPr>
              <a:t>*</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a:ln>
                  <a:noFill/>
                </a:ln>
                <a:solidFill>
                  <a:prstClr val="black"/>
                </a:solidFill>
                <a:effectLst/>
                <a:uLnTx/>
                <a:uFillTx/>
                <a:latin typeface="Times New Roman" pitchFamily="18" charset="0"/>
                <a:ea typeface="宋体" panose="02010600030101010101" pitchFamily="2" charset="-122"/>
              </a:rPr>
              <a:t>i</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13</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4 </a:t>
            </a:r>
            <a:r>
              <a:rPr kumimoji="0" lang="en-US" altLang="zh-CN" sz="1800" b="1" i="0" u="none" strike="noStrike" kern="0" cap="none" spc="0" normalizeH="0" baseline="0" noProof="0" dirty="0">
                <a:ln>
                  <a:noFill/>
                </a:ln>
                <a:solidFill>
                  <a:prstClr val="black"/>
                </a:solidFill>
                <a:effectLst/>
                <a:uLnTx/>
                <a:uFillTx/>
                <a:latin typeface="宋体" pitchFamily="2" charset="-122"/>
                <a:ea typeface="宋体" panose="02010600030101010101" pitchFamily="2" charset="-122"/>
              </a:rPr>
              <a:t>*</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n</a:t>
            </a: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14</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13</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12</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14</a:t>
            </a:r>
            <a:endPar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endParaRP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15</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4 </a:t>
            </a:r>
            <a:r>
              <a:rPr kumimoji="0" lang="en-US" altLang="zh-CN" sz="1800" b="1" i="0" u="none" strike="noStrike" kern="0" cap="none" spc="0" normalizeH="0" baseline="0" noProof="0" dirty="0">
                <a:ln>
                  <a:noFill/>
                </a:ln>
                <a:solidFill>
                  <a:prstClr val="black"/>
                </a:solidFill>
                <a:effectLst/>
                <a:uLnTx/>
                <a:uFillTx/>
                <a:latin typeface="宋体" pitchFamily="2" charset="-122"/>
                <a:ea typeface="宋体" panose="02010600030101010101" pitchFamily="2" charset="-122"/>
              </a:rPr>
              <a:t>*</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n</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15</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x</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p>
        </p:txBody>
      </p:sp>
      <p:sp>
        <p:nvSpPr>
          <p:cNvPr id="7" name="Rectangle 33">
            <a:extLst>
              <a:ext uri="{FF2B5EF4-FFF2-40B4-BE49-F238E27FC236}">
                <a16:creationId xmlns:a16="http://schemas.microsoft.com/office/drawing/2014/main" id="{6E8D34ED-9F68-422C-9928-9A6C44979A76}"/>
              </a:ext>
            </a:extLst>
          </p:cNvPr>
          <p:cNvSpPr>
            <a:spLocks noChangeArrowheads="1"/>
          </p:cNvSpPr>
          <p:nvPr/>
        </p:nvSpPr>
        <p:spPr bwMode="auto">
          <a:xfrm>
            <a:off x="3005552" y="3459956"/>
            <a:ext cx="1189037" cy="2403475"/>
          </a:xfrm>
          <a:prstGeom prst="rect">
            <a:avLst/>
          </a:prstGeom>
          <a:solidFill>
            <a:schemeClr val="bg1"/>
          </a:solidFill>
          <a:ln w="25400">
            <a:solidFill>
              <a:sysClr val="windowText" lastClr="000000"/>
            </a:solidFill>
            <a:miter lim="800000"/>
            <a:headEnd/>
            <a:tailEnd/>
          </a:ln>
          <a:effectLst>
            <a:outerShdw blurRad="50800" dist="50800" dir="2700000" algn="ctr" rotWithShape="0">
              <a:schemeClr val="tx1">
                <a:alpha val="40000"/>
              </a:schemeClr>
            </a:outerShdw>
          </a:effectLst>
        </p:spPr>
        <p:txBody>
          <a:bodyPr lIns="68580" tIns="0" rIns="68580" bIns="0"/>
          <a:lstStyle/>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x</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3</a:t>
            </a:r>
            <a:endPar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endParaRP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2</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5</a:t>
            </a:r>
            <a:endPar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endParaRP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4</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x</a:t>
            </a: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0" u="none" strike="noStrike" kern="0" cap="none" spc="0" normalizeH="0" baseline="0" noProof="0" dirty="0" err="1">
                <a:ln>
                  <a:noFill/>
                </a:ln>
                <a:solidFill>
                  <a:prstClr val="black"/>
                </a:solidFill>
                <a:effectLst/>
                <a:uLnTx/>
                <a:uFillTx/>
                <a:latin typeface="Times New Roman" pitchFamily="18" charset="0"/>
                <a:ea typeface="宋体" panose="02010600030101010101" pitchFamily="2" charset="-122"/>
              </a:rPr>
              <a:t>goto</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B</a:t>
            </a:r>
            <a:r>
              <a:rPr kumimoji="0" lang="en-US" altLang="zh-CN" sz="1800" b="1" i="0"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2</a:t>
            </a:r>
          </a:p>
        </p:txBody>
      </p:sp>
      <p:sp>
        <p:nvSpPr>
          <p:cNvPr id="10" name="Rectangle 4">
            <a:extLst>
              <a:ext uri="{FF2B5EF4-FFF2-40B4-BE49-F238E27FC236}">
                <a16:creationId xmlns:a16="http://schemas.microsoft.com/office/drawing/2014/main" id="{877D22D8-4346-4612-AECB-3A31B9F3A9FF}"/>
              </a:ext>
            </a:extLst>
          </p:cNvPr>
          <p:cNvSpPr>
            <a:spLocks noChangeArrowheads="1"/>
          </p:cNvSpPr>
          <p:nvPr/>
        </p:nvSpPr>
        <p:spPr bwMode="auto">
          <a:xfrm>
            <a:off x="5083589" y="1413668"/>
            <a:ext cx="1693863" cy="814388"/>
          </a:xfrm>
          <a:prstGeom prst="rect">
            <a:avLst/>
          </a:prstGeom>
          <a:solidFill>
            <a:schemeClr val="bg1"/>
          </a:solidFill>
          <a:ln w="25400">
            <a:solidFill>
              <a:sysClr val="windowText" lastClr="000000"/>
            </a:solidFill>
            <a:miter lim="800000"/>
            <a:headEnd/>
            <a:tailEnd/>
          </a:ln>
          <a:effectLst>
            <a:outerShdw blurRad="50800" dist="50800" dir="2700000" algn="ctr" rotWithShape="0">
              <a:schemeClr val="tx1">
                <a:alpha val="40000"/>
              </a:schemeClr>
            </a:outerShdw>
          </a:effectLst>
        </p:spPr>
        <p:txBody>
          <a:bodyPr lIns="68580" tIns="27000" rIns="68580" bIns="0"/>
          <a:lstStyle/>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a:ln>
                  <a:noFill/>
                </a:ln>
                <a:solidFill>
                  <a:prstClr val="black"/>
                </a:solidFill>
                <a:effectLst/>
                <a:uLnTx/>
                <a:uFillTx/>
                <a:latin typeface="Times New Roman" pitchFamily="18" charset="0"/>
                <a:ea typeface="宋体" panose="02010600030101010101" pitchFamily="2" charset="-122"/>
              </a:rPr>
              <a:t>i</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m </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sym typeface="Symbol" pitchFamily="18" charset="2"/>
              </a:rPr>
              <a:t></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1</a:t>
            </a:r>
          </a:p>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j</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n</a:t>
            </a:r>
          </a:p>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1</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4 </a:t>
            </a:r>
            <a:r>
              <a:rPr kumimoji="0" lang="en-US" altLang="zh-CN" sz="1800" b="1" i="0" u="none" strike="noStrike" kern="0" cap="none" spc="0" normalizeH="0" baseline="0" noProof="0" dirty="0">
                <a:ln>
                  <a:noFill/>
                </a:ln>
                <a:solidFill>
                  <a:prstClr val="black"/>
                </a:solidFill>
                <a:effectLst/>
                <a:uLnTx/>
                <a:uFillTx/>
                <a:latin typeface="宋体" pitchFamily="2" charset="-122"/>
                <a:ea typeface="宋体" panose="02010600030101010101" pitchFamily="2" charset="-122"/>
              </a:rPr>
              <a:t>*</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n</a:t>
            </a:r>
          </a:p>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v</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1</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p>
        </p:txBody>
      </p:sp>
      <p:sp>
        <p:nvSpPr>
          <p:cNvPr id="11" name="Rectangle 5">
            <a:extLst>
              <a:ext uri="{FF2B5EF4-FFF2-40B4-BE49-F238E27FC236}">
                <a16:creationId xmlns:a16="http://schemas.microsoft.com/office/drawing/2014/main" id="{4D1B230F-FC01-4618-AC25-D7DF8E633F04}"/>
              </a:ext>
            </a:extLst>
          </p:cNvPr>
          <p:cNvSpPr>
            <a:spLocks noChangeArrowheads="1"/>
          </p:cNvSpPr>
          <p:nvPr/>
        </p:nvSpPr>
        <p:spPr bwMode="auto">
          <a:xfrm>
            <a:off x="5080414" y="2551906"/>
            <a:ext cx="1711325" cy="814387"/>
          </a:xfrm>
          <a:prstGeom prst="rect">
            <a:avLst/>
          </a:prstGeom>
          <a:solidFill>
            <a:schemeClr val="bg1"/>
          </a:solidFill>
          <a:ln w="25400">
            <a:solidFill>
              <a:sysClr val="windowText" lastClr="000000"/>
            </a:solidFill>
            <a:miter lim="800000"/>
            <a:headEnd/>
            <a:tailEnd/>
          </a:ln>
          <a:effectLst>
            <a:outerShdw blurRad="50800" dist="50800" dir="2700000" algn="ctr" rotWithShape="0">
              <a:schemeClr val="tx1">
                <a:alpha val="40000"/>
              </a:schemeClr>
            </a:outerShdw>
          </a:effectLst>
        </p:spPr>
        <p:txBody>
          <a:bodyPr lIns="68580" tIns="27000" rIns="68580" bIns="27000"/>
          <a:lstStyle/>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a:ln>
                  <a:noFill/>
                </a:ln>
                <a:solidFill>
                  <a:prstClr val="black"/>
                </a:solidFill>
                <a:effectLst/>
                <a:uLnTx/>
                <a:uFillTx/>
                <a:latin typeface="Times New Roman" pitchFamily="18" charset="0"/>
                <a:ea typeface="宋体" panose="02010600030101010101" pitchFamily="2" charset="-122"/>
              </a:rPr>
              <a:t>i</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a:ln>
                  <a:noFill/>
                </a:ln>
                <a:solidFill>
                  <a:prstClr val="black"/>
                </a:solidFill>
                <a:effectLst/>
                <a:uLnTx/>
                <a:uFillTx/>
                <a:latin typeface="Times New Roman" pitchFamily="18" charset="0"/>
                <a:ea typeface="宋体" panose="02010600030101010101" pitchFamily="2" charset="-122"/>
              </a:rPr>
              <a:t>i</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+ 1</a:t>
            </a:r>
          </a:p>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2</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4 </a:t>
            </a:r>
            <a:r>
              <a:rPr kumimoji="0" lang="en-US" altLang="zh-CN" sz="1800" b="1" i="0" u="none" strike="noStrike" kern="0" cap="none" spc="0" normalizeH="0" baseline="0" noProof="0" dirty="0">
                <a:ln>
                  <a:noFill/>
                </a:ln>
                <a:solidFill>
                  <a:prstClr val="black"/>
                </a:solidFill>
                <a:effectLst/>
                <a:uLnTx/>
                <a:uFillTx/>
                <a:latin typeface="宋体" pitchFamily="2" charset="-122"/>
                <a:ea typeface="宋体" panose="02010600030101010101" pitchFamily="2" charset="-122"/>
              </a:rPr>
              <a:t>*</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a:ln>
                  <a:noFill/>
                </a:ln>
                <a:solidFill>
                  <a:prstClr val="black"/>
                </a:solidFill>
                <a:effectLst/>
                <a:uLnTx/>
                <a:uFillTx/>
                <a:latin typeface="Times New Roman" pitchFamily="18" charset="0"/>
                <a:ea typeface="宋体" panose="02010600030101010101" pitchFamily="2" charset="-122"/>
              </a:rPr>
              <a:t>i</a:t>
            </a:r>
            <a:endPar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endParaRPr>
          </a:p>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3</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2</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p>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if 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3</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&lt;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v</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err="1">
                <a:ln>
                  <a:noFill/>
                </a:ln>
                <a:solidFill>
                  <a:prstClr val="black"/>
                </a:solidFill>
                <a:effectLst/>
                <a:uLnTx/>
                <a:uFillTx/>
                <a:latin typeface="Times New Roman" pitchFamily="18" charset="0"/>
                <a:ea typeface="宋体" panose="02010600030101010101" pitchFamily="2" charset="-122"/>
              </a:rPr>
              <a:t>goto</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B</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2</a:t>
            </a:r>
          </a:p>
        </p:txBody>
      </p:sp>
      <p:sp>
        <p:nvSpPr>
          <p:cNvPr id="12" name="Rectangle 6">
            <a:extLst>
              <a:ext uri="{FF2B5EF4-FFF2-40B4-BE49-F238E27FC236}">
                <a16:creationId xmlns:a16="http://schemas.microsoft.com/office/drawing/2014/main" id="{9154C023-7069-4322-947D-10B7A813C79C}"/>
              </a:ext>
            </a:extLst>
          </p:cNvPr>
          <p:cNvSpPr>
            <a:spLocks noChangeArrowheads="1"/>
          </p:cNvSpPr>
          <p:nvPr/>
        </p:nvSpPr>
        <p:spPr bwMode="auto">
          <a:xfrm>
            <a:off x="6904461" y="1396206"/>
            <a:ext cx="393699" cy="220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marL="0" marR="0" lvl="0" indent="0" algn="just" defTabSz="914400" eaLnBrk="0" fontAlgn="base" latinLnBrk="0" hangingPunct="0">
              <a:lnSpc>
                <a:spcPct val="100000"/>
              </a:lnSpc>
              <a:spcBef>
                <a:spcPct val="0"/>
              </a:spcBef>
              <a:spcAft>
                <a:spcPct val="0"/>
              </a:spcAft>
              <a:buClrTx/>
              <a:buSzTx/>
              <a:buFontTx/>
              <a:buNone/>
              <a:tabLst/>
              <a:defRPr/>
            </a:pPr>
            <a:r>
              <a:rPr kumimoji="0" lang="en-US" altLang="zh-CN" sz="1800" b="1" i="1"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rPr>
              <a:t>B</a:t>
            </a:r>
            <a:r>
              <a:rPr kumimoji="0" lang="en-US" altLang="zh-CN" sz="1800" b="1" i="1" u="none" strike="noStrike" kern="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rPr>
              <a:t>1</a:t>
            </a:r>
            <a:endParaRPr kumimoji="0" lang="en-US" altLang="zh-CN" sz="1800" b="1" i="1"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endParaRPr>
          </a:p>
        </p:txBody>
      </p:sp>
      <p:sp>
        <p:nvSpPr>
          <p:cNvPr id="13" name="Rectangle 7">
            <a:extLst>
              <a:ext uri="{FF2B5EF4-FFF2-40B4-BE49-F238E27FC236}">
                <a16:creationId xmlns:a16="http://schemas.microsoft.com/office/drawing/2014/main" id="{77A5C461-5073-453A-937E-78FE5730E8F3}"/>
              </a:ext>
            </a:extLst>
          </p:cNvPr>
          <p:cNvSpPr>
            <a:spLocks noChangeArrowheads="1"/>
          </p:cNvSpPr>
          <p:nvPr/>
        </p:nvSpPr>
        <p:spPr bwMode="auto">
          <a:xfrm>
            <a:off x="6887004" y="2459831"/>
            <a:ext cx="627060" cy="325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68580" tIns="34290" rIns="68580" bIns="34290"/>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marL="0" marR="0" lvl="0" indent="0" algn="just" defTabSz="914400" eaLnBrk="0" fontAlgn="base" latinLnBrk="0" hangingPunct="0">
              <a:lnSpc>
                <a:spcPct val="100000"/>
              </a:lnSpc>
              <a:spcBef>
                <a:spcPct val="0"/>
              </a:spcBef>
              <a:spcAft>
                <a:spcPct val="0"/>
              </a:spcAft>
              <a:buClrTx/>
              <a:buSzTx/>
              <a:buFontTx/>
              <a:buNone/>
              <a:tabLst/>
              <a:defRPr/>
            </a:pPr>
            <a:r>
              <a:rPr kumimoji="0" lang="en-US" altLang="zh-CN" sz="1800" b="1" i="1"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rPr>
              <a:t>B</a:t>
            </a:r>
            <a:r>
              <a:rPr kumimoji="0" lang="en-US" altLang="zh-CN" sz="1800" b="1" i="1" u="none" strike="noStrike" kern="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rPr>
              <a:t>2</a:t>
            </a:r>
            <a:endParaRPr kumimoji="0" lang="en-US" altLang="zh-CN" sz="1800" b="1" i="1"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endParaRPr>
          </a:p>
        </p:txBody>
      </p:sp>
      <p:sp>
        <p:nvSpPr>
          <p:cNvPr id="14" name="Rectangle 8">
            <a:extLst>
              <a:ext uri="{FF2B5EF4-FFF2-40B4-BE49-F238E27FC236}">
                <a16:creationId xmlns:a16="http://schemas.microsoft.com/office/drawing/2014/main" id="{FB512835-2687-43D1-B084-A1945F7F179D}"/>
              </a:ext>
            </a:extLst>
          </p:cNvPr>
          <p:cNvSpPr>
            <a:spLocks noChangeArrowheads="1"/>
          </p:cNvSpPr>
          <p:nvPr/>
        </p:nvSpPr>
        <p:spPr bwMode="auto">
          <a:xfrm>
            <a:off x="5097877" y="3701256"/>
            <a:ext cx="1711325" cy="812800"/>
          </a:xfrm>
          <a:prstGeom prst="rect">
            <a:avLst/>
          </a:prstGeom>
          <a:solidFill>
            <a:schemeClr val="bg1"/>
          </a:solidFill>
          <a:ln w="25400">
            <a:solidFill>
              <a:sysClr val="windowText" lastClr="000000"/>
            </a:solidFill>
            <a:miter lim="800000"/>
            <a:headEnd/>
            <a:tailEnd/>
          </a:ln>
          <a:effectLst>
            <a:outerShdw blurRad="50800" dist="50800" dir="2700000" algn="ctr" rotWithShape="0">
              <a:schemeClr val="tx1">
                <a:alpha val="40000"/>
              </a:schemeClr>
            </a:outerShdw>
          </a:effectLst>
        </p:spPr>
        <p:txBody>
          <a:bodyPr lIns="68580" tIns="27000" rIns="68580" bIns="27000"/>
          <a:lstStyle/>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j </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j </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sym typeface="Symbol" pitchFamily="18" charset="2"/>
              </a:rPr>
              <a:t></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1</a:t>
            </a:r>
          </a:p>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4</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4 </a:t>
            </a:r>
            <a:r>
              <a:rPr kumimoji="0" lang="en-US" altLang="zh-CN" sz="1800" b="1" i="0" u="none" strike="noStrike" kern="0" cap="none" spc="0" normalizeH="0" baseline="0" noProof="0" dirty="0">
                <a:ln>
                  <a:noFill/>
                </a:ln>
                <a:solidFill>
                  <a:prstClr val="black"/>
                </a:solidFill>
                <a:effectLst/>
                <a:uLnTx/>
                <a:uFillTx/>
                <a:latin typeface="宋体" pitchFamily="2" charset="-122"/>
                <a:ea typeface="宋体" panose="02010600030101010101" pitchFamily="2" charset="-122"/>
              </a:rPr>
              <a:t>*</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j</a:t>
            </a:r>
          </a:p>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5</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4</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p>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if</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5</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&gt;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v</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err="1">
                <a:ln>
                  <a:noFill/>
                </a:ln>
                <a:solidFill>
                  <a:prstClr val="black"/>
                </a:solidFill>
                <a:effectLst/>
                <a:uLnTx/>
                <a:uFillTx/>
                <a:latin typeface="Times New Roman" pitchFamily="18" charset="0"/>
                <a:ea typeface="宋体" panose="02010600030101010101" pitchFamily="2" charset="-122"/>
              </a:rPr>
              <a:t>goto</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B</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3</a:t>
            </a:r>
          </a:p>
        </p:txBody>
      </p:sp>
      <p:sp>
        <p:nvSpPr>
          <p:cNvPr id="15" name="Line 9">
            <a:extLst>
              <a:ext uri="{FF2B5EF4-FFF2-40B4-BE49-F238E27FC236}">
                <a16:creationId xmlns:a16="http://schemas.microsoft.com/office/drawing/2014/main" id="{E9EB84C8-CC01-4C0C-BC72-4D8236D337FD}"/>
              </a:ext>
            </a:extLst>
          </p:cNvPr>
          <p:cNvSpPr>
            <a:spLocks noChangeShapeType="1"/>
          </p:cNvSpPr>
          <p:nvPr/>
        </p:nvSpPr>
        <p:spPr bwMode="auto">
          <a:xfrm>
            <a:off x="5915451" y="2235993"/>
            <a:ext cx="0" cy="315913"/>
          </a:xfrm>
          <a:prstGeom prst="line">
            <a:avLst/>
          </a:prstGeom>
          <a:noFill/>
          <a:ln w="25400">
            <a:solidFill>
              <a:sysClr val="windowText" lastClr="000000"/>
            </a:solidFill>
            <a:round/>
            <a:headEnd/>
            <a:tailEnd type="stealth" w="lg" len="lg"/>
          </a:ln>
          <a:extLst>
            <a:ext uri="{909E8E84-426E-40DD-AFC4-6F175D3DCCD1}">
              <a14:hiddenFill xmlns:a14="http://schemas.microsoft.com/office/drawing/2010/main">
                <a:no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16" name="Line 10">
            <a:extLst>
              <a:ext uri="{FF2B5EF4-FFF2-40B4-BE49-F238E27FC236}">
                <a16:creationId xmlns:a16="http://schemas.microsoft.com/office/drawing/2014/main" id="{08ECE392-2665-4FF4-85A3-ED454CC81AB8}"/>
              </a:ext>
            </a:extLst>
          </p:cNvPr>
          <p:cNvSpPr>
            <a:spLocks noChangeShapeType="1"/>
          </p:cNvSpPr>
          <p:nvPr/>
        </p:nvSpPr>
        <p:spPr bwMode="auto">
          <a:xfrm>
            <a:off x="5897989" y="3385343"/>
            <a:ext cx="0" cy="315913"/>
          </a:xfrm>
          <a:prstGeom prst="line">
            <a:avLst/>
          </a:prstGeom>
          <a:noFill/>
          <a:ln w="25400">
            <a:solidFill>
              <a:sysClr val="windowText" lastClr="000000"/>
            </a:solidFill>
            <a:round/>
            <a:headEnd/>
            <a:tailEnd type="stealth" w="lg" len="lg"/>
          </a:ln>
          <a:extLst>
            <a:ext uri="{909E8E84-426E-40DD-AFC4-6F175D3DCCD1}">
              <a14:hiddenFill xmlns:a14="http://schemas.microsoft.com/office/drawing/2010/main">
                <a:no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17" name="Rectangle 11">
            <a:extLst>
              <a:ext uri="{FF2B5EF4-FFF2-40B4-BE49-F238E27FC236}">
                <a16:creationId xmlns:a16="http://schemas.microsoft.com/office/drawing/2014/main" id="{86E90D3B-F05A-4C01-BF00-812BE0EF2D4D}"/>
              </a:ext>
            </a:extLst>
          </p:cNvPr>
          <p:cNvSpPr>
            <a:spLocks noChangeArrowheads="1"/>
          </p:cNvSpPr>
          <p:nvPr/>
        </p:nvSpPr>
        <p:spPr bwMode="auto">
          <a:xfrm>
            <a:off x="5097877" y="4863306"/>
            <a:ext cx="1725612" cy="304800"/>
          </a:xfrm>
          <a:prstGeom prst="rect">
            <a:avLst/>
          </a:prstGeom>
          <a:solidFill>
            <a:schemeClr val="bg1"/>
          </a:solidFill>
          <a:ln w="25400">
            <a:solidFill>
              <a:sysClr val="windowText" lastClr="000000"/>
            </a:solidFill>
            <a:miter lim="800000"/>
            <a:headEnd/>
            <a:tailEnd/>
          </a:ln>
          <a:effectLst>
            <a:outerShdw blurRad="50800" dist="50800" dir="2700000" algn="ctr" rotWithShape="0">
              <a:schemeClr val="tx1">
                <a:alpha val="40000"/>
              </a:schemeClr>
            </a:outerShdw>
          </a:effectLst>
        </p:spPr>
        <p:txBody>
          <a:bodyPr lIns="67500" tIns="0" rIns="0" bIns="0"/>
          <a:lstStyle/>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if</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a:ln>
                  <a:noFill/>
                </a:ln>
                <a:solidFill>
                  <a:prstClr val="black"/>
                </a:solidFill>
                <a:effectLst/>
                <a:uLnTx/>
                <a:uFillTx/>
                <a:latin typeface="Times New Roman" pitchFamily="18" charset="0"/>
                <a:ea typeface="宋体" panose="02010600030101010101" pitchFamily="2" charset="-122"/>
              </a:rPr>
              <a:t>i</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&gt;=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j </a:t>
            </a:r>
            <a:r>
              <a:rPr kumimoji="0" lang="en-US" altLang="zh-CN" sz="1800" b="1" i="1" u="none" strike="noStrike" kern="0" cap="none" spc="0" normalizeH="0" baseline="0" noProof="0" dirty="0" err="1">
                <a:ln>
                  <a:noFill/>
                </a:ln>
                <a:solidFill>
                  <a:prstClr val="black"/>
                </a:solidFill>
                <a:effectLst/>
                <a:uLnTx/>
                <a:uFillTx/>
                <a:latin typeface="Times New Roman" pitchFamily="18" charset="0"/>
                <a:ea typeface="宋体" panose="02010600030101010101" pitchFamily="2" charset="-122"/>
              </a:rPr>
              <a:t>goto</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B</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6</a:t>
            </a:r>
          </a:p>
        </p:txBody>
      </p:sp>
      <p:sp>
        <p:nvSpPr>
          <p:cNvPr id="18" name="Line 12">
            <a:extLst>
              <a:ext uri="{FF2B5EF4-FFF2-40B4-BE49-F238E27FC236}">
                <a16:creationId xmlns:a16="http://schemas.microsoft.com/office/drawing/2014/main" id="{70ABCC52-B20A-4959-A8CA-E670314B2D4B}"/>
              </a:ext>
            </a:extLst>
          </p:cNvPr>
          <p:cNvSpPr>
            <a:spLocks noChangeShapeType="1"/>
          </p:cNvSpPr>
          <p:nvPr/>
        </p:nvSpPr>
        <p:spPr bwMode="auto">
          <a:xfrm>
            <a:off x="5897989" y="4533106"/>
            <a:ext cx="0" cy="319087"/>
          </a:xfrm>
          <a:prstGeom prst="line">
            <a:avLst/>
          </a:prstGeom>
          <a:noFill/>
          <a:ln w="25400">
            <a:solidFill>
              <a:sysClr val="windowText" lastClr="000000"/>
            </a:solidFill>
            <a:round/>
            <a:headEnd/>
            <a:tailEnd type="stealth" w="lg" len="lg"/>
          </a:ln>
          <a:extLst>
            <a:ext uri="{909E8E84-426E-40DD-AFC4-6F175D3DCCD1}">
              <a14:hiddenFill xmlns:a14="http://schemas.microsoft.com/office/drawing/2010/main">
                <a:no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19" name="Rectangle 14">
            <a:extLst>
              <a:ext uri="{FF2B5EF4-FFF2-40B4-BE49-F238E27FC236}">
                <a16:creationId xmlns:a16="http://schemas.microsoft.com/office/drawing/2014/main" id="{3C31439F-B087-4F62-95B7-EF27C435AC8F}"/>
              </a:ext>
            </a:extLst>
          </p:cNvPr>
          <p:cNvSpPr>
            <a:spLocks noChangeArrowheads="1"/>
          </p:cNvSpPr>
          <p:nvPr/>
        </p:nvSpPr>
        <p:spPr bwMode="auto">
          <a:xfrm>
            <a:off x="6904471" y="4768056"/>
            <a:ext cx="625473"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68580" tIns="34290" rIns="68580" bIns="34290"/>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marL="0" marR="0" lvl="0" indent="0" algn="just" defTabSz="914400" eaLnBrk="0" fontAlgn="base" latinLnBrk="0" hangingPunct="0">
              <a:lnSpc>
                <a:spcPct val="100000"/>
              </a:lnSpc>
              <a:spcBef>
                <a:spcPct val="0"/>
              </a:spcBef>
              <a:spcAft>
                <a:spcPct val="0"/>
              </a:spcAft>
              <a:buClrTx/>
              <a:buSzTx/>
              <a:buFontTx/>
              <a:buNone/>
              <a:tabLst/>
              <a:defRPr/>
            </a:pPr>
            <a:r>
              <a:rPr kumimoji="0" lang="en-US" altLang="zh-CN" sz="1800" b="1" i="1"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rPr>
              <a:t>B</a:t>
            </a:r>
            <a:r>
              <a:rPr kumimoji="0" lang="en-US" altLang="zh-CN" sz="1800" b="1" i="1" u="none" strike="noStrike" kern="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rPr>
              <a:t>4</a:t>
            </a:r>
            <a:endParaRPr kumimoji="0" lang="en-US" altLang="zh-CN" sz="1800" b="1" i="1"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endParaRPr>
          </a:p>
        </p:txBody>
      </p:sp>
      <p:sp>
        <p:nvSpPr>
          <p:cNvPr id="20" name="Rectangle 15">
            <a:extLst>
              <a:ext uri="{FF2B5EF4-FFF2-40B4-BE49-F238E27FC236}">
                <a16:creationId xmlns:a16="http://schemas.microsoft.com/office/drawing/2014/main" id="{CA4D2A33-660C-4472-9C90-332E860D6387}"/>
              </a:ext>
            </a:extLst>
          </p:cNvPr>
          <p:cNvSpPr>
            <a:spLocks noChangeArrowheads="1"/>
          </p:cNvSpPr>
          <p:nvPr/>
        </p:nvSpPr>
        <p:spPr bwMode="auto">
          <a:xfrm>
            <a:off x="6901296" y="3609181"/>
            <a:ext cx="628648"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68580" tIns="34290" rIns="68580" bIns="34290"/>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marL="0" marR="0" lvl="0" indent="0" algn="just" defTabSz="914400" eaLnBrk="0" fontAlgn="base" latinLnBrk="0" hangingPunct="0">
              <a:lnSpc>
                <a:spcPct val="100000"/>
              </a:lnSpc>
              <a:spcBef>
                <a:spcPct val="0"/>
              </a:spcBef>
              <a:spcAft>
                <a:spcPct val="0"/>
              </a:spcAft>
              <a:buClrTx/>
              <a:buSzTx/>
              <a:buFontTx/>
              <a:buNone/>
              <a:tabLst/>
              <a:defRPr/>
            </a:pPr>
            <a:r>
              <a:rPr kumimoji="0" lang="en-US" altLang="zh-CN" sz="1800" b="1" i="1"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rPr>
              <a:t>B</a:t>
            </a:r>
            <a:r>
              <a:rPr kumimoji="0" lang="en-US" altLang="zh-CN" sz="1800" b="1" i="1" u="none" strike="noStrike" kern="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rPr>
              <a:t>3</a:t>
            </a:r>
            <a:endParaRPr kumimoji="0" lang="en-US" altLang="zh-CN" sz="1800" b="1" i="1"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endParaRPr>
          </a:p>
        </p:txBody>
      </p:sp>
      <p:sp>
        <p:nvSpPr>
          <p:cNvPr id="21" name="Rectangle 16">
            <a:extLst>
              <a:ext uri="{FF2B5EF4-FFF2-40B4-BE49-F238E27FC236}">
                <a16:creationId xmlns:a16="http://schemas.microsoft.com/office/drawing/2014/main" id="{2C0D0252-E245-43EB-B79C-AD07228189D3}"/>
              </a:ext>
            </a:extLst>
          </p:cNvPr>
          <p:cNvSpPr>
            <a:spLocks noChangeArrowheads="1"/>
          </p:cNvSpPr>
          <p:nvPr/>
        </p:nvSpPr>
        <p:spPr bwMode="auto">
          <a:xfrm>
            <a:off x="2529302" y="3484661"/>
            <a:ext cx="514348" cy="325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68580" tIns="34290" rIns="68580" bIns="34290"/>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marL="0" marR="0" lvl="0" indent="0" algn="just" defTabSz="914400" eaLnBrk="0" fontAlgn="base" latinLnBrk="0" hangingPunct="0">
              <a:lnSpc>
                <a:spcPct val="100000"/>
              </a:lnSpc>
              <a:spcBef>
                <a:spcPct val="0"/>
              </a:spcBef>
              <a:spcAft>
                <a:spcPct val="0"/>
              </a:spcAft>
              <a:buClrTx/>
              <a:buSzTx/>
              <a:buFontTx/>
              <a:buNone/>
              <a:tabLst/>
              <a:defRPr/>
            </a:pPr>
            <a:r>
              <a:rPr kumimoji="0" lang="en-US" altLang="zh-CN" sz="1800" b="1" i="1"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rPr>
              <a:t>B</a:t>
            </a:r>
            <a:r>
              <a:rPr kumimoji="0" lang="en-US" altLang="zh-CN" sz="1800" b="1" i="1" u="none" strike="noStrike" kern="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rPr>
              <a:t>5</a:t>
            </a:r>
            <a:endParaRPr kumimoji="0" lang="en-US" altLang="zh-CN" sz="1800" b="1" i="1"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endParaRPr>
          </a:p>
        </p:txBody>
      </p:sp>
      <p:sp>
        <p:nvSpPr>
          <p:cNvPr id="22" name="Line 18">
            <a:extLst>
              <a:ext uri="{FF2B5EF4-FFF2-40B4-BE49-F238E27FC236}">
                <a16:creationId xmlns:a16="http://schemas.microsoft.com/office/drawing/2014/main" id="{15122B30-E52D-441D-8662-E3A0211956A7}"/>
              </a:ext>
            </a:extLst>
          </p:cNvPr>
          <p:cNvSpPr>
            <a:spLocks noChangeShapeType="1"/>
          </p:cNvSpPr>
          <p:nvPr/>
        </p:nvSpPr>
        <p:spPr bwMode="auto">
          <a:xfrm flipH="1">
            <a:off x="4212071" y="5168106"/>
            <a:ext cx="1503356" cy="293687"/>
          </a:xfrm>
          <a:prstGeom prst="line">
            <a:avLst/>
          </a:prstGeom>
          <a:noFill/>
          <a:ln w="25400">
            <a:solidFill>
              <a:sysClr val="windowText" lastClr="000000"/>
            </a:solidFill>
            <a:round/>
            <a:headEnd/>
            <a:tailEnd type="stealth" w="lg" len="lg"/>
          </a:ln>
          <a:extLst>
            <a:ext uri="{909E8E84-426E-40DD-AFC4-6F175D3DCCD1}">
              <a14:hiddenFill xmlns:a14="http://schemas.microsoft.com/office/drawing/2010/main">
                <a:no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23" name="Line 19">
            <a:extLst>
              <a:ext uri="{FF2B5EF4-FFF2-40B4-BE49-F238E27FC236}">
                <a16:creationId xmlns:a16="http://schemas.microsoft.com/office/drawing/2014/main" id="{5AB66B73-0A6B-40B4-9650-E2D942324E1F}"/>
              </a:ext>
            </a:extLst>
          </p:cNvPr>
          <p:cNvSpPr>
            <a:spLocks noChangeShapeType="1"/>
          </p:cNvSpPr>
          <p:nvPr/>
        </p:nvSpPr>
        <p:spPr bwMode="auto">
          <a:xfrm>
            <a:off x="6098014" y="5168106"/>
            <a:ext cx="1487481" cy="293687"/>
          </a:xfrm>
          <a:prstGeom prst="line">
            <a:avLst/>
          </a:prstGeom>
          <a:noFill/>
          <a:ln w="25400">
            <a:solidFill>
              <a:sysClr val="windowText" lastClr="000000"/>
            </a:solidFill>
            <a:round/>
            <a:headEnd/>
            <a:tailEnd type="stealth" w="lg" len="lg"/>
          </a:ln>
          <a:extLst>
            <a:ext uri="{909E8E84-426E-40DD-AFC4-6F175D3DCCD1}">
              <a14:hiddenFill xmlns:a14="http://schemas.microsoft.com/office/drawing/2010/main">
                <a:no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24" name="Rectangle 20">
            <a:extLst>
              <a:ext uri="{FF2B5EF4-FFF2-40B4-BE49-F238E27FC236}">
                <a16:creationId xmlns:a16="http://schemas.microsoft.com/office/drawing/2014/main" id="{C8428103-5DE6-4058-A47C-FFC38D342589}"/>
              </a:ext>
            </a:extLst>
          </p:cNvPr>
          <p:cNvSpPr>
            <a:spLocks noChangeArrowheads="1"/>
          </p:cNvSpPr>
          <p:nvPr/>
        </p:nvSpPr>
        <p:spPr bwMode="auto">
          <a:xfrm>
            <a:off x="8622129" y="3268637"/>
            <a:ext cx="627060"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68580" tIns="34290" rIns="68580" bIns="34290"/>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marL="0" marR="0" lvl="0" indent="0" algn="just" defTabSz="914400" eaLnBrk="0" fontAlgn="base" latinLnBrk="0" hangingPunct="0">
              <a:lnSpc>
                <a:spcPct val="100000"/>
              </a:lnSpc>
              <a:spcBef>
                <a:spcPct val="0"/>
              </a:spcBef>
              <a:spcAft>
                <a:spcPct val="0"/>
              </a:spcAft>
              <a:buClrTx/>
              <a:buSzTx/>
              <a:buFontTx/>
              <a:buNone/>
              <a:tabLst/>
              <a:defRPr/>
            </a:pPr>
            <a:r>
              <a:rPr kumimoji="0" lang="en-US" altLang="zh-CN" sz="1800" b="1" i="1"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rPr>
              <a:t>B</a:t>
            </a:r>
            <a:r>
              <a:rPr kumimoji="0" lang="en-US" altLang="zh-CN" sz="1800" b="1" i="1" u="none" strike="noStrike" kern="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rPr>
              <a:t>6</a:t>
            </a:r>
            <a:endParaRPr kumimoji="0" lang="en-US" altLang="zh-CN" sz="1800" b="1" i="1"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endParaRPr>
          </a:p>
        </p:txBody>
      </p:sp>
      <p:sp>
        <p:nvSpPr>
          <p:cNvPr id="25" name="Freeform 21">
            <a:extLst>
              <a:ext uri="{FF2B5EF4-FFF2-40B4-BE49-F238E27FC236}">
                <a16:creationId xmlns:a16="http://schemas.microsoft.com/office/drawing/2014/main" id="{15405F0A-3B5E-45A3-99D9-4383EFE96351}"/>
              </a:ext>
            </a:extLst>
          </p:cNvPr>
          <p:cNvSpPr>
            <a:spLocks/>
          </p:cNvSpPr>
          <p:nvPr/>
        </p:nvSpPr>
        <p:spPr bwMode="auto">
          <a:xfrm rot="367755">
            <a:off x="4371652" y="2384782"/>
            <a:ext cx="768347" cy="1097720"/>
          </a:xfrm>
          <a:custGeom>
            <a:avLst/>
            <a:gdLst>
              <a:gd name="T0" fmla="*/ 2147483646 w 722"/>
              <a:gd name="T1" fmla="*/ 2147483646 h 1447"/>
              <a:gd name="T2" fmla="*/ 2147483646 w 722"/>
              <a:gd name="T3" fmla="*/ 2147483646 h 1447"/>
              <a:gd name="T4" fmla="*/ 2147483646 w 722"/>
              <a:gd name="T5" fmla="*/ 2147483646 h 1447"/>
              <a:gd name="T6" fmla="*/ 2147483646 w 722"/>
              <a:gd name="T7" fmla="*/ 2147483646 h 1447"/>
              <a:gd name="T8" fmla="*/ 2147483646 w 722"/>
              <a:gd name="T9" fmla="*/ 2147483646 h 1447"/>
              <a:gd name="T10" fmla="*/ 2147483646 w 722"/>
              <a:gd name="T11" fmla="*/ 2147483646 h 1447"/>
              <a:gd name="T12" fmla="*/ 2147483646 w 722"/>
              <a:gd name="T13" fmla="*/ 2147483646 h 1447"/>
              <a:gd name="T14" fmla="*/ 0 60000 65536"/>
              <a:gd name="T15" fmla="*/ 0 60000 65536"/>
              <a:gd name="T16" fmla="*/ 0 60000 65536"/>
              <a:gd name="T17" fmla="*/ 0 60000 65536"/>
              <a:gd name="T18" fmla="*/ 0 60000 65536"/>
              <a:gd name="T19" fmla="*/ 0 60000 65536"/>
              <a:gd name="T20" fmla="*/ 0 60000 65536"/>
              <a:gd name="T21" fmla="*/ 0 w 722"/>
              <a:gd name="T22" fmla="*/ 0 h 1447"/>
              <a:gd name="T23" fmla="*/ 722 w 722"/>
              <a:gd name="T24" fmla="*/ 1447 h 144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22" h="1447">
                <a:moveTo>
                  <a:pt x="722" y="1251"/>
                </a:moveTo>
                <a:cubicBezTo>
                  <a:pt x="605" y="1349"/>
                  <a:pt x="489" y="1447"/>
                  <a:pt x="392" y="1447"/>
                </a:cubicBezTo>
                <a:cubicBezTo>
                  <a:pt x="295" y="1447"/>
                  <a:pt x="203" y="1376"/>
                  <a:pt x="138" y="1251"/>
                </a:cubicBezTo>
                <a:cubicBezTo>
                  <a:pt x="73" y="1126"/>
                  <a:pt x="0" y="879"/>
                  <a:pt x="3" y="697"/>
                </a:cubicBezTo>
                <a:cubicBezTo>
                  <a:pt x="6" y="515"/>
                  <a:pt x="83" y="272"/>
                  <a:pt x="153" y="157"/>
                </a:cubicBezTo>
                <a:cubicBezTo>
                  <a:pt x="223" y="42"/>
                  <a:pt x="338" y="0"/>
                  <a:pt x="423" y="7"/>
                </a:cubicBezTo>
                <a:cubicBezTo>
                  <a:pt x="508" y="14"/>
                  <a:pt x="612" y="161"/>
                  <a:pt x="662" y="201"/>
                </a:cubicBezTo>
              </a:path>
            </a:pathLst>
          </a:custGeom>
          <a:noFill/>
          <a:ln w="25400">
            <a:solidFill>
              <a:sysClr val="windowText" lastClr="000000"/>
            </a:solidFill>
            <a:round/>
            <a:headEnd/>
            <a:tailEnd type="stealth" w="lg" len="lg"/>
          </a:ln>
          <a:extLst>
            <a:ext uri="{909E8E84-426E-40DD-AFC4-6F175D3DCCD1}">
              <a14:hiddenFill xmlns:a14="http://schemas.microsoft.com/office/drawing/2010/main">
                <a:solidFill>
                  <a:srgbClr val="FFFFFF"/>
                </a:solid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26" name="Freeform 22">
            <a:extLst>
              <a:ext uri="{FF2B5EF4-FFF2-40B4-BE49-F238E27FC236}">
                <a16:creationId xmlns:a16="http://schemas.microsoft.com/office/drawing/2014/main" id="{020FAE34-8EBE-468C-A42C-D5979A2CFCDD}"/>
              </a:ext>
            </a:extLst>
          </p:cNvPr>
          <p:cNvSpPr>
            <a:spLocks/>
          </p:cNvSpPr>
          <p:nvPr/>
        </p:nvSpPr>
        <p:spPr bwMode="auto">
          <a:xfrm rot="190181">
            <a:off x="4380851" y="3547740"/>
            <a:ext cx="754059" cy="1106149"/>
          </a:xfrm>
          <a:custGeom>
            <a:avLst/>
            <a:gdLst>
              <a:gd name="T0" fmla="*/ 2147483646 w 722"/>
              <a:gd name="T1" fmla="*/ 2147483646 h 1447"/>
              <a:gd name="T2" fmla="*/ 2147483646 w 722"/>
              <a:gd name="T3" fmla="*/ 2147483646 h 1447"/>
              <a:gd name="T4" fmla="*/ 2147483646 w 722"/>
              <a:gd name="T5" fmla="*/ 2147483646 h 1447"/>
              <a:gd name="T6" fmla="*/ 2147483646 w 722"/>
              <a:gd name="T7" fmla="*/ 2147483646 h 1447"/>
              <a:gd name="T8" fmla="*/ 2147483646 w 722"/>
              <a:gd name="T9" fmla="*/ 2147483646 h 1447"/>
              <a:gd name="T10" fmla="*/ 2147483646 w 722"/>
              <a:gd name="T11" fmla="*/ 2147483646 h 1447"/>
              <a:gd name="T12" fmla="*/ 2147483646 w 722"/>
              <a:gd name="T13" fmla="*/ 2147483646 h 1447"/>
              <a:gd name="T14" fmla="*/ 0 60000 65536"/>
              <a:gd name="T15" fmla="*/ 0 60000 65536"/>
              <a:gd name="T16" fmla="*/ 0 60000 65536"/>
              <a:gd name="T17" fmla="*/ 0 60000 65536"/>
              <a:gd name="T18" fmla="*/ 0 60000 65536"/>
              <a:gd name="T19" fmla="*/ 0 60000 65536"/>
              <a:gd name="T20" fmla="*/ 0 60000 65536"/>
              <a:gd name="T21" fmla="*/ 0 w 722"/>
              <a:gd name="T22" fmla="*/ 0 h 1447"/>
              <a:gd name="T23" fmla="*/ 722 w 722"/>
              <a:gd name="T24" fmla="*/ 1447 h 144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22" h="1447">
                <a:moveTo>
                  <a:pt x="722" y="1251"/>
                </a:moveTo>
                <a:cubicBezTo>
                  <a:pt x="605" y="1349"/>
                  <a:pt x="489" y="1447"/>
                  <a:pt x="392" y="1447"/>
                </a:cubicBezTo>
                <a:cubicBezTo>
                  <a:pt x="295" y="1447"/>
                  <a:pt x="203" y="1376"/>
                  <a:pt x="138" y="1251"/>
                </a:cubicBezTo>
                <a:cubicBezTo>
                  <a:pt x="73" y="1126"/>
                  <a:pt x="0" y="879"/>
                  <a:pt x="3" y="697"/>
                </a:cubicBezTo>
                <a:cubicBezTo>
                  <a:pt x="6" y="515"/>
                  <a:pt x="83" y="272"/>
                  <a:pt x="153" y="157"/>
                </a:cubicBezTo>
                <a:cubicBezTo>
                  <a:pt x="223" y="42"/>
                  <a:pt x="338" y="0"/>
                  <a:pt x="423" y="7"/>
                </a:cubicBezTo>
                <a:cubicBezTo>
                  <a:pt x="508" y="14"/>
                  <a:pt x="612" y="161"/>
                  <a:pt x="662" y="201"/>
                </a:cubicBezTo>
              </a:path>
            </a:pathLst>
          </a:custGeom>
          <a:noFill/>
          <a:ln w="25400">
            <a:solidFill>
              <a:sysClr val="windowText" lastClr="000000"/>
            </a:solidFill>
            <a:round/>
            <a:headEnd/>
            <a:tailEnd type="stealth" w="lg" len="lg"/>
          </a:ln>
          <a:extLst>
            <a:ext uri="{909E8E84-426E-40DD-AFC4-6F175D3DCCD1}">
              <a14:hiddenFill xmlns:a14="http://schemas.microsoft.com/office/drawing/2010/main">
                <a:solidFill>
                  <a:srgbClr val="FFFFFF"/>
                </a:solid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27" name="任意多边形 26">
            <a:extLst>
              <a:ext uri="{FF2B5EF4-FFF2-40B4-BE49-F238E27FC236}">
                <a16:creationId xmlns:a16="http://schemas.microsoft.com/office/drawing/2014/main" id="{EBE45D92-0DB9-4250-92DF-6EE76B69F294}"/>
              </a:ext>
            </a:extLst>
          </p:cNvPr>
          <p:cNvSpPr/>
          <p:nvPr/>
        </p:nvSpPr>
        <p:spPr>
          <a:xfrm>
            <a:off x="2403889" y="1994693"/>
            <a:ext cx="2874963" cy="4319588"/>
          </a:xfrm>
          <a:custGeom>
            <a:avLst/>
            <a:gdLst>
              <a:gd name="connsiteX0" fmla="*/ 807738 w 2874532"/>
              <a:gd name="connsiteY0" fmla="*/ 3903406 h 4319190"/>
              <a:gd name="connsiteX1" fmla="*/ 143858 w 2874532"/>
              <a:gd name="connsiteY1" fmla="*/ 3991088 h 4319190"/>
              <a:gd name="connsiteX2" fmla="*/ 269119 w 2874532"/>
              <a:gd name="connsiteY2" fmla="*/ 295910 h 4319190"/>
              <a:gd name="connsiteX3" fmla="*/ 2874532 w 2874532"/>
              <a:gd name="connsiteY3" fmla="*/ 496327 h 4319190"/>
            </a:gdLst>
            <a:ahLst/>
            <a:cxnLst>
              <a:cxn ang="0">
                <a:pos x="connsiteX0" y="connsiteY0"/>
              </a:cxn>
              <a:cxn ang="0">
                <a:pos x="connsiteX1" y="connsiteY1"/>
              </a:cxn>
              <a:cxn ang="0">
                <a:pos x="connsiteX2" y="connsiteY2"/>
              </a:cxn>
              <a:cxn ang="0">
                <a:pos x="connsiteX3" y="connsiteY3"/>
              </a:cxn>
            </a:cxnLst>
            <a:rect l="l" t="t" r="r" b="b"/>
            <a:pathLst>
              <a:path w="2874532" h="4319190">
                <a:moveTo>
                  <a:pt x="807738" y="3903406"/>
                </a:moveTo>
                <a:cubicBezTo>
                  <a:pt x="520683" y="4247871"/>
                  <a:pt x="233628" y="4592337"/>
                  <a:pt x="143858" y="3991088"/>
                </a:cubicBezTo>
                <a:cubicBezTo>
                  <a:pt x="54088" y="3389839"/>
                  <a:pt x="-185993" y="878370"/>
                  <a:pt x="269119" y="295910"/>
                </a:cubicBezTo>
                <a:cubicBezTo>
                  <a:pt x="724231" y="-286550"/>
                  <a:pt x="1799381" y="104888"/>
                  <a:pt x="2874532" y="496327"/>
                </a:cubicBezTo>
              </a:path>
            </a:pathLst>
          </a:custGeom>
          <a:noFill/>
          <a:ln w="25400" cap="flat" cmpd="sng" algn="ctr">
            <a:solidFill>
              <a:sysClr val="windowText" lastClr="000000"/>
            </a:solidFill>
            <a:prstDash val="solid"/>
            <a:tailEnd type="stealth" w="lg" len="lg"/>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white"/>
              </a:solidFill>
              <a:effectLst/>
              <a:uLnTx/>
              <a:uFillTx/>
              <a:latin typeface="Candara"/>
              <a:ea typeface="华文楷体" panose="02010600040101010101" pitchFamily="2" charset="-122"/>
              <a:cs typeface="+mn-cs"/>
            </a:endParaRPr>
          </a:p>
        </p:txBody>
      </p:sp>
      <p:sp>
        <p:nvSpPr>
          <p:cNvPr id="28" name="Rectangle 24">
            <a:extLst>
              <a:ext uri="{FF2B5EF4-FFF2-40B4-BE49-F238E27FC236}">
                <a16:creationId xmlns:a16="http://schemas.microsoft.com/office/drawing/2014/main" id="{CBC361FF-33BB-4512-B3BE-5CCF55FBC2EF}"/>
              </a:ext>
            </a:extLst>
          </p:cNvPr>
          <p:cNvSpPr>
            <a:spLocks noChangeArrowheads="1"/>
          </p:cNvSpPr>
          <p:nvPr/>
        </p:nvSpPr>
        <p:spPr bwMode="auto">
          <a:xfrm>
            <a:off x="2951577" y="3405981"/>
            <a:ext cx="1292225" cy="2484437"/>
          </a:xfrm>
          <a:prstGeom prst="rect">
            <a:avLst/>
          </a:prstGeom>
          <a:noFill/>
          <a:ln w="38100">
            <a:solidFill>
              <a:srgbClr val="FF0000"/>
            </a:solidFill>
            <a:prstDash val="lgDash"/>
            <a:miter lim="800000"/>
            <a:headEnd/>
            <a:tailEnd/>
          </a:ln>
          <a:extLst>
            <a:ext uri="{909E8E84-426E-40DD-AFC4-6F175D3DCCD1}">
              <a14:hiddenFill xmlns:a14="http://schemas.microsoft.com/office/drawing/2010/main">
                <a:solidFill>
                  <a:srgbClr val="FFFFFF"/>
                </a:solidFill>
              </a14:hiddenFill>
            </a:ext>
          </a:extLst>
        </p:spPr>
        <p:txBody>
          <a:bodyPr wrap="none" lIns="68580" tIns="34290" rIns="68580" bIns="34290" anchor="ct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fontAlgn="base">
              <a:spcBef>
                <a:spcPct val="0"/>
              </a:spcBef>
              <a:spcAft>
                <a:spcPct val="0"/>
              </a:spcAft>
            </a:pPr>
            <a:endParaRPr lang="zh-CN" altLang="en-US">
              <a:solidFill>
                <a:prstClr val="black"/>
              </a:solidFill>
              <a:ea typeface="楷体_GB2312" pitchFamily="49" charset="-122"/>
            </a:endParaRPr>
          </a:p>
        </p:txBody>
      </p:sp>
    </p:spTree>
    <p:extLst>
      <p:ext uri="{BB962C8B-B14F-4D97-AF65-F5344CB8AC3E}">
        <p14:creationId xmlns:p14="http://schemas.microsoft.com/office/powerpoint/2010/main" val="3426611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0" fill="hold" nodeType="with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p:cTn id="7" dur="500" fill="hold"/>
                                        <p:tgtEl>
                                          <p:spTgt spid="7">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7">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7">
                                            <p:txEl>
                                              <p:pRg st="0" end="0"/>
                                            </p:txEl>
                                          </p:spTgt>
                                        </p:tgtEl>
                                      </p:cBhvr>
                                    </p:animEffect>
                                  </p:childTnLst>
                                </p:cTn>
                              </p:par>
                              <p:par>
                                <p:cTn id="10" presetID="53" presetClass="entr" presetSubtype="0" fill="hold" nodeType="with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 calcmode="lin" valueType="num">
                                      <p:cBhvr>
                                        <p:cTn id="12" dur="500" fill="hold"/>
                                        <p:tgtEl>
                                          <p:spTgt spid="7">
                                            <p:txEl>
                                              <p:pRg st="1" end="1"/>
                                            </p:txEl>
                                          </p:spTgt>
                                        </p:tgtEl>
                                        <p:attrNameLst>
                                          <p:attrName>ppt_w</p:attrName>
                                        </p:attrNameLst>
                                      </p:cBhvr>
                                      <p:tavLst>
                                        <p:tav tm="0">
                                          <p:val>
                                            <p:fltVal val="0"/>
                                          </p:val>
                                        </p:tav>
                                        <p:tav tm="100000">
                                          <p:val>
                                            <p:strVal val="#ppt_w"/>
                                          </p:val>
                                        </p:tav>
                                      </p:tavLst>
                                    </p:anim>
                                    <p:anim calcmode="lin" valueType="num">
                                      <p:cBhvr>
                                        <p:cTn id="13" dur="500" fill="hold"/>
                                        <p:tgtEl>
                                          <p:spTgt spid="7">
                                            <p:txEl>
                                              <p:pRg st="1" end="1"/>
                                            </p:txEl>
                                          </p:spTgt>
                                        </p:tgtEl>
                                        <p:attrNameLst>
                                          <p:attrName>ppt_h</p:attrName>
                                        </p:attrNameLst>
                                      </p:cBhvr>
                                      <p:tavLst>
                                        <p:tav tm="0">
                                          <p:val>
                                            <p:fltVal val="0"/>
                                          </p:val>
                                        </p:tav>
                                        <p:tav tm="100000">
                                          <p:val>
                                            <p:strVal val="#ppt_h"/>
                                          </p:val>
                                        </p:tav>
                                      </p:tavLst>
                                    </p:anim>
                                    <p:animEffect transition="in" filter="fade">
                                      <p:cBhvr>
                                        <p:cTn id="14" dur="500"/>
                                        <p:tgtEl>
                                          <p:spTgt spid="7">
                                            <p:txEl>
                                              <p:pRg st="1" end="1"/>
                                            </p:txEl>
                                          </p:spTgt>
                                        </p:tgtEl>
                                      </p:cBhvr>
                                    </p:animEffect>
                                  </p:childTnLst>
                                </p:cTn>
                              </p:par>
                              <p:par>
                                <p:cTn id="15" presetID="53" presetClass="entr" presetSubtype="0" fill="hold" nodeType="with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 calcmode="lin" valueType="num">
                                      <p:cBhvr>
                                        <p:cTn id="17" dur="500" fill="hold"/>
                                        <p:tgtEl>
                                          <p:spTgt spid="7">
                                            <p:txEl>
                                              <p:pRg st="2" end="2"/>
                                            </p:txEl>
                                          </p:spTgt>
                                        </p:tgtEl>
                                        <p:attrNameLst>
                                          <p:attrName>ppt_w</p:attrName>
                                        </p:attrNameLst>
                                      </p:cBhvr>
                                      <p:tavLst>
                                        <p:tav tm="0">
                                          <p:val>
                                            <p:fltVal val="0"/>
                                          </p:val>
                                        </p:tav>
                                        <p:tav tm="100000">
                                          <p:val>
                                            <p:strVal val="#ppt_w"/>
                                          </p:val>
                                        </p:tav>
                                      </p:tavLst>
                                    </p:anim>
                                    <p:anim calcmode="lin" valueType="num">
                                      <p:cBhvr>
                                        <p:cTn id="18" dur="500" fill="hold"/>
                                        <p:tgtEl>
                                          <p:spTgt spid="7">
                                            <p:txEl>
                                              <p:pRg st="2" end="2"/>
                                            </p:txEl>
                                          </p:spTgt>
                                        </p:tgtEl>
                                        <p:attrNameLst>
                                          <p:attrName>ppt_h</p:attrName>
                                        </p:attrNameLst>
                                      </p:cBhvr>
                                      <p:tavLst>
                                        <p:tav tm="0">
                                          <p:val>
                                            <p:fltVal val="0"/>
                                          </p:val>
                                        </p:tav>
                                        <p:tav tm="100000">
                                          <p:val>
                                            <p:strVal val="#ppt_h"/>
                                          </p:val>
                                        </p:tav>
                                      </p:tavLst>
                                    </p:anim>
                                    <p:animEffect transition="in" filter="fade">
                                      <p:cBhvr>
                                        <p:cTn id="19" dur="500"/>
                                        <p:tgtEl>
                                          <p:spTgt spid="7">
                                            <p:txEl>
                                              <p:pRg st="2" end="2"/>
                                            </p:txEl>
                                          </p:spTgt>
                                        </p:tgtEl>
                                      </p:cBhvr>
                                    </p:animEffect>
                                  </p:childTnLst>
                                </p:cTn>
                              </p:par>
                              <p:par>
                                <p:cTn id="20" presetID="53" presetClass="entr" presetSubtype="0" fill="hold" nodeType="withEffect">
                                  <p:stCondLst>
                                    <p:cond delay="0"/>
                                  </p:stCondLst>
                                  <p:childTnLst>
                                    <p:set>
                                      <p:cBhvr>
                                        <p:cTn id="21" dur="1" fill="hold">
                                          <p:stCondLst>
                                            <p:cond delay="0"/>
                                          </p:stCondLst>
                                        </p:cTn>
                                        <p:tgtEl>
                                          <p:spTgt spid="7">
                                            <p:txEl>
                                              <p:pRg st="3" end="3"/>
                                            </p:txEl>
                                          </p:spTgt>
                                        </p:tgtEl>
                                        <p:attrNameLst>
                                          <p:attrName>style.visibility</p:attrName>
                                        </p:attrNameLst>
                                      </p:cBhvr>
                                      <p:to>
                                        <p:strVal val="visible"/>
                                      </p:to>
                                    </p:set>
                                    <p:anim calcmode="lin" valueType="num">
                                      <p:cBhvr>
                                        <p:cTn id="22" dur="500" fill="hold"/>
                                        <p:tgtEl>
                                          <p:spTgt spid="7">
                                            <p:txEl>
                                              <p:pRg st="3" end="3"/>
                                            </p:txEl>
                                          </p:spTgt>
                                        </p:tgtEl>
                                        <p:attrNameLst>
                                          <p:attrName>ppt_w</p:attrName>
                                        </p:attrNameLst>
                                      </p:cBhvr>
                                      <p:tavLst>
                                        <p:tav tm="0">
                                          <p:val>
                                            <p:fltVal val="0"/>
                                          </p:val>
                                        </p:tav>
                                        <p:tav tm="100000">
                                          <p:val>
                                            <p:strVal val="#ppt_w"/>
                                          </p:val>
                                        </p:tav>
                                      </p:tavLst>
                                    </p:anim>
                                    <p:anim calcmode="lin" valueType="num">
                                      <p:cBhvr>
                                        <p:cTn id="23" dur="500" fill="hold"/>
                                        <p:tgtEl>
                                          <p:spTgt spid="7">
                                            <p:txEl>
                                              <p:pRg st="3" end="3"/>
                                            </p:txEl>
                                          </p:spTgt>
                                        </p:tgtEl>
                                        <p:attrNameLst>
                                          <p:attrName>ppt_h</p:attrName>
                                        </p:attrNameLst>
                                      </p:cBhvr>
                                      <p:tavLst>
                                        <p:tav tm="0">
                                          <p:val>
                                            <p:fltVal val="0"/>
                                          </p:val>
                                        </p:tav>
                                        <p:tav tm="100000">
                                          <p:val>
                                            <p:strVal val="#ppt_h"/>
                                          </p:val>
                                        </p:tav>
                                      </p:tavLst>
                                    </p:anim>
                                    <p:animEffect transition="in" filter="fade">
                                      <p:cBhvr>
                                        <p:cTn id="24" dur="500"/>
                                        <p:tgtEl>
                                          <p:spTgt spid="7">
                                            <p:txEl>
                                              <p:pRg st="3" end="3"/>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53" presetClass="exit" presetSubtype="0" fill="hold" grpId="0" nodeType="clickEffect">
                                  <p:stCondLst>
                                    <p:cond delay="0"/>
                                  </p:stCondLst>
                                  <p:childTnLst>
                                    <p:anim calcmode="lin" valueType="num">
                                      <p:cBhvr>
                                        <p:cTn id="28" dur="500"/>
                                        <p:tgtEl>
                                          <p:spTgt spid="5"/>
                                        </p:tgtEl>
                                        <p:attrNameLst>
                                          <p:attrName>ppt_w</p:attrName>
                                        </p:attrNameLst>
                                      </p:cBhvr>
                                      <p:tavLst>
                                        <p:tav tm="0">
                                          <p:val>
                                            <p:strVal val="ppt_w"/>
                                          </p:val>
                                        </p:tav>
                                        <p:tav tm="100000">
                                          <p:val>
                                            <p:fltVal val="0"/>
                                          </p:val>
                                        </p:tav>
                                      </p:tavLst>
                                    </p:anim>
                                    <p:anim calcmode="lin" valueType="num">
                                      <p:cBhvr>
                                        <p:cTn id="29" dur="500"/>
                                        <p:tgtEl>
                                          <p:spTgt spid="5"/>
                                        </p:tgtEl>
                                        <p:attrNameLst>
                                          <p:attrName>ppt_h</p:attrName>
                                        </p:attrNameLst>
                                      </p:cBhvr>
                                      <p:tavLst>
                                        <p:tav tm="0">
                                          <p:val>
                                            <p:strVal val="ppt_h"/>
                                          </p:val>
                                        </p:tav>
                                        <p:tav tm="100000">
                                          <p:val>
                                            <p:fltVal val="0"/>
                                          </p:val>
                                        </p:tav>
                                      </p:tavLst>
                                    </p:anim>
                                    <p:animEffect transition="out" filter="fade">
                                      <p:cBhvr>
                                        <p:cTn id="30" dur="500"/>
                                        <p:tgtEl>
                                          <p:spTgt spid="5"/>
                                        </p:tgtEl>
                                      </p:cBhvr>
                                    </p:animEffect>
                                    <p:set>
                                      <p:cBhvr>
                                        <p:cTn id="31" dur="1" fill="hold">
                                          <p:stCondLst>
                                            <p:cond delay="499"/>
                                          </p:stCondLst>
                                        </p:cTn>
                                        <p:tgtEl>
                                          <p:spTgt spid="5"/>
                                        </p:tgtEl>
                                        <p:attrNameLst>
                                          <p:attrName>style.visibility</p:attrName>
                                        </p:attrNameLst>
                                      </p:cBhvr>
                                      <p:to>
                                        <p:strVal val="hidden"/>
                                      </p:to>
                                    </p:set>
                                  </p:childTnLst>
                                </p:cTn>
                              </p:par>
                              <p:par>
                                <p:cTn id="32" presetID="53" presetClass="exit" presetSubtype="0" fill="hold" grpId="0" nodeType="withEffect">
                                  <p:stCondLst>
                                    <p:cond delay="0"/>
                                  </p:stCondLst>
                                  <p:childTnLst>
                                    <p:anim calcmode="lin" valueType="num">
                                      <p:cBhvr>
                                        <p:cTn id="33" dur="500"/>
                                        <p:tgtEl>
                                          <p:spTgt spid="28"/>
                                        </p:tgtEl>
                                        <p:attrNameLst>
                                          <p:attrName>ppt_w</p:attrName>
                                        </p:attrNameLst>
                                      </p:cBhvr>
                                      <p:tavLst>
                                        <p:tav tm="0">
                                          <p:val>
                                            <p:strVal val="ppt_w"/>
                                          </p:val>
                                        </p:tav>
                                        <p:tav tm="100000">
                                          <p:val>
                                            <p:fltVal val="0"/>
                                          </p:val>
                                        </p:tav>
                                      </p:tavLst>
                                    </p:anim>
                                    <p:anim calcmode="lin" valueType="num">
                                      <p:cBhvr>
                                        <p:cTn id="34" dur="500"/>
                                        <p:tgtEl>
                                          <p:spTgt spid="28"/>
                                        </p:tgtEl>
                                        <p:attrNameLst>
                                          <p:attrName>ppt_h</p:attrName>
                                        </p:attrNameLst>
                                      </p:cBhvr>
                                      <p:tavLst>
                                        <p:tav tm="0">
                                          <p:val>
                                            <p:strVal val="ppt_h"/>
                                          </p:val>
                                        </p:tav>
                                        <p:tav tm="100000">
                                          <p:val>
                                            <p:fltVal val="0"/>
                                          </p:val>
                                        </p:tav>
                                      </p:tavLst>
                                    </p:anim>
                                    <p:animEffect transition="out" filter="fade">
                                      <p:cBhvr>
                                        <p:cTn id="35" dur="500"/>
                                        <p:tgtEl>
                                          <p:spTgt spid="28"/>
                                        </p:tgtEl>
                                      </p:cBhvr>
                                    </p:animEffect>
                                    <p:set>
                                      <p:cBhvr>
                                        <p:cTn id="36" dur="1" fill="hold">
                                          <p:stCondLst>
                                            <p:cond delay="499"/>
                                          </p:stCondLst>
                                        </p:cTn>
                                        <p:tgtEl>
                                          <p:spTgt spid="2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8"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605116-DEBF-4DCD-872D-8AF7C3EA7D22}"/>
              </a:ext>
            </a:extLst>
          </p:cNvPr>
          <p:cNvSpPr>
            <a:spLocks noGrp="1"/>
          </p:cNvSpPr>
          <p:nvPr>
            <p:ph type="title"/>
          </p:nvPr>
        </p:nvSpPr>
        <p:spPr/>
        <p:txBody>
          <a:bodyPr/>
          <a:lstStyle/>
          <a:p>
            <a:r>
              <a:rPr lang="en-US" altLang="zh-CN" dirty="0"/>
              <a:t>10.2.3   </a:t>
            </a:r>
            <a:r>
              <a:rPr lang="zh-CN" altLang="en-US" dirty="0"/>
              <a:t>常用的优化方法</a:t>
            </a:r>
          </a:p>
        </p:txBody>
      </p:sp>
      <p:sp>
        <p:nvSpPr>
          <p:cNvPr id="3" name="内容占位符 2">
            <a:extLst>
              <a:ext uri="{FF2B5EF4-FFF2-40B4-BE49-F238E27FC236}">
                <a16:creationId xmlns:a16="http://schemas.microsoft.com/office/drawing/2014/main" id="{554158E9-B889-43B0-833A-67A5A55ABFF9}"/>
              </a:ext>
            </a:extLst>
          </p:cNvPr>
          <p:cNvSpPr>
            <a:spLocks noGrp="1"/>
          </p:cNvSpPr>
          <p:nvPr>
            <p:ph idx="1"/>
          </p:nvPr>
        </p:nvSpPr>
        <p:spPr>
          <a:xfrm>
            <a:off x="487822" y="942764"/>
            <a:ext cx="1606021" cy="713758"/>
          </a:xfrm>
        </p:spPr>
        <p:txBody>
          <a:bodyPr/>
          <a:lstStyle/>
          <a:p>
            <a:r>
              <a:rPr lang="zh-CN" altLang="en-US" dirty="0"/>
              <a:t>例</a:t>
            </a:r>
          </a:p>
        </p:txBody>
      </p:sp>
      <p:sp>
        <p:nvSpPr>
          <p:cNvPr id="5" name="Rectangle 25">
            <a:extLst>
              <a:ext uri="{FF2B5EF4-FFF2-40B4-BE49-F238E27FC236}">
                <a16:creationId xmlns:a16="http://schemas.microsoft.com/office/drawing/2014/main" id="{CCADBA7D-99C0-47DD-8E93-D3E4243BB669}"/>
              </a:ext>
            </a:extLst>
          </p:cNvPr>
          <p:cNvSpPr>
            <a:spLocks noChangeArrowheads="1"/>
          </p:cNvSpPr>
          <p:nvPr/>
        </p:nvSpPr>
        <p:spPr bwMode="auto">
          <a:xfrm>
            <a:off x="7634288" y="3731246"/>
            <a:ext cx="1497012" cy="2330450"/>
          </a:xfrm>
          <a:prstGeom prst="rect">
            <a:avLst/>
          </a:prstGeom>
          <a:noFill/>
          <a:ln w="38100">
            <a:solidFill>
              <a:srgbClr val="FF0000"/>
            </a:solidFill>
            <a:prstDash val="lgDash"/>
            <a:miter lim="800000"/>
            <a:headEnd/>
            <a:tailEnd/>
          </a:ln>
          <a:extLst>
            <a:ext uri="{909E8E84-426E-40DD-AFC4-6F175D3DCCD1}">
              <a14:hiddenFill xmlns:a14="http://schemas.microsoft.com/office/drawing/2010/main">
                <a:solidFill>
                  <a:srgbClr val="FFFFFF"/>
                </a:solidFill>
              </a14:hiddenFill>
            </a:ext>
          </a:extLst>
        </p:spPr>
        <p:txBody>
          <a:bodyPr wrap="none" lIns="68580" tIns="34290" rIns="68580" bIns="34290" anchor="ct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fontAlgn="base">
              <a:spcBef>
                <a:spcPct val="0"/>
              </a:spcBef>
              <a:spcAft>
                <a:spcPct val="0"/>
              </a:spcAft>
            </a:pPr>
            <a:endParaRPr lang="zh-CN" altLang="en-US">
              <a:solidFill>
                <a:srgbClr val="000000"/>
              </a:solidFill>
              <a:ea typeface="楷体_GB2312" pitchFamily="49" charset="-122"/>
            </a:endParaRPr>
          </a:p>
        </p:txBody>
      </p:sp>
      <p:sp>
        <p:nvSpPr>
          <p:cNvPr id="6" name="Rectangle 35">
            <a:extLst>
              <a:ext uri="{FF2B5EF4-FFF2-40B4-BE49-F238E27FC236}">
                <a16:creationId xmlns:a16="http://schemas.microsoft.com/office/drawing/2014/main" id="{79567722-1B1F-4ACE-A0EA-AA81BF32D860}"/>
              </a:ext>
            </a:extLst>
          </p:cNvPr>
          <p:cNvSpPr>
            <a:spLocks noChangeArrowheads="1"/>
          </p:cNvSpPr>
          <p:nvPr/>
        </p:nvSpPr>
        <p:spPr bwMode="auto">
          <a:xfrm>
            <a:off x="7716838" y="3802684"/>
            <a:ext cx="1308100" cy="2214562"/>
          </a:xfrm>
          <a:prstGeom prst="rect">
            <a:avLst/>
          </a:prstGeom>
          <a:solidFill>
            <a:schemeClr val="bg1"/>
          </a:solidFill>
          <a:ln w="25400">
            <a:solidFill>
              <a:sysClr val="windowText" lastClr="000000"/>
            </a:solidFill>
            <a:miter lim="800000"/>
            <a:headEnd/>
            <a:tailEnd/>
          </a:ln>
          <a:effectLst>
            <a:outerShdw blurRad="50800" dist="50800" dir="2700000" algn="ctr" rotWithShape="0">
              <a:schemeClr val="tx1">
                <a:alpha val="40000"/>
              </a:schemeClr>
            </a:outerShdw>
          </a:effectLst>
        </p:spPr>
        <p:txBody>
          <a:bodyPr lIns="68580" tIns="0" rIns="68580" bIns="0"/>
          <a:lstStyle/>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srgbClr val="0000FF"/>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30000" noProof="0" dirty="0">
                <a:ln>
                  <a:noFill/>
                </a:ln>
                <a:solidFill>
                  <a:srgbClr val="0000FF"/>
                </a:solidFill>
                <a:effectLst/>
                <a:uLnTx/>
                <a:uFillTx/>
                <a:latin typeface="Times New Roman" pitchFamily="18" charset="0"/>
                <a:ea typeface="宋体" panose="02010600030101010101" pitchFamily="2" charset="-122"/>
              </a:rPr>
              <a:t>11</a:t>
            </a:r>
            <a:r>
              <a:rPr kumimoji="0" lang="en-US" altLang="zh-CN" sz="1800" b="1" i="0" u="none" strike="noStrike" kern="0" cap="none" spc="0" normalizeH="0" baseline="0" noProof="0" dirty="0">
                <a:ln>
                  <a:noFill/>
                </a:ln>
                <a:solidFill>
                  <a:srgbClr val="0000FF"/>
                </a:solidFill>
                <a:effectLst/>
                <a:uLnTx/>
                <a:uFillTx/>
                <a:latin typeface="Times New Roman" pitchFamily="18" charset="0"/>
                <a:ea typeface="宋体" panose="02010600030101010101" pitchFamily="2" charset="-122"/>
              </a:rPr>
              <a:t> = 4 </a:t>
            </a:r>
            <a:r>
              <a:rPr kumimoji="0" lang="en-US" altLang="zh-CN" sz="1800" b="1" i="0" u="none" strike="noStrike" kern="0" cap="none" spc="0" normalizeH="0" baseline="0" noProof="0" dirty="0">
                <a:ln>
                  <a:noFill/>
                </a:ln>
                <a:solidFill>
                  <a:srgbClr val="0000FF"/>
                </a:solidFill>
                <a:effectLst/>
                <a:uLnTx/>
                <a:uFillTx/>
                <a:latin typeface="宋体" pitchFamily="2" charset="-122"/>
                <a:ea typeface="宋体" panose="02010600030101010101" pitchFamily="2" charset="-122"/>
              </a:rPr>
              <a:t>*</a:t>
            </a:r>
            <a:r>
              <a:rPr kumimoji="0" lang="en-US" altLang="zh-CN" sz="1800" b="1" i="0" u="none" strike="noStrike" kern="0" cap="none" spc="0" normalizeH="0" baseline="0" noProof="0" dirty="0">
                <a:ln>
                  <a:noFill/>
                </a:ln>
                <a:solidFill>
                  <a:srgbClr val="0000FF"/>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err="1">
                <a:ln>
                  <a:noFill/>
                </a:ln>
                <a:solidFill>
                  <a:srgbClr val="0000FF"/>
                </a:solidFill>
                <a:effectLst/>
                <a:uLnTx/>
                <a:uFillTx/>
                <a:latin typeface="Times New Roman" pitchFamily="18" charset="0"/>
                <a:ea typeface="宋体" panose="02010600030101010101" pitchFamily="2" charset="-122"/>
              </a:rPr>
              <a:t>i</a:t>
            </a:r>
            <a:endParaRPr kumimoji="0" lang="en-US" altLang="zh-CN" sz="1800" b="1" i="1" u="none" strike="noStrike" kern="0" cap="none" spc="0" normalizeH="0" baseline="0" noProof="0" dirty="0">
              <a:ln>
                <a:noFill/>
              </a:ln>
              <a:solidFill>
                <a:srgbClr val="0000FF"/>
              </a:solidFill>
              <a:effectLst/>
              <a:uLnTx/>
              <a:uFillTx/>
              <a:latin typeface="Times New Roman" pitchFamily="18" charset="0"/>
              <a:ea typeface="宋体" panose="02010600030101010101" pitchFamily="2" charset="-122"/>
            </a:endParaRP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x</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11</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srgbClr val="0000FF"/>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30000" noProof="0" dirty="0">
                <a:ln>
                  <a:noFill/>
                </a:ln>
                <a:solidFill>
                  <a:srgbClr val="0000FF"/>
                </a:solidFill>
                <a:effectLst/>
                <a:uLnTx/>
                <a:uFillTx/>
                <a:latin typeface="Times New Roman" pitchFamily="18" charset="0"/>
                <a:ea typeface="宋体" panose="02010600030101010101" pitchFamily="2" charset="-122"/>
              </a:rPr>
              <a:t>12</a:t>
            </a:r>
            <a:r>
              <a:rPr kumimoji="0" lang="en-US" altLang="zh-CN" sz="1800" b="1" i="1" u="none" strike="noStrike" kern="0" cap="none" spc="0" normalizeH="0" baseline="0" noProof="0" dirty="0">
                <a:ln>
                  <a:noFill/>
                </a:ln>
                <a:solidFill>
                  <a:srgbClr val="0000FF"/>
                </a:solidFill>
                <a:effectLst/>
                <a:uLnTx/>
                <a:uFillTx/>
                <a:latin typeface="Times New Roman" pitchFamily="18" charset="0"/>
                <a:ea typeface="宋体" panose="02010600030101010101" pitchFamily="2" charset="-122"/>
              </a:rPr>
              <a:t> </a:t>
            </a:r>
            <a:r>
              <a:rPr kumimoji="0" lang="en-US" altLang="zh-CN" sz="1800" b="1" i="0" u="none" strike="noStrike" kern="0" cap="none" spc="0" normalizeH="0" baseline="0" noProof="0" dirty="0">
                <a:ln>
                  <a:noFill/>
                </a:ln>
                <a:solidFill>
                  <a:srgbClr val="0000FF"/>
                </a:solidFill>
                <a:effectLst/>
                <a:uLnTx/>
                <a:uFillTx/>
                <a:latin typeface="Times New Roman" pitchFamily="18" charset="0"/>
                <a:ea typeface="宋体" panose="02010600030101010101" pitchFamily="2" charset="-122"/>
              </a:rPr>
              <a:t>= 4 </a:t>
            </a:r>
            <a:r>
              <a:rPr kumimoji="0" lang="en-US" altLang="zh-CN" sz="1800" b="1" i="0" u="none" strike="noStrike" kern="0" cap="none" spc="0" normalizeH="0" baseline="0" noProof="0" dirty="0">
                <a:ln>
                  <a:noFill/>
                </a:ln>
                <a:solidFill>
                  <a:srgbClr val="0000FF"/>
                </a:solidFill>
                <a:effectLst/>
                <a:uLnTx/>
                <a:uFillTx/>
                <a:latin typeface="宋体" pitchFamily="2" charset="-122"/>
                <a:ea typeface="宋体" panose="02010600030101010101" pitchFamily="2" charset="-122"/>
              </a:rPr>
              <a:t>*</a:t>
            </a:r>
            <a:r>
              <a:rPr kumimoji="0" lang="en-US" altLang="zh-CN" sz="1800" b="1" i="0" u="none" strike="noStrike" kern="0" cap="none" spc="0" normalizeH="0" baseline="0" noProof="0" dirty="0">
                <a:ln>
                  <a:noFill/>
                </a:ln>
                <a:solidFill>
                  <a:srgbClr val="0000FF"/>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err="1">
                <a:ln>
                  <a:noFill/>
                </a:ln>
                <a:solidFill>
                  <a:srgbClr val="0000FF"/>
                </a:solidFill>
                <a:effectLst/>
                <a:uLnTx/>
                <a:uFillTx/>
                <a:latin typeface="Times New Roman" pitchFamily="18" charset="0"/>
                <a:ea typeface="宋体" panose="02010600030101010101" pitchFamily="2" charset="-122"/>
              </a:rPr>
              <a:t>i</a:t>
            </a:r>
            <a:r>
              <a:rPr kumimoji="0" lang="en-US" altLang="zh-CN" sz="1800" b="1" i="0" u="none" strike="noStrike" kern="0" cap="none" spc="0" normalizeH="0" baseline="0" noProof="0" dirty="0">
                <a:ln>
                  <a:noFill/>
                </a:ln>
                <a:solidFill>
                  <a:srgbClr val="0000FF"/>
                </a:solidFill>
                <a:effectLst/>
                <a:uLnTx/>
                <a:uFillTx/>
                <a:latin typeface="Times New Roman" pitchFamily="18" charset="0"/>
                <a:ea typeface="宋体" panose="02010600030101010101" pitchFamily="2" charset="-122"/>
              </a:rPr>
              <a:t> </a:t>
            </a: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srgbClr val="0000FF"/>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30000" noProof="0" dirty="0">
                <a:ln>
                  <a:noFill/>
                </a:ln>
                <a:solidFill>
                  <a:srgbClr val="0000FF"/>
                </a:solidFill>
                <a:effectLst/>
                <a:uLnTx/>
                <a:uFillTx/>
                <a:latin typeface="Times New Roman" pitchFamily="18" charset="0"/>
                <a:ea typeface="宋体" panose="02010600030101010101" pitchFamily="2" charset="-122"/>
              </a:rPr>
              <a:t>13</a:t>
            </a:r>
            <a:r>
              <a:rPr kumimoji="0" lang="en-US" altLang="zh-CN" sz="1800" b="1" i="0" u="none" strike="noStrike" kern="0" cap="none" spc="0" normalizeH="0" baseline="0" noProof="0" dirty="0">
                <a:ln>
                  <a:noFill/>
                </a:ln>
                <a:solidFill>
                  <a:srgbClr val="0000FF"/>
                </a:solidFill>
                <a:effectLst/>
                <a:uLnTx/>
                <a:uFillTx/>
                <a:latin typeface="Times New Roman" pitchFamily="18" charset="0"/>
                <a:ea typeface="宋体" panose="02010600030101010101" pitchFamily="2" charset="-122"/>
              </a:rPr>
              <a:t> = 4 </a:t>
            </a:r>
            <a:r>
              <a:rPr kumimoji="0" lang="en-US" altLang="zh-CN" sz="1800" b="1" i="0" u="none" strike="noStrike" kern="0" cap="none" spc="0" normalizeH="0" baseline="0" noProof="0" dirty="0">
                <a:ln>
                  <a:noFill/>
                </a:ln>
                <a:solidFill>
                  <a:srgbClr val="0000FF"/>
                </a:solidFill>
                <a:effectLst/>
                <a:uLnTx/>
                <a:uFillTx/>
                <a:latin typeface="宋体" pitchFamily="2" charset="-122"/>
                <a:ea typeface="宋体" panose="02010600030101010101" pitchFamily="2" charset="-122"/>
              </a:rPr>
              <a:t>*</a:t>
            </a:r>
            <a:r>
              <a:rPr kumimoji="0" lang="en-US" altLang="zh-CN" sz="1800" b="1" i="0" u="none" strike="noStrike" kern="0" cap="none" spc="0" normalizeH="0" baseline="0" noProof="0" dirty="0">
                <a:ln>
                  <a:noFill/>
                </a:ln>
                <a:solidFill>
                  <a:srgbClr val="0000FF"/>
                </a:solidFill>
                <a:effectLst/>
                <a:uLnTx/>
                <a:uFillTx/>
                <a:latin typeface="Times New Roman" pitchFamily="18" charset="0"/>
                <a:ea typeface="宋体" panose="02010600030101010101" pitchFamily="2" charset="-122"/>
              </a:rPr>
              <a:t> n</a:t>
            </a: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14</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13</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12</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14</a:t>
            </a:r>
            <a:endPar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endParaRP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srgbClr val="0000FF"/>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30000" noProof="0" dirty="0">
                <a:ln>
                  <a:noFill/>
                </a:ln>
                <a:solidFill>
                  <a:srgbClr val="0000FF"/>
                </a:solidFill>
                <a:effectLst/>
                <a:uLnTx/>
                <a:uFillTx/>
                <a:latin typeface="Times New Roman" pitchFamily="18" charset="0"/>
                <a:ea typeface="宋体" panose="02010600030101010101" pitchFamily="2" charset="-122"/>
              </a:rPr>
              <a:t>15</a:t>
            </a:r>
            <a:r>
              <a:rPr kumimoji="0" lang="en-US" altLang="zh-CN" sz="1800" b="1" i="0" u="none" strike="noStrike" kern="0" cap="none" spc="0" normalizeH="0" baseline="0" noProof="0" dirty="0">
                <a:ln>
                  <a:noFill/>
                </a:ln>
                <a:solidFill>
                  <a:srgbClr val="0000FF"/>
                </a:solidFill>
                <a:effectLst/>
                <a:uLnTx/>
                <a:uFillTx/>
                <a:latin typeface="Times New Roman" pitchFamily="18" charset="0"/>
                <a:ea typeface="宋体" panose="02010600030101010101" pitchFamily="2" charset="-122"/>
              </a:rPr>
              <a:t> = 4 </a:t>
            </a:r>
            <a:r>
              <a:rPr kumimoji="0" lang="en-US" altLang="zh-CN" sz="1800" b="1" i="0" u="none" strike="noStrike" kern="0" cap="none" spc="0" normalizeH="0" baseline="0" noProof="0" dirty="0">
                <a:ln>
                  <a:noFill/>
                </a:ln>
                <a:solidFill>
                  <a:srgbClr val="0000FF"/>
                </a:solidFill>
                <a:effectLst/>
                <a:uLnTx/>
                <a:uFillTx/>
                <a:latin typeface="宋体" pitchFamily="2" charset="-122"/>
                <a:ea typeface="宋体" panose="02010600030101010101" pitchFamily="2" charset="-122"/>
              </a:rPr>
              <a:t>*</a:t>
            </a:r>
            <a:r>
              <a:rPr kumimoji="0" lang="en-US" altLang="zh-CN" sz="1800" b="1" i="0" u="none" strike="noStrike" kern="0" cap="none" spc="0" normalizeH="0" baseline="0" noProof="0" dirty="0">
                <a:ln>
                  <a:noFill/>
                </a:ln>
                <a:solidFill>
                  <a:srgbClr val="0000FF"/>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srgbClr val="0000FF"/>
                </a:solidFill>
                <a:effectLst/>
                <a:uLnTx/>
                <a:uFillTx/>
                <a:latin typeface="Times New Roman" pitchFamily="18" charset="0"/>
                <a:ea typeface="宋体" panose="02010600030101010101" pitchFamily="2" charset="-122"/>
              </a:rPr>
              <a:t>n</a:t>
            </a:r>
            <a:r>
              <a:rPr kumimoji="0" lang="en-US" altLang="zh-CN" sz="1800" b="1" i="0" u="none" strike="noStrike" kern="0" cap="none" spc="0" normalizeH="0" baseline="0" noProof="0" dirty="0">
                <a:ln>
                  <a:noFill/>
                </a:ln>
                <a:solidFill>
                  <a:srgbClr val="0000FF"/>
                </a:solidFill>
                <a:effectLst/>
                <a:uLnTx/>
                <a:uFillTx/>
                <a:latin typeface="Times New Roman" pitchFamily="18" charset="0"/>
                <a:ea typeface="宋体" panose="02010600030101010101" pitchFamily="2" charset="-122"/>
              </a:rPr>
              <a:t> </a:t>
            </a: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15</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x</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p>
        </p:txBody>
      </p:sp>
      <p:sp>
        <p:nvSpPr>
          <p:cNvPr id="7" name="Rectangle 33">
            <a:extLst>
              <a:ext uri="{FF2B5EF4-FFF2-40B4-BE49-F238E27FC236}">
                <a16:creationId xmlns:a16="http://schemas.microsoft.com/office/drawing/2014/main" id="{8807D87A-621D-40C4-B8ED-B5523F04694D}"/>
              </a:ext>
            </a:extLst>
          </p:cNvPr>
          <p:cNvSpPr>
            <a:spLocks noChangeArrowheads="1"/>
          </p:cNvSpPr>
          <p:nvPr/>
        </p:nvSpPr>
        <p:spPr bwMode="auto">
          <a:xfrm>
            <a:off x="3071813" y="3632821"/>
            <a:ext cx="1189037" cy="2403475"/>
          </a:xfrm>
          <a:prstGeom prst="rect">
            <a:avLst/>
          </a:prstGeom>
          <a:solidFill>
            <a:schemeClr val="bg1"/>
          </a:solidFill>
          <a:ln w="25400">
            <a:solidFill>
              <a:sysClr val="windowText" lastClr="000000"/>
            </a:solidFill>
            <a:miter lim="800000"/>
            <a:headEnd/>
            <a:tailEnd/>
          </a:ln>
          <a:effectLst>
            <a:outerShdw blurRad="50800" dist="50800" dir="2700000" algn="ctr" rotWithShape="0">
              <a:schemeClr val="tx1">
                <a:alpha val="40000"/>
              </a:schemeClr>
            </a:outerShdw>
          </a:effectLst>
        </p:spPr>
        <p:txBody>
          <a:bodyPr lIns="68580" tIns="0" rIns="68580" bIns="0"/>
          <a:lstStyle/>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x</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3</a:t>
            </a:r>
            <a:endPar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endParaRP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2</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5</a:t>
            </a:r>
            <a:endPar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endParaRP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4</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x</a:t>
            </a: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0" u="none" strike="noStrike" kern="0" cap="none" spc="0" normalizeH="0" baseline="0" noProof="0" dirty="0" err="1">
                <a:ln>
                  <a:noFill/>
                </a:ln>
                <a:solidFill>
                  <a:prstClr val="black"/>
                </a:solidFill>
                <a:effectLst/>
                <a:uLnTx/>
                <a:uFillTx/>
                <a:latin typeface="Times New Roman" pitchFamily="18" charset="0"/>
                <a:ea typeface="宋体" panose="02010600030101010101" pitchFamily="2" charset="-122"/>
              </a:rPr>
              <a:t>goto</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B</a:t>
            </a:r>
            <a:r>
              <a:rPr kumimoji="0" lang="en-US" altLang="zh-CN" sz="1800" b="1" i="0"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2</a:t>
            </a:r>
          </a:p>
        </p:txBody>
      </p:sp>
      <p:sp>
        <p:nvSpPr>
          <p:cNvPr id="10" name="Rectangle 4">
            <a:extLst>
              <a:ext uri="{FF2B5EF4-FFF2-40B4-BE49-F238E27FC236}">
                <a16:creationId xmlns:a16="http://schemas.microsoft.com/office/drawing/2014/main" id="{C5C0C2C6-9859-4F4F-AD65-0E36F25F2F0D}"/>
              </a:ext>
            </a:extLst>
          </p:cNvPr>
          <p:cNvSpPr>
            <a:spLocks noChangeArrowheads="1"/>
          </p:cNvSpPr>
          <p:nvPr/>
        </p:nvSpPr>
        <p:spPr bwMode="auto">
          <a:xfrm>
            <a:off x="5149850" y="1588121"/>
            <a:ext cx="1693863" cy="814388"/>
          </a:xfrm>
          <a:prstGeom prst="rect">
            <a:avLst/>
          </a:prstGeom>
          <a:solidFill>
            <a:schemeClr val="bg1"/>
          </a:solidFill>
          <a:ln w="25400">
            <a:solidFill>
              <a:sysClr val="windowText" lastClr="000000"/>
            </a:solidFill>
            <a:miter lim="800000"/>
            <a:headEnd/>
            <a:tailEnd/>
          </a:ln>
          <a:effectLst>
            <a:outerShdw blurRad="50800" dist="50800" dir="2700000" algn="ctr" rotWithShape="0">
              <a:schemeClr val="tx1">
                <a:alpha val="40000"/>
              </a:schemeClr>
            </a:outerShdw>
          </a:effectLst>
        </p:spPr>
        <p:txBody>
          <a:bodyPr lIns="68580" tIns="27000" rIns="68580" bIns="0"/>
          <a:lstStyle/>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err="1">
                <a:ln>
                  <a:noFill/>
                </a:ln>
                <a:solidFill>
                  <a:prstClr val="black"/>
                </a:solidFill>
                <a:effectLst/>
                <a:uLnTx/>
                <a:uFillTx/>
                <a:latin typeface="Times New Roman" pitchFamily="18" charset="0"/>
                <a:ea typeface="宋体" panose="02010600030101010101" pitchFamily="2" charset="-122"/>
              </a:rPr>
              <a:t>i</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m </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sym typeface="Symbol" pitchFamily="18" charset="2"/>
              </a:rPr>
              <a:t></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1</a:t>
            </a:r>
          </a:p>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j</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n</a:t>
            </a:r>
          </a:p>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1</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4 </a:t>
            </a:r>
            <a:r>
              <a:rPr kumimoji="0" lang="en-US" altLang="zh-CN" sz="1800" b="1" i="0" u="none" strike="noStrike" kern="0" cap="none" spc="0" normalizeH="0" baseline="0" noProof="0" dirty="0">
                <a:ln>
                  <a:noFill/>
                </a:ln>
                <a:solidFill>
                  <a:prstClr val="black"/>
                </a:solidFill>
                <a:effectLst/>
                <a:uLnTx/>
                <a:uFillTx/>
                <a:latin typeface="宋体" pitchFamily="2" charset="-122"/>
                <a:ea typeface="宋体" panose="02010600030101010101" pitchFamily="2" charset="-122"/>
              </a:rPr>
              <a:t>*</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n</a:t>
            </a:r>
          </a:p>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v</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1</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p>
        </p:txBody>
      </p:sp>
      <p:sp>
        <p:nvSpPr>
          <p:cNvPr id="11" name="Rectangle 5">
            <a:extLst>
              <a:ext uri="{FF2B5EF4-FFF2-40B4-BE49-F238E27FC236}">
                <a16:creationId xmlns:a16="http://schemas.microsoft.com/office/drawing/2014/main" id="{4B11A64D-0448-41D9-B148-EF6D183AA3B4}"/>
              </a:ext>
            </a:extLst>
          </p:cNvPr>
          <p:cNvSpPr>
            <a:spLocks noChangeArrowheads="1"/>
          </p:cNvSpPr>
          <p:nvPr/>
        </p:nvSpPr>
        <p:spPr bwMode="auto">
          <a:xfrm>
            <a:off x="5146675" y="2726359"/>
            <a:ext cx="1711325" cy="814387"/>
          </a:xfrm>
          <a:prstGeom prst="rect">
            <a:avLst/>
          </a:prstGeom>
          <a:solidFill>
            <a:schemeClr val="bg1"/>
          </a:solidFill>
          <a:ln w="25400">
            <a:solidFill>
              <a:sysClr val="windowText" lastClr="000000"/>
            </a:solidFill>
            <a:miter lim="800000"/>
            <a:headEnd/>
            <a:tailEnd/>
          </a:ln>
          <a:effectLst>
            <a:outerShdw blurRad="50800" dist="50800" dir="2700000" algn="ctr" rotWithShape="0">
              <a:schemeClr val="tx1">
                <a:alpha val="40000"/>
              </a:schemeClr>
            </a:outerShdw>
          </a:effectLst>
        </p:spPr>
        <p:txBody>
          <a:bodyPr lIns="68580" tIns="27000" rIns="68580" bIns="27000"/>
          <a:lstStyle/>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a:ln>
                  <a:noFill/>
                </a:ln>
                <a:solidFill>
                  <a:prstClr val="black"/>
                </a:solidFill>
                <a:effectLst/>
                <a:uLnTx/>
                <a:uFillTx/>
                <a:latin typeface="Times New Roman" pitchFamily="18" charset="0"/>
                <a:ea typeface="宋体" panose="02010600030101010101" pitchFamily="2" charset="-122"/>
              </a:rPr>
              <a:t>i</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a:ln>
                  <a:noFill/>
                </a:ln>
                <a:solidFill>
                  <a:prstClr val="black"/>
                </a:solidFill>
                <a:effectLst/>
                <a:uLnTx/>
                <a:uFillTx/>
                <a:latin typeface="Times New Roman" pitchFamily="18" charset="0"/>
                <a:ea typeface="宋体" panose="02010600030101010101" pitchFamily="2" charset="-122"/>
              </a:rPr>
              <a:t>i</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+ 1</a:t>
            </a:r>
          </a:p>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2</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4 </a:t>
            </a:r>
            <a:r>
              <a:rPr kumimoji="0" lang="en-US" altLang="zh-CN" sz="1800" b="1" i="0" u="none" strike="noStrike" kern="0" cap="none" spc="0" normalizeH="0" baseline="0" noProof="0" dirty="0">
                <a:ln>
                  <a:noFill/>
                </a:ln>
                <a:solidFill>
                  <a:prstClr val="black"/>
                </a:solidFill>
                <a:effectLst/>
                <a:uLnTx/>
                <a:uFillTx/>
                <a:latin typeface="宋体" pitchFamily="2" charset="-122"/>
                <a:ea typeface="宋体" panose="02010600030101010101" pitchFamily="2" charset="-122"/>
              </a:rPr>
              <a:t>*</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a:ln>
                  <a:noFill/>
                </a:ln>
                <a:solidFill>
                  <a:prstClr val="black"/>
                </a:solidFill>
                <a:effectLst/>
                <a:uLnTx/>
                <a:uFillTx/>
                <a:latin typeface="Times New Roman" pitchFamily="18" charset="0"/>
                <a:ea typeface="宋体" panose="02010600030101010101" pitchFamily="2" charset="-122"/>
              </a:rPr>
              <a:t>i</a:t>
            </a:r>
            <a:endPar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endParaRPr>
          </a:p>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3</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2</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p>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if 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3</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&lt;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v</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err="1">
                <a:ln>
                  <a:noFill/>
                </a:ln>
                <a:solidFill>
                  <a:prstClr val="black"/>
                </a:solidFill>
                <a:effectLst/>
                <a:uLnTx/>
                <a:uFillTx/>
                <a:latin typeface="Times New Roman" pitchFamily="18" charset="0"/>
                <a:ea typeface="宋体" panose="02010600030101010101" pitchFamily="2" charset="-122"/>
              </a:rPr>
              <a:t>goto</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B</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2</a:t>
            </a:r>
          </a:p>
        </p:txBody>
      </p:sp>
      <p:sp>
        <p:nvSpPr>
          <p:cNvPr id="12" name="Rectangle 6">
            <a:extLst>
              <a:ext uri="{FF2B5EF4-FFF2-40B4-BE49-F238E27FC236}">
                <a16:creationId xmlns:a16="http://schemas.microsoft.com/office/drawing/2014/main" id="{36155448-C7ED-4FDC-B6B0-CCB2F641AB19}"/>
              </a:ext>
            </a:extLst>
          </p:cNvPr>
          <p:cNvSpPr>
            <a:spLocks noChangeArrowheads="1"/>
          </p:cNvSpPr>
          <p:nvPr/>
        </p:nvSpPr>
        <p:spPr bwMode="auto">
          <a:xfrm>
            <a:off x="6970716" y="1570659"/>
            <a:ext cx="393698" cy="220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marL="0" marR="0" lvl="0" indent="0" algn="just" defTabSz="914400" eaLnBrk="0" fontAlgn="base" latinLnBrk="0" hangingPunct="0">
              <a:lnSpc>
                <a:spcPct val="100000"/>
              </a:lnSpc>
              <a:spcBef>
                <a:spcPct val="0"/>
              </a:spcBef>
              <a:spcAft>
                <a:spcPct val="0"/>
              </a:spcAft>
              <a:buClrTx/>
              <a:buSzTx/>
              <a:buFontTx/>
              <a:buNone/>
              <a:tabLst/>
              <a:defRPr/>
            </a:pPr>
            <a:r>
              <a:rPr kumimoji="0" lang="en-US" altLang="zh-CN" sz="1800" b="1" i="1"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B</a:t>
            </a:r>
            <a:r>
              <a:rPr kumimoji="0" lang="en-US" altLang="zh-CN" sz="1800" b="1" i="1" u="none" strike="noStrike" kern="0" cap="none" spc="0" normalizeH="0" baseline="-25000" noProof="0">
                <a:ln>
                  <a:noFill/>
                </a:ln>
                <a:solidFill>
                  <a:srgbClr val="000000"/>
                </a:solidFill>
                <a:effectLst/>
                <a:uLnTx/>
                <a:uFillTx/>
                <a:latin typeface="Times New Roman" panose="02020603050405020304" pitchFamily="18" charset="0"/>
                <a:ea typeface="宋体" panose="02010600030101010101" pitchFamily="2" charset="-122"/>
              </a:rPr>
              <a:t>1</a:t>
            </a:r>
            <a:endParaRPr kumimoji="0" lang="en-US" altLang="zh-CN" sz="1800" b="1" i="1"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13" name="Rectangle 7">
            <a:extLst>
              <a:ext uri="{FF2B5EF4-FFF2-40B4-BE49-F238E27FC236}">
                <a16:creationId xmlns:a16="http://schemas.microsoft.com/office/drawing/2014/main" id="{CC069FC8-5C93-461C-86FC-112F2C3ECD9E}"/>
              </a:ext>
            </a:extLst>
          </p:cNvPr>
          <p:cNvSpPr>
            <a:spLocks noChangeArrowheads="1"/>
          </p:cNvSpPr>
          <p:nvPr/>
        </p:nvSpPr>
        <p:spPr bwMode="auto">
          <a:xfrm>
            <a:off x="6953259" y="2634284"/>
            <a:ext cx="627059" cy="325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68580" tIns="34290" rIns="68580" bIns="34290"/>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marL="0" marR="0" lvl="0" indent="0" algn="just" defTabSz="914400" eaLnBrk="0" fontAlgn="base" latinLnBrk="0" hangingPunct="0">
              <a:lnSpc>
                <a:spcPct val="100000"/>
              </a:lnSpc>
              <a:spcBef>
                <a:spcPct val="0"/>
              </a:spcBef>
              <a:spcAft>
                <a:spcPct val="0"/>
              </a:spcAft>
              <a:buClrTx/>
              <a:buSzTx/>
              <a:buFontTx/>
              <a:buNone/>
              <a:tabLst/>
              <a:defRPr/>
            </a:pPr>
            <a:r>
              <a:rPr kumimoji="0" lang="en-US" altLang="zh-CN" sz="1800" b="1" i="1"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B</a:t>
            </a:r>
            <a:r>
              <a:rPr kumimoji="0" lang="en-US" altLang="zh-CN" sz="1800" b="1" i="1" u="none" strike="noStrike" kern="0" cap="none" spc="0" normalizeH="0" baseline="-25000" noProof="0">
                <a:ln>
                  <a:noFill/>
                </a:ln>
                <a:solidFill>
                  <a:srgbClr val="000000"/>
                </a:solidFill>
                <a:effectLst/>
                <a:uLnTx/>
                <a:uFillTx/>
                <a:latin typeface="Times New Roman" panose="02020603050405020304" pitchFamily="18" charset="0"/>
                <a:ea typeface="宋体" panose="02010600030101010101" pitchFamily="2" charset="-122"/>
              </a:rPr>
              <a:t>2</a:t>
            </a:r>
            <a:endParaRPr kumimoji="0" lang="en-US" altLang="zh-CN" sz="1800" b="1" i="1"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14" name="Rectangle 8">
            <a:extLst>
              <a:ext uri="{FF2B5EF4-FFF2-40B4-BE49-F238E27FC236}">
                <a16:creationId xmlns:a16="http://schemas.microsoft.com/office/drawing/2014/main" id="{C56F8D64-4D61-4253-92C0-BEA613E5BE5D}"/>
              </a:ext>
            </a:extLst>
          </p:cNvPr>
          <p:cNvSpPr>
            <a:spLocks noChangeArrowheads="1"/>
          </p:cNvSpPr>
          <p:nvPr/>
        </p:nvSpPr>
        <p:spPr bwMode="auto">
          <a:xfrm>
            <a:off x="5164138" y="3875709"/>
            <a:ext cx="1711325" cy="812800"/>
          </a:xfrm>
          <a:prstGeom prst="rect">
            <a:avLst/>
          </a:prstGeom>
          <a:solidFill>
            <a:schemeClr val="bg1"/>
          </a:solidFill>
          <a:ln w="25400">
            <a:solidFill>
              <a:sysClr val="windowText" lastClr="000000"/>
            </a:solidFill>
            <a:miter lim="800000"/>
            <a:headEnd/>
            <a:tailEnd/>
          </a:ln>
          <a:effectLst>
            <a:outerShdw blurRad="50800" dist="50800" dir="2700000" algn="ctr" rotWithShape="0">
              <a:schemeClr val="tx1">
                <a:alpha val="40000"/>
              </a:schemeClr>
            </a:outerShdw>
          </a:effectLst>
        </p:spPr>
        <p:txBody>
          <a:bodyPr lIns="68580" tIns="27000" rIns="68580" bIns="27000"/>
          <a:lstStyle/>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j </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j </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sym typeface="Symbol" pitchFamily="18" charset="2"/>
              </a:rPr>
              <a:t></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1</a:t>
            </a:r>
          </a:p>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4</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4 </a:t>
            </a:r>
            <a:r>
              <a:rPr kumimoji="0" lang="en-US" altLang="zh-CN" sz="1800" b="1" i="0" u="none" strike="noStrike" kern="0" cap="none" spc="0" normalizeH="0" baseline="0" noProof="0" dirty="0">
                <a:ln>
                  <a:noFill/>
                </a:ln>
                <a:solidFill>
                  <a:prstClr val="black"/>
                </a:solidFill>
                <a:effectLst/>
                <a:uLnTx/>
                <a:uFillTx/>
                <a:latin typeface="宋体" pitchFamily="2" charset="-122"/>
                <a:ea typeface="宋体" panose="02010600030101010101" pitchFamily="2" charset="-122"/>
              </a:rPr>
              <a:t>*</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j</a:t>
            </a:r>
          </a:p>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5</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4</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p>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if</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5</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&gt;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v</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err="1">
                <a:ln>
                  <a:noFill/>
                </a:ln>
                <a:solidFill>
                  <a:prstClr val="black"/>
                </a:solidFill>
                <a:effectLst/>
                <a:uLnTx/>
                <a:uFillTx/>
                <a:latin typeface="Times New Roman" pitchFamily="18" charset="0"/>
                <a:ea typeface="宋体" panose="02010600030101010101" pitchFamily="2" charset="-122"/>
              </a:rPr>
              <a:t>goto</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B</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3</a:t>
            </a:r>
          </a:p>
        </p:txBody>
      </p:sp>
      <p:sp>
        <p:nvSpPr>
          <p:cNvPr id="15" name="Line 9">
            <a:extLst>
              <a:ext uri="{FF2B5EF4-FFF2-40B4-BE49-F238E27FC236}">
                <a16:creationId xmlns:a16="http://schemas.microsoft.com/office/drawing/2014/main" id="{FF71663D-DE6A-4D48-8579-456D697571C7}"/>
              </a:ext>
            </a:extLst>
          </p:cNvPr>
          <p:cNvSpPr>
            <a:spLocks noChangeShapeType="1"/>
          </p:cNvSpPr>
          <p:nvPr/>
        </p:nvSpPr>
        <p:spPr bwMode="auto">
          <a:xfrm>
            <a:off x="5981708" y="2410446"/>
            <a:ext cx="0" cy="315913"/>
          </a:xfrm>
          <a:prstGeom prst="line">
            <a:avLst/>
          </a:prstGeom>
          <a:noFill/>
          <a:ln w="25400">
            <a:solidFill>
              <a:sysClr val="windowText" lastClr="000000"/>
            </a:solidFill>
            <a:round/>
            <a:headEnd/>
            <a:tailEnd type="stealth" w="lg" len="lg"/>
          </a:ln>
          <a:extLst>
            <a:ext uri="{909E8E84-426E-40DD-AFC4-6F175D3DCCD1}">
              <a14:hiddenFill xmlns:a14="http://schemas.microsoft.com/office/drawing/2010/main">
                <a:no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16" name="Line 10">
            <a:extLst>
              <a:ext uri="{FF2B5EF4-FFF2-40B4-BE49-F238E27FC236}">
                <a16:creationId xmlns:a16="http://schemas.microsoft.com/office/drawing/2014/main" id="{C83CA1CD-35D9-4B1F-A641-78271470FD66}"/>
              </a:ext>
            </a:extLst>
          </p:cNvPr>
          <p:cNvSpPr>
            <a:spLocks noChangeShapeType="1"/>
          </p:cNvSpPr>
          <p:nvPr/>
        </p:nvSpPr>
        <p:spPr bwMode="auto">
          <a:xfrm>
            <a:off x="5964246" y="3559796"/>
            <a:ext cx="0" cy="315913"/>
          </a:xfrm>
          <a:prstGeom prst="line">
            <a:avLst/>
          </a:prstGeom>
          <a:noFill/>
          <a:ln w="25400">
            <a:solidFill>
              <a:sysClr val="windowText" lastClr="000000"/>
            </a:solidFill>
            <a:round/>
            <a:headEnd/>
            <a:tailEnd type="stealth" w="lg" len="lg"/>
          </a:ln>
          <a:extLst>
            <a:ext uri="{909E8E84-426E-40DD-AFC4-6F175D3DCCD1}">
              <a14:hiddenFill xmlns:a14="http://schemas.microsoft.com/office/drawing/2010/main">
                <a:no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17" name="Rectangle 11">
            <a:extLst>
              <a:ext uri="{FF2B5EF4-FFF2-40B4-BE49-F238E27FC236}">
                <a16:creationId xmlns:a16="http://schemas.microsoft.com/office/drawing/2014/main" id="{DCF2C834-4A07-4DBD-BA99-6831DF49E2F0}"/>
              </a:ext>
            </a:extLst>
          </p:cNvPr>
          <p:cNvSpPr>
            <a:spLocks noChangeArrowheads="1"/>
          </p:cNvSpPr>
          <p:nvPr/>
        </p:nvSpPr>
        <p:spPr bwMode="auto">
          <a:xfrm>
            <a:off x="5164138" y="5037759"/>
            <a:ext cx="1725612" cy="304800"/>
          </a:xfrm>
          <a:prstGeom prst="rect">
            <a:avLst/>
          </a:prstGeom>
          <a:solidFill>
            <a:schemeClr val="bg1"/>
          </a:solidFill>
          <a:ln w="25400">
            <a:solidFill>
              <a:sysClr val="windowText" lastClr="000000"/>
            </a:solidFill>
            <a:miter lim="800000"/>
            <a:headEnd/>
            <a:tailEnd/>
          </a:ln>
          <a:effectLst>
            <a:outerShdw blurRad="50800" dist="50800" dir="2700000" algn="ctr" rotWithShape="0">
              <a:schemeClr val="tx1">
                <a:alpha val="40000"/>
              </a:schemeClr>
            </a:outerShdw>
          </a:effectLst>
        </p:spPr>
        <p:txBody>
          <a:bodyPr lIns="67500" tIns="0" rIns="0" bIns="0"/>
          <a:lstStyle/>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if</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a:ln>
                  <a:noFill/>
                </a:ln>
                <a:solidFill>
                  <a:prstClr val="black"/>
                </a:solidFill>
                <a:effectLst/>
                <a:uLnTx/>
                <a:uFillTx/>
                <a:latin typeface="Times New Roman" pitchFamily="18" charset="0"/>
                <a:ea typeface="宋体" panose="02010600030101010101" pitchFamily="2" charset="-122"/>
              </a:rPr>
              <a:t>i</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&gt;=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j </a:t>
            </a:r>
            <a:r>
              <a:rPr kumimoji="0" lang="en-US" altLang="zh-CN" sz="1800" b="1" i="1" u="none" strike="noStrike" kern="0" cap="none" spc="0" normalizeH="0" baseline="0" noProof="0" dirty="0" err="1">
                <a:ln>
                  <a:noFill/>
                </a:ln>
                <a:solidFill>
                  <a:prstClr val="black"/>
                </a:solidFill>
                <a:effectLst/>
                <a:uLnTx/>
                <a:uFillTx/>
                <a:latin typeface="Times New Roman" pitchFamily="18" charset="0"/>
                <a:ea typeface="宋体" panose="02010600030101010101" pitchFamily="2" charset="-122"/>
              </a:rPr>
              <a:t>goto</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B</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6</a:t>
            </a:r>
          </a:p>
        </p:txBody>
      </p:sp>
      <p:sp>
        <p:nvSpPr>
          <p:cNvPr id="18" name="Line 12">
            <a:extLst>
              <a:ext uri="{FF2B5EF4-FFF2-40B4-BE49-F238E27FC236}">
                <a16:creationId xmlns:a16="http://schemas.microsoft.com/office/drawing/2014/main" id="{B7672134-ABF3-4E1C-B9F4-ACE87DB245E6}"/>
              </a:ext>
            </a:extLst>
          </p:cNvPr>
          <p:cNvSpPr>
            <a:spLocks noChangeShapeType="1"/>
          </p:cNvSpPr>
          <p:nvPr/>
        </p:nvSpPr>
        <p:spPr bwMode="auto">
          <a:xfrm>
            <a:off x="5964246" y="4707559"/>
            <a:ext cx="0" cy="319087"/>
          </a:xfrm>
          <a:prstGeom prst="line">
            <a:avLst/>
          </a:prstGeom>
          <a:noFill/>
          <a:ln w="25400">
            <a:solidFill>
              <a:sysClr val="windowText" lastClr="000000"/>
            </a:solidFill>
            <a:round/>
            <a:headEnd/>
            <a:tailEnd type="stealth" w="lg" len="lg"/>
          </a:ln>
          <a:extLst>
            <a:ext uri="{909E8E84-426E-40DD-AFC4-6F175D3DCCD1}">
              <a14:hiddenFill xmlns:a14="http://schemas.microsoft.com/office/drawing/2010/main">
                <a:no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19" name="Rectangle 14">
            <a:extLst>
              <a:ext uri="{FF2B5EF4-FFF2-40B4-BE49-F238E27FC236}">
                <a16:creationId xmlns:a16="http://schemas.microsoft.com/office/drawing/2014/main" id="{97B4D45F-5C65-49E8-8616-53A417A3A17F}"/>
              </a:ext>
            </a:extLst>
          </p:cNvPr>
          <p:cNvSpPr>
            <a:spLocks noChangeArrowheads="1"/>
          </p:cNvSpPr>
          <p:nvPr/>
        </p:nvSpPr>
        <p:spPr bwMode="auto">
          <a:xfrm>
            <a:off x="6970726" y="4942509"/>
            <a:ext cx="625472"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68580" tIns="34290" rIns="68580" bIns="34290"/>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marL="0" marR="0" lvl="0" indent="0" algn="just" defTabSz="914400" eaLnBrk="0" fontAlgn="base" latinLnBrk="0" hangingPunct="0">
              <a:lnSpc>
                <a:spcPct val="100000"/>
              </a:lnSpc>
              <a:spcBef>
                <a:spcPct val="0"/>
              </a:spcBef>
              <a:spcAft>
                <a:spcPct val="0"/>
              </a:spcAft>
              <a:buClrTx/>
              <a:buSzTx/>
              <a:buFontTx/>
              <a:buNone/>
              <a:tabLst/>
              <a:defRPr/>
            </a:pPr>
            <a:r>
              <a:rPr kumimoji="0" lang="en-US" altLang="zh-CN" sz="1800" b="1" i="1"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B</a:t>
            </a:r>
            <a:r>
              <a:rPr kumimoji="0" lang="en-US" altLang="zh-CN" sz="1800" b="1" i="1" u="none" strike="noStrike" kern="0" cap="none" spc="0" normalizeH="0" baseline="-25000" noProof="0">
                <a:ln>
                  <a:noFill/>
                </a:ln>
                <a:solidFill>
                  <a:srgbClr val="000000"/>
                </a:solidFill>
                <a:effectLst/>
                <a:uLnTx/>
                <a:uFillTx/>
                <a:latin typeface="Times New Roman" panose="02020603050405020304" pitchFamily="18" charset="0"/>
                <a:ea typeface="宋体" panose="02010600030101010101" pitchFamily="2" charset="-122"/>
              </a:rPr>
              <a:t>4</a:t>
            </a:r>
            <a:endParaRPr kumimoji="0" lang="en-US" altLang="zh-CN" sz="1800" b="1" i="1"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20" name="Rectangle 15">
            <a:extLst>
              <a:ext uri="{FF2B5EF4-FFF2-40B4-BE49-F238E27FC236}">
                <a16:creationId xmlns:a16="http://schemas.microsoft.com/office/drawing/2014/main" id="{7ABC1E03-FF0B-437F-8FB9-C2CADE12BAC8}"/>
              </a:ext>
            </a:extLst>
          </p:cNvPr>
          <p:cNvSpPr>
            <a:spLocks noChangeArrowheads="1"/>
          </p:cNvSpPr>
          <p:nvPr/>
        </p:nvSpPr>
        <p:spPr bwMode="auto">
          <a:xfrm>
            <a:off x="6967551" y="3783634"/>
            <a:ext cx="628647"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68580" tIns="34290" rIns="68580" bIns="34290"/>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marL="0" marR="0" lvl="0" indent="0" algn="just" defTabSz="914400" eaLnBrk="0" fontAlgn="base" latinLnBrk="0" hangingPunct="0">
              <a:lnSpc>
                <a:spcPct val="100000"/>
              </a:lnSpc>
              <a:spcBef>
                <a:spcPct val="0"/>
              </a:spcBef>
              <a:spcAft>
                <a:spcPct val="0"/>
              </a:spcAft>
              <a:buClrTx/>
              <a:buSzTx/>
              <a:buFontTx/>
              <a:buNone/>
              <a:tabLst/>
              <a:defRPr/>
            </a:pPr>
            <a:r>
              <a:rPr kumimoji="0" lang="en-US" altLang="zh-CN" sz="1800" b="1" i="1"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B</a:t>
            </a:r>
            <a:r>
              <a:rPr kumimoji="0" lang="en-US" altLang="zh-CN" sz="1800" b="1" i="1" u="none" strike="noStrike" kern="0" cap="none" spc="0" normalizeH="0" baseline="-25000" noProof="0">
                <a:ln>
                  <a:noFill/>
                </a:ln>
                <a:solidFill>
                  <a:srgbClr val="000000"/>
                </a:solidFill>
                <a:effectLst/>
                <a:uLnTx/>
                <a:uFillTx/>
                <a:latin typeface="Times New Roman" panose="02020603050405020304" pitchFamily="18" charset="0"/>
                <a:ea typeface="宋体" panose="02010600030101010101" pitchFamily="2" charset="-122"/>
              </a:rPr>
              <a:t>3</a:t>
            </a:r>
            <a:endParaRPr kumimoji="0" lang="en-US" altLang="zh-CN" sz="1800" b="1" i="1"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21" name="Rectangle 16">
            <a:extLst>
              <a:ext uri="{FF2B5EF4-FFF2-40B4-BE49-F238E27FC236}">
                <a16:creationId xmlns:a16="http://schemas.microsoft.com/office/drawing/2014/main" id="{257A5C46-1703-4FDF-96CF-FFD6E48822F3}"/>
              </a:ext>
            </a:extLst>
          </p:cNvPr>
          <p:cNvSpPr>
            <a:spLocks noChangeArrowheads="1"/>
          </p:cNvSpPr>
          <p:nvPr/>
        </p:nvSpPr>
        <p:spPr bwMode="auto">
          <a:xfrm>
            <a:off x="2595563" y="3659114"/>
            <a:ext cx="514347" cy="325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68580" tIns="34290" rIns="68580" bIns="34290"/>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marL="0" marR="0" lvl="0" indent="0" algn="just" defTabSz="914400" eaLnBrk="0" fontAlgn="base" latinLnBrk="0" hangingPunct="0">
              <a:lnSpc>
                <a:spcPct val="100000"/>
              </a:lnSpc>
              <a:spcBef>
                <a:spcPct val="0"/>
              </a:spcBef>
              <a:spcAft>
                <a:spcPct val="0"/>
              </a:spcAft>
              <a:buClrTx/>
              <a:buSzTx/>
              <a:buFontTx/>
              <a:buNone/>
              <a:tabLst/>
              <a:defRPr/>
            </a:pPr>
            <a:r>
              <a:rPr kumimoji="0" lang="en-US" altLang="zh-CN" sz="1800" b="1" i="1"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B</a:t>
            </a:r>
            <a:r>
              <a:rPr kumimoji="0" lang="en-US" altLang="zh-CN" sz="1800" b="1" i="1" u="none" strike="noStrike" kern="0" cap="none" spc="0" normalizeH="0" baseline="-25000" noProof="0">
                <a:ln>
                  <a:noFill/>
                </a:ln>
                <a:solidFill>
                  <a:srgbClr val="000000"/>
                </a:solidFill>
                <a:effectLst/>
                <a:uLnTx/>
                <a:uFillTx/>
                <a:latin typeface="Times New Roman" panose="02020603050405020304" pitchFamily="18" charset="0"/>
                <a:ea typeface="宋体" panose="02010600030101010101" pitchFamily="2" charset="-122"/>
              </a:rPr>
              <a:t>5</a:t>
            </a:r>
            <a:endParaRPr kumimoji="0" lang="en-US" altLang="zh-CN" sz="1800" b="1" i="1"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22" name="Line 18">
            <a:extLst>
              <a:ext uri="{FF2B5EF4-FFF2-40B4-BE49-F238E27FC236}">
                <a16:creationId xmlns:a16="http://schemas.microsoft.com/office/drawing/2014/main" id="{F8920BCB-CAC6-41F9-9D31-263241E1172C}"/>
              </a:ext>
            </a:extLst>
          </p:cNvPr>
          <p:cNvSpPr>
            <a:spLocks noChangeShapeType="1"/>
          </p:cNvSpPr>
          <p:nvPr/>
        </p:nvSpPr>
        <p:spPr bwMode="auto">
          <a:xfrm flipH="1">
            <a:off x="4278330" y="5342559"/>
            <a:ext cx="1503355" cy="293687"/>
          </a:xfrm>
          <a:prstGeom prst="line">
            <a:avLst/>
          </a:prstGeom>
          <a:noFill/>
          <a:ln w="25400">
            <a:solidFill>
              <a:sysClr val="windowText" lastClr="000000"/>
            </a:solidFill>
            <a:round/>
            <a:headEnd/>
            <a:tailEnd type="stealth" w="lg" len="lg"/>
          </a:ln>
          <a:extLst>
            <a:ext uri="{909E8E84-426E-40DD-AFC4-6F175D3DCCD1}">
              <a14:hiddenFill xmlns:a14="http://schemas.microsoft.com/office/drawing/2010/main">
                <a:no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23" name="Line 19">
            <a:extLst>
              <a:ext uri="{FF2B5EF4-FFF2-40B4-BE49-F238E27FC236}">
                <a16:creationId xmlns:a16="http://schemas.microsoft.com/office/drawing/2014/main" id="{83CE54DE-8651-45A0-9C43-ABF585816924}"/>
              </a:ext>
            </a:extLst>
          </p:cNvPr>
          <p:cNvSpPr>
            <a:spLocks noChangeShapeType="1"/>
          </p:cNvSpPr>
          <p:nvPr/>
        </p:nvSpPr>
        <p:spPr bwMode="auto">
          <a:xfrm>
            <a:off x="6164270" y="5342559"/>
            <a:ext cx="1487480" cy="293687"/>
          </a:xfrm>
          <a:prstGeom prst="line">
            <a:avLst/>
          </a:prstGeom>
          <a:noFill/>
          <a:ln w="25400">
            <a:solidFill>
              <a:sysClr val="windowText" lastClr="000000"/>
            </a:solidFill>
            <a:round/>
            <a:headEnd/>
            <a:tailEnd type="stealth" w="lg" len="lg"/>
          </a:ln>
          <a:extLst>
            <a:ext uri="{909E8E84-426E-40DD-AFC4-6F175D3DCCD1}">
              <a14:hiddenFill xmlns:a14="http://schemas.microsoft.com/office/drawing/2010/main">
                <a:no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24" name="Freeform 21">
            <a:extLst>
              <a:ext uri="{FF2B5EF4-FFF2-40B4-BE49-F238E27FC236}">
                <a16:creationId xmlns:a16="http://schemas.microsoft.com/office/drawing/2014/main" id="{45DAD3E5-F54F-42F8-BB00-0DD08BCDF3C2}"/>
              </a:ext>
            </a:extLst>
          </p:cNvPr>
          <p:cNvSpPr>
            <a:spLocks/>
          </p:cNvSpPr>
          <p:nvPr/>
        </p:nvSpPr>
        <p:spPr bwMode="auto">
          <a:xfrm rot="367755">
            <a:off x="4437911" y="2559235"/>
            <a:ext cx="768346" cy="1097720"/>
          </a:xfrm>
          <a:custGeom>
            <a:avLst/>
            <a:gdLst>
              <a:gd name="T0" fmla="*/ 2147483646 w 722"/>
              <a:gd name="T1" fmla="*/ 2147483646 h 1447"/>
              <a:gd name="T2" fmla="*/ 2147483646 w 722"/>
              <a:gd name="T3" fmla="*/ 2147483646 h 1447"/>
              <a:gd name="T4" fmla="*/ 2147483646 w 722"/>
              <a:gd name="T5" fmla="*/ 2147483646 h 1447"/>
              <a:gd name="T6" fmla="*/ 2147483646 w 722"/>
              <a:gd name="T7" fmla="*/ 2147483646 h 1447"/>
              <a:gd name="T8" fmla="*/ 2147483646 w 722"/>
              <a:gd name="T9" fmla="*/ 2147483646 h 1447"/>
              <a:gd name="T10" fmla="*/ 2147483646 w 722"/>
              <a:gd name="T11" fmla="*/ 2147483646 h 1447"/>
              <a:gd name="T12" fmla="*/ 2147483646 w 722"/>
              <a:gd name="T13" fmla="*/ 2147483646 h 1447"/>
              <a:gd name="T14" fmla="*/ 0 60000 65536"/>
              <a:gd name="T15" fmla="*/ 0 60000 65536"/>
              <a:gd name="T16" fmla="*/ 0 60000 65536"/>
              <a:gd name="T17" fmla="*/ 0 60000 65536"/>
              <a:gd name="T18" fmla="*/ 0 60000 65536"/>
              <a:gd name="T19" fmla="*/ 0 60000 65536"/>
              <a:gd name="T20" fmla="*/ 0 60000 65536"/>
              <a:gd name="T21" fmla="*/ 0 w 722"/>
              <a:gd name="T22" fmla="*/ 0 h 1447"/>
              <a:gd name="T23" fmla="*/ 722 w 722"/>
              <a:gd name="T24" fmla="*/ 1447 h 144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22" h="1447">
                <a:moveTo>
                  <a:pt x="722" y="1251"/>
                </a:moveTo>
                <a:cubicBezTo>
                  <a:pt x="605" y="1349"/>
                  <a:pt x="489" y="1447"/>
                  <a:pt x="392" y="1447"/>
                </a:cubicBezTo>
                <a:cubicBezTo>
                  <a:pt x="295" y="1447"/>
                  <a:pt x="203" y="1376"/>
                  <a:pt x="138" y="1251"/>
                </a:cubicBezTo>
                <a:cubicBezTo>
                  <a:pt x="73" y="1126"/>
                  <a:pt x="0" y="879"/>
                  <a:pt x="3" y="697"/>
                </a:cubicBezTo>
                <a:cubicBezTo>
                  <a:pt x="6" y="515"/>
                  <a:pt x="83" y="272"/>
                  <a:pt x="153" y="157"/>
                </a:cubicBezTo>
                <a:cubicBezTo>
                  <a:pt x="223" y="42"/>
                  <a:pt x="338" y="0"/>
                  <a:pt x="423" y="7"/>
                </a:cubicBezTo>
                <a:cubicBezTo>
                  <a:pt x="508" y="14"/>
                  <a:pt x="612" y="161"/>
                  <a:pt x="662" y="201"/>
                </a:cubicBezTo>
              </a:path>
            </a:pathLst>
          </a:custGeom>
          <a:noFill/>
          <a:ln w="25400">
            <a:solidFill>
              <a:sysClr val="windowText" lastClr="000000"/>
            </a:solidFill>
            <a:round/>
            <a:headEnd/>
            <a:tailEnd type="stealth" w="lg" len="lg"/>
          </a:ln>
          <a:extLst>
            <a:ext uri="{909E8E84-426E-40DD-AFC4-6F175D3DCCD1}">
              <a14:hiddenFill xmlns:a14="http://schemas.microsoft.com/office/drawing/2010/main">
                <a:solidFill>
                  <a:srgbClr val="FFFFFF"/>
                </a:solid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25" name="Freeform 22">
            <a:extLst>
              <a:ext uri="{FF2B5EF4-FFF2-40B4-BE49-F238E27FC236}">
                <a16:creationId xmlns:a16="http://schemas.microsoft.com/office/drawing/2014/main" id="{EF496260-93F8-4AE6-81B2-96F0E4475E87}"/>
              </a:ext>
            </a:extLst>
          </p:cNvPr>
          <p:cNvSpPr>
            <a:spLocks/>
          </p:cNvSpPr>
          <p:nvPr/>
        </p:nvSpPr>
        <p:spPr bwMode="auto">
          <a:xfrm rot="190181">
            <a:off x="4447110" y="3722193"/>
            <a:ext cx="754058" cy="1106149"/>
          </a:xfrm>
          <a:custGeom>
            <a:avLst/>
            <a:gdLst>
              <a:gd name="T0" fmla="*/ 2147483646 w 722"/>
              <a:gd name="T1" fmla="*/ 2147483646 h 1447"/>
              <a:gd name="T2" fmla="*/ 2147483646 w 722"/>
              <a:gd name="T3" fmla="*/ 2147483646 h 1447"/>
              <a:gd name="T4" fmla="*/ 2147483646 w 722"/>
              <a:gd name="T5" fmla="*/ 2147483646 h 1447"/>
              <a:gd name="T6" fmla="*/ 2147483646 w 722"/>
              <a:gd name="T7" fmla="*/ 2147483646 h 1447"/>
              <a:gd name="T8" fmla="*/ 2147483646 w 722"/>
              <a:gd name="T9" fmla="*/ 2147483646 h 1447"/>
              <a:gd name="T10" fmla="*/ 2147483646 w 722"/>
              <a:gd name="T11" fmla="*/ 2147483646 h 1447"/>
              <a:gd name="T12" fmla="*/ 2147483646 w 722"/>
              <a:gd name="T13" fmla="*/ 2147483646 h 1447"/>
              <a:gd name="T14" fmla="*/ 0 60000 65536"/>
              <a:gd name="T15" fmla="*/ 0 60000 65536"/>
              <a:gd name="T16" fmla="*/ 0 60000 65536"/>
              <a:gd name="T17" fmla="*/ 0 60000 65536"/>
              <a:gd name="T18" fmla="*/ 0 60000 65536"/>
              <a:gd name="T19" fmla="*/ 0 60000 65536"/>
              <a:gd name="T20" fmla="*/ 0 60000 65536"/>
              <a:gd name="T21" fmla="*/ 0 w 722"/>
              <a:gd name="T22" fmla="*/ 0 h 1447"/>
              <a:gd name="T23" fmla="*/ 722 w 722"/>
              <a:gd name="T24" fmla="*/ 1447 h 144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22" h="1447">
                <a:moveTo>
                  <a:pt x="722" y="1251"/>
                </a:moveTo>
                <a:cubicBezTo>
                  <a:pt x="605" y="1349"/>
                  <a:pt x="489" y="1447"/>
                  <a:pt x="392" y="1447"/>
                </a:cubicBezTo>
                <a:cubicBezTo>
                  <a:pt x="295" y="1447"/>
                  <a:pt x="203" y="1376"/>
                  <a:pt x="138" y="1251"/>
                </a:cubicBezTo>
                <a:cubicBezTo>
                  <a:pt x="73" y="1126"/>
                  <a:pt x="0" y="879"/>
                  <a:pt x="3" y="697"/>
                </a:cubicBezTo>
                <a:cubicBezTo>
                  <a:pt x="6" y="515"/>
                  <a:pt x="83" y="272"/>
                  <a:pt x="153" y="157"/>
                </a:cubicBezTo>
                <a:cubicBezTo>
                  <a:pt x="223" y="42"/>
                  <a:pt x="338" y="0"/>
                  <a:pt x="423" y="7"/>
                </a:cubicBezTo>
                <a:cubicBezTo>
                  <a:pt x="508" y="14"/>
                  <a:pt x="612" y="161"/>
                  <a:pt x="662" y="201"/>
                </a:cubicBezTo>
              </a:path>
            </a:pathLst>
          </a:custGeom>
          <a:noFill/>
          <a:ln w="25400">
            <a:solidFill>
              <a:sysClr val="windowText" lastClr="000000"/>
            </a:solidFill>
            <a:round/>
            <a:headEnd/>
            <a:tailEnd type="stealth" w="lg" len="lg"/>
          </a:ln>
          <a:extLst>
            <a:ext uri="{909E8E84-426E-40DD-AFC4-6F175D3DCCD1}">
              <a14:hiddenFill xmlns:a14="http://schemas.microsoft.com/office/drawing/2010/main">
                <a:solidFill>
                  <a:srgbClr val="FFFFFF"/>
                </a:solid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26" name="任意多边形 26">
            <a:extLst>
              <a:ext uri="{FF2B5EF4-FFF2-40B4-BE49-F238E27FC236}">
                <a16:creationId xmlns:a16="http://schemas.microsoft.com/office/drawing/2014/main" id="{E502F08E-54E9-4A15-8997-78A7356C5CBF}"/>
              </a:ext>
            </a:extLst>
          </p:cNvPr>
          <p:cNvSpPr/>
          <p:nvPr/>
        </p:nvSpPr>
        <p:spPr>
          <a:xfrm>
            <a:off x="2470150" y="2169146"/>
            <a:ext cx="2874963" cy="4319588"/>
          </a:xfrm>
          <a:custGeom>
            <a:avLst/>
            <a:gdLst>
              <a:gd name="connsiteX0" fmla="*/ 807738 w 2874532"/>
              <a:gd name="connsiteY0" fmla="*/ 3903406 h 4319190"/>
              <a:gd name="connsiteX1" fmla="*/ 143858 w 2874532"/>
              <a:gd name="connsiteY1" fmla="*/ 3991088 h 4319190"/>
              <a:gd name="connsiteX2" fmla="*/ 269119 w 2874532"/>
              <a:gd name="connsiteY2" fmla="*/ 295910 h 4319190"/>
              <a:gd name="connsiteX3" fmla="*/ 2874532 w 2874532"/>
              <a:gd name="connsiteY3" fmla="*/ 496327 h 4319190"/>
            </a:gdLst>
            <a:ahLst/>
            <a:cxnLst>
              <a:cxn ang="0">
                <a:pos x="connsiteX0" y="connsiteY0"/>
              </a:cxn>
              <a:cxn ang="0">
                <a:pos x="connsiteX1" y="connsiteY1"/>
              </a:cxn>
              <a:cxn ang="0">
                <a:pos x="connsiteX2" y="connsiteY2"/>
              </a:cxn>
              <a:cxn ang="0">
                <a:pos x="connsiteX3" y="connsiteY3"/>
              </a:cxn>
            </a:cxnLst>
            <a:rect l="l" t="t" r="r" b="b"/>
            <a:pathLst>
              <a:path w="2874532" h="4319190">
                <a:moveTo>
                  <a:pt x="807738" y="3903406"/>
                </a:moveTo>
                <a:cubicBezTo>
                  <a:pt x="520683" y="4247871"/>
                  <a:pt x="233628" y="4592337"/>
                  <a:pt x="143858" y="3991088"/>
                </a:cubicBezTo>
                <a:cubicBezTo>
                  <a:pt x="54088" y="3389839"/>
                  <a:pt x="-185993" y="878370"/>
                  <a:pt x="269119" y="295910"/>
                </a:cubicBezTo>
                <a:cubicBezTo>
                  <a:pt x="724231" y="-286550"/>
                  <a:pt x="1799381" y="104888"/>
                  <a:pt x="2874532" y="496327"/>
                </a:cubicBezTo>
              </a:path>
            </a:pathLst>
          </a:custGeom>
          <a:noFill/>
          <a:ln w="25400" cap="flat" cmpd="sng" algn="ctr">
            <a:solidFill>
              <a:sysClr val="windowText" lastClr="000000"/>
            </a:solidFill>
            <a:prstDash val="solid"/>
            <a:tailEnd type="stealth" w="lg" len="lg"/>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white"/>
              </a:solidFill>
              <a:effectLst/>
              <a:uLnTx/>
              <a:uFillTx/>
              <a:latin typeface="Candara"/>
              <a:ea typeface="华文楷体" panose="02010600040101010101" pitchFamily="2" charset="-122"/>
              <a:cs typeface="+mn-cs"/>
            </a:endParaRPr>
          </a:p>
        </p:txBody>
      </p:sp>
      <p:sp>
        <p:nvSpPr>
          <p:cNvPr id="27" name="Rectangle 35">
            <a:extLst>
              <a:ext uri="{FF2B5EF4-FFF2-40B4-BE49-F238E27FC236}">
                <a16:creationId xmlns:a16="http://schemas.microsoft.com/office/drawing/2014/main" id="{E6D47EA0-DFB6-480B-9724-3F66F6B82C0E}"/>
              </a:ext>
            </a:extLst>
          </p:cNvPr>
          <p:cNvSpPr>
            <a:spLocks noChangeArrowheads="1"/>
          </p:cNvSpPr>
          <p:nvPr/>
        </p:nvSpPr>
        <p:spPr bwMode="auto">
          <a:xfrm>
            <a:off x="7716838" y="2075484"/>
            <a:ext cx="1308100" cy="1135062"/>
          </a:xfrm>
          <a:prstGeom prst="rect">
            <a:avLst/>
          </a:prstGeom>
          <a:solidFill>
            <a:schemeClr val="accent6">
              <a:lumMod val="20000"/>
              <a:lumOff val="80000"/>
            </a:schemeClr>
          </a:solidFill>
          <a:ln w="25400">
            <a:solidFill>
              <a:sysClr val="windowText" lastClr="000000"/>
            </a:solidFill>
            <a:prstDash val="dash"/>
            <a:miter lim="800000"/>
            <a:headEnd/>
            <a:tailEnd/>
          </a:ln>
        </p:spPr>
        <p:txBody>
          <a:bodyPr lIns="68580" tIns="0" rIns="68580" bIns="0"/>
          <a:lstStyle/>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x</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2</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14</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1</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2</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14</a:t>
            </a:r>
            <a:endPar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endParaRP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1</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x</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p>
        </p:txBody>
      </p:sp>
      <p:sp>
        <p:nvSpPr>
          <p:cNvPr id="28" name="Rectangle 20">
            <a:extLst>
              <a:ext uri="{FF2B5EF4-FFF2-40B4-BE49-F238E27FC236}">
                <a16:creationId xmlns:a16="http://schemas.microsoft.com/office/drawing/2014/main" id="{B7CD627C-1462-47A2-BA84-1C2F0D6EC652}"/>
              </a:ext>
            </a:extLst>
          </p:cNvPr>
          <p:cNvSpPr>
            <a:spLocks noChangeArrowheads="1"/>
          </p:cNvSpPr>
          <p:nvPr/>
        </p:nvSpPr>
        <p:spPr bwMode="auto">
          <a:xfrm>
            <a:off x="8688388" y="3442321"/>
            <a:ext cx="627062"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68580" tIns="34290" rIns="68580" bIns="34290"/>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just" eaLnBrk="0" fontAlgn="base" hangingPunct="0">
              <a:spcBef>
                <a:spcPct val="0"/>
              </a:spcBef>
              <a:spcAft>
                <a:spcPct val="0"/>
              </a:spcAft>
            </a:pPr>
            <a:r>
              <a:rPr lang="en-US" altLang="zh-CN" i="1">
                <a:solidFill>
                  <a:prstClr val="black"/>
                </a:solidFill>
                <a:latin typeface="Times New Roman" panose="02020603050405020304" pitchFamily="18" charset="0"/>
              </a:rPr>
              <a:t>B</a:t>
            </a:r>
            <a:r>
              <a:rPr lang="en-US" altLang="zh-CN" i="1" baseline="-25000">
                <a:solidFill>
                  <a:prstClr val="black"/>
                </a:solidFill>
                <a:latin typeface="Times New Roman" panose="02020603050405020304" pitchFamily="18" charset="0"/>
              </a:rPr>
              <a:t>6</a:t>
            </a:r>
            <a:endParaRPr lang="en-US" altLang="zh-CN" i="1">
              <a:solidFill>
                <a:prstClr val="black"/>
              </a:solidFill>
              <a:latin typeface="Times New Roman" panose="02020603050405020304" pitchFamily="18" charset="0"/>
            </a:endParaRPr>
          </a:p>
        </p:txBody>
      </p:sp>
      <p:sp>
        <p:nvSpPr>
          <p:cNvPr id="8" name="文本框 7">
            <a:extLst>
              <a:ext uri="{FF2B5EF4-FFF2-40B4-BE49-F238E27FC236}">
                <a16:creationId xmlns:a16="http://schemas.microsoft.com/office/drawing/2014/main" id="{D3989111-3C15-4DA7-9BCB-201F75B76863}"/>
              </a:ext>
            </a:extLst>
          </p:cNvPr>
          <p:cNvSpPr txBox="1"/>
          <p:nvPr/>
        </p:nvSpPr>
        <p:spPr>
          <a:xfrm>
            <a:off x="9940925" y="3836050"/>
            <a:ext cx="934871" cy="2062103"/>
          </a:xfrm>
          <a:prstGeom prst="rect">
            <a:avLst/>
          </a:prstGeom>
          <a:noFill/>
        </p:spPr>
        <p:txBody>
          <a:bodyPr wrap="none" rtlCol="0">
            <a:spAutoFit/>
          </a:bodyPr>
          <a:lstStyle/>
          <a:p>
            <a:r>
              <a:rPr lang="en-US" altLang="zh-CN" sz="2400" dirty="0"/>
              <a:t>t</a:t>
            </a:r>
            <a:r>
              <a:rPr lang="en-US" altLang="zh-CN" sz="2400" baseline="-25000" dirty="0"/>
              <a:t>11</a:t>
            </a:r>
            <a:r>
              <a:rPr lang="en-US" altLang="zh-CN" sz="2400" dirty="0"/>
              <a:t>=t</a:t>
            </a:r>
            <a:r>
              <a:rPr lang="en-US" altLang="zh-CN" sz="2400" baseline="-25000" dirty="0"/>
              <a:t>2</a:t>
            </a:r>
          </a:p>
          <a:p>
            <a:r>
              <a:rPr lang="en-US" altLang="zh-CN" sz="2400" dirty="0"/>
              <a:t>t</a:t>
            </a:r>
            <a:r>
              <a:rPr lang="en-US" altLang="zh-CN" sz="2400" baseline="-25000" dirty="0"/>
              <a:t>12</a:t>
            </a:r>
            <a:r>
              <a:rPr lang="en-US" altLang="zh-CN" sz="2400" dirty="0"/>
              <a:t>=t</a:t>
            </a:r>
            <a:r>
              <a:rPr lang="en-US" altLang="zh-CN" sz="2400" baseline="-25000" dirty="0"/>
              <a:t>2</a:t>
            </a:r>
          </a:p>
          <a:p>
            <a:r>
              <a:rPr lang="en-US" altLang="zh-CN" sz="2400" dirty="0"/>
              <a:t>t</a:t>
            </a:r>
            <a:r>
              <a:rPr lang="en-US" altLang="zh-CN" sz="2400" baseline="-25000" dirty="0"/>
              <a:t>13</a:t>
            </a:r>
            <a:r>
              <a:rPr lang="en-US" altLang="zh-CN" sz="2400" dirty="0"/>
              <a:t>=t</a:t>
            </a:r>
            <a:r>
              <a:rPr lang="en-US" altLang="zh-CN" sz="2400" baseline="-25000" dirty="0"/>
              <a:t>1</a:t>
            </a:r>
          </a:p>
          <a:p>
            <a:r>
              <a:rPr lang="en-US" altLang="zh-CN" sz="2400" dirty="0"/>
              <a:t>t</a:t>
            </a:r>
            <a:r>
              <a:rPr lang="en-US" altLang="zh-CN" sz="2400" baseline="-25000" dirty="0"/>
              <a:t>15</a:t>
            </a:r>
            <a:r>
              <a:rPr lang="en-US" altLang="zh-CN" sz="2400" dirty="0"/>
              <a:t>=t</a:t>
            </a:r>
            <a:r>
              <a:rPr lang="en-US" altLang="zh-CN" sz="2400" baseline="-25000" dirty="0"/>
              <a:t>1</a:t>
            </a:r>
          </a:p>
          <a:p>
            <a:endParaRPr lang="en-US" altLang="zh-CN" sz="2400" baseline="-25000" dirty="0"/>
          </a:p>
          <a:p>
            <a:endParaRPr lang="zh-CN" altLang="en-US" sz="2400" baseline="-25000" dirty="0"/>
          </a:p>
        </p:txBody>
      </p:sp>
    </p:spTree>
    <p:extLst>
      <p:ext uri="{BB962C8B-B14F-4D97-AF65-F5344CB8AC3E}">
        <p14:creationId xmlns:p14="http://schemas.microsoft.com/office/powerpoint/2010/main" val="2393928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53" presetClass="entr" presetSubtype="16" fill="hold" grpId="0" nodeType="clickEffect">
                                  <p:stCondLst>
                                    <p:cond delay="0"/>
                                  </p:stCondLst>
                                  <p:childTnLst>
                                    <p:set>
                                      <p:cBhvr>
                                        <p:cTn id="17" dur="1" fill="hold">
                                          <p:stCondLst>
                                            <p:cond delay="0"/>
                                          </p:stCondLst>
                                        </p:cTn>
                                        <p:tgtEl>
                                          <p:spTgt spid="27">
                                            <p:bg/>
                                          </p:spTgt>
                                        </p:tgtEl>
                                        <p:attrNameLst>
                                          <p:attrName>style.visibility</p:attrName>
                                        </p:attrNameLst>
                                      </p:cBhvr>
                                      <p:to>
                                        <p:strVal val="visible"/>
                                      </p:to>
                                    </p:set>
                                    <p:anim calcmode="lin" valueType="num">
                                      <p:cBhvr>
                                        <p:cTn id="18" dur="500" fill="hold"/>
                                        <p:tgtEl>
                                          <p:spTgt spid="27">
                                            <p:bg/>
                                          </p:spTgt>
                                        </p:tgtEl>
                                        <p:attrNameLst>
                                          <p:attrName>ppt_w</p:attrName>
                                        </p:attrNameLst>
                                      </p:cBhvr>
                                      <p:tavLst>
                                        <p:tav tm="0">
                                          <p:val>
                                            <p:fltVal val="0"/>
                                          </p:val>
                                        </p:tav>
                                        <p:tav tm="100000">
                                          <p:val>
                                            <p:strVal val="#ppt_w"/>
                                          </p:val>
                                        </p:tav>
                                      </p:tavLst>
                                    </p:anim>
                                    <p:anim calcmode="lin" valueType="num">
                                      <p:cBhvr>
                                        <p:cTn id="19" dur="500" fill="hold"/>
                                        <p:tgtEl>
                                          <p:spTgt spid="27">
                                            <p:bg/>
                                          </p:spTgt>
                                        </p:tgtEl>
                                        <p:attrNameLst>
                                          <p:attrName>ppt_h</p:attrName>
                                        </p:attrNameLst>
                                      </p:cBhvr>
                                      <p:tavLst>
                                        <p:tav tm="0">
                                          <p:val>
                                            <p:fltVal val="0"/>
                                          </p:val>
                                        </p:tav>
                                        <p:tav tm="100000">
                                          <p:val>
                                            <p:strVal val="#ppt_h"/>
                                          </p:val>
                                        </p:tav>
                                      </p:tavLst>
                                    </p:anim>
                                    <p:animEffect transition="in" filter="fade">
                                      <p:cBhvr>
                                        <p:cTn id="20" dur="500"/>
                                        <p:tgtEl>
                                          <p:spTgt spid="27">
                                            <p:bg/>
                                          </p:spTgt>
                                        </p:tgtEl>
                                      </p:cBhvr>
                                    </p:animEffect>
                                  </p:childTnLst>
                                </p:cTn>
                              </p:par>
                              <p:par>
                                <p:cTn id="21" presetID="53" presetClass="entr" presetSubtype="16" fill="hold" grpId="0" nodeType="withEffect">
                                  <p:stCondLst>
                                    <p:cond delay="0"/>
                                  </p:stCondLst>
                                  <p:childTnLst>
                                    <p:set>
                                      <p:cBhvr>
                                        <p:cTn id="22" dur="1" fill="hold">
                                          <p:stCondLst>
                                            <p:cond delay="0"/>
                                          </p:stCondLst>
                                        </p:cTn>
                                        <p:tgtEl>
                                          <p:spTgt spid="27">
                                            <p:txEl>
                                              <p:pRg st="0" end="0"/>
                                            </p:txEl>
                                          </p:spTgt>
                                        </p:tgtEl>
                                        <p:attrNameLst>
                                          <p:attrName>style.visibility</p:attrName>
                                        </p:attrNameLst>
                                      </p:cBhvr>
                                      <p:to>
                                        <p:strVal val="visible"/>
                                      </p:to>
                                    </p:set>
                                    <p:anim calcmode="lin" valueType="num">
                                      <p:cBhvr>
                                        <p:cTn id="23" dur="500" fill="hold"/>
                                        <p:tgtEl>
                                          <p:spTgt spid="27">
                                            <p:txEl>
                                              <p:pRg st="0" end="0"/>
                                            </p:txEl>
                                          </p:spTgt>
                                        </p:tgtEl>
                                        <p:attrNameLst>
                                          <p:attrName>ppt_w</p:attrName>
                                        </p:attrNameLst>
                                      </p:cBhvr>
                                      <p:tavLst>
                                        <p:tav tm="0">
                                          <p:val>
                                            <p:fltVal val="0"/>
                                          </p:val>
                                        </p:tav>
                                        <p:tav tm="100000">
                                          <p:val>
                                            <p:strVal val="#ppt_w"/>
                                          </p:val>
                                        </p:tav>
                                      </p:tavLst>
                                    </p:anim>
                                    <p:anim calcmode="lin" valueType="num">
                                      <p:cBhvr>
                                        <p:cTn id="24" dur="500" fill="hold"/>
                                        <p:tgtEl>
                                          <p:spTgt spid="27">
                                            <p:txEl>
                                              <p:pRg st="0" end="0"/>
                                            </p:txEl>
                                          </p:spTgt>
                                        </p:tgtEl>
                                        <p:attrNameLst>
                                          <p:attrName>ppt_h</p:attrName>
                                        </p:attrNameLst>
                                      </p:cBhvr>
                                      <p:tavLst>
                                        <p:tav tm="0">
                                          <p:val>
                                            <p:fltVal val="0"/>
                                          </p:val>
                                        </p:tav>
                                        <p:tav tm="100000">
                                          <p:val>
                                            <p:strVal val="#ppt_h"/>
                                          </p:val>
                                        </p:tav>
                                      </p:tavLst>
                                    </p:anim>
                                    <p:animEffect transition="in" filter="fade">
                                      <p:cBhvr>
                                        <p:cTn id="25" dur="500"/>
                                        <p:tgtEl>
                                          <p:spTgt spid="27">
                                            <p:txEl>
                                              <p:pRg st="0" end="0"/>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53" presetClass="entr" presetSubtype="16" fill="hold" grpId="0" nodeType="clickEffect">
                                  <p:stCondLst>
                                    <p:cond delay="0"/>
                                  </p:stCondLst>
                                  <p:childTnLst>
                                    <p:set>
                                      <p:cBhvr>
                                        <p:cTn id="29" dur="1" fill="hold">
                                          <p:stCondLst>
                                            <p:cond delay="0"/>
                                          </p:stCondLst>
                                        </p:cTn>
                                        <p:tgtEl>
                                          <p:spTgt spid="27">
                                            <p:txEl>
                                              <p:pRg st="1" end="1"/>
                                            </p:txEl>
                                          </p:spTgt>
                                        </p:tgtEl>
                                        <p:attrNameLst>
                                          <p:attrName>style.visibility</p:attrName>
                                        </p:attrNameLst>
                                      </p:cBhvr>
                                      <p:to>
                                        <p:strVal val="visible"/>
                                      </p:to>
                                    </p:set>
                                    <p:anim calcmode="lin" valueType="num">
                                      <p:cBhvr>
                                        <p:cTn id="30" dur="500" fill="hold"/>
                                        <p:tgtEl>
                                          <p:spTgt spid="27">
                                            <p:txEl>
                                              <p:pRg st="1" end="1"/>
                                            </p:txEl>
                                          </p:spTgt>
                                        </p:tgtEl>
                                        <p:attrNameLst>
                                          <p:attrName>ppt_w</p:attrName>
                                        </p:attrNameLst>
                                      </p:cBhvr>
                                      <p:tavLst>
                                        <p:tav tm="0">
                                          <p:val>
                                            <p:fltVal val="0"/>
                                          </p:val>
                                        </p:tav>
                                        <p:tav tm="100000">
                                          <p:val>
                                            <p:strVal val="#ppt_w"/>
                                          </p:val>
                                        </p:tav>
                                      </p:tavLst>
                                    </p:anim>
                                    <p:anim calcmode="lin" valueType="num">
                                      <p:cBhvr>
                                        <p:cTn id="31" dur="500" fill="hold"/>
                                        <p:tgtEl>
                                          <p:spTgt spid="27">
                                            <p:txEl>
                                              <p:pRg st="1" end="1"/>
                                            </p:txEl>
                                          </p:spTgt>
                                        </p:tgtEl>
                                        <p:attrNameLst>
                                          <p:attrName>ppt_h</p:attrName>
                                        </p:attrNameLst>
                                      </p:cBhvr>
                                      <p:tavLst>
                                        <p:tav tm="0">
                                          <p:val>
                                            <p:fltVal val="0"/>
                                          </p:val>
                                        </p:tav>
                                        <p:tav tm="100000">
                                          <p:val>
                                            <p:strVal val="#ppt_h"/>
                                          </p:val>
                                        </p:tav>
                                      </p:tavLst>
                                    </p:anim>
                                    <p:animEffect transition="in" filter="fade">
                                      <p:cBhvr>
                                        <p:cTn id="32" dur="500"/>
                                        <p:tgtEl>
                                          <p:spTgt spid="27">
                                            <p:txEl>
                                              <p:pRg st="1" end="1"/>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53" presetClass="entr" presetSubtype="16" fill="hold" grpId="0" nodeType="clickEffect">
                                  <p:stCondLst>
                                    <p:cond delay="0"/>
                                  </p:stCondLst>
                                  <p:childTnLst>
                                    <p:set>
                                      <p:cBhvr>
                                        <p:cTn id="36" dur="1" fill="hold">
                                          <p:stCondLst>
                                            <p:cond delay="0"/>
                                          </p:stCondLst>
                                        </p:cTn>
                                        <p:tgtEl>
                                          <p:spTgt spid="27">
                                            <p:txEl>
                                              <p:pRg st="2" end="2"/>
                                            </p:txEl>
                                          </p:spTgt>
                                        </p:tgtEl>
                                        <p:attrNameLst>
                                          <p:attrName>style.visibility</p:attrName>
                                        </p:attrNameLst>
                                      </p:cBhvr>
                                      <p:to>
                                        <p:strVal val="visible"/>
                                      </p:to>
                                    </p:set>
                                    <p:anim calcmode="lin" valueType="num">
                                      <p:cBhvr>
                                        <p:cTn id="37" dur="500" fill="hold"/>
                                        <p:tgtEl>
                                          <p:spTgt spid="27">
                                            <p:txEl>
                                              <p:pRg st="2" end="2"/>
                                            </p:txEl>
                                          </p:spTgt>
                                        </p:tgtEl>
                                        <p:attrNameLst>
                                          <p:attrName>ppt_w</p:attrName>
                                        </p:attrNameLst>
                                      </p:cBhvr>
                                      <p:tavLst>
                                        <p:tav tm="0">
                                          <p:val>
                                            <p:fltVal val="0"/>
                                          </p:val>
                                        </p:tav>
                                        <p:tav tm="100000">
                                          <p:val>
                                            <p:strVal val="#ppt_w"/>
                                          </p:val>
                                        </p:tav>
                                      </p:tavLst>
                                    </p:anim>
                                    <p:anim calcmode="lin" valueType="num">
                                      <p:cBhvr>
                                        <p:cTn id="38" dur="500" fill="hold"/>
                                        <p:tgtEl>
                                          <p:spTgt spid="27">
                                            <p:txEl>
                                              <p:pRg st="2" end="2"/>
                                            </p:txEl>
                                          </p:spTgt>
                                        </p:tgtEl>
                                        <p:attrNameLst>
                                          <p:attrName>ppt_h</p:attrName>
                                        </p:attrNameLst>
                                      </p:cBhvr>
                                      <p:tavLst>
                                        <p:tav tm="0">
                                          <p:val>
                                            <p:fltVal val="0"/>
                                          </p:val>
                                        </p:tav>
                                        <p:tav tm="100000">
                                          <p:val>
                                            <p:strVal val="#ppt_h"/>
                                          </p:val>
                                        </p:tav>
                                      </p:tavLst>
                                    </p:anim>
                                    <p:animEffect transition="in" filter="fade">
                                      <p:cBhvr>
                                        <p:cTn id="39" dur="500"/>
                                        <p:tgtEl>
                                          <p:spTgt spid="27">
                                            <p:txEl>
                                              <p:pRg st="2" end="2"/>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53" presetClass="entr" presetSubtype="16" fill="hold" grpId="0" nodeType="clickEffect">
                                  <p:stCondLst>
                                    <p:cond delay="0"/>
                                  </p:stCondLst>
                                  <p:childTnLst>
                                    <p:set>
                                      <p:cBhvr>
                                        <p:cTn id="43" dur="1" fill="hold">
                                          <p:stCondLst>
                                            <p:cond delay="0"/>
                                          </p:stCondLst>
                                        </p:cTn>
                                        <p:tgtEl>
                                          <p:spTgt spid="27">
                                            <p:txEl>
                                              <p:pRg st="3" end="3"/>
                                            </p:txEl>
                                          </p:spTgt>
                                        </p:tgtEl>
                                        <p:attrNameLst>
                                          <p:attrName>style.visibility</p:attrName>
                                        </p:attrNameLst>
                                      </p:cBhvr>
                                      <p:to>
                                        <p:strVal val="visible"/>
                                      </p:to>
                                    </p:set>
                                    <p:anim calcmode="lin" valueType="num">
                                      <p:cBhvr>
                                        <p:cTn id="44" dur="500" fill="hold"/>
                                        <p:tgtEl>
                                          <p:spTgt spid="27">
                                            <p:txEl>
                                              <p:pRg st="3" end="3"/>
                                            </p:txEl>
                                          </p:spTgt>
                                        </p:tgtEl>
                                        <p:attrNameLst>
                                          <p:attrName>ppt_w</p:attrName>
                                        </p:attrNameLst>
                                      </p:cBhvr>
                                      <p:tavLst>
                                        <p:tav tm="0">
                                          <p:val>
                                            <p:fltVal val="0"/>
                                          </p:val>
                                        </p:tav>
                                        <p:tav tm="100000">
                                          <p:val>
                                            <p:strVal val="#ppt_w"/>
                                          </p:val>
                                        </p:tav>
                                      </p:tavLst>
                                    </p:anim>
                                    <p:anim calcmode="lin" valueType="num">
                                      <p:cBhvr>
                                        <p:cTn id="45" dur="500" fill="hold"/>
                                        <p:tgtEl>
                                          <p:spTgt spid="27">
                                            <p:txEl>
                                              <p:pRg st="3" end="3"/>
                                            </p:txEl>
                                          </p:spTgt>
                                        </p:tgtEl>
                                        <p:attrNameLst>
                                          <p:attrName>ppt_h</p:attrName>
                                        </p:attrNameLst>
                                      </p:cBhvr>
                                      <p:tavLst>
                                        <p:tav tm="0">
                                          <p:val>
                                            <p:fltVal val="0"/>
                                          </p:val>
                                        </p:tav>
                                        <p:tav tm="100000">
                                          <p:val>
                                            <p:strVal val="#ppt_h"/>
                                          </p:val>
                                        </p:tav>
                                      </p:tavLst>
                                    </p:anim>
                                    <p:animEffect transition="in" filter="fade">
                                      <p:cBhvr>
                                        <p:cTn id="46" dur="500"/>
                                        <p:tgtEl>
                                          <p:spTgt spid="27">
                                            <p:txEl>
                                              <p:pRg st="3" end="3"/>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53" presetClass="exit" presetSubtype="32" fill="hold" nodeType="clickEffect">
                                  <p:stCondLst>
                                    <p:cond delay="0"/>
                                  </p:stCondLst>
                                  <p:childTnLst>
                                    <p:anim calcmode="lin" valueType="num">
                                      <p:cBhvr>
                                        <p:cTn id="50" dur="500"/>
                                        <p:tgtEl>
                                          <p:spTgt spid="6">
                                            <p:txEl>
                                              <p:pRg st="0" end="0"/>
                                            </p:txEl>
                                          </p:spTgt>
                                        </p:tgtEl>
                                        <p:attrNameLst>
                                          <p:attrName>ppt_w</p:attrName>
                                        </p:attrNameLst>
                                      </p:cBhvr>
                                      <p:tavLst>
                                        <p:tav tm="0">
                                          <p:val>
                                            <p:strVal val="ppt_w"/>
                                          </p:val>
                                        </p:tav>
                                        <p:tav tm="100000">
                                          <p:val>
                                            <p:fltVal val="0"/>
                                          </p:val>
                                        </p:tav>
                                      </p:tavLst>
                                    </p:anim>
                                    <p:anim calcmode="lin" valueType="num">
                                      <p:cBhvr>
                                        <p:cTn id="51" dur="500"/>
                                        <p:tgtEl>
                                          <p:spTgt spid="6">
                                            <p:txEl>
                                              <p:pRg st="0" end="0"/>
                                            </p:txEl>
                                          </p:spTgt>
                                        </p:tgtEl>
                                        <p:attrNameLst>
                                          <p:attrName>ppt_h</p:attrName>
                                        </p:attrNameLst>
                                      </p:cBhvr>
                                      <p:tavLst>
                                        <p:tav tm="0">
                                          <p:val>
                                            <p:strVal val="ppt_h"/>
                                          </p:val>
                                        </p:tav>
                                        <p:tav tm="100000">
                                          <p:val>
                                            <p:fltVal val="0"/>
                                          </p:val>
                                        </p:tav>
                                      </p:tavLst>
                                    </p:anim>
                                    <p:animEffect transition="out" filter="fade">
                                      <p:cBhvr>
                                        <p:cTn id="52" dur="500"/>
                                        <p:tgtEl>
                                          <p:spTgt spid="6">
                                            <p:txEl>
                                              <p:pRg st="0" end="0"/>
                                            </p:txEl>
                                          </p:spTgt>
                                        </p:tgtEl>
                                      </p:cBhvr>
                                    </p:animEffect>
                                    <p:set>
                                      <p:cBhvr>
                                        <p:cTn id="53" dur="1" fill="hold">
                                          <p:stCondLst>
                                            <p:cond delay="499"/>
                                          </p:stCondLst>
                                        </p:cTn>
                                        <p:tgtEl>
                                          <p:spTgt spid="6">
                                            <p:txEl>
                                              <p:pRg st="0" end="0"/>
                                            </p:txEl>
                                          </p:spTgt>
                                        </p:tgtEl>
                                        <p:attrNameLst>
                                          <p:attrName>style.visibility</p:attrName>
                                        </p:attrNameLst>
                                      </p:cBhvr>
                                      <p:to>
                                        <p:strVal val="hidden"/>
                                      </p:to>
                                    </p:set>
                                  </p:childTnLst>
                                </p:cTn>
                              </p:par>
                              <p:par>
                                <p:cTn id="54" presetID="53" presetClass="exit" presetSubtype="32" fill="hold" nodeType="withEffect">
                                  <p:stCondLst>
                                    <p:cond delay="0"/>
                                  </p:stCondLst>
                                  <p:childTnLst>
                                    <p:anim calcmode="lin" valueType="num">
                                      <p:cBhvr>
                                        <p:cTn id="55" dur="500"/>
                                        <p:tgtEl>
                                          <p:spTgt spid="6">
                                            <p:txEl>
                                              <p:pRg st="1" end="1"/>
                                            </p:txEl>
                                          </p:spTgt>
                                        </p:tgtEl>
                                        <p:attrNameLst>
                                          <p:attrName>ppt_w</p:attrName>
                                        </p:attrNameLst>
                                      </p:cBhvr>
                                      <p:tavLst>
                                        <p:tav tm="0">
                                          <p:val>
                                            <p:strVal val="ppt_w"/>
                                          </p:val>
                                        </p:tav>
                                        <p:tav tm="100000">
                                          <p:val>
                                            <p:fltVal val="0"/>
                                          </p:val>
                                        </p:tav>
                                      </p:tavLst>
                                    </p:anim>
                                    <p:anim calcmode="lin" valueType="num">
                                      <p:cBhvr>
                                        <p:cTn id="56" dur="500"/>
                                        <p:tgtEl>
                                          <p:spTgt spid="6">
                                            <p:txEl>
                                              <p:pRg st="1" end="1"/>
                                            </p:txEl>
                                          </p:spTgt>
                                        </p:tgtEl>
                                        <p:attrNameLst>
                                          <p:attrName>ppt_h</p:attrName>
                                        </p:attrNameLst>
                                      </p:cBhvr>
                                      <p:tavLst>
                                        <p:tav tm="0">
                                          <p:val>
                                            <p:strVal val="ppt_h"/>
                                          </p:val>
                                        </p:tav>
                                        <p:tav tm="100000">
                                          <p:val>
                                            <p:fltVal val="0"/>
                                          </p:val>
                                        </p:tav>
                                      </p:tavLst>
                                    </p:anim>
                                    <p:animEffect transition="out" filter="fade">
                                      <p:cBhvr>
                                        <p:cTn id="57" dur="500"/>
                                        <p:tgtEl>
                                          <p:spTgt spid="6">
                                            <p:txEl>
                                              <p:pRg st="1" end="1"/>
                                            </p:txEl>
                                          </p:spTgt>
                                        </p:tgtEl>
                                      </p:cBhvr>
                                    </p:animEffect>
                                    <p:set>
                                      <p:cBhvr>
                                        <p:cTn id="58" dur="1" fill="hold">
                                          <p:stCondLst>
                                            <p:cond delay="499"/>
                                          </p:stCondLst>
                                        </p:cTn>
                                        <p:tgtEl>
                                          <p:spTgt spid="6">
                                            <p:txEl>
                                              <p:pRg st="1" end="1"/>
                                            </p:txEl>
                                          </p:spTgt>
                                        </p:tgtEl>
                                        <p:attrNameLst>
                                          <p:attrName>style.visibility</p:attrName>
                                        </p:attrNameLst>
                                      </p:cBhvr>
                                      <p:to>
                                        <p:strVal val="hidden"/>
                                      </p:to>
                                    </p:set>
                                  </p:childTnLst>
                                </p:cTn>
                              </p:par>
                              <p:par>
                                <p:cTn id="59" presetID="53" presetClass="exit" presetSubtype="32" fill="hold" nodeType="withEffect">
                                  <p:stCondLst>
                                    <p:cond delay="0"/>
                                  </p:stCondLst>
                                  <p:childTnLst>
                                    <p:anim calcmode="lin" valueType="num">
                                      <p:cBhvr>
                                        <p:cTn id="60" dur="500"/>
                                        <p:tgtEl>
                                          <p:spTgt spid="6">
                                            <p:txEl>
                                              <p:pRg st="2" end="2"/>
                                            </p:txEl>
                                          </p:spTgt>
                                        </p:tgtEl>
                                        <p:attrNameLst>
                                          <p:attrName>ppt_w</p:attrName>
                                        </p:attrNameLst>
                                      </p:cBhvr>
                                      <p:tavLst>
                                        <p:tav tm="0">
                                          <p:val>
                                            <p:strVal val="ppt_w"/>
                                          </p:val>
                                        </p:tav>
                                        <p:tav tm="100000">
                                          <p:val>
                                            <p:fltVal val="0"/>
                                          </p:val>
                                        </p:tav>
                                      </p:tavLst>
                                    </p:anim>
                                    <p:anim calcmode="lin" valueType="num">
                                      <p:cBhvr>
                                        <p:cTn id="61" dur="500"/>
                                        <p:tgtEl>
                                          <p:spTgt spid="6">
                                            <p:txEl>
                                              <p:pRg st="2" end="2"/>
                                            </p:txEl>
                                          </p:spTgt>
                                        </p:tgtEl>
                                        <p:attrNameLst>
                                          <p:attrName>ppt_h</p:attrName>
                                        </p:attrNameLst>
                                      </p:cBhvr>
                                      <p:tavLst>
                                        <p:tav tm="0">
                                          <p:val>
                                            <p:strVal val="ppt_h"/>
                                          </p:val>
                                        </p:tav>
                                        <p:tav tm="100000">
                                          <p:val>
                                            <p:fltVal val="0"/>
                                          </p:val>
                                        </p:tav>
                                      </p:tavLst>
                                    </p:anim>
                                    <p:animEffect transition="out" filter="fade">
                                      <p:cBhvr>
                                        <p:cTn id="62" dur="500"/>
                                        <p:tgtEl>
                                          <p:spTgt spid="6">
                                            <p:txEl>
                                              <p:pRg st="2" end="2"/>
                                            </p:txEl>
                                          </p:spTgt>
                                        </p:tgtEl>
                                      </p:cBhvr>
                                    </p:animEffect>
                                    <p:set>
                                      <p:cBhvr>
                                        <p:cTn id="63" dur="1" fill="hold">
                                          <p:stCondLst>
                                            <p:cond delay="499"/>
                                          </p:stCondLst>
                                        </p:cTn>
                                        <p:tgtEl>
                                          <p:spTgt spid="6">
                                            <p:txEl>
                                              <p:pRg st="2" end="2"/>
                                            </p:txEl>
                                          </p:spTgt>
                                        </p:tgtEl>
                                        <p:attrNameLst>
                                          <p:attrName>style.visibility</p:attrName>
                                        </p:attrNameLst>
                                      </p:cBhvr>
                                      <p:to>
                                        <p:strVal val="hidden"/>
                                      </p:to>
                                    </p:set>
                                  </p:childTnLst>
                                </p:cTn>
                              </p:par>
                              <p:par>
                                <p:cTn id="64" presetID="53" presetClass="exit" presetSubtype="32" fill="hold" nodeType="withEffect">
                                  <p:stCondLst>
                                    <p:cond delay="0"/>
                                  </p:stCondLst>
                                  <p:childTnLst>
                                    <p:anim calcmode="lin" valueType="num">
                                      <p:cBhvr>
                                        <p:cTn id="65" dur="500"/>
                                        <p:tgtEl>
                                          <p:spTgt spid="6">
                                            <p:txEl>
                                              <p:pRg st="3" end="3"/>
                                            </p:txEl>
                                          </p:spTgt>
                                        </p:tgtEl>
                                        <p:attrNameLst>
                                          <p:attrName>ppt_w</p:attrName>
                                        </p:attrNameLst>
                                      </p:cBhvr>
                                      <p:tavLst>
                                        <p:tav tm="0">
                                          <p:val>
                                            <p:strVal val="ppt_w"/>
                                          </p:val>
                                        </p:tav>
                                        <p:tav tm="100000">
                                          <p:val>
                                            <p:fltVal val="0"/>
                                          </p:val>
                                        </p:tav>
                                      </p:tavLst>
                                    </p:anim>
                                    <p:anim calcmode="lin" valueType="num">
                                      <p:cBhvr>
                                        <p:cTn id="66" dur="500"/>
                                        <p:tgtEl>
                                          <p:spTgt spid="6">
                                            <p:txEl>
                                              <p:pRg st="3" end="3"/>
                                            </p:txEl>
                                          </p:spTgt>
                                        </p:tgtEl>
                                        <p:attrNameLst>
                                          <p:attrName>ppt_h</p:attrName>
                                        </p:attrNameLst>
                                      </p:cBhvr>
                                      <p:tavLst>
                                        <p:tav tm="0">
                                          <p:val>
                                            <p:strVal val="ppt_h"/>
                                          </p:val>
                                        </p:tav>
                                        <p:tav tm="100000">
                                          <p:val>
                                            <p:fltVal val="0"/>
                                          </p:val>
                                        </p:tav>
                                      </p:tavLst>
                                    </p:anim>
                                    <p:animEffect transition="out" filter="fade">
                                      <p:cBhvr>
                                        <p:cTn id="67" dur="500"/>
                                        <p:tgtEl>
                                          <p:spTgt spid="6">
                                            <p:txEl>
                                              <p:pRg st="3" end="3"/>
                                            </p:txEl>
                                          </p:spTgt>
                                        </p:tgtEl>
                                      </p:cBhvr>
                                    </p:animEffect>
                                    <p:set>
                                      <p:cBhvr>
                                        <p:cTn id="68" dur="1" fill="hold">
                                          <p:stCondLst>
                                            <p:cond delay="499"/>
                                          </p:stCondLst>
                                        </p:cTn>
                                        <p:tgtEl>
                                          <p:spTgt spid="6">
                                            <p:txEl>
                                              <p:pRg st="3" end="3"/>
                                            </p:txEl>
                                          </p:spTgt>
                                        </p:tgtEl>
                                        <p:attrNameLst>
                                          <p:attrName>style.visibility</p:attrName>
                                        </p:attrNameLst>
                                      </p:cBhvr>
                                      <p:to>
                                        <p:strVal val="hidden"/>
                                      </p:to>
                                    </p:set>
                                  </p:childTnLst>
                                </p:cTn>
                              </p:par>
                              <p:par>
                                <p:cTn id="69" presetID="53" presetClass="exit" presetSubtype="32" fill="hold" nodeType="withEffect">
                                  <p:stCondLst>
                                    <p:cond delay="0"/>
                                  </p:stCondLst>
                                  <p:childTnLst>
                                    <p:anim calcmode="lin" valueType="num">
                                      <p:cBhvr>
                                        <p:cTn id="70" dur="500"/>
                                        <p:tgtEl>
                                          <p:spTgt spid="6">
                                            <p:txEl>
                                              <p:pRg st="4" end="4"/>
                                            </p:txEl>
                                          </p:spTgt>
                                        </p:tgtEl>
                                        <p:attrNameLst>
                                          <p:attrName>ppt_w</p:attrName>
                                        </p:attrNameLst>
                                      </p:cBhvr>
                                      <p:tavLst>
                                        <p:tav tm="0">
                                          <p:val>
                                            <p:strVal val="ppt_w"/>
                                          </p:val>
                                        </p:tav>
                                        <p:tav tm="100000">
                                          <p:val>
                                            <p:fltVal val="0"/>
                                          </p:val>
                                        </p:tav>
                                      </p:tavLst>
                                    </p:anim>
                                    <p:anim calcmode="lin" valueType="num">
                                      <p:cBhvr>
                                        <p:cTn id="71" dur="500"/>
                                        <p:tgtEl>
                                          <p:spTgt spid="6">
                                            <p:txEl>
                                              <p:pRg st="4" end="4"/>
                                            </p:txEl>
                                          </p:spTgt>
                                        </p:tgtEl>
                                        <p:attrNameLst>
                                          <p:attrName>ppt_h</p:attrName>
                                        </p:attrNameLst>
                                      </p:cBhvr>
                                      <p:tavLst>
                                        <p:tav tm="0">
                                          <p:val>
                                            <p:strVal val="ppt_h"/>
                                          </p:val>
                                        </p:tav>
                                        <p:tav tm="100000">
                                          <p:val>
                                            <p:fltVal val="0"/>
                                          </p:val>
                                        </p:tav>
                                      </p:tavLst>
                                    </p:anim>
                                    <p:animEffect transition="out" filter="fade">
                                      <p:cBhvr>
                                        <p:cTn id="72" dur="500"/>
                                        <p:tgtEl>
                                          <p:spTgt spid="6">
                                            <p:txEl>
                                              <p:pRg st="4" end="4"/>
                                            </p:txEl>
                                          </p:spTgt>
                                        </p:tgtEl>
                                      </p:cBhvr>
                                    </p:animEffect>
                                    <p:set>
                                      <p:cBhvr>
                                        <p:cTn id="73" dur="1" fill="hold">
                                          <p:stCondLst>
                                            <p:cond delay="499"/>
                                          </p:stCondLst>
                                        </p:cTn>
                                        <p:tgtEl>
                                          <p:spTgt spid="6">
                                            <p:txEl>
                                              <p:pRg st="4" end="4"/>
                                            </p:txEl>
                                          </p:spTgt>
                                        </p:tgtEl>
                                        <p:attrNameLst>
                                          <p:attrName>style.visibility</p:attrName>
                                        </p:attrNameLst>
                                      </p:cBhvr>
                                      <p:to>
                                        <p:strVal val="hidden"/>
                                      </p:to>
                                    </p:set>
                                  </p:childTnLst>
                                </p:cTn>
                              </p:par>
                              <p:par>
                                <p:cTn id="74" presetID="53" presetClass="exit" presetSubtype="32" fill="hold" nodeType="withEffect">
                                  <p:stCondLst>
                                    <p:cond delay="0"/>
                                  </p:stCondLst>
                                  <p:childTnLst>
                                    <p:anim calcmode="lin" valueType="num">
                                      <p:cBhvr>
                                        <p:cTn id="75" dur="500"/>
                                        <p:tgtEl>
                                          <p:spTgt spid="6">
                                            <p:txEl>
                                              <p:pRg st="5" end="5"/>
                                            </p:txEl>
                                          </p:spTgt>
                                        </p:tgtEl>
                                        <p:attrNameLst>
                                          <p:attrName>ppt_w</p:attrName>
                                        </p:attrNameLst>
                                      </p:cBhvr>
                                      <p:tavLst>
                                        <p:tav tm="0">
                                          <p:val>
                                            <p:strVal val="ppt_w"/>
                                          </p:val>
                                        </p:tav>
                                        <p:tav tm="100000">
                                          <p:val>
                                            <p:fltVal val="0"/>
                                          </p:val>
                                        </p:tav>
                                      </p:tavLst>
                                    </p:anim>
                                    <p:anim calcmode="lin" valueType="num">
                                      <p:cBhvr>
                                        <p:cTn id="76" dur="500"/>
                                        <p:tgtEl>
                                          <p:spTgt spid="6">
                                            <p:txEl>
                                              <p:pRg st="5" end="5"/>
                                            </p:txEl>
                                          </p:spTgt>
                                        </p:tgtEl>
                                        <p:attrNameLst>
                                          <p:attrName>ppt_h</p:attrName>
                                        </p:attrNameLst>
                                      </p:cBhvr>
                                      <p:tavLst>
                                        <p:tav tm="0">
                                          <p:val>
                                            <p:strVal val="ppt_h"/>
                                          </p:val>
                                        </p:tav>
                                        <p:tav tm="100000">
                                          <p:val>
                                            <p:fltVal val="0"/>
                                          </p:val>
                                        </p:tav>
                                      </p:tavLst>
                                    </p:anim>
                                    <p:animEffect transition="out" filter="fade">
                                      <p:cBhvr>
                                        <p:cTn id="77" dur="500"/>
                                        <p:tgtEl>
                                          <p:spTgt spid="6">
                                            <p:txEl>
                                              <p:pRg st="5" end="5"/>
                                            </p:txEl>
                                          </p:spTgt>
                                        </p:tgtEl>
                                      </p:cBhvr>
                                    </p:animEffect>
                                    <p:set>
                                      <p:cBhvr>
                                        <p:cTn id="78" dur="1" fill="hold">
                                          <p:stCondLst>
                                            <p:cond delay="499"/>
                                          </p:stCondLst>
                                        </p:cTn>
                                        <p:tgtEl>
                                          <p:spTgt spid="6">
                                            <p:txEl>
                                              <p:pRg st="5" end="5"/>
                                            </p:txEl>
                                          </p:spTgt>
                                        </p:tgtEl>
                                        <p:attrNameLst>
                                          <p:attrName>style.visibility</p:attrName>
                                        </p:attrNameLst>
                                      </p:cBhvr>
                                      <p:to>
                                        <p:strVal val="hidden"/>
                                      </p:to>
                                    </p:set>
                                  </p:childTnLst>
                                </p:cTn>
                              </p:par>
                              <p:par>
                                <p:cTn id="79" presetID="53" presetClass="exit" presetSubtype="32" fill="hold" nodeType="withEffect">
                                  <p:stCondLst>
                                    <p:cond delay="0"/>
                                  </p:stCondLst>
                                  <p:childTnLst>
                                    <p:anim calcmode="lin" valueType="num">
                                      <p:cBhvr>
                                        <p:cTn id="80" dur="500"/>
                                        <p:tgtEl>
                                          <p:spTgt spid="6">
                                            <p:txEl>
                                              <p:pRg st="6" end="6"/>
                                            </p:txEl>
                                          </p:spTgt>
                                        </p:tgtEl>
                                        <p:attrNameLst>
                                          <p:attrName>ppt_w</p:attrName>
                                        </p:attrNameLst>
                                      </p:cBhvr>
                                      <p:tavLst>
                                        <p:tav tm="0">
                                          <p:val>
                                            <p:strVal val="ppt_w"/>
                                          </p:val>
                                        </p:tav>
                                        <p:tav tm="100000">
                                          <p:val>
                                            <p:fltVal val="0"/>
                                          </p:val>
                                        </p:tav>
                                      </p:tavLst>
                                    </p:anim>
                                    <p:anim calcmode="lin" valueType="num">
                                      <p:cBhvr>
                                        <p:cTn id="81" dur="500"/>
                                        <p:tgtEl>
                                          <p:spTgt spid="6">
                                            <p:txEl>
                                              <p:pRg st="6" end="6"/>
                                            </p:txEl>
                                          </p:spTgt>
                                        </p:tgtEl>
                                        <p:attrNameLst>
                                          <p:attrName>ppt_h</p:attrName>
                                        </p:attrNameLst>
                                      </p:cBhvr>
                                      <p:tavLst>
                                        <p:tav tm="0">
                                          <p:val>
                                            <p:strVal val="ppt_h"/>
                                          </p:val>
                                        </p:tav>
                                        <p:tav tm="100000">
                                          <p:val>
                                            <p:fltVal val="0"/>
                                          </p:val>
                                        </p:tav>
                                      </p:tavLst>
                                    </p:anim>
                                    <p:animEffect transition="out" filter="fade">
                                      <p:cBhvr>
                                        <p:cTn id="82" dur="500"/>
                                        <p:tgtEl>
                                          <p:spTgt spid="6">
                                            <p:txEl>
                                              <p:pRg st="6" end="6"/>
                                            </p:txEl>
                                          </p:spTgt>
                                        </p:tgtEl>
                                      </p:cBhvr>
                                    </p:animEffect>
                                    <p:set>
                                      <p:cBhvr>
                                        <p:cTn id="83" dur="1" fill="hold">
                                          <p:stCondLst>
                                            <p:cond delay="499"/>
                                          </p:stCondLst>
                                        </p:cTn>
                                        <p:tgtEl>
                                          <p:spTgt spid="6">
                                            <p:txEl>
                                              <p:pRg st="6" end="6"/>
                                            </p:txEl>
                                          </p:spTgt>
                                        </p:tgtEl>
                                        <p:attrNameLst>
                                          <p:attrName>style.visibility</p:attrName>
                                        </p:attrNameLst>
                                      </p:cBhvr>
                                      <p:to>
                                        <p:strVal val="hidden"/>
                                      </p:to>
                                    </p:set>
                                  </p:childTnLst>
                                </p:cTn>
                              </p:par>
                              <p:par>
                                <p:cTn id="84" presetID="53" presetClass="exit" presetSubtype="32" fill="hold" nodeType="withEffect">
                                  <p:stCondLst>
                                    <p:cond delay="0"/>
                                  </p:stCondLst>
                                  <p:childTnLst>
                                    <p:anim calcmode="lin" valueType="num">
                                      <p:cBhvr>
                                        <p:cTn id="85" dur="500"/>
                                        <p:tgtEl>
                                          <p:spTgt spid="6">
                                            <p:txEl>
                                              <p:pRg st="7" end="7"/>
                                            </p:txEl>
                                          </p:spTgt>
                                        </p:tgtEl>
                                        <p:attrNameLst>
                                          <p:attrName>ppt_w</p:attrName>
                                        </p:attrNameLst>
                                      </p:cBhvr>
                                      <p:tavLst>
                                        <p:tav tm="0">
                                          <p:val>
                                            <p:strVal val="ppt_w"/>
                                          </p:val>
                                        </p:tav>
                                        <p:tav tm="100000">
                                          <p:val>
                                            <p:fltVal val="0"/>
                                          </p:val>
                                        </p:tav>
                                      </p:tavLst>
                                    </p:anim>
                                    <p:anim calcmode="lin" valueType="num">
                                      <p:cBhvr>
                                        <p:cTn id="86" dur="500"/>
                                        <p:tgtEl>
                                          <p:spTgt spid="6">
                                            <p:txEl>
                                              <p:pRg st="7" end="7"/>
                                            </p:txEl>
                                          </p:spTgt>
                                        </p:tgtEl>
                                        <p:attrNameLst>
                                          <p:attrName>ppt_h</p:attrName>
                                        </p:attrNameLst>
                                      </p:cBhvr>
                                      <p:tavLst>
                                        <p:tav tm="0">
                                          <p:val>
                                            <p:strVal val="ppt_h"/>
                                          </p:val>
                                        </p:tav>
                                        <p:tav tm="100000">
                                          <p:val>
                                            <p:fltVal val="0"/>
                                          </p:val>
                                        </p:tav>
                                      </p:tavLst>
                                    </p:anim>
                                    <p:animEffect transition="out" filter="fade">
                                      <p:cBhvr>
                                        <p:cTn id="87" dur="500"/>
                                        <p:tgtEl>
                                          <p:spTgt spid="6">
                                            <p:txEl>
                                              <p:pRg st="7" end="7"/>
                                            </p:txEl>
                                          </p:spTgt>
                                        </p:tgtEl>
                                      </p:cBhvr>
                                    </p:animEffect>
                                    <p:set>
                                      <p:cBhvr>
                                        <p:cTn id="88" dur="1" fill="hold">
                                          <p:stCondLst>
                                            <p:cond delay="499"/>
                                          </p:stCondLst>
                                        </p:cTn>
                                        <p:tgtEl>
                                          <p:spTgt spid="6">
                                            <p:txEl>
                                              <p:pRg st="7" end="7"/>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7" grpId="0" build="allAtOnce" animBg="1"/>
      <p:bldP spid="8" grpId="0"/>
    </p:bldLst>
  </p:timing>
</p:sld>
</file>

<file path=ppt/slides/slide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10.1</a:t>
            </a:r>
            <a:r>
              <a:rPr lang="zh-CN" altLang="en-US" dirty="0"/>
              <a:t>　优化技术介绍</a:t>
            </a:r>
          </a:p>
        </p:txBody>
      </p:sp>
      <p:sp>
        <p:nvSpPr>
          <p:cNvPr id="3" name="内容占位符 2"/>
          <p:cNvSpPr>
            <a:spLocks noGrp="1"/>
          </p:cNvSpPr>
          <p:nvPr>
            <p:ph idx="1"/>
          </p:nvPr>
        </p:nvSpPr>
        <p:spPr>
          <a:xfrm>
            <a:off x="487822" y="942764"/>
            <a:ext cx="10515599" cy="4760612"/>
          </a:xfrm>
        </p:spPr>
        <p:txBody>
          <a:bodyPr>
            <a:normAutofit/>
          </a:bodyPr>
          <a:lstStyle/>
          <a:p>
            <a:pPr>
              <a:lnSpc>
                <a:spcPct val="150000"/>
              </a:lnSpc>
              <a:defRPr/>
            </a:pPr>
            <a:r>
              <a:rPr lang="en-US" altLang="zh-CN" b="1" u="sng" dirty="0">
                <a:solidFill>
                  <a:srgbClr val="C00000"/>
                </a:solidFill>
              </a:rPr>
              <a:t>10.1.1 </a:t>
            </a:r>
            <a:r>
              <a:rPr lang="zh-CN" altLang="en-US" b="1" u="sng" dirty="0">
                <a:solidFill>
                  <a:srgbClr val="C00000"/>
                </a:solidFill>
              </a:rPr>
              <a:t>优化的分类</a:t>
            </a:r>
          </a:p>
          <a:p>
            <a:pPr>
              <a:lnSpc>
                <a:spcPct val="150000"/>
              </a:lnSpc>
              <a:defRPr/>
            </a:pPr>
            <a:r>
              <a:rPr lang="en-US" altLang="zh-CN" b="1" dirty="0"/>
              <a:t>10.1.2</a:t>
            </a:r>
            <a:r>
              <a:rPr lang="zh-CN" altLang="en-US" b="1" dirty="0"/>
              <a:t> 优化的思路</a:t>
            </a:r>
          </a:p>
          <a:p>
            <a:pPr>
              <a:lnSpc>
                <a:spcPct val="150000"/>
              </a:lnSpc>
              <a:defRPr/>
            </a:pPr>
            <a:r>
              <a:rPr lang="en-US" altLang="zh-CN" b="1" dirty="0"/>
              <a:t>10.1.3</a:t>
            </a:r>
            <a:r>
              <a:rPr lang="zh-CN" altLang="en-US" b="1" dirty="0"/>
              <a:t> 分析方法 </a:t>
            </a:r>
          </a:p>
          <a:p>
            <a:pPr>
              <a:lnSpc>
                <a:spcPct val="150000"/>
              </a:lnSpc>
              <a:defRPr/>
            </a:pPr>
            <a:r>
              <a:rPr lang="en-US" altLang="zh-CN" b="1" dirty="0"/>
              <a:t>10.1.4</a:t>
            </a:r>
            <a:r>
              <a:rPr lang="zh-CN" altLang="en-US" b="1" dirty="0"/>
              <a:t> 优化的顺序与重复</a:t>
            </a:r>
          </a:p>
        </p:txBody>
      </p:sp>
    </p:spTree>
    <p:extLst>
      <p:ext uri="{BB962C8B-B14F-4D97-AF65-F5344CB8AC3E}">
        <p14:creationId xmlns:p14="http://schemas.microsoft.com/office/powerpoint/2010/main" val="379018438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605116-DEBF-4DCD-872D-8AF7C3EA7D22}"/>
              </a:ext>
            </a:extLst>
          </p:cNvPr>
          <p:cNvSpPr>
            <a:spLocks noGrp="1"/>
          </p:cNvSpPr>
          <p:nvPr>
            <p:ph type="title"/>
          </p:nvPr>
        </p:nvSpPr>
        <p:spPr/>
        <p:txBody>
          <a:bodyPr/>
          <a:lstStyle/>
          <a:p>
            <a:r>
              <a:rPr lang="en-US" altLang="zh-CN" dirty="0"/>
              <a:t>10.2.3   </a:t>
            </a:r>
            <a:r>
              <a:rPr lang="zh-CN" altLang="en-US" dirty="0"/>
              <a:t>常用的优化方法</a:t>
            </a:r>
          </a:p>
        </p:txBody>
      </p:sp>
      <p:sp>
        <p:nvSpPr>
          <p:cNvPr id="3" name="内容占位符 2">
            <a:extLst>
              <a:ext uri="{FF2B5EF4-FFF2-40B4-BE49-F238E27FC236}">
                <a16:creationId xmlns:a16="http://schemas.microsoft.com/office/drawing/2014/main" id="{554158E9-B889-43B0-833A-67A5A55ABFF9}"/>
              </a:ext>
            </a:extLst>
          </p:cNvPr>
          <p:cNvSpPr>
            <a:spLocks noGrp="1"/>
          </p:cNvSpPr>
          <p:nvPr>
            <p:ph idx="1"/>
          </p:nvPr>
        </p:nvSpPr>
        <p:spPr>
          <a:xfrm>
            <a:off x="487822" y="942764"/>
            <a:ext cx="1606021" cy="713758"/>
          </a:xfrm>
        </p:spPr>
        <p:txBody>
          <a:bodyPr/>
          <a:lstStyle/>
          <a:p>
            <a:r>
              <a:rPr lang="zh-CN" altLang="en-US" dirty="0"/>
              <a:t>例</a:t>
            </a:r>
          </a:p>
        </p:txBody>
      </p:sp>
      <p:sp>
        <p:nvSpPr>
          <p:cNvPr id="5" name="Rectangle 25">
            <a:extLst>
              <a:ext uri="{FF2B5EF4-FFF2-40B4-BE49-F238E27FC236}">
                <a16:creationId xmlns:a16="http://schemas.microsoft.com/office/drawing/2014/main" id="{6B64FEB4-2627-4820-B51F-B83D116BA7F6}"/>
              </a:ext>
            </a:extLst>
          </p:cNvPr>
          <p:cNvSpPr>
            <a:spLocks noChangeArrowheads="1"/>
          </p:cNvSpPr>
          <p:nvPr/>
        </p:nvSpPr>
        <p:spPr bwMode="auto">
          <a:xfrm>
            <a:off x="7581279" y="3556793"/>
            <a:ext cx="1497012" cy="2330450"/>
          </a:xfrm>
          <a:prstGeom prst="rect">
            <a:avLst/>
          </a:prstGeom>
          <a:noFill/>
          <a:ln w="38100">
            <a:solidFill>
              <a:srgbClr val="FF0000"/>
            </a:solidFill>
            <a:prstDash val="lgDash"/>
            <a:miter lim="800000"/>
            <a:headEnd/>
            <a:tailEnd/>
          </a:ln>
          <a:extLst>
            <a:ext uri="{909E8E84-426E-40DD-AFC4-6F175D3DCCD1}">
              <a14:hiddenFill xmlns:a14="http://schemas.microsoft.com/office/drawing/2010/main">
                <a:solidFill>
                  <a:srgbClr val="FFFFFF"/>
                </a:solidFill>
              </a14:hiddenFill>
            </a:ext>
          </a:extLst>
        </p:spPr>
        <p:txBody>
          <a:bodyPr wrap="none" lIns="68580" tIns="34290" rIns="68580" bIns="34290" anchor="ct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fontAlgn="base">
              <a:spcBef>
                <a:spcPct val="0"/>
              </a:spcBef>
              <a:spcAft>
                <a:spcPct val="0"/>
              </a:spcAft>
            </a:pPr>
            <a:endParaRPr lang="zh-CN" altLang="en-US">
              <a:solidFill>
                <a:srgbClr val="000000"/>
              </a:solidFill>
              <a:ea typeface="楷体_GB2312" pitchFamily="49" charset="-122"/>
            </a:endParaRPr>
          </a:p>
        </p:txBody>
      </p:sp>
      <p:sp>
        <p:nvSpPr>
          <p:cNvPr id="6" name="Rectangle 35">
            <a:extLst>
              <a:ext uri="{FF2B5EF4-FFF2-40B4-BE49-F238E27FC236}">
                <a16:creationId xmlns:a16="http://schemas.microsoft.com/office/drawing/2014/main" id="{2531AAFE-22FC-4FDE-9B3B-B6F655EA4707}"/>
              </a:ext>
            </a:extLst>
          </p:cNvPr>
          <p:cNvSpPr>
            <a:spLocks noChangeArrowheads="1"/>
          </p:cNvSpPr>
          <p:nvPr/>
        </p:nvSpPr>
        <p:spPr bwMode="auto">
          <a:xfrm>
            <a:off x="7663829" y="3628231"/>
            <a:ext cx="1308100" cy="2214562"/>
          </a:xfrm>
          <a:prstGeom prst="rect">
            <a:avLst/>
          </a:prstGeom>
          <a:solidFill>
            <a:schemeClr val="bg1"/>
          </a:solidFill>
          <a:ln w="25400">
            <a:solidFill>
              <a:sysClr val="windowText" lastClr="000000"/>
            </a:solidFill>
            <a:miter lim="800000"/>
            <a:headEnd/>
            <a:tailEnd/>
          </a:ln>
          <a:effectLst>
            <a:outerShdw blurRad="50800" dist="50800" dir="2700000" algn="ctr" rotWithShape="0">
              <a:schemeClr val="tx1">
                <a:alpha val="40000"/>
              </a:schemeClr>
            </a:outerShdw>
          </a:effectLst>
        </p:spPr>
        <p:txBody>
          <a:bodyPr lIns="68580" tIns="0" rIns="68580" bIns="0"/>
          <a:lstStyle/>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x</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2</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14</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1</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2</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14</a:t>
            </a:r>
            <a:endPar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endParaRP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1</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x</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p>
        </p:txBody>
      </p:sp>
      <p:sp>
        <p:nvSpPr>
          <p:cNvPr id="7" name="Rectangle 33">
            <a:extLst>
              <a:ext uri="{FF2B5EF4-FFF2-40B4-BE49-F238E27FC236}">
                <a16:creationId xmlns:a16="http://schemas.microsoft.com/office/drawing/2014/main" id="{FB1EAEA5-A777-4EEF-A427-A44C426260F2}"/>
              </a:ext>
            </a:extLst>
          </p:cNvPr>
          <p:cNvSpPr>
            <a:spLocks noChangeArrowheads="1"/>
          </p:cNvSpPr>
          <p:nvPr/>
        </p:nvSpPr>
        <p:spPr bwMode="auto">
          <a:xfrm>
            <a:off x="3018804" y="3456781"/>
            <a:ext cx="1189037" cy="2403475"/>
          </a:xfrm>
          <a:prstGeom prst="rect">
            <a:avLst/>
          </a:prstGeom>
          <a:solidFill>
            <a:schemeClr val="bg1"/>
          </a:solidFill>
          <a:ln w="25400">
            <a:solidFill>
              <a:sysClr val="windowText" lastClr="000000"/>
            </a:solidFill>
            <a:miter lim="800000"/>
            <a:headEnd/>
            <a:tailEnd/>
          </a:ln>
          <a:effectLst>
            <a:outerShdw blurRad="50800" dist="50800" dir="2700000" algn="ctr" rotWithShape="0">
              <a:schemeClr val="tx1">
                <a:alpha val="40000"/>
              </a:schemeClr>
            </a:outerShdw>
          </a:effectLst>
        </p:spPr>
        <p:txBody>
          <a:bodyPr lIns="68580" tIns="0" rIns="68580" bIns="0"/>
          <a:lstStyle/>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x</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3</a:t>
            </a:r>
            <a:endPar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endParaRP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2</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5</a:t>
            </a:r>
            <a:endPar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endParaRP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4</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x</a:t>
            </a: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0" u="none" strike="noStrike" kern="0" cap="none" spc="0" normalizeH="0" baseline="0" noProof="0" dirty="0" err="1">
                <a:ln>
                  <a:noFill/>
                </a:ln>
                <a:solidFill>
                  <a:prstClr val="black"/>
                </a:solidFill>
                <a:effectLst/>
                <a:uLnTx/>
                <a:uFillTx/>
                <a:latin typeface="Times New Roman" pitchFamily="18" charset="0"/>
                <a:ea typeface="宋体" panose="02010600030101010101" pitchFamily="2" charset="-122"/>
              </a:rPr>
              <a:t>goto</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B</a:t>
            </a:r>
            <a:r>
              <a:rPr kumimoji="0" lang="en-US" altLang="zh-CN" sz="1800" b="1" i="0"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2</a:t>
            </a:r>
          </a:p>
        </p:txBody>
      </p:sp>
      <p:sp>
        <p:nvSpPr>
          <p:cNvPr id="10" name="Rectangle 4">
            <a:extLst>
              <a:ext uri="{FF2B5EF4-FFF2-40B4-BE49-F238E27FC236}">
                <a16:creationId xmlns:a16="http://schemas.microsoft.com/office/drawing/2014/main" id="{B11D5568-B19A-42E6-8F4F-B1F7DD369EE6}"/>
              </a:ext>
            </a:extLst>
          </p:cNvPr>
          <p:cNvSpPr>
            <a:spLocks noChangeArrowheads="1"/>
          </p:cNvSpPr>
          <p:nvPr/>
        </p:nvSpPr>
        <p:spPr bwMode="auto">
          <a:xfrm>
            <a:off x="5096841" y="1413668"/>
            <a:ext cx="1693863" cy="814388"/>
          </a:xfrm>
          <a:prstGeom prst="rect">
            <a:avLst/>
          </a:prstGeom>
          <a:solidFill>
            <a:schemeClr val="bg1"/>
          </a:solidFill>
          <a:ln w="25400">
            <a:solidFill>
              <a:sysClr val="windowText" lastClr="000000"/>
            </a:solidFill>
            <a:miter lim="800000"/>
            <a:headEnd/>
            <a:tailEnd/>
          </a:ln>
          <a:effectLst>
            <a:outerShdw blurRad="50800" dist="50800" dir="2700000" algn="ctr" rotWithShape="0">
              <a:schemeClr val="tx1">
                <a:alpha val="40000"/>
              </a:schemeClr>
            </a:outerShdw>
          </a:effectLst>
        </p:spPr>
        <p:txBody>
          <a:bodyPr lIns="68580" tIns="27000" rIns="68580" bIns="0"/>
          <a:lstStyle/>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a:ln>
                  <a:noFill/>
                </a:ln>
                <a:solidFill>
                  <a:prstClr val="black"/>
                </a:solidFill>
                <a:effectLst/>
                <a:uLnTx/>
                <a:uFillTx/>
                <a:latin typeface="Times New Roman" pitchFamily="18" charset="0"/>
                <a:ea typeface="宋体" panose="02010600030101010101" pitchFamily="2" charset="-122"/>
              </a:rPr>
              <a:t>i</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m </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sym typeface="Symbol" pitchFamily="18" charset="2"/>
              </a:rPr>
              <a:t></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1</a:t>
            </a:r>
          </a:p>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j</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n</a:t>
            </a:r>
          </a:p>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1</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4 </a:t>
            </a:r>
            <a:r>
              <a:rPr kumimoji="0" lang="en-US" altLang="zh-CN" sz="1800" b="1" i="0" u="none" strike="noStrike" kern="0" cap="none" spc="0" normalizeH="0" baseline="0" noProof="0" dirty="0">
                <a:ln>
                  <a:noFill/>
                </a:ln>
                <a:solidFill>
                  <a:prstClr val="black"/>
                </a:solidFill>
                <a:effectLst/>
                <a:uLnTx/>
                <a:uFillTx/>
                <a:latin typeface="宋体" pitchFamily="2" charset="-122"/>
                <a:ea typeface="宋体" panose="02010600030101010101" pitchFamily="2" charset="-122"/>
              </a:rPr>
              <a:t>*</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n</a:t>
            </a:r>
          </a:p>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v</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1</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p>
        </p:txBody>
      </p:sp>
      <p:sp>
        <p:nvSpPr>
          <p:cNvPr id="11" name="Rectangle 5">
            <a:extLst>
              <a:ext uri="{FF2B5EF4-FFF2-40B4-BE49-F238E27FC236}">
                <a16:creationId xmlns:a16="http://schemas.microsoft.com/office/drawing/2014/main" id="{44CC803B-2126-4D12-876B-8B534C06F5CD}"/>
              </a:ext>
            </a:extLst>
          </p:cNvPr>
          <p:cNvSpPr>
            <a:spLocks noChangeArrowheads="1"/>
          </p:cNvSpPr>
          <p:nvPr/>
        </p:nvSpPr>
        <p:spPr bwMode="auto">
          <a:xfrm>
            <a:off x="5093666" y="2551906"/>
            <a:ext cx="1711325" cy="814387"/>
          </a:xfrm>
          <a:prstGeom prst="rect">
            <a:avLst/>
          </a:prstGeom>
          <a:solidFill>
            <a:schemeClr val="bg1"/>
          </a:solidFill>
          <a:ln w="25400">
            <a:solidFill>
              <a:sysClr val="windowText" lastClr="000000"/>
            </a:solidFill>
            <a:miter lim="800000"/>
            <a:headEnd/>
            <a:tailEnd/>
          </a:ln>
          <a:effectLst>
            <a:outerShdw blurRad="50800" dist="50800" dir="2700000" algn="ctr" rotWithShape="0">
              <a:schemeClr val="tx1">
                <a:alpha val="40000"/>
              </a:schemeClr>
            </a:outerShdw>
          </a:effectLst>
        </p:spPr>
        <p:txBody>
          <a:bodyPr lIns="68580" tIns="27000" rIns="68580" bIns="27000"/>
          <a:lstStyle/>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a:ln>
                  <a:noFill/>
                </a:ln>
                <a:solidFill>
                  <a:prstClr val="black"/>
                </a:solidFill>
                <a:effectLst/>
                <a:uLnTx/>
                <a:uFillTx/>
                <a:latin typeface="Times New Roman" pitchFamily="18" charset="0"/>
                <a:ea typeface="宋体" panose="02010600030101010101" pitchFamily="2" charset="-122"/>
              </a:rPr>
              <a:t>i</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a:ln>
                  <a:noFill/>
                </a:ln>
                <a:solidFill>
                  <a:prstClr val="black"/>
                </a:solidFill>
                <a:effectLst/>
                <a:uLnTx/>
                <a:uFillTx/>
                <a:latin typeface="Times New Roman" pitchFamily="18" charset="0"/>
                <a:ea typeface="宋体" panose="02010600030101010101" pitchFamily="2" charset="-122"/>
              </a:rPr>
              <a:t>i</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+ 1</a:t>
            </a:r>
          </a:p>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2</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4 </a:t>
            </a:r>
            <a:r>
              <a:rPr kumimoji="0" lang="en-US" altLang="zh-CN" sz="1800" b="1" i="0" u="none" strike="noStrike" kern="0" cap="none" spc="0" normalizeH="0" baseline="0" noProof="0" dirty="0">
                <a:ln>
                  <a:noFill/>
                </a:ln>
                <a:solidFill>
                  <a:prstClr val="black"/>
                </a:solidFill>
                <a:effectLst/>
                <a:uLnTx/>
                <a:uFillTx/>
                <a:latin typeface="宋体" pitchFamily="2" charset="-122"/>
                <a:ea typeface="宋体" panose="02010600030101010101" pitchFamily="2" charset="-122"/>
              </a:rPr>
              <a:t>*</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a:ln>
                  <a:noFill/>
                </a:ln>
                <a:solidFill>
                  <a:prstClr val="black"/>
                </a:solidFill>
                <a:effectLst/>
                <a:uLnTx/>
                <a:uFillTx/>
                <a:latin typeface="Times New Roman" pitchFamily="18" charset="0"/>
                <a:ea typeface="宋体" panose="02010600030101010101" pitchFamily="2" charset="-122"/>
              </a:rPr>
              <a:t>i</a:t>
            </a:r>
            <a:endPar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endParaRPr>
          </a:p>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3</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2</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p>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if 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3</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&lt;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v</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err="1">
                <a:ln>
                  <a:noFill/>
                </a:ln>
                <a:solidFill>
                  <a:prstClr val="black"/>
                </a:solidFill>
                <a:effectLst/>
                <a:uLnTx/>
                <a:uFillTx/>
                <a:latin typeface="Times New Roman" pitchFamily="18" charset="0"/>
                <a:ea typeface="宋体" panose="02010600030101010101" pitchFamily="2" charset="-122"/>
              </a:rPr>
              <a:t>goto</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B</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2</a:t>
            </a:r>
          </a:p>
        </p:txBody>
      </p:sp>
      <p:sp>
        <p:nvSpPr>
          <p:cNvPr id="12" name="Rectangle 6">
            <a:extLst>
              <a:ext uri="{FF2B5EF4-FFF2-40B4-BE49-F238E27FC236}">
                <a16:creationId xmlns:a16="http://schemas.microsoft.com/office/drawing/2014/main" id="{4DF497AB-FA77-4742-8229-0F4908D809FB}"/>
              </a:ext>
            </a:extLst>
          </p:cNvPr>
          <p:cNvSpPr>
            <a:spLocks noChangeArrowheads="1"/>
          </p:cNvSpPr>
          <p:nvPr/>
        </p:nvSpPr>
        <p:spPr bwMode="auto">
          <a:xfrm>
            <a:off x="6917707" y="1396206"/>
            <a:ext cx="393698" cy="220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marL="0" marR="0" lvl="0" indent="0" algn="just" defTabSz="914400" eaLnBrk="0" fontAlgn="base" latinLnBrk="0" hangingPunct="0">
              <a:lnSpc>
                <a:spcPct val="100000"/>
              </a:lnSpc>
              <a:spcBef>
                <a:spcPct val="0"/>
              </a:spcBef>
              <a:spcAft>
                <a:spcPct val="0"/>
              </a:spcAft>
              <a:buClrTx/>
              <a:buSzTx/>
              <a:buFontTx/>
              <a:buNone/>
              <a:tabLst/>
              <a:defRPr/>
            </a:pPr>
            <a:r>
              <a:rPr kumimoji="0" lang="en-US" altLang="zh-CN" sz="1800" b="1" i="1"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B</a:t>
            </a:r>
            <a:r>
              <a:rPr kumimoji="0" lang="en-US" altLang="zh-CN" sz="1800" b="1" i="1" u="none" strike="noStrike" kern="0" cap="none" spc="0" normalizeH="0" baseline="-25000" noProof="0">
                <a:ln>
                  <a:noFill/>
                </a:ln>
                <a:solidFill>
                  <a:srgbClr val="000000"/>
                </a:solidFill>
                <a:effectLst/>
                <a:uLnTx/>
                <a:uFillTx/>
                <a:latin typeface="Times New Roman" panose="02020603050405020304" pitchFamily="18" charset="0"/>
                <a:ea typeface="宋体" panose="02010600030101010101" pitchFamily="2" charset="-122"/>
              </a:rPr>
              <a:t>1</a:t>
            </a:r>
            <a:endParaRPr kumimoji="0" lang="en-US" altLang="zh-CN" sz="1800" b="1" i="1"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13" name="Rectangle 7">
            <a:extLst>
              <a:ext uri="{FF2B5EF4-FFF2-40B4-BE49-F238E27FC236}">
                <a16:creationId xmlns:a16="http://schemas.microsoft.com/office/drawing/2014/main" id="{AAF4C1E1-1D64-472F-81CE-88CCBCAF9CAD}"/>
              </a:ext>
            </a:extLst>
          </p:cNvPr>
          <p:cNvSpPr>
            <a:spLocks noChangeArrowheads="1"/>
          </p:cNvSpPr>
          <p:nvPr/>
        </p:nvSpPr>
        <p:spPr bwMode="auto">
          <a:xfrm>
            <a:off x="6900250" y="2459831"/>
            <a:ext cx="627059" cy="325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68580" tIns="34290" rIns="68580" bIns="34290"/>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marL="0" marR="0" lvl="0" indent="0" algn="just" defTabSz="914400" eaLnBrk="0" fontAlgn="base" latinLnBrk="0" hangingPunct="0">
              <a:lnSpc>
                <a:spcPct val="100000"/>
              </a:lnSpc>
              <a:spcBef>
                <a:spcPct val="0"/>
              </a:spcBef>
              <a:spcAft>
                <a:spcPct val="0"/>
              </a:spcAft>
              <a:buClrTx/>
              <a:buSzTx/>
              <a:buFontTx/>
              <a:buNone/>
              <a:tabLst/>
              <a:defRPr/>
            </a:pPr>
            <a:r>
              <a:rPr kumimoji="0" lang="en-US" altLang="zh-CN" sz="1800" b="1" i="1"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B</a:t>
            </a:r>
            <a:r>
              <a:rPr kumimoji="0" lang="en-US" altLang="zh-CN" sz="1800" b="1" i="1" u="none" strike="noStrike" kern="0" cap="none" spc="0" normalizeH="0" baseline="-25000" noProof="0">
                <a:ln>
                  <a:noFill/>
                </a:ln>
                <a:solidFill>
                  <a:srgbClr val="000000"/>
                </a:solidFill>
                <a:effectLst/>
                <a:uLnTx/>
                <a:uFillTx/>
                <a:latin typeface="Times New Roman" panose="02020603050405020304" pitchFamily="18" charset="0"/>
                <a:ea typeface="宋体" panose="02010600030101010101" pitchFamily="2" charset="-122"/>
              </a:rPr>
              <a:t>2</a:t>
            </a:r>
            <a:endParaRPr kumimoji="0" lang="en-US" altLang="zh-CN" sz="1800" b="1" i="1"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14" name="Rectangle 8">
            <a:extLst>
              <a:ext uri="{FF2B5EF4-FFF2-40B4-BE49-F238E27FC236}">
                <a16:creationId xmlns:a16="http://schemas.microsoft.com/office/drawing/2014/main" id="{26B33561-1D41-4E6F-8DF7-9FDC17C23AAF}"/>
              </a:ext>
            </a:extLst>
          </p:cNvPr>
          <p:cNvSpPr>
            <a:spLocks noChangeArrowheads="1"/>
          </p:cNvSpPr>
          <p:nvPr/>
        </p:nvSpPr>
        <p:spPr bwMode="auto">
          <a:xfrm>
            <a:off x="5111129" y="3701256"/>
            <a:ext cx="1711325" cy="812800"/>
          </a:xfrm>
          <a:prstGeom prst="rect">
            <a:avLst/>
          </a:prstGeom>
          <a:solidFill>
            <a:schemeClr val="bg1"/>
          </a:solidFill>
          <a:ln w="25400">
            <a:solidFill>
              <a:sysClr val="windowText" lastClr="000000"/>
            </a:solidFill>
            <a:miter lim="800000"/>
            <a:headEnd/>
            <a:tailEnd/>
          </a:ln>
          <a:effectLst>
            <a:outerShdw blurRad="50800" dist="50800" dir="2700000" algn="ctr" rotWithShape="0">
              <a:schemeClr val="tx1">
                <a:alpha val="40000"/>
              </a:schemeClr>
            </a:outerShdw>
          </a:effectLst>
        </p:spPr>
        <p:txBody>
          <a:bodyPr lIns="68580" tIns="27000" rIns="68580" bIns="27000"/>
          <a:lstStyle/>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j </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j </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sym typeface="Symbol" pitchFamily="18" charset="2"/>
              </a:rPr>
              <a:t></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1</a:t>
            </a:r>
          </a:p>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4</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4 </a:t>
            </a:r>
            <a:r>
              <a:rPr kumimoji="0" lang="en-US" altLang="zh-CN" sz="1800" b="1" i="0" u="none" strike="noStrike" kern="0" cap="none" spc="0" normalizeH="0" baseline="0" noProof="0" dirty="0">
                <a:ln>
                  <a:noFill/>
                </a:ln>
                <a:solidFill>
                  <a:prstClr val="black"/>
                </a:solidFill>
                <a:effectLst/>
                <a:uLnTx/>
                <a:uFillTx/>
                <a:latin typeface="宋体" pitchFamily="2" charset="-122"/>
                <a:ea typeface="宋体" panose="02010600030101010101" pitchFamily="2" charset="-122"/>
              </a:rPr>
              <a:t>*</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j</a:t>
            </a:r>
          </a:p>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5</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4</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p>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if</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5</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&gt;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v</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err="1">
                <a:ln>
                  <a:noFill/>
                </a:ln>
                <a:solidFill>
                  <a:prstClr val="black"/>
                </a:solidFill>
                <a:effectLst/>
                <a:uLnTx/>
                <a:uFillTx/>
                <a:latin typeface="Times New Roman" pitchFamily="18" charset="0"/>
                <a:ea typeface="宋体" panose="02010600030101010101" pitchFamily="2" charset="-122"/>
              </a:rPr>
              <a:t>goto</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B</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3</a:t>
            </a:r>
          </a:p>
        </p:txBody>
      </p:sp>
      <p:sp>
        <p:nvSpPr>
          <p:cNvPr id="15" name="Line 9">
            <a:extLst>
              <a:ext uri="{FF2B5EF4-FFF2-40B4-BE49-F238E27FC236}">
                <a16:creationId xmlns:a16="http://schemas.microsoft.com/office/drawing/2014/main" id="{5403FF75-EBD7-4836-B46A-8FABC2D415DE}"/>
              </a:ext>
            </a:extLst>
          </p:cNvPr>
          <p:cNvSpPr>
            <a:spLocks noChangeShapeType="1"/>
          </p:cNvSpPr>
          <p:nvPr/>
        </p:nvSpPr>
        <p:spPr bwMode="auto">
          <a:xfrm>
            <a:off x="5928699" y="2235993"/>
            <a:ext cx="0" cy="315913"/>
          </a:xfrm>
          <a:prstGeom prst="line">
            <a:avLst/>
          </a:prstGeom>
          <a:noFill/>
          <a:ln w="25400">
            <a:solidFill>
              <a:sysClr val="windowText" lastClr="000000"/>
            </a:solidFill>
            <a:round/>
            <a:headEnd/>
            <a:tailEnd type="stealth" w="lg" len="lg"/>
          </a:ln>
          <a:extLst>
            <a:ext uri="{909E8E84-426E-40DD-AFC4-6F175D3DCCD1}">
              <a14:hiddenFill xmlns:a14="http://schemas.microsoft.com/office/drawing/2010/main">
                <a:no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16" name="Line 10">
            <a:extLst>
              <a:ext uri="{FF2B5EF4-FFF2-40B4-BE49-F238E27FC236}">
                <a16:creationId xmlns:a16="http://schemas.microsoft.com/office/drawing/2014/main" id="{D49DD322-9E79-49A1-BFF4-660ED17918A1}"/>
              </a:ext>
            </a:extLst>
          </p:cNvPr>
          <p:cNvSpPr>
            <a:spLocks noChangeShapeType="1"/>
          </p:cNvSpPr>
          <p:nvPr/>
        </p:nvSpPr>
        <p:spPr bwMode="auto">
          <a:xfrm>
            <a:off x="5911237" y="3385343"/>
            <a:ext cx="0" cy="315913"/>
          </a:xfrm>
          <a:prstGeom prst="line">
            <a:avLst/>
          </a:prstGeom>
          <a:noFill/>
          <a:ln w="25400">
            <a:solidFill>
              <a:sysClr val="windowText" lastClr="000000"/>
            </a:solidFill>
            <a:round/>
            <a:headEnd/>
            <a:tailEnd type="stealth" w="lg" len="lg"/>
          </a:ln>
          <a:extLst>
            <a:ext uri="{909E8E84-426E-40DD-AFC4-6F175D3DCCD1}">
              <a14:hiddenFill xmlns:a14="http://schemas.microsoft.com/office/drawing/2010/main">
                <a:no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17" name="Rectangle 11">
            <a:extLst>
              <a:ext uri="{FF2B5EF4-FFF2-40B4-BE49-F238E27FC236}">
                <a16:creationId xmlns:a16="http://schemas.microsoft.com/office/drawing/2014/main" id="{6B284D0B-A375-4796-A94D-F22C2B2907B4}"/>
              </a:ext>
            </a:extLst>
          </p:cNvPr>
          <p:cNvSpPr>
            <a:spLocks noChangeArrowheads="1"/>
          </p:cNvSpPr>
          <p:nvPr/>
        </p:nvSpPr>
        <p:spPr bwMode="auto">
          <a:xfrm>
            <a:off x="5111129" y="4863306"/>
            <a:ext cx="1725612" cy="304800"/>
          </a:xfrm>
          <a:prstGeom prst="rect">
            <a:avLst/>
          </a:prstGeom>
          <a:solidFill>
            <a:schemeClr val="bg1"/>
          </a:solidFill>
          <a:ln w="25400">
            <a:solidFill>
              <a:sysClr val="windowText" lastClr="000000"/>
            </a:solidFill>
            <a:miter lim="800000"/>
            <a:headEnd/>
            <a:tailEnd/>
          </a:ln>
          <a:effectLst>
            <a:outerShdw blurRad="50800" dist="50800" dir="2700000" algn="ctr" rotWithShape="0">
              <a:schemeClr val="tx1">
                <a:alpha val="40000"/>
              </a:schemeClr>
            </a:outerShdw>
          </a:effectLst>
        </p:spPr>
        <p:txBody>
          <a:bodyPr lIns="67500" tIns="0" rIns="0" bIns="0"/>
          <a:lstStyle/>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if</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a:ln>
                  <a:noFill/>
                </a:ln>
                <a:solidFill>
                  <a:prstClr val="black"/>
                </a:solidFill>
                <a:effectLst/>
                <a:uLnTx/>
                <a:uFillTx/>
                <a:latin typeface="Times New Roman" pitchFamily="18" charset="0"/>
                <a:ea typeface="宋体" panose="02010600030101010101" pitchFamily="2" charset="-122"/>
              </a:rPr>
              <a:t>i</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&gt;=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j </a:t>
            </a:r>
            <a:r>
              <a:rPr kumimoji="0" lang="en-US" altLang="zh-CN" sz="1800" b="1" i="1" u="none" strike="noStrike" kern="0" cap="none" spc="0" normalizeH="0" baseline="0" noProof="0" dirty="0" err="1">
                <a:ln>
                  <a:noFill/>
                </a:ln>
                <a:solidFill>
                  <a:prstClr val="black"/>
                </a:solidFill>
                <a:effectLst/>
                <a:uLnTx/>
                <a:uFillTx/>
                <a:latin typeface="Times New Roman" pitchFamily="18" charset="0"/>
                <a:ea typeface="宋体" panose="02010600030101010101" pitchFamily="2" charset="-122"/>
              </a:rPr>
              <a:t>goto</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B</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6</a:t>
            </a:r>
          </a:p>
        </p:txBody>
      </p:sp>
      <p:sp>
        <p:nvSpPr>
          <p:cNvPr id="18" name="Line 12">
            <a:extLst>
              <a:ext uri="{FF2B5EF4-FFF2-40B4-BE49-F238E27FC236}">
                <a16:creationId xmlns:a16="http://schemas.microsoft.com/office/drawing/2014/main" id="{B703117E-9B17-4A5A-86E1-8C591BF9456E}"/>
              </a:ext>
            </a:extLst>
          </p:cNvPr>
          <p:cNvSpPr>
            <a:spLocks noChangeShapeType="1"/>
          </p:cNvSpPr>
          <p:nvPr/>
        </p:nvSpPr>
        <p:spPr bwMode="auto">
          <a:xfrm>
            <a:off x="5911237" y="4533106"/>
            <a:ext cx="0" cy="319087"/>
          </a:xfrm>
          <a:prstGeom prst="line">
            <a:avLst/>
          </a:prstGeom>
          <a:noFill/>
          <a:ln w="25400">
            <a:solidFill>
              <a:sysClr val="windowText" lastClr="000000"/>
            </a:solidFill>
            <a:round/>
            <a:headEnd/>
            <a:tailEnd type="stealth" w="lg" len="lg"/>
          </a:ln>
          <a:extLst>
            <a:ext uri="{909E8E84-426E-40DD-AFC4-6F175D3DCCD1}">
              <a14:hiddenFill xmlns:a14="http://schemas.microsoft.com/office/drawing/2010/main">
                <a:no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19" name="Rectangle 14">
            <a:extLst>
              <a:ext uri="{FF2B5EF4-FFF2-40B4-BE49-F238E27FC236}">
                <a16:creationId xmlns:a16="http://schemas.microsoft.com/office/drawing/2014/main" id="{0D3533E9-7E7C-4C66-A122-6F34F1CC40BB}"/>
              </a:ext>
            </a:extLst>
          </p:cNvPr>
          <p:cNvSpPr>
            <a:spLocks noChangeArrowheads="1"/>
          </p:cNvSpPr>
          <p:nvPr/>
        </p:nvSpPr>
        <p:spPr bwMode="auto">
          <a:xfrm>
            <a:off x="6917717" y="4768056"/>
            <a:ext cx="625472"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68580" tIns="34290" rIns="68580" bIns="34290"/>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marL="0" marR="0" lvl="0" indent="0" algn="just" defTabSz="914400" eaLnBrk="0" fontAlgn="base" latinLnBrk="0" hangingPunct="0">
              <a:lnSpc>
                <a:spcPct val="100000"/>
              </a:lnSpc>
              <a:spcBef>
                <a:spcPct val="0"/>
              </a:spcBef>
              <a:spcAft>
                <a:spcPct val="0"/>
              </a:spcAft>
              <a:buClrTx/>
              <a:buSzTx/>
              <a:buFontTx/>
              <a:buNone/>
              <a:tabLst/>
              <a:defRPr/>
            </a:pPr>
            <a:r>
              <a:rPr kumimoji="0" lang="en-US" altLang="zh-CN" sz="1800" b="1" i="1"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B</a:t>
            </a:r>
            <a:r>
              <a:rPr kumimoji="0" lang="en-US" altLang="zh-CN" sz="1800" b="1" i="1" u="none" strike="noStrike" kern="0" cap="none" spc="0" normalizeH="0" baseline="-25000" noProof="0">
                <a:ln>
                  <a:noFill/>
                </a:ln>
                <a:solidFill>
                  <a:srgbClr val="000000"/>
                </a:solidFill>
                <a:effectLst/>
                <a:uLnTx/>
                <a:uFillTx/>
                <a:latin typeface="Times New Roman" panose="02020603050405020304" pitchFamily="18" charset="0"/>
                <a:ea typeface="宋体" panose="02010600030101010101" pitchFamily="2" charset="-122"/>
              </a:rPr>
              <a:t>4</a:t>
            </a:r>
            <a:endParaRPr kumimoji="0" lang="en-US" altLang="zh-CN" sz="1800" b="1" i="1"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20" name="Rectangle 15">
            <a:extLst>
              <a:ext uri="{FF2B5EF4-FFF2-40B4-BE49-F238E27FC236}">
                <a16:creationId xmlns:a16="http://schemas.microsoft.com/office/drawing/2014/main" id="{6DF6F761-4B91-4F52-95D4-8BB9448003BB}"/>
              </a:ext>
            </a:extLst>
          </p:cNvPr>
          <p:cNvSpPr>
            <a:spLocks noChangeArrowheads="1"/>
          </p:cNvSpPr>
          <p:nvPr/>
        </p:nvSpPr>
        <p:spPr bwMode="auto">
          <a:xfrm>
            <a:off x="6914542" y="3609181"/>
            <a:ext cx="628647"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68580" tIns="34290" rIns="68580" bIns="34290"/>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marL="0" marR="0" lvl="0" indent="0" algn="just" defTabSz="914400" eaLnBrk="0" fontAlgn="base" latinLnBrk="0" hangingPunct="0">
              <a:lnSpc>
                <a:spcPct val="100000"/>
              </a:lnSpc>
              <a:spcBef>
                <a:spcPct val="0"/>
              </a:spcBef>
              <a:spcAft>
                <a:spcPct val="0"/>
              </a:spcAft>
              <a:buClrTx/>
              <a:buSzTx/>
              <a:buFontTx/>
              <a:buNone/>
              <a:tabLst/>
              <a:defRPr/>
            </a:pPr>
            <a:r>
              <a:rPr kumimoji="0" lang="en-US" altLang="zh-CN" sz="1800" b="1" i="1"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B</a:t>
            </a:r>
            <a:r>
              <a:rPr kumimoji="0" lang="en-US" altLang="zh-CN" sz="1800" b="1" i="1" u="none" strike="noStrike" kern="0" cap="none" spc="0" normalizeH="0" baseline="-25000" noProof="0">
                <a:ln>
                  <a:noFill/>
                </a:ln>
                <a:solidFill>
                  <a:srgbClr val="000000"/>
                </a:solidFill>
                <a:effectLst/>
                <a:uLnTx/>
                <a:uFillTx/>
                <a:latin typeface="Times New Roman" panose="02020603050405020304" pitchFamily="18" charset="0"/>
                <a:ea typeface="宋体" panose="02010600030101010101" pitchFamily="2" charset="-122"/>
              </a:rPr>
              <a:t>3</a:t>
            </a:r>
            <a:endParaRPr kumimoji="0" lang="en-US" altLang="zh-CN" sz="1800" b="1" i="1"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21" name="Rectangle 16">
            <a:extLst>
              <a:ext uri="{FF2B5EF4-FFF2-40B4-BE49-F238E27FC236}">
                <a16:creationId xmlns:a16="http://schemas.microsoft.com/office/drawing/2014/main" id="{DC0F3A7A-4628-49A8-A343-C0299E166EDC}"/>
              </a:ext>
            </a:extLst>
          </p:cNvPr>
          <p:cNvSpPr>
            <a:spLocks noChangeArrowheads="1"/>
          </p:cNvSpPr>
          <p:nvPr/>
        </p:nvSpPr>
        <p:spPr bwMode="auto">
          <a:xfrm>
            <a:off x="2542554" y="3484661"/>
            <a:ext cx="514347" cy="325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68580" tIns="34290" rIns="68580" bIns="34290"/>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marL="0" marR="0" lvl="0" indent="0" algn="just" defTabSz="914400" eaLnBrk="0" fontAlgn="base" latinLnBrk="0" hangingPunct="0">
              <a:lnSpc>
                <a:spcPct val="100000"/>
              </a:lnSpc>
              <a:spcBef>
                <a:spcPct val="0"/>
              </a:spcBef>
              <a:spcAft>
                <a:spcPct val="0"/>
              </a:spcAft>
              <a:buClrTx/>
              <a:buSzTx/>
              <a:buFontTx/>
              <a:buNone/>
              <a:tabLst/>
              <a:defRPr/>
            </a:pPr>
            <a:r>
              <a:rPr kumimoji="0" lang="en-US" altLang="zh-CN" sz="1800" b="1" i="1"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B</a:t>
            </a:r>
            <a:r>
              <a:rPr kumimoji="0" lang="en-US" altLang="zh-CN" sz="1800" b="1" i="1" u="none" strike="noStrike" kern="0" cap="none" spc="0" normalizeH="0" baseline="-25000" noProof="0">
                <a:ln>
                  <a:noFill/>
                </a:ln>
                <a:solidFill>
                  <a:srgbClr val="000000"/>
                </a:solidFill>
                <a:effectLst/>
                <a:uLnTx/>
                <a:uFillTx/>
                <a:latin typeface="Times New Roman" panose="02020603050405020304" pitchFamily="18" charset="0"/>
                <a:ea typeface="宋体" panose="02010600030101010101" pitchFamily="2" charset="-122"/>
              </a:rPr>
              <a:t>5</a:t>
            </a:r>
            <a:endParaRPr kumimoji="0" lang="en-US" altLang="zh-CN" sz="1800" b="1" i="1"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22" name="Line 18">
            <a:extLst>
              <a:ext uri="{FF2B5EF4-FFF2-40B4-BE49-F238E27FC236}">
                <a16:creationId xmlns:a16="http://schemas.microsoft.com/office/drawing/2014/main" id="{367762FE-AC16-43FC-8854-5493A01F855C}"/>
              </a:ext>
            </a:extLst>
          </p:cNvPr>
          <p:cNvSpPr>
            <a:spLocks noChangeShapeType="1"/>
          </p:cNvSpPr>
          <p:nvPr/>
        </p:nvSpPr>
        <p:spPr bwMode="auto">
          <a:xfrm flipH="1">
            <a:off x="4225321" y="5168106"/>
            <a:ext cx="1503355" cy="293687"/>
          </a:xfrm>
          <a:prstGeom prst="line">
            <a:avLst/>
          </a:prstGeom>
          <a:noFill/>
          <a:ln w="25400">
            <a:solidFill>
              <a:sysClr val="windowText" lastClr="000000"/>
            </a:solidFill>
            <a:round/>
            <a:headEnd/>
            <a:tailEnd type="stealth" w="lg" len="lg"/>
          </a:ln>
          <a:extLst>
            <a:ext uri="{909E8E84-426E-40DD-AFC4-6F175D3DCCD1}">
              <a14:hiddenFill xmlns:a14="http://schemas.microsoft.com/office/drawing/2010/main">
                <a:no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23" name="Line 19">
            <a:extLst>
              <a:ext uri="{FF2B5EF4-FFF2-40B4-BE49-F238E27FC236}">
                <a16:creationId xmlns:a16="http://schemas.microsoft.com/office/drawing/2014/main" id="{EB9D6AD3-825E-4461-970E-116952CB30E6}"/>
              </a:ext>
            </a:extLst>
          </p:cNvPr>
          <p:cNvSpPr>
            <a:spLocks noChangeShapeType="1"/>
          </p:cNvSpPr>
          <p:nvPr/>
        </p:nvSpPr>
        <p:spPr bwMode="auto">
          <a:xfrm>
            <a:off x="6111261" y="5168106"/>
            <a:ext cx="1487480" cy="293687"/>
          </a:xfrm>
          <a:prstGeom prst="line">
            <a:avLst/>
          </a:prstGeom>
          <a:noFill/>
          <a:ln w="25400">
            <a:solidFill>
              <a:sysClr val="windowText" lastClr="000000"/>
            </a:solidFill>
            <a:round/>
            <a:headEnd/>
            <a:tailEnd type="stealth" w="lg" len="lg"/>
          </a:ln>
          <a:extLst>
            <a:ext uri="{909E8E84-426E-40DD-AFC4-6F175D3DCCD1}">
              <a14:hiddenFill xmlns:a14="http://schemas.microsoft.com/office/drawing/2010/main">
                <a:no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24" name="Freeform 21">
            <a:extLst>
              <a:ext uri="{FF2B5EF4-FFF2-40B4-BE49-F238E27FC236}">
                <a16:creationId xmlns:a16="http://schemas.microsoft.com/office/drawing/2014/main" id="{847FF29A-8CFE-4F7B-9796-54CE5501864E}"/>
              </a:ext>
            </a:extLst>
          </p:cNvPr>
          <p:cNvSpPr>
            <a:spLocks/>
          </p:cNvSpPr>
          <p:nvPr/>
        </p:nvSpPr>
        <p:spPr bwMode="auto">
          <a:xfrm rot="367755">
            <a:off x="4384902" y="2384782"/>
            <a:ext cx="768346" cy="1097720"/>
          </a:xfrm>
          <a:custGeom>
            <a:avLst/>
            <a:gdLst>
              <a:gd name="T0" fmla="*/ 2147483646 w 722"/>
              <a:gd name="T1" fmla="*/ 2147483646 h 1447"/>
              <a:gd name="T2" fmla="*/ 2147483646 w 722"/>
              <a:gd name="T3" fmla="*/ 2147483646 h 1447"/>
              <a:gd name="T4" fmla="*/ 2147483646 w 722"/>
              <a:gd name="T5" fmla="*/ 2147483646 h 1447"/>
              <a:gd name="T6" fmla="*/ 2147483646 w 722"/>
              <a:gd name="T7" fmla="*/ 2147483646 h 1447"/>
              <a:gd name="T8" fmla="*/ 2147483646 w 722"/>
              <a:gd name="T9" fmla="*/ 2147483646 h 1447"/>
              <a:gd name="T10" fmla="*/ 2147483646 w 722"/>
              <a:gd name="T11" fmla="*/ 2147483646 h 1447"/>
              <a:gd name="T12" fmla="*/ 2147483646 w 722"/>
              <a:gd name="T13" fmla="*/ 2147483646 h 1447"/>
              <a:gd name="T14" fmla="*/ 0 60000 65536"/>
              <a:gd name="T15" fmla="*/ 0 60000 65536"/>
              <a:gd name="T16" fmla="*/ 0 60000 65536"/>
              <a:gd name="T17" fmla="*/ 0 60000 65536"/>
              <a:gd name="T18" fmla="*/ 0 60000 65536"/>
              <a:gd name="T19" fmla="*/ 0 60000 65536"/>
              <a:gd name="T20" fmla="*/ 0 60000 65536"/>
              <a:gd name="T21" fmla="*/ 0 w 722"/>
              <a:gd name="T22" fmla="*/ 0 h 1447"/>
              <a:gd name="T23" fmla="*/ 722 w 722"/>
              <a:gd name="T24" fmla="*/ 1447 h 144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22" h="1447">
                <a:moveTo>
                  <a:pt x="722" y="1251"/>
                </a:moveTo>
                <a:cubicBezTo>
                  <a:pt x="605" y="1349"/>
                  <a:pt x="489" y="1447"/>
                  <a:pt x="392" y="1447"/>
                </a:cubicBezTo>
                <a:cubicBezTo>
                  <a:pt x="295" y="1447"/>
                  <a:pt x="203" y="1376"/>
                  <a:pt x="138" y="1251"/>
                </a:cubicBezTo>
                <a:cubicBezTo>
                  <a:pt x="73" y="1126"/>
                  <a:pt x="0" y="879"/>
                  <a:pt x="3" y="697"/>
                </a:cubicBezTo>
                <a:cubicBezTo>
                  <a:pt x="6" y="515"/>
                  <a:pt x="83" y="272"/>
                  <a:pt x="153" y="157"/>
                </a:cubicBezTo>
                <a:cubicBezTo>
                  <a:pt x="223" y="42"/>
                  <a:pt x="338" y="0"/>
                  <a:pt x="423" y="7"/>
                </a:cubicBezTo>
                <a:cubicBezTo>
                  <a:pt x="508" y="14"/>
                  <a:pt x="612" y="161"/>
                  <a:pt x="662" y="201"/>
                </a:cubicBezTo>
              </a:path>
            </a:pathLst>
          </a:custGeom>
          <a:noFill/>
          <a:ln w="25400">
            <a:solidFill>
              <a:sysClr val="windowText" lastClr="000000"/>
            </a:solidFill>
            <a:round/>
            <a:headEnd/>
            <a:tailEnd type="stealth" w="lg" len="lg"/>
          </a:ln>
          <a:extLst>
            <a:ext uri="{909E8E84-426E-40DD-AFC4-6F175D3DCCD1}">
              <a14:hiddenFill xmlns:a14="http://schemas.microsoft.com/office/drawing/2010/main">
                <a:solidFill>
                  <a:srgbClr val="FFFFFF"/>
                </a:solid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25" name="Freeform 22">
            <a:extLst>
              <a:ext uri="{FF2B5EF4-FFF2-40B4-BE49-F238E27FC236}">
                <a16:creationId xmlns:a16="http://schemas.microsoft.com/office/drawing/2014/main" id="{A63A03B0-CE45-43E0-B415-6E0A707B7C9D}"/>
              </a:ext>
            </a:extLst>
          </p:cNvPr>
          <p:cNvSpPr>
            <a:spLocks/>
          </p:cNvSpPr>
          <p:nvPr/>
        </p:nvSpPr>
        <p:spPr bwMode="auto">
          <a:xfrm rot="190181">
            <a:off x="4394101" y="3547740"/>
            <a:ext cx="754058" cy="1106149"/>
          </a:xfrm>
          <a:custGeom>
            <a:avLst/>
            <a:gdLst>
              <a:gd name="T0" fmla="*/ 2147483646 w 722"/>
              <a:gd name="T1" fmla="*/ 2147483646 h 1447"/>
              <a:gd name="T2" fmla="*/ 2147483646 w 722"/>
              <a:gd name="T3" fmla="*/ 2147483646 h 1447"/>
              <a:gd name="T4" fmla="*/ 2147483646 w 722"/>
              <a:gd name="T5" fmla="*/ 2147483646 h 1447"/>
              <a:gd name="T6" fmla="*/ 2147483646 w 722"/>
              <a:gd name="T7" fmla="*/ 2147483646 h 1447"/>
              <a:gd name="T8" fmla="*/ 2147483646 w 722"/>
              <a:gd name="T9" fmla="*/ 2147483646 h 1447"/>
              <a:gd name="T10" fmla="*/ 2147483646 w 722"/>
              <a:gd name="T11" fmla="*/ 2147483646 h 1447"/>
              <a:gd name="T12" fmla="*/ 2147483646 w 722"/>
              <a:gd name="T13" fmla="*/ 2147483646 h 1447"/>
              <a:gd name="T14" fmla="*/ 0 60000 65536"/>
              <a:gd name="T15" fmla="*/ 0 60000 65536"/>
              <a:gd name="T16" fmla="*/ 0 60000 65536"/>
              <a:gd name="T17" fmla="*/ 0 60000 65536"/>
              <a:gd name="T18" fmla="*/ 0 60000 65536"/>
              <a:gd name="T19" fmla="*/ 0 60000 65536"/>
              <a:gd name="T20" fmla="*/ 0 60000 65536"/>
              <a:gd name="T21" fmla="*/ 0 w 722"/>
              <a:gd name="T22" fmla="*/ 0 h 1447"/>
              <a:gd name="T23" fmla="*/ 722 w 722"/>
              <a:gd name="T24" fmla="*/ 1447 h 144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22" h="1447">
                <a:moveTo>
                  <a:pt x="722" y="1251"/>
                </a:moveTo>
                <a:cubicBezTo>
                  <a:pt x="605" y="1349"/>
                  <a:pt x="489" y="1447"/>
                  <a:pt x="392" y="1447"/>
                </a:cubicBezTo>
                <a:cubicBezTo>
                  <a:pt x="295" y="1447"/>
                  <a:pt x="203" y="1376"/>
                  <a:pt x="138" y="1251"/>
                </a:cubicBezTo>
                <a:cubicBezTo>
                  <a:pt x="73" y="1126"/>
                  <a:pt x="0" y="879"/>
                  <a:pt x="3" y="697"/>
                </a:cubicBezTo>
                <a:cubicBezTo>
                  <a:pt x="6" y="515"/>
                  <a:pt x="83" y="272"/>
                  <a:pt x="153" y="157"/>
                </a:cubicBezTo>
                <a:cubicBezTo>
                  <a:pt x="223" y="42"/>
                  <a:pt x="338" y="0"/>
                  <a:pt x="423" y="7"/>
                </a:cubicBezTo>
                <a:cubicBezTo>
                  <a:pt x="508" y="14"/>
                  <a:pt x="612" y="161"/>
                  <a:pt x="662" y="201"/>
                </a:cubicBezTo>
              </a:path>
            </a:pathLst>
          </a:custGeom>
          <a:noFill/>
          <a:ln w="25400">
            <a:solidFill>
              <a:sysClr val="windowText" lastClr="000000"/>
            </a:solidFill>
            <a:round/>
            <a:headEnd/>
            <a:tailEnd type="stealth" w="lg" len="lg"/>
          </a:ln>
          <a:extLst>
            <a:ext uri="{909E8E84-426E-40DD-AFC4-6F175D3DCCD1}">
              <a14:hiddenFill xmlns:a14="http://schemas.microsoft.com/office/drawing/2010/main">
                <a:solidFill>
                  <a:srgbClr val="FFFFFF"/>
                </a:solid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26" name="任意多边形 26">
            <a:extLst>
              <a:ext uri="{FF2B5EF4-FFF2-40B4-BE49-F238E27FC236}">
                <a16:creationId xmlns:a16="http://schemas.microsoft.com/office/drawing/2014/main" id="{D63778AA-1EF8-41F3-819C-B02C816F6051}"/>
              </a:ext>
            </a:extLst>
          </p:cNvPr>
          <p:cNvSpPr/>
          <p:nvPr/>
        </p:nvSpPr>
        <p:spPr>
          <a:xfrm>
            <a:off x="2417141" y="1994693"/>
            <a:ext cx="2874963" cy="4319588"/>
          </a:xfrm>
          <a:custGeom>
            <a:avLst/>
            <a:gdLst>
              <a:gd name="connsiteX0" fmla="*/ 807738 w 2874532"/>
              <a:gd name="connsiteY0" fmla="*/ 3903406 h 4319190"/>
              <a:gd name="connsiteX1" fmla="*/ 143858 w 2874532"/>
              <a:gd name="connsiteY1" fmla="*/ 3991088 h 4319190"/>
              <a:gd name="connsiteX2" fmla="*/ 269119 w 2874532"/>
              <a:gd name="connsiteY2" fmla="*/ 295910 h 4319190"/>
              <a:gd name="connsiteX3" fmla="*/ 2874532 w 2874532"/>
              <a:gd name="connsiteY3" fmla="*/ 496327 h 4319190"/>
            </a:gdLst>
            <a:ahLst/>
            <a:cxnLst>
              <a:cxn ang="0">
                <a:pos x="connsiteX0" y="connsiteY0"/>
              </a:cxn>
              <a:cxn ang="0">
                <a:pos x="connsiteX1" y="connsiteY1"/>
              </a:cxn>
              <a:cxn ang="0">
                <a:pos x="connsiteX2" y="connsiteY2"/>
              </a:cxn>
              <a:cxn ang="0">
                <a:pos x="connsiteX3" y="connsiteY3"/>
              </a:cxn>
            </a:cxnLst>
            <a:rect l="l" t="t" r="r" b="b"/>
            <a:pathLst>
              <a:path w="2874532" h="4319190">
                <a:moveTo>
                  <a:pt x="807738" y="3903406"/>
                </a:moveTo>
                <a:cubicBezTo>
                  <a:pt x="520683" y="4247871"/>
                  <a:pt x="233628" y="4592337"/>
                  <a:pt x="143858" y="3991088"/>
                </a:cubicBezTo>
                <a:cubicBezTo>
                  <a:pt x="54088" y="3389839"/>
                  <a:pt x="-185993" y="878370"/>
                  <a:pt x="269119" y="295910"/>
                </a:cubicBezTo>
                <a:cubicBezTo>
                  <a:pt x="724231" y="-286550"/>
                  <a:pt x="1799381" y="104888"/>
                  <a:pt x="2874532" y="496327"/>
                </a:cubicBezTo>
              </a:path>
            </a:pathLst>
          </a:custGeom>
          <a:noFill/>
          <a:ln w="25400" cap="flat" cmpd="sng" algn="ctr">
            <a:solidFill>
              <a:sysClr val="windowText" lastClr="000000"/>
            </a:solidFill>
            <a:prstDash val="solid"/>
            <a:tailEnd type="stealth" w="lg" len="lg"/>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white"/>
              </a:solidFill>
              <a:effectLst/>
              <a:uLnTx/>
              <a:uFillTx/>
              <a:latin typeface="Candara"/>
              <a:ea typeface="华文楷体" panose="02010600040101010101" pitchFamily="2" charset="-122"/>
              <a:cs typeface="+mn-cs"/>
            </a:endParaRPr>
          </a:p>
        </p:txBody>
      </p:sp>
      <p:sp>
        <p:nvSpPr>
          <p:cNvPr id="27" name="Rectangle 35">
            <a:extLst>
              <a:ext uri="{FF2B5EF4-FFF2-40B4-BE49-F238E27FC236}">
                <a16:creationId xmlns:a16="http://schemas.microsoft.com/office/drawing/2014/main" id="{A1779F13-B6BD-4DCB-84C8-BA666069029F}"/>
              </a:ext>
            </a:extLst>
          </p:cNvPr>
          <p:cNvSpPr>
            <a:spLocks noChangeArrowheads="1"/>
          </p:cNvSpPr>
          <p:nvPr/>
        </p:nvSpPr>
        <p:spPr bwMode="auto">
          <a:xfrm>
            <a:off x="7663829" y="1901031"/>
            <a:ext cx="1308100" cy="1135062"/>
          </a:xfrm>
          <a:prstGeom prst="rect">
            <a:avLst/>
          </a:prstGeom>
          <a:solidFill>
            <a:schemeClr val="accent6">
              <a:lumMod val="20000"/>
              <a:lumOff val="80000"/>
            </a:schemeClr>
          </a:solidFill>
          <a:ln w="25400">
            <a:solidFill>
              <a:sysClr val="windowText" lastClr="000000"/>
            </a:solidFill>
            <a:prstDash val="dash"/>
            <a:miter lim="800000"/>
            <a:headEnd/>
            <a:tailEnd/>
          </a:ln>
        </p:spPr>
        <p:txBody>
          <a:bodyPr lIns="68580" tIns="0" rIns="68580" bIns="0"/>
          <a:lstStyle/>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x</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2</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14</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1</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2</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14</a:t>
            </a:r>
            <a:endPar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endParaRP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1</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x</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p>
        </p:txBody>
      </p:sp>
      <p:sp>
        <p:nvSpPr>
          <p:cNvPr id="28" name="Rectangle 20">
            <a:extLst>
              <a:ext uri="{FF2B5EF4-FFF2-40B4-BE49-F238E27FC236}">
                <a16:creationId xmlns:a16="http://schemas.microsoft.com/office/drawing/2014/main" id="{54368C1F-DF58-4FC9-A30A-561D0EE6DD14}"/>
              </a:ext>
            </a:extLst>
          </p:cNvPr>
          <p:cNvSpPr>
            <a:spLocks noChangeArrowheads="1"/>
          </p:cNvSpPr>
          <p:nvPr/>
        </p:nvSpPr>
        <p:spPr bwMode="auto">
          <a:xfrm>
            <a:off x="8635379" y="3267868"/>
            <a:ext cx="627062"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68580" tIns="34290" rIns="68580" bIns="34290"/>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just" eaLnBrk="0" fontAlgn="base" hangingPunct="0">
              <a:spcBef>
                <a:spcPct val="0"/>
              </a:spcBef>
              <a:spcAft>
                <a:spcPct val="0"/>
              </a:spcAft>
            </a:pPr>
            <a:r>
              <a:rPr lang="en-US" altLang="zh-CN" i="1">
                <a:solidFill>
                  <a:prstClr val="black"/>
                </a:solidFill>
                <a:latin typeface="Times New Roman" panose="02020603050405020304" pitchFamily="18" charset="0"/>
              </a:rPr>
              <a:t>B</a:t>
            </a:r>
            <a:r>
              <a:rPr lang="en-US" altLang="zh-CN" i="1" baseline="-25000">
                <a:solidFill>
                  <a:prstClr val="black"/>
                </a:solidFill>
                <a:latin typeface="Times New Roman" panose="02020603050405020304" pitchFamily="18" charset="0"/>
              </a:rPr>
              <a:t>6</a:t>
            </a:r>
            <a:endParaRPr lang="en-US" altLang="zh-CN" i="1">
              <a:solidFill>
                <a:prstClr val="black"/>
              </a:solidFill>
              <a:latin typeface="Times New Roman" panose="02020603050405020304" pitchFamily="18" charset="0"/>
            </a:endParaRPr>
          </a:p>
        </p:txBody>
      </p:sp>
    </p:spTree>
    <p:extLst>
      <p:ext uri="{BB962C8B-B14F-4D97-AF65-F5344CB8AC3E}">
        <p14:creationId xmlns:p14="http://schemas.microsoft.com/office/powerpoint/2010/main" val="2314564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p:cTn id="7" dur="500" fill="hold"/>
                                        <p:tgtEl>
                                          <p:spTgt spid="6">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6">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6">
                                            <p:txEl>
                                              <p:pRg st="0" end="0"/>
                                            </p:txEl>
                                          </p:spTgt>
                                        </p:tgtEl>
                                      </p:cBhvr>
                                    </p:animEffect>
                                  </p:childTnLst>
                                </p:cTn>
                              </p:par>
                              <p:par>
                                <p:cTn id="10" presetID="53" presetClass="entr" presetSubtype="16" fill="hold" nodeType="with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 calcmode="lin" valueType="num">
                                      <p:cBhvr>
                                        <p:cTn id="12" dur="500" fill="hold"/>
                                        <p:tgtEl>
                                          <p:spTgt spid="6">
                                            <p:txEl>
                                              <p:pRg st="1" end="1"/>
                                            </p:txEl>
                                          </p:spTgt>
                                        </p:tgtEl>
                                        <p:attrNameLst>
                                          <p:attrName>ppt_w</p:attrName>
                                        </p:attrNameLst>
                                      </p:cBhvr>
                                      <p:tavLst>
                                        <p:tav tm="0">
                                          <p:val>
                                            <p:fltVal val="0"/>
                                          </p:val>
                                        </p:tav>
                                        <p:tav tm="100000">
                                          <p:val>
                                            <p:strVal val="#ppt_w"/>
                                          </p:val>
                                        </p:tav>
                                      </p:tavLst>
                                    </p:anim>
                                    <p:anim calcmode="lin" valueType="num">
                                      <p:cBhvr>
                                        <p:cTn id="13" dur="500" fill="hold"/>
                                        <p:tgtEl>
                                          <p:spTgt spid="6">
                                            <p:txEl>
                                              <p:pRg st="1" end="1"/>
                                            </p:txEl>
                                          </p:spTgt>
                                        </p:tgtEl>
                                        <p:attrNameLst>
                                          <p:attrName>ppt_h</p:attrName>
                                        </p:attrNameLst>
                                      </p:cBhvr>
                                      <p:tavLst>
                                        <p:tav tm="0">
                                          <p:val>
                                            <p:fltVal val="0"/>
                                          </p:val>
                                        </p:tav>
                                        <p:tav tm="100000">
                                          <p:val>
                                            <p:strVal val="#ppt_h"/>
                                          </p:val>
                                        </p:tav>
                                      </p:tavLst>
                                    </p:anim>
                                    <p:animEffect transition="in" filter="fade">
                                      <p:cBhvr>
                                        <p:cTn id="14" dur="500"/>
                                        <p:tgtEl>
                                          <p:spTgt spid="6">
                                            <p:txEl>
                                              <p:pRg st="1" end="1"/>
                                            </p:txEl>
                                          </p:spTgt>
                                        </p:tgtEl>
                                      </p:cBhvr>
                                    </p:animEffect>
                                  </p:childTnLst>
                                </p:cTn>
                              </p:par>
                              <p:par>
                                <p:cTn id="15" presetID="53" presetClass="entr" presetSubtype="16" fill="hold" nodeType="with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 calcmode="lin" valueType="num">
                                      <p:cBhvr>
                                        <p:cTn id="17" dur="500" fill="hold"/>
                                        <p:tgtEl>
                                          <p:spTgt spid="6">
                                            <p:txEl>
                                              <p:pRg st="2" end="2"/>
                                            </p:txEl>
                                          </p:spTgt>
                                        </p:tgtEl>
                                        <p:attrNameLst>
                                          <p:attrName>ppt_w</p:attrName>
                                        </p:attrNameLst>
                                      </p:cBhvr>
                                      <p:tavLst>
                                        <p:tav tm="0">
                                          <p:val>
                                            <p:fltVal val="0"/>
                                          </p:val>
                                        </p:tav>
                                        <p:tav tm="100000">
                                          <p:val>
                                            <p:strVal val="#ppt_w"/>
                                          </p:val>
                                        </p:tav>
                                      </p:tavLst>
                                    </p:anim>
                                    <p:anim calcmode="lin" valueType="num">
                                      <p:cBhvr>
                                        <p:cTn id="18" dur="500" fill="hold"/>
                                        <p:tgtEl>
                                          <p:spTgt spid="6">
                                            <p:txEl>
                                              <p:pRg st="2" end="2"/>
                                            </p:txEl>
                                          </p:spTgt>
                                        </p:tgtEl>
                                        <p:attrNameLst>
                                          <p:attrName>ppt_h</p:attrName>
                                        </p:attrNameLst>
                                      </p:cBhvr>
                                      <p:tavLst>
                                        <p:tav tm="0">
                                          <p:val>
                                            <p:fltVal val="0"/>
                                          </p:val>
                                        </p:tav>
                                        <p:tav tm="100000">
                                          <p:val>
                                            <p:strVal val="#ppt_h"/>
                                          </p:val>
                                        </p:tav>
                                      </p:tavLst>
                                    </p:anim>
                                    <p:animEffect transition="in" filter="fade">
                                      <p:cBhvr>
                                        <p:cTn id="19" dur="500"/>
                                        <p:tgtEl>
                                          <p:spTgt spid="6">
                                            <p:txEl>
                                              <p:pRg st="2" end="2"/>
                                            </p:txEl>
                                          </p:spTgt>
                                        </p:tgtEl>
                                      </p:cBhvr>
                                    </p:animEffect>
                                  </p:childTnLst>
                                </p:cTn>
                              </p:par>
                              <p:par>
                                <p:cTn id="20" presetID="53" presetClass="entr" presetSubtype="16" fill="hold" nodeType="with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 calcmode="lin" valueType="num">
                                      <p:cBhvr>
                                        <p:cTn id="22" dur="500" fill="hold"/>
                                        <p:tgtEl>
                                          <p:spTgt spid="6">
                                            <p:txEl>
                                              <p:pRg st="3" end="3"/>
                                            </p:txEl>
                                          </p:spTgt>
                                        </p:tgtEl>
                                        <p:attrNameLst>
                                          <p:attrName>ppt_w</p:attrName>
                                        </p:attrNameLst>
                                      </p:cBhvr>
                                      <p:tavLst>
                                        <p:tav tm="0">
                                          <p:val>
                                            <p:fltVal val="0"/>
                                          </p:val>
                                        </p:tav>
                                        <p:tav tm="100000">
                                          <p:val>
                                            <p:strVal val="#ppt_w"/>
                                          </p:val>
                                        </p:tav>
                                      </p:tavLst>
                                    </p:anim>
                                    <p:anim calcmode="lin" valueType="num">
                                      <p:cBhvr>
                                        <p:cTn id="23" dur="500" fill="hold"/>
                                        <p:tgtEl>
                                          <p:spTgt spid="6">
                                            <p:txEl>
                                              <p:pRg st="3" end="3"/>
                                            </p:txEl>
                                          </p:spTgt>
                                        </p:tgtEl>
                                        <p:attrNameLst>
                                          <p:attrName>ppt_h</p:attrName>
                                        </p:attrNameLst>
                                      </p:cBhvr>
                                      <p:tavLst>
                                        <p:tav tm="0">
                                          <p:val>
                                            <p:fltVal val="0"/>
                                          </p:val>
                                        </p:tav>
                                        <p:tav tm="100000">
                                          <p:val>
                                            <p:strVal val="#ppt_h"/>
                                          </p:val>
                                        </p:tav>
                                      </p:tavLst>
                                    </p:anim>
                                    <p:animEffect transition="in" filter="fade">
                                      <p:cBhvr>
                                        <p:cTn id="24" dur="500"/>
                                        <p:tgtEl>
                                          <p:spTgt spid="6">
                                            <p:txEl>
                                              <p:pRg st="3" end="3"/>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53" presetClass="exit" presetSubtype="32" fill="hold" grpId="0" nodeType="clickEffect">
                                  <p:stCondLst>
                                    <p:cond delay="0"/>
                                  </p:stCondLst>
                                  <p:childTnLst>
                                    <p:anim calcmode="lin" valueType="num">
                                      <p:cBhvr>
                                        <p:cTn id="28" dur="500"/>
                                        <p:tgtEl>
                                          <p:spTgt spid="27"/>
                                        </p:tgtEl>
                                        <p:attrNameLst>
                                          <p:attrName>ppt_w</p:attrName>
                                        </p:attrNameLst>
                                      </p:cBhvr>
                                      <p:tavLst>
                                        <p:tav tm="0">
                                          <p:val>
                                            <p:strVal val="ppt_w"/>
                                          </p:val>
                                        </p:tav>
                                        <p:tav tm="100000">
                                          <p:val>
                                            <p:fltVal val="0"/>
                                          </p:val>
                                        </p:tav>
                                      </p:tavLst>
                                    </p:anim>
                                    <p:anim calcmode="lin" valueType="num">
                                      <p:cBhvr>
                                        <p:cTn id="29" dur="500"/>
                                        <p:tgtEl>
                                          <p:spTgt spid="27"/>
                                        </p:tgtEl>
                                        <p:attrNameLst>
                                          <p:attrName>ppt_h</p:attrName>
                                        </p:attrNameLst>
                                      </p:cBhvr>
                                      <p:tavLst>
                                        <p:tav tm="0">
                                          <p:val>
                                            <p:strVal val="ppt_h"/>
                                          </p:val>
                                        </p:tav>
                                        <p:tav tm="100000">
                                          <p:val>
                                            <p:fltVal val="0"/>
                                          </p:val>
                                        </p:tav>
                                      </p:tavLst>
                                    </p:anim>
                                    <p:animEffect transition="out" filter="fade">
                                      <p:cBhvr>
                                        <p:cTn id="30" dur="500"/>
                                        <p:tgtEl>
                                          <p:spTgt spid="27"/>
                                        </p:tgtEl>
                                      </p:cBhvr>
                                    </p:animEffect>
                                    <p:set>
                                      <p:cBhvr>
                                        <p:cTn id="31" dur="1" fill="hold">
                                          <p:stCondLst>
                                            <p:cond delay="499"/>
                                          </p:stCondLst>
                                        </p:cTn>
                                        <p:tgtEl>
                                          <p:spTgt spid="2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605116-DEBF-4DCD-872D-8AF7C3EA7D22}"/>
              </a:ext>
            </a:extLst>
          </p:cNvPr>
          <p:cNvSpPr>
            <a:spLocks noGrp="1"/>
          </p:cNvSpPr>
          <p:nvPr>
            <p:ph type="title"/>
          </p:nvPr>
        </p:nvSpPr>
        <p:spPr/>
        <p:txBody>
          <a:bodyPr/>
          <a:lstStyle/>
          <a:p>
            <a:r>
              <a:rPr lang="en-US" altLang="zh-CN" dirty="0"/>
              <a:t>10.2.3   </a:t>
            </a:r>
            <a:r>
              <a:rPr lang="zh-CN" altLang="en-US" dirty="0"/>
              <a:t>常用的优化方法</a:t>
            </a:r>
          </a:p>
        </p:txBody>
      </p:sp>
      <p:sp>
        <p:nvSpPr>
          <p:cNvPr id="3" name="内容占位符 2">
            <a:extLst>
              <a:ext uri="{FF2B5EF4-FFF2-40B4-BE49-F238E27FC236}">
                <a16:creationId xmlns:a16="http://schemas.microsoft.com/office/drawing/2014/main" id="{554158E9-B889-43B0-833A-67A5A55ABFF9}"/>
              </a:ext>
            </a:extLst>
          </p:cNvPr>
          <p:cNvSpPr>
            <a:spLocks noGrp="1"/>
          </p:cNvSpPr>
          <p:nvPr>
            <p:ph idx="1"/>
          </p:nvPr>
        </p:nvSpPr>
        <p:spPr>
          <a:xfrm>
            <a:off x="487822" y="942764"/>
            <a:ext cx="1606021" cy="713758"/>
          </a:xfrm>
        </p:spPr>
        <p:txBody>
          <a:bodyPr/>
          <a:lstStyle/>
          <a:p>
            <a:r>
              <a:rPr lang="zh-CN" altLang="en-US" dirty="0"/>
              <a:t>例</a:t>
            </a:r>
          </a:p>
        </p:txBody>
      </p:sp>
      <p:sp>
        <p:nvSpPr>
          <p:cNvPr id="5" name="Rectangle 35">
            <a:extLst>
              <a:ext uri="{FF2B5EF4-FFF2-40B4-BE49-F238E27FC236}">
                <a16:creationId xmlns:a16="http://schemas.microsoft.com/office/drawing/2014/main" id="{6E82B70B-67D8-42BA-815F-6CC52DDB5E0C}"/>
              </a:ext>
            </a:extLst>
          </p:cNvPr>
          <p:cNvSpPr>
            <a:spLocks noChangeArrowheads="1"/>
          </p:cNvSpPr>
          <p:nvPr/>
        </p:nvSpPr>
        <p:spPr bwMode="auto">
          <a:xfrm>
            <a:off x="7766713" y="3652759"/>
            <a:ext cx="1308100" cy="2214562"/>
          </a:xfrm>
          <a:prstGeom prst="rect">
            <a:avLst/>
          </a:prstGeom>
          <a:solidFill>
            <a:schemeClr val="bg1"/>
          </a:solidFill>
          <a:ln w="25400">
            <a:solidFill>
              <a:sysClr val="windowText" lastClr="000000"/>
            </a:solidFill>
            <a:miter lim="800000"/>
            <a:headEnd/>
            <a:tailEnd/>
          </a:ln>
          <a:effectLst>
            <a:outerShdw blurRad="50800" dist="50800" dir="2700000" algn="ctr" rotWithShape="0">
              <a:schemeClr val="tx1">
                <a:alpha val="40000"/>
              </a:schemeClr>
            </a:outerShdw>
          </a:effectLst>
        </p:spPr>
        <p:txBody>
          <a:bodyPr lIns="68580" tIns="0" rIns="68580" bIns="0"/>
          <a:lstStyle/>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x</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2</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14</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1</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2</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14</a:t>
            </a:r>
            <a:endPar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endParaRP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1</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x</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p>
        </p:txBody>
      </p:sp>
      <p:sp>
        <p:nvSpPr>
          <p:cNvPr id="6" name="Rectangle 27">
            <a:extLst>
              <a:ext uri="{FF2B5EF4-FFF2-40B4-BE49-F238E27FC236}">
                <a16:creationId xmlns:a16="http://schemas.microsoft.com/office/drawing/2014/main" id="{75B8CAD6-191C-486C-9CBA-A0DE74C9AD8C}"/>
              </a:ext>
            </a:extLst>
          </p:cNvPr>
          <p:cNvSpPr>
            <a:spLocks noChangeArrowheads="1"/>
          </p:cNvSpPr>
          <p:nvPr/>
        </p:nvSpPr>
        <p:spPr bwMode="auto">
          <a:xfrm>
            <a:off x="4393275" y="5626260"/>
            <a:ext cx="3114675" cy="808038"/>
          </a:xfrm>
          <a:prstGeom prst="rect">
            <a:avLst/>
          </a:prstGeom>
          <a:solidFill>
            <a:schemeClr val="bg1"/>
          </a:solidFill>
          <a:ln w="9525">
            <a:solidFill>
              <a:srgbClr val="0E7C7E"/>
            </a:solidFill>
            <a:miter lim="800000"/>
            <a:headEnd/>
            <a:tailEnd/>
          </a:ln>
          <a:effectLst>
            <a:outerShdw blurRad="50800" dist="50800" dir="2700000" algn="ctr" rotWithShape="0">
              <a:schemeClr val="tx1">
                <a:alpha val="94000"/>
              </a:schemeClr>
            </a:outerShdw>
          </a:effectLst>
        </p:spPr>
        <p:txBody>
          <a:bodyPr lIns="68580" tIns="34290" rIns="68580" bIns="34290">
            <a:spAutoFit/>
          </a:bodyPr>
          <a:lstStyle/>
          <a:p>
            <a:pPr marL="0" marR="0" lvl="0" indent="0" defTabSz="914400" eaLnBrk="1" fontAlgn="base" latinLnBrk="0" hangingPunct="1">
              <a:lnSpc>
                <a:spcPct val="100000"/>
              </a:lnSpc>
              <a:spcBef>
                <a:spcPct val="30000"/>
              </a:spcBef>
              <a:spcAft>
                <a:spcPct val="0"/>
              </a:spcAft>
              <a:buClrTx/>
              <a:buSzTx/>
              <a:buFontTx/>
              <a:buNone/>
              <a:tabLst/>
              <a:defRPr/>
            </a:pPr>
            <a:r>
              <a:rPr kumimoji="0" lang="zh-CN" altLang="en-US" sz="1600" b="1" i="0" u="none" strike="noStrike" kern="0" cap="none" spc="0" normalizeH="0" baseline="0" noProof="0" dirty="0">
                <a:ln>
                  <a:noFill/>
                </a:ln>
                <a:solidFill>
                  <a:prstClr val="black"/>
                </a:solidFill>
                <a:effectLst/>
                <a:uLnTx/>
                <a:uFillTx/>
                <a:latin typeface="Times New Roman" pitchFamily="18" charset="0"/>
                <a:ea typeface="楷体" pitchFamily="49" charset="-122"/>
                <a:cs typeface="Times New Roman" pitchFamily="18" charset="0"/>
              </a:rPr>
              <a:t>把</a:t>
            </a:r>
            <a:r>
              <a:rPr kumimoji="0" lang="en-US" altLang="zh-CN" sz="1600" b="1" i="1" u="none" strike="noStrike" kern="0" cap="none" spc="0" normalizeH="0" baseline="0" noProof="0" dirty="0">
                <a:ln>
                  <a:noFill/>
                </a:ln>
                <a:solidFill>
                  <a:prstClr val="black"/>
                </a:solidFill>
                <a:effectLst/>
                <a:uLnTx/>
                <a:uFillTx/>
                <a:latin typeface="Times New Roman" pitchFamily="18" charset="0"/>
                <a:ea typeface="楷体" pitchFamily="49" charset="-122"/>
                <a:cs typeface="Times New Roman" pitchFamily="18" charset="0"/>
              </a:rPr>
              <a:t>a</a:t>
            </a:r>
            <a:r>
              <a:rPr kumimoji="0" lang="en-US" altLang="zh-CN" sz="1600" b="1" i="0" u="none" strike="noStrike" kern="0" cap="none" spc="0" normalizeH="0" baseline="0" noProof="0" dirty="0">
                <a:ln>
                  <a:noFill/>
                </a:ln>
                <a:solidFill>
                  <a:prstClr val="black"/>
                </a:solidFill>
                <a:effectLst/>
                <a:uLnTx/>
                <a:uFillTx/>
                <a:latin typeface="Times New Roman" pitchFamily="18" charset="0"/>
                <a:ea typeface="楷体" pitchFamily="49" charset="-122"/>
                <a:cs typeface="Times New Roman" pitchFamily="18" charset="0"/>
              </a:rPr>
              <a:t>[</a:t>
            </a:r>
            <a:r>
              <a:rPr kumimoji="0" lang="en-US" altLang="zh-CN" sz="1600" b="1" i="1" u="none" strike="noStrike" kern="0" cap="none" spc="0" normalizeH="0" baseline="0" noProof="0" dirty="0">
                <a:ln>
                  <a:noFill/>
                </a:ln>
                <a:solidFill>
                  <a:prstClr val="black"/>
                </a:solidFill>
                <a:effectLst/>
                <a:uLnTx/>
                <a:uFillTx/>
                <a:latin typeface="Times New Roman" pitchFamily="18" charset="0"/>
                <a:ea typeface="楷体" pitchFamily="49" charset="-122"/>
                <a:cs typeface="Times New Roman" pitchFamily="18" charset="0"/>
              </a:rPr>
              <a:t>t</a:t>
            </a:r>
            <a:r>
              <a:rPr kumimoji="0" lang="en-US" altLang="zh-CN" sz="1600" b="1" i="1" u="none" strike="noStrike" kern="0" cap="none" spc="0" normalizeH="0" baseline="-30000" noProof="0" dirty="0">
                <a:ln>
                  <a:noFill/>
                </a:ln>
                <a:solidFill>
                  <a:prstClr val="black"/>
                </a:solidFill>
                <a:effectLst/>
                <a:uLnTx/>
                <a:uFillTx/>
                <a:latin typeface="Times New Roman" pitchFamily="18" charset="0"/>
                <a:ea typeface="楷体" pitchFamily="49" charset="-122"/>
                <a:cs typeface="Times New Roman" pitchFamily="18" charset="0"/>
              </a:rPr>
              <a:t>1</a:t>
            </a:r>
            <a:r>
              <a:rPr kumimoji="0" lang="en-US" altLang="zh-CN" sz="1600" b="1" i="0" u="none" strike="noStrike" kern="0" cap="none" spc="0" normalizeH="0" baseline="0" noProof="0" dirty="0">
                <a:ln>
                  <a:noFill/>
                </a:ln>
                <a:solidFill>
                  <a:prstClr val="black"/>
                </a:solidFill>
                <a:effectLst/>
                <a:uLnTx/>
                <a:uFillTx/>
                <a:latin typeface="Times New Roman" pitchFamily="18" charset="0"/>
                <a:ea typeface="楷体" pitchFamily="49" charset="-122"/>
                <a:cs typeface="Times New Roman" pitchFamily="18" charset="0"/>
              </a:rPr>
              <a:t>]</a:t>
            </a:r>
            <a:r>
              <a:rPr kumimoji="0" lang="zh-CN" altLang="en-US" sz="1600" b="1" i="0" u="none" strike="noStrike" kern="0" cap="none" spc="0" normalizeH="0" baseline="0" noProof="0" dirty="0">
                <a:ln>
                  <a:noFill/>
                </a:ln>
                <a:solidFill>
                  <a:prstClr val="black"/>
                </a:solidFill>
                <a:effectLst/>
                <a:uLnTx/>
                <a:uFillTx/>
                <a:latin typeface="Times New Roman" pitchFamily="18" charset="0"/>
                <a:ea typeface="楷体" pitchFamily="49" charset="-122"/>
                <a:cs typeface="Times New Roman" pitchFamily="18" charset="0"/>
              </a:rPr>
              <a:t>作为公共子表达式是</a:t>
            </a:r>
            <a:r>
              <a:rPr kumimoji="0" lang="zh-CN" altLang="en-US" sz="1600" b="1" i="0" u="none" strike="noStrike" kern="0" cap="none" spc="0" normalizeH="0" baseline="0" noProof="0" dirty="0">
                <a:ln>
                  <a:noFill/>
                </a:ln>
                <a:solidFill>
                  <a:srgbClr val="FF0000"/>
                </a:solidFill>
                <a:effectLst/>
                <a:uLnTx/>
                <a:uFillTx/>
                <a:latin typeface="Times New Roman" pitchFamily="18" charset="0"/>
                <a:ea typeface="楷体" pitchFamily="49" charset="-122"/>
                <a:cs typeface="Times New Roman" pitchFamily="18" charset="0"/>
              </a:rPr>
              <a:t>不稳妥的</a:t>
            </a:r>
            <a:r>
              <a:rPr kumimoji="0" lang="zh-CN" altLang="en-US" sz="1600" b="1" i="0" u="none" strike="noStrike" kern="0" cap="none" spc="0" normalizeH="0" baseline="0" noProof="0" dirty="0">
                <a:ln>
                  <a:noFill/>
                </a:ln>
                <a:solidFill>
                  <a:prstClr val="black"/>
                </a:solidFill>
                <a:effectLst/>
                <a:uLnTx/>
                <a:uFillTx/>
                <a:latin typeface="Times New Roman" pitchFamily="18" charset="0"/>
                <a:ea typeface="楷体" pitchFamily="49" charset="-122"/>
                <a:cs typeface="Times New Roman" pitchFamily="18" charset="0"/>
              </a:rPr>
              <a:t>，因为控制离开</a:t>
            </a:r>
            <a:r>
              <a:rPr kumimoji="0" lang="en-US" altLang="zh-CN" sz="1600" b="1" i="1" u="none" strike="noStrike" kern="0" cap="none" spc="0" normalizeH="0" baseline="0" noProof="0" dirty="0">
                <a:ln>
                  <a:noFill/>
                </a:ln>
                <a:solidFill>
                  <a:prstClr val="black"/>
                </a:solidFill>
                <a:effectLst/>
                <a:uLnTx/>
                <a:uFillTx/>
                <a:latin typeface="Times New Roman" pitchFamily="18" charset="0"/>
                <a:ea typeface="楷体" pitchFamily="49" charset="-122"/>
                <a:cs typeface="Times New Roman" pitchFamily="18" charset="0"/>
              </a:rPr>
              <a:t>B</a:t>
            </a:r>
            <a:r>
              <a:rPr kumimoji="0" lang="en-US" altLang="zh-CN" sz="1600" b="1" i="1" u="none" strike="noStrike" kern="0" cap="none" spc="0" normalizeH="0" baseline="-25000" noProof="0" dirty="0">
                <a:ln>
                  <a:noFill/>
                </a:ln>
                <a:solidFill>
                  <a:prstClr val="black"/>
                </a:solidFill>
                <a:effectLst/>
                <a:uLnTx/>
                <a:uFillTx/>
                <a:latin typeface="Times New Roman" pitchFamily="18" charset="0"/>
                <a:ea typeface="楷体" pitchFamily="49" charset="-122"/>
                <a:cs typeface="Times New Roman" pitchFamily="18" charset="0"/>
              </a:rPr>
              <a:t>1</a:t>
            </a:r>
            <a:r>
              <a:rPr kumimoji="0" lang="en-US" altLang="zh-CN" sz="1600" b="1" i="0" u="none" strike="noStrike" kern="0" cap="none" spc="0" normalizeH="0" baseline="-25000" noProof="0" dirty="0">
                <a:ln>
                  <a:noFill/>
                </a:ln>
                <a:solidFill>
                  <a:prstClr val="black"/>
                </a:solidFill>
                <a:effectLst/>
                <a:uLnTx/>
                <a:uFillTx/>
                <a:latin typeface="Times New Roman" pitchFamily="18" charset="0"/>
                <a:ea typeface="楷体" pitchFamily="49" charset="-122"/>
                <a:cs typeface="Times New Roman" pitchFamily="18" charset="0"/>
              </a:rPr>
              <a:t> </a:t>
            </a:r>
            <a:r>
              <a:rPr kumimoji="0" lang="zh-CN" altLang="en-US" sz="1600" b="1" i="0" u="none" strike="noStrike" kern="0" cap="none" spc="0" normalizeH="0" baseline="0" noProof="0" dirty="0">
                <a:ln>
                  <a:noFill/>
                </a:ln>
                <a:solidFill>
                  <a:prstClr val="black"/>
                </a:solidFill>
                <a:effectLst/>
                <a:uLnTx/>
                <a:uFillTx/>
                <a:latin typeface="Times New Roman" pitchFamily="18" charset="0"/>
                <a:ea typeface="楷体" pitchFamily="49" charset="-122"/>
                <a:cs typeface="Times New Roman" pitchFamily="18" charset="0"/>
              </a:rPr>
              <a:t>进入</a:t>
            </a:r>
            <a:r>
              <a:rPr kumimoji="0" lang="en-US" altLang="zh-CN" sz="1600" b="1" i="1" u="none" strike="noStrike" kern="0" cap="none" spc="0" normalizeH="0" baseline="0" noProof="0" dirty="0">
                <a:ln>
                  <a:noFill/>
                </a:ln>
                <a:solidFill>
                  <a:prstClr val="black"/>
                </a:solidFill>
                <a:effectLst/>
                <a:uLnTx/>
                <a:uFillTx/>
                <a:latin typeface="Times New Roman" pitchFamily="18" charset="0"/>
                <a:ea typeface="楷体" pitchFamily="49" charset="-122"/>
                <a:cs typeface="Times New Roman" pitchFamily="18" charset="0"/>
              </a:rPr>
              <a:t>B</a:t>
            </a:r>
            <a:r>
              <a:rPr kumimoji="0" lang="en-US" altLang="zh-CN" sz="1600" b="1" i="1" u="none" strike="noStrike" kern="0" cap="none" spc="0" normalizeH="0" baseline="-25000" noProof="0" dirty="0">
                <a:ln>
                  <a:noFill/>
                </a:ln>
                <a:solidFill>
                  <a:prstClr val="black"/>
                </a:solidFill>
                <a:effectLst/>
                <a:uLnTx/>
                <a:uFillTx/>
                <a:latin typeface="Times New Roman" pitchFamily="18" charset="0"/>
                <a:ea typeface="楷体" pitchFamily="49" charset="-122"/>
                <a:cs typeface="Times New Roman" pitchFamily="18" charset="0"/>
              </a:rPr>
              <a:t>6</a:t>
            </a:r>
            <a:r>
              <a:rPr kumimoji="0" lang="zh-CN" altLang="en-US" sz="1600" b="1" i="0" u="none" strike="noStrike" kern="0" cap="none" spc="0" normalizeH="0" baseline="0" noProof="0" dirty="0">
                <a:ln>
                  <a:noFill/>
                </a:ln>
                <a:solidFill>
                  <a:prstClr val="black"/>
                </a:solidFill>
                <a:effectLst/>
                <a:uLnTx/>
                <a:uFillTx/>
                <a:latin typeface="Times New Roman" pitchFamily="18" charset="0"/>
                <a:ea typeface="楷体" pitchFamily="49" charset="-122"/>
                <a:cs typeface="Times New Roman" pitchFamily="18" charset="0"/>
              </a:rPr>
              <a:t>之前可能进入</a:t>
            </a:r>
            <a:r>
              <a:rPr kumimoji="0" lang="en-US" altLang="zh-CN" sz="1600" b="1" i="1" u="none" strike="noStrike" kern="0" cap="none" spc="0" normalizeH="0" baseline="0" noProof="0" dirty="0">
                <a:ln>
                  <a:noFill/>
                </a:ln>
                <a:solidFill>
                  <a:prstClr val="black"/>
                </a:solidFill>
                <a:effectLst/>
                <a:uLnTx/>
                <a:uFillTx/>
                <a:latin typeface="Times New Roman" pitchFamily="18" charset="0"/>
                <a:ea typeface="楷体" pitchFamily="49" charset="-122"/>
                <a:cs typeface="Times New Roman" pitchFamily="18" charset="0"/>
              </a:rPr>
              <a:t>B</a:t>
            </a:r>
            <a:r>
              <a:rPr kumimoji="0" lang="en-US" altLang="zh-CN" sz="1600" b="1" i="1" u="none" strike="noStrike" kern="0" cap="none" spc="0" normalizeH="0" baseline="-25000" noProof="0" dirty="0">
                <a:ln>
                  <a:noFill/>
                </a:ln>
                <a:solidFill>
                  <a:prstClr val="black"/>
                </a:solidFill>
                <a:effectLst/>
                <a:uLnTx/>
                <a:uFillTx/>
                <a:latin typeface="Times New Roman" pitchFamily="18" charset="0"/>
                <a:ea typeface="楷体" pitchFamily="49" charset="-122"/>
                <a:cs typeface="Times New Roman" pitchFamily="18" charset="0"/>
              </a:rPr>
              <a:t>5</a:t>
            </a:r>
            <a:r>
              <a:rPr kumimoji="0" lang="zh-CN" altLang="en-US" sz="1600" b="1" i="0" u="none" strike="noStrike" kern="0" cap="none" spc="0" normalizeH="0" baseline="0" noProof="0" dirty="0">
                <a:ln>
                  <a:noFill/>
                </a:ln>
                <a:solidFill>
                  <a:prstClr val="black"/>
                </a:solidFill>
                <a:effectLst/>
                <a:uLnTx/>
                <a:uFillTx/>
                <a:latin typeface="Times New Roman" pitchFamily="18" charset="0"/>
                <a:ea typeface="楷体" pitchFamily="49" charset="-122"/>
                <a:cs typeface="Times New Roman" pitchFamily="18" charset="0"/>
              </a:rPr>
              <a:t>，而</a:t>
            </a:r>
            <a:r>
              <a:rPr kumimoji="0" lang="en-US" altLang="zh-CN" sz="1600" b="1" i="1" u="none" strike="noStrike" kern="0" cap="none" spc="0" normalizeH="0" baseline="0" noProof="0" dirty="0">
                <a:ln>
                  <a:noFill/>
                </a:ln>
                <a:solidFill>
                  <a:prstClr val="black"/>
                </a:solidFill>
                <a:effectLst/>
                <a:uLnTx/>
                <a:uFillTx/>
                <a:latin typeface="Times New Roman" pitchFamily="18" charset="0"/>
                <a:ea typeface="楷体" pitchFamily="49" charset="-122"/>
                <a:cs typeface="Times New Roman" pitchFamily="18" charset="0"/>
              </a:rPr>
              <a:t>B</a:t>
            </a:r>
            <a:r>
              <a:rPr kumimoji="0" lang="en-US" altLang="zh-CN" sz="1600" b="1" i="1" u="none" strike="noStrike" kern="0" cap="none" spc="0" normalizeH="0" baseline="-25000" noProof="0" dirty="0">
                <a:ln>
                  <a:noFill/>
                </a:ln>
                <a:solidFill>
                  <a:prstClr val="black"/>
                </a:solidFill>
                <a:effectLst/>
                <a:uLnTx/>
                <a:uFillTx/>
                <a:latin typeface="Times New Roman" pitchFamily="18" charset="0"/>
                <a:ea typeface="楷体" pitchFamily="49" charset="-122"/>
                <a:cs typeface="Times New Roman" pitchFamily="18" charset="0"/>
              </a:rPr>
              <a:t>5</a:t>
            </a:r>
            <a:r>
              <a:rPr kumimoji="0" lang="zh-CN" altLang="en-US" sz="1600" b="1" i="0" u="none" strike="noStrike" kern="0" cap="none" spc="0" normalizeH="0" baseline="0" noProof="0" dirty="0">
                <a:ln>
                  <a:noFill/>
                </a:ln>
                <a:solidFill>
                  <a:prstClr val="black"/>
                </a:solidFill>
                <a:effectLst/>
                <a:uLnTx/>
                <a:uFillTx/>
                <a:latin typeface="Times New Roman" pitchFamily="18" charset="0"/>
                <a:ea typeface="楷体" pitchFamily="49" charset="-122"/>
                <a:cs typeface="Times New Roman" pitchFamily="18" charset="0"/>
              </a:rPr>
              <a:t>有对</a:t>
            </a:r>
            <a:r>
              <a:rPr kumimoji="0" lang="en-US" altLang="zh-CN" sz="1600" b="1" i="1" u="none" strike="noStrike" kern="0" cap="none" spc="0" normalizeH="0" baseline="0" noProof="0" dirty="0">
                <a:ln>
                  <a:noFill/>
                </a:ln>
                <a:solidFill>
                  <a:prstClr val="black"/>
                </a:solidFill>
                <a:effectLst/>
                <a:uLnTx/>
                <a:uFillTx/>
                <a:latin typeface="Times New Roman" pitchFamily="18" charset="0"/>
                <a:ea typeface="楷体" pitchFamily="49" charset="-122"/>
                <a:cs typeface="Times New Roman" pitchFamily="18" charset="0"/>
              </a:rPr>
              <a:t>a</a:t>
            </a:r>
            <a:r>
              <a:rPr kumimoji="0" lang="zh-CN" altLang="en-US" sz="1600" b="1" i="0" u="none" strike="noStrike" kern="0" cap="none" spc="0" normalizeH="0" baseline="0" noProof="0" dirty="0">
                <a:ln>
                  <a:noFill/>
                </a:ln>
                <a:solidFill>
                  <a:prstClr val="black"/>
                </a:solidFill>
                <a:effectLst/>
                <a:uLnTx/>
                <a:uFillTx/>
                <a:latin typeface="Times New Roman" pitchFamily="18" charset="0"/>
                <a:ea typeface="楷体" pitchFamily="49" charset="-122"/>
                <a:cs typeface="Times New Roman" pitchFamily="18" charset="0"/>
              </a:rPr>
              <a:t>的赋值</a:t>
            </a:r>
          </a:p>
        </p:txBody>
      </p:sp>
      <p:sp>
        <p:nvSpPr>
          <p:cNvPr id="8" name="Rectangle 25">
            <a:extLst>
              <a:ext uri="{FF2B5EF4-FFF2-40B4-BE49-F238E27FC236}">
                <a16:creationId xmlns:a16="http://schemas.microsoft.com/office/drawing/2014/main" id="{66A7B05E-21BB-47CF-9C87-3CE654E3ABDB}"/>
              </a:ext>
            </a:extLst>
          </p:cNvPr>
          <p:cNvSpPr>
            <a:spLocks noChangeArrowheads="1"/>
          </p:cNvSpPr>
          <p:nvPr/>
        </p:nvSpPr>
        <p:spPr bwMode="auto">
          <a:xfrm>
            <a:off x="7684163" y="3581321"/>
            <a:ext cx="1497012" cy="2330450"/>
          </a:xfrm>
          <a:prstGeom prst="rect">
            <a:avLst/>
          </a:prstGeom>
          <a:noFill/>
          <a:ln w="38100">
            <a:solidFill>
              <a:srgbClr val="FF0000"/>
            </a:solidFill>
            <a:prstDash val="lgDash"/>
            <a:miter lim="800000"/>
            <a:headEnd/>
            <a:tailEnd/>
          </a:ln>
          <a:extLst>
            <a:ext uri="{909E8E84-426E-40DD-AFC4-6F175D3DCCD1}">
              <a14:hiddenFill xmlns:a14="http://schemas.microsoft.com/office/drawing/2010/main">
                <a:solidFill>
                  <a:srgbClr val="FFFFFF"/>
                </a:solidFill>
              </a14:hiddenFill>
            </a:ext>
          </a:extLst>
        </p:spPr>
        <p:txBody>
          <a:bodyPr wrap="none" lIns="68580" tIns="34290" rIns="68580" bIns="34290" anchor="ct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fontAlgn="base">
              <a:spcBef>
                <a:spcPct val="0"/>
              </a:spcBef>
              <a:spcAft>
                <a:spcPct val="0"/>
              </a:spcAft>
            </a:pPr>
            <a:endParaRPr lang="zh-CN" altLang="en-US">
              <a:solidFill>
                <a:prstClr val="black"/>
              </a:solidFill>
              <a:ea typeface="楷体_GB2312" pitchFamily="49" charset="-122"/>
            </a:endParaRPr>
          </a:p>
        </p:txBody>
      </p:sp>
      <p:sp>
        <p:nvSpPr>
          <p:cNvPr id="9" name="Rectangle 33">
            <a:extLst>
              <a:ext uri="{FF2B5EF4-FFF2-40B4-BE49-F238E27FC236}">
                <a16:creationId xmlns:a16="http://schemas.microsoft.com/office/drawing/2014/main" id="{15FB2583-A34A-4FA6-8A26-6A03F5BE6F6C}"/>
              </a:ext>
            </a:extLst>
          </p:cNvPr>
          <p:cNvSpPr>
            <a:spLocks noChangeArrowheads="1"/>
          </p:cNvSpPr>
          <p:nvPr/>
        </p:nvSpPr>
        <p:spPr bwMode="auto">
          <a:xfrm>
            <a:off x="3121688" y="3481309"/>
            <a:ext cx="1189037" cy="2403475"/>
          </a:xfrm>
          <a:prstGeom prst="rect">
            <a:avLst/>
          </a:prstGeom>
          <a:solidFill>
            <a:schemeClr val="bg1"/>
          </a:solidFill>
          <a:ln w="25400">
            <a:solidFill>
              <a:sysClr val="windowText" lastClr="000000"/>
            </a:solidFill>
            <a:miter lim="800000"/>
            <a:headEnd/>
            <a:tailEnd/>
          </a:ln>
          <a:effectLst>
            <a:outerShdw blurRad="50800" dist="50800" dir="2700000" algn="ctr" rotWithShape="0">
              <a:schemeClr val="tx1">
                <a:alpha val="40000"/>
              </a:schemeClr>
            </a:outerShdw>
          </a:effectLst>
        </p:spPr>
        <p:txBody>
          <a:bodyPr lIns="68580" tIns="0" rIns="68580" bIns="0"/>
          <a:lstStyle/>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x</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3</a:t>
            </a:r>
            <a:endPar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endParaRP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2</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5</a:t>
            </a:r>
            <a:endPar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endParaRP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4</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x</a:t>
            </a: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0" u="none" strike="noStrike" kern="0" cap="none" spc="0" normalizeH="0" baseline="0" noProof="0" dirty="0" err="1">
                <a:ln>
                  <a:noFill/>
                </a:ln>
                <a:solidFill>
                  <a:prstClr val="black"/>
                </a:solidFill>
                <a:effectLst/>
                <a:uLnTx/>
                <a:uFillTx/>
                <a:latin typeface="Times New Roman" pitchFamily="18" charset="0"/>
                <a:ea typeface="宋体" panose="02010600030101010101" pitchFamily="2" charset="-122"/>
              </a:rPr>
              <a:t>goto</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B</a:t>
            </a:r>
            <a:r>
              <a:rPr kumimoji="0" lang="en-US" altLang="zh-CN" sz="1800" b="1" i="0"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2</a:t>
            </a:r>
          </a:p>
        </p:txBody>
      </p:sp>
      <p:sp>
        <p:nvSpPr>
          <p:cNvPr id="11" name="Rectangle 4">
            <a:extLst>
              <a:ext uri="{FF2B5EF4-FFF2-40B4-BE49-F238E27FC236}">
                <a16:creationId xmlns:a16="http://schemas.microsoft.com/office/drawing/2014/main" id="{ACD3D4E5-ED0A-476F-A737-D8413BEB47EC}"/>
              </a:ext>
            </a:extLst>
          </p:cNvPr>
          <p:cNvSpPr>
            <a:spLocks noChangeArrowheads="1"/>
          </p:cNvSpPr>
          <p:nvPr/>
        </p:nvSpPr>
        <p:spPr bwMode="auto">
          <a:xfrm>
            <a:off x="5199725" y="1438196"/>
            <a:ext cx="1693863" cy="814388"/>
          </a:xfrm>
          <a:prstGeom prst="rect">
            <a:avLst/>
          </a:prstGeom>
          <a:solidFill>
            <a:schemeClr val="bg1"/>
          </a:solidFill>
          <a:ln w="25400">
            <a:solidFill>
              <a:sysClr val="windowText" lastClr="000000"/>
            </a:solidFill>
            <a:miter lim="800000"/>
            <a:headEnd/>
            <a:tailEnd/>
          </a:ln>
          <a:effectLst>
            <a:outerShdw blurRad="50800" dist="50800" dir="2700000" algn="ctr" rotWithShape="0">
              <a:schemeClr val="tx1">
                <a:alpha val="40000"/>
              </a:schemeClr>
            </a:outerShdw>
          </a:effectLst>
        </p:spPr>
        <p:txBody>
          <a:bodyPr lIns="68580" tIns="27000" rIns="68580" bIns="0"/>
          <a:lstStyle/>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err="1">
                <a:ln>
                  <a:noFill/>
                </a:ln>
                <a:solidFill>
                  <a:prstClr val="black"/>
                </a:solidFill>
                <a:effectLst/>
                <a:uLnTx/>
                <a:uFillTx/>
                <a:latin typeface="Times New Roman" pitchFamily="18" charset="0"/>
                <a:ea typeface="宋体" panose="02010600030101010101" pitchFamily="2" charset="-122"/>
              </a:rPr>
              <a:t>i</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m </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sym typeface="Symbol" pitchFamily="18" charset="2"/>
              </a:rPr>
              <a:t></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1</a:t>
            </a:r>
          </a:p>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j</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n</a:t>
            </a:r>
          </a:p>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1</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4 </a:t>
            </a:r>
            <a:r>
              <a:rPr kumimoji="0" lang="en-US" altLang="zh-CN" sz="1800" b="1" i="0" u="none" strike="noStrike" kern="0" cap="none" spc="0" normalizeH="0" baseline="0" noProof="0" dirty="0">
                <a:ln>
                  <a:noFill/>
                </a:ln>
                <a:solidFill>
                  <a:prstClr val="black"/>
                </a:solidFill>
                <a:effectLst/>
                <a:uLnTx/>
                <a:uFillTx/>
                <a:latin typeface="宋体" pitchFamily="2" charset="-122"/>
                <a:ea typeface="宋体" panose="02010600030101010101" pitchFamily="2" charset="-122"/>
              </a:rPr>
              <a:t>*</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n</a:t>
            </a:r>
          </a:p>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v</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1</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p>
        </p:txBody>
      </p:sp>
      <p:sp>
        <p:nvSpPr>
          <p:cNvPr id="12" name="Rectangle 5">
            <a:extLst>
              <a:ext uri="{FF2B5EF4-FFF2-40B4-BE49-F238E27FC236}">
                <a16:creationId xmlns:a16="http://schemas.microsoft.com/office/drawing/2014/main" id="{6C7CE7C4-F3D9-4B6F-B3BC-4F07C289F28A}"/>
              </a:ext>
            </a:extLst>
          </p:cNvPr>
          <p:cNvSpPr>
            <a:spLocks noChangeArrowheads="1"/>
          </p:cNvSpPr>
          <p:nvPr/>
        </p:nvSpPr>
        <p:spPr bwMode="auto">
          <a:xfrm>
            <a:off x="5196550" y="2576434"/>
            <a:ext cx="1711325" cy="814387"/>
          </a:xfrm>
          <a:prstGeom prst="rect">
            <a:avLst/>
          </a:prstGeom>
          <a:solidFill>
            <a:schemeClr val="bg1"/>
          </a:solidFill>
          <a:ln w="25400">
            <a:solidFill>
              <a:sysClr val="windowText" lastClr="000000"/>
            </a:solidFill>
            <a:miter lim="800000"/>
            <a:headEnd/>
            <a:tailEnd/>
          </a:ln>
          <a:effectLst>
            <a:outerShdw blurRad="50800" dist="50800" dir="2700000" algn="ctr" rotWithShape="0">
              <a:schemeClr val="tx1">
                <a:alpha val="40000"/>
              </a:schemeClr>
            </a:outerShdw>
          </a:effectLst>
        </p:spPr>
        <p:txBody>
          <a:bodyPr lIns="68580" tIns="27000" rIns="68580" bIns="27000"/>
          <a:lstStyle/>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a:ln>
                  <a:noFill/>
                </a:ln>
                <a:solidFill>
                  <a:prstClr val="black"/>
                </a:solidFill>
                <a:effectLst/>
                <a:uLnTx/>
                <a:uFillTx/>
                <a:latin typeface="Times New Roman" pitchFamily="18" charset="0"/>
                <a:ea typeface="宋体" panose="02010600030101010101" pitchFamily="2" charset="-122"/>
              </a:rPr>
              <a:t>i</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a:ln>
                  <a:noFill/>
                </a:ln>
                <a:solidFill>
                  <a:prstClr val="black"/>
                </a:solidFill>
                <a:effectLst/>
                <a:uLnTx/>
                <a:uFillTx/>
                <a:latin typeface="Times New Roman" pitchFamily="18" charset="0"/>
                <a:ea typeface="宋体" panose="02010600030101010101" pitchFamily="2" charset="-122"/>
              </a:rPr>
              <a:t>i</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+ 1</a:t>
            </a:r>
          </a:p>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2</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4 </a:t>
            </a:r>
            <a:r>
              <a:rPr kumimoji="0" lang="en-US" altLang="zh-CN" sz="1800" b="1" i="0" u="none" strike="noStrike" kern="0" cap="none" spc="0" normalizeH="0" baseline="0" noProof="0" dirty="0">
                <a:ln>
                  <a:noFill/>
                </a:ln>
                <a:solidFill>
                  <a:prstClr val="black"/>
                </a:solidFill>
                <a:effectLst/>
                <a:uLnTx/>
                <a:uFillTx/>
                <a:latin typeface="宋体" pitchFamily="2" charset="-122"/>
                <a:ea typeface="宋体" panose="02010600030101010101" pitchFamily="2" charset="-122"/>
              </a:rPr>
              <a:t>*</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a:ln>
                  <a:noFill/>
                </a:ln>
                <a:solidFill>
                  <a:prstClr val="black"/>
                </a:solidFill>
                <a:effectLst/>
                <a:uLnTx/>
                <a:uFillTx/>
                <a:latin typeface="Times New Roman" pitchFamily="18" charset="0"/>
                <a:ea typeface="宋体" panose="02010600030101010101" pitchFamily="2" charset="-122"/>
              </a:rPr>
              <a:t>i</a:t>
            </a:r>
            <a:endPar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endParaRPr>
          </a:p>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3</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2</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p>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if 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3</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&lt;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v</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err="1">
                <a:ln>
                  <a:noFill/>
                </a:ln>
                <a:solidFill>
                  <a:prstClr val="black"/>
                </a:solidFill>
                <a:effectLst/>
                <a:uLnTx/>
                <a:uFillTx/>
                <a:latin typeface="Times New Roman" pitchFamily="18" charset="0"/>
                <a:ea typeface="宋体" panose="02010600030101010101" pitchFamily="2" charset="-122"/>
              </a:rPr>
              <a:t>goto</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B</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2</a:t>
            </a:r>
          </a:p>
        </p:txBody>
      </p:sp>
      <p:sp>
        <p:nvSpPr>
          <p:cNvPr id="13" name="Rectangle 6">
            <a:extLst>
              <a:ext uri="{FF2B5EF4-FFF2-40B4-BE49-F238E27FC236}">
                <a16:creationId xmlns:a16="http://schemas.microsoft.com/office/drawing/2014/main" id="{F22BB835-2F1B-495C-8702-F4552D9850F5}"/>
              </a:ext>
            </a:extLst>
          </p:cNvPr>
          <p:cNvSpPr>
            <a:spLocks noChangeArrowheads="1"/>
          </p:cNvSpPr>
          <p:nvPr/>
        </p:nvSpPr>
        <p:spPr bwMode="auto">
          <a:xfrm>
            <a:off x="7020591" y="1420734"/>
            <a:ext cx="393698" cy="220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marL="0" marR="0" lvl="0" indent="0" algn="just" defTabSz="914400" eaLnBrk="0" fontAlgn="base" latinLnBrk="0" hangingPunct="0">
              <a:lnSpc>
                <a:spcPct val="100000"/>
              </a:lnSpc>
              <a:spcBef>
                <a:spcPct val="0"/>
              </a:spcBef>
              <a:spcAft>
                <a:spcPct val="0"/>
              </a:spcAft>
              <a:buClrTx/>
              <a:buSzTx/>
              <a:buFontTx/>
              <a:buNone/>
              <a:tabLst/>
              <a:defRPr/>
            </a:pPr>
            <a:r>
              <a:rPr kumimoji="0" lang="en-US" altLang="zh-CN" sz="1800" b="1" i="1"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rPr>
              <a:t>B</a:t>
            </a:r>
            <a:r>
              <a:rPr kumimoji="0" lang="en-US" altLang="zh-CN" sz="1800" b="1" i="1" u="none" strike="noStrike" kern="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rPr>
              <a:t>1</a:t>
            </a:r>
            <a:endParaRPr kumimoji="0" lang="en-US" altLang="zh-CN" sz="1800" b="1" i="1"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endParaRPr>
          </a:p>
        </p:txBody>
      </p:sp>
      <p:sp>
        <p:nvSpPr>
          <p:cNvPr id="14" name="Rectangle 7">
            <a:extLst>
              <a:ext uri="{FF2B5EF4-FFF2-40B4-BE49-F238E27FC236}">
                <a16:creationId xmlns:a16="http://schemas.microsoft.com/office/drawing/2014/main" id="{DCA8E282-1DBF-4289-B12B-07A6FC734AE6}"/>
              </a:ext>
            </a:extLst>
          </p:cNvPr>
          <p:cNvSpPr>
            <a:spLocks noChangeArrowheads="1"/>
          </p:cNvSpPr>
          <p:nvPr/>
        </p:nvSpPr>
        <p:spPr bwMode="auto">
          <a:xfrm>
            <a:off x="7003134" y="2484359"/>
            <a:ext cx="627059" cy="325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68580" tIns="34290" rIns="68580" bIns="34290"/>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marL="0" marR="0" lvl="0" indent="0" algn="just" defTabSz="914400" eaLnBrk="0" fontAlgn="base" latinLnBrk="0" hangingPunct="0">
              <a:lnSpc>
                <a:spcPct val="100000"/>
              </a:lnSpc>
              <a:spcBef>
                <a:spcPct val="0"/>
              </a:spcBef>
              <a:spcAft>
                <a:spcPct val="0"/>
              </a:spcAft>
              <a:buClrTx/>
              <a:buSzTx/>
              <a:buFontTx/>
              <a:buNone/>
              <a:tabLst/>
              <a:defRPr/>
            </a:pPr>
            <a:r>
              <a:rPr kumimoji="0" lang="en-US" altLang="zh-CN" sz="1800" b="1" i="1"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rPr>
              <a:t>B</a:t>
            </a:r>
            <a:r>
              <a:rPr kumimoji="0" lang="en-US" altLang="zh-CN" sz="1800" b="1" i="1" u="none" strike="noStrike" kern="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rPr>
              <a:t>2</a:t>
            </a:r>
            <a:endParaRPr kumimoji="0" lang="en-US" altLang="zh-CN" sz="1800" b="1" i="1"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endParaRPr>
          </a:p>
        </p:txBody>
      </p:sp>
      <p:sp>
        <p:nvSpPr>
          <p:cNvPr id="15" name="Rectangle 8">
            <a:extLst>
              <a:ext uri="{FF2B5EF4-FFF2-40B4-BE49-F238E27FC236}">
                <a16:creationId xmlns:a16="http://schemas.microsoft.com/office/drawing/2014/main" id="{B95FEA44-1E40-4D87-949A-E39B8873B54B}"/>
              </a:ext>
            </a:extLst>
          </p:cNvPr>
          <p:cNvSpPr>
            <a:spLocks noChangeArrowheads="1"/>
          </p:cNvSpPr>
          <p:nvPr/>
        </p:nvSpPr>
        <p:spPr bwMode="auto">
          <a:xfrm>
            <a:off x="5214013" y="3725784"/>
            <a:ext cx="1711325" cy="812800"/>
          </a:xfrm>
          <a:prstGeom prst="rect">
            <a:avLst/>
          </a:prstGeom>
          <a:solidFill>
            <a:schemeClr val="bg1"/>
          </a:solidFill>
          <a:ln w="25400">
            <a:solidFill>
              <a:sysClr val="windowText" lastClr="000000"/>
            </a:solidFill>
            <a:miter lim="800000"/>
            <a:headEnd/>
            <a:tailEnd/>
          </a:ln>
          <a:effectLst>
            <a:outerShdw blurRad="50800" dist="50800" dir="2700000" algn="ctr" rotWithShape="0">
              <a:schemeClr val="tx1">
                <a:alpha val="40000"/>
              </a:schemeClr>
            </a:outerShdw>
          </a:effectLst>
        </p:spPr>
        <p:txBody>
          <a:bodyPr lIns="68580" tIns="27000" rIns="68580" bIns="27000"/>
          <a:lstStyle/>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j </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j </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sym typeface="Symbol" pitchFamily="18" charset="2"/>
              </a:rPr>
              <a:t></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1</a:t>
            </a:r>
          </a:p>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4</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4 </a:t>
            </a:r>
            <a:r>
              <a:rPr kumimoji="0" lang="en-US" altLang="zh-CN" sz="1800" b="1" i="0" u="none" strike="noStrike" kern="0" cap="none" spc="0" normalizeH="0" baseline="0" noProof="0" dirty="0">
                <a:ln>
                  <a:noFill/>
                </a:ln>
                <a:solidFill>
                  <a:prstClr val="black"/>
                </a:solidFill>
                <a:effectLst/>
                <a:uLnTx/>
                <a:uFillTx/>
                <a:latin typeface="宋体" pitchFamily="2" charset="-122"/>
                <a:ea typeface="宋体" panose="02010600030101010101" pitchFamily="2" charset="-122"/>
              </a:rPr>
              <a:t>*</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j</a:t>
            </a:r>
          </a:p>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5</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4</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p>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if</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5</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&gt;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v</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err="1">
                <a:ln>
                  <a:noFill/>
                </a:ln>
                <a:solidFill>
                  <a:prstClr val="black"/>
                </a:solidFill>
                <a:effectLst/>
                <a:uLnTx/>
                <a:uFillTx/>
                <a:latin typeface="Times New Roman" pitchFamily="18" charset="0"/>
                <a:ea typeface="宋体" panose="02010600030101010101" pitchFamily="2" charset="-122"/>
              </a:rPr>
              <a:t>goto</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B</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3</a:t>
            </a:r>
          </a:p>
        </p:txBody>
      </p:sp>
      <p:sp>
        <p:nvSpPr>
          <p:cNvPr id="16" name="Line 9">
            <a:extLst>
              <a:ext uri="{FF2B5EF4-FFF2-40B4-BE49-F238E27FC236}">
                <a16:creationId xmlns:a16="http://schemas.microsoft.com/office/drawing/2014/main" id="{9198B840-55A4-44DA-958B-0F3C10389B12}"/>
              </a:ext>
            </a:extLst>
          </p:cNvPr>
          <p:cNvSpPr>
            <a:spLocks noChangeShapeType="1"/>
          </p:cNvSpPr>
          <p:nvPr/>
        </p:nvSpPr>
        <p:spPr bwMode="auto">
          <a:xfrm>
            <a:off x="6031583" y="2260521"/>
            <a:ext cx="0" cy="315913"/>
          </a:xfrm>
          <a:prstGeom prst="line">
            <a:avLst/>
          </a:prstGeom>
          <a:noFill/>
          <a:ln w="25400">
            <a:solidFill>
              <a:sysClr val="windowText" lastClr="000000"/>
            </a:solidFill>
            <a:round/>
            <a:headEnd/>
            <a:tailEnd type="stealth" w="lg" len="lg"/>
          </a:ln>
          <a:extLst>
            <a:ext uri="{909E8E84-426E-40DD-AFC4-6F175D3DCCD1}">
              <a14:hiddenFill xmlns:a14="http://schemas.microsoft.com/office/drawing/2010/main">
                <a:no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17" name="Line 10">
            <a:extLst>
              <a:ext uri="{FF2B5EF4-FFF2-40B4-BE49-F238E27FC236}">
                <a16:creationId xmlns:a16="http://schemas.microsoft.com/office/drawing/2014/main" id="{F87D3633-8AC4-48CA-8977-12BE5F515D0D}"/>
              </a:ext>
            </a:extLst>
          </p:cNvPr>
          <p:cNvSpPr>
            <a:spLocks noChangeShapeType="1"/>
          </p:cNvSpPr>
          <p:nvPr/>
        </p:nvSpPr>
        <p:spPr bwMode="auto">
          <a:xfrm>
            <a:off x="6014121" y="3409871"/>
            <a:ext cx="0" cy="315913"/>
          </a:xfrm>
          <a:prstGeom prst="line">
            <a:avLst/>
          </a:prstGeom>
          <a:noFill/>
          <a:ln w="25400">
            <a:solidFill>
              <a:sysClr val="windowText" lastClr="000000"/>
            </a:solidFill>
            <a:round/>
            <a:headEnd/>
            <a:tailEnd type="stealth" w="lg" len="lg"/>
          </a:ln>
          <a:extLst>
            <a:ext uri="{909E8E84-426E-40DD-AFC4-6F175D3DCCD1}">
              <a14:hiddenFill xmlns:a14="http://schemas.microsoft.com/office/drawing/2010/main">
                <a:no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18" name="Rectangle 11">
            <a:extLst>
              <a:ext uri="{FF2B5EF4-FFF2-40B4-BE49-F238E27FC236}">
                <a16:creationId xmlns:a16="http://schemas.microsoft.com/office/drawing/2014/main" id="{9DC63A57-4EC2-4F96-A22D-3DE4B1609E67}"/>
              </a:ext>
            </a:extLst>
          </p:cNvPr>
          <p:cNvSpPr>
            <a:spLocks noChangeArrowheads="1"/>
          </p:cNvSpPr>
          <p:nvPr/>
        </p:nvSpPr>
        <p:spPr bwMode="auto">
          <a:xfrm>
            <a:off x="5214013" y="4887834"/>
            <a:ext cx="1725612" cy="304800"/>
          </a:xfrm>
          <a:prstGeom prst="rect">
            <a:avLst/>
          </a:prstGeom>
          <a:solidFill>
            <a:schemeClr val="bg1"/>
          </a:solidFill>
          <a:ln w="25400">
            <a:solidFill>
              <a:sysClr val="windowText" lastClr="000000"/>
            </a:solidFill>
            <a:miter lim="800000"/>
            <a:headEnd/>
            <a:tailEnd/>
          </a:ln>
          <a:effectLst>
            <a:outerShdw blurRad="50800" dist="50800" dir="2700000" algn="ctr" rotWithShape="0">
              <a:schemeClr val="tx1">
                <a:alpha val="40000"/>
              </a:schemeClr>
            </a:outerShdw>
          </a:effectLst>
        </p:spPr>
        <p:txBody>
          <a:bodyPr lIns="67500" tIns="0" rIns="0" bIns="0"/>
          <a:lstStyle/>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if</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a:ln>
                  <a:noFill/>
                </a:ln>
                <a:solidFill>
                  <a:prstClr val="black"/>
                </a:solidFill>
                <a:effectLst/>
                <a:uLnTx/>
                <a:uFillTx/>
                <a:latin typeface="Times New Roman" pitchFamily="18" charset="0"/>
                <a:ea typeface="宋体" panose="02010600030101010101" pitchFamily="2" charset="-122"/>
              </a:rPr>
              <a:t>i</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&gt;=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j </a:t>
            </a:r>
            <a:r>
              <a:rPr kumimoji="0" lang="en-US" altLang="zh-CN" sz="1800" b="1" i="1" u="none" strike="noStrike" kern="0" cap="none" spc="0" normalizeH="0" baseline="0" noProof="0" dirty="0" err="1">
                <a:ln>
                  <a:noFill/>
                </a:ln>
                <a:solidFill>
                  <a:prstClr val="black"/>
                </a:solidFill>
                <a:effectLst/>
                <a:uLnTx/>
                <a:uFillTx/>
                <a:latin typeface="Times New Roman" pitchFamily="18" charset="0"/>
                <a:ea typeface="宋体" panose="02010600030101010101" pitchFamily="2" charset="-122"/>
              </a:rPr>
              <a:t>goto</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B</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6</a:t>
            </a:r>
          </a:p>
        </p:txBody>
      </p:sp>
      <p:sp>
        <p:nvSpPr>
          <p:cNvPr id="19" name="Line 12">
            <a:extLst>
              <a:ext uri="{FF2B5EF4-FFF2-40B4-BE49-F238E27FC236}">
                <a16:creationId xmlns:a16="http://schemas.microsoft.com/office/drawing/2014/main" id="{097AA168-7A79-476A-8EF7-C92028D8DDCD}"/>
              </a:ext>
            </a:extLst>
          </p:cNvPr>
          <p:cNvSpPr>
            <a:spLocks noChangeShapeType="1"/>
          </p:cNvSpPr>
          <p:nvPr/>
        </p:nvSpPr>
        <p:spPr bwMode="auto">
          <a:xfrm>
            <a:off x="6014121" y="4557634"/>
            <a:ext cx="0" cy="319087"/>
          </a:xfrm>
          <a:prstGeom prst="line">
            <a:avLst/>
          </a:prstGeom>
          <a:noFill/>
          <a:ln w="25400">
            <a:solidFill>
              <a:sysClr val="windowText" lastClr="000000"/>
            </a:solidFill>
            <a:round/>
            <a:headEnd/>
            <a:tailEnd type="stealth" w="lg" len="lg"/>
          </a:ln>
          <a:extLst>
            <a:ext uri="{909E8E84-426E-40DD-AFC4-6F175D3DCCD1}">
              <a14:hiddenFill xmlns:a14="http://schemas.microsoft.com/office/drawing/2010/main">
                <a:no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20" name="Rectangle 14">
            <a:extLst>
              <a:ext uri="{FF2B5EF4-FFF2-40B4-BE49-F238E27FC236}">
                <a16:creationId xmlns:a16="http://schemas.microsoft.com/office/drawing/2014/main" id="{2D525711-CCC2-4F5E-AE0D-2BED41ED928A}"/>
              </a:ext>
            </a:extLst>
          </p:cNvPr>
          <p:cNvSpPr>
            <a:spLocks noChangeArrowheads="1"/>
          </p:cNvSpPr>
          <p:nvPr/>
        </p:nvSpPr>
        <p:spPr bwMode="auto">
          <a:xfrm>
            <a:off x="7020601" y="4792584"/>
            <a:ext cx="625472"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68580" tIns="34290" rIns="68580" bIns="34290"/>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marL="0" marR="0" lvl="0" indent="0" algn="just" defTabSz="914400" eaLnBrk="0" fontAlgn="base" latinLnBrk="0" hangingPunct="0">
              <a:lnSpc>
                <a:spcPct val="100000"/>
              </a:lnSpc>
              <a:spcBef>
                <a:spcPct val="0"/>
              </a:spcBef>
              <a:spcAft>
                <a:spcPct val="0"/>
              </a:spcAft>
              <a:buClrTx/>
              <a:buSzTx/>
              <a:buFontTx/>
              <a:buNone/>
              <a:tabLst/>
              <a:defRPr/>
            </a:pPr>
            <a:r>
              <a:rPr kumimoji="0" lang="en-US" altLang="zh-CN" sz="1800" b="1" i="1"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rPr>
              <a:t>B</a:t>
            </a:r>
            <a:r>
              <a:rPr kumimoji="0" lang="en-US" altLang="zh-CN" sz="1800" b="1" i="1" u="none" strike="noStrike" kern="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rPr>
              <a:t>4</a:t>
            </a:r>
            <a:endParaRPr kumimoji="0" lang="en-US" altLang="zh-CN" sz="1800" b="1" i="1"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endParaRPr>
          </a:p>
        </p:txBody>
      </p:sp>
      <p:sp>
        <p:nvSpPr>
          <p:cNvPr id="21" name="Rectangle 15">
            <a:extLst>
              <a:ext uri="{FF2B5EF4-FFF2-40B4-BE49-F238E27FC236}">
                <a16:creationId xmlns:a16="http://schemas.microsoft.com/office/drawing/2014/main" id="{05C34622-0734-4628-835D-3C696735DD5B}"/>
              </a:ext>
            </a:extLst>
          </p:cNvPr>
          <p:cNvSpPr>
            <a:spLocks noChangeArrowheads="1"/>
          </p:cNvSpPr>
          <p:nvPr/>
        </p:nvSpPr>
        <p:spPr bwMode="auto">
          <a:xfrm>
            <a:off x="7017426" y="3633709"/>
            <a:ext cx="628647"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68580" tIns="34290" rIns="68580" bIns="34290"/>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marL="0" marR="0" lvl="0" indent="0" algn="just" defTabSz="914400" eaLnBrk="0" fontAlgn="base" latinLnBrk="0" hangingPunct="0">
              <a:lnSpc>
                <a:spcPct val="100000"/>
              </a:lnSpc>
              <a:spcBef>
                <a:spcPct val="0"/>
              </a:spcBef>
              <a:spcAft>
                <a:spcPct val="0"/>
              </a:spcAft>
              <a:buClrTx/>
              <a:buSzTx/>
              <a:buFontTx/>
              <a:buNone/>
              <a:tabLst/>
              <a:defRPr/>
            </a:pPr>
            <a:r>
              <a:rPr kumimoji="0" lang="en-US" altLang="zh-CN" sz="1800" b="1" i="1"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rPr>
              <a:t>B</a:t>
            </a:r>
            <a:r>
              <a:rPr kumimoji="0" lang="en-US" altLang="zh-CN" sz="1800" b="1" i="1" u="none" strike="noStrike" kern="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rPr>
              <a:t>3</a:t>
            </a:r>
            <a:endParaRPr kumimoji="0" lang="en-US" altLang="zh-CN" sz="1800" b="1" i="1"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endParaRPr>
          </a:p>
        </p:txBody>
      </p:sp>
      <p:sp>
        <p:nvSpPr>
          <p:cNvPr id="22" name="Rectangle 16">
            <a:extLst>
              <a:ext uri="{FF2B5EF4-FFF2-40B4-BE49-F238E27FC236}">
                <a16:creationId xmlns:a16="http://schemas.microsoft.com/office/drawing/2014/main" id="{196A68A5-C3E3-4576-9185-C580CDE6FB41}"/>
              </a:ext>
            </a:extLst>
          </p:cNvPr>
          <p:cNvSpPr>
            <a:spLocks noChangeArrowheads="1"/>
          </p:cNvSpPr>
          <p:nvPr/>
        </p:nvSpPr>
        <p:spPr bwMode="auto">
          <a:xfrm>
            <a:off x="2645438" y="3509189"/>
            <a:ext cx="514347" cy="325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68580" tIns="34290" rIns="68580" bIns="34290"/>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marL="0" marR="0" lvl="0" indent="0" algn="just" defTabSz="914400" eaLnBrk="0" fontAlgn="base" latinLnBrk="0" hangingPunct="0">
              <a:lnSpc>
                <a:spcPct val="100000"/>
              </a:lnSpc>
              <a:spcBef>
                <a:spcPct val="0"/>
              </a:spcBef>
              <a:spcAft>
                <a:spcPct val="0"/>
              </a:spcAft>
              <a:buClrTx/>
              <a:buSzTx/>
              <a:buFontTx/>
              <a:buNone/>
              <a:tabLst/>
              <a:defRPr/>
            </a:pPr>
            <a:r>
              <a:rPr kumimoji="0" lang="en-US" altLang="zh-CN" sz="1800" b="1" i="1"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rPr>
              <a:t>B</a:t>
            </a:r>
            <a:r>
              <a:rPr kumimoji="0" lang="en-US" altLang="zh-CN" sz="1800" b="1" i="1" u="none" strike="noStrike" kern="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rPr>
              <a:t>5</a:t>
            </a:r>
            <a:endParaRPr kumimoji="0" lang="en-US" altLang="zh-CN" sz="1800" b="1" i="1"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endParaRPr>
          </a:p>
        </p:txBody>
      </p:sp>
      <p:sp>
        <p:nvSpPr>
          <p:cNvPr id="23" name="Line 18">
            <a:extLst>
              <a:ext uri="{FF2B5EF4-FFF2-40B4-BE49-F238E27FC236}">
                <a16:creationId xmlns:a16="http://schemas.microsoft.com/office/drawing/2014/main" id="{08C3F5EC-60F4-4E5F-B286-34FDF014608F}"/>
              </a:ext>
            </a:extLst>
          </p:cNvPr>
          <p:cNvSpPr>
            <a:spLocks noChangeShapeType="1"/>
          </p:cNvSpPr>
          <p:nvPr/>
        </p:nvSpPr>
        <p:spPr bwMode="auto">
          <a:xfrm flipH="1">
            <a:off x="4328205" y="5192634"/>
            <a:ext cx="1503355" cy="293687"/>
          </a:xfrm>
          <a:prstGeom prst="line">
            <a:avLst/>
          </a:prstGeom>
          <a:noFill/>
          <a:ln w="25400">
            <a:solidFill>
              <a:sysClr val="windowText" lastClr="000000"/>
            </a:solidFill>
            <a:round/>
            <a:headEnd/>
            <a:tailEnd type="stealth" w="lg" len="lg"/>
          </a:ln>
          <a:extLst>
            <a:ext uri="{909E8E84-426E-40DD-AFC4-6F175D3DCCD1}">
              <a14:hiddenFill xmlns:a14="http://schemas.microsoft.com/office/drawing/2010/main">
                <a:no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24" name="Line 19">
            <a:extLst>
              <a:ext uri="{FF2B5EF4-FFF2-40B4-BE49-F238E27FC236}">
                <a16:creationId xmlns:a16="http://schemas.microsoft.com/office/drawing/2014/main" id="{2D3DBEA1-37E5-47AD-9CDC-50EFC10A97C5}"/>
              </a:ext>
            </a:extLst>
          </p:cNvPr>
          <p:cNvSpPr>
            <a:spLocks noChangeShapeType="1"/>
          </p:cNvSpPr>
          <p:nvPr/>
        </p:nvSpPr>
        <p:spPr bwMode="auto">
          <a:xfrm>
            <a:off x="6214145" y="5192634"/>
            <a:ext cx="1487480" cy="293687"/>
          </a:xfrm>
          <a:prstGeom prst="line">
            <a:avLst/>
          </a:prstGeom>
          <a:noFill/>
          <a:ln w="25400">
            <a:solidFill>
              <a:sysClr val="windowText" lastClr="000000"/>
            </a:solidFill>
            <a:round/>
            <a:headEnd/>
            <a:tailEnd type="stealth" w="lg" len="lg"/>
          </a:ln>
          <a:extLst>
            <a:ext uri="{909E8E84-426E-40DD-AFC4-6F175D3DCCD1}">
              <a14:hiddenFill xmlns:a14="http://schemas.microsoft.com/office/drawing/2010/main">
                <a:no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25" name="Freeform 21">
            <a:extLst>
              <a:ext uri="{FF2B5EF4-FFF2-40B4-BE49-F238E27FC236}">
                <a16:creationId xmlns:a16="http://schemas.microsoft.com/office/drawing/2014/main" id="{D64D0BA2-1875-4F87-B05F-E3E1F41241DA}"/>
              </a:ext>
            </a:extLst>
          </p:cNvPr>
          <p:cNvSpPr>
            <a:spLocks/>
          </p:cNvSpPr>
          <p:nvPr/>
        </p:nvSpPr>
        <p:spPr bwMode="auto">
          <a:xfrm rot="367755">
            <a:off x="4487786" y="2409310"/>
            <a:ext cx="768346" cy="1097720"/>
          </a:xfrm>
          <a:custGeom>
            <a:avLst/>
            <a:gdLst>
              <a:gd name="T0" fmla="*/ 2147483646 w 722"/>
              <a:gd name="T1" fmla="*/ 2147483646 h 1447"/>
              <a:gd name="T2" fmla="*/ 2147483646 w 722"/>
              <a:gd name="T3" fmla="*/ 2147483646 h 1447"/>
              <a:gd name="T4" fmla="*/ 2147483646 w 722"/>
              <a:gd name="T5" fmla="*/ 2147483646 h 1447"/>
              <a:gd name="T6" fmla="*/ 2147483646 w 722"/>
              <a:gd name="T7" fmla="*/ 2147483646 h 1447"/>
              <a:gd name="T8" fmla="*/ 2147483646 w 722"/>
              <a:gd name="T9" fmla="*/ 2147483646 h 1447"/>
              <a:gd name="T10" fmla="*/ 2147483646 w 722"/>
              <a:gd name="T11" fmla="*/ 2147483646 h 1447"/>
              <a:gd name="T12" fmla="*/ 2147483646 w 722"/>
              <a:gd name="T13" fmla="*/ 2147483646 h 1447"/>
              <a:gd name="T14" fmla="*/ 0 60000 65536"/>
              <a:gd name="T15" fmla="*/ 0 60000 65536"/>
              <a:gd name="T16" fmla="*/ 0 60000 65536"/>
              <a:gd name="T17" fmla="*/ 0 60000 65536"/>
              <a:gd name="T18" fmla="*/ 0 60000 65536"/>
              <a:gd name="T19" fmla="*/ 0 60000 65536"/>
              <a:gd name="T20" fmla="*/ 0 60000 65536"/>
              <a:gd name="T21" fmla="*/ 0 w 722"/>
              <a:gd name="T22" fmla="*/ 0 h 1447"/>
              <a:gd name="T23" fmla="*/ 722 w 722"/>
              <a:gd name="T24" fmla="*/ 1447 h 144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22" h="1447">
                <a:moveTo>
                  <a:pt x="722" y="1251"/>
                </a:moveTo>
                <a:cubicBezTo>
                  <a:pt x="605" y="1349"/>
                  <a:pt x="489" y="1447"/>
                  <a:pt x="392" y="1447"/>
                </a:cubicBezTo>
                <a:cubicBezTo>
                  <a:pt x="295" y="1447"/>
                  <a:pt x="203" y="1376"/>
                  <a:pt x="138" y="1251"/>
                </a:cubicBezTo>
                <a:cubicBezTo>
                  <a:pt x="73" y="1126"/>
                  <a:pt x="0" y="879"/>
                  <a:pt x="3" y="697"/>
                </a:cubicBezTo>
                <a:cubicBezTo>
                  <a:pt x="6" y="515"/>
                  <a:pt x="83" y="272"/>
                  <a:pt x="153" y="157"/>
                </a:cubicBezTo>
                <a:cubicBezTo>
                  <a:pt x="223" y="42"/>
                  <a:pt x="338" y="0"/>
                  <a:pt x="423" y="7"/>
                </a:cubicBezTo>
                <a:cubicBezTo>
                  <a:pt x="508" y="14"/>
                  <a:pt x="612" y="161"/>
                  <a:pt x="662" y="201"/>
                </a:cubicBezTo>
              </a:path>
            </a:pathLst>
          </a:custGeom>
          <a:noFill/>
          <a:ln w="25400">
            <a:solidFill>
              <a:sysClr val="windowText" lastClr="000000"/>
            </a:solidFill>
            <a:round/>
            <a:headEnd/>
            <a:tailEnd type="stealth" w="lg" len="lg"/>
          </a:ln>
          <a:extLst>
            <a:ext uri="{909E8E84-426E-40DD-AFC4-6F175D3DCCD1}">
              <a14:hiddenFill xmlns:a14="http://schemas.microsoft.com/office/drawing/2010/main">
                <a:solidFill>
                  <a:srgbClr val="FFFFFF"/>
                </a:solid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26" name="Freeform 22">
            <a:extLst>
              <a:ext uri="{FF2B5EF4-FFF2-40B4-BE49-F238E27FC236}">
                <a16:creationId xmlns:a16="http://schemas.microsoft.com/office/drawing/2014/main" id="{2FBFA891-07F9-480C-B2C6-3D403DA271ED}"/>
              </a:ext>
            </a:extLst>
          </p:cNvPr>
          <p:cNvSpPr>
            <a:spLocks/>
          </p:cNvSpPr>
          <p:nvPr/>
        </p:nvSpPr>
        <p:spPr bwMode="auto">
          <a:xfrm rot="190181">
            <a:off x="4496985" y="3572268"/>
            <a:ext cx="754058" cy="1106149"/>
          </a:xfrm>
          <a:custGeom>
            <a:avLst/>
            <a:gdLst>
              <a:gd name="T0" fmla="*/ 2147483646 w 722"/>
              <a:gd name="T1" fmla="*/ 2147483646 h 1447"/>
              <a:gd name="T2" fmla="*/ 2147483646 w 722"/>
              <a:gd name="T3" fmla="*/ 2147483646 h 1447"/>
              <a:gd name="T4" fmla="*/ 2147483646 w 722"/>
              <a:gd name="T5" fmla="*/ 2147483646 h 1447"/>
              <a:gd name="T6" fmla="*/ 2147483646 w 722"/>
              <a:gd name="T7" fmla="*/ 2147483646 h 1447"/>
              <a:gd name="T8" fmla="*/ 2147483646 w 722"/>
              <a:gd name="T9" fmla="*/ 2147483646 h 1447"/>
              <a:gd name="T10" fmla="*/ 2147483646 w 722"/>
              <a:gd name="T11" fmla="*/ 2147483646 h 1447"/>
              <a:gd name="T12" fmla="*/ 2147483646 w 722"/>
              <a:gd name="T13" fmla="*/ 2147483646 h 1447"/>
              <a:gd name="T14" fmla="*/ 0 60000 65536"/>
              <a:gd name="T15" fmla="*/ 0 60000 65536"/>
              <a:gd name="T16" fmla="*/ 0 60000 65536"/>
              <a:gd name="T17" fmla="*/ 0 60000 65536"/>
              <a:gd name="T18" fmla="*/ 0 60000 65536"/>
              <a:gd name="T19" fmla="*/ 0 60000 65536"/>
              <a:gd name="T20" fmla="*/ 0 60000 65536"/>
              <a:gd name="T21" fmla="*/ 0 w 722"/>
              <a:gd name="T22" fmla="*/ 0 h 1447"/>
              <a:gd name="T23" fmla="*/ 722 w 722"/>
              <a:gd name="T24" fmla="*/ 1447 h 144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22" h="1447">
                <a:moveTo>
                  <a:pt x="722" y="1251"/>
                </a:moveTo>
                <a:cubicBezTo>
                  <a:pt x="605" y="1349"/>
                  <a:pt x="489" y="1447"/>
                  <a:pt x="392" y="1447"/>
                </a:cubicBezTo>
                <a:cubicBezTo>
                  <a:pt x="295" y="1447"/>
                  <a:pt x="203" y="1376"/>
                  <a:pt x="138" y="1251"/>
                </a:cubicBezTo>
                <a:cubicBezTo>
                  <a:pt x="73" y="1126"/>
                  <a:pt x="0" y="879"/>
                  <a:pt x="3" y="697"/>
                </a:cubicBezTo>
                <a:cubicBezTo>
                  <a:pt x="6" y="515"/>
                  <a:pt x="83" y="272"/>
                  <a:pt x="153" y="157"/>
                </a:cubicBezTo>
                <a:cubicBezTo>
                  <a:pt x="223" y="42"/>
                  <a:pt x="338" y="0"/>
                  <a:pt x="423" y="7"/>
                </a:cubicBezTo>
                <a:cubicBezTo>
                  <a:pt x="508" y="14"/>
                  <a:pt x="612" y="161"/>
                  <a:pt x="662" y="201"/>
                </a:cubicBezTo>
              </a:path>
            </a:pathLst>
          </a:custGeom>
          <a:noFill/>
          <a:ln w="25400">
            <a:solidFill>
              <a:sysClr val="windowText" lastClr="000000"/>
            </a:solidFill>
            <a:round/>
            <a:headEnd/>
            <a:tailEnd type="stealth" w="lg" len="lg"/>
          </a:ln>
          <a:extLst>
            <a:ext uri="{909E8E84-426E-40DD-AFC4-6F175D3DCCD1}">
              <a14:hiddenFill xmlns:a14="http://schemas.microsoft.com/office/drawing/2010/main">
                <a:solidFill>
                  <a:srgbClr val="FFFFFF"/>
                </a:solid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27" name="任意多边形 27">
            <a:extLst>
              <a:ext uri="{FF2B5EF4-FFF2-40B4-BE49-F238E27FC236}">
                <a16:creationId xmlns:a16="http://schemas.microsoft.com/office/drawing/2014/main" id="{00C85A6D-49CE-416B-A2EA-265EAE524932}"/>
              </a:ext>
            </a:extLst>
          </p:cNvPr>
          <p:cNvSpPr/>
          <p:nvPr/>
        </p:nvSpPr>
        <p:spPr>
          <a:xfrm>
            <a:off x="2520025" y="2019221"/>
            <a:ext cx="2874963" cy="4319588"/>
          </a:xfrm>
          <a:custGeom>
            <a:avLst/>
            <a:gdLst>
              <a:gd name="connsiteX0" fmla="*/ 807738 w 2874532"/>
              <a:gd name="connsiteY0" fmla="*/ 3903406 h 4319190"/>
              <a:gd name="connsiteX1" fmla="*/ 143858 w 2874532"/>
              <a:gd name="connsiteY1" fmla="*/ 3991088 h 4319190"/>
              <a:gd name="connsiteX2" fmla="*/ 269119 w 2874532"/>
              <a:gd name="connsiteY2" fmla="*/ 295910 h 4319190"/>
              <a:gd name="connsiteX3" fmla="*/ 2874532 w 2874532"/>
              <a:gd name="connsiteY3" fmla="*/ 496327 h 4319190"/>
            </a:gdLst>
            <a:ahLst/>
            <a:cxnLst>
              <a:cxn ang="0">
                <a:pos x="connsiteX0" y="connsiteY0"/>
              </a:cxn>
              <a:cxn ang="0">
                <a:pos x="connsiteX1" y="connsiteY1"/>
              </a:cxn>
              <a:cxn ang="0">
                <a:pos x="connsiteX2" y="connsiteY2"/>
              </a:cxn>
              <a:cxn ang="0">
                <a:pos x="connsiteX3" y="connsiteY3"/>
              </a:cxn>
            </a:cxnLst>
            <a:rect l="l" t="t" r="r" b="b"/>
            <a:pathLst>
              <a:path w="2874532" h="4319190">
                <a:moveTo>
                  <a:pt x="807738" y="3903406"/>
                </a:moveTo>
                <a:cubicBezTo>
                  <a:pt x="520683" y="4247871"/>
                  <a:pt x="233628" y="4592337"/>
                  <a:pt x="143858" y="3991088"/>
                </a:cubicBezTo>
                <a:cubicBezTo>
                  <a:pt x="54088" y="3389839"/>
                  <a:pt x="-185993" y="878370"/>
                  <a:pt x="269119" y="295910"/>
                </a:cubicBezTo>
                <a:cubicBezTo>
                  <a:pt x="724231" y="-286550"/>
                  <a:pt x="1799381" y="104888"/>
                  <a:pt x="2874532" y="496327"/>
                </a:cubicBezTo>
              </a:path>
            </a:pathLst>
          </a:custGeom>
          <a:noFill/>
          <a:ln w="25400" cap="flat" cmpd="sng" algn="ctr">
            <a:solidFill>
              <a:sysClr val="windowText" lastClr="000000"/>
            </a:solidFill>
            <a:prstDash val="solid"/>
            <a:tailEnd type="stealth" w="lg" len="lg"/>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white"/>
              </a:solidFill>
              <a:effectLst/>
              <a:uLnTx/>
              <a:uFillTx/>
              <a:latin typeface="Candara"/>
              <a:ea typeface="华文楷体" panose="02010600040101010101" pitchFamily="2" charset="-122"/>
              <a:cs typeface="+mn-cs"/>
            </a:endParaRPr>
          </a:p>
        </p:txBody>
      </p:sp>
      <p:grpSp>
        <p:nvGrpSpPr>
          <p:cNvPr id="28" name="组合 28">
            <a:extLst>
              <a:ext uri="{FF2B5EF4-FFF2-40B4-BE49-F238E27FC236}">
                <a16:creationId xmlns:a16="http://schemas.microsoft.com/office/drawing/2014/main" id="{37537224-566A-4B35-ABBF-FF01A3288285}"/>
              </a:ext>
            </a:extLst>
          </p:cNvPr>
          <p:cNvGrpSpPr>
            <a:grpSpLocks/>
          </p:cNvGrpSpPr>
          <p:nvPr/>
        </p:nvGrpSpPr>
        <p:grpSpPr bwMode="auto">
          <a:xfrm>
            <a:off x="8728075" y="3972684"/>
            <a:ext cx="1631950" cy="744537"/>
            <a:chOff x="-445248" y="3405615"/>
            <a:chExt cx="1632554" cy="744437"/>
          </a:xfrm>
          <a:solidFill>
            <a:schemeClr val="bg1"/>
          </a:solidFill>
          <a:effectLst>
            <a:outerShdw blurRad="50800" dist="50800" dir="2700000" algn="ctr" rotWithShape="0">
              <a:schemeClr val="tx1">
                <a:alpha val="40000"/>
              </a:schemeClr>
            </a:outerShdw>
          </a:effectLst>
        </p:grpSpPr>
        <p:sp>
          <p:nvSpPr>
            <p:cNvPr id="29" name="矩形 28">
              <a:extLst>
                <a:ext uri="{FF2B5EF4-FFF2-40B4-BE49-F238E27FC236}">
                  <a16:creationId xmlns:a16="http://schemas.microsoft.com/office/drawing/2014/main" id="{F14BBD60-82FA-4349-B69E-F0A7CF88AB22}"/>
                </a:ext>
              </a:extLst>
            </p:cNvPr>
            <p:cNvSpPr/>
            <p:nvPr/>
          </p:nvSpPr>
          <p:spPr>
            <a:xfrm>
              <a:off x="50235" y="3504027"/>
              <a:ext cx="1137071" cy="646025"/>
            </a:xfrm>
            <a:prstGeom prst="rect">
              <a:avLst/>
            </a:prstGeom>
            <a:grpFill/>
            <a:ln>
              <a:solidFill>
                <a:sysClr val="windowText" lastClr="000000"/>
              </a:solidFill>
            </a:ln>
          </p:spPr>
          <p:txBody>
            <a:bodyPr>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zh-CN" altLang="en-US" sz="1800" b="1" i="0" u="none" strike="noStrike" kern="0" cap="none" spc="0" normalizeH="0" baseline="0" noProof="0" dirty="0">
                  <a:ln>
                    <a:noFill/>
                  </a:ln>
                  <a:solidFill>
                    <a:prstClr val="black"/>
                  </a:solidFill>
                  <a:effectLst/>
                  <a:uLnTx/>
                  <a:uFillTx/>
                  <a:latin typeface="楷体" pitchFamily="49" charset="-122"/>
                  <a:ea typeface="楷体" pitchFamily="49" charset="-122"/>
                  <a:cs typeface="Times New Roman" pitchFamily="18" charset="0"/>
                </a:rPr>
                <a:t>全局公共子表达式</a:t>
              </a:r>
              <a:endParaRPr kumimoji="0" lang="en-US" altLang="zh-CN" sz="1800" b="1" i="0" u="none" strike="noStrike" kern="0" cap="none" spc="0" normalizeH="0" baseline="0" noProof="0" dirty="0">
                <a:ln>
                  <a:noFill/>
                </a:ln>
                <a:solidFill>
                  <a:prstClr val="black"/>
                </a:solidFill>
                <a:effectLst/>
                <a:uLnTx/>
                <a:uFillTx/>
                <a:latin typeface="楷体" pitchFamily="49" charset="-122"/>
                <a:ea typeface="楷体" pitchFamily="49" charset="-122"/>
                <a:cs typeface="Times New Roman" pitchFamily="18" charset="0"/>
              </a:endParaRPr>
            </a:p>
          </p:txBody>
        </p:sp>
        <p:cxnSp>
          <p:nvCxnSpPr>
            <p:cNvPr id="30" name="直接连接符 29">
              <a:extLst>
                <a:ext uri="{FF2B5EF4-FFF2-40B4-BE49-F238E27FC236}">
                  <a16:creationId xmlns:a16="http://schemas.microsoft.com/office/drawing/2014/main" id="{3328A314-D5A8-41C6-AA15-B7241361A507}"/>
                </a:ext>
              </a:extLst>
            </p:cNvPr>
            <p:cNvCxnSpPr/>
            <p:nvPr/>
          </p:nvCxnSpPr>
          <p:spPr>
            <a:xfrm flipH="1" flipV="1">
              <a:off x="-445248" y="3405615"/>
              <a:ext cx="485955" cy="217458"/>
            </a:xfrm>
            <a:prstGeom prst="line">
              <a:avLst/>
            </a:prstGeom>
            <a:grpFill/>
            <a:ln w="22225" cap="flat" cmpd="sng" algn="ctr">
              <a:solidFill>
                <a:srgbClr val="FF0000"/>
              </a:solidFill>
              <a:prstDash val="solid"/>
            </a:ln>
            <a:effectLst/>
          </p:spPr>
        </p:cxnSp>
      </p:grpSp>
      <p:cxnSp>
        <p:nvCxnSpPr>
          <p:cNvPr id="31" name="直接连接符 30">
            <a:extLst>
              <a:ext uri="{FF2B5EF4-FFF2-40B4-BE49-F238E27FC236}">
                <a16:creationId xmlns:a16="http://schemas.microsoft.com/office/drawing/2014/main" id="{CA3E18A8-F383-4A0A-B95B-45B105A43764}"/>
              </a:ext>
            </a:extLst>
          </p:cNvPr>
          <p:cNvCxnSpPr/>
          <p:nvPr/>
        </p:nvCxnSpPr>
        <p:spPr>
          <a:xfrm>
            <a:off x="8176288" y="3989309"/>
            <a:ext cx="601662" cy="0"/>
          </a:xfrm>
          <a:prstGeom prst="line">
            <a:avLst/>
          </a:prstGeom>
          <a:noFill/>
          <a:ln w="38100" cap="flat" cmpd="sng" algn="ctr">
            <a:solidFill>
              <a:srgbClr val="FF0000"/>
            </a:solidFill>
            <a:prstDash val="solid"/>
          </a:ln>
          <a:effectLst/>
        </p:spPr>
      </p:cxnSp>
      <p:cxnSp>
        <p:nvCxnSpPr>
          <p:cNvPr id="32" name="直接连接符 31">
            <a:extLst>
              <a:ext uri="{FF2B5EF4-FFF2-40B4-BE49-F238E27FC236}">
                <a16:creationId xmlns:a16="http://schemas.microsoft.com/office/drawing/2014/main" id="{9E3F9460-1D7D-40FC-8C62-6C043A799B8F}"/>
              </a:ext>
            </a:extLst>
          </p:cNvPr>
          <p:cNvCxnSpPr/>
          <p:nvPr/>
        </p:nvCxnSpPr>
        <p:spPr>
          <a:xfrm>
            <a:off x="8162000" y="4257596"/>
            <a:ext cx="601663" cy="0"/>
          </a:xfrm>
          <a:prstGeom prst="line">
            <a:avLst/>
          </a:prstGeom>
          <a:noFill/>
          <a:ln w="38100" cap="flat" cmpd="sng" algn="ctr">
            <a:solidFill>
              <a:srgbClr val="FF0000"/>
            </a:solidFill>
            <a:prstDash val="solid"/>
          </a:ln>
          <a:effectLst/>
        </p:spPr>
      </p:cxnSp>
      <p:sp>
        <p:nvSpPr>
          <p:cNvPr id="33" name="AutoShape 26">
            <a:extLst>
              <a:ext uri="{FF2B5EF4-FFF2-40B4-BE49-F238E27FC236}">
                <a16:creationId xmlns:a16="http://schemas.microsoft.com/office/drawing/2014/main" id="{D69950A9-E7A2-41E8-8875-7C2A8A6A0CC0}"/>
              </a:ext>
            </a:extLst>
          </p:cNvPr>
          <p:cNvSpPr>
            <a:spLocks noChangeArrowheads="1"/>
          </p:cNvSpPr>
          <p:nvPr/>
        </p:nvSpPr>
        <p:spPr bwMode="auto">
          <a:xfrm>
            <a:off x="8371925" y="1862940"/>
            <a:ext cx="2397125" cy="865187"/>
          </a:xfrm>
          <a:prstGeom prst="cloudCallout">
            <a:avLst>
              <a:gd name="adj1" fmla="val 4101"/>
              <a:gd name="adj2" fmla="val 191477"/>
            </a:avLst>
          </a:prstGeom>
          <a:solidFill>
            <a:schemeClr val="accent6">
              <a:lumMod val="20000"/>
              <a:lumOff val="80000"/>
            </a:schemeClr>
          </a:solidFill>
          <a:ln w="9525">
            <a:solidFill>
              <a:sysClr val="windowText" lastClr="000000"/>
            </a:solidFill>
            <a:round/>
            <a:headEnd/>
            <a:tailEnd/>
          </a:ln>
        </p:spPr>
        <p:txBody>
          <a:bodyPr lIns="68580" tIns="34290" rIns="68580" bIns="34290"/>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1800" b="1" i="1" u="none" strike="noStrike" kern="0" cap="none" spc="0" normalizeH="0" baseline="0" noProof="0" dirty="0">
                <a:ln>
                  <a:noFill/>
                </a:ln>
                <a:effectLst/>
                <a:uLnTx/>
                <a:uFillTx/>
                <a:latin typeface="Times New Roman" pitchFamily="18" charset="0"/>
                <a:ea typeface="楷体_GB2312"/>
                <a:cs typeface="Times New Roman" pitchFamily="18" charset="0"/>
              </a:rPr>
              <a:t>a</a:t>
            </a:r>
            <a:r>
              <a:rPr kumimoji="0" lang="en-US" altLang="zh-CN" sz="1800" b="1" i="0" u="none" strike="noStrike" kern="0" cap="none" spc="0" normalizeH="0" baseline="0" noProof="0" dirty="0">
                <a:ln>
                  <a:noFill/>
                </a:ln>
                <a:effectLst/>
                <a:uLnTx/>
                <a:uFillTx/>
                <a:latin typeface="Times New Roman" pitchFamily="18" charset="0"/>
                <a:ea typeface="楷体_GB2312"/>
                <a:cs typeface="Times New Roman" pitchFamily="18" charset="0"/>
              </a:rPr>
              <a:t>[</a:t>
            </a:r>
            <a:r>
              <a:rPr kumimoji="0" lang="en-US" altLang="zh-CN" sz="1800" b="1" i="1" u="none" strike="noStrike" kern="0" cap="none" spc="0" normalizeH="0" baseline="0" noProof="0" dirty="0">
                <a:ln>
                  <a:noFill/>
                </a:ln>
                <a:effectLst/>
                <a:uLnTx/>
                <a:uFillTx/>
                <a:latin typeface="Times New Roman" pitchFamily="18" charset="0"/>
                <a:ea typeface="楷体_GB2312"/>
                <a:cs typeface="Times New Roman" pitchFamily="18" charset="0"/>
              </a:rPr>
              <a:t>t</a:t>
            </a:r>
            <a:r>
              <a:rPr kumimoji="0" lang="en-US" altLang="zh-CN" sz="1800" b="1" i="1" u="none" strike="noStrike" kern="0" cap="none" spc="0" normalizeH="0" baseline="-30000" noProof="0" dirty="0">
                <a:ln>
                  <a:noFill/>
                </a:ln>
                <a:effectLst/>
                <a:uLnTx/>
                <a:uFillTx/>
                <a:latin typeface="Times New Roman" pitchFamily="18" charset="0"/>
                <a:ea typeface="楷体_GB2312"/>
                <a:cs typeface="Times New Roman" pitchFamily="18" charset="0"/>
              </a:rPr>
              <a:t>1</a:t>
            </a:r>
            <a:r>
              <a:rPr kumimoji="0" lang="en-US" altLang="zh-CN" sz="1800" b="1" i="0" u="none" strike="noStrike" kern="0" cap="none" spc="0" normalizeH="0" baseline="0" noProof="0" dirty="0">
                <a:ln>
                  <a:noFill/>
                </a:ln>
                <a:effectLst/>
                <a:uLnTx/>
                <a:uFillTx/>
                <a:latin typeface="Times New Roman" pitchFamily="18" charset="0"/>
                <a:ea typeface="楷体_GB2312"/>
                <a:cs typeface="Times New Roman" pitchFamily="18" charset="0"/>
              </a:rPr>
              <a:t>]</a:t>
            </a:r>
            <a:r>
              <a:rPr kumimoji="0" lang="zh-CN" altLang="en-US" sz="1800" b="1" i="0" u="none" strike="noStrike" kern="0" cap="none" spc="0" normalizeH="0" baseline="0" noProof="0" dirty="0">
                <a:ln>
                  <a:noFill/>
                </a:ln>
                <a:effectLst/>
                <a:uLnTx/>
                <a:uFillTx/>
                <a:latin typeface="楷体" pitchFamily="49" charset="-122"/>
                <a:ea typeface="楷体" pitchFamily="49" charset="-122"/>
                <a:cs typeface="Times New Roman" pitchFamily="18" charset="0"/>
              </a:rPr>
              <a:t>能否作为公共子表达式？</a:t>
            </a:r>
          </a:p>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100" b="0" i="0" u="none" strike="noStrike" kern="0" cap="none" spc="0" normalizeH="0" baseline="0" noProof="0" dirty="0">
              <a:ln>
                <a:noFill/>
              </a:ln>
              <a:effectLst/>
              <a:uLnTx/>
              <a:uFillTx/>
              <a:latin typeface="Times New Roman" pitchFamily="18" charset="0"/>
              <a:ea typeface="楷体_GB2312"/>
              <a:cs typeface="Times New Roman" pitchFamily="18" charset="0"/>
            </a:endParaRPr>
          </a:p>
        </p:txBody>
      </p:sp>
      <p:sp>
        <p:nvSpPr>
          <p:cNvPr id="34" name="Rectangle 20">
            <a:extLst>
              <a:ext uri="{FF2B5EF4-FFF2-40B4-BE49-F238E27FC236}">
                <a16:creationId xmlns:a16="http://schemas.microsoft.com/office/drawing/2014/main" id="{A53BC890-D3BC-447B-AE6C-91B333CA65A8}"/>
              </a:ext>
            </a:extLst>
          </p:cNvPr>
          <p:cNvSpPr>
            <a:spLocks noChangeArrowheads="1"/>
          </p:cNvSpPr>
          <p:nvPr/>
        </p:nvSpPr>
        <p:spPr bwMode="auto">
          <a:xfrm>
            <a:off x="8738263" y="3292396"/>
            <a:ext cx="627062"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68580" tIns="34290" rIns="68580" bIns="34290"/>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just" eaLnBrk="0" fontAlgn="base" hangingPunct="0">
              <a:spcBef>
                <a:spcPct val="0"/>
              </a:spcBef>
              <a:spcAft>
                <a:spcPct val="0"/>
              </a:spcAft>
            </a:pPr>
            <a:r>
              <a:rPr lang="en-US" altLang="zh-CN" i="1">
                <a:solidFill>
                  <a:prstClr val="black"/>
                </a:solidFill>
                <a:latin typeface="Times New Roman" panose="02020603050405020304" pitchFamily="18" charset="0"/>
              </a:rPr>
              <a:t>B</a:t>
            </a:r>
            <a:r>
              <a:rPr lang="en-US" altLang="zh-CN" i="1" baseline="-25000">
                <a:solidFill>
                  <a:prstClr val="black"/>
                </a:solidFill>
                <a:latin typeface="Times New Roman" panose="02020603050405020304" pitchFamily="18" charset="0"/>
              </a:rPr>
              <a:t>6</a:t>
            </a:r>
            <a:endParaRPr lang="en-US" altLang="zh-CN" i="1">
              <a:solidFill>
                <a:prstClr val="black"/>
              </a:solidFill>
              <a:latin typeface="Times New Roman" panose="02020603050405020304" pitchFamily="18" charset="0"/>
            </a:endParaRPr>
          </a:p>
        </p:txBody>
      </p:sp>
    </p:spTree>
    <p:extLst>
      <p:ext uri="{BB962C8B-B14F-4D97-AF65-F5344CB8AC3E}">
        <p14:creationId xmlns:p14="http://schemas.microsoft.com/office/powerpoint/2010/main" val="921963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p:cTn id="7" dur="500" fill="hold"/>
                                        <p:tgtEl>
                                          <p:spTgt spid="31"/>
                                        </p:tgtEl>
                                        <p:attrNameLst>
                                          <p:attrName>ppt_w</p:attrName>
                                        </p:attrNameLst>
                                      </p:cBhvr>
                                      <p:tavLst>
                                        <p:tav tm="0">
                                          <p:val>
                                            <p:fltVal val="0"/>
                                          </p:val>
                                        </p:tav>
                                        <p:tav tm="100000">
                                          <p:val>
                                            <p:strVal val="#ppt_w"/>
                                          </p:val>
                                        </p:tav>
                                      </p:tavLst>
                                    </p:anim>
                                    <p:anim calcmode="lin" valueType="num">
                                      <p:cBhvr>
                                        <p:cTn id="8" dur="500" fill="hold"/>
                                        <p:tgtEl>
                                          <p:spTgt spid="31"/>
                                        </p:tgtEl>
                                        <p:attrNameLst>
                                          <p:attrName>ppt_h</p:attrName>
                                        </p:attrNameLst>
                                      </p:cBhvr>
                                      <p:tavLst>
                                        <p:tav tm="0">
                                          <p:val>
                                            <p:fltVal val="0"/>
                                          </p:val>
                                        </p:tav>
                                        <p:tav tm="100000">
                                          <p:val>
                                            <p:strVal val="#ppt_h"/>
                                          </p:val>
                                        </p:tav>
                                      </p:tavLst>
                                    </p:anim>
                                    <p:animEffect transition="in" filter="fade">
                                      <p:cBhvr>
                                        <p:cTn id="9" dur="500"/>
                                        <p:tgtEl>
                                          <p:spTgt spid="31"/>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28"/>
                                        </p:tgtEl>
                                        <p:attrNameLst>
                                          <p:attrName>style.visibility</p:attrName>
                                        </p:attrNameLst>
                                      </p:cBhvr>
                                      <p:to>
                                        <p:strVal val="visible"/>
                                      </p:to>
                                    </p:set>
                                    <p:anim calcmode="lin" valueType="num">
                                      <p:cBhvr>
                                        <p:cTn id="14" dur="500" fill="hold"/>
                                        <p:tgtEl>
                                          <p:spTgt spid="28"/>
                                        </p:tgtEl>
                                        <p:attrNameLst>
                                          <p:attrName>ppt_w</p:attrName>
                                        </p:attrNameLst>
                                      </p:cBhvr>
                                      <p:tavLst>
                                        <p:tav tm="0">
                                          <p:val>
                                            <p:fltVal val="0"/>
                                          </p:val>
                                        </p:tav>
                                        <p:tav tm="100000">
                                          <p:val>
                                            <p:strVal val="#ppt_w"/>
                                          </p:val>
                                        </p:tav>
                                      </p:tavLst>
                                    </p:anim>
                                    <p:anim calcmode="lin" valueType="num">
                                      <p:cBhvr>
                                        <p:cTn id="15" dur="500" fill="hold"/>
                                        <p:tgtEl>
                                          <p:spTgt spid="28"/>
                                        </p:tgtEl>
                                        <p:attrNameLst>
                                          <p:attrName>ppt_h</p:attrName>
                                        </p:attrNameLst>
                                      </p:cBhvr>
                                      <p:tavLst>
                                        <p:tav tm="0">
                                          <p:val>
                                            <p:fltVal val="0"/>
                                          </p:val>
                                        </p:tav>
                                        <p:tav tm="100000">
                                          <p:val>
                                            <p:strVal val="#ppt_h"/>
                                          </p:val>
                                        </p:tav>
                                      </p:tavLst>
                                    </p:anim>
                                    <p:animEffect transition="in" filter="fade">
                                      <p:cBhvr>
                                        <p:cTn id="16" dur="500"/>
                                        <p:tgtEl>
                                          <p:spTgt spid="28"/>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32"/>
                                        </p:tgtEl>
                                        <p:attrNameLst>
                                          <p:attrName>style.visibility</p:attrName>
                                        </p:attrNameLst>
                                      </p:cBhvr>
                                      <p:to>
                                        <p:strVal val="visible"/>
                                      </p:to>
                                    </p:set>
                                    <p:anim calcmode="lin" valueType="num">
                                      <p:cBhvr>
                                        <p:cTn id="21" dur="500" fill="hold"/>
                                        <p:tgtEl>
                                          <p:spTgt spid="32"/>
                                        </p:tgtEl>
                                        <p:attrNameLst>
                                          <p:attrName>ppt_w</p:attrName>
                                        </p:attrNameLst>
                                      </p:cBhvr>
                                      <p:tavLst>
                                        <p:tav tm="0">
                                          <p:val>
                                            <p:fltVal val="0"/>
                                          </p:val>
                                        </p:tav>
                                        <p:tav tm="100000">
                                          <p:val>
                                            <p:strVal val="#ppt_w"/>
                                          </p:val>
                                        </p:tav>
                                      </p:tavLst>
                                    </p:anim>
                                    <p:anim calcmode="lin" valueType="num">
                                      <p:cBhvr>
                                        <p:cTn id="22" dur="500" fill="hold"/>
                                        <p:tgtEl>
                                          <p:spTgt spid="32"/>
                                        </p:tgtEl>
                                        <p:attrNameLst>
                                          <p:attrName>ppt_h</p:attrName>
                                        </p:attrNameLst>
                                      </p:cBhvr>
                                      <p:tavLst>
                                        <p:tav tm="0">
                                          <p:val>
                                            <p:fltVal val="0"/>
                                          </p:val>
                                        </p:tav>
                                        <p:tav tm="100000">
                                          <p:val>
                                            <p:strVal val="#ppt_h"/>
                                          </p:val>
                                        </p:tav>
                                      </p:tavLst>
                                    </p:anim>
                                    <p:animEffect transition="in" filter="fade">
                                      <p:cBhvr>
                                        <p:cTn id="23" dur="500"/>
                                        <p:tgtEl>
                                          <p:spTgt spid="32"/>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0" fill="hold" grpId="0" nodeType="clickEffect">
                                  <p:stCondLst>
                                    <p:cond delay="0"/>
                                  </p:stCondLst>
                                  <p:childTnLst>
                                    <p:set>
                                      <p:cBhvr>
                                        <p:cTn id="27" dur="1" fill="hold">
                                          <p:stCondLst>
                                            <p:cond delay="0"/>
                                          </p:stCondLst>
                                        </p:cTn>
                                        <p:tgtEl>
                                          <p:spTgt spid="33"/>
                                        </p:tgtEl>
                                        <p:attrNameLst>
                                          <p:attrName>style.visibility</p:attrName>
                                        </p:attrNameLst>
                                      </p:cBhvr>
                                      <p:to>
                                        <p:strVal val="visible"/>
                                      </p:to>
                                    </p:set>
                                    <p:anim calcmode="lin" valueType="num">
                                      <p:cBhvr>
                                        <p:cTn id="28" dur="500" fill="hold"/>
                                        <p:tgtEl>
                                          <p:spTgt spid="33"/>
                                        </p:tgtEl>
                                        <p:attrNameLst>
                                          <p:attrName>ppt_w</p:attrName>
                                        </p:attrNameLst>
                                      </p:cBhvr>
                                      <p:tavLst>
                                        <p:tav tm="0">
                                          <p:val>
                                            <p:fltVal val="0"/>
                                          </p:val>
                                        </p:tav>
                                        <p:tav tm="100000">
                                          <p:val>
                                            <p:strVal val="#ppt_w"/>
                                          </p:val>
                                        </p:tav>
                                      </p:tavLst>
                                    </p:anim>
                                    <p:anim calcmode="lin" valueType="num">
                                      <p:cBhvr>
                                        <p:cTn id="29" dur="500" fill="hold"/>
                                        <p:tgtEl>
                                          <p:spTgt spid="33"/>
                                        </p:tgtEl>
                                        <p:attrNameLst>
                                          <p:attrName>ppt_h</p:attrName>
                                        </p:attrNameLst>
                                      </p:cBhvr>
                                      <p:tavLst>
                                        <p:tav tm="0">
                                          <p:val>
                                            <p:fltVal val="0"/>
                                          </p:val>
                                        </p:tav>
                                        <p:tav tm="100000">
                                          <p:val>
                                            <p:strVal val="#ppt_h"/>
                                          </p:val>
                                        </p:tav>
                                      </p:tavLst>
                                    </p:anim>
                                    <p:animEffect transition="in" filter="fade">
                                      <p:cBhvr>
                                        <p:cTn id="30" dur="500"/>
                                        <p:tgtEl>
                                          <p:spTgt spid="33"/>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0" fill="hold" grpId="0" nodeType="clickEffect">
                                  <p:stCondLst>
                                    <p:cond delay="0"/>
                                  </p:stCondLst>
                                  <p:childTnLst>
                                    <p:set>
                                      <p:cBhvr>
                                        <p:cTn id="34" dur="1" fill="hold">
                                          <p:stCondLst>
                                            <p:cond delay="0"/>
                                          </p:stCondLst>
                                        </p:cTn>
                                        <p:tgtEl>
                                          <p:spTgt spid="6"/>
                                        </p:tgtEl>
                                        <p:attrNameLst>
                                          <p:attrName>style.visibility</p:attrName>
                                        </p:attrNameLst>
                                      </p:cBhvr>
                                      <p:to>
                                        <p:strVal val="visible"/>
                                      </p:to>
                                    </p:set>
                                    <p:anim calcmode="lin" valueType="num">
                                      <p:cBhvr>
                                        <p:cTn id="35" dur="500" fill="hold"/>
                                        <p:tgtEl>
                                          <p:spTgt spid="6"/>
                                        </p:tgtEl>
                                        <p:attrNameLst>
                                          <p:attrName>ppt_w</p:attrName>
                                        </p:attrNameLst>
                                      </p:cBhvr>
                                      <p:tavLst>
                                        <p:tav tm="0">
                                          <p:val>
                                            <p:fltVal val="0"/>
                                          </p:val>
                                        </p:tav>
                                        <p:tav tm="100000">
                                          <p:val>
                                            <p:strVal val="#ppt_w"/>
                                          </p:val>
                                        </p:tav>
                                      </p:tavLst>
                                    </p:anim>
                                    <p:anim calcmode="lin" valueType="num">
                                      <p:cBhvr>
                                        <p:cTn id="36" dur="500" fill="hold"/>
                                        <p:tgtEl>
                                          <p:spTgt spid="6"/>
                                        </p:tgtEl>
                                        <p:attrNameLst>
                                          <p:attrName>ppt_h</p:attrName>
                                        </p:attrNameLst>
                                      </p:cBhvr>
                                      <p:tavLst>
                                        <p:tav tm="0">
                                          <p:val>
                                            <p:fltVal val="0"/>
                                          </p:val>
                                        </p:tav>
                                        <p:tav tm="100000">
                                          <p:val>
                                            <p:strVal val="#ppt_h"/>
                                          </p:val>
                                        </p:tav>
                                      </p:tavLst>
                                    </p:anim>
                                    <p:animEffect transition="in" filter="fade">
                                      <p:cBhvr>
                                        <p:cTn id="37" dur="500"/>
                                        <p:tgtEl>
                                          <p:spTgt spid="6"/>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xit" presetSubtype="0" fill="hold" grpId="1" nodeType="clickEffect">
                                  <p:stCondLst>
                                    <p:cond delay="0"/>
                                  </p:stCondLst>
                                  <p:childTnLst>
                                    <p:anim calcmode="lin" valueType="num">
                                      <p:cBhvr>
                                        <p:cTn id="41" dur="500"/>
                                        <p:tgtEl>
                                          <p:spTgt spid="33"/>
                                        </p:tgtEl>
                                        <p:attrNameLst>
                                          <p:attrName>ppt_w</p:attrName>
                                        </p:attrNameLst>
                                      </p:cBhvr>
                                      <p:tavLst>
                                        <p:tav tm="0">
                                          <p:val>
                                            <p:strVal val="ppt_w"/>
                                          </p:val>
                                        </p:tav>
                                        <p:tav tm="100000">
                                          <p:val>
                                            <p:fltVal val="0"/>
                                          </p:val>
                                        </p:tav>
                                      </p:tavLst>
                                    </p:anim>
                                    <p:anim calcmode="lin" valueType="num">
                                      <p:cBhvr>
                                        <p:cTn id="42" dur="500"/>
                                        <p:tgtEl>
                                          <p:spTgt spid="33"/>
                                        </p:tgtEl>
                                        <p:attrNameLst>
                                          <p:attrName>ppt_h</p:attrName>
                                        </p:attrNameLst>
                                      </p:cBhvr>
                                      <p:tavLst>
                                        <p:tav tm="0">
                                          <p:val>
                                            <p:strVal val="ppt_h"/>
                                          </p:val>
                                        </p:tav>
                                        <p:tav tm="100000">
                                          <p:val>
                                            <p:fltVal val="0"/>
                                          </p:val>
                                        </p:tav>
                                      </p:tavLst>
                                    </p:anim>
                                    <p:animEffect transition="out" filter="fade">
                                      <p:cBhvr>
                                        <p:cTn id="43" dur="500"/>
                                        <p:tgtEl>
                                          <p:spTgt spid="33"/>
                                        </p:tgtEl>
                                      </p:cBhvr>
                                    </p:animEffect>
                                    <p:set>
                                      <p:cBhvr>
                                        <p:cTn id="44" dur="1" fill="hold">
                                          <p:stCondLst>
                                            <p:cond delay="499"/>
                                          </p:stCondLst>
                                        </p:cTn>
                                        <p:tgtEl>
                                          <p:spTgt spid="33"/>
                                        </p:tgtEl>
                                        <p:attrNameLst>
                                          <p:attrName>style.visibility</p:attrName>
                                        </p:attrNameLst>
                                      </p:cBhvr>
                                      <p:to>
                                        <p:strVal val="hidden"/>
                                      </p:to>
                                    </p:set>
                                  </p:childTnLst>
                                </p:cTn>
                              </p:par>
                              <p:par>
                                <p:cTn id="45" presetID="53" presetClass="exit" presetSubtype="0" fill="hold" grpId="1" nodeType="withEffect">
                                  <p:stCondLst>
                                    <p:cond delay="0"/>
                                  </p:stCondLst>
                                  <p:childTnLst>
                                    <p:anim calcmode="lin" valueType="num">
                                      <p:cBhvr>
                                        <p:cTn id="46" dur="500"/>
                                        <p:tgtEl>
                                          <p:spTgt spid="6"/>
                                        </p:tgtEl>
                                        <p:attrNameLst>
                                          <p:attrName>ppt_w</p:attrName>
                                        </p:attrNameLst>
                                      </p:cBhvr>
                                      <p:tavLst>
                                        <p:tav tm="0">
                                          <p:val>
                                            <p:strVal val="ppt_w"/>
                                          </p:val>
                                        </p:tav>
                                        <p:tav tm="100000">
                                          <p:val>
                                            <p:fltVal val="0"/>
                                          </p:val>
                                        </p:tav>
                                      </p:tavLst>
                                    </p:anim>
                                    <p:anim calcmode="lin" valueType="num">
                                      <p:cBhvr>
                                        <p:cTn id="47" dur="500"/>
                                        <p:tgtEl>
                                          <p:spTgt spid="6"/>
                                        </p:tgtEl>
                                        <p:attrNameLst>
                                          <p:attrName>ppt_h</p:attrName>
                                        </p:attrNameLst>
                                      </p:cBhvr>
                                      <p:tavLst>
                                        <p:tav tm="0">
                                          <p:val>
                                            <p:strVal val="ppt_h"/>
                                          </p:val>
                                        </p:tav>
                                        <p:tav tm="100000">
                                          <p:val>
                                            <p:fltVal val="0"/>
                                          </p:val>
                                        </p:tav>
                                      </p:tavLst>
                                    </p:anim>
                                    <p:animEffect transition="out" filter="fade">
                                      <p:cBhvr>
                                        <p:cTn id="48" dur="500"/>
                                        <p:tgtEl>
                                          <p:spTgt spid="6"/>
                                        </p:tgtEl>
                                      </p:cBhvr>
                                    </p:animEffect>
                                    <p:set>
                                      <p:cBhvr>
                                        <p:cTn id="49" dur="1" fill="hold">
                                          <p:stCondLst>
                                            <p:cond delay="499"/>
                                          </p:stCondLst>
                                        </p:cTn>
                                        <p:tgtEl>
                                          <p:spTgt spid="6"/>
                                        </p:tgtEl>
                                        <p:attrNameLst>
                                          <p:attrName>style.visibility</p:attrName>
                                        </p:attrNameLst>
                                      </p:cBhvr>
                                      <p:to>
                                        <p:strVal val="hidden"/>
                                      </p:to>
                                    </p:set>
                                  </p:childTnLst>
                                </p:cTn>
                              </p:par>
                              <p:par>
                                <p:cTn id="50" presetID="53" presetClass="exit" presetSubtype="32" fill="hold" nodeType="withEffect">
                                  <p:stCondLst>
                                    <p:cond delay="0"/>
                                  </p:stCondLst>
                                  <p:childTnLst>
                                    <p:anim calcmode="lin" valueType="num">
                                      <p:cBhvr>
                                        <p:cTn id="51" dur="500"/>
                                        <p:tgtEl>
                                          <p:spTgt spid="28"/>
                                        </p:tgtEl>
                                        <p:attrNameLst>
                                          <p:attrName>ppt_w</p:attrName>
                                        </p:attrNameLst>
                                      </p:cBhvr>
                                      <p:tavLst>
                                        <p:tav tm="0">
                                          <p:val>
                                            <p:strVal val="ppt_w"/>
                                          </p:val>
                                        </p:tav>
                                        <p:tav tm="100000">
                                          <p:val>
                                            <p:fltVal val="0"/>
                                          </p:val>
                                        </p:tav>
                                      </p:tavLst>
                                    </p:anim>
                                    <p:anim calcmode="lin" valueType="num">
                                      <p:cBhvr>
                                        <p:cTn id="52" dur="500"/>
                                        <p:tgtEl>
                                          <p:spTgt spid="28"/>
                                        </p:tgtEl>
                                        <p:attrNameLst>
                                          <p:attrName>ppt_h</p:attrName>
                                        </p:attrNameLst>
                                      </p:cBhvr>
                                      <p:tavLst>
                                        <p:tav tm="0">
                                          <p:val>
                                            <p:strVal val="ppt_h"/>
                                          </p:val>
                                        </p:tav>
                                        <p:tav tm="100000">
                                          <p:val>
                                            <p:fltVal val="0"/>
                                          </p:val>
                                        </p:tav>
                                      </p:tavLst>
                                    </p:anim>
                                    <p:animEffect transition="out" filter="fade">
                                      <p:cBhvr>
                                        <p:cTn id="53" dur="500"/>
                                        <p:tgtEl>
                                          <p:spTgt spid="28"/>
                                        </p:tgtEl>
                                      </p:cBhvr>
                                    </p:animEffect>
                                    <p:set>
                                      <p:cBhvr>
                                        <p:cTn id="54" dur="1" fill="hold">
                                          <p:stCondLst>
                                            <p:cond delay="499"/>
                                          </p:stCondLst>
                                        </p:cTn>
                                        <p:tgtEl>
                                          <p:spTgt spid="28"/>
                                        </p:tgtEl>
                                        <p:attrNameLst>
                                          <p:attrName>style.visibility</p:attrName>
                                        </p:attrNameLst>
                                      </p:cBhvr>
                                      <p:to>
                                        <p:strVal val="hidden"/>
                                      </p:to>
                                    </p:set>
                                  </p:childTnLst>
                                </p:cTn>
                              </p:par>
                              <p:par>
                                <p:cTn id="55" presetID="53" presetClass="exit" presetSubtype="32" fill="hold" nodeType="withEffect">
                                  <p:stCondLst>
                                    <p:cond delay="0"/>
                                  </p:stCondLst>
                                  <p:childTnLst>
                                    <p:anim calcmode="lin" valueType="num">
                                      <p:cBhvr>
                                        <p:cTn id="56" dur="500"/>
                                        <p:tgtEl>
                                          <p:spTgt spid="31"/>
                                        </p:tgtEl>
                                        <p:attrNameLst>
                                          <p:attrName>ppt_w</p:attrName>
                                        </p:attrNameLst>
                                      </p:cBhvr>
                                      <p:tavLst>
                                        <p:tav tm="0">
                                          <p:val>
                                            <p:strVal val="ppt_w"/>
                                          </p:val>
                                        </p:tav>
                                        <p:tav tm="100000">
                                          <p:val>
                                            <p:fltVal val="0"/>
                                          </p:val>
                                        </p:tav>
                                      </p:tavLst>
                                    </p:anim>
                                    <p:anim calcmode="lin" valueType="num">
                                      <p:cBhvr>
                                        <p:cTn id="57" dur="500"/>
                                        <p:tgtEl>
                                          <p:spTgt spid="31"/>
                                        </p:tgtEl>
                                        <p:attrNameLst>
                                          <p:attrName>ppt_h</p:attrName>
                                        </p:attrNameLst>
                                      </p:cBhvr>
                                      <p:tavLst>
                                        <p:tav tm="0">
                                          <p:val>
                                            <p:strVal val="ppt_h"/>
                                          </p:val>
                                        </p:tav>
                                        <p:tav tm="100000">
                                          <p:val>
                                            <p:fltVal val="0"/>
                                          </p:val>
                                        </p:tav>
                                      </p:tavLst>
                                    </p:anim>
                                    <p:animEffect transition="out" filter="fade">
                                      <p:cBhvr>
                                        <p:cTn id="58" dur="500"/>
                                        <p:tgtEl>
                                          <p:spTgt spid="31"/>
                                        </p:tgtEl>
                                      </p:cBhvr>
                                    </p:animEffect>
                                    <p:set>
                                      <p:cBhvr>
                                        <p:cTn id="59" dur="1" fill="hold">
                                          <p:stCondLst>
                                            <p:cond delay="499"/>
                                          </p:stCondLst>
                                        </p:cTn>
                                        <p:tgtEl>
                                          <p:spTgt spid="31"/>
                                        </p:tgtEl>
                                        <p:attrNameLst>
                                          <p:attrName>style.visibility</p:attrName>
                                        </p:attrNameLst>
                                      </p:cBhvr>
                                      <p:to>
                                        <p:strVal val="hidden"/>
                                      </p:to>
                                    </p:set>
                                  </p:childTnLst>
                                </p:cTn>
                              </p:par>
                              <p:par>
                                <p:cTn id="60" presetID="53" presetClass="exit" presetSubtype="32" fill="hold" nodeType="withEffect">
                                  <p:stCondLst>
                                    <p:cond delay="0"/>
                                  </p:stCondLst>
                                  <p:childTnLst>
                                    <p:anim calcmode="lin" valueType="num">
                                      <p:cBhvr>
                                        <p:cTn id="61" dur="500"/>
                                        <p:tgtEl>
                                          <p:spTgt spid="32"/>
                                        </p:tgtEl>
                                        <p:attrNameLst>
                                          <p:attrName>ppt_w</p:attrName>
                                        </p:attrNameLst>
                                      </p:cBhvr>
                                      <p:tavLst>
                                        <p:tav tm="0">
                                          <p:val>
                                            <p:strVal val="ppt_w"/>
                                          </p:val>
                                        </p:tav>
                                        <p:tav tm="100000">
                                          <p:val>
                                            <p:fltVal val="0"/>
                                          </p:val>
                                        </p:tav>
                                      </p:tavLst>
                                    </p:anim>
                                    <p:anim calcmode="lin" valueType="num">
                                      <p:cBhvr>
                                        <p:cTn id="62" dur="500"/>
                                        <p:tgtEl>
                                          <p:spTgt spid="32"/>
                                        </p:tgtEl>
                                        <p:attrNameLst>
                                          <p:attrName>ppt_h</p:attrName>
                                        </p:attrNameLst>
                                      </p:cBhvr>
                                      <p:tavLst>
                                        <p:tav tm="0">
                                          <p:val>
                                            <p:strVal val="ppt_h"/>
                                          </p:val>
                                        </p:tav>
                                        <p:tav tm="100000">
                                          <p:val>
                                            <p:fltVal val="0"/>
                                          </p:val>
                                        </p:tav>
                                      </p:tavLst>
                                    </p:anim>
                                    <p:animEffect transition="out" filter="fade">
                                      <p:cBhvr>
                                        <p:cTn id="63" dur="500"/>
                                        <p:tgtEl>
                                          <p:spTgt spid="32"/>
                                        </p:tgtEl>
                                      </p:cBhvr>
                                    </p:animEffect>
                                    <p:set>
                                      <p:cBhvr>
                                        <p:cTn id="64" dur="1" fill="hold">
                                          <p:stCondLst>
                                            <p:cond delay="499"/>
                                          </p:stCondLst>
                                        </p:cTn>
                                        <p:tgtEl>
                                          <p:spTgt spid="3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33" grpId="0" animBg="1"/>
      <p:bldP spid="33" grpId="1"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605116-DEBF-4DCD-872D-8AF7C3EA7D22}"/>
              </a:ext>
            </a:extLst>
          </p:cNvPr>
          <p:cNvSpPr>
            <a:spLocks noGrp="1"/>
          </p:cNvSpPr>
          <p:nvPr>
            <p:ph type="title"/>
          </p:nvPr>
        </p:nvSpPr>
        <p:spPr/>
        <p:txBody>
          <a:bodyPr/>
          <a:lstStyle/>
          <a:p>
            <a:r>
              <a:rPr lang="en-US" altLang="zh-CN" dirty="0"/>
              <a:t>10.2.3   </a:t>
            </a:r>
            <a:r>
              <a:rPr lang="zh-CN" altLang="en-US" dirty="0"/>
              <a:t>常用的优化方法</a:t>
            </a:r>
          </a:p>
        </p:txBody>
      </p:sp>
      <p:sp>
        <p:nvSpPr>
          <p:cNvPr id="3" name="内容占位符 2">
            <a:extLst>
              <a:ext uri="{FF2B5EF4-FFF2-40B4-BE49-F238E27FC236}">
                <a16:creationId xmlns:a16="http://schemas.microsoft.com/office/drawing/2014/main" id="{554158E9-B889-43B0-833A-67A5A55ABFF9}"/>
              </a:ext>
            </a:extLst>
          </p:cNvPr>
          <p:cNvSpPr>
            <a:spLocks noGrp="1"/>
          </p:cNvSpPr>
          <p:nvPr>
            <p:ph idx="1"/>
          </p:nvPr>
        </p:nvSpPr>
        <p:spPr>
          <a:xfrm>
            <a:off x="487822" y="942764"/>
            <a:ext cx="1606021" cy="713758"/>
          </a:xfrm>
        </p:spPr>
        <p:txBody>
          <a:bodyPr/>
          <a:lstStyle/>
          <a:p>
            <a:r>
              <a:rPr lang="zh-CN" altLang="en-US" dirty="0"/>
              <a:t>例</a:t>
            </a:r>
          </a:p>
        </p:txBody>
      </p:sp>
      <p:sp>
        <p:nvSpPr>
          <p:cNvPr id="5" name="Rectangle 35">
            <a:extLst>
              <a:ext uri="{FF2B5EF4-FFF2-40B4-BE49-F238E27FC236}">
                <a16:creationId xmlns:a16="http://schemas.microsoft.com/office/drawing/2014/main" id="{B6177E24-0A3B-46D3-837A-5E64ACADE777}"/>
              </a:ext>
            </a:extLst>
          </p:cNvPr>
          <p:cNvSpPr>
            <a:spLocks noChangeArrowheads="1"/>
          </p:cNvSpPr>
          <p:nvPr/>
        </p:nvSpPr>
        <p:spPr bwMode="auto">
          <a:xfrm>
            <a:off x="7677081" y="3628231"/>
            <a:ext cx="1308100" cy="2214562"/>
          </a:xfrm>
          <a:prstGeom prst="rect">
            <a:avLst/>
          </a:prstGeom>
          <a:solidFill>
            <a:schemeClr val="bg1"/>
          </a:solidFill>
          <a:ln w="25400">
            <a:solidFill>
              <a:sysClr val="windowText" lastClr="000000"/>
            </a:solidFill>
            <a:miter lim="800000"/>
            <a:headEnd/>
            <a:tailEnd/>
          </a:ln>
          <a:effectLst>
            <a:outerShdw blurRad="50800" dist="50800" dir="2700000" algn="ctr" rotWithShape="0">
              <a:schemeClr val="tx1">
                <a:alpha val="40000"/>
              </a:schemeClr>
            </a:outerShdw>
          </a:effectLst>
        </p:spPr>
        <p:txBody>
          <a:bodyPr lIns="68580" tIns="0" rIns="68580" bIns="0"/>
          <a:lstStyle/>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x</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2</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14</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1</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2</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14</a:t>
            </a:r>
            <a:endPar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endParaRP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1</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x</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p>
        </p:txBody>
      </p:sp>
      <p:sp>
        <p:nvSpPr>
          <p:cNvPr id="7" name="Rectangle 25">
            <a:extLst>
              <a:ext uri="{FF2B5EF4-FFF2-40B4-BE49-F238E27FC236}">
                <a16:creationId xmlns:a16="http://schemas.microsoft.com/office/drawing/2014/main" id="{4E1B7BC1-2405-4575-91C4-804E83705D37}"/>
              </a:ext>
            </a:extLst>
          </p:cNvPr>
          <p:cNvSpPr>
            <a:spLocks noChangeArrowheads="1"/>
          </p:cNvSpPr>
          <p:nvPr/>
        </p:nvSpPr>
        <p:spPr bwMode="auto">
          <a:xfrm>
            <a:off x="7594531" y="3556793"/>
            <a:ext cx="1497012" cy="2330450"/>
          </a:xfrm>
          <a:prstGeom prst="rect">
            <a:avLst/>
          </a:prstGeom>
          <a:noFill/>
          <a:ln w="38100">
            <a:solidFill>
              <a:srgbClr val="FF0000"/>
            </a:solidFill>
            <a:prstDash val="lgDash"/>
            <a:miter lim="800000"/>
            <a:headEnd/>
            <a:tailEnd/>
          </a:ln>
          <a:extLst>
            <a:ext uri="{909E8E84-426E-40DD-AFC4-6F175D3DCCD1}">
              <a14:hiddenFill xmlns:a14="http://schemas.microsoft.com/office/drawing/2010/main">
                <a:solidFill>
                  <a:srgbClr val="FFFFFF"/>
                </a:solidFill>
              </a14:hiddenFill>
            </a:ext>
          </a:extLst>
        </p:spPr>
        <p:txBody>
          <a:bodyPr wrap="none" lIns="68580" tIns="34290" rIns="68580" bIns="34290" anchor="ct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fontAlgn="base">
              <a:spcBef>
                <a:spcPct val="0"/>
              </a:spcBef>
              <a:spcAft>
                <a:spcPct val="0"/>
              </a:spcAft>
            </a:pPr>
            <a:endParaRPr lang="zh-CN" altLang="en-US">
              <a:solidFill>
                <a:srgbClr val="000000"/>
              </a:solidFill>
              <a:ea typeface="楷体_GB2312" pitchFamily="49" charset="-122"/>
            </a:endParaRPr>
          </a:p>
        </p:txBody>
      </p:sp>
      <p:sp>
        <p:nvSpPr>
          <p:cNvPr id="8" name="Rectangle 33">
            <a:extLst>
              <a:ext uri="{FF2B5EF4-FFF2-40B4-BE49-F238E27FC236}">
                <a16:creationId xmlns:a16="http://schemas.microsoft.com/office/drawing/2014/main" id="{69A9F6A6-568C-4185-8EE4-C5C182E091D0}"/>
              </a:ext>
            </a:extLst>
          </p:cNvPr>
          <p:cNvSpPr>
            <a:spLocks noChangeArrowheads="1"/>
          </p:cNvSpPr>
          <p:nvPr/>
        </p:nvSpPr>
        <p:spPr bwMode="auto">
          <a:xfrm>
            <a:off x="3032056" y="3456781"/>
            <a:ext cx="1189037" cy="2403475"/>
          </a:xfrm>
          <a:prstGeom prst="rect">
            <a:avLst/>
          </a:prstGeom>
          <a:solidFill>
            <a:schemeClr val="bg1"/>
          </a:solidFill>
          <a:ln w="25400">
            <a:solidFill>
              <a:sysClr val="windowText" lastClr="000000"/>
            </a:solidFill>
            <a:miter lim="800000"/>
            <a:headEnd/>
            <a:tailEnd/>
          </a:ln>
          <a:effectLst>
            <a:outerShdw blurRad="50800" dist="50800" dir="2700000" algn="ctr" rotWithShape="0">
              <a:schemeClr val="tx1">
                <a:alpha val="40000"/>
              </a:schemeClr>
            </a:outerShdw>
          </a:effectLst>
        </p:spPr>
        <p:txBody>
          <a:bodyPr lIns="68580" tIns="0" rIns="68580" bIns="0"/>
          <a:lstStyle/>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x</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3</a:t>
            </a:r>
            <a:endPar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endParaRP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2</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5</a:t>
            </a:r>
            <a:endPar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endParaRP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4</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x</a:t>
            </a: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0" u="none" strike="noStrike" kern="0" cap="none" spc="0" normalizeH="0" baseline="0" noProof="0" dirty="0" err="1">
                <a:ln>
                  <a:noFill/>
                </a:ln>
                <a:solidFill>
                  <a:prstClr val="black"/>
                </a:solidFill>
                <a:effectLst/>
                <a:uLnTx/>
                <a:uFillTx/>
                <a:latin typeface="Times New Roman" pitchFamily="18" charset="0"/>
                <a:ea typeface="宋体" panose="02010600030101010101" pitchFamily="2" charset="-122"/>
              </a:rPr>
              <a:t>goto</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B</a:t>
            </a:r>
            <a:r>
              <a:rPr kumimoji="0" lang="en-US" altLang="zh-CN" sz="1800" b="1" i="0"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2</a:t>
            </a:r>
          </a:p>
        </p:txBody>
      </p:sp>
      <p:sp>
        <p:nvSpPr>
          <p:cNvPr id="10" name="Rectangle 4">
            <a:extLst>
              <a:ext uri="{FF2B5EF4-FFF2-40B4-BE49-F238E27FC236}">
                <a16:creationId xmlns:a16="http://schemas.microsoft.com/office/drawing/2014/main" id="{AFF57211-7164-4E07-9EC0-8C3FAA56FDB5}"/>
              </a:ext>
            </a:extLst>
          </p:cNvPr>
          <p:cNvSpPr>
            <a:spLocks noChangeArrowheads="1"/>
          </p:cNvSpPr>
          <p:nvPr/>
        </p:nvSpPr>
        <p:spPr bwMode="auto">
          <a:xfrm>
            <a:off x="5110093" y="1413668"/>
            <a:ext cx="1693863" cy="814388"/>
          </a:xfrm>
          <a:prstGeom prst="rect">
            <a:avLst/>
          </a:prstGeom>
          <a:solidFill>
            <a:schemeClr val="bg1"/>
          </a:solidFill>
          <a:ln w="25400">
            <a:solidFill>
              <a:sysClr val="windowText" lastClr="000000"/>
            </a:solidFill>
            <a:miter lim="800000"/>
            <a:headEnd/>
            <a:tailEnd/>
          </a:ln>
          <a:effectLst>
            <a:outerShdw blurRad="50800" dist="50800" dir="2700000" algn="ctr" rotWithShape="0">
              <a:schemeClr val="tx1">
                <a:alpha val="40000"/>
              </a:schemeClr>
            </a:outerShdw>
          </a:effectLst>
        </p:spPr>
        <p:txBody>
          <a:bodyPr lIns="68580" tIns="27000" rIns="68580" bIns="0"/>
          <a:lstStyle/>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err="1">
                <a:ln>
                  <a:noFill/>
                </a:ln>
                <a:solidFill>
                  <a:prstClr val="black"/>
                </a:solidFill>
                <a:effectLst/>
                <a:uLnTx/>
                <a:uFillTx/>
                <a:latin typeface="Times New Roman" pitchFamily="18" charset="0"/>
                <a:ea typeface="宋体" panose="02010600030101010101" pitchFamily="2" charset="-122"/>
              </a:rPr>
              <a:t>i</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m </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sym typeface="Symbol" pitchFamily="18" charset="2"/>
              </a:rPr>
              <a:t></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1</a:t>
            </a:r>
          </a:p>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j</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n</a:t>
            </a:r>
          </a:p>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1</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4 </a:t>
            </a:r>
            <a:r>
              <a:rPr kumimoji="0" lang="en-US" altLang="zh-CN" sz="1800" b="1" i="0" u="none" strike="noStrike" kern="0" cap="none" spc="0" normalizeH="0" baseline="0" noProof="0" dirty="0">
                <a:ln>
                  <a:noFill/>
                </a:ln>
                <a:solidFill>
                  <a:prstClr val="black"/>
                </a:solidFill>
                <a:effectLst/>
                <a:uLnTx/>
                <a:uFillTx/>
                <a:latin typeface="宋体" pitchFamily="2" charset="-122"/>
                <a:ea typeface="宋体" panose="02010600030101010101" pitchFamily="2" charset="-122"/>
              </a:rPr>
              <a:t>*</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n</a:t>
            </a:r>
          </a:p>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v</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1</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p>
        </p:txBody>
      </p:sp>
      <p:sp>
        <p:nvSpPr>
          <p:cNvPr id="11" name="Rectangle 5">
            <a:extLst>
              <a:ext uri="{FF2B5EF4-FFF2-40B4-BE49-F238E27FC236}">
                <a16:creationId xmlns:a16="http://schemas.microsoft.com/office/drawing/2014/main" id="{425C5ACA-1495-4A26-8809-08B84DFCD252}"/>
              </a:ext>
            </a:extLst>
          </p:cNvPr>
          <p:cNvSpPr>
            <a:spLocks noChangeArrowheads="1"/>
          </p:cNvSpPr>
          <p:nvPr/>
        </p:nvSpPr>
        <p:spPr bwMode="auto">
          <a:xfrm>
            <a:off x="5106918" y="2551906"/>
            <a:ext cx="1711325" cy="814387"/>
          </a:xfrm>
          <a:prstGeom prst="rect">
            <a:avLst/>
          </a:prstGeom>
          <a:solidFill>
            <a:schemeClr val="bg1"/>
          </a:solidFill>
          <a:ln w="25400">
            <a:solidFill>
              <a:sysClr val="windowText" lastClr="000000"/>
            </a:solidFill>
            <a:miter lim="800000"/>
            <a:headEnd/>
            <a:tailEnd/>
          </a:ln>
          <a:effectLst>
            <a:outerShdw blurRad="50800" dist="50800" dir="2700000" algn="ctr" rotWithShape="0">
              <a:schemeClr val="tx1">
                <a:alpha val="40000"/>
              </a:schemeClr>
            </a:outerShdw>
          </a:effectLst>
        </p:spPr>
        <p:txBody>
          <a:bodyPr lIns="68580" tIns="27000" rIns="68580" bIns="27000"/>
          <a:lstStyle/>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a:ln>
                  <a:noFill/>
                </a:ln>
                <a:solidFill>
                  <a:prstClr val="black"/>
                </a:solidFill>
                <a:effectLst/>
                <a:uLnTx/>
                <a:uFillTx/>
                <a:latin typeface="Times New Roman" pitchFamily="18" charset="0"/>
                <a:ea typeface="宋体" panose="02010600030101010101" pitchFamily="2" charset="-122"/>
              </a:rPr>
              <a:t>i</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a:ln>
                  <a:noFill/>
                </a:ln>
                <a:solidFill>
                  <a:prstClr val="black"/>
                </a:solidFill>
                <a:effectLst/>
                <a:uLnTx/>
                <a:uFillTx/>
                <a:latin typeface="Times New Roman" pitchFamily="18" charset="0"/>
                <a:ea typeface="宋体" panose="02010600030101010101" pitchFamily="2" charset="-122"/>
              </a:rPr>
              <a:t>i</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+ 1</a:t>
            </a:r>
          </a:p>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2</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4 </a:t>
            </a:r>
            <a:r>
              <a:rPr kumimoji="0" lang="en-US" altLang="zh-CN" sz="1800" b="1" i="0" u="none" strike="noStrike" kern="0" cap="none" spc="0" normalizeH="0" baseline="0" noProof="0" dirty="0">
                <a:ln>
                  <a:noFill/>
                </a:ln>
                <a:solidFill>
                  <a:prstClr val="black"/>
                </a:solidFill>
                <a:effectLst/>
                <a:uLnTx/>
                <a:uFillTx/>
                <a:latin typeface="宋体" pitchFamily="2" charset="-122"/>
                <a:ea typeface="宋体" panose="02010600030101010101" pitchFamily="2" charset="-122"/>
              </a:rPr>
              <a:t>*</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a:ln>
                  <a:noFill/>
                </a:ln>
                <a:solidFill>
                  <a:prstClr val="black"/>
                </a:solidFill>
                <a:effectLst/>
                <a:uLnTx/>
                <a:uFillTx/>
                <a:latin typeface="Times New Roman" pitchFamily="18" charset="0"/>
                <a:ea typeface="宋体" panose="02010600030101010101" pitchFamily="2" charset="-122"/>
              </a:rPr>
              <a:t>i</a:t>
            </a:r>
            <a:endPar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endParaRPr>
          </a:p>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3</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2</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p>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if 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3</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&lt;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v</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err="1">
                <a:ln>
                  <a:noFill/>
                </a:ln>
                <a:solidFill>
                  <a:prstClr val="black"/>
                </a:solidFill>
                <a:effectLst/>
                <a:uLnTx/>
                <a:uFillTx/>
                <a:latin typeface="Times New Roman" pitchFamily="18" charset="0"/>
                <a:ea typeface="宋体" panose="02010600030101010101" pitchFamily="2" charset="-122"/>
              </a:rPr>
              <a:t>goto</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B</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2</a:t>
            </a:r>
          </a:p>
        </p:txBody>
      </p:sp>
      <p:sp>
        <p:nvSpPr>
          <p:cNvPr id="12" name="Rectangle 6">
            <a:extLst>
              <a:ext uri="{FF2B5EF4-FFF2-40B4-BE49-F238E27FC236}">
                <a16:creationId xmlns:a16="http://schemas.microsoft.com/office/drawing/2014/main" id="{7FBB8A27-AB42-4931-A959-BC612E3DCD19}"/>
              </a:ext>
            </a:extLst>
          </p:cNvPr>
          <p:cNvSpPr>
            <a:spLocks noChangeArrowheads="1"/>
          </p:cNvSpPr>
          <p:nvPr/>
        </p:nvSpPr>
        <p:spPr bwMode="auto">
          <a:xfrm>
            <a:off x="6930959" y="1396206"/>
            <a:ext cx="393698" cy="220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marL="0" marR="0" lvl="0" indent="0" algn="just" defTabSz="914400" eaLnBrk="0" fontAlgn="base" latinLnBrk="0" hangingPunct="0">
              <a:lnSpc>
                <a:spcPct val="100000"/>
              </a:lnSpc>
              <a:spcBef>
                <a:spcPct val="0"/>
              </a:spcBef>
              <a:spcAft>
                <a:spcPct val="0"/>
              </a:spcAft>
              <a:buClrTx/>
              <a:buSzTx/>
              <a:buFontTx/>
              <a:buNone/>
              <a:tabLst/>
              <a:defRPr/>
            </a:pPr>
            <a:r>
              <a:rPr kumimoji="0" lang="en-US" altLang="zh-CN" sz="1800" b="1" i="1"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B</a:t>
            </a:r>
            <a:r>
              <a:rPr kumimoji="0" lang="en-US" altLang="zh-CN" sz="1800" b="1" i="1" u="none" strike="noStrike" kern="0" cap="none" spc="0" normalizeH="0" baseline="-25000" noProof="0">
                <a:ln>
                  <a:noFill/>
                </a:ln>
                <a:solidFill>
                  <a:srgbClr val="000000"/>
                </a:solidFill>
                <a:effectLst/>
                <a:uLnTx/>
                <a:uFillTx/>
                <a:latin typeface="Times New Roman" panose="02020603050405020304" pitchFamily="18" charset="0"/>
                <a:ea typeface="宋体" panose="02010600030101010101" pitchFamily="2" charset="-122"/>
              </a:rPr>
              <a:t>1</a:t>
            </a:r>
            <a:endParaRPr kumimoji="0" lang="en-US" altLang="zh-CN" sz="1800" b="1" i="1"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13" name="Rectangle 7">
            <a:extLst>
              <a:ext uri="{FF2B5EF4-FFF2-40B4-BE49-F238E27FC236}">
                <a16:creationId xmlns:a16="http://schemas.microsoft.com/office/drawing/2014/main" id="{0D2B25CB-42FD-40CA-998A-423D7579E759}"/>
              </a:ext>
            </a:extLst>
          </p:cNvPr>
          <p:cNvSpPr>
            <a:spLocks noChangeArrowheads="1"/>
          </p:cNvSpPr>
          <p:nvPr/>
        </p:nvSpPr>
        <p:spPr bwMode="auto">
          <a:xfrm>
            <a:off x="6913502" y="2459831"/>
            <a:ext cx="627059" cy="325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68580" tIns="34290" rIns="68580" bIns="34290"/>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marL="0" marR="0" lvl="0" indent="0" algn="just" defTabSz="914400" eaLnBrk="0" fontAlgn="base" latinLnBrk="0" hangingPunct="0">
              <a:lnSpc>
                <a:spcPct val="100000"/>
              </a:lnSpc>
              <a:spcBef>
                <a:spcPct val="0"/>
              </a:spcBef>
              <a:spcAft>
                <a:spcPct val="0"/>
              </a:spcAft>
              <a:buClrTx/>
              <a:buSzTx/>
              <a:buFontTx/>
              <a:buNone/>
              <a:tabLst/>
              <a:defRPr/>
            </a:pPr>
            <a:r>
              <a:rPr kumimoji="0" lang="en-US" altLang="zh-CN" sz="1800" b="1" i="1"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B</a:t>
            </a:r>
            <a:r>
              <a:rPr kumimoji="0" lang="en-US" altLang="zh-CN" sz="1800" b="1" i="1" u="none" strike="noStrike" kern="0" cap="none" spc="0" normalizeH="0" baseline="-25000" noProof="0">
                <a:ln>
                  <a:noFill/>
                </a:ln>
                <a:solidFill>
                  <a:srgbClr val="000000"/>
                </a:solidFill>
                <a:effectLst/>
                <a:uLnTx/>
                <a:uFillTx/>
                <a:latin typeface="Times New Roman" panose="02020603050405020304" pitchFamily="18" charset="0"/>
                <a:ea typeface="宋体" panose="02010600030101010101" pitchFamily="2" charset="-122"/>
              </a:rPr>
              <a:t>2</a:t>
            </a:r>
            <a:endParaRPr kumimoji="0" lang="en-US" altLang="zh-CN" sz="1800" b="1" i="1"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14" name="Rectangle 8">
            <a:extLst>
              <a:ext uri="{FF2B5EF4-FFF2-40B4-BE49-F238E27FC236}">
                <a16:creationId xmlns:a16="http://schemas.microsoft.com/office/drawing/2014/main" id="{AA1D1114-5789-491F-988C-E66FA1901204}"/>
              </a:ext>
            </a:extLst>
          </p:cNvPr>
          <p:cNvSpPr>
            <a:spLocks noChangeArrowheads="1"/>
          </p:cNvSpPr>
          <p:nvPr/>
        </p:nvSpPr>
        <p:spPr bwMode="auto">
          <a:xfrm>
            <a:off x="5124381" y="3701256"/>
            <a:ext cx="1711325" cy="812800"/>
          </a:xfrm>
          <a:prstGeom prst="rect">
            <a:avLst/>
          </a:prstGeom>
          <a:solidFill>
            <a:schemeClr val="bg1"/>
          </a:solidFill>
          <a:ln w="25400">
            <a:solidFill>
              <a:sysClr val="windowText" lastClr="000000"/>
            </a:solidFill>
            <a:miter lim="800000"/>
            <a:headEnd/>
            <a:tailEnd/>
          </a:ln>
          <a:effectLst>
            <a:outerShdw blurRad="50800" dist="50800" dir="2700000" algn="ctr" rotWithShape="0">
              <a:schemeClr val="tx1">
                <a:alpha val="40000"/>
              </a:schemeClr>
            </a:outerShdw>
          </a:effectLst>
        </p:spPr>
        <p:txBody>
          <a:bodyPr lIns="68580" tIns="27000" rIns="68580" bIns="27000"/>
          <a:lstStyle/>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j </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j </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sym typeface="Symbol" pitchFamily="18" charset="2"/>
              </a:rPr>
              <a:t></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1</a:t>
            </a:r>
          </a:p>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4</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4 </a:t>
            </a:r>
            <a:r>
              <a:rPr kumimoji="0" lang="en-US" altLang="zh-CN" sz="1800" b="1" i="0" u="none" strike="noStrike" kern="0" cap="none" spc="0" normalizeH="0" baseline="0" noProof="0" dirty="0">
                <a:ln>
                  <a:noFill/>
                </a:ln>
                <a:solidFill>
                  <a:prstClr val="black"/>
                </a:solidFill>
                <a:effectLst/>
                <a:uLnTx/>
                <a:uFillTx/>
                <a:latin typeface="宋体" pitchFamily="2" charset="-122"/>
                <a:ea typeface="宋体" panose="02010600030101010101" pitchFamily="2" charset="-122"/>
              </a:rPr>
              <a:t>*</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j</a:t>
            </a:r>
          </a:p>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5</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4</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p>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if</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5</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&gt;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v</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err="1">
                <a:ln>
                  <a:noFill/>
                </a:ln>
                <a:solidFill>
                  <a:prstClr val="black"/>
                </a:solidFill>
                <a:effectLst/>
                <a:uLnTx/>
                <a:uFillTx/>
                <a:latin typeface="Times New Roman" pitchFamily="18" charset="0"/>
                <a:ea typeface="宋体" panose="02010600030101010101" pitchFamily="2" charset="-122"/>
              </a:rPr>
              <a:t>goto</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B</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3</a:t>
            </a:r>
          </a:p>
        </p:txBody>
      </p:sp>
      <p:sp>
        <p:nvSpPr>
          <p:cNvPr id="15" name="Line 9">
            <a:extLst>
              <a:ext uri="{FF2B5EF4-FFF2-40B4-BE49-F238E27FC236}">
                <a16:creationId xmlns:a16="http://schemas.microsoft.com/office/drawing/2014/main" id="{7A3BCF5D-58D3-45AD-A8D3-DC5EEF61A84D}"/>
              </a:ext>
            </a:extLst>
          </p:cNvPr>
          <p:cNvSpPr>
            <a:spLocks noChangeShapeType="1"/>
          </p:cNvSpPr>
          <p:nvPr/>
        </p:nvSpPr>
        <p:spPr bwMode="auto">
          <a:xfrm>
            <a:off x="5941951" y="2235993"/>
            <a:ext cx="0" cy="315913"/>
          </a:xfrm>
          <a:prstGeom prst="line">
            <a:avLst/>
          </a:prstGeom>
          <a:noFill/>
          <a:ln w="25400">
            <a:solidFill>
              <a:sysClr val="windowText" lastClr="000000"/>
            </a:solidFill>
            <a:round/>
            <a:headEnd/>
            <a:tailEnd type="stealth" w="lg" len="lg"/>
          </a:ln>
          <a:extLst>
            <a:ext uri="{909E8E84-426E-40DD-AFC4-6F175D3DCCD1}">
              <a14:hiddenFill xmlns:a14="http://schemas.microsoft.com/office/drawing/2010/main">
                <a:no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16" name="Line 10">
            <a:extLst>
              <a:ext uri="{FF2B5EF4-FFF2-40B4-BE49-F238E27FC236}">
                <a16:creationId xmlns:a16="http://schemas.microsoft.com/office/drawing/2014/main" id="{3BA1BF70-6E4A-4454-A132-C2148A729752}"/>
              </a:ext>
            </a:extLst>
          </p:cNvPr>
          <p:cNvSpPr>
            <a:spLocks noChangeShapeType="1"/>
          </p:cNvSpPr>
          <p:nvPr/>
        </p:nvSpPr>
        <p:spPr bwMode="auto">
          <a:xfrm>
            <a:off x="5924489" y="3385343"/>
            <a:ext cx="0" cy="315913"/>
          </a:xfrm>
          <a:prstGeom prst="line">
            <a:avLst/>
          </a:prstGeom>
          <a:noFill/>
          <a:ln w="25400">
            <a:solidFill>
              <a:sysClr val="windowText" lastClr="000000"/>
            </a:solidFill>
            <a:round/>
            <a:headEnd/>
            <a:tailEnd type="stealth" w="lg" len="lg"/>
          </a:ln>
          <a:extLst>
            <a:ext uri="{909E8E84-426E-40DD-AFC4-6F175D3DCCD1}">
              <a14:hiddenFill xmlns:a14="http://schemas.microsoft.com/office/drawing/2010/main">
                <a:no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17" name="Rectangle 11">
            <a:extLst>
              <a:ext uri="{FF2B5EF4-FFF2-40B4-BE49-F238E27FC236}">
                <a16:creationId xmlns:a16="http://schemas.microsoft.com/office/drawing/2014/main" id="{4E9B3D35-27CD-40C5-B986-CA88EE479CEA}"/>
              </a:ext>
            </a:extLst>
          </p:cNvPr>
          <p:cNvSpPr>
            <a:spLocks noChangeArrowheads="1"/>
          </p:cNvSpPr>
          <p:nvPr/>
        </p:nvSpPr>
        <p:spPr bwMode="auto">
          <a:xfrm>
            <a:off x="5124381" y="4863306"/>
            <a:ext cx="1725612" cy="304800"/>
          </a:xfrm>
          <a:prstGeom prst="rect">
            <a:avLst/>
          </a:prstGeom>
          <a:solidFill>
            <a:schemeClr val="bg1"/>
          </a:solidFill>
          <a:ln w="25400">
            <a:solidFill>
              <a:sysClr val="windowText" lastClr="000000"/>
            </a:solidFill>
            <a:miter lim="800000"/>
            <a:headEnd/>
            <a:tailEnd/>
          </a:ln>
          <a:effectLst>
            <a:outerShdw blurRad="50800" dist="50800" dir="2700000" algn="ctr" rotWithShape="0">
              <a:schemeClr val="tx1">
                <a:alpha val="40000"/>
              </a:schemeClr>
            </a:outerShdw>
          </a:effectLst>
        </p:spPr>
        <p:txBody>
          <a:bodyPr lIns="67500" tIns="0" rIns="0" bIns="0"/>
          <a:lstStyle/>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if</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a:ln>
                  <a:noFill/>
                </a:ln>
                <a:solidFill>
                  <a:prstClr val="black"/>
                </a:solidFill>
                <a:effectLst/>
                <a:uLnTx/>
                <a:uFillTx/>
                <a:latin typeface="Times New Roman" pitchFamily="18" charset="0"/>
                <a:ea typeface="宋体" panose="02010600030101010101" pitchFamily="2" charset="-122"/>
              </a:rPr>
              <a:t>i</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&gt;=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j </a:t>
            </a:r>
            <a:r>
              <a:rPr kumimoji="0" lang="en-US" altLang="zh-CN" sz="1800" b="1" i="1" u="none" strike="noStrike" kern="0" cap="none" spc="0" normalizeH="0" baseline="0" noProof="0" dirty="0" err="1">
                <a:ln>
                  <a:noFill/>
                </a:ln>
                <a:solidFill>
                  <a:prstClr val="black"/>
                </a:solidFill>
                <a:effectLst/>
                <a:uLnTx/>
                <a:uFillTx/>
                <a:latin typeface="Times New Roman" pitchFamily="18" charset="0"/>
                <a:ea typeface="宋体" panose="02010600030101010101" pitchFamily="2" charset="-122"/>
              </a:rPr>
              <a:t>goto</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B</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6</a:t>
            </a:r>
          </a:p>
        </p:txBody>
      </p:sp>
      <p:sp>
        <p:nvSpPr>
          <p:cNvPr id="18" name="Line 12">
            <a:extLst>
              <a:ext uri="{FF2B5EF4-FFF2-40B4-BE49-F238E27FC236}">
                <a16:creationId xmlns:a16="http://schemas.microsoft.com/office/drawing/2014/main" id="{E04C47DA-767E-4B20-BB56-596441BBDD31}"/>
              </a:ext>
            </a:extLst>
          </p:cNvPr>
          <p:cNvSpPr>
            <a:spLocks noChangeShapeType="1"/>
          </p:cNvSpPr>
          <p:nvPr/>
        </p:nvSpPr>
        <p:spPr bwMode="auto">
          <a:xfrm>
            <a:off x="5924489" y="4533106"/>
            <a:ext cx="0" cy="319087"/>
          </a:xfrm>
          <a:prstGeom prst="line">
            <a:avLst/>
          </a:prstGeom>
          <a:noFill/>
          <a:ln w="25400">
            <a:solidFill>
              <a:sysClr val="windowText" lastClr="000000"/>
            </a:solidFill>
            <a:round/>
            <a:headEnd/>
            <a:tailEnd type="stealth" w="lg" len="lg"/>
          </a:ln>
          <a:extLst>
            <a:ext uri="{909E8E84-426E-40DD-AFC4-6F175D3DCCD1}">
              <a14:hiddenFill xmlns:a14="http://schemas.microsoft.com/office/drawing/2010/main">
                <a:no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19" name="Rectangle 14">
            <a:extLst>
              <a:ext uri="{FF2B5EF4-FFF2-40B4-BE49-F238E27FC236}">
                <a16:creationId xmlns:a16="http://schemas.microsoft.com/office/drawing/2014/main" id="{88B6C299-603D-4045-8D05-CEE5084FB591}"/>
              </a:ext>
            </a:extLst>
          </p:cNvPr>
          <p:cNvSpPr>
            <a:spLocks noChangeArrowheads="1"/>
          </p:cNvSpPr>
          <p:nvPr/>
        </p:nvSpPr>
        <p:spPr bwMode="auto">
          <a:xfrm>
            <a:off x="6930969" y="4768056"/>
            <a:ext cx="625472"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68580" tIns="34290" rIns="68580" bIns="34290"/>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marL="0" marR="0" lvl="0" indent="0" algn="just" defTabSz="914400" eaLnBrk="0" fontAlgn="base" latinLnBrk="0" hangingPunct="0">
              <a:lnSpc>
                <a:spcPct val="100000"/>
              </a:lnSpc>
              <a:spcBef>
                <a:spcPct val="0"/>
              </a:spcBef>
              <a:spcAft>
                <a:spcPct val="0"/>
              </a:spcAft>
              <a:buClrTx/>
              <a:buSzTx/>
              <a:buFontTx/>
              <a:buNone/>
              <a:tabLst/>
              <a:defRPr/>
            </a:pPr>
            <a:r>
              <a:rPr kumimoji="0" lang="en-US" altLang="zh-CN" sz="1800" b="1" i="1"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B</a:t>
            </a:r>
            <a:r>
              <a:rPr kumimoji="0" lang="en-US" altLang="zh-CN" sz="1800" b="1" i="1" u="none" strike="noStrike" kern="0" cap="none" spc="0" normalizeH="0" baseline="-25000" noProof="0">
                <a:ln>
                  <a:noFill/>
                </a:ln>
                <a:solidFill>
                  <a:srgbClr val="000000"/>
                </a:solidFill>
                <a:effectLst/>
                <a:uLnTx/>
                <a:uFillTx/>
                <a:latin typeface="Times New Roman" panose="02020603050405020304" pitchFamily="18" charset="0"/>
                <a:ea typeface="宋体" panose="02010600030101010101" pitchFamily="2" charset="-122"/>
              </a:rPr>
              <a:t>4</a:t>
            </a:r>
            <a:endParaRPr kumimoji="0" lang="en-US" altLang="zh-CN" sz="1800" b="1" i="1"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20" name="Rectangle 15">
            <a:extLst>
              <a:ext uri="{FF2B5EF4-FFF2-40B4-BE49-F238E27FC236}">
                <a16:creationId xmlns:a16="http://schemas.microsoft.com/office/drawing/2014/main" id="{602D152D-7023-43DB-B537-8EC002582927}"/>
              </a:ext>
            </a:extLst>
          </p:cNvPr>
          <p:cNvSpPr>
            <a:spLocks noChangeArrowheads="1"/>
          </p:cNvSpPr>
          <p:nvPr/>
        </p:nvSpPr>
        <p:spPr bwMode="auto">
          <a:xfrm>
            <a:off x="6927794" y="3609181"/>
            <a:ext cx="628647"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68580" tIns="34290" rIns="68580" bIns="34290"/>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marL="0" marR="0" lvl="0" indent="0" algn="just" defTabSz="914400" eaLnBrk="0" fontAlgn="base" latinLnBrk="0" hangingPunct="0">
              <a:lnSpc>
                <a:spcPct val="100000"/>
              </a:lnSpc>
              <a:spcBef>
                <a:spcPct val="0"/>
              </a:spcBef>
              <a:spcAft>
                <a:spcPct val="0"/>
              </a:spcAft>
              <a:buClrTx/>
              <a:buSzTx/>
              <a:buFontTx/>
              <a:buNone/>
              <a:tabLst/>
              <a:defRPr/>
            </a:pPr>
            <a:r>
              <a:rPr kumimoji="0" lang="en-US" altLang="zh-CN" sz="1800" b="1" i="1"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B</a:t>
            </a:r>
            <a:r>
              <a:rPr kumimoji="0" lang="en-US" altLang="zh-CN" sz="1800" b="1" i="1" u="none" strike="noStrike" kern="0" cap="none" spc="0" normalizeH="0" baseline="-25000" noProof="0">
                <a:ln>
                  <a:noFill/>
                </a:ln>
                <a:solidFill>
                  <a:srgbClr val="000000"/>
                </a:solidFill>
                <a:effectLst/>
                <a:uLnTx/>
                <a:uFillTx/>
                <a:latin typeface="Times New Roman" panose="02020603050405020304" pitchFamily="18" charset="0"/>
                <a:ea typeface="宋体" panose="02010600030101010101" pitchFamily="2" charset="-122"/>
              </a:rPr>
              <a:t>3</a:t>
            </a:r>
            <a:endParaRPr kumimoji="0" lang="en-US" altLang="zh-CN" sz="1800" b="1" i="1"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21" name="Rectangle 16">
            <a:extLst>
              <a:ext uri="{FF2B5EF4-FFF2-40B4-BE49-F238E27FC236}">
                <a16:creationId xmlns:a16="http://schemas.microsoft.com/office/drawing/2014/main" id="{9F93945E-BEEA-447F-A399-F91CBCA785B4}"/>
              </a:ext>
            </a:extLst>
          </p:cNvPr>
          <p:cNvSpPr>
            <a:spLocks noChangeArrowheads="1"/>
          </p:cNvSpPr>
          <p:nvPr/>
        </p:nvSpPr>
        <p:spPr bwMode="auto">
          <a:xfrm>
            <a:off x="2555806" y="3484661"/>
            <a:ext cx="514347" cy="325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68580" tIns="34290" rIns="68580" bIns="34290"/>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marL="0" marR="0" lvl="0" indent="0" algn="just" defTabSz="914400" eaLnBrk="0" fontAlgn="base" latinLnBrk="0" hangingPunct="0">
              <a:lnSpc>
                <a:spcPct val="100000"/>
              </a:lnSpc>
              <a:spcBef>
                <a:spcPct val="0"/>
              </a:spcBef>
              <a:spcAft>
                <a:spcPct val="0"/>
              </a:spcAft>
              <a:buClrTx/>
              <a:buSzTx/>
              <a:buFontTx/>
              <a:buNone/>
              <a:tabLst/>
              <a:defRPr/>
            </a:pPr>
            <a:r>
              <a:rPr kumimoji="0" lang="en-US" altLang="zh-CN" sz="1800" b="1" i="1"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B</a:t>
            </a:r>
            <a:r>
              <a:rPr kumimoji="0" lang="en-US" altLang="zh-CN" sz="1800" b="1" i="1" u="none" strike="noStrike" kern="0" cap="none" spc="0" normalizeH="0" baseline="-25000" noProof="0">
                <a:ln>
                  <a:noFill/>
                </a:ln>
                <a:solidFill>
                  <a:srgbClr val="000000"/>
                </a:solidFill>
                <a:effectLst/>
                <a:uLnTx/>
                <a:uFillTx/>
                <a:latin typeface="Times New Roman" panose="02020603050405020304" pitchFamily="18" charset="0"/>
                <a:ea typeface="宋体" panose="02010600030101010101" pitchFamily="2" charset="-122"/>
              </a:rPr>
              <a:t>5</a:t>
            </a:r>
            <a:endParaRPr kumimoji="0" lang="en-US" altLang="zh-CN" sz="1800" b="1" i="1"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22" name="Line 18">
            <a:extLst>
              <a:ext uri="{FF2B5EF4-FFF2-40B4-BE49-F238E27FC236}">
                <a16:creationId xmlns:a16="http://schemas.microsoft.com/office/drawing/2014/main" id="{1374F0C2-C150-440D-9328-B0F5CAD02A27}"/>
              </a:ext>
            </a:extLst>
          </p:cNvPr>
          <p:cNvSpPr>
            <a:spLocks noChangeShapeType="1"/>
          </p:cNvSpPr>
          <p:nvPr/>
        </p:nvSpPr>
        <p:spPr bwMode="auto">
          <a:xfrm flipH="1">
            <a:off x="4238573" y="5168106"/>
            <a:ext cx="1503355" cy="293687"/>
          </a:xfrm>
          <a:prstGeom prst="line">
            <a:avLst/>
          </a:prstGeom>
          <a:noFill/>
          <a:ln w="25400">
            <a:solidFill>
              <a:sysClr val="windowText" lastClr="000000"/>
            </a:solidFill>
            <a:round/>
            <a:headEnd/>
            <a:tailEnd type="stealth" w="lg" len="lg"/>
          </a:ln>
          <a:extLst>
            <a:ext uri="{909E8E84-426E-40DD-AFC4-6F175D3DCCD1}">
              <a14:hiddenFill xmlns:a14="http://schemas.microsoft.com/office/drawing/2010/main">
                <a:no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23" name="Line 19">
            <a:extLst>
              <a:ext uri="{FF2B5EF4-FFF2-40B4-BE49-F238E27FC236}">
                <a16:creationId xmlns:a16="http://schemas.microsoft.com/office/drawing/2014/main" id="{1D3F4C49-A24C-4827-A6D6-4BBA44FEA2D3}"/>
              </a:ext>
            </a:extLst>
          </p:cNvPr>
          <p:cNvSpPr>
            <a:spLocks noChangeShapeType="1"/>
          </p:cNvSpPr>
          <p:nvPr/>
        </p:nvSpPr>
        <p:spPr bwMode="auto">
          <a:xfrm>
            <a:off x="6124513" y="5168106"/>
            <a:ext cx="1487480" cy="293687"/>
          </a:xfrm>
          <a:prstGeom prst="line">
            <a:avLst/>
          </a:prstGeom>
          <a:noFill/>
          <a:ln w="25400">
            <a:solidFill>
              <a:sysClr val="windowText" lastClr="000000"/>
            </a:solidFill>
            <a:round/>
            <a:headEnd/>
            <a:tailEnd type="stealth" w="lg" len="lg"/>
          </a:ln>
          <a:extLst>
            <a:ext uri="{909E8E84-426E-40DD-AFC4-6F175D3DCCD1}">
              <a14:hiddenFill xmlns:a14="http://schemas.microsoft.com/office/drawing/2010/main">
                <a:no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24" name="Freeform 21">
            <a:extLst>
              <a:ext uri="{FF2B5EF4-FFF2-40B4-BE49-F238E27FC236}">
                <a16:creationId xmlns:a16="http://schemas.microsoft.com/office/drawing/2014/main" id="{3855C6B7-7BAE-4161-B96A-665B3E937450}"/>
              </a:ext>
            </a:extLst>
          </p:cNvPr>
          <p:cNvSpPr>
            <a:spLocks/>
          </p:cNvSpPr>
          <p:nvPr/>
        </p:nvSpPr>
        <p:spPr bwMode="auto">
          <a:xfrm rot="367755">
            <a:off x="4398154" y="2384782"/>
            <a:ext cx="768346" cy="1097720"/>
          </a:xfrm>
          <a:custGeom>
            <a:avLst/>
            <a:gdLst>
              <a:gd name="T0" fmla="*/ 2147483646 w 722"/>
              <a:gd name="T1" fmla="*/ 2147483646 h 1447"/>
              <a:gd name="T2" fmla="*/ 2147483646 w 722"/>
              <a:gd name="T3" fmla="*/ 2147483646 h 1447"/>
              <a:gd name="T4" fmla="*/ 2147483646 w 722"/>
              <a:gd name="T5" fmla="*/ 2147483646 h 1447"/>
              <a:gd name="T6" fmla="*/ 2147483646 w 722"/>
              <a:gd name="T7" fmla="*/ 2147483646 h 1447"/>
              <a:gd name="T8" fmla="*/ 2147483646 w 722"/>
              <a:gd name="T9" fmla="*/ 2147483646 h 1447"/>
              <a:gd name="T10" fmla="*/ 2147483646 w 722"/>
              <a:gd name="T11" fmla="*/ 2147483646 h 1447"/>
              <a:gd name="T12" fmla="*/ 2147483646 w 722"/>
              <a:gd name="T13" fmla="*/ 2147483646 h 1447"/>
              <a:gd name="T14" fmla="*/ 0 60000 65536"/>
              <a:gd name="T15" fmla="*/ 0 60000 65536"/>
              <a:gd name="T16" fmla="*/ 0 60000 65536"/>
              <a:gd name="T17" fmla="*/ 0 60000 65536"/>
              <a:gd name="T18" fmla="*/ 0 60000 65536"/>
              <a:gd name="T19" fmla="*/ 0 60000 65536"/>
              <a:gd name="T20" fmla="*/ 0 60000 65536"/>
              <a:gd name="T21" fmla="*/ 0 w 722"/>
              <a:gd name="T22" fmla="*/ 0 h 1447"/>
              <a:gd name="T23" fmla="*/ 722 w 722"/>
              <a:gd name="T24" fmla="*/ 1447 h 144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22" h="1447">
                <a:moveTo>
                  <a:pt x="722" y="1251"/>
                </a:moveTo>
                <a:cubicBezTo>
                  <a:pt x="605" y="1349"/>
                  <a:pt x="489" y="1447"/>
                  <a:pt x="392" y="1447"/>
                </a:cubicBezTo>
                <a:cubicBezTo>
                  <a:pt x="295" y="1447"/>
                  <a:pt x="203" y="1376"/>
                  <a:pt x="138" y="1251"/>
                </a:cubicBezTo>
                <a:cubicBezTo>
                  <a:pt x="73" y="1126"/>
                  <a:pt x="0" y="879"/>
                  <a:pt x="3" y="697"/>
                </a:cubicBezTo>
                <a:cubicBezTo>
                  <a:pt x="6" y="515"/>
                  <a:pt x="83" y="272"/>
                  <a:pt x="153" y="157"/>
                </a:cubicBezTo>
                <a:cubicBezTo>
                  <a:pt x="223" y="42"/>
                  <a:pt x="338" y="0"/>
                  <a:pt x="423" y="7"/>
                </a:cubicBezTo>
                <a:cubicBezTo>
                  <a:pt x="508" y="14"/>
                  <a:pt x="612" y="161"/>
                  <a:pt x="662" y="201"/>
                </a:cubicBezTo>
              </a:path>
            </a:pathLst>
          </a:custGeom>
          <a:noFill/>
          <a:ln w="25400">
            <a:solidFill>
              <a:sysClr val="windowText" lastClr="000000"/>
            </a:solidFill>
            <a:round/>
            <a:headEnd/>
            <a:tailEnd type="stealth" w="lg" len="lg"/>
          </a:ln>
          <a:extLst>
            <a:ext uri="{909E8E84-426E-40DD-AFC4-6F175D3DCCD1}">
              <a14:hiddenFill xmlns:a14="http://schemas.microsoft.com/office/drawing/2010/main">
                <a:solidFill>
                  <a:srgbClr val="FFFFFF"/>
                </a:solid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25" name="Freeform 22">
            <a:extLst>
              <a:ext uri="{FF2B5EF4-FFF2-40B4-BE49-F238E27FC236}">
                <a16:creationId xmlns:a16="http://schemas.microsoft.com/office/drawing/2014/main" id="{912CD0A7-AA8D-47BF-9BBE-451FF8B19471}"/>
              </a:ext>
            </a:extLst>
          </p:cNvPr>
          <p:cNvSpPr>
            <a:spLocks/>
          </p:cNvSpPr>
          <p:nvPr/>
        </p:nvSpPr>
        <p:spPr bwMode="auto">
          <a:xfrm rot="190181">
            <a:off x="4407353" y="3547740"/>
            <a:ext cx="754058" cy="1106149"/>
          </a:xfrm>
          <a:custGeom>
            <a:avLst/>
            <a:gdLst>
              <a:gd name="T0" fmla="*/ 2147483646 w 722"/>
              <a:gd name="T1" fmla="*/ 2147483646 h 1447"/>
              <a:gd name="T2" fmla="*/ 2147483646 w 722"/>
              <a:gd name="T3" fmla="*/ 2147483646 h 1447"/>
              <a:gd name="T4" fmla="*/ 2147483646 w 722"/>
              <a:gd name="T5" fmla="*/ 2147483646 h 1447"/>
              <a:gd name="T6" fmla="*/ 2147483646 w 722"/>
              <a:gd name="T7" fmla="*/ 2147483646 h 1447"/>
              <a:gd name="T8" fmla="*/ 2147483646 w 722"/>
              <a:gd name="T9" fmla="*/ 2147483646 h 1447"/>
              <a:gd name="T10" fmla="*/ 2147483646 w 722"/>
              <a:gd name="T11" fmla="*/ 2147483646 h 1447"/>
              <a:gd name="T12" fmla="*/ 2147483646 w 722"/>
              <a:gd name="T13" fmla="*/ 2147483646 h 1447"/>
              <a:gd name="T14" fmla="*/ 0 60000 65536"/>
              <a:gd name="T15" fmla="*/ 0 60000 65536"/>
              <a:gd name="T16" fmla="*/ 0 60000 65536"/>
              <a:gd name="T17" fmla="*/ 0 60000 65536"/>
              <a:gd name="T18" fmla="*/ 0 60000 65536"/>
              <a:gd name="T19" fmla="*/ 0 60000 65536"/>
              <a:gd name="T20" fmla="*/ 0 60000 65536"/>
              <a:gd name="T21" fmla="*/ 0 w 722"/>
              <a:gd name="T22" fmla="*/ 0 h 1447"/>
              <a:gd name="T23" fmla="*/ 722 w 722"/>
              <a:gd name="T24" fmla="*/ 1447 h 144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22" h="1447">
                <a:moveTo>
                  <a:pt x="722" y="1251"/>
                </a:moveTo>
                <a:cubicBezTo>
                  <a:pt x="605" y="1349"/>
                  <a:pt x="489" y="1447"/>
                  <a:pt x="392" y="1447"/>
                </a:cubicBezTo>
                <a:cubicBezTo>
                  <a:pt x="295" y="1447"/>
                  <a:pt x="203" y="1376"/>
                  <a:pt x="138" y="1251"/>
                </a:cubicBezTo>
                <a:cubicBezTo>
                  <a:pt x="73" y="1126"/>
                  <a:pt x="0" y="879"/>
                  <a:pt x="3" y="697"/>
                </a:cubicBezTo>
                <a:cubicBezTo>
                  <a:pt x="6" y="515"/>
                  <a:pt x="83" y="272"/>
                  <a:pt x="153" y="157"/>
                </a:cubicBezTo>
                <a:cubicBezTo>
                  <a:pt x="223" y="42"/>
                  <a:pt x="338" y="0"/>
                  <a:pt x="423" y="7"/>
                </a:cubicBezTo>
                <a:cubicBezTo>
                  <a:pt x="508" y="14"/>
                  <a:pt x="612" y="161"/>
                  <a:pt x="662" y="201"/>
                </a:cubicBezTo>
              </a:path>
            </a:pathLst>
          </a:custGeom>
          <a:noFill/>
          <a:ln w="25400">
            <a:solidFill>
              <a:sysClr val="windowText" lastClr="000000"/>
            </a:solidFill>
            <a:round/>
            <a:headEnd/>
            <a:tailEnd type="stealth" w="lg" len="lg"/>
          </a:ln>
          <a:extLst>
            <a:ext uri="{909E8E84-426E-40DD-AFC4-6F175D3DCCD1}">
              <a14:hiddenFill xmlns:a14="http://schemas.microsoft.com/office/drawing/2010/main">
                <a:solidFill>
                  <a:srgbClr val="FFFFFF"/>
                </a:solid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26" name="任意多边形 27">
            <a:extLst>
              <a:ext uri="{FF2B5EF4-FFF2-40B4-BE49-F238E27FC236}">
                <a16:creationId xmlns:a16="http://schemas.microsoft.com/office/drawing/2014/main" id="{772217E5-567D-4FF9-9AED-3A12F31A1B88}"/>
              </a:ext>
            </a:extLst>
          </p:cNvPr>
          <p:cNvSpPr/>
          <p:nvPr/>
        </p:nvSpPr>
        <p:spPr>
          <a:xfrm>
            <a:off x="2430393" y="1994693"/>
            <a:ext cx="2874963" cy="4319588"/>
          </a:xfrm>
          <a:custGeom>
            <a:avLst/>
            <a:gdLst>
              <a:gd name="connsiteX0" fmla="*/ 807738 w 2874532"/>
              <a:gd name="connsiteY0" fmla="*/ 3903406 h 4319190"/>
              <a:gd name="connsiteX1" fmla="*/ 143858 w 2874532"/>
              <a:gd name="connsiteY1" fmla="*/ 3991088 h 4319190"/>
              <a:gd name="connsiteX2" fmla="*/ 269119 w 2874532"/>
              <a:gd name="connsiteY2" fmla="*/ 295910 h 4319190"/>
              <a:gd name="connsiteX3" fmla="*/ 2874532 w 2874532"/>
              <a:gd name="connsiteY3" fmla="*/ 496327 h 4319190"/>
            </a:gdLst>
            <a:ahLst/>
            <a:cxnLst>
              <a:cxn ang="0">
                <a:pos x="connsiteX0" y="connsiteY0"/>
              </a:cxn>
              <a:cxn ang="0">
                <a:pos x="connsiteX1" y="connsiteY1"/>
              </a:cxn>
              <a:cxn ang="0">
                <a:pos x="connsiteX2" y="connsiteY2"/>
              </a:cxn>
              <a:cxn ang="0">
                <a:pos x="connsiteX3" y="connsiteY3"/>
              </a:cxn>
            </a:cxnLst>
            <a:rect l="l" t="t" r="r" b="b"/>
            <a:pathLst>
              <a:path w="2874532" h="4319190">
                <a:moveTo>
                  <a:pt x="807738" y="3903406"/>
                </a:moveTo>
                <a:cubicBezTo>
                  <a:pt x="520683" y="4247871"/>
                  <a:pt x="233628" y="4592337"/>
                  <a:pt x="143858" y="3991088"/>
                </a:cubicBezTo>
                <a:cubicBezTo>
                  <a:pt x="54088" y="3389839"/>
                  <a:pt x="-185993" y="878370"/>
                  <a:pt x="269119" y="295910"/>
                </a:cubicBezTo>
                <a:cubicBezTo>
                  <a:pt x="724231" y="-286550"/>
                  <a:pt x="1799381" y="104888"/>
                  <a:pt x="2874532" y="496327"/>
                </a:cubicBezTo>
              </a:path>
            </a:pathLst>
          </a:custGeom>
          <a:noFill/>
          <a:ln w="25400" cap="flat" cmpd="sng" algn="ctr">
            <a:solidFill>
              <a:sysClr val="windowText" lastClr="000000"/>
            </a:solidFill>
            <a:prstDash val="solid"/>
            <a:tailEnd type="stealth" w="lg" len="lg"/>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white"/>
              </a:solidFill>
              <a:effectLst/>
              <a:uLnTx/>
              <a:uFillTx/>
              <a:latin typeface="Candara"/>
              <a:ea typeface="华文楷体" panose="02010600040101010101" pitchFamily="2" charset="-122"/>
              <a:cs typeface="+mn-cs"/>
            </a:endParaRPr>
          </a:p>
        </p:txBody>
      </p:sp>
      <p:sp>
        <p:nvSpPr>
          <p:cNvPr id="27" name="Rectangle 35">
            <a:extLst>
              <a:ext uri="{FF2B5EF4-FFF2-40B4-BE49-F238E27FC236}">
                <a16:creationId xmlns:a16="http://schemas.microsoft.com/office/drawing/2014/main" id="{A2062561-B942-4972-9FFF-9C9AB276BDB5}"/>
              </a:ext>
            </a:extLst>
          </p:cNvPr>
          <p:cNvSpPr>
            <a:spLocks noChangeArrowheads="1"/>
          </p:cNvSpPr>
          <p:nvPr/>
        </p:nvSpPr>
        <p:spPr bwMode="auto">
          <a:xfrm>
            <a:off x="7677081" y="1901031"/>
            <a:ext cx="1308100" cy="1135062"/>
          </a:xfrm>
          <a:prstGeom prst="rect">
            <a:avLst/>
          </a:prstGeom>
          <a:solidFill>
            <a:schemeClr val="accent6">
              <a:lumMod val="20000"/>
              <a:lumOff val="80000"/>
            </a:schemeClr>
          </a:solidFill>
          <a:ln w="25400">
            <a:solidFill>
              <a:sysClr val="windowText" lastClr="000000"/>
            </a:solidFill>
            <a:prstDash val="dash"/>
            <a:miter lim="800000"/>
            <a:headEnd/>
            <a:tailEnd/>
          </a:ln>
        </p:spPr>
        <p:txBody>
          <a:bodyPr lIns="68580" tIns="0" rIns="68580" bIns="0"/>
          <a:lstStyle/>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x</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3</a:t>
            </a:r>
            <a:endPar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endParaRP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14</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1</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2</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14</a:t>
            </a:r>
            <a:endPar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endParaRP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1</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x</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p>
        </p:txBody>
      </p:sp>
      <p:sp>
        <p:nvSpPr>
          <p:cNvPr id="28" name="Rectangle 20">
            <a:extLst>
              <a:ext uri="{FF2B5EF4-FFF2-40B4-BE49-F238E27FC236}">
                <a16:creationId xmlns:a16="http://schemas.microsoft.com/office/drawing/2014/main" id="{5B5702B2-2C5D-4864-99CF-851433005237}"/>
              </a:ext>
            </a:extLst>
          </p:cNvPr>
          <p:cNvSpPr>
            <a:spLocks noChangeArrowheads="1"/>
          </p:cNvSpPr>
          <p:nvPr/>
        </p:nvSpPr>
        <p:spPr bwMode="auto">
          <a:xfrm>
            <a:off x="8648631" y="3267868"/>
            <a:ext cx="627062"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68580" tIns="34290" rIns="68580" bIns="34290"/>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just" eaLnBrk="0" fontAlgn="base" hangingPunct="0">
              <a:spcBef>
                <a:spcPct val="0"/>
              </a:spcBef>
              <a:spcAft>
                <a:spcPct val="0"/>
              </a:spcAft>
            </a:pPr>
            <a:r>
              <a:rPr lang="en-US" altLang="zh-CN" i="1">
                <a:solidFill>
                  <a:prstClr val="black"/>
                </a:solidFill>
                <a:latin typeface="Times New Roman" panose="02020603050405020304" pitchFamily="18" charset="0"/>
              </a:rPr>
              <a:t>B</a:t>
            </a:r>
            <a:r>
              <a:rPr lang="en-US" altLang="zh-CN" i="1" baseline="-25000">
                <a:solidFill>
                  <a:prstClr val="black"/>
                </a:solidFill>
                <a:latin typeface="Times New Roman" panose="02020603050405020304" pitchFamily="18" charset="0"/>
              </a:rPr>
              <a:t>6</a:t>
            </a:r>
            <a:endParaRPr lang="en-US" altLang="zh-CN" i="1">
              <a:solidFill>
                <a:prstClr val="black"/>
              </a:solidFill>
              <a:latin typeface="Times New Roman" panose="02020603050405020304" pitchFamily="18" charset="0"/>
            </a:endParaRPr>
          </a:p>
        </p:txBody>
      </p:sp>
    </p:spTree>
    <p:extLst>
      <p:ext uri="{BB962C8B-B14F-4D97-AF65-F5344CB8AC3E}">
        <p14:creationId xmlns:p14="http://schemas.microsoft.com/office/powerpoint/2010/main" val="1767441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27">
                                            <p:bg/>
                                          </p:spTgt>
                                        </p:tgtEl>
                                        <p:attrNameLst>
                                          <p:attrName>style.visibility</p:attrName>
                                        </p:attrNameLst>
                                      </p:cBhvr>
                                      <p:to>
                                        <p:strVal val="visible"/>
                                      </p:to>
                                    </p:set>
                                    <p:anim calcmode="lin" valueType="num">
                                      <p:cBhvr>
                                        <p:cTn id="7" dur="500" fill="hold"/>
                                        <p:tgtEl>
                                          <p:spTgt spid="27">
                                            <p:bg/>
                                          </p:spTgt>
                                        </p:tgtEl>
                                        <p:attrNameLst>
                                          <p:attrName>ppt_w</p:attrName>
                                        </p:attrNameLst>
                                      </p:cBhvr>
                                      <p:tavLst>
                                        <p:tav tm="0">
                                          <p:val>
                                            <p:fltVal val="0"/>
                                          </p:val>
                                        </p:tav>
                                        <p:tav tm="100000">
                                          <p:val>
                                            <p:strVal val="#ppt_w"/>
                                          </p:val>
                                        </p:tav>
                                      </p:tavLst>
                                    </p:anim>
                                    <p:anim calcmode="lin" valueType="num">
                                      <p:cBhvr>
                                        <p:cTn id="8" dur="500" fill="hold"/>
                                        <p:tgtEl>
                                          <p:spTgt spid="27">
                                            <p:bg/>
                                          </p:spTgt>
                                        </p:tgtEl>
                                        <p:attrNameLst>
                                          <p:attrName>ppt_h</p:attrName>
                                        </p:attrNameLst>
                                      </p:cBhvr>
                                      <p:tavLst>
                                        <p:tav tm="0">
                                          <p:val>
                                            <p:fltVal val="0"/>
                                          </p:val>
                                        </p:tav>
                                        <p:tav tm="100000">
                                          <p:val>
                                            <p:strVal val="#ppt_h"/>
                                          </p:val>
                                        </p:tav>
                                      </p:tavLst>
                                    </p:anim>
                                    <p:animEffect transition="in" filter="fade">
                                      <p:cBhvr>
                                        <p:cTn id="9" dur="500"/>
                                        <p:tgtEl>
                                          <p:spTgt spid="27">
                                            <p:bg/>
                                          </p:spTgt>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27">
                                            <p:txEl>
                                              <p:pRg st="0" end="0"/>
                                            </p:txEl>
                                          </p:spTgt>
                                        </p:tgtEl>
                                        <p:attrNameLst>
                                          <p:attrName>style.visibility</p:attrName>
                                        </p:attrNameLst>
                                      </p:cBhvr>
                                      <p:to>
                                        <p:strVal val="visible"/>
                                      </p:to>
                                    </p:set>
                                    <p:anim calcmode="lin" valueType="num">
                                      <p:cBhvr>
                                        <p:cTn id="12" dur="500" fill="hold"/>
                                        <p:tgtEl>
                                          <p:spTgt spid="27">
                                            <p:txEl>
                                              <p:pRg st="0" end="0"/>
                                            </p:txEl>
                                          </p:spTgt>
                                        </p:tgtEl>
                                        <p:attrNameLst>
                                          <p:attrName>ppt_w</p:attrName>
                                        </p:attrNameLst>
                                      </p:cBhvr>
                                      <p:tavLst>
                                        <p:tav tm="0">
                                          <p:val>
                                            <p:fltVal val="0"/>
                                          </p:val>
                                        </p:tav>
                                        <p:tav tm="100000">
                                          <p:val>
                                            <p:strVal val="#ppt_w"/>
                                          </p:val>
                                        </p:tav>
                                      </p:tavLst>
                                    </p:anim>
                                    <p:anim calcmode="lin" valueType="num">
                                      <p:cBhvr>
                                        <p:cTn id="13" dur="500" fill="hold"/>
                                        <p:tgtEl>
                                          <p:spTgt spid="27">
                                            <p:txEl>
                                              <p:pRg st="0" end="0"/>
                                            </p:txEl>
                                          </p:spTgt>
                                        </p:tgtEl>
                                        <p:attrNameLst>
                                          <p:attrName>ppt_h</p:attrName>
                                        </p:attrNameLst>
                                      </p:cBhvr>
                                      <p:tavLst>
                                        <p:tav tm="0">
                                          <p:val>
                                            <p:fltVal val="0"/>
                                          </p:val>
                                        </p:tav>
                                        <p:tav tm="100000">
                                          <p:val>
                                            <p:strVal val="#ppt_h"/>
                                          </p:val>
                                        </p:tav>
                                      </p:tavLst>
                                    </p:anim>
                                    <p:animEffect transition="in" filter="fade">
                                      <p:cBhvr>
                                        <p:cTn id="14" dur="500"/>
                                        <p:tgtEl>
                                          <p:spTgt spid="27">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grpId="0" nodeType="clickEffect">
                                  <p:stCondLst>
                                    <p:cond delay="0"/>
                                  </p:stCondLst>
                                  <p:childTnLst>
                                    <p:set>
                                      <p:cBhvr>
                                        <p:cTn id="18" dur="1" fill="hold">
                                          <p:stCondLst>
                                            <p:cond delay="0"/>
                                          </p:stCondLst>
                                        </p:cTn>
                                        <p:tgtEl>
                                          <p:spTgt spid="27">
                                            <p:txEl>
                                              <p:pRg st="1" end="1"/>
                                            </p:txEl>
                                          </p:spTgt>
                                        </p:tgtEl>
                                        <p:attrNameLst>
                                          <p:attrName>style.visibility</p:attrName>
                                        </p:attrNameLst>
                                      </p:cBhvr>
                                      <p:to>
                                        <p:strVal val="visible"/>
                                      </p:to>
                                    </p:set>
                                    <p:anim calcmode="lin" valueType="num">
                                      <p:cBhvr>
                                        <p:cTn id="19" dur="500" fill="hold"/>
                                        <p:tgtEl>
                                          <p:spTgt spid="27">
                                            <p:txEl>
                                              <p:pRg st="1" end="1"/>
                                            </p:txEl>
                                          </p:spTgt>
                                        </p:tgtEl>
                                        <p:attrNameLst>
                                          <p:attrName>ppt_w</p:attrName>
                                        </p:attrNameLst>
                                      </p:cBhvr>
                                      <p:tavLst>
                                        <p:tav tm="0">
                                          <p:val>
                                            <p:fltVal val="0"/>
                                          </p:val>
                                        </p:tav>
                                        <p:tav tm="100000">
                                          <p:val>
                                            <p:strVal val="#ppt_w"/>
                                          </p:val>
                                        </p:tav>
                                      </p:tavLst>
                                    </p:anim>
                                    <p:anim calcmode="lin" valueType="num">
                                      <p:cBhvr>
                                        <p:cTn id="20" dur="500" fill="hold"/>
                                        <p:tgtEl>
                                          <p:spTgt spid="27">
                                            <p:txEl>
                                              <p:pRg st="1" end="1"/>
                                            </p:txEl>
                                          </p:spTgt>
                                        </p:tgtEl>
                                        <p:attrNameLst>
                                          <p:attrName>ppt_h</p:attrName>
                                        </p:attrNameLst>
                                      </p:cBhvr>
                                      <p:tavLst>
                                        <p:tav tm="0">
                                          <p:val>
                                            <p:fltVal val="0"/>
                                          </p:val>
                                        </p:tav>
                                        <p:tav tm="100000">
                                          <p:val>
                                            <p:strVal val="#ppt_h"/>
                                          </p:val>
                                        </p:tav>
                                      </p:tavLst>
                                    </p:anim>
                                    <p:animEffect transition="in" filter="fade">
                                      <p:cBhvr>
                                        <p:cTn id="21" dur="500"/>
                                        <p:tgtEl>
                                          <p:spTgt spid="27">
                                            <p:txEl>
                                              <p:pRg st="1" end="1"/>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grpId="0" nodeType="clickEffect">
                                  <p:stCondLst>
                                    <p:cond delay="0"/>
                                  </p:stCondLst>
                                  <p:childTnLst>
                                    <p:set>
                                      <p:cBhvr>
                                        <p:cTn id="25" dur="1" fill="hold">
                                          <p:stCondLst>
                                            <p:cond delay="0"/>
                                          </p:stCondLst>
                                        </p:cTn>
                                        <p:tgtEl>
                                          <p:spTgt spid="27">
                                            <p:txEl>
                                              <p:pRg st="2" end="2"/>
                                            </p:txEl>
                                          </p:spTgt>
                                        </p:tgtEl>
                                        <p:attrNameLst>
                                          <p:attrName>style.visibility</p:attrName>
                                        </p:attrNameLst>
                                      </p:cBhvr>
                                      <p:to>
                                        <p:strVal val="visible"/>
                                      </p:to>
                                    </p:set>
                                    <p:anim calcmode="lin" valueType="num">
                                      <p:cBhvr>
                                        <p:cTn id="26" dur="500" fill="hold"/>
                                        <p:tgtEl>
                                          <p:spTgt spid="27">
                                            <p:txEl>
                                              <p:pRg st="2" end="2"/>
                                            </p:txEl>
                                          </p:spTgt>
                                        </p:tgtEl>
                                        <p:attrNameLst>
                                          <p:attrName>ppt_w</p:attrName>
                                        </p:attrNameLst>
                                      </p:cBhvr>
                                      <p:tavLst>
                                        <p:tav tm="0">
                                          <p:val>
                                            <p:fltVal val="0"/>
                                          </p:val>
                                        </p:tav>
                                        <p:tav tm="100000">
                                          <p:val>
                                            <p:strVal val="#ppt_w"/>
                                          </p:val>
                                        </p:tav>
                                      </p:tavLst>
                                    </p:anim>
                                    <p:anim calcmode="lin" valueType="num">
                                      <p:cBhvr>
                                        <p:cTn id="27" dur="500" fill="hold"/>
                                        <p:tgtEl>
                                          <p:spTgt spid="27">
                                            <p:txEl>
                                              <p:pRg st="2" end="2"/>
                                            </p:txEl>
                                          </p:spTgt>
                                        </p:tgtEl>
                                        <p:attrNameLst>
                                          <p:attrName>ppt_h</p:attrName>
                                        </p:attrNameLst>
                                      </p:cBhvr>
                                      <p:tavLst>
                                        <p:tav tm="0">
                                          <p:val>
                                            <p:fltVal val="0"/>
                                          </p:val>
                                        </p:tav>
                                        <p:tav tm="100000">
                                          <p:val>
                                            <p:strVal val="#ppt_h"/>
                                          </p:val>
                                        </p:tav>
                                      </p:tavLst>
                                    </p:anim>
                                    <p:animEffect transition="in" filter="fade">
                                      <p:cBhvr>
                                        <p:cTn id="28" dur="500"/>
                                        <p:tgtEl>
                                          <p:spTgt spid="27">
                                            <p:txEl>
                                              <p:pRg st="2" end="2"/>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53" presetClass="entr" presetSubtype="16" fill="hold" grpId="0" nodeType="clickEffect">
                                  <p:stCondLst>
                                    <p:cond delay="0"/>
                                  </p:stCondLst>
                                  <p:childTnLst>
                                    <p:set>
                                      <p:cBhvr>
                                        <p:cTn id="32" dur="1" fill="hold">
                                          <p:stCondLst>
                                            <p:cond delay="0"/>
                                          </p:stCondLst>
                                        </p:cTn>
                                        <p:tgtEl>
                                          <p:spTgt spid="27">
                                            <p:txEl>
                                              <p:pRg st="3" end="3"/>
                                            </p:txEl>
                                          </p:spTgt>
                                        </p:tgtEl>
                                        <p:attrNameLst>
                                          <p:attrName>style.visibility</p:attrName>
                                        </p:attrNameLst>
                                      </p:cBhvr>
                                      <p:to>
                                        <p:strVal val="visible"/>
                                      </p:to>
                                    </p:set>
                                    <p:anim calcmode="lin" valueType="num">
                                      <p:cBhvr>
                                        <p:cTn id="33" dur="500" fill="hold"/>
                                        <p:tgtEl>
                                          <p:spTgt spid="27">
                                            <p:txEl>
                                              <p:pRg st="3" end="3"/>
                                            </p:txEl>
                                          </p:spTgt>
                                        </p:tgtEl>
                                        <p:attrNameLst>
                                          <p:attrName>ppt_w</p:attrName>
                                        </p:attrNameLst>
                                      </p:cBhvr>
                                      <p:tavLst>
                                        <p:tav tm="0">
                                          <p:val>
                                            <p:fltVal val="0"/>
                                          </p:val>
                                        </p:tav>
                                        <p:tav tm="100000">
                                          <p:val>
                                            <p:strVal val="#ppt_w"/>
                                          </p:val>
                                        </p:tav>
                                      </p:tavLst>
                                    </p:anim>
                                    <p:anim calcmode="lin" valueType="num">
                                      <p:cBhvr>
                                        <p:cTn id="34" dur="500" fill="hold"/>
                                        <p:tgtEl>
                                          <p:spTgt spid="27">
                                            <p:txEl>
                                              <p:pRg st="3" end="3"/>
                                            </p:txEl>
                                          </p:spTgt>
                                        </p:tgtEl>
                                        <p:attrNameLst>
                                          <p:attrName>ppt_h</p:attrName>
                                        </p:attrNameLst>
                                      </p:cBhvr>
                                      <p:tavLst>
                                        <p:tav tm="0">
                                          <p:val>
                                            <p:fltVal val="0"/>
                                          </p:val>
                                        </p:tav>
                                        <p:tav tm="100000">
                                          <p:val>
                                            <p:strVal val="#ppt_h"/>
                                          </p:val>
                                        </p:tav>
                                      </p:tavLst>
                                    </p:anim>
                                    <p:animEffect transition="in" filter="fade">
                                      <p:cBhvr>
                                        <p:cTn id="35" dur="500"/>
                                        <p:tgtEl>
                                          <p:spTgt spid="27">
                                            <p:txEl>
                                              <p:pRg st="3" end="3"/>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53" presetClass="exit" presetSubtype="32" fill="hold" nodeType="clickEffect">
                                  <p:stCondLst>
                                    <p:cond delay="0"/>
                                  </p:stCondLst>
                                  <p:childTnLst>
                                    <p:anim calcmode="lin" valueType="num">
                                      <p:cBhvr>
                                        <p:cTn id="39" dur="500"/>
                                        <p:tgtEl>
                                          <p:spTgt spid="5">
                                            <p:txEl>
                                              <p:pRg st="0" end="0"/>
                                            </p:txEl>
                                          </p:spTgt>
                                        </p:tgtEl>
                                        <p:attrNameLst>
                                          <p:attrName>ppt_w</p:attrName>
                                        </p:attrNameLst>
                                      </p:cBhvr>
                                      <p:tavLst>
                                        <p:tav tm="0">
                                          <p:val>
                                            <p:strVal val="ppt_w"/>
                                          </p:val>
                                        </p:tav>
                                        <p:tav tm="100000">
                                          <p:val>
                                            <p:fltVal val="0"/>
                                          </p:val>
                                        </p:tav>
                                      </p:tavLst>
                                    </p:anim>
                                    <p:anim calcmode="lin" valueType="num">
                                      <p:cBhvr>
                                        <p:cTn id="40" dur="500"/>
                                        <p:tgtEl>
                                          <p:spTgt spid="5">
                                            <p:txEl>
                                              <p:pRg st="0" end="0"/>
                                            </p:txEl>
                                          </p:spTgt>
                                        </p:tgtEl>
                                        <p:attrNameLst>
                                          <p:attrName>ppt_h</p:attrName>
                                        </p:attrNameLst>
                                      </p:cBhvr>
                                      <p:tavLst>
                                        <p:tav tm="0">
                                          <p:val>
                                            <p:strVal val="ppt_h"/>
                                          </p:val>
                                        </p:tav>
                                        <p:tav tm="100000">
                                          <p:val>
                                            <p:fltVal val="0"/>
                                          </p:val>
                                        </p:tav>
                                      </p:tavLst>
                                    </p:anim>
                                    <p:animEffect transition="out" filter="fade">
                                      <p:cBhvr>
                                        <p:cTn id="41" dur="500"/>
                                        <p:tgtEl>
                                          <p:spTgt spid="5">
                                            <p:txEl>
                                              <p:pRg st="0" end="0"/>
                                            </p:txEl>
                                          </p:spTgt>
                                        </p:tgtEl>
                                      </p:cBhvr>
                                    </p:animEffect>
                                    <p:set>
                                      <p:cBhvr>
                                        <p:cTn id="42" dur="1" fill="hold">
                                          <p:stCondLst>
                                            <p:cond delay="499"/>
                                          </p:stCondLst>
                                        </p:cTn>
                                        <p:tgtEl>
                                          <p:spTgt spid="5">
                                            <p:txEl>
                                              <p:pRg st="0" end="0"/>
                                            </p:txEl>
                                          </p:spTgt>
                                        </p:tgtEl>
                                        <p:attrNameLst>
                                          <p:attrName>style.visibility</p:attrName>
                                        </p:attrNameLst>
                                      </p:cBhvr>
                                      <p:to>
                                        <p:strVal val="hidden"/>
                                      </p:to>
                                    </p:set>
                                  </p:childTnLst>
                                </p:cTn>
                              </p:par>
                              <p:par>
                                <p:cTn id="43" presetID="53" presetClass="exit" presetSubtype="32" fill="hold" nodeType="withEffect">
                                  <p:stCondLst>
                                    <p:cond delay="0"/>
                                  </p:stCondLst>
                                  <p:childTnLst>
                                    <p:anim calcmode="lin" valueType="num">
                                      <p:cBhvr>
                                        <p:cTn id="44" dur="500"/>
                                        <p:tgtEl>
                                          <p:spTgt spid="5">
                                            <p:txEl>
                                              <p:pRg st="1" end="1"/>
                                            </p:txEl>
                                          </p:spTgt>
                                        </p:tgtEl>
                                        <p:attrNameLst>
                                          <p:attrName>ppt_w</p:attrName>
                                        </p:attrNameLst>
                                      </p:cBhvr>
                                      <p:tavLst>
                                        <p:tav tm="0">
                                          <p:val>
                                            <p:strVal val="ppt_w"/>
                                          </p:val>
                                        </p:tav>
                                        <p:tav tm="100000">
                                          <p:val>
                                            <p:fltVal val="0"/>
                                          </p:val>
                                        </p:tav>
                                      </p:tavLst>
                                    </p:anim>
                                    <p:anim calcmode="lin" valueType="num">
                                      <p:cBhvr>
                                        <p:cTn id="45" dur="500"/>
                                        <p:tgtEl>
                                          <p:spTgt spid="5">
                                            <p:txEl>
                                              <p:pRg st="1" end="1"/>
                                            </p:txEl>
                                          </p:spTgt>
                                        </p:tgtEl>
                                        <p:attrNameLst>
                                          <p:attrName>ppt_h</p:attrName>
                                        </p:attrNameLst>
                                      </p:cBhvr>
                                      <p:tavLst>
                                        <p:tav tm="0">
                                          <p:val>
                                            <p:strVal val="ppt_h"/>
                                          </p:val>
                                        </p:tav>
                                        <p:tav tm="100000">
                                          <p:val>
                                            <p:fltVal val="0"/>
                                          </p:val>
                                        </p:tav>
                                      </p:tavLst>
                                    </p:anim>
                                    <p:animEffect transition="out" filter="fade">
                                      <p:cBhvr>
                                        <p:cTn id="46" dur="500"/>
                                        <p:tgtEl>
                                          <p:spTgt spid="5">
                                            <p:txEl>
                                              <p:pRg st="1" end="1"/>
                                            </p:txEl>
                                          </p:spTgt>
                                        </p:tgtEl>
                                      </p:cBhvr>
                                    </p:animEffect>
                                    <p:set>
                                      <p:cBhvr>
                                        <p:cTn id="47" dur="1" fill="hold">
                                          <p:stCondLst>
                                            <p:cond delay="499"/>
                                          </p:stCondLst>
                                        </p:cTn>
                                        <p:tgtEl>
                                          <p:spTgt spid="5">
                                            <p:txEl>
                                              <p:pRg st="1" end="1"/>
                                            </p:txEl>
                                          </p:spTgt>
                                        </p:tgtEl>
                                        <p:attrNameLst>
                                          <p:attrName>style.visibility</p:attrName>
                                        </p:attrNameLst>
                                      </p:cBhvr>
                                      <p:to>
                                        <p:strVal val="hidden"/>
                                      </p:to>
                                    </p:set>
                                  </p:childTnLst>
                                </p:cTn>
                              </p:par>
                              <p:par>
                                <p:cTn id="48" presetID="53" presetClass="exit" presetSubtype="32" fill="hold" nodeType="withEffect">
                                  <p:stCondLst>
                                    <p:cond delay="0"/>
                                  </p:stCondLst>
                                  <p:childTnLst>
                                    <p:anim calcmode="lin" valueType="num">
                                      <p:cBhvr>
                                        <p:cTn id="49" dur="500"/>
                                        <p:tgtEl>
                                          <p:spTgt spid="5">
                                            <p:txEl>
                                              <p:pRg st="2" end="2"/>
                                            </p:txEl>
                                          </p:spTgt>
                                        </p:tgtEl>
                                        <p:attrNameLst>
                                          <p:attrName>ppt_w</p:attrName>
                                        </p:attrNameLst>
                                      </p:cBhvr>
                                      <p:tavLst>
                                        <p:tav tm="0">
                                          <p:val>
                                            <p:strVal val="ppt_w"/>
                                          </p:val>
                                        </p:tav>
                                        <p:tav tm="100000">
                                          <p:val>
                                            <p:fltVal val="0"/>
                                          </p:val>
                                        </p:tav>
                                      </p:tavLst>
                                    </p:anim>
                                    <p:anim calcmode="lin" valueType="num">
                                      <p:cBhvr>
                                        <p:cTn id="50" dur="500"/>
                                        <p:tgtEl>
                                          <p:spTgt spid="5">
                                            <p:txEl>
                                              <p:pRg st="2" end="2"/>
                                            </p:txEl>
                                          </p:spTgt>
                                        </p:tgtEl>
                                        <p:attrNameLst>
                                          <p:attrName>ppt_h</p:attrName>
                                        </p:attrNameLst>
                                      </p:cBhvr>
                                      <p:tavLst>
                                        <p:tav tm="0">
                                          <p:val>
                                            <p:strVal val="ppt_h"/>
                                          </p:val>
                                        </p:tav>
                                        <p:tav tm="100000">
                                          <p:val>
                                            <p:fltVal val="0"/>
                                          </p:val>
                                        </p:tav>
                                      </p:tavLst>
                                    </p:anim>
                                    <p:animEffect transition="out" filter="fade">
                                      <p:cBhvr>
                                        <p:cTn id="51" dur="500"/>
                                        <p:tgtEl>
                                          <p:spTgt spid="5">
                                            <p:txEl>
                                              <p:pRg st="2" end="2"/>
                                            </p:txEl>
                                          </p:spTgt>
                                        </p:tgtEl>
                                      </p:cBhvr>
                                    </p:animEffect>
                                    <p:set>
                                      <p:cBhvr>
                                        <p:cTn id="52" dur="1" fill="hold">
                                          <p:stCondLst>
                                            <p:cond delay="499"/>
                                          </p:stCondLst>
                                        </p:cTn>
                                        <p:tgtEl>
                                          <p:spTgt spid="5">
                                            <p:txEl>
                                              <p:pRg st="2" end="2"/>
                                            </p:txEl>
                                          </p:spTgt>
                                        </p:tgtEl>
                                        <p:attrNameLst>
                                          <p:attrName>style.visibility</p:attrName>
                                        </p:attrNameLst>
                                      </p:cBhvr>
                                      <p:to>
                                        <p:strVal val="hidden"/>
                                      </p:to>
                                    </p:set>
                                  </p:childTnLst>
                                </p:cTn>
                              </p:par>
                              <p:par>
                                <p:cTn id="53" presetID="53" presetClass="exit" presetSubtype="32" fill="hold" nodeType="withEffect">
                                  <p:stCondLst>
                                    <p:cond delay="0"/>
                                  </p:stCondLst>
                                  <p:childTnLst>
                                    <p:anim calcmode="lin" valueType="num">
                                      <p:cBhvr>
                                        <p:cTn id="54" dur="500"/>
                                        <p:tgtEl>
                                          <p:spTgt spid="5">
                                            <p:txEl>
                                              <p:pRg st="3" end="3"/>
                                            </p:txEl>
                                          </p:spTgt>
                                        </p:tgtEl>
                                        <p:attrNameLst>
                                          <p:attrName>ppt_w</p:attrName>
                                        </p:attrNameLst>
                                      </p:cBhvr>
                                      <p:tavLst>
                                        <p:tav tm="0">
                                          <p:val>
                                            <p:strVal val="ppt_w"/>
                                          </p:val>
                                        </p:tav>
                                        <p:tav tm="100000">
                                          <p:val>
                                            <p:fltVal val="0"/>
                                          </p:val>
                                        </p:tav>
                                      </p:tavLst>
                                    </p:anim>
                                    <p:anim calcmode="lin" valueType="num">
                                      <p:cBhvr>
                                        <p:cTn id="55" dur="500"/>
                                        <p:tgtEl>
                                          <p:spTgt spid="5">
                                            <p:txEl>
                                              <p:pRg st="3" end="3"/>
                                            </p:txEl>
                                          </p:spTgt>
                                        </p:tgtEl>
                                        <p:attrNameLst>
                                          <p:attrName>ppt_h</p:attrName>
                                        </p:attrNameLst>
                                      </p:cBhvr>
                                      <p:tavLst>
                                        <p:tav tm="0">
                                          <p:val>
                                            <p:strVal val="ppt_h"/>
                                          </p:val>
                                        </p:tav>
                                        <p:tav tm="100000">
                                          <p:val>
                                            <p:fltVal val="0"/>
                                          </p:val>
                                        </p:tav>
                                      </p:tavLst>
                                    </p:anim>
                                    <p:animEffect transition="out" filter="fade">
                                      <p:cBhvr>
                                        <p:cTn id="56" dur="500"/>
                                        <p:tgtEl>
                                          <p:spTgt spid="5">
                                            <p:txEl>
                                              <p:pRg st="3" end="3"/>
                                            </p:txEl>
                                          </p:spTgt>
                                        </p:tgtEl>
                                      </p:cBhvr>
                                    </p:animEffect>
                                    <p:set>
                                      <p:cBhvr>
                                        <p:cTn id="57" dur="1" fill="hold">
                                          <p:stCondLst>
                                            <p:cond delay="499"/>
                                          </p:stCondLst>
                                        </p:cTn>
                                        <p:tgtEl>
                                          <p:spTgt spid="5">
                                            <p:txEl>
                                              <p:pRg st="3" end="3"/>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allAtOnce"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D02522-B8AC-4CC7-B9BA-D679A4C07869}"/>
              </a:ext>
            </a:extLst>
          </p:cNvPr>
          <p:cNvSpPr>
            <a:spLocks noGrp="1"/>
          </p:cNvSpPr>
          <p:nvPr>
            <p:ph type="title"/>
          </p:nvPr>
        </p:nvSpPr>
        <p:spPr/>
        <p:txBody>
          <a:bodyPr/>
          <a:lstStyle/>
          <a:p>
            <a:r>
              <a:rPr lang="en-US" altLang="zh-CN" dirty="0"/>
              <a:t>10.2.3   </a:t>
            </a:r>
            <a:r>
              <a:rPr lang="zh-CN" altLang="en-US" dirty="0"/>
              <a:t>常用的优化方法</a:t>
            </a:r>
          </a:p>
        </p:txBody>
      </p:sp>
      <p:sp>
        <p:nvSpPr>
          <p:cNvPr id="3" name="内容占位符 2">
            <a:extLst>
              <a:ext uri="{FF2B5EF4-FFF2-40B4-BE49-F238E27FC236}">
                <a16:creationId xmlns:a16="http://schemas.microsoft.com/office/drawing/2014/main" id="{B0499D04-0D65-4453-AE90-F9BC1C3774CC}"/>
              </a:ext>
            </a:extLst>
          </p:cNvPr>
          <p:cNvSpPr>
            <a:spLocks noGrp="1"/>
          </p:cNvSpPr>
          <p:nvPr>
            <p:ph idx="1"/>
          </p:nvPr>
        </p:nvSpPr>
        <p:spPr>
          <a:xfrm>
            <a:off x="487823" y="942764"/>
            <a:ext cx="1632526" cy="780019"/>
          </a:xfrm>
        </p:spPr>
        <p:txBody>
          <a:bodyPr/>
          <a:lstStyle/>
          <a:p>
            <a:r>
              <a:rPr lang="zh-CN" altLang="en-US" dirty="0"/>
              <a:t>例</a:t>
            </a:r>
          </a:p>
        </p:txBody>
      </p:sp>
      <p:sp>
        <p:nvSpPr>
          <p:cNvPr id="5" name="Rectangle 35">
            <a:extLst>
              <a:ext uri="{FF2B5EF4-FFF2-40B4-BE49-F238E27FC236}">
                <a16:creationId xmlns:a16="http://schemas.microsoft.com/office/drawing/2014/main" id="{B501475C-70B2-4A7E-A2A4-21D22DF71913}"/>
              </a:ext>
            </a:extLst>
          </p:cNvPr>
          <p:cNvSpPr>
            <a:spLocks noChangeArrowheads="1"/>
          </p:cNvSpPr>
          <p:nvPr/>
        </p:nvSpPr>
        <p:spPr bwMode="auto">
          <a:xfrm>
            <a:off x="7451793" y="3702395"/>
            <a:ext cx="1308100" cy="2214562"/>
          </a:xfrm>
          <a:prstGeom prst="rect">
            <a:avLst/>
          </a:prstGeom>
          <a:solidFill>
            <a:schemeClr val="bg1"/>
          </a:solidFill>
          <a:ln w="25400">
            <a:solidFill>
              <a:sysClr val="windowText" lastClr="000000"/>
            </a:solidFill>
            <a:miter lim="800000"/>
            <a:headEnd/>
            <a:tailEnd/>
          </a:ln>
          <a:effectLst>
            <a:outerShdw blurRad="50800" dist="50800" dir="2700000" algn="ctr" rotWithShape="0">
              <a:schemeClr val="tx1">
                <a:alpha val="40000"/>
              </a:schemeClr>
            </a:outerShdw>
          </a:effectLst>
        </p:spPr>
        <p:txBody>
          <a:bodyPr lIns="68580" tIns="0" rIns="68580" bIns="0"/>
          <a:lstStyle/>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x</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3</a:t>
            </a:r>
            <a:endPar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endParaRP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14</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1</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2</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14</a:t>
            </a:r>
            <a:endPar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endParaRP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1</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x</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p>
        </p:txBody>
      </p:sp>
      <p:sp>
        <p:nvSpPr>
          <p:cNvPr id="7" name="Rectangle 25">
            <a:extLst>
              <a:ext uri="{FF2B5EF4-FFF2-40B4-BE49-F238E27FC236}">
                <a16:creationId xmlns:a16="http://schemas.microsoft.com/office/drawing/2014/main" id="{7A5CD67E-CC48-4B66-BE82-71A6CC69C468}"/>
              </a:ext>
            </a:extLst>
          </p:cNvPr>
          <p:cNvSpPr>
            <a:spLocks noChangeArrowheads="1"/>
          </p:cNvSpPr>
          <p:nvPr/>
        </p:nvSpPr>
        <p:spPr bwMode="auto">
          <a:xfrm>
            <a:off x="7369243" y="3630957"/>
            <a:ext cx="1497012" cy="2330450"/>
          </a:xfrm>
          <a:prstGeom prst="rect">
            <a:avLst/>
          </a:prstGeom>
          <a:noFill/>
          <a:ln w="38100">
            <a:solidFill>
              <a:srgbClr val="FF0000"/>
            </a:solidFill>
            <a:prstDash val="lgDash"/>
            <a:miter lim="800000"/>
            <a:headEnd/>
            <a:tailEnd/>
          </a:ln>
          <a:extLst>
            <a:ext uri="{909E8E84-426E-40DD-AFC4-6F175D3DCCD1}">
              <a14:hiddenFill xmlns:a14="http://schemas.microsoft.com/office/drawing/2010/main">
                <a:solidFill>
                  <a:srgbClr val="FFFFFF"/>
                </a:solidFill>
              </a14:hiddenFill>
            </a:ext>
          </a:extLst>
        </p:spPr>
        <p:txBody>
          <a:bodyPr wrap="none" lIns="68580" tIns="34290" rIns="68580" bIns="34290" anchor="ct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fontAlgn="base">
              <a:spcBef>
                <a:spcPct val="0"/>
              </a:spcBef>
              <a:spcAft>
                <a:spcPct val="0"/>
              </a:spcAft>
            </a:pPr>
            <a:endParaRPr lang="zh-CN" altLang="en-US">
              <a:solidFill>
                <a:srgbClr val="000000"/>
              </a:solidFill>
              <a:ea typeface="楷体_GB2312" pitchFamily="49" charset="-122"/>
            </a:endParaRPr>
          </a:p>
        </p:txBody>
      </p:sp>
      <p:sp>
        <p:nvSpPr>
          <p:cNvPr id="8" name="Rectangle 33">
            <a:extLst>
              <a:ext uri="{FF2B5EF4-FFF2-40B4-BE49-F238E27FC236}">
                <a16:creationId xmlns:a16="http://schemas.microsoft.com/office/drawing/2014/main" id="{A554CFE0-6AC3-4A49-A09E-F4A8950D44D4}"/>
              </a:ext>
            </a:extLst>
          </p:cNvPr>
          <p:cNvSpPr>
            <a:spLocks noChangeArrowheads="1"/>
          </p:cNvSpPr>
          <p:nvPr/>
        </p:nvSpPr>
        <p:spPr bwMode="auto">
          <a:xfrm>
            <a:off x="2806768" y="3530945"/>
            <a:ext cx="1189037" cy="2403475"/>
          </a:xfrm>
          <a:prstGeom prst="rect">
            <a:avLst/>
          </a:prstGeom>
          <a:solidFill>
            <a:schemeClr val="bg1"/>
          </a:solidFill>
          <a:ln w="25400">
            <a:solidFill>
              <a:sysClr val="windowText" lastClr="000000"/>
            </a:solidFill>
            <a:miter lim="800000"/>
            <a:headEnd/>
            <a:tailEnd/>
          </a:ln>
          <a:effectLst>
            <a:outerShdw blurRad="50800" dist="50800" dir="2700000" algn="ctr" rotWithShape="0">
              <a:schemeClr val="tx1">
                <a:alpha val="40000"/>
              </a:schemeClr>
            </a:outerShdw>
          </a:effectLst>
        </p:spPr>
        <p:txBody>
          <a:bodyPr lIns="68580" tIns="0" rIns="68580" bIns="0"/>
          <a:lstStyle/>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x</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3</a:t>
            </a:r>
            <a:endPar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endParaRP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2</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5</a:t>
            </a:r>
            <a:endPar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endParaRP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4</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x</a:t>
            </a: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0" u="none" strike="noStrike" kern="0" cap="none" spc="0" normalizeH="0" baseline="0" noProof="0" dirty="0" err="1">
                <a:ln>
                  <a:noFill/>
                </a:ln>
                <a:solidFill>
                  <a:prstClr val="black"/>
                </a:solidFill>
                <a:effectLst/>
                <a:uLnTx/>
                <a:uFillTx/>
                <a:latin typeface="Times New Roman" pitchFamily="18" charset="0"/>
                <a:ea typeface="宋体" panose="02010600030101010101" pitchFamily="2" charset="-122"/>
              </a:rPr>
              <a:t>goto</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B</a:t>
            </a:r>
            <a:r>
              <a:rPr kumimoji="0" lang="en-US" altLang="zh-CN" sz="1800" b="1" i="0"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2</a:t>
            </a:r>
          </a:p>
        </p:txBody>
      </p:sp>
      <p:sp>
        <p:nvSpPr>
          <p:cNvPr id="10" name="Rectangle 4">
            <a:extLst>
              <a:ext uri="{FF2B5EF4-FFF2-40B4-BE49-F238E27FC236}">
                <a16:creationId xmlns:a16="http://schemas.microsoft.com/office/drawing/2014/main" id="{CCC80FBC-3956-438F-A303-26ABB0CB70E3}"/>
              </a:ext>
            </a:extLst>
          </p:cNvPr>
          <p:cNvSpPr>
            <a:spLocks noChangeArrowheads="1"/>
          </p:cNvSpPr>
          <p:nvPr/>
        </p:nvSpPr>
        <p:spPr bwMode="auto">
          <a:xfrm>
            <a:off x="4884805" y="1487832"/>
            <a:ext cx="1693863" cy="814388"/>
          </a:xfrm>
          <a:prstGeom prst="rect">
            <a:avLst/>
          </a:prstGeom>
          <a:solidFill>
            <a:schemeClr val="bg1"/>
          </a:solidFill>
          <a:ln w="25400">
            <a:solidFill>
              <a:sysClr val="windowText" lastClr="000000"/>
            </a:solidFill>
            <a:miter lim="800000"/>
            <a:headEnd/>
            <a:tailEnd/>
          </a:ln>
          <a:effectLst>
            <a:outerShdw blurRad="50800" dist="50800" dir="2700000" algn="ctr" rotWithShape="0">
              <a:schemeClr val="tx1">
                <a:alpha val="40000"/>
              </a:schemeClr>
            </a:outerShdw>
          </a:effectLst>
        </p:spPr>
        <p:txBody>
          <a:bodyPr lIns="68580" tIns="27000" rIns="68580" bIns="0"/>
          <a:lstStyle/>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err="1">
                <a:ln>
                  <a:noFill/>
                </a:ln>
                <a:solidFill>
                  <a:prstClr val="black"/>
                </a:solidFill>
                <a:effectLst/>
                <a:uLnTx/>
                <a:uFillTx/>
                <a:latin typeface="Times New Roman" pitchFamily="18" charset="0"/>
                <a:ea typeface="宋体" panose="02010600030101010101" pitchFamily="2" charset="-122"/>
              </a:rPr>
              <a:t>i</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m </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sym typeface="Symbol" pitchFamily="18" charset="2"/>
              </a:rPr>
              <a:t></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1</a:t>
            </a:r>
          </a:p>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j</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n</a:t>
            </a:r>
          </a:p>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1</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4 </a:t>
            </a:r>
            <a:r>
              <a:rPr kumimoji="0" lang="en-US" altLang="zh-CN" sz="1800" b="1" i="0" u="none" strike="noStrike" kern="0" cap="none" spc="0" normalizeH="0" baseline="0" noProof="0" dirty="0">
                <a:ln>
                  <a:noFill/>
                </a:ln>
                <a:solidFill>
                  <a:prstClr val="black"/>
                </a:solidFill>
                <a:effectLst/>
                <a:uLnTx/>
                <a:uFillTx/>
                <a:latin typeface="宋体" pitchFamily="2" charset="-122"/>
                <a:ea typeface="宋体" panose="02010600030101010101" pitchFamily="2" charset="-122"/>
              </a:rPr>
              <a:t>*</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n</a:t>
            </a:r>
          </a:p>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v</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1</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p>
        </p:txBody>
      </p:sp>
      <p:sp>
        <p:nvSpPr>
          <p:cNvPr id="11" name="Rectangle 5">
            <a:extLst>
              <a:ext uri="{FF2B5EF4-FFF2-40B4-BE49-F238E27FC236}">
                <a16:creationId xmlns:a16="http://schemas.microsoft.com/office/drawing/2014/main" id="{EF1F2922-7FDF-4B65-9D10-A57F8A0FE589}"/>
              </a:ext>
            </a:extLst>
          </p:cNvPr>
          <p:cNvSpPr>
            <a:spLocks noChangeArrowheads="1"/>
          </p:cNvSpPr>
          <p:nvPr/>
        </p:nvSpPr>
        <p:spPr bwMode="auto">
          <a:xfrm>
            <a:off x="4881630" y="2626070"/>
            <a:ext cx="1711325" cy="814387"/>
          </a:xfrm>
          <a:prstGeom prst="rect">
            <a:avLst/>
          </a:prstGeom>
          <a:solidFill>
            <a:schemeClr val="bg1"/>
          </a:solidFill>
          <a:ln w="25400">
            <a:solidFill>
              <a:sysClr val="windowText" lastClr="000000"/>
            </a:solidFill>
            <a:miter lim="800000"/>
            <a:headEnd/>
            <a:tailEnd/>
          </a:ln>
          <a:effectLst>
            <a:outerShdw blurRad="50800" dist="50800" dir="2700000" algn="ctr" rotWithShape="0">
              <a:schemeClr val="tx1">
                <a:alpha val="40000"/>
              </a:schemeClr>
            </a:outerShdw>
          </a:effectLst>
        </p:spPr>
        <p:txBody>
          <a:bodyPr lIns="68580" tIns="27000" rIns="68580" bIns="27000"/>
          <a:lstStyle/>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a:ln>
                  <a:noFill/>
                </a:ln>
                <a:solidFill>
                  <a:prstClr val="black"/>
                </a:solidFill>
                <a:effectLst/>
                <a:uLnTx/>
                <a:uFillTx/>
                <a:latin typeface="Times New Roman" pitchFamily="18" charset="0"/>
                <a:ea typeface="宋体" panose="02010600030101010101" pitchFamily="2" charset="-122"/>
              </a:rPr>
              <a:t>i</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a:ln>
                  <a:noFill/>
                </a:ln>
                <a:solidFill>
                  <a:prstClr val="black"/>
                </a:solidFill>
                <a:effectLst/>
                <a:uLnTx/>
                <a:uFillTx/>
                <a:latin typeface="Times New Roman" pitchFamily="18" charset="0"/>
                <a:ea typeface="宋体" panose="02010600030101010101" pitchFamily="2" charset="-122"/>
              </a:rPr>
              <a:t>i</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+ 1</a:t>
            </a:r>
          </a:p>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2</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4 </a:t>
            </a:r>
            <a:r>
              <a:rPr kumimoji="0" lang="en-US" altLang="zh-CN" sz="1800" b="1" i="0" u="none" strike="noStrike" kern="0" cap="none" spc="0" normalizeH="0" baseline="0" noProof="0" dirty="0">
                <a:ln>
                  <a:noFill/>
                </a:ln>
                <a:solidFill>
                  <a:prstClr val="black"/>
                </a:solidFill>
                <a:effectLst/>
                <a:uLnTx/>
                <a:uFillTx/>
                <a:latin typeface="宋体" pitchFamily="2" charset="-122"/>
                <a:ea typeface="宋体" panose="02010600030101010101" pitchFamily="2" charset="-122"/>
              </a:rPr>
              <a:t>*</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a:ln>
                  <a:noFill/>
                </a:ln>
                <a:solidFill>
                  <a:prstClr val="black"/>
                </a:solidFill>
                <a:effectLst/>
                <a:uLnTx/>
                <a:uFillTx/>
                <a:latin typeface="Times New Roman" pitchFamily="18" charset="0"/>
                <a:ea typeface="宋体" panose="02010600030101010101" pitchFamily="2" charset="-122"/>
              </a:rPr>
              <a:t>i</a:t>
            </a:r>
            <a:endPar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endParaRPr>
          </a:p>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3</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2</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p>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if 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3</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&lt;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v</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err="1">
                <a:ln>
                  <a:noFill/>
                </a:ln>
                <a:solidFill>
                  <a:prstClr val="black"/>
                </a:solidFill>
                <a:effectLst/>
                <a:uLnTx/>
                <a:uFillTx/>
                <a:latin typeface="Times New Roman" pitchFamily="18" charset="0"/>
                <a:ea typeface="宋体" panose="02010600030101010101" pitchFamily="2" charset="-122"/>
              </a:rPr>
              <a:t>goto</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B</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2</a:t>
            </a:r>
          </a:p>
        </p:txBody>
      </p:sp>
      <p:sp>
        <p:nvSpPr>
          <p:cNvPr id="12" name="Rectangle 6">
            <a:extLst>
              <a:ext uri="{FF2B5EF4-FFF2-40B4-BE49-F238E27FC236}">
                <a16:creationId xmlns:a16="http://schemas.microsoft.com/office/drawing/2014/main" id="{176E7B9E-2774-433C-9E77-54E48ABB7EB5}"/>
              </a:ext>
            </a:extLst>
          </p:cNvPr>
          <p:cNvSpPr>
            <a:spLocks noChangeArrowheads="1"/>
          </p:cNvSpPr>
          <p:nvPr/>
        </p:nvSpPr>
        <p:spPr bwMode="auto">
          <a:xfrm>
            <a:off x="6705671" y="1470370"/>
            <a:ext cx="393698" cy="220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marL="0" marR="0" lvl="0" indent="0" algn="just" defTabSz="914400" eaLnBrk="0" fontAlgn="base" latinLnBrk="0" hangingPunct="0">
              <a:lnSpc>
                <a:spcPct val="100000"/>
              </a:lnSpc>
              <a:spcBef>
                <a:spcPct val="0"/>
              </a:spcBef>
              <a:spcAft>
                <a:spcPct val="0"/>
              </a:spcAft>
              <a:buClrTx/>
              <a:buSzTx/>
              <a:buFontTx/>
              <a:buNone/>
              <a:tabLst/>
              <a:defRPr/>
            </a:pPr>
            <a:r>
              <a:rPr kumimoji="0" lang="en-US" altLang="zh-CN" sz="1800" b="1" i="1"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B</a:t>
            </a:r>
            <a:r>
              <a:rPr kumimoji="0" lang="en-US" altLang="zh-CN" sz="1800" b="1" i="1" u="none" strike="noStrike" kern="0" cap="none" spc="0" normalizeH="0" baseline="-25000" noProof="0">
                <a:ln>
                  <a:noFill/>
                </a:ln>
                <a:solidFill>
                  <a:srgbClr val="000000"/>
                </a:solidFill>
                <a:effectLst/>
                <a:uLnTx/>
                <a:uFillTx/>
                <a:latin typeface="Times New Roman" panose="02020603050405020304" pitchFamily="18" charset="0"/>
                <a:ea typeface="宋体" panose="02010600030101010101" pitchFamily="2" charset="-122"/>
              </a:rPr>
              <a:t>1</a:t>
            </a:r>
            <a:endParaRPr kumimoji="0" lang="en-US" altLang="zh-CN" sz="1800" b="1" i="1"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13" name="Rectangle 7">
            <a:extLst>
              <a:ext uri="{FF2B5EF4-FFF2-40B4-BE49-F238E27FC236}">
                <a16:creationId xmlns:a16="http://schemas.microsoft.com/office/drawing/2014/main" id="{F18FAC7B-CD1E-430F-A205-14AE86C3907E}"/>
              </a:ext>
            </a:extLst>
          </p:cNvPr>
          <p:cNvSpPr>
            <a:spLocks noChangeArrowheads="1"/>
          </p:cNvSpPr>
          <p:nvPr/>
        </p:nvSpPr>
        <p:spPr bwMode="auto">
          <a:xfrm>
            <a:off x="6688214" y="2533995"/>
            <a:ext cx="627059" cy="325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68580" tIns="34290" rIns="68580" bIns="34290"/>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marL="0" marR="0" lvl="0" indent="0" algn="just" defTabSz="914400" eaLnBrk="0" fontAlgn="base" latinLnBrk="0" hangingPunct="0">
              <a:lnSpc>
                <a:spcPct val="100000"/>
              </a:lnSpc>
              <a:spcBef>
                <a:spcPct val="0"/>
              </a:spcBef>
              <a:spcAft>
                <a:spcPct val="0"/>
              </a:spcAft>
              <a:buClrTx/>
              <a:buSzTx/>
              <a:buFontTx/>
              <a:buNone/>
              <a:tabLst/>
              <a:defRPr/>
            </a:pPr>
            <a:r>
              <a:rPr kumimoji="0" lang="en-US" altLang="zh-CN" sz="1800" b="1" i="1"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B</a:t>
            </a:r>
            <a:r>
              <a:rPr kumimoji="0" lang="en-US" altLang="zh-CN" sz="1800" b="1" i="1" u="none" strike="noStrike" kern="0" cap="none" spc="0" normalizeH="0" baseline="-25000" noProof="0">
                <a:ln>
                  <a:noFill/>
                </a:ln>
                <a:solidFill>
                  <a:srgbClr val="000000"/>
                </a:solidFill>
                <a:effectLst/>
                <a:uLnTx/>
                <a:uFillTx/>
                <a:latin typeface="Times New Roman" panose="02020603050405020304" pitchFamily="18" charset="0"/>
                <a:ea typeface="宋体" panose="02010600030101010101" pitchFamily="2" charset="-122"/>
              </a:rPr>
              <a:t>2</a:t>
            </a:r>
            <a:endParaRPr kumimoji="0" lang="en-US" altLang="zh-CN" sz="1800" b="1" i="1"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14" name="Rectangle 8">
            <a:extLst>
              <a:ext uri="{FF2B5EF4-FFF2-40B4-BE49-F238E27FC236}">
                <a16:creationId xmlns:a16="http://schemas.microsoft.com/office/drawing/2014/main" id="{F1154EB4-6E65-4CC9-A07D-3F93DCA0BBF4}"/>
              </a:ext>
            </a:extLst>
          </p:cNvPr>
          <p:cNvSpPr>
            <a:spLocks noChangeArrowheads="1"/>
          </p:cNvSpPr>
          <p:nvPr/>
        </p:nvSpPr>
        <p:spPr bwMode="auto">
          <a:xfrm>
            <a:off x="4899093" y="3775420"/>
            <a:ext cx="1711325" cy="812800"/>
          </a:xfrm>
          <a:prstGeom prst="rect">
            <a:avLst/>
          </a:prstGeom>
          <a:solidFill>
            <a:schemeClr val="bg1"/>
          </a:solidFill>
          <a:ln w="25400">
            <a:solidFill>
              <a:sysClr val="windowText" lastClr="000000"/>
            </a:solidFill>
            <a:miter lim="800000"/>
            <a:headEnd/>
            <a:tailEnd/>
          </a:ln>
          <a:effectLst>
            <a:outerShdw blurRad="50800" dist="50800" dir="2700000" algn="ctr" rotWithShape="0">
              <a:schemeClr val="tx1">
                <a:alpha val="40000"/>
              </a:schemeClr>
            </a:outerShdw>
          </a:effectLst>
        </p:spPr>
        <p:txBody>
          <a:bodyPr lIns="68580" tIns="27000" rIns="68580" bIns="27000"/>
          <a:lstStyle/>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j </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j </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sym typeface="Symbol" pitchFamily="18" charset="2"/>
              </a:rPr>
              <a:t></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1</a:t>
            </a:r>
          </a:p>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4</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4 </a:t>
            </a:r>
            <a:r>
              <a:rPr kumimoji="0" lang="en-US" altLang="zh-CN" sz="1800" b="1" i="0" u="none" strike="noStrike" kern="0" cap="none" spc="0" normalizeH="0" baseline="0" noProof="0" dirty="0">
                <a:ln>
                  <a:noFill/>
                </a:ln>
                <a:solidFill>
                  <a:prstClr val="black"/>
                </a:solidFill>
                <a:effectLst/>
                <a:uLnTx/>
                <a:uFillTx/>
                <a:latin typeface="宋体" pitchFamily="2" charset="-122"/>
                <a:ea typeface="宋体" panose="02010600030101010101" pitchFamily="2" charset="-122"/>
              </a:rPr>
              <a:t>*</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j</a:t>
            </a:r>
          </a:p>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5</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4</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p>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if</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5</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&gt;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v</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err="1">
                <a:ln>
                  <a:noFill/>
                </a:ln>
                <a:solidFill>
                  <a:prstClr val="black"/>
                </a:solidFill>
                <a:effectLst/>
                <a:uLnTx/>
                <a:uFillTx/>
                <a:latin typeface="Times New Roman" pitchFamily="18" charset="0"/>
                <a:ea typeface="宋体" panose="02010600030101010101" pitchFamily="2" charset="-122"/>
              </a:rPr>
              <a:t>goto</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B</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3</a:t>
            </a:r>
          </a:p>
        </p:txBody>
      </p:sp>
      <p:sp>
        <p:nvSpPr>
          <p:cNvPr id="15" name="Line 9">
            <a:extLst>
              <a:ext uri="{FF2B5EF4-FFF2-40B4-BE49-F238E27FC236}">
                <a16:creationId xmlns:a16="http://schemas.microsoft.com/office/drawing/2014/main" id="{E77DAB45-6777-4E05-928D-8BC797951E91}"/>
              </a:ext>
            </a:extLst>
          </p:cNvPr>
          <p:cNvSpPr>
            <a:spLocks noChangeShapeType="1"/>
          </p:cNvSpPr>
          <p:nvPr/>
        </p:nvSpPr>
        <p:spPr bwMode="auto">
          <a:xfrm>
            <a:off x="5716663" y="2310157"/>
            <a:ext cx="0" cy="315913"/>
          </a:xfrm>
          <a:prstGeom prst="line">
            <a:avLst/>
          </a:prstGeom>
          <a:noFill/>
          <a:ln w="25400">
            <a:solidFill>
              <a:sysClr val="windowText" lastClr="000000"/>
            </a:solidFill>
            <a:round/>
            <a:headEnd/>
            <a:tailEnd type="stealth" w="lg" len="lg"/>
          </a:ln>
          <a:extLst>
            <a:ext uri="{909E8E84-426E-40DD-AFC4-6F175D3DCCD1}">
              <a14:hiddenFill xmlns:a14="http://schemas.microsoft.com/office/drawing/2010/main">
                <a:no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16" name="Line 10">
            <a:extLst>
              <a:ext uri="{FF2B5EF4-FFF2-40B4-BE49-F238E27FC236}">
                <a16:creationId xmlns:a16="http://schemas.microsoft.com/office/drawing/2014/main" id="{239A1C55-DBDD-4547-B581-55D8A54F7441}"/>
              </a:ext>
            </a:extLst>
          </p:cNvPr>
          <p:cNvSpPr>
            <a:spLocks noChangeShapeType="1"/>
          </p:cNvSpPr>
          <p:nvPr/>
        </p:nvSpPr>
        <p:spPr bwMode="auto">
          <a:xfrm>
            <a:off x="5699201" y="3459507"/>
            <a:ext cx="0" cy="315913"/>
          </a:xfrm>
          <a:prstGeom prst="line">
            <a:avLst/>
          </a:prstGeom>
          <a:noFill/>
          <a:ln w="25400">
            <a:solidFill>
              <a:sysClr val="windowText" lastClr="000000"/>
            </a:solidFill>
            <a:round/>
            <a:headEnd/>
            <a:tailEnd type="stealth" w="lg" len="lg"/>
          </a:ln>
          <a:extLst>
            <a:ext uri="{909E8E84-426E-40DD-AFC4-6F175D3DCCD1}">
              <a14:hiddenFill xmlns:a14="http://schemas.microsoft.com/office/drawing/2010/main">
                <a:no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17" name="Rectangle 11">
            <a:extLst>
              <a:ext uri="{FF2B5EF4-FFF2-40B4-BE49-F238E27FC236}">
                <a16:creationId xmlns:a16="http://schemas.microsoft.com/office/drawing/2014/main" id="{7D4D3A62-F61E-48CE-97DA-B7EFBA755743}"/>
              </a:ext>
            </a:extLst>
          </p:cNvPr>
          <p:cNvSpPr>
            <a:spLocks noChangeArrowheads="1"/>
          </p:cNvSpPr>
          <p:nvPr/>
        </p:nvSpPr>
        <p:spPr bwMode="auto">
          <a:xfrm>
            <a:off x="4899093" y="4937470"/>
            <a:ext cx="1725612" cy="304800"/>
          </a:xfrm>
          <a:prstGeom prst="rect">
            <a:avLst/>
          </a:prstGeom>
          <a:solidFill>
            <a:schemeClr val="bg1"/>
          </a:solidFill>
          <a:ln w="25400">
            <a:solidFill>
              <a:sysClr val="windowText" lastClr="000000"/>
            </a:solidFill>
            <a:miter lim="800000"/>
            <a:headEnd/>
            <a:tailEnd/>
          </a:ln>
          <a:effectLst>
            <a:outerShdw blurRad="50800" dist="50800" dir="2700000" algn="ctr" rotWithShape="0">
              <a:schemeClr val="tx1">
                <a:alpha val="40000"/>
              </a:schemeClr>
            </a:outerShdw>
          </a:effectLst>
        </p:spPr>
        <p:txBody>
          <a:bodyPr lIns="67500" tIns="0" rIns="0" bIns="0"/>
          <a:lstStyle/>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if</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err="1">
                <a:ln>
                  <a:noFill/>
                </a:ln>
                <a:solidFill>
                  <a:prstClr val="black"/>
                </a:solidFill>
                <a:effectLst/>
                <a:uLnTx/>
                <a:uFillTx/>
                <a:latin typeface="Times New Roman" pitchFamily="18" charset="0"/>
                <a:ea typeface="宋体" panose="02010600030101010101" pitchFamily="2" charset="-122"/>
              </a:rPr>
              <a:t>i</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&gt;=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j </a:t>
            </a:r>
            <a:r>
              <a:rPr kumimoji="0" lang="en-US" altLang="zh-CN" sz="1800" b="1" i="1" u="none" strike="noStrike" kern="0" cap="none" spc="0" normalizeH="0" baseline="0" noProof="0" dirty="0" err="1">
                <a:ln>
                  <a:noFill/>
                </a:ln>
                <a:solidFill>
                  <a:prstClr val="black"/>
                </a:solidFill>
                <a:effectLst/>
                <a:uLnTx/>
                <a:uFillTx/>
                <a:latin typeface="Times New Roman" pitchFamily="18" charset="0"/>
                <a:ea typeface="宋体" panose="02010600030101010101" pitchFamily="2" charset="-122"/>
              </a:rPr>
              <a:t>goto</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B</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6</a:t>
            </a:r>
          </a:p>
        </p:txBody>
      </p:sp>
      <p:sp>
        <p:nvSpPr>
          <p:cNvPr id="18" name="Line 12">
            <a:extLst>
              <a:ext uri="{FF2B5EF4-FFF2-40B4-BE49-F238E27FC236}">
                <a16:creationId xmlns:a16="http://schemas.microsoft.com/office/drawing/2014/main" id="{BD532A55-62F9-4463-824C-5B447FA60767}"/>
              </a:ext>
            </a:extLst>
          </p:cNvPr>
          <p:cNvSpPr>
            <a:spLocks noChangeShapeType="1"/>
          </p:cNvSpPr>
          <p:nvPr/>
        </p:nvSpPr>
        <p:spPr bwMode="auto">
          <a:xfrm>
            <a:off x="5699201" y="4607270"/>
            <a:ext cx="0" cy="319087"/>
          </a:xfrm>
          <a:prstGeom prst="line">
            <a:avLst/>
          </a:prstGeom>
          <a:noFill/>
          <a:ln w="25400">
            <a:solidFill>
              <a:sysClr val="windowText" lastClr="000000"/>
            </a:solidFill>
            <a:round/>
            <a:headEnd/>
            <a:tailEnd type="stealth" w="lg" len="lg"/>
          </a:ln>
          <a:extLst>
            <a:ext uri="{909E8E84-426E-40DD-AFC4-6F175D3DCCD1}">
              <a14:hiddenFill xmlns:a14="http://schemas.microsoft.com/office/drawing/2010/main">
                <a:no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19" name="Rectangle 14">
            <a:extLst>
              <a:ext uri="{FF2B5EF4-FFF2-40B4-BE49-F238E27FC236}">
                <a16:creationId xmlns:a16="http://schemas.microsoft.com/office/drawing/2014/main" id="{16EFAF98-1942-4B5D-A9CC-F43CA2C86DAF}"/>
              </a:ext>
            </a:extLst>
          </p:cNvPr>
          <p:cNvSpPr>
            <a:spLocks noChangeArrowheads="1"/>
          </p:cNvSpPr>
          <p:nvPr/>
        </p:nvSpPr>
        <p:spPr bwMode="auto">
          <a:xfrm>
            <a:off x="6705681" y="4842220"/>
            <a:ext cx="625472"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68580" tIns="34290" rIns="68580" bIns="34290"/>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marL="0" marR="0" lvl="0" indent="0" algn="just" defTabSz="914400" eaLnBrk="0" fontAlgn="base" latinLnBrk="0" hangingPunct="0">
              <a:lnSpc>
                <a:spcPct val="100000"/>
              </a:lnSpc>
              <a:spcBef>
                <a:spcPct val="0"/>
              </a:spcBef>
              <a:spcAft>
                <a:spcPct val="0"/>
              </a:spcAft>
              <a:buClrTx/>
              <a:buSzTx/>
              <a:buFontTx/>
              <a:buNone/>
              <a:tabLst/>
              <a:defRPr/>
            </a:pPr>
            <a:r>
              <a:rPr kumimoji="0" lang="en-US" altLang="zh-CN" sz="1800" b="1" i="1"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B</a:t>
            </a:r>
            <a:r>
              <a:rPr kumimoji="0" lang="en-US" altLang="zh-CN" sz="1800" b="1" i="1" u="none" strike="noStrike" kern="0" cap="none" spc="0" normalizeH="0" baseline="-25000" noProof="0">
                <a:ln>
                  <a:noFill/>
                </a:ln>
                <a:solidFill>
                  <a:srgbClr val="000000"/>
                </a:solidFill>
                <a:effectLst/>
                <a:uLnTx/>
                <a:uFillTx/>
                <a:latin typeface="Times New Roman" panose="02020603050405020304" pitchFamily="18" charset="0"/>
                <a:ea typeface="宋体" panose="02010600030101010101" pitchFamily="2" charset="-122"/>
              </a:rPr>
              <a:t>4</a:t>
            </a:r>
            <a:endParaRPr kumimoji="0" lang="en-US" altLang="zh-CN" sz="1800" b="1" i="1"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20" name="Rectangle 15">
            <a:extLst>
              <a:ext uri="{FF2B5EF4-FFF2-40B4-BE49-F238E27FC236}">
                <a16:creationId xmlns:a16="http://schemas.microsoft.com/office/drawing/2014/main" id="{FDBA9EB5-63EF-4B2A-9F31-06B555A5CDF2}"/>
              </a:ext>
            </a:extLst>
          </p:cNvPr>
          <p:cNvSpPr>
            <a:spLocks noChangeArrowheads="1"/>
          </p:cNvSpPr>
          <p:nvPr/>
        </p:nvSpPr>
        <p:spPr bwMode="auto">
          <a:xfrm>
            <a:off x="6702506" y="3683345"/>
            <a:ext cx="628647"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68580" tIns="34290" rIns="68580" bIns="34290"/>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marL="0" marR="0" lvl="0" indent="0" algn="just" defTabSz="914400" eaLnBrk="0" fontAlgn="base" latinLnBrk="0" hangingPunct="0">
              <a:lnSpc>
                <a:spcPct val="100000"/>
              </a:lnSpc>
              <a:spcBef>
                <a:spcPct val="0"/>
              </a:spcBef>
              <a:spcAft>
                <a:spcPct val="0"/>
              </a:spcAft>
              <a:buClrTx/>
              <a:buSzTx/>
              <a:buFontTx/>
              <a:buNone/>
              <a:tabLst/>
              <a:defRPr/>
            </a:pPr>
            <a:r>
              <a:rPr kumimoji="0" lang="en-US" altLang="zh-CN" sz="1800" b="1" i="1"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B</a:t>
            </a:r>
            <a:r>
              <a:rPr kumimoji="0" lang="en-US" altLang="zh-CN" sz="1800" b="1" i="1" u="none" strike="noStrike" kern="0" cap="none" spc="0" normalizeH="0" baseline="-25000" noProof="0">
                <a:ln>
                  <a:noFill/>
                </a:ln>
                <a:solidFill>
                  <a:srgbClr val="000000"/>
                </a:solidFill>
                <a:effectLst/>
                <a:uLnTx/>
                <a:uFillTx/>
                <a:latin typeface="Times New Roman" panose="02020603050405020304" pitchFamily="18" charset="0"/>
                <a:ea typeface="宋体" panose="02010600030101010101" pitchFamily="2" charset="-122"/>
              </a:rPr>
              <a:t>3</a:t>
            </a:r>
            <a:endParaRPr kumimoji="0" lang="en-US" altLang="zh-CN" sz="1800" b="1" i="1"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21" name="Rectangle 16">
            <a:extLst>
              <a:ext uri="{FF2B5EF4-FFF2-40B4-BE49-F238E27FC236}">
                <a16:creationId xmlns:a16="http://schemas.microsoft.com/office/drawing/2014/main" id="{A9C8318B-9BED-4312-9F73-CAD3BF9BB37C}"/>
              </a:ext>
            </a:extLst>
          </p:cNvPr>
          <p:cNvSpPr>
            <a:spLocks noChangeArrowheads="1"/>
          </p:cNvSpPr>
          <p:nvPr/>
        </p:nvSpPr>
        <p:spPr bwMode="auto">
          <a:xfrm>
            <a:off x="2330518" y="3558825"/>
            <a:ext cx="514347" cy="325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68580" tIns="34290" rIns="68580" bIns="34290"/>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marL="0" marR="0" lvl="0" indent="0" algn="just" defTabSz="914400" eaLnBrk="0" fontAlgn="base" latinLnBrk="0" hangingPunct="0">
              <a:lnSpc>
                <a:spcPct val="100000"/>
              </a:lnSpc>
              <a:spcBef>
                <a:spcPct val="0"/>
              </a:spcBef>
              <a:spcAft>
                <a:spcPct val="0"/>
              </a:spcAft>
              <a:buClrTx/>
              <a:buSzTx/>
              <a:buFontTx/>
              <a:buNone/>
              <a:tabLst/>
              <a:defRPr/>
            </a:pPr>
            <a:r>
              <a:rPr kumimoji="0" lang="en-US" altLang="zh-CN" sz="1800" b="1" i="1"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B</a:t>
            </a:r>
            <a:r>
              <a:rPr kumimoji="0" lang="en-US" altLang="zh-CN" sz="1800" b="1" i="1" u="none" strike="noStrike" kern="0" cap="none" spc="0" normalizeH="0" baseline="-25000" noProof="0">
                <a:ln>
                  <a:noFill/>
                </a:ln>
                <a:solidFill>
                  <a:srgbClr val="000000"/>
                </a:solidFill>
                <a:effectLst/>
                <a:uLnTx/>
                <a:uFillTx/>
                <a:latin typeface="Times New Roman" panose="02020603050405020304" pitchFamily="18" charset="0"/>
                <a:ea typeface="宋体" panose="02010600030101010101" pitchFamily="2" charset="-122"/>
              </a:rPr>
              <a:t>5</a:t>
            </a:r>
            <a:endParaRPr kumimoji="0" lang="en-US" altLang="zh-CN" sz="1800" b="1" i="1"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22" name="Line 18">
            <a:extLst>
              <a:ext uri="{FF2B5EF4-FFF2-40B4-BE49-F238E27FC236}">
                <a16:creationId xmlns:a16="http://schemas.microsoft.com/office/drawing/2014/main" id="{1437BA87-F0A4-46C8-947F-FFE429CC5304}"/>
              </a:ext>
            </a:extLst>
          </p:cNvPr>
          <p:cNvSpPr>
            <a:spLocks noChangeShapeType="1"/>
          </p:cNvSpPr>
          <p:nvPr/>
        </p:nvSpPr>
        <p:spPr bwMode="auto">
          <a:xfrm flipH="1">
            <a:off x="4013285" y="5242270"/>
            <a:ext cx="1503355" cy="293687"/>
          </a:xfrm>
          <a:prstGeom prst="line">
            <a:avLst/>
          </a:prstGeom>
          <a:noFill/>
          <a:ln w="25400">
            <a:solidFill>
              <a:sysClr val="windowText" lastClr="000000"/>
            </a:solidFill>
            <a:round/>
            <a:headEnd/>
            <a:tailEnd type="stealth" w="lg" len="lg"/>
          </a:ln>
          <a:extLst>
            <a:ext uri="{909E8E84-426E-40DD-AFC4-6F175D3DCCD1}">
              <a14:hiddenFill xmlns:a14="http://schemas.microsoft.com/office/drawing/2010/main">
                <a:no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23" name="Line 19">
            <a:extLst>
              <a:ext uri="{FF2B5EF4-FFF2-40B4-BE49-F238E27FC236}">
                <a16:creationId xmlns:a16="http://schemas.microsoft.com/office/drawing/2014/main" id="{1F60A8EA-833C-42BE-9821-2865D28402C0}"/>
              </a:ext>
            </a:extLst>
          </p:cNvPr>
          <p:cNvSpPr>
            <a:spLocks noChangeShapeType="1"/>
          </p:cNvSpPr>
          <p:nvPr/>
        </p:nvSpPr>
        <p:spPr bwMode="auto">
          <a:xfrm>
            <a:off x="5899225" y="5242270"/>
            <a:ext cx="1487480" cy="293687"/>
          </a:xfrm>
          <a:prstGeom prst="line">
            <a:avLst/>
          </a:prstGeom>
          <a:noFill/>
          <a:ln w="25400">
            <a:solidFill>
              <a:sysClr val="windowText" lastClr="000000"/>
            </a:solidFill>
            <a:round/>
            <a:headEnd/>
            <a:tailEnd type="stealth" w="lg" len="lg"/>
          </a:ln>
          <a:effectLst>
            <a:outerShdw blurRad="50800" dist="50800" dir="2700000" algn="ctr" rotWithShape="0">
              <a:schemeClr val="tx1">
                <a:alpha val="40000"/>
              </a:schemeClr>
            </a:outerShdw>
          </a:effectLst>
          <a:extLst>
            <a:ext uri="{909E8E84-426E-40DD-AFC4-6F175D3DCCD1}">
              <a14:hiddenFill xmlns:a14="http://schemas.microsoft.com/office/drawing/2010/main">
                <a:no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24" name="Freeform 21">
            <a:extLst>
              <a:ext uri="{FF2B5EF4-FFF2-40B4-BE49-F238E27FC236}">
                <a16:creationId xmlns:a16="http://schemas.microsoft.com/office/drawing/2014/main" id="{C24A6E55-3E02-43C5-9D12-3212CDADD1DB}"/>
              </a:ext>
            </a:extLst>
          </p:cNvPr>
          <p:cNvSpPr>
            <a:spLocks/>
          </p:cNvSpPr>
          <p:nvPr/>
        </p:nvSpPr>
        <p:spPr bwMode="auto">
          <a:xfrm rot="367755">
            <a:off x="4172866" y="2458946"/>
            <a:ext cx="768346" cy="1097720"/>
          </a:xfrm>
          <a:custGeom>
            <a:avLst/>
            <a:gdLst>
              <a:gd name="T0" fmla="*/ 2147483646 w 722"/>
              <a:gd name="T1" fmla="*/ 2147483646 h 1447"/>
              <a:gd name="T2" fmla="*/ 2147483646 w 722"/>
              <a:gd name="T3" fmla="*/ 2147483646 h 1447"/>
              <a:gd name="T4" fmla="*/ 2147483646 w 722"/>
              <a:gd name="T5" fmla="*/ 2147483646 h 1447"/>
              <a:gd name="T6" fmla="*/ 2147483646 w 722"/>
              <a:gd name="T7" fmla="*/ 2147483646 h 1447"/>
              <a:gd name="T8" fmla="*/ 2147483646 w 722"/>
              <a:gd name="T9" fmla="*/ 2147483646 h 1447"/>
              <a:gd name="T10" fmla="*/ 2147483646 w 722"/>
              <a:gd name="T11" fmla="*/ 2147483646 h 1447"/>
              <a:gd name="T12" fmla="*/ 2147483646 w 722"/>
              <a:gd name="T13" fmla="*/ 2147483646 h 1447"/>
              <a:gd name="T14" fmla="*/ 0 60000 65536"/>
              <a:gd name="T15" fmla="*/ 0 60000 65536"/>
              <a:gd name="T16" fmla="*/ 0 60000 65536"/>
              <a:gd name="T17" fmla="*/ 0 60000 65536"/>
              <a:gd name="T18" fmla="*/ 0 60000 65536"/>
              <a:gd name="T19" fmla="*/ 0 60000 65536"/>
              <a:gd name="T20" fmla="*/ 0 60000 65536"/>
              <a:gd name="T21" fmla="*/ 0 w 722"/>
              <a:gd name="T22" fmla="*/ 0 h 1447"/>
              <a:gd name="T23" fmla="*/ 722 w 722"/>
              <a:gd name="T24" fmla="*/ 1447 h 144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22" h="1447">
                <a:moveTo>
                  <a:pt x="722" y="1251"/>
                </a:moveTo>
                <a:cubicBezTo>
                  <a:pt x="605" y="1349"/>
                  <a:pt x="489" y="1447"/>
                  <a:pt x="392" y="1447"/>
                </a:cubicBezTo>
                <a:cubicBezTo>
                  <a:pt x="295" y="1447"/>
                  <a:pt x="203" y="1376"/>
                  <a:pt x="138" y="1251"/>
                </a:cubicBezTo>
                <a:cubicBezTo>
                  <a:pt x="73" y="1126"/>
                  <a:pt x="0" y="879"/>
                  <a:pt x="3" y="697"/>
                </a:cubicBezTo>
                <a:cubicBezTo>
                  <a:pt x="6" y="515"/>
                  <a:pt x="83" y="272"/>
                  <a:pt x="153" y="157"/>
                </a:cubicBezTo>
                <a:cubicBezTo>
                  <a:pt x="223" y="42"/>
                  <a:pt x="338" y="0"/>
                  <a:pt x="423" y="7"/>
                </a:cubicBezTo>
                <a:cubicBezTo>
                  <a:pt x="508" y="14"/>
                  <a:pt x="612" y="161"/>
                  <a:pt x="662" y="201"/>
                </a:cubicBezTo>
              </a:path>
            </a:pathLst>
          </a:custGeom>
          <a:noFill/>
          <a:ln w="25400">
            <a:solidFill>
              <a:sysClr val="windowText" lastClr="000000"/>
            </a:solidFill>
            <a:round/>
            <a:headEnd/>
            <a:tailEnd type="stealth" w="lg" len="lg"/>
          </a:ln>
          <a:extLst>
            <a:ext uri="{909E8E84-426E-40DD-AFC4-6F175D3DCCD1}">
              <a14:hiddenFill xmlns:a14="http://schemas.microsoft.com/office/drawing/2010/main">
                <a:solidFill>
                  <a:srgbClr val="FFFFFF"/>
                </a:solid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25" name="Freeform 22">
            <a:extLst>
              <a:ext uri="{FF2B5EF4-FFF2-40B4-BE49-F238E27FC236}">
                <a16:creationId xmlns:a16="http://schemas.microsoft.com/office/drawing/2014/main" id="{370D4ABF-4080-4BF5-B272-3E4BB6DF9E1F}"/>
              </a:ext>
            </a:extLst>
          </p:cNvPr>
          <p:cNvSpPr>
            <a:spLocks/>
          </p:cNvSpPr>
          <p:nvPr/>
        </p:nvSpPr>
        <p:spPr bwMode="auto">
          <a:xfrm rot="190181">
            <a:off x="4182065" y="3621904"/>
            <a:ext cx="754058" cy="1106149"/>
          </a:xfrm>
          <a:custGeom>
            <a:avLst/>
            <a:gdLst>
              <a:gd name="T0" fmla="*/ 2147483646 w 722"/>
              <a:gd name="T1" fmla="*/ 2147483646 h 1447"/>
              <a:gd name="T2" fmla="*/ 2147483646 w 722"/>
              <a:gd name="T3" fmla="*/ 2147483646 h 1447"/>
              <a:gd name="T4" fmla="*/ 2147483646 w 722"/>
              <a:gd name="T5" fmla="*/ 2147483646 h 1447"/>
              <a:gd name="T6" fmla="*/ 2147483646 w 722"/>
              <a:gd name="T7" fmla="*/ 2147483646 h 1447"/>
              <a:gd name="T8" fmla="*/ 2147483646 w 722"/>
              <a:gd name="T9" fmla="*/ 2147483646 h 1447"/>
              <a:gd name="T10" fmla="*/ 2147483646 w 722"/>
              <a:gd name="T11" fmla="*/ 2147483646 h 1447"/>
              <a:gd name="T12" fmla="*/ 2147483646 w 722"/>
              <a:gd name="T13" fmla="*/ 2147483646 h 1447"/>
              <a:gd name="T14" fmla="*/ 0 60000 65536"/>
              <a:gd name="T15" fmla="*/ 0 60000 65536"/>
              <a:gd name="T16" fmla="*/ 0 60000 65536"/>
              <a:gd name="T17" fmla="*/ 0 60000 65536"/>
              <a:gd name="T18" fmla="*/ 0 60000 65536"/>
              <a:gd name="T19" fmla="*/ 0 60000 65536"/>
              <a:gd name="T20" fmla="*/ 0 60000 65536"/>
              <a:gd name="T21" fmla="*/ 0 w 722"/>
              <a:gd name="T22" fmla="*/ 0 h 1447"/>
              <a:gd name="T23" fmla="*/ 722 w 722"/>
              <a:gd name="T24" fmla="*/ 1447 h 144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22" h="1447">
                <a:moveTo>
                  <a:pt x="722" y="1251"/>
                </a:moveTo>
                <a:cubicBezTo>
                  <a:pt x="605" y="1349"/>
                  <a:pt x="489" y="1447"/>
                  <a:pt x="392" y="1447"/>
                </a:cubicBezTo>
                <a:cubicBezTo>
                  <a:pt x="295" y="1447"/>
                  <a:pt x="203" y="1376"/>
                  <a:pt x="138" y="1251"/>
                </a:cubicBezTo>
                <a:cubicBezTo>
                  <a:pt x="73" y="1126"/>
                  <a:pt x="0" y="879"/>
                  <a:pt x="3" y="697"/>
                </a:cubicBezTo>
                <a:cubicBezTo>
                  <a:pt x="6" y="515"/>
                  <a:pt x="83" y="272"/>
                  <a:pt x="153" y="157"/>
                </a:cubicBezTo>
                <a:cubicBezTo>
                  <a:pt x="223" y="42"/>
                  <a:pt x="338" y="0"/>
                  <a:pt x="423" y="7"/>
                </a:cubicBezTo>
                <a:cubicBezTo>
                  <a:pt x="508" y="14"/>
                  <a:pt x="612" y="161"/>
                  <a:pt x="662" y="201"/>
                </a:cubicBezTo>
              </a:path>
            </a:pathLst>
          </a:custGeom>
          <a:noFill/>
          <a:ln w="25400">
            <a:solidFill>
              <a:sysClr val="windowText" lastClr="000000"/>
            </a:solidFill>
            <a:round/>
            <a:headEnd/>
            <a:tailEnd type="stealth" w="lg" len="lg"/>
          </a:ln>
          <a:extLst>
            <a:ext uri="{909E8E84-426E-40DD-AFC4-6F175D3DCCD1}">
              <a14:hiddenFill xmlns:a14="http://schemas.microsoft.com/office/drawing/2010/main">
                <a:solidFill>
                  <a:srgbClr val="FFFFFF"/>
                </a:solid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26" name="任意多边形 27">
            <a:extLst>
              <a:ext uri="{FF2B5EF4-FFF2-40B4-BE49-F238E27FC236}">
                <a16:creationId xmlns:a16="http://schemas.microsoft.com/office/drawing/2014/main" id="{229ACCE1-A10E-42F1-99E1-F02B75A89789}"/>
              </a:ext>
            </a:extLst>
          </p:cNvPr>
          <p:cNvSpPr/>
          <p:nvPr/>
        </p:nvSpPr>
        <p:spPr>
          <a:xfrm>
            <a:off x="2205105" y="2068857"/>
            <a:ext cx="2874963" cy="4319588"/>
          </a:xfrm>
          <a:custGeom>
            <a:avLst/>
            <a:gdLst>
              <a:gd name="connsiteX0" fmla="*/ 807738 w 2874532"/>
              <a:gd name="connsiteY0" fmla="*/ 3903406 h 4319190"/>
              <a:gd name="connsiteX1" fmla="*/ 143858 w 2874532"/>
              <a:gd name="connsiteY1" fmla="*/ 3991088 h 4319190"/>
              <a:gd name="connsiteX2" fmla="*/ 269119 w 2874532"/>
              <a:gd name="connsiteY2" fmla="*/ 295910 h 4319190"/>
              <a:gd name="connsiteX3" fmla="*/ 2874532 w 2874532"/>
              <a:gd name="connsiteY3" fmla="*/ 496327 h 4319190"/>
            </a:gdLst>
            <a:ahLst/>
            <a:cxnLst>
              <a:cxn ang="0">
                <a:pos x="connsiteX0" y="connsiteY0"/>
              </a:cxn>
              <a:cxn ang="0">
                <a:pos x="connsiteX1" y="connsiteY1"/>
              </a:cxn>
              <a:cxn ang="0">
                <a:pos x="connsiteX2" y="connsiteY2"/>
              </a:cxn>
              <a:cxn ang="0">
                <a:pos x="connsiteX3" y="connsiteY3"/>
              </a:cxn>
            </a:cxnLst>
            <a:rect l="l" t="t" r="r" b="b"/>
            <a:pathLst>
              <a:path w="2874532" h="4319190">
                <a:moveTo>
                  <a:pt x="807738" y="3903406"/>
                </a:moveTo>
                <a:cubicBezTo>
                  <a:pt x="520683" y="4247871"/>
                  <a:pt x="233628" y="4592337"/>
                  <a:pt x="143858" y="3991088"/>
                </a:cubicBezTo>
                <a:cubicBezTo>
                  <a:pt x="54088" y="3389839"/>
                  <a:pt x="-185993" y="878370"/>
                  <a:pt x="269119" y="295910"/>
                </a:cubicBezTo>
                <a:cubicBezTo>
                  <a:pt x="724231" y="-286550"/>
                  <a:pt x="1799381" y="104888"/>
                  <a:pt x="2874532" y="496327"/>
                </a:cubicBezTo>
              </a:path>
            </a:pathLst>
          </a:custGeom>
          <a:noFill/>
          <a:ln w="25400" cap="flat" cmpd="sng" algn="ctr">
            <a:solidFill>
              <a:sysClr val="windowText" lastClr="000000"/>
            </a:solidFill>
            <a:prstDash val="solid"/>
            <a:tailEnd type="stealth" w="lg" len="lg"/>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white"/>
              </a:solidFill>
              <a:effectLst/>
              <a:uLnTx/>
              <a:uFillTx/>
              <a:latin typeface="Candara"/>
              <a:ea typeface="华文楷体" panose="02010600040101010101" pitchFamily="2" charset="-122"/>
              <a:cs typeface="+mn-cs"/>
            </a:endParaRPr>
          </a:p>
        </p:txBody>
      </p:sp>
      <p:sp>
        <p:nvSpPr>
          <p:cNvPr id="27" name="Rectangle 35">
            <a:extLst>
              <a:ext uri="{FF2B5EF4-FFF2-40B4-BE49-F238E27FC236}">
                <a16:creationId xmlns:a16="http://schemas.microsoft.com/office/drawing/2014/main" id="{8E358B4B-86EA-4652-8286-2741EC6C6708}"/>
              </a:ext>
            </a:extLst>
          </p:cNvPr>
          <p:cNvSpPr>
            <a:spLocks noChangeArrowheads="1"/>
          </p:cNvSpPr>
          <p:nvPr/>
        </p:nvSpPr>
        <p:spPr bwMode="auto">
          <a:xfrm>
            <a:off x="7451793" y="1975195"/>
            <a:ext cx="1308100" cy="1135062"/>
          </a:xfrm>
          <a:prstGeom prst="rect">
            <a:avLst/>
          </a:prstGeom>
          <a:solidFill>
            <a:schemeClr val="accent6">
              <a:lumMod val="20000"/>
              <a:lumOff val="80000"/>
            </a:schemeClr>
          </a:solidFill>
          <a:ln w="25400">
            <a:solidFill>
              <a:sysClr val="windowText" lastClr="000000"/>
            </a:solidFill>
            <a:prstDash val="dash"/>
            <a:miter lim="800000"/>
            <a:headEnd/>
            <a:tailEnd/>
          </a:ln>
        </p:spPr>
        <p:txBody>
          <a:bodyPr lIns="68580" tIns="0" rIns="68580" bIns="0"/>
          <a:lstStyle/>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x</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3</a:t>
            </a:r>
            <a:endPar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endParaRP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14</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1</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2</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14</a:t>
            </a:r>
            <a:endPar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endParaRP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1</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x</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p>
        </p:txBody>
      </p:sp>
      <p:sp>
        <p:nvSpPr>
          <p:cNvPr id="28" name="Rectangle 20">
            <a:extLst>
              <a:ext uri="{FF2B5EF4-FFF2-40B4-BE49-F238E27FC236}">
                <a16:creationId xmlns:a16="http://schemas.microsoft.com/office/drawing/2014/main" id="{EF16190E-4D82-4E87-A7AD-C1AD8E9DDA02}"/>
              </a:ext>
            </a:extLst>
          </p:cNvPr>
          <p:cNvSpPr>
            <a:spLocks noChangeArrowheads="1"/>
          </p:cNvSpPr>
          <p:nvPr/>
        </p:nvSpPr>
        <p:spPr bwMode="auto">
          <a:xfrm>
            <a:off x="8423343" y="3342032"/>
            <a:ext cx="627062"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68580" tIns="34290" rIns="68580" bIns="34290"/>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just" eaLnBrk="0" fontAlgn="base" hangingPunct="0">
              <a:spcBef>
                <a:spcPct val="0"/>
              </a:spcBef>
              <a:spcAft>
                <a:spcPct val="0"/>
              </a:spcAft>
            </a:pPr>
            <a:r>
              <a:rPr lang="en-US" altLang="zh-CN" i="1">
                <a:solidFill>
                  <a:prstClr val="black"/>
                </a:solidFill>
                <a:latin typeface="Times New Roman" panose="02020603050405020304" pitchFamily="18" charset="0"/>
              </a:rPr>
              <a:t>B</a:t>
            </a:r>
            <a:r>
              <a:rPr lang="en-US" altLang="zh-CN" i="1" baseline="-25000">
                <a:solidFill>
                  <a:prstClr val="black"/>
                </a:solidFill>
                <a:latin typeface="Times New Roman" panose="02020603050405020304" pitchFamily="18" charset="0"/>
              </a:rPr>
              <a:t>6</a:t>
            </a:r>
            <a:endParaRPr lang="en-US" altLang="zh-CN" i="1">
              <a:solidFill>
                <a:prstClr val="black"/>
              </a:solidFill>
              <a:latin typeface="Times New Roman" panose="02020603050405020304" pitchFamily="18" charset="0"/>
            </a:endParaRPr>
          </a:p>
        </p:txBody>
      </p:sp>
    </p:spTree>
    <p:extLst>
      <p:ext uri="{BB962C8B-B14F-4D97-AF65-F5344CB8AC3E}">
        <p14:creationId xmlns:p14="http://schemas.microsoft.com/office/powerpoint/2010/main" val="27209766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p:cTn id="7" dur="500" fill="hold"/>
                                        <p:tgtEl>
                                          <p:spTgt spid="5">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5">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5">
                                            <p:txEl>
                                              <p:pRg st="0" end="0"/>
                                            </p:txEl>
                                          </p:spTgt>
                                        </p:tgtEl>
                                      </p:cBhvr>
                                    </p:animEffect>
                                  </p:childTnLst>
                                </p:cTn>
                              </p:par>
                              <p:par>
                                <p:cTn id="10" presetID="53" presetClass="entr" presetSubtype="16" fill="hold" nodeType="with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 calcmode="lin" valueType="num">
                                      <p:cBhvr>
                                        <p:cTn id="12" dur="500" fill="hold"/>
                                        <p:tgtEl>
                                          <p:spTgt spid="5">
                                            <p:txEl>
                                              <p:pRg st="1" end="1"/>
                                            </p:txEl>
                                          </p:spTgt>
                                        </p:tgtEl>
                                        <p:attrNameLst>
                                          <p:attrName>ppt_w</p:attrName>
                                        </p:attrNameLst>
                                      </p:cBhvr>
                                      <p:tavLst>
                                        <p:tav tm="0">
                                          <p:val>
                                            <p:fltVal val="0"/>
                                          </p:val>
                                        </p:tav>
                                        <p:tav tm="100000">
                                          <p:val>
                                            <p:strVal val="#ppt_w"/>
                                          </p:val>
                                        </p:tav>
                                      </p:tavLst>
                                    </p:anim>
                                    <p:anim calcmode="lin" valueType="num">
                                      <p:cBhvr>
                                        <p:cTn id="13" dur="500" fill="hold"/>
                                        <p:tgtEl>
                                          <p:spTgt spid="5">
                                            <p:txEl>
                                              <p:pRg st="1" end="1"/>
                                            </p:txEl>
                                          </p:spTgt>
                                        </p:tgtEl>
                                        <p:attrNameLst>
                                          <p:attrName>ppt_h</p:attrName>
                                        </p:attrNameLst>
                                      </p:cBhvr>
                                      <p:tavLst>
                                        <p:tav tm="0">
                                          <p:val>
                                            <p:fltVal val="0"/>
                                          </p:val>
                                        </p:tav>
                                        <p:tav tm="100000">
                                          <p:val>
                                            <p:strVal val="#ppt_h"/>
                                          </p:val>
                                        </p:tav>
                                      </p:tavLst>
                                    </p:anim>
                                    <p:animEffect transition="in" filter="fade">
                                      <p:cBhvr>
                                        <p:cTn id="14" dur="500"/>
                                        <p:tgtEl>
                                          <p:spTgt spid="5">
                                            <p:txEl>
                                              <p:pRg st="1" end="1"/>
                                            </p:txEl>
                                          </p:spTgt>
                                        </p:tgtEl>
                                      </p:cBhvr>
                                    </p:animEffect>
                                  </p:childTnLst>
                                </p:cTn>
                              </p:par>
                              <p:par>
                                <p:cTn id="15" presetID="53" presetClass="entr" presetSubtype="16" fill="hold" nodeType="with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 calcmode="lin" valueType="num">
                                      <p:cBhvr>
                                        <p:cTn id="17" dur="500" fill="hold"/>
                                        <p:tgtEl>
                                          <p:spTgt spid="5">
                                            <p:txEl>
                                              <p:pRg st="2" end="2"/>
                                            </p:txEl>
                                          </p:spTgt>
                                        </p:tgtEl>
                                        <p:attrNameLst>
                                          <p:attrName>ppt_w</p:attrName>
                                        </p:attrNameLst>
                                      </p:cBhvr>
                                      <p:tavLst>
                                        <p:tav tm="0">
                                          <p:val>
                                            <p:fltVal val="0"/>
                                          </p:val>
                                        </p:tav>
                                        <p:tav tm="100000">
                                          <p:val>
                                            <p:strVal val="#ppt_w"/>
                                          </p:val>
                                        </p:tav>
                                      </p:tavLst>
                                    </p:anim>
                                    <p:anim calcmode="lin" valueType="num">
                                      <p:cBhvr>
                                        <p:cTn id="18" dur="500" fill="hold"/>
                                        <p:tgtEl>
                                          <p:spTgt spid="5">
                                            <p:txEl>
                                              <p:pRg st="2" end="2"/>
                                            </p:txEl>
                                          </p:spTgt>
                                        </p:tgtEl>
                                        <p:attrNameLst>
                                          <p:attrName>ppt_h</p:attrName>
                                        </p:attrNameLst>
                                      </p:cBhvr>
                                      <p:tavLst>
                                        <p:tav tm="0">
                                          <p:val>
                                            <p:fltVal val="0"/>
                                          </p:val>
                                        </p:tav>
                                        <p:tav tm="100000">
                                          <p:val>
                                            <p:strVal val="#ppt_h"/>
                                          </p:val>
                                        </p:tav>
                                      </p:tavLst>
                                    </p:anim>
                                    <p:animEffect transition="in" filter="fade">
                                      <p:cBhvr>
                                        <p:cTn id="19" dur="500"/>
                                        <p:tgtEl>
                                          <p:spTgt spid="5">
                                            <p:txEl>
                                              <p:pRg st="2" end="2"/>
                                            </p:txEl>
                                          </p:spTgt>
                                        </p:tgtEl>
                                      </p:cBhvr>
                                    </p:animEffect>
                                  </p:childTnLst>
                                </p:cTn>
                              </p:par>
                              <p:par>
                                <p:cTn id="20" presetID="53" presetClass="entr" presetSubtype="16" fill="hold" nodeType="with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 calcmode="lin" valueType="num">
                                      <p:cBhvr>
                                        <p:cTn id="22" dur="500" fill="hold"/>
                                        <p:tgtEl>
                                          <p:spTgt spid="5">
                                            <p:txEl>
                                              <p:pRg st="3" end="3"/>
                                            </p:txEl>
                                          </p:spTgt>
                                        </p:tgtEl>
                                        <p:attrNameLst>
                                          <p:attrName>ppt_w</p:attrName>
                                        </p:attrNameLst>
                                      </p:cBhvr>
                                      <p:tavLst>
                                        <p:tav tm="0">
                                          <p:val>
                                            <p:fltVal val="0"/>
                                          </p:val>
                                        </p:tav>
                                        <p:tav tm="100000">
                                          <p:val>
                                            <p:strVal val="#ppt_w"/>
                                          </p:val>
                                        </p:tav>
                                      </p:tavLst>
                                    </p:anim>
                                    <p:anim calcmode="lin" valueType="num">
                                      <p:cBhvr>
                                        <p:cTn id="23" dur="500" fill="hold"/>
                                        <p:tgtEl>
                                          <p:spTgt spid="5">
                                            <p:txEl>
                                              <p:pRg st="3" end="3"/>
                                            </p:txEl>
                                          </p:spTgt>
                                        </p:tgtEl>
                                        <p:attrNameLst>
                                          <p:attrName>ppt_h</p:attrName>
                                        </p:attrNameLst>
                                      </p:cBhvr>
                                      <p:tavLst>
                                        <p:tav tm="0">
                                          <p:val>
                                            <p:fltVal val="0"/>
                                          </p:val>
                                        </p:tav>
                                        <p:tav tm="100000">
                                          <p:val>
                                            <p:strVal val="#ppt_h"/>
                                          </p:val>
                                        </p:tav>
                                      </p:tavLst>
                                    </p:anim>
                                    <p:animEffect transition="in" filter="fade">
                                      <p:cBhvr>
                                        <p:cTn id="24" dur="500"/>
                                        <p:tgtEl>
                                          <p:spTgt spid="5">
                                            <p:txEl>
                                              <p:pRg st="3" end="3"/>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53" presetClass="exit" presetSubtype="32" fill="hold" grpId="0" nodeType="clickEffect">
                                  <p:stCondLst>
                                    <p:cond delay="0"/>
                                  </p:stCondLst>
                                  <p:childTnLst>
                                    <p:anim calcmode="lin" valueType="num">
                                      <p:cBhvr>
                                        <p:cTn id="28" dur="500"/>
                                        <p:tgtEl>
                                          <p:spTgt spid="27"/>
                                        </p:tgtEl>
                                        <p:attrNameLst>
                                          <p:attrName>ppt_w</p:attrName>
                                        </p:attrNameLst>
                                      </p:cBhvr>
                                      <p:tavLst>
                                        <p:tav tm="0">
                                          <p:val>
                                            <p:strVal val="ppt_w"/>
                                          </p:val>
                                        </p:tav>
                                        <p:tav tm="100000">
                                          <p:val>
                                            <p:fltVal val="0"/>
                                          </p:val>
                                        </p:tav>
                                      </p:tavLst>
                                    </p:anim>
                                    <p:anim calcmode="lin" valueType="num">
                                      <p:cBhvr>
                                        <p:cTn id="29" dur="500"/>
                                        <p:tgtEl>
                                          <p:spTgt spid="27"/>
                                        </p:tgtEl>
                                        <p:attrNameLst>
                                          <p:attrName>ppt_h</p:attrName>
                                        </p:attrNameLst>
                                      </p:cBhvr>
                                      <p:tavLst>
                                        <p:tav tm="0">
                                          <p:val>
                                            <p:strVal val="ppt_h"/>
                                          </p:val>
                                        </p:tav>
                                        <p:tav tm="100000">
                                          <p:val>
                                            <p:fltVal val="0"/>
                                          </p:val>
                                        </p:tav>
                                      </p:tavLst>
                                    </p:anim>
                                    <p:animEffect transition="out" filter="fade">
                                      <p:cBhvr>
                                        <p:cTn id="30" dur="500"/>
                                        <p:tgtEl>
                                          <p:spTgt spid="27"/>
                                        </p:tgtEl>
                                      </p:cBhvr>
                                    </p:animEffect>
                                    <p:set>
                                      <p:cBhvr>
                                        <p:cTn id="31" dur="1" fill="hold">
                                          <p:stCondLst>
                                            <p:cond delay="499"/>
                                          </p:stCondLst>
                                        </p:cTn>
                                        <p:tgtEl>
                                          <p:spTgt spid="2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D02522-B8AC-4CC7-B9BA-D679A4C07869}"/>
              </a:ext>
            </a:extLst>
          </p:cNvPr>
          <p:cNvSpPr>
            <a:spLocks noGrp="1"/>
          </p:cNvSpPr>
          <p:nvPr>
            <p:ph type="title"/>
          </p:nvPr>
        </p:nvSpPr>
        <p:spPr/>
        <p:txBody>
          <a:bodyPr/>
          <a:lstStyle/>
          <a:p>
            <a:r>
              <a:rPr lang="en-US" altLang="zh-CN" dirty="0"/>
              <a:t>10.2.3   </a:t>
            </a:r>
            <a:r>
              <a:rPr lang="zh-CN" altLang="en-US" dirty="0"/>
              <a:t>常用的优化方法</a:t>
            </a:r>
          </a:p>
        </p:txBody>
      </p:sp>
      <p:sp>
        <p:nvSpPr>
          <p:cNvPr id="3" name="内容占位符 2">
            <a:extLst>
              <a:ext uri="{FF2B5EF4-FFF2-40B4-BE49-F238E27FC236}">
                <a16:creationId xmlns:a16="http://schemas.microsoft.com/office/drawing/2014/main" id="{B0499D04-0D65-4453-AE90-F9BC1C3774CC}"/>
              </a:ext>
            </a:extLst>
          </p:cNvPr>
          <p:cNvSpPr>
            <a:spLocks noGrp="1"/>
          </p:cNvSpPr>
          <p:nvPr>
            <p:ph idx="1"/>
          </p:nvPr>
        </p:nvSpPr>
        <p:spPr>
          <a:xfrm>
            <a:off x="487822" y="942764"/>
            <a:ext cx="1606021" cy="617641"/>
          </a:xfrm>
        </p:spPr>
        <p:txBody>
          <a:bodyPr/>
          <a:lstStyle/>
          <a:p>
            <a:r>
              <a:rPr lang="zh-CN" altLang="en-US" dirty="0"/>
              <a:t>例</a:t>
            </a:r>
          </a:p>
        </p:txBody>
      </p:sp>
      <p:sp>
        <p:nvSpPr>
          <p:cNvPr id="5" name="Rectangle 35">
            <a:extLst>
              <a:ext uri="{FF2B5EF4-FFF2-40B4-BE49-F238E27FC236}">
                <a16:creationId xmlns:a16="http://schemas.microsoft.com/office/drawing/2014/main" id="{4C93FD5A-D924-474D-81F0-01FDDB49CB82}"/>
              </a:ext>
            </a:extLst>
          </p:cNvPr>
          <p:cNvSpPr>
            <a:spLocks noChangeArrowheads="1"/>
          </p:cNvSpPr>
          <p:nvPr/>
        </p:nvSpPr>
        <p:spPr bwMode="auto">
          <a:xfrm>
            <a:off x="7531031" y="3628231"/>
            <a:ext cx="1308100" cy="2214562"/>
          </a:xfrm>
          <a:prstGeom prst="rect">
            <a:avLst/>
          </a:prstGeom>
          <a:solidFill>
            <a:schemeClr val="bg1"/>
          </a:solidFill>
          <a:ln w="25400">
            <a:solidFill>
              <a:sysClr val="windowText" lastClr="000000"/>
            </a:solidFill>
            <a:miter lim="800000"/>
            <a:headEnd/>
            <a:tailEnd/>
          </a:ln>
          <a:effectLst>
            <a:outerShdw blurRad="50800" dist="50800" dir="2700000" algn="ctr" rotWithShape="0">
              <a:schemeClr val="tx1">
                <a:alpha val="40000"/>
              </a:schemeClr>
            </a:outerShdw>
          </a:effectLst>
        </p:spPr>
        <p:txBody>
          <a:bodyPr lIns="68580" tIns="0" rIns="68580" bIns="0"/>
          <a:lstStyle/>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x</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3</a:t>
            </a:r>
            <a:endPar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endParaRP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14</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1</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2</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14</a:t>
            </a:r>
            <a:endPar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endParaRP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1</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x</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p>
        </p:txBody>
      </p:sp>
      <p:sp>
        <p:nvSpPr>
          <p:cNvPr id="7" name="Rectangle 25">
            <a:extLst>
              <a:ext uri="{FF2B5EF4-FFF2-40B4-BE49-F238E27FC236}">
                <a16:creationId xmlns:a16="http://schemas.microsoft.com/office/drawing/2014/main" id="{B6A91409-1AB5-4230-819F-63B5B8FF0613}"/>
              </a:ext>
            </a:extLst>
          </p:cNvPr>
          <p:cNvSpPr>
            <a:spLocks noChangeArrowheads="1"/>
          </p:cNvSpPr>
          <p:nvPr/>
        </p:nvSpPr>
        <p:spPr bwMode="auto">
          <a:xfrm>
            <a:off x="7448481" y="3556793"/>
            <a:ext cx="1497012" cy="2330450"/>
          </a:xfrm>
          <a:prstGeom prst="rect">
            <a:avLst/>
          </a:prstGeom>
          <a:noFill/>
          <a:ln w="38100">
            <a:solidFill>
              <a:srgbClr val="FF0000"/>
            </a:solidFill>
            <a:prstDash val="lgDash"/>
            <a:miter lim="800000"/>
            <a:headEnd/>
            <a:tailEnd/>
          </a:ln>
          <a:extLst>
            <a:ext uri="{909E8E84-426E-40DD-AFC4-6F175D3DCCD1}">
              <a14:hiddenFill xmlns:a14="http://schemas.microsoft.com/office/drawing/2010/main">
                <a:solidFill>
                  <a:srgbClr val="FFFFFF"/>
                </a:solidFill>
              </a14:hiddenFill>
            </a:ext>
          </a:extLst>
        </p:spPr>
        <p:txBody>
          <a:bodyPr wrap="none" lIns="68580" tIns="34290" rIns="68580" bIns="34290" anchor="ct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fontAlgn="base">
              <a:spcBef>
                <a:spcPct val="0"/>
              </a:spcBef>
              <a:spcAft>
                <a:spcPct val="0"/>
              </a:spcAft>
            </a:pPr>
            <a:endParaRPr lang="zh-CN" altLang="en-US">
              <a:solidFill>
                <a:srgbClr val="000000"/>
              </a:solidFill>
              <a:ea typeface="楷体_GB2312" pitchFamily="49" charset="-122"/>
            </a:endParaRPr>
          </a:p>
        </p:txBody>
      </p:sp>
      <p:sp>
        <p:nvSpPr>
          <p:cNvPr id="8" name="Rectangle 33">
            <a:extLst>
              <a:ext uri="{FF2B5EF4-FFF2-40B4-BE49-F238E27FC236}">
                <a16:creationId xmlns:a16="http://schemas.microsoft.com/office/drawing/2014/main" id="{83E31956-C2F3-4260-B848-80DD46F1FBDE}"/>
              </a:ext>
            </a:extLst>
          </p:cNvPr>
          <p:cNvSpPr>
            <a:spLocks noChangeArrowheads="1"/>
          </p:cNvSpPr>
          <p:nvPr/>
        </p:nvSpPr>
        <p:spPr bwMode="auto">
          <a:xfrm>
            <a:off x="2886006" y="3456781"/>
            <a:ext cx="1189037" cy="2403475"/>
          </a:xfrm>
          <a:prstGeom prst="rect">
            <a:avLst/>
          </a:prstGeom>
          <a:solidFill>
            <a:schemeClr val="bg1"/>
          </a:solidFill>
          <a:ln w="25400">
            <a:solidFill>
              <a:sysClr val="windowText" lastClr="000000"/>
            </a:solidFill>
            <a:miter lim="800000"/>
            <a:headEnd/>
            <a:tailEnd/>
          </a:ln>
          <a:effectLst>
            <a:outerShdw blurRad="50800" dist="50800" dir="2700000" algn="ctr" rotWithShape="0">
              <a:schemeClr val="tx1">
                <a:alpha val="40000"/>
              </a:schemeClr>
            </a:outerShdw>
          </a:effectLst>
        </p:spPr>
        <p:txBody>
          <a:bodyPr lIns="68580" tIns="0" rIns="68580" bIns="0"/>
          <a:lstStyle/>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x</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3</a:t>
            </a:r>
            <a:endPar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endParaRP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2</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5</a:t>
            </a:r>
            <a:endPar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endParaRP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4</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x</a:t>
            </a: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0" u="none" strike="noStrike" kern="0" cap="none" spc="0" normalizeH="0" baseline="0" noProof="0" dirty="0" err="1">
                <a:ln>
                  <a:noFill/>
                </a:ln>
                <a:solidFill>
                  <a:prstClr val="black"/>
                </a:solidFill>
                <a:effectLst/>
                <a:uLnTx/>
                <a:uFillTx/>
                <a:latin typeface="Times New Roman" pitchFamily="18" charset="0"/>
                <a:ea typeface="宋体" panose="02010600030101010101" pitchFamily="2" charset="-122"/>
              </a:rPr>
              <a:t>goto</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B</a:t>
            </a:r>
            <a:r>
              <a:rPr kumimoji="0" lang="en-US" altLang="zh-CN" sz="1800" b="1" i="0"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2</a:t>
            </a:r>
          </a:p>
        </p:txBody>
      </p:sp>
      <p:sp>
        <p:nvSpPr>
          <p:cNvPr id="10" name="Rectangle 4">
            <a:extLst>
              <a:ext uri="{FF2B5EF4-FFF2-40B4-BE49-F238E27FC236}">
                <a16:creationId xmlns:a16="http://schemas.microsoft.com/office/drawing/2014/main" id="{C0345764-9314-4AAA-B9FA-D96956523E58}"/>
              </a:ext>
            </a:extLst>
          </p:cNvPr>
          <p:cNvSpPr>
            <a:spLocks noChangeArrowheads="1"/>
          </p:cNvSpPr>
          <p:nvPr/>
        </p:nvSpPr>
        <p:spPr bwMode="auto">
          <a:xfrm>
            <a:off x="4964043" y="1413668"/>
            <a:ext cx="1693863" cy="814388"/>
          </a:xfrm>
          <a:prstGeom prst="rect">
            <a:avLst/>
          </a:prstGeom>
          <a:solidFill>
            <a:schemeClr val="bg1"/>
          </a:solidFill>
          <a:ln w="25400">
            <a:solidFill>
              <a:sysClr val="windowText" lastClr="000000"/>
            </a:solidFill>
            <a:miter lim="800000"/>
            <a:headEnd/>
            <a:tailEnd/>
          </a:ln>
          <a:effectLst>
            <a:outerShdw blurRad="50800" dist="50800" dir="2700000" algn="ctr" rotWithShape="0">
              <a:schemeClr val="tx1">
                <a:alpha val="40000"/>
              </a:schemeClr>
            </a:outerShdw>
          </a:effectLst>
        </p:spPr>
        <p:txBody>
          <a:bodyPr lIns="68580" tIns="27000" rIns="68580" bIns="0"/>
          <a:lstStyle/>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err="1">
                <a:ln>
                  <a:noFill/>
                </a:ln>
                <a:solidFill>
                  <a:prstClr val="black"/>
                </a:solidFill>
                <a:effectLst/>
                <a:uLnTx/>
                <a:uFillTx/>
                <a:latin typeface="Times New Roman" pitchFamily="18" charset="0"/>
                <a:ea typeface="宋体" panose="02010600030101010101" pitchFamily="2" charset="-122"/>
              </a:rPr>
              <a:t>i</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m </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sym typeface="Symbol" pitchFamily="18" charset="2"/>
              </a:rPr>
              <a:t></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1</a:t>
            </a:r>
          </a:p>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j</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n</a:t>
            </a:r>
          </a:p>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1</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4 </a:t>
            </a:r>
            <a:r>
              <a:rPr kumimoji="0" lang="en-US" altLang="zh-CN" sz="1800" b="1" i="0" u="none" strike="noStrike" kern="0" cap="none" spc="0" normalizeH="0" baseline="0" noProof="0" dirty="0">
                <a:ln>
                  <a:noFill/>
                </a:ln>
                <a:solidFill>
                  <a:prstClr val="black"/>
                </a:solidFill>
                <a:effectLst/>
                <a:uLnTx/>
                <a:uFillTx/>
                <a:latin typeface="宋体" pitchFamily="2" charset="-122"/>
                <a:ea typeface="宋体" panose="02010600030101010101" pitchFamily="2" charset="-122"/>
              </a:rPr>
              <a:t>*</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n</a:t>
            </a:r>
          </a:p>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v</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1</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p>
        </p:txBody>
      </p:sp>
      <p:sp>
        <p:nvSpPr>
          <p:cNvPr id="11" name="Rectangle 5">
            <a:extLst>
              <a:ext uri="{FF2B5EF4-FFF2-40B4-BE49-F238E27FC236}">
                <a16:creationId xmlns:a16="http://schemas.microsoft.com/office/drawing/2014/main" id="{601FECB7-F84A-491F-9AB0-E8C3A1670C88}"/>
              </a:ext>
            </a:extLst>
          </p:cNvPr>
          <p:cNvSpPr>
            <a:spLocks noChangeArrowheads="1"/>
          </p:cNvSpPr>
          <p:nvPr/>
        </p:nvSpPr>
        <p:spPr bwMode="auto">
          <a:xfrm>
            <a:off x="4960868" y="2551906"/>
            <a:ext cx="1711325" cy="814387"/>
          </a:xfrm>
          <a:prstGeom prst="rect">
            <a:avLst/>
          </a:prstGeom>
          <a:solidFill>
            <a:schemeClr val="bg1"/>
          </a:solidFill>
          <a:ln w="25400">
            <a:solidFill>
              <a:sysClr val="windowText" lastClr="000000"/>
            </a:solidFill>
            <a:miter lim="800000"/>
            <a:headEnd/>
            <a:tailEnd/>
          </a:ln>
          <a:effectLst>
            <a:outerShdw blurRad="50800" dist="50800" dir="2700000" algn="ctr" rotWithShape="0">
              <a:schemeClr val="tx1">
                <a:alpha val="40000"/>
              </a:schemeClr>
            </a:outerShdw>
          </a:effectLst>
        </p:spPr>
        <p:txBody>
          <a:bodyPr lIns="68580" tIns="27000" rIns="68580" bIns="27000"/>
          <a:lstStyle/>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a:ln>
                  <a:noFill/>
                </a:ln>
                <a:solidFill>
                  <a:prstClr val="black"/>
                </a:solidFill>
                <a:effectLst/>
                <a:uLnTx/>
                <a:uFillTx/>
                <a:latin typeface="Times New Roman" pitchFamily="18" charset="0"/>
                <a:ea typeface="宋体" panose="02010600030101010101" pitchFamily="2" charset="-122"/>
              </a:rPr>
              <a:t>i</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a:ln>
                  <a:noFill/>
                </a:ln>
                <a:solidFill>
                  <a:prstClr val="black"/>
                </a:solidFill>
                <a:effectLst/>
                <a:uLnTx/>
                <a:uFillTx/>
                <a:latin typeface="Times New Roman" pitchFamily="18" charset="0"/>
                <a:ea typeface="宋体" panose="02010600030101010101" pitchFamily="2" charset="-122"/>
              </a:rPr>
              <a:t>i</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+ 1</a:t>
            </a:r>
          </a:p>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2</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4 </a:t>
            </a:r>
            <a:r>
              <a:rPr kumimoji="0" lang="en-US" altLang="zh-CN" sz="1800" b="1" i="0" u="none" strike="noStrike" kern="0" cap="none" spc="0" normalizeH="0" baseline="0" noProof="0" dirty="0">
                <a:ln>
                  <a:noFill/>
                </a:ln>
                <a:solidFill>
                  <a:prstClr val="black"/>
                </a:solidFill>
                <a:effectLst/>
                <a:uLnTx/>
                <a:uFillTx/>
                <a:latin typeface="宋体" pitchFamily="2" charset="-122"/>
                <a:ea typeface="宋体" panose="02010600030101010101" pitchFamily="2" charset="-122"/>
              </a:rPr>
              <a:t>*</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a:ln>
                  <a:noFill/>
                </a:ln>
                <a:solidFill>
                  <a:prstClr val="black"/>
                </a:solidFill>
                <a:effectLst/>
                <a:uLnTx/>
                <a:uFillTx/>
                <a:latin typeface="Times New Roman" pitchFamily="18" charset="0"/>
                <a:ea typeface="宋体" panose="02010600030101010101" pitchFamily="2" charset="-122"/>
              </a:rPr>
              <a:t>i</a:t>
            </a:r>
            <a:endPar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endParaRPr>
          </a:p>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3</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2</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p>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if 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3</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&lt;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v</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err="1">
                <a:ln>
                  <a:noFill/>
                </a:ln>
                <a:solidFill>
                  <a:prstClr val="black"/>
                </a:solidFill>
                <a:effectLst/>
                <a:uLnTx/>
                <a:uFillTx/>
                <a:latin typeface="Times New Roman" pitchFamily="18" charset="0"/>
                <a:ea typeface="宋体" panose="02010600030101010101" pitchFamily="2" charset="-122"/>
              </a:rPr>
              <a:t>goto</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B</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2</a:t>
            </a:r>
          </a:p>
        </p:txBody>
      </p:sp>
      <p:sp>
        <p:nvSpPr>
          <p:cNvPr id="12" name="Rectangle 6">
            <a:extLst>
              <a:ext uri="{FF2B5EF4-FFF2-40B4-BE49-F238E27FC236}">
                <a16:creationId xmlns:a16="http://schemas.microsoft.com/office/drawing/2014/main" id="{C063560D-2C8A-4482-8182-837BCDFA25F4}"/>
              </a:ext>
            </a:extLst>
          </p:cNvPr>
          <p:cNvSpPr>
            <a:spLocks noChangeArrowheads="1"/>
          </p:cNvSpPr>
          <p:nvPr/>
        </p:nvSpPr>
        <p:spPr bwMode="auto">
          <a:xfrm>
            <a:off x="6784909" y="1396206"/>
            <a:ext cx="393698" cy="220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marL="0" marR="0" lvl="0" indent="0" algn="just" defTabSz="914400" eaLnBrk="0" fontAlgn="base" latinLnBrk="0" hangingPunct="0">
              <a:lnSpc>
                <a:spcPct val="100000"/>
              </a:lnSpc>
              <a:spcBef>
                <a:spcPct val="0"/>
              </a:spcBef>
              <a:spcAft>
                <a:spcPct val="0"/>
              </a:spcAft>
              <a:buClrTx/>
              <a:buSzTx/>
              <a:buFontTx/>
              <a:buNone/>
              <a:tabLst/>
              <a:defRPr/>
            </a:pPr>
            <a:r>
              <a:rPr kumimoji="0" lang="en-US" altLang="zh-CN" sz="1800" b="1" i="1"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B</a:t>
            </a:r>
            <a:r>
              <a:rPr kumimoji="0" lang="en-US" altLang="zh-CN" sz="1800" b="1" i="1" u="none" strike="noStrike" kern="0" cap="none" spc="0" normalizeH="0" baseline="-25000" noProof="0">
                <a:ln>
                  <a:noFill/>
                </a:ln>
                <a:solidFill>
                  <a:srgbClr val="000000"/>
                </a:solidFill>
                <a:effectLst/>
                <a:uLnTx/>
                <a:uFillTx/>
                <a:latin typeface="Times New Roman" panose="02020603050405020304" pitchFamily="18" charset="0"/>
                <a:ea typeface="宋体" panose="02010600030101010101" pitchFamily="2" charset="-122"/>
              </a:rPr>
              <a:t>1</a:t>
            </a:r>
            <a:endParaRPr kumimoji="0" lang="en-US" altLang="zh-CN" sz="1800" b="1" i="1"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13" name="Rectangle 7">
            <a:extLst>
              <a:ext uri="{FF2B5EF4-FFF2-40B4-BE49-F238E27FC236}">
                <a16:creationId xmlns:a16="http://schemas.microsoft.com/office/drawing/2014/main" id="{ECD26AD8-CAE4-4C71-94D2-6E23375EAC02}"/>
              </a:ext>
            </a:extLst>
          </p:cNvPr>
          <p:cNvSpPr>
            <a:spLocks noChangeArrowheads="1"/>
          </p:cNvSpPr>
          <p:nvPr/>
        </p:nvSpPr>
        <p:spPr bwMode="auto">
          <a:xfrm>
            <a:off x="6767452" y="2459831"/>
            <a:ext cx="627059" cy="325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68580" tIns="34290" rIns="68580" bIns="34290"/>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marL="0" marR="0" lvl="0" indent="0" algn="just" defTabSz="914400" eaLnBrk="0" fontAlgn="base" latinLnBrk="0" hangingPunct="0">
              <a:lnSpc>
                <a:spcPct val="100000"/>
              </a:lnSpc>
              <a:spcBef>
                <a:spcPct val="0"/>
              </a:spcBef>
              <a:spcAft>
                <a:spcPct val="0"/>
              </a:spcAft>
              <a:buClrTx/>
              <a:buSzTx/>
              <a:buFontTx/>
              <a:buNone/>
              <a:tabLst/>
              <a:defRPr/>
            </a:pPr>
            <a:r>
              <a:rPr kumimoji="0" lang="en-US" altLang="zh-CN" sz="1800" b="1" i="1"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B</a:t>
            </a:r>
            <a:r>
              <a:rPr kumimoji="0" lang="en-US" altLang="zh-CN" sz="1800" b="1" i="1" u="none" strike="noStrike" kern="0" cap="none" spc="0" normalizeH="0" baseline="-25000" noProof="0">
                <a:ln>
                  <a:noFill/>
                </a:ln>
                <a:solidFill>
                  <a:srgbClr val="000000"/>
                </a:solidFill>
                <a:effectLst/>
                <a:uLnTx/>
                <a:uFillTx/>
                <a:latin typeface="Times New Roman" panose="02020603050405020304" pitchFamily="18" charset="0"/>
                <a:ea typeface="宋体" panose="02010600030101010101" pitchFamily="2" charset="-122"/>
              </a:rPr>
              <a:t>2</a:t>
            </a:r>
            <a:endParaRPr kumimoji="0" lang="en-US" altLang="zh-CN" sz="1800" b="1" i="1"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14" name="Rectangle 8">
            <a:extLst>
              <a:ext uri="{FF2B5EF4-FFF2-40B4-BE49-F238E27FC236}">
                <a16:creationId xmlns:a16="http://schemas.microsoft.com/office/drawing/2014/main" id="{520540D7-0A35-4937-A6FC-F37D3FCD041E}"/>
              </a:ext>
            </a:extLst>
          </p:cNvPr>
          <p:cNvSpPr>
            <a:spLocks noChangeArrowheads="1"/>
          </p:cNvSpPr>
          <p:nvPr/>
        </p:nvSpPr>
        <p:spPr bwMode="auto">
          <a:xfrm>
            <a:off x="4978331" y="3701256"/>
            <a:ext cx="1711325" cy="812800"/>
          </a:xfrm>
          <a:prstGeom prst="rect">
            <a:avLst/>
          </a:prstGeom>
          <a:solidFill>
            <a:schemeClr val="bg1"/>
          </a:solidFill>
          <a:ln w="25400">
            <a:solidFill>
              <a:sysClr val="windowText" lastClr="000000"/>
            </a:solidFill>
            <a:miter lim="800000"/>
            <a:headEnd/>
            <a:tailEnd/>
          </a:ln>
          <a:effectLst>
            <a:outerShdw blurRad="50800" dist="50800" dir="2700000" algn="ctr" rotWithShape="0">
              <a:schemeClr val="tx1">
                <a:alpha val="40000"/>
              </a:schemeClr>
            </a:outerShdw>
          </a:effectLst>
        </p:spPr>
        <p:txBody>
          <a:bodyPr lIns="68580" tIns="27000" rIns="68580" bIns="27000"/>
          <a:lstStyle/>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j </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j </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sym typeface="Symbol" pitchFamily="18" charset="2"/>
              </a:rPr>
              <a:t></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1</a:t>
            </a:r>
          </a:p>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4</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4 </a:t>
            </a:r>
            <a:r>
              <a:rPr kumimoji="0" lang="en-US" altLang="zh-CN" sz="1800" b="1" i="0" u="none" strike="noStrike" kern="0" cap="none" spc="0" normalizeH="0" baseline="0" noProof="0" dirty="0">
                <a:ln>
                  <a:noFill/>
                </a:ln>
                <a:solidFill>
                  <a:prstClr val="black"/>
                </a:solidFill>
                <a:effectLst/>
                <a:uLnTx/>
                <a:uFillTx/>
                <a:latin typeface="宋体" pitchFamily="2" charset="-122"/>
                <a:ea typeface="宋体" panose="02010600030101010101" pitchFamily="2" charset="-122"/>
              </a:rPr>
              <a:t>*</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j</a:t>
            </a:r>
          </a:p>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5</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4</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p>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if</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5</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&gt;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v</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err="1">
                <a:ln>
                  <a:noFill/>
                </a:ln>
                <a:solidFill>
                  <a:prstClr val="black"/>
                </a:solidFill>
                <a:effectLst/>
                <a:uLnTx/>
                <a:uFillTx/>
                <a:latin typeface="Times New Roman" pitchFamily="18" charset="0"/>
                <a:ea typeface="宋体" panose="02010600030101010101" pitchFamily="2" charset="-122"/>
              </a:rPr>
              <a:t>goto</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B</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3</a:t>
            </a:r>
          </a:p>
        </p:txBody>
      </p:sp>
      <p:sp>
        <p:nvSpPr>
          <p:cNvPr id="15" name="Line 9">
            <a:extLst>
              <a:ext uri="{FF2B5EF4-FFF2-40B4-BE49-F238E27FC236}">
                <a16:creationId xmlns:a16="http://schemas.microsoft.com/office/drawing/2014/main" id="{FD38F90A-9B64-4585-9B79-6A70243D2775}"/>
              </a:ext>
            </a:extLst>
          </p:cNvPr>
          <p:cNvSpPr>
            <a:spLocks noChangeShapeType="1"/>
          </p:cNvSpPr>
          <p:nvPr/>
        </p:nvSpPr>
        <p:spPr bwMode="auto">
          <a:xfrm>
            <a:off x="5795901" y="2235993"/>
            <a:ext cx="0" cy="315913"/>
          </a:xfrm>
          <a:prstGeom prst="line">
            <a:avLst/>
          </a:prstGeom>
          <a:noFill/>
          <a:ln w="25400">
            <a:solidFill>
              <a:sysClr val="windowText" lastClr="000000"/>
            </a:solidFill>
            <a:round/>
            <a:headEnd/>
            <a:tailEnd type="stealth" w="lg" len="lg"/>
          </a:ln>
          <a:extLst>
            <a:ext uri="{909E8E84-426E-40DD-AFC4-6F175D3DCCD1}">
              <a14:hiddenFill xmlns:a14="http://schemas.microsoft.com/office/drawing/2010/main">
                <a:no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16" name="Line 10">
            <a:extLst>
              <a:ext uri="{FF2B5EF4-FFF2-40B4-BE49-F238E27FC236}">
                <a16:creationId xmlns:a16="http://schemas.microsoft.com/office/drawing/2014/main" id="{11E9E6F6-8122-47D2-A8D6-00F870E17332}"/>
              </a:ext>
            </a:extLst>
          </p:cNvPr>
          <p:cNvSpPr>
            <a:spLocks noChangeShapeType="1"/>
          </p:cNvSpPr>
          <p:nvPr/>
        </p:nvSpPr>
        <p:spPr bwMode="auto">
          <a:xfrm>
            <a:off x="5778439" y="3385343"/>
            <a:ext cx="0" cy="315913"/>
          </a:xfrm>
          <a:prstGeom prst="line">
            <a:avLst/>
          </a:prstGeom>
          <a:noFill/>
          <a:ln w="25400">
            <a:solidFill>
              <a:sysClr val="windowText" lastClr="000000"/>
            </a:solidFill>
            <a:round/>
            <a:headEnd/>
            <a:tailEnd type="stealth" w="lg" len="lg"/>
          </a:ln>
          <a:extLst>
            <a:ext uri="{909E8E84-426E-40DD-AFC4-6F175D3DCCD1}">
              <a14:hiddenFill xmlns:a14="http://schemas.microsoft.com/office/drawing/2010/main">
                <a:no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17" name="Rectangle 11">
            <a:extLst>
              <a:ext uri="{FF2B5EF4-FFF2-40B4-BE49-F238E27FC236}">
                <a16:creationId xmlns:a16="http://schemas.microsoft.com/office/drawing/2014/main" id="{B1BB3914-B8E0-4887-A9F3-EBE2AB1932A1}"/>
              </a:ext>
            </a:extLst>
          </p:cNvPr>
          <p:cNvSpPr>
            <a:spLocks noChangeArrowheads="1"/>
          </p:cNvSpPr>
          <p:nvPr/>
        </p:nvSpPr>
        <p:spPr bwMode="auto">
          <a:xfrm>
            <a:off x="4978331" y="4863306"/>
            <a:ext cx="1725612" cy="304800"/>
          </a:xfrm>
          <a:prstGeom prst="rect">
            <a:avLst/>
          </a:prstGeom>
          <a:solidFill>
            <a:schemeClr val="bg1"/>
          </a:solidFill>
          <a:ln w="25400">
            <a:solidFill>
              <a:sysClr val="windowText" lastClr="000000"/>
            </a:solidFill>
            <a:miter lim="800000"/>
            <a:headEnd/>
            <a:tailEnd/>
          </a:ln>
          <a:effectLst>
            <a:outerShdw blurRad="50800" dist="50800" dir="2700000" algn="ctr" rotWithShape="0">
              <a:schemeClr val="tx1">
                <a:alpha val="40000"/>
              </a:schemeClr>
            </a:outerShdw>
          </a:effectLst>
        </p:spPr>
        <p:txBody>
          <a:bodyPr lIns="67500" tIns="0" rIns="0" bIns="0"/>
          <a:lstStyle/>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if</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a:ln>
                  <a:noFill/>
                </a:ln>
                <a:solidFill>
                  <a:prstClr val="black"/>
                </a:solidFill>
                <a:effectLst/>
                <a:uLnTx/>
                <a:uFillTx/>
                <a:latin typeface="Times New Roman" pitchFamily="18" charset="0"/>
                <a:ea typeface="宋体" panose="02010600030101010101" pitchFamily="2" charset="-122"/>
              </a:rPr>
              <a:t>i</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&gt;=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j </a:t>
            </a:r>
            <a:r>
              <a:rPr kumimoji="0" lang="en-US" altLang="zh-CN" sz="1800" b="1" i="1" u="none" strike="noStrike" kern="0" cap="none" spc="0" normalizeH="0" baseline="0" noProof="0" dirty="0" err="1">
                <a:ln>
                  <a:noFill/>
                </a:ln>
                <a:solidFill>
                  <a:prstClr val="black"/>
                </a:solidFill>
                <a:effectLst/>
                <a:uLnTx/>
                <a:uFillTx/>
                <a:latin typeface="Times New Roman" pitchFamily="18" charset="0"/>
                <a:ea typeface="宋体" panose="02010600030101010101" pitchFamily="2" charset="-122"/>
              </a:rPr>
              <a:t>goto</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B</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6</a:t>
            </a:r>
          </a:p>
        </p:txBody>
      </p:sp>
      <p:sp>
        <p:nvSpPr>
          <p:cNvPr id="18" name="Line 12">
            <a:extLst>
              <a:ext uri="{FF2B5EF4-FFF2-40B4-BE49-F238E27FC236}">
                <a16:creationId xmlns:a16="http://schemas.microsoft.com/office/drawing/2014/main" id="{D7B7D90D-1A08-4378-A02A-F2231B1C5141}"/>
              </a:ext>
            </a:extLst>
          </p:cNvPr>
          <p:cNvSpPr>
            <a:spLocks noChangeShapeType="1"/>
          </p:cNvSpPr>
          <p:nvPr/>
        </p:nvSpPr>
        <p:spPr bwMode="auto">
          <a:xfrm>
            <a:off x="5778439" y="4533106"/>
            <a:ext cx="0" cy="319087"/>
          </a:xfrm>
          <a:prstGeom prst="line">
            <a:avLst/>
          </a:prstGeom>
          <a:noFill/>
          <a:ln w="25400">
            <a:solidFill>
              <a:sysClr val="windowText" lastClr="000000"/>
            </a:solidFill>
            <a:round/>
            <a:headEnd/>
            <a:tailEnd type="stealth" w="lg" len="lg"/>
          </a:ln>
          <a:extLst>
            <a:ext uri="{909E8E84-426E-40DD-AFC4-6F175D3DCCD1}">
              <a14:hiddenFill xmlns:a14="http://schemas.microsoft.com/office/drawing/2010/main">
                <a:no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19" name="Rectangle 14">
            <a:extLst>
              <a:ext uri="{FF2B5EF4-FFF2-40B4-BE49-F238E27FC236}">
                <a16:creationId xmlns:a16="http://schemas.microsoft.com/office/drawing/2014/main" id="{5C82314C-7B5B-49AB-B1E4-41EC67C613B8}"/>
              </a:ext>
            </a:extLst>
          </p:cNvPr>
          <p:cNvSpPr>
            <a:spLocks noChangeArrowheads="1"/>
          </p:cNvSpPr>
          <p:nvPr/>
        </p:nvSpPr>
        <p:spPr bwMode="auto">
          <a:xfrm>
            <a:off x="6784919" y="4768056"/>
            <a:ext cx="625472"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68580" tIns="34290" rIns="68580" bIns="34290"/>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marL="0" marR="0" lvl="0" indent="0" algn="just" defTabSz="914400" eaLnBrk="0" fontAlgn="base" latinLnBrk="0" hangingPunct="0">
              <a:lnSpc>
                <a:spcPct val="100000"/>
              </a:lnSpc>
              <a:spcBef>
                <a:spcPct val="0"/>
              </a:spcBef>
              <a:spcAft>
                <a:spcPct val="0"/>
              </a:spcAft>
              <a:buClrTx/>
              <a:buSzTx/>
              <a:buFontTx/>
              <a:buNone/>
              <a:tabLst/>
              <a:defRPr/>
            </a:pPr>
            <a:r>
              <a:rPr kumimoji="0" lang="en-US" altLang="zh-CN" sz="1800" b="1" i="1"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B</a:t>
            </a:r>
            <a:r>
              <a:rPr kumimoji="0" lang="en-US" altLang="zh-CN" sz="1800" b="1" i="1" u="none" strike="noStrike" kern="0" cap="none" spc="0" normalizeH="0" baseline="-25000" noProof="0">
                <a:ln>
                  <a:noFill/>
                </a:ln>
                <a:solidFill>
                  <a:srgbClr val="000000"/>
                </a:solidFill>
                <a:effectLst/>
                <a:uLnTx/>
                <a:uFillTx/>
                <a:latin typeface="Times New Roman" panose="02020603050405020304" pitchFamily="18" charset="0"/>
                <a:ea typeface="宋体" panose="02010600030101010101" pitchFamily="2" charset="-122"/>
              </a:rPr>
              <a:t>4</a:t>
            </a:r>
            <a:endParaRPr kumimoji="0" lang="en-US" altLang="zh-CN" sz="1800" b="1" i="1"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20" name="Rectangle 15">
            <a:extLst>
              <a:ext uri="{FF2B5EF4-FFF2-40B4-BE49-F238E27FC236}">
                <a16:creationId xmlns:a16="http://schemas.microsoft.com/office/drawing/2014/main" id="{AED84C25-A9D4-41AE-8767-5F86265D8D04}"/>
              </a:ext>
            </a:extLst>
          </p:cNvPr>
          <p:cNvSpPr>
            <a:spLocks noChangeArrowheads="1"/>
          </p:cNvSpPr>
          <p:nvPr/>
        </p:nvSpPr>
        <p:spPr bwMode="auto">
          <a:xfrm>
            <a:off x="6781744" y="3609181"/>
            <a:ext cx="628647"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68580" tIns="34290" rIns="68580" bIns="34290"/>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marL="0" marR="0" lvl="0" indent="0" algn="just" defTabSz="914400" eaLnBrk="0" fontAlgn="base" latinLnBrk="0" hangingPunct="0">
              <a:lnSpc>
                <a:spcPct val="100000"/>
              </a:lnSpc>
              <a:spcBef>
                <a:spcPct val="0"/>
              </a:spcBef>
              <a:spcAft>
                <a:spcPct val="0"/>
              </a:spcAft>
              <a:buClrTx/>
              <a:buSzTx/>
              <a:buFontTx/>
              <a:buNone/>
              <a:tabLst/>
              <a:defRPr/>
            </a:pPr>
            <a:r>
              <a:rPr kumimoji="0" lang="en-US" altLang="zh-CN" sz="1800" b="1" i="1"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B</a:t>
            </a:r>
            <a:r>
              <a:rPr kumimoji="0" lang="en-US" altLang="zh-CN" sz="1800" b="1" i="1" u="none" strike="noStrike" kern="0" cap="none" spc="0" normalizeH="0" baseline="-25000" noProof="0">
                <a:ln>
                  <a:noFill/>
                </a:ln>
                <a:solidFill>
                  <a:srgbClr val="000000"/>
                </a:solidFill>
                <a:effectLst/>
                <a:uLnTx/>
                <a:uFillTx/>
                <a:latin typeface="Times New Roman" panose="02020603050405020304" pitchFamily="18" charset="0"/>
                <a:ea typeface="宋体" panose="02010600030101010101" pitchFamily="2" charset="-122"/>
              </a:rPr>
              <a:t>3</a:t>
            </a:r>
            <a:endParaRPr kumimoji="0" lang="en-US" altLang="zh-CN" sz="1800" b="1" i="1"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21" name="Rectangle 16">
            <a:extLst>
              <a:ext uri="{FF2B5EF4-FFF2-40B4-BE49-F238E27FC236}">
                <a16:creationId xmlns:a16="http://schemas.microsoft.com/office/drawing/2014/main" id="{C5F66112-9A7F-4B7B-8DE4-3BFBE5AC6546}"/>
              </a:ext>
            </a:extLst>
          </p:cNvPr>
          <p:cNvSpPr>
            <a:spLocks noChangeArrowheads="1"/>
          </p:cNvSpPr>
          <p:nvPr/>
        </p:nvSpPr>
        <p:spPr bwMode="auto">
          <a:xfrm>
            <a:off x="2409756" y="3484661"/>
            <a:ext cx="514347" cy="325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68580" tIns="34290" rIns="68580" bIns="34290"/>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marL="0" marR="0" lvl="0" indent="0" algn="just" defTabSz="914400" eaLnBrk="0" fontAlgn="base" latinLnBrk="0" hangingPunct="0">
              <a:lnSpc>
                <a:spcPct val="100000"/>
              </a:lnSpc>
              <a:spcBef>
                <a:spcPct val="0"/>
              </a:spcBef>
              <a:spcAft>
                <a:spcPct val="0"/>
              </a:spcAft>
              <a:buClrTx/>
              <a:buSzTx/>
              <a:buFontTx/>
              <a:buNone/>
              <a:tabLst/>
              <a:defRPr/>
            </a:pPr>
            <a:r>
              <a:rPr kumimoji="0" lang="en-US" altLang="zh-CN" sz="1800" b="1" i="1"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B</a:t>
            </a:r>
            <a:r>
              <a:rPr kumimoji="0" lang="en-US" altLang="zh-CN" sz="1800" b="1" i="1" u="none" strike="noStrike" kern="0" cap="none" spc="0" normalizeH="0" baseline="-25000" noProof="0">
                <a:ln>
                  <a:noFill/>
                </a:ln>
                <a:solidFill>
                  <a:srgbClr val="000000"/>
                </a:solidFill>
                <a:effectLst/>
                <a:uLnTx/>
                <a:uFillTx/>
                <a:latin typeface="Times New Roman" panose="02020603050405020304" pitchFamily="18" charset="0"/>
                <a:ea typeface="宋体" panose="02010600030101010101" pitchFamily="2" charset="-122"/>
              </a:rPr>
              <a:t>5</a:t>
            </a:r>
            <a:endParaRPr kumimoji="0" lang="en-US" altLang="zh-CN" sz="1800" b="1" i="1"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22" name="Line 18">
            <a:extLst>
              <a:ext uri="{FF2B5EF4-FFF2-40B4-BE49-F238E27FC236}">
                <a16:creationId xmlns:a16="http://schemas.microsoft.com/office/drawing/2014/main" id="{F45EE031-66E9-4DF1-8127-07878C0C455B}"/>
              </a:ext>
            </a:extLst>
          </p:cNvPr>
          <p:cNvSpPr>
            <a:spLocks noChangeShapeType="1"/>
          </p:cNvSpPr>
          <p:nvPr/>
        </p:nvSpPr>
        <p:spPr bwMode="auto">
          <a:xfrm flipH="1">
            <a:off x="4092523" y="5168106"/>
            <a:ext cx="1503355" cy="293687"/>
          </a:xfrm>
          <a:prstGeom prst="line">
            <a:avLst/>
          </a:prstGeom>
          <a:noFill/>
          <a:ln w="25400">
            <a:solidFill>
              <a:sysClr val="windowText" lastClr="000000"/>
            </a:solidFill>
            <a:round/>
            <a:headEnd/>
            <a:tailEnd type="stealth" w="lg" len="lg"/>
          </a:ln>
          <a:extLst>
            <a:ext uri="{909E8E84-426E-40DD-AFC4-6F175D3DCCD1}">
              <a14:hiddenFill xmlns:a14="http://schemas.microsoft.com/office/drawing/2010/main">
                <a:no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23" name="Line 19">
            <a:extLst>
              <a:ext uri="{FF2B5EF4-FFF2-40B4-BE49-F238E27FC236}">
                <a16:creationId xmlns:a16="http://schemas.microsoft.com/office/drawing/2014/main" id="{289270B5-6E92-4ED4-B86F-DA188C0F7A12}"/>
              </a:ext>
            </a:extLst>
          </p:cNvPr>
          <p:cNvSpPr>
            <a:spLocks noChangeShapeType="1"/>
          </p:cNvSpPr>
          <p:nvPr/>
        </p:nvSpPr>
        <p:spPr bwMode="auto">
          <a:xfrm>
            <a:off x="5978463" y="5168106"/>
            <a:ext cx="1487480" cy="293687"/>
          </a:xfrm>
          <a:prstGeom prst="line">
            <a:avLst/>
          </a:prstGeom>
          <a:noFill/>
          <a:ln w="25400">
            <a:solidFill>
              <a:sysClr val="windowText" lastClr="000000"/>
            </a:solidFill>
            <a:round/>
            <a:headEnd/>
            <a:tailEnd type="stealth" w="lg" len="lg"/>
          </a:ln>
          <a:extLst>
            <a:ext uri="{909E8E84-426E-40DD-AFC4-6F175D3DCCD1}">
              <a14:hiddenFill xmlns:a14="http://schemas.microsoft.com/office/drawing/2010/main">
                <a:no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24" name="Freeform 21">
            <a:extLst>
              <a:ext uri="{FF2B5EF4-FFF2-40B4-BE49-F238E27FC236}">
                <a16:creationId xmlns:a16="http://schemas.microsoft.com/office/drawing/2014/main" id="{1E0BEEF9-533D-4635-86E4-0083C5DF75AC}"/>
              </a:ext>
            </a:extLst>
          </p:cNvPr>
          <p:cNvSpPr>
            <a:spLocks/>
          </p:cNvSpPr>
          <p:nvPr/>
        </p:nvSpPr>
        <p:spPr bwMode="auto">
          <a:xfrm rot="367755">
            <a:off x="4252104" y="2384782"/>
            <a:ext cx="768346" cy="1097720"/>
          </a:xfrm>
          <a:custGeom>
            <a:avLst/>
            <a:gdLst>
              <a:gd name="T0" fmla="*/ 2147483646 w 722"/>
              <a:gd name="T1" fmla="*/ 2147483646 h 1447"/>
              <a:gd name="T2" fmla="*/ 2147483646 w 722"/>
              <a:gd name="T3" fmla="*/ 2147483646 h 1447"/>
              <a:gd name="T4" fmla="*/ 2147483646 w 722"/>
              <a:gd name="T5" fmla="*/ 2147483646 h 1447"/>
              <a:gd name="T6" fmla="*/ 2147483646 w 722"/>
              <a:gd name="T7" fmla="*/ 2147483646 h 1447"/>
              <a:gd name="T8" fmla="*/ 2147483646 w 722"/>
              <a:gd name="T9" fmla="*/ 2147483646 h 1447"/>
              <a:gd name="T10" fmla="*/ 2147483646 w 722"/>
              <a:gd name="T11" fmla="*/ 2147483646 h 1447"/>
              <a:gd name="T12" fmla="*/ 2147483646 w 722"/>
              <a:gd name="T13" fmla="*/ 2147483646 h 1447"/>
              <a:gd name="T14" fmla="*/ 0 60000 65536"/>
              <a:gd name="T15" fmla="*/ 0 60000 65536"/>
              <a:gd name="T16" fmla="*/ 0 60000 65536"/>
              <a:gd name="T17" fmla="*/ 0 60000 65536"/>
              <a:gd name="T18" fmla="*/ 0 60000 65536"/>
              <a:gd name="T19" fmla="*/ 0 60000 65536"/>
              <a:gd name="T20" fmla="*/ 0 60000 65536"/>
              <a:gd name="T21" fmla="*/ 0 w 722"/>
              <a:gd name="T22" fmla="*/ 0 h 1447"/>
              <a:gd name="T23" fmla="*/ 722 w 722"/>
              <a:gd name="T24" fmla="*/ 1447 h 144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22" h="1447">
                <a:moveTo>
                  <a:pt x="722" y="1251"/>
                </a:moveTo>
                <a:cubicBezTo>
                  <a:pt x="605" y="1349"/>
                  <a:pt x="489" y="1447"/>
                  <a:pt x="392" y="1447"/>
                </a:cubicBezTo>
                <a:cubicBezTo>
                  <a:pt x="295" y="1447"/>
                  <a:pt x="203" y="1376"/>
                  <a:pt x="138" y="1251"/>
                </a:cubicBezTo>
                <a:cubicBezTo>
                  <a:pt x="73" y="1126"/>
                  <a:pt x="0" y="879"/>
                  <a:pt x="3" y="697"/>
                </a:cubicBezTo>
                <a:cubicBezTo>
                  <a:pt x="6" y="515"/>
                  <a:pt x="83" y="272"/>
                  <a:pt x="153" y="157"/>
                </a:cubicBezTo>
                <a:cubicBezTo>
                  <a:pt x="223" y="42"/>
                  <a:pt x="338" y="0"/>
                  <a:pt x="423" y="7"/>
                </a:cubicBezTo>
                <a:cubicBezTo>
                  <a:pt x="508" y="14"/>
                  <a:pt x="612" y="161"/>
                  <a:pt x="662" y="201"/>
                </a:cubicBezTo>
              </a:path>
            </a:pathLst>
          </a:custGeom>
          <a:noFill/>
          <a:ln w="25400">
            <a:solidFill>
              <a:sysClr val="windowText" lastClr="000000"/>
            </a:solidFill>
            <a:round/>
            <a:headEnd/>
            <a:tailEnd type="stealth" w="lg" len="lg"/>
          </a:ln>
          <a:extLst>
            <a:ext uri="{909E8E84-426E-40DD-AFC4-6F175D3DCCD1}">
              <a14:hiddenFill xmlns:a14="http://schemas.microsoft.com/office/drawing/2010/main">
                <a:solidFill>
                  <a:srgbClr val="FFFFFF"/>
                </a:solid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25" name="Freeform 22">
            <a:extLst>
              <a:ext uri="{FF2B5EF4-FFF2-40B4-BE49-F238E27FC236}">
                <a16:creationId xmlns:a16="http://schemas.microsoft.com/office/drawing/2014/main" id="{D02C91B7-D35D-4717-9156-589C8E2C448C}"/>
              </a:ext>
            </a:extLst>
          </p:cNvPr>
          <p:cNvSpPr>
            <a:spLocks/>
          </p:cNvSpPr>
          <p:nvPr/>
        </p:nvSpPr>
        <p:spPr bwMode="auto">
          <a:xfrm rot="190181">
            <a:off x="4261303" y="3547740"/>
            <a:ext cx="754058" cy="1106149"/>
          </a:xfrm>
          <a:custGeom>
            <a:avLst/>
            <a:gdLst>
              <a:gd name="T0" fmla="*/ 2147483646 w 722"/>
              <a:gd name="T1" fmla="*/ 2147483646 h 1447"/>
              <a:gd name="T2" fmla="*/ 2147483646 w 722"/>
              <a:gd name="T3" fmla="*/ 2147483646 h 1447"/>
              <a:gd name="T4" fmla="*/ 2147483646 w 722"/>
              <a:gd name="T5" fmla="*/ 2147483646 h 1447"/>
              <a:gd name="T6" fmla="*/ 2147483646 w 722"/>
              <a:gd name="T7" fmla="*/ 2147483646 h 1447"/>
              <a:gd name="T8" fmla="*/ 2147483646 w 722"/>
              <a:gd name="T9" fmla="*/ 2147483646 h 1447"/>
              <a:gd name="T10" fmla="*/ 2147483646 w 722"/>
              <a:gd name="T11" fmla="*/ 2147483646 h 1447"/>
              <a:gd name="T12" fmla="*/ 2147483646 w 722"/>
              <a:gd name="T13" fmla="*/ 2147483646 h 1447"/>
              <a:gd name="T14" fmla="*/ 0 60000 65536"/>
              <a:gd name="T15" fmla="*/ 0 60000 65536"/>
              <a:gd name="T16" fmla="*/ 0 60000 65536"/>
              <a:gd name="T17" fmla="*/ 0 60000 65536"/>
              <a:gd name="T18" fmla="*/ 0 60000 65536"/>
              <a:gd name="T19" fmla="*/ 0 60000 65536"/>
              <a:gd name="T20" fmla="*/ 0 60000 65536"/>
              <a:gd name="T21" fmla="*/ 0 w 722"/>
              <a:gd name="T22" fmla="*/ 0 h 1447"/>
              <a:gd name="T23" fmla="*/ 722 w 722"/>
              <a:gd name="T24" fmla="*/ 1447 h 144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22" h="1447">
                <a:moveTo>
                  <a:pt x="722" y="1251"/>
                </a:moveTo>
                <a:cubicBezTo>
                  <a:pt x="605" y="1349"/>
                  <a:pt x="489" y="1447"/>
                  <a:pt x="392" y="1447"/>
                </a:cubicBezTo>
                <a:cubicBezTo>
                  <a:pt x="295" y="1447"/>
                  <a:pt x="203" y="1376"/>
                  <a:pt x="138" y="1251"/>
                </a:cubicBezTo>
                <a:cubicBezTo>
                  <a:pt x="73" y="1126"/>
                  <a:pt x="0" y="879"/>
                  <a:pt x="3" y="697"/>
                </a:cubicBezTo>
                <a:cubicBezTo>
                  <a:pt x="6" y="515"/>
                  <a:pt x="83" y="272"/>
                  <a:pt x="153" y="157"/>
                </a:cubicBezTo>
                <a:cubicBezTo>
                  <a:pt x="223" y="42"/>
                  <a:pt x="338" y="0"/>
                  <a:pt x="423" y="7"/>
                </a:cubicBezTo>
                <a:cubicBezTo>
                  <a:pt x="508" y="14"/>
                  <a:pt x="612" y="161"/>
                  <a:pt x="662" y="201"/>
                </a:cubicBezTo>
              </a:path>
            </a:pathLst>
          </a:custGeom>
          <a:noFill/>
          <a:ln w="25400">
            <a:solidFill>
              <a:sysClr val="windowText" lastClr="000000"/>
            </a:solidFill>
            <a:round/>
            <a:headEnd/>
            <a:tailEnd type="stealth" w="lg" len="lg"/>
          </a:ln>
          <a:extLst>
            <a:ext uri="{909E8E84-426E-40DD-AFC4-6F175D3DCCD1}">
              <a14:hiddenFill xmlns:a14="http://schemas.microsoft.com/office/drawing/2010/main">
                <a:solidFill>
                  <a:srgbClr val="FFFFFF"/>
                </a:solid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26" name="任意多边形 27">
            <a:extLst>
              <a:ext uri="{FF2B5EF4-FFF2-40B4-BE49-F238E27FC236}">
                <a16:creationId xmlns:a16="http://schemas.microsoft.com/office/drawing/2014/main" id="{ACB73DC9-48FC-41E6-8E51-582296CC9336}"/>
              </a:ext>
            </a:extLst>
          </p:cNvPr>
          <p:cNvSpPr/>
          <p:nvPr/>
        </p:nvSpPr>
        <p:spPr>
          <a:xfrm>
            <a:off x="2284343" y="1994693"/>
            <a:ext cx="2874963" cy="4319588"/>
          </a:xfrm>
          <a:custGeom>
            <a:avLst/>
            <a:gdLst>
              <a:gd name="connsiteX0" fmla="*/ 807738 w 2874532"/>
              <a:gd name="connsiteY0" fmla="*/ 3903406 h 4319190"/>
              <a:gd name="connsiteX1" fmla="*/ 143858 w 2874532"/>
              <a:gd name="connsiteY1" fmla="*/ 3991088 h 4319190"/>
              <a:gd name="connsiteX2" fmla="*/ 269119 w 2874532"/>
              <a:gd name="connsiteY2" fmla="*/ 295910 h 4319190"/>
              <a:gd name="connsiteX3" fmla="*/ 2874532 w 2874532"/>
              <a:gd name="connsiteY3" fmla="*/ 496327 h 4319190"/>
            </a:gdLst>
            <a:ahLst/>
            <a:cxnLst>
              <a:cxn ang="0">
                <a:pos x="connsiteX0" y="connsiteY0"/>
              </a:cxn>
              <a:cxn ang="0">
                <a:pos x="connsiteX1" y="connsiteY1"/>
              </a:cxn>
              <a:cxn ang="0">
                <a:pos x="connsiteX2" y="connsiteY2"/>
              </a:cxn>
              <a:cxn ang="0">
                <a:pos x="connsiteX3" y="connsiteY3"/>
              </a:cxn>
            </a:cxnLst>
            <a:rect l="l" t="t" r="r" b="b"/>
            <a:pathLst>
              <a:path w="2874532" h="4319190">
                <a:moveTo>
                  <a:pt x="807738" y="3903406"/>
                </a:moveTo>
                <a:cubicBezTo>
                  <a:pt x="520683" y="4247871"/>
                  <a:pt x="233628" y="4592337"/>
                  <a:pt x="143858" y="3991088"/>
                </a:cubicBezTo>
                <a:cubicBezTo>
                  <a:pt x="54088" y="3389839"/>
                  <a:pt x="-185993" y="878370"/>
                  <a:pt x="269119" y="295910"/>
                </a:cubicBezTo>
                <a:cubicBezTo>
                  <a:pt x="724231" y="-286550"/>
                  <a:pt x="1799381" y="104888"/>
                  <a:pt x="2874532" y="496327"/>
                </a:cubicBezTo>
              </a:path>
            </a:pathLst>
          </a:custGeom>
          <a:noFill/>
          <a:ln w="25400" cap="flat" cmpd="sng" algn="ctr">
            <a:solidFill>
              <a:sysClr val="windowText" lastClr="000000"/>
            </a:solidFill>
            <a:prstDash val="solid"/>
            <a:tailEnd type="stealth" w="lg" len="lg"/>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white"/>
              </a:solidFill>
              <a:effectLst/>
              <a:uLnTx/>
              <a:uFillTx/>
              <a:latin typeface="Candara"/>
              <a:ea typeface="华文楷体" panose="02010600040101010101" pitchFamily="2" charset="-122"/>
              <a:cs typeface="+mn-cs"/>
            </a:endParaRPr>
          </a:p>
        </p:txBody>
      </p:sp>
      <p:sp>
        <p:nvSpPr>
          <p:cNvPr id="27" name="AutoShape 26">
            <a:extLst>
              <a:ext uri="{FF2B5EF4-FFF2-40B4-BE49-F238E27FC236}">
                <a16:creationId xmlns:a16="http://schemas.microsoft.com/office/drawing/2014/main" id="{01D6642E-D2EF-4FB0-ACBC-3D2916246772}"/>
              </a:ext>
            </a:extLst>
          </p:cNvPr>
          <p:cNvSpPr>
            <a:spLocks noChangeArrowheads="1"/>
          </p:cNvSpPr>
          <p:nvPr/>
        </p:nvSpPr>
        <p:spPr bwMode="auto">
          <a:xfrm>
            <a:off x="7002393" y="1608931"/>
            <a:ext cx="2540000" cy="1233487"/>
          </a:xfrm>
          <a:prstGeom prst="cloudCallout">
            <a:avLst>
              <a:gd name="adj1" fmla="val -45562"/>
              <a:gd name="adj2" fmla="val 90350"/>
            </a:avLst>
          </a:prstGeom>
          <a:solidFill>
            <a:schemeClr val="accent6">
              <a:lumMod val="20000"/>
              <a:lumOff val="80000"/>
            </a:schemeClr>
          </a:solidFill>
          <a:ln w="9525">
            <a:solidFill>
              <a:sysClr val="windowText" lastClr="000000"/>
            </a:solidFill>
            <a:round/>
            <a:headEnd/>
            <a:tailEnd/>
          </a:ln>
        </p:spPr>
        <p:txBody>
          <a:bodyPr lIns="68580" tIns="34290" rIns="68580" bIns="34290"/>
          <a:lstStyle/>
          <a:p>
            <a:pPr marL="0" marR="0" lvl="0" indent="0" defTabSz="914400" eaLnBrk="1" fontAlgn="base" latinLnBrk="0" hangingPunct="1">
              <a:lnSpc>
                <a:spcPct val="100000"/>
              </a:lnSpc>
              <a:spcBef>
                <a:spcPct val="0"/>
              </a:spcBef>
              <a:spcAft>
                <a:spcPct val="0"/>
              </a:spcAft>
              <a:buClrTx/>
              <a:buSzTx/>
              <a:buFontTx/>
              <a:buNone/>
              <a:tabLst/>
              <a:defRPr/>
            </a:pPr>
            <a:r>
              <a:rPr kumimoji="0" lang="zh-CN" altLang="en-US" sz="1800" b="1" i="0" u="none" strike="noStrike" kern="0" cap="none" spc="0" normalizeH="0" baseline="0" noProof="0" dirty="0">
                <a:ln>
                  <a:noFill/>
                </a:ln>
                <a:effectLst/>
                <a:uLnTx/>
                <a:uFillTx/>
                <a:latin typeface="华文楷体" pitchFamily="2" charset="-122"/>
                <a:ea typeface="华文楷体" pitchFamily="2" charset="-122"/>
                <a:cs typeface="Times New Roman" pitchFamily="18" charset="0"/>
              </a:rPr>
              <a:t>关键问题：</a:t>
            </a:r>
            <a:endParaRPr kumimoji="0" lang="en-US" altLang="zh-CN" sz="1800" b="1" i="0" u="none" strike="noStrike" kern="0" cap="none" spc="0" normalizeH="0" baseline="0" noProof="0" dirty="0">
              <a:ln>
                <a:noFill/>
              </a:ln>
              <a:effectLst/>
              <a:uLnTx/>
              <a:uFillTx/>
              <a:latin typeface="华文楷体" pitchFamily="2" charset="-122"/>
              <a:ea typeface="华文楷体" pitchFamily="2" charset="-122"/>
              <a:cs typeface="Times New Roman" pitchFamily="18" charset="0"/>
            </a:endParaRPr>
          </a:p>
          <a:p>
            <a:pPr marL="0" marR="0" lvl="0" indent="0" defTabSz="914400" eaLnBrk="1" fontAlgn="base" latinLnBrk="0" hangingPunct="1">
              <a:lnSpc>
                <a:spcPct val="100000"/>
              </a:lnSpc>
              <a:spcBef>
                <a:spcPct val="0"/>
              </a:spcBef>
              <a:spcAft>
                <a:spcPct val="0"/>
              </a:spcAft>
              <a:buClrTx/>
              <a:buSzTx/>
              <a:buFontTx/>
              <a:buNone/>
              <a:tabLst/>
              <a:defRPr/>
            </a:pPr>
            <a:r>
              <a:rPr kumimoji="0" lang="zh-CN" altLang="en-US" sz="1800" b="1" i="0" u="none" strike="noStrike" kern="0" cap="none" spc="0" normalizeH="0" baseline="0" noProof="0" dirty="0">
                <a:ln>
                  <a:noFill/>
                </a:ln>
                <a:effectLst/>
                <a:uLnTx/>
                <a:uFillTx/>
                <a:latin typeface="华文楷体" pitchFamily="2" charset="-122"/>
                <a:ea typeface="华文楷体" pitchFamily="2" charset="-122"/>
                <a:cs typeface="Times New Roman" pitchFamily="18" charset="0"/>
              </a:rPr>
              <a:t>如何自动识别公共子表达式</a:t>
            </a:r>
            <a:endParaRPr kumimoji="0" lang="en-US" altLang="zh-CN" sz="1800" b="1" i="0" u="none" strike="noStrike" kern="0" cap="none" spc="0" normalizeH="0" baseline="0" noProof="0" dirty="0">
              <a:ln>
                <a:noFill/>
              </a:ln>
              <a:effectLst/>
              <a:uLnTx/>
              <a:uFillTx/>
              <a:latin typeface="华文楷体" pitchFamily="2" charset="-122"/>
              <a:ea typeface="华文楷体" pitchFamily="2" charset="-122"/>
              <a:cs typeface="Times New Roman" pitchFamily="18" charset="0"/>
            </a:endParaRPr>
          </a:p>
        </p:txBody>
      </p:sp>
      <p:sp>
        <p:nvSpPr>
          <p:cNvPr id="28" name="Rectangle 20">
            <a:extLst>
              <a:ext uri="{FF2B5EF4-FFF2-40B4-BE49-F238E27FC236}">
                <a16:creationId xmlns:a16="http://schemas.microsoft.com/office/drawing/2014/main" id="{A6F86E86-C2D9-43E1-A4C4-3111272550E5}"/>
              </a:ext>
            </a:extLst>
          </p:cNvPr>
          <p:cNvSpPr>
            <a:spLocks noChangeArrowheads="1"/>
          </p:cNvSpPr>
          <p:nvPr/>
        </p:nvSpPr>
        <p:spPr bwMode="auto">
          <a:xfrm>
            <a:off x="8502581" y="3267868"/>
            <a:ext cx="627062"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68580" tIns="34290" rIns="68580" bIns="34290"/>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just" eaLnBrk="0" fontAlgn="base" hangingPunct="0">
              <a:spcBef>
                <a:spcPct val="0"/>
              </a:spcBef>
              <a:spcAft>
                <a:spcPct val="0"/>
              </a:spcAft>
            </a:pPr>
            <a:r>
              <a:rPr lang="en-US" altLang="zh-CN" i="1">
                <a:solidFill>
                  <a:prstClr val="black"/>
                </a:solidFill>
                <a:latin typeface="Times New Roman" panose="02020603050405020304" pitchFamily="18" charset="0"/>
              </a:rPr>
              <a:t>B</a:t>
            </a:r>
            <a:r>
              <a:rPr lang="en-US" altLang="zh-CN" i="1" baseline="-25000">
                <a:solidFill>
                  <a:prstClr val="black"/>
                </a:solidFill>
                <a:latin typeface="Times New Roman" panose="02020603050405020304" pitchFamily="18" charset="0"/>
              </a:rPr>
              <a:t>6</a:t>
            </a:r>
            <a:endParaRPr lang="en-US" altLang="zh-CN" i="1">
              <a:solidFill>
                <a:prstClr val="black"/>
              </a:solidFill>
              <a:latin typeface="Times New Roman" panose="02020603050405020304" pitchFamily="18" charset="0"/>
            </a:endParaRPr>
          </a:p>
        </p:txBody>
      </p:sp>
    </p:spTree>
    <p:extLst>
      <p:ext uri="{BB962C8B-B14F-4D97-AF65-F5344CB8AC3E}">
        <p14:creationId xmlns:p14="http://schemas.microsoft.com/office/powerpoint/2010/main" val="765599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0"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p:cTn id="7" dur="500" fill="hold"/>
                                        <p:tgtEl>
                                          <p:spTgt spid="27"/>
                                        </p:tgtEl>
                                        <p:attrNameLst>
                                          <p:attrName>ppt_w</p:attrName>
                                        </p:attrNameLst>
                                      </p:cBhvr>
                                      <p:tavLst>
                                        <p:tav tm="0">
                                          <p:val>
                                            <p:fltVal val="0"/>
                                          </p:val>
                                        </p:tav>
                                        <p:tav tm="100000">
                                          <p:val>
                                            <p:strVal val="#ppt_w"/>
                                          </p:val>
                                        </p:tav>
                                      </p:tavLst>
                                    </p:anim>
                                    <p:anim calcmode="lin" valueType="num">
                                      <p:cBhvr>
                                        <p:cTn id="8" dur="500" fill="hold"/>
                                        <p:tgtEl>
                                          <p:spTgt spid="27"/>
                                        </p:tgtEl>
                                        <p:attrNameLst>
                                          <p:attrName>ppt_h</p:attrName>
                                        </p:attrNameLst>
                                      </p:cBhvr>
                                      <p:tavLst>
                                        <p:tav tm="0">
                                          <p:val>
                                            <p:fltVal val="0"/>
                                          </p:val>
                                        </p:tav>
                                        <p:tav tm="100000">
                                          <p:val>
                                            <p:strVal val="#ppt_h"/>
                                          </p:val>
                                        </p:tav>
                                      </p:tavLst>
                                    </p:anim>
                                    <p:animEffect transition="in" filter="fade">
                                      <p:cBhvr>
                                        <p:cTn id="9"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D02522-B8AC-4CC7-B9BA-D679A4C07869}"/>
              </a:ext>
            </a:extLst>
          </p:cNvPr>
          <p:cNvSpPr>
            <a:spLocks noGrp="1"/>
          </p:cNvSpPr>
          <p:nvPr>
            <p:ph type="title"/>
          </p:nvPr>
        </p:nvSpPr>
        <p:spPr/>
        <p:txBody>
          <a:bodyPr/>
          <a:lstStyle/>
          <a:p>
            <a:r>
              <a:rPr lang="en-US" altLang="zh-CN" dirty="0"/>
              <a:t>10.2.3   </a:t>
            </a:r>
            <a:r>
              <a:rPr lang="zh-CN" altLang="en-US" dirty="0"/>
              <a:t>常用的优化方法</a:t>
            </a:r>
          </a:p>
        </p:txBody>
      </p:sp>
      <p:sp>
        <p:nvSpPr>
          <p:cNvPr id="3" name="内容占位符 2">
            <a:extLst>
              <a:ext uri="{FF2B5EF4-FFF2-40B4-BE49-F238E27FC236}">
                <a16:creationId xmlns:a16="http://schemas.microsoft.com/office/drawing/2014/main" id="{B0499D04-0D65-4453-AE90-F9BC1C3774CC}"/>
              </a:ext>
            </a:extLst>
          </p:cNvPr>
          <p:cNvSpPr>
            <a:spLocks noGrp="1"/>
          </p:cNvSpPr>
          <p:nvPr>
            <p:ph idx="1"/>
          </p:nvPr>
        </p:nvSpPr>
        <p:spPr>
          <a:xfrm>
            <a:off x="487822" y="942764"/>
            <a:ext cx="11442240" cy="2486236"/>
          </a:xfrm>
        </p:spPr>
        <p:txBody>
          <a:bodyPr>
            <a:normAutofit fontScale="92500" lnSpcReduction="10000"/>
          </a:bodyPr>
          <a:lstStyle/>
          <a:p>
            <a:pPr marL="0" indent="0">
              <a:buNone/>
            </a:pPr>
            <a:r>
              <a:rPr lang="zh-CN" altLang="en-US" sz="2800" dirty="0">
                <a:solidFill>
                  <a:srgbClr val="244B61"/>
                </a:solidFill>
                <a:latin typeface="微软雅黑" panose="020B0503020204020204" pitchFamily="34" charset="-122"/>
                <a:ea typeface="微软雅黑" panose="020B0503020204020204" pitchFamily="34" charset="-122"/>
                <a:cs typeface="Times New Roman" panose="02020603050405020304" pitchFamily="18" charset="0"/>
              </a:rPr>
              <a:t>删除无用代码</a:t>
            </a:r>
            <a:endParaRPr lang="en-US" altLang="zh-CN" sz="2800" dirty="0">
              <a:solidFill>
                <a:srgbClr val="244B61"/>
              </a:solidFill>
              <a:latin typeface="微软雅黑" panose="020B0503020204020204" pitchFamily="34" charset="-122"/>
              <a:ea typeface="微软雅黑" panose="020B0503020204020204" pitchFamily="34" charset="-122"/>
              <a:cs typeface="Times New Roman" panose="02020603050405020304" pitchFamily="18" charset="0"/>
            </a:endParaRPr>
          </a:p>
          <a:p>
            <a:r>
              <a:rPr lang="zh-CN" altLang="en-US" dirty="0">
                <a:solidFill>
                  <a:srgbClr val="C00000"/>
                </a:solidFill>
              </a:rPr>
              <a:t>复制传播</a:t>
            </a:r>
          </a:p>
          <a:p>
            <a:r>
              <a:rPr lang="zh-CN" altLang="en-US" dirty="0"/>
              <a:t>常用的</a:t>
            </a:r>
            <a:r>
              <a:rPr lang="zh-CN" altLang="en-US" dirty="0">
                <a:solidFill>
                  <a:srgbClr val="0000FF"/>
                </a:solidFill>
              </a:rPr>
              <a:t>公共子表达式</a:t>
            </a:r>
            <a:r>
              <a:rPr lang="zh-CN" altLang="en-US" dirty="0"/>
              <a:t>消除算法和其它一些优化算法会引入一些复制语句</a:t>
            </a:r>
            <a:r>
              <a:rPr lang="en-US" altLang="zh-CN" dirty="0"/>
              <a:t>(</a:t>
            </a:r>
            <a:r>
              <a:rPr lang="zh-CN" altLang="en-US" dirty="0"/>
              <a:t>形如</a:t>
            </a:r>
            <a:r>
              <a:rPr lang="en-US" altLang="zh-CN" dirty="0"/>
              <a:t>x = y</a:t>
            </a:r>
            <a:r>
              <a:rPr lang="zh-CN" altLang="en-US" dirty="0"/>
              <a:t>的赋值语句</a:t>
            </a:r>
            <a:r>
              <a:rPr lang="en-US" altLang="zh-CN" dirty="0"/>
              <a:t>)</a:t>
            </a:r>
          </a:p>
        </p:txBody>
      </p:sp>
      <p:pic>
        <p:nvPicPr>
          <p:cNvPr id="4" name="图片 3">
            <a:extLst>
              <a:ext uri="{FF2B5EF4-FFF2-40B4-BE49-F238E27FC236}">
                <a16:creationId xmlns:a16="http://schemas.microsoft.com/office/drawing/2014/main" id="{60397724-77E3-5AD6-F36B-2AF834DCB16C}"/>
              </a:ext>
            </a:extLst>
          </p:cNvPr>
          <p:cNvPicPr>
            <a:picLocks noChangeAspect="1"/>
          </p:cNvPicPr>
          <p:nvPr/>
        </p:nvPicPr>
        <p:blipFill>
          <a:blip r:embed="rId2"/>
          <a:stretch>
            <a:fillRect/>
          </a:stretch>
        </p:blipFill>
        <p:spPr>
          <a:xfrm>
            <a:off x="3746160" y="3013491"/>
            <a:ext cx="4894920" cy="3611364"/>
          </a:xfrm>
          <a:prstGeom prst="rect">
            <a:avLst/>
          </a:prstGeom>
        </p:spPr>
      </p:pic>
    </p:spTree>
    <p:extLst>
      <p:ext uri="{BB962C8B-B14F-4D97-AF65-F5344CB8AC3E}">
        <p14:creationId xmlns:p14="http://schemas.microsoft.com/office/powerpoint/2010/main" val="36372892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D02522-B8AC-4CC7-B9BA-D679A4C07869}"/>
              </a:ext>
            </a:extLst>
          </p:cNvPr>
          <p:cNvSpPr>
            <a:spLocks noGrp="1"/>
          </p:cNvSpPr>
          <p:nvPr>
            <p:ph type="title"/>
          </p:nvPr>
        </p:nvSpPr>
        <p:spPr/>
        <p:txBody>
          <a:bodyPr/>
          <a:lstStyle/>
          <a:p>
            <a:r>
              <a:rPr lang="en-US" altLang="zh-CN" dirty="0"/>
              <a:t>10.2.3   </a:t>
            </a:r>
            <a:r>
              <a:rPr lang="zh-CN" altLang="en-US" dirty="0"/>
              <a:t>常用的优化方法</a:t>
            </a:r>
          </a:p>
        </p:txBody>
      </p:sp>
      <p:sp>
        <p:nvSpPr>
          <p:cNvPr id="3" name="内容占位符 2">
            <a:extLst>
              <a:ext uri="{FF2B5EF4-FFF2-40B4-BE49-F238E27FC236}">
                <a16:creationId xmlns:a16="http://schemas.microsoft.com/office/drawing/2014/main" id="{B0499D04-0D65-4453-AE90-F9BC1C3774CC}"/>
              </a:ext>
            </a:extLst>
          </p:cNvPr>
          <p:cNvSpPr>
            <a:spLocks noGrp="1"/>
          </p:cNvSpPr>
          <p:nvPr>
            <p:ph idx="1"/>
          </p:nvPr>
        </p:nvSpPr>
        <p:spPr>
          <a:xfrm>
            <a:off x="487822" y="942764"/>
            <a:ext cx="11442240" cy="3099149"/>
          </a:xfrm>
        </p:spPr>
        <p:txBody>
          <a:bodyPr>
            <a:normAutofit fontScale="92500" lnSpcReduction="10000"/>
          </a:bodyPr>
          <a:lstStyle/>
          <a:p>
            <a:pPr marL="0" indent="0">
              <a:buNone/>
            </a:pPr>
            <a:r>
              <a:rPr lang="zh-CN" altLang="en-US" sz="2800" dirty="0">
                <a:solidFill>
                  <a:srgbClr val="244B61"/>
                </a:solidFill>
                <a:latin typeface="微软雅黑" panose="020B0503020204020204" pitchFamily="34" charset="-122"/>
                <a:ea typeface="微软雅黑" panose="020B0503020204020204" pitchFamily="34" charset="-122"/>
                <a:cs typeface="Times New Roman" panose="02020603050405020304" pitchFamily="18" charset="0"/>
              </a:rPr>
              <a:t>删除无用代码</a:t>
            </a:r>
            <a:endParaRPr lang="en-US" altLang="zh-CN" sz="2800" dirty="0">
              <a:solidFill>
                <a:srgbClr val="244B61"/>
              </a:solidFill>
              <a:latin typeface="微软雅黑" panose="020B0503020204020204" pitchFamily="34" charset="-122"/>
              <a:ea typeface="微软雅黑" panose="020B0503020204020204" pitchFamily="34" charset="-122"/>
              <a:cs typeface="Times New Roman" panose="02020603050405020304" pitchFamily="18" charset="0"/>
            </a:endParaRPr>
          </a:p>
          <a:p>
            <a:r>
              <a:rPr lang="zh-CN" altLang="en-US" dirty="0">
                <a:solidFill>
                  <a:srgbClr val="C00000"/>
                </a:solidFill>
              </a:rPr>
              <a:t>复制传播</a:t>
            </a:r>
          </a:p>
          <a:p>
            <a:r>
              <a:rPr lang="zh-CN" altLang="en-US" dirty="0"/>
              <a:t>常用的</a:t>
            </a:r>
            <a:r>
              <a:rPr lang="zh-CN" altLang="en-US" dirty="0">
                <a:solidFill>
                  <a:srgbClr val="0000FF"/>
                </a:solidFill>
              </a:rPr>
              <a:t>公共子表达式</a:t>
            </a:r>
            <a:r>
              <a:rPr lang="zh-CN" altLang="en-US" dirty="0"/>
              <a:t>消除算法和其它一些优化算法会引入一些</a:t>
            </a:r>
            <a:r>
              <a:rPr lang="zh-CN" altLang="en-US" dirty="0">
                <a:solidFill>
                  <a:srgbClr val="0000FF"/>
                </a:solidFill>
              </a:rPr>
              <a:t>复制语句</a:t>
            </a:r>
            <a:r>
              <a:rPr lang="en-US" altLang="zh-CN" dirty="0"/>
              <a:t>(</a:t>
            </a:r>
            <a:r>
              <a:rPr lang="zh-CN" altLang="en-US" dirty="0"/>
              <a:t>形如</a:t>
            </a:r>
            <a:r>
              <a:rPr lang="en-US" altLang="zh-CN" dirty="0"/>
              <a:t>x = y</a:t>
            </a:r>
            <a:r>
              <a:rPr lang="zh-CN" altLang="en-US" dirty="0"/>
              <a:t>的赋值语句</a:t>
            </a:r>
            <a:r>
              <a:rPr lang="en-US" altLang="zh-CN" dirty="0"/>
              <a:t>)</a:t>
            </a:r>
          </a:p>
          <a:p>
            <a:r>
              <a:rPr lang="zh-CN" altLang="en-US" dirty="0"/>
              <a:t>复制传播：在复制语句</a:t>
            </a:r>
            <a:r>
              <a:rPr lang="en-US" altLang="zh-CN" dirty="0"/>
              <a:t>x = y</a:t>
            </a:r>
            <a:r>
              <a:rPr lang="zh-CN" altLang="en-US" dirty="0"/>
              <a:t>之后尽可能地用</a:t>
            </a:r>
            <a:r>
              <a:rPr lang="en-US" altLang="zh-CN" dirty="0"/>
              <a:t>y</a:t>
            </a:r>
            <a:r>
              <a:rPr lang="zh-CN" altLang="en-US" dirty="0"/>
              <a:t>代替</a:t>
            </a:r>
            <a:r>
              <a:rPr lang="en-US" altLang="zh-CN" dirty="0"/>
              <a:t>x</a:t>
            </a:r>
          </a:p>
        </p:txBody>
      </p:sp>
      <p:grpSp>
        <p:nvGrpSpPr>
          <p:cNvPr id="6" name="组合 5">
            <a:extLst>
              <a:ext uri="{FF2B5EF4-FFF2-40B4-BE49-F238E27FC236}">
                <a16:creationId xmlns:a16="http://schemas.microsoft.com/office/drawing/2014/main" id="{FD614197-6ABE-41E1-9667-E502CB7D8E70}"/>
              </a:ext>
            </a:extLst>
          </p:cNvPr>
          <p:cNvGrpSpPr>
            <a:grpSpLocks/>
          </p:cNvGrpSpPr>
          <p:nvPr/>
        </p:nvGrpSpPr>
        <p:grpSpPr bwMode="auto">
          <a:xfrm>
            <a:off x="3110534" y="3973333"/>
            <a:ext cx="1901825" cy="1357312"/>
            <a:chOff x="2143125" y="2427288"/>
            <a:chExt cx="1901825" cy="1357312"/>
          </a:xfrm>
        </p:grpSpPr>
        <p:sp>
          <p:nvSpPr>
            <p:cNvPr id="7" name="Rectangle 5">
              <a:extLst>
                <a:ext uri="{FF2B5EF4-FFF2-40B4-BE49-F238E27FC236}">
                  <a16:creationId xmlns:a16="http://schemas.microsoft.com/office/drawing/2014/main" id="{24C9FE7D-142C-4B59-80C2-4BB7C8064555}"/>
                </a:ext>
              </a:extLst>
            </p:cNvPr>
            <p:cNvSpPr>
              <a:spLocks noChangeArrowheads="1"/>
            </p:cNvSpPr>
            <p:nvPr/>
          </p:nvSpPr>
          <p:spPr bwMode="auto">
            <a:xfrm>
              <a:off x="2786063" y="2463800"/>
              <a:ext cx="1258887" cy="1320800"/>
            </a:xfrm>
            <a:prstGeom prst="rect">
              <a:avLst/>
            </a:prstGeom>
            <a:solidFill>
              <a:schemeClr val="bg1"/>
            </a:solidFill>
            <a:ln w="25400">
              <a:solidFill>
                <a:sysClr val="windowText" lastClr="000000"/>
              </a:solidFill>
              <a:miter lim="800000"/>
              <a:headEnd/>
              <a:tailEnd/>
            </a:ln>
            <a:effectLst>
              <a:outerShdw blurRad="50800" dist="50800" dir="2700000" algn="ctr" rotWithShape="0">
                <a:schemeClr val="tx1">
                  <a:alpha val="40000"/>
                </a:schemeClr>
              </a:outerShdw>
            </a:effectLst>
          </p:spPr>
          <p:txBody>
            <a:bodyPr lIns="68580" tIns="0" rIns="68580" bIns="0"/>
            <a:lstStyle/>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2000" b="1" i="1" u="none" strike="noStrike" kern="0" cap="none" spc="0" normalizeH="0" baseline="0" noProof="0" dirty="0">
                  <a:ln>
                    <a:noFill/>
                  </a:ln>
                  <a:solidFill>
                    <a:srgbClr val="000000"/>
                  </a:solidFill>
                  <a:effectLst/>
                  <a:uLnTx/>
                  <a:uFillTx/>
                  <a:latin typeface="Times New Roman" pitchFamily="18" charset="0"/>
                  <a:ea typeface="宋体" panose="02010600030101010101" pitchFamily="2" charset="-122"/>
                </a:rPr>
                <a:t>x</a:t>
              </a:r>
              <a:r>
                <a:rPr kumimoji="0" lang="en-US" altLang="zh-CN" sz="2000" b="1" i="0" u="none" strike="noStrike" kern="0" cap="none" spc="0" normalizeH="0" baseline="0" noProof="0" dirty="0">
                  <a:ln>
                    <a:noFill/>
                  </a:ln>
                  <a:solidFill>
                    <a:srgbClr val="000000"/>
                  </a:solidFill>
                  <a:effectLst/>
                  <a:uLnTx/>
                  <a:uFillTx/>
                  <a:latin typeface="Times New Roman" pitchFamily="18" charset="0"/>
                  <a:ea typeface="宋体" panose="02010600030101010101" pitchFamily="2" charset="-122"/>
                </a:rPr>
                <a:t> = </a:t>
              </a:r>
              <a:r>
                <a:rPr kumimoji="0" lang="en-US" altLang="zh-CN" sz="2000" b="1" i="1" u="none" strike="noStrike" kern="0" cap="none" spc="0" normalizeH="0" baseline="0" noProof="0" dirty="0">
                  <a:ln>
                    <a:noFill/>
                  </a:ln>
                  <a:solidFill>
                    <a:srgbClr val="000000"/>
                  </a:solidFill>
                  <a:effectLst/>
                  <a:uLnTx/>
                  <a:uFillTx/>
                  <a:latin typeface="Times New Roman" pitchFamily="18" charset="0"/>
                  <a:ea typeface="宋体" panose="02010600030101010101" pitchFamily="2" charset="-122"/>
                </a:rPr>
                <a:t>t</a:t>
              </a:r>
              <a:r>
                <a:rPr kumimoji="0" lang="en-US" altLang="zh-CN" sz="2000" b="1" i="1" u="none" strike="noStrike" kern="0" cap="none" spc="0" normalizeH="0" baseline="-25000" noProof="0" dirty="0">
                  <a:ln>
                    <a:noFill/>
                  </a:ln>
                  <a:solidFill>
                    <a:srgbClr val="000000"/>
                  </a:solidFill>
                  <a:effectLst/>
                  <a:uLnTx/>
                  <a:uFillTx/>
                  <a:latin typeface="Times New Roman" pitchFamily="18" charset="0"/>
                  <a:ea typeface="宋体" panose="02010600030101010101" pitchFamily="2" charset="-122"/>
                </a:rPr>
                <a:t>3</a:t>
              </a:r>
              <a:endParaRPr kumimoji="0" lang="en-US" altLang="zh-CN" sz="2000" b="1" i="1" u="none" strike="noStrike" kern="0" cap="none" spc="0" normalizeH="0" baseline="0" noProof="0" dirty="0">
                <a:ln>
                  <a:noFill/>
                </a:ln>
                <a:solidFill>
                  <a:srgbClr val="000000"/>
                </a:solidFill>
                <a:effectLst/>
                <a:uLnTx/>
                <a:uFillTx/>
                <a:latin typeface="Times New Roman" pitchFamily="18" charset="0"/>
                <a:ea typeface="宋体" panose="02010600030101010101" pitchFamily="2" charset="-122"/>
              </a:endParaRP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2000" b="1" i="1" u="none" strike="noStrike" kern="0" cap="none" spc="0" normalizeH="0" baseline="0" noProof="0" dirty="0">
                  <a:ln>
                    <a:noFill/>
                  </a:ln>
                  <a:solidFill>
                    <a:srgbClr val="000000"/>
                  </a:solidFill>
                  <a:effectLst/>
                  <a:uLnTx/>
                  <a:uFillTx/>
                  <a:latin typeface="Times New Roman" pitchFamily="18" charset="0"/>
                  <a:ea typeface="宋体" panose="02010600030101010101" pitchFamily="2" charset="-122"/>
                </a:rPr>
                <a:t>a</a:t>
              </a:r>
              <a:r>
                <a:rPr kumimoji="0" lang="en-US" altLang="zh-CN" sz="2000" b="1" i="0" u="none" strike="noStrike" kern="0" cap="none" spc="0" normalizeH="0" baseline="0" noProof="0" dirty="0">
                  <a:ln>
                    <a:noFill/>
                  </a:ln>
                  <a:solidFill>
                    <a:srgbClr val="000000"/>
                  </a:solidFill>
                  <a:effectLst/>
                  <a:uLnTx/>
                  <a:uFillTx/>
                  <a:latin typeface="Times New Roman" pitchFamily="18" charset="0"/>
                  <a:ea typeface="宋体" panose="02010600030101010101" pitchFamily="2" charset="-122"/>
                </a:rPr>
                <a:t>[</a:t>
              </a:r>
              <a:r>
                <a:rPr kumimoji="0" lang="en-US" altLang="zh-CN" sz="2000" b="1" i="1" u="none" strike="noStrike" kern="0" cap="none" spc="0" normalizeH="0" baseline="0" noProof="0" dirty="0">
                  <a:ln>
                    <a:noFill/>
                  </a:ln>
                  <a:solidFill>
                    <a:srgbClr val="000000"/>
                  </a:solidFill>
                  <a:effectLst/>
                  <a:uLnTx/>
                  <a:uFillTx/>
                  <a:latin typeface="Times New Roman" pitchFamily="18" charset="0"/>
                  <a:ea typeface="宋体" panose="02010600030101010101" pitchFamily="2" charset="-122"/>
                </a:rPr>
                <a:t>t</a:t>
              </a:r>
              <a:r>
                <a:rPr kumimoji="0" lang="en-US" altLang="zh-CN" sz="2000" b="1" i="1" u="none" strike="noStrike" kern="0" cap="none" spc="0" normalizeH="0" baseline="-25000" noProof="0" dirty="0">
                  <a:ln>
                    <a:noFill/>
                  </a:ln>
                  <a:solidFill>
                    <a:srgbClr val="000000"/>
                  </a:solidFill>
                  <a:effectLst/>
                  <a:uLnTx/>
                  <a:uFillTx/>
                  <a:latin typeface="Times New Roman" pitchFamily="18" charset="0"/>
                  <a:ea typeface="宋体" panose="02010600030101010101" pitchFamily="2" charset="-122"/>
                </a:rPr>
                <a:t>2</a:t>
              </a:r>
              <a:r>
                <a:rPr kumimoji="0" lang="en-US" altLang="zh-CN" sz="2000" b="1" i="0" u="none" strike="noStrike" kern="0" cap="none" spc="0" normalizeH="0" baseline="0" noProof="0" dirty="0">
                  <a:ln>
                    <a:noFill/>
                  </a:ln>
                  <a:solidFill>
                    <a:srgbClr val="000000"/>
                  </a:solidFill>
                  <a:effectLst/>
                  <a:uLnTx/>
                  <a:uFillTx/>
                  <a:latin typeface="Times New Roman" pitchFamily="18" charset="0"/>
                  <a:ea typeface="宋体" panose="02010600030101010101" pitchFamily="2" charset="-122"/>
                </a:rPr>
                <a:t>] = </a:t>
              </a:r>
              <a:r>
                <a:rPr kumimoji="0" lang="en-US" altLang="zh-CN" sz="2000" b="1" i="1" u="none" strike="noStrike" kern="0" cap="none" spc="0" normalizeH="0" baseline="0" noProof="0" dirty="0">
                  <a:ln>
                    <a:noFill/>
                  </a:ln>
                  <a:solidFill>
                    <a:srgbClr val="000000"/>
                  </a:solidFill>
                  <a:effectLst/>
                  <a:uLnTx/>
                  <a:uFillTx/>
                  <a:latin typeface="Times New Roman" pitchFamily="18" charset="0"/>
                  <a:ea typeface="宋体" panose="02010600030101010101" pitchFamily="2" charset="-122"/>
                </a:rPr>
                <a:t>t</a:t>
              </a:r>
              <a:r>
                <a:rPr kumimoji="0" lang="en-US" altLang="zh-CN" sz="2000" b="1" i="1" u="none" strike="noStrike" kern="0" cap="none" spc="0" normalizeH="0" baseline="-25000" noProof="0" dirty="0">
                  <a:ln>
                    <a:noFill/>
                  </a:ln>
                  <a:solidFill>
                    <a:srgbClr val="000000"/>
                  </a:solidFill>
                  <a:effectLst/>
                  <a:uLnTx/>
                  <a:uFillTx/>
                  <a:latin typeface="Times New Roman" pitchFamily="18" charset="0"/>
                  <a:ea typeface="宋体" panose="02010600030101010101" pitchFamily="2" charset="-122"/>
                </a:rPr>
                <a:t>5</a:t>
              </a:r>
              <a:endParaRPr kumimoji="0" lang="en-US" altLang="zh-CN" sz="2000" b="1" i="1" u="none" strike="noStrike" kern="0" cap="none" spc="0" normalizeH="0" baseline="0" noProof="0" dirty="0">
                <a:ln>
                  <a:noFill/>
                </a:ln>
                <a:solidFill>
                  <a:srgbClr val="000000"/>
                </a:solidFill>
                <a:effectLst/>
                <a:uLnTx/>
                <a:uFillTx/>
                <a:latin typeface="Times New Roman" pitchFamily="18" charset="0"/>
                <a:ea typeface="宋体" panose="02010600030101010101" pitchFamily="2" charset="-122"/>
              </a:endParaRP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2000" b="1" i="1" u="none" strike="noStrike" kern="0" cap="none" spc="0" normalizeH="0" baseline="0" noProof="0" dirty="0">
                  <a:ln>
                    <a:noFill/>
                  </a:ln>
                  <a:solidFill>
                    <a:srgbClr val="000000"/>
                  </a:solidFill>
                  <a:effectLst/>
                  <a:uLnTx/>
                  <a:uFillTx/>
                  <a:latin typeface="Times New Roman" pitchFamily="18" charset="0"/>
                  <a:ea typeface="宋体" panose="02010600030101010101" pitchFamily="2" charset="-122"/>
                </a:rPr>
                <a:t>a</a:t>
              </a:r>
              <a:r>
                <a:rPr kumimoji="0" lang="en-US" altLang="zh-CN" sz="2000" b="1" i="0" u="none" strike="noStrike" kern="0" cap="none" spc="0" normalizeH="0" baseline="0" noProof="0" dirty="0">
                  <a:ln>
                    <a:noFill/>
                  </a:ln>
                  <a:solidFill>
                    <a:srgbClr val="000000"/>
                  </a:solidFill>
                  <a:effectLst/>
                  <a:uLnTx/>
                  <a:uFillTx/>
                  <a:latin typeface="Times New Roman" pitchFamily="18" charset="0"/>
                  <a:ea typeface="宋体" panose="02010600030101010101" pitchFamily="2" charset="-122"/>
                </a:rPr>
                <a:t>[</a:t>
              </a:r>
              <a:r>
                <a:rPr kumimoji="0" lang="en-US" altLang="zh-CN" sz="2000" b="1" i="1" u="none" strike="noStrike" kern="0" cap="none" spc="0" normalizeH="0" baseline="0" noProof="0" dirty="0">
                  <a:ln>
                    <a:noFill/>
                  </a:ln>
                  <a:solidFill>
                    <a:srgbClr val="000000"/>
                  </a:solidFill>
                  <a:effectLst/>
                  <a:uLnTx/>
                  <a:uFillTx/>
                  <a:latin typeface="Times New Roman" pitchFamily="18" charset="0"/>
                  <a:ea typeface="宋体" panose="02010600030101010101" pitchFamily="2" charset="-122"/>
                </a:rPr>
                <a:t>t</a:t>
              </a:r>
              <a:r>
                <a:rPr kumimoji="0" lang="en-US" altLang="zh-CN" sz="2000" b="1" i="1" u="none" strike="noStrike" kern="0" cap="none" spc="0" normalizeH="0" baseline="-25000" noProof="0" dirty="0">
                  <a:ln>
                    <a:noFill/>
                  </a:ln>
                  <a:solidFill>
                    <a:srgbClr val="000000"/>
                  </a:solidFill>
                  <a:effectLst/>
                  <a:uLnTx/>
                  <a:uFillTx/>
                  <a:latin typeface="Times New Roman" pitchFamily="18" charset="0"/>
                  <a:ea typeface="宋体" panose="02010600030101010101" pitchFamily="2" charset="-122"/>
                </a:rPr>
                <a:t>4</a:t>
              </a:r>
              <a:r>
                <a:rPr kumimoji="0" lang="en-US" altLang="zh-CN" sz="2000" b="1" i="0" u="none" strike="noStrike" kern="0" cap="none" spc="0" normalizeH="0" baseline="0" noProof="0" dirty="0">
                  <a:ln>
                    <a:noFill/>
                  </a:ln>
                  <a:solidFill>
                    <a:srgbClr val="000000"/>
                  </a:solidFill>
                  <a:effectLst/>
                  <a:uLnTx/>
                  <a:uFillTx/>
                  <a:latin typeface="Times New Roman" pitchFamily="18" charset="0"/>
                  <a:ea typeface="宋体" panose="02010600030101010101" pitchFamily="2" charset="-122"/>
                </a:rPr>
                <a:t>] = </a:t>
              </a:r>
              <a:r>
                <a:rPr kumimoji="0" lang="en-US" altLang="zh-CN" sz="2000" b="1" i="1" u="none" strike="noStrike" kern="0" cap="none" spc="0" normalizeH="0" baseline="0" noProof="0" dirty="0">
                  <a:ln>
                    <a:noFill/>
                  </a:ln>
                  <a:solidFill>
                    <a:srgbClr val="000000"/>
                  </a:solidFill>
                  <a:effectLst/>
                  <a:uLnTx/>
                  <a:uFillTx/>
                  <a:latin typeface="Times New Roman" pitchFamily="18" charset="0"/>
                  <a:ea typeface="宋体" panose="02010600030101010101" pitchFamily="2" charset="-122"/>
                </a:rPr>
                <a:t>x</a:t>
              </a: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2000" b="1" i="0" u="none" strike="noStrike" kern="0" cap="none" spc="0" normalizeH="0" baseline="0" noProof="0" dirty="0" err="1">
                  <a:ln>
                    <a:noFill/>
                  </a:ln>
                  <a:solidFill>
                    <a:srgbClr val="000000"/>
                  </a:solidFill>
                  <a:effectLst/>
                  <a:uLnTx/>
                  <a:uFillTx/>
                  <a:latin typeface="Times New Roman" pitchFamily="18" charset="0"/>
                  <a:ea typeface="宋体" panose="02010600030101010101" pitchFamily="2" charset="-122"/>
                </a:rPr>
                <a:t>goto</a:t>
              </a:r>
              <a:r>
                <a:rPr kumimoji="0" lang="en-US" altLang="zh-CN" sz="2000" b="1" i="0" u="none" strike="noStrike" kern="0" cap="none" spc="0" normalizeH="0" baseline="0" noProof="0" dirty="0">
                  <a:ln>
                    <a:noFill/>
                  </a:ln>
                  <a:solidFill>
                    <a:srgbClr val="000000"/>
                  </a:solidFill>
                  <a:effectLst/>
                  <a:uLnTx/>
                  <a:uFillTx/>
                  <a:latin typeface="Times New Roman" pitchFamily="18" charset="0"/>
                  <a:ea typeface="宋体" panose="02010600030101010101" pitchFamily="2" charset="-122"/>
                </a:rPr>
                <a:t> </a:t>
              </a:r>
              <a:r>
                <a:rPr kumimoji="0" lang="en-US" altLang="zh-CN" sz="2000" b="1" i="1" u="none" strike="noStrike" kern="0" cap="none" spc="0" normalizeH="0" baseline="0" noProof="0" dirty="0">
                  <a:ln>
                    <a:noFill/>
                  </a:ln>
                  <a:solidFill>
                    <a:srgbClr val="000000"/>
                  </a:solidFill>
                  <a:effectLst/>
                  <a:uLnTx/>
                  <a:uFillTx/>
                  <a:latin typeface="Times New Roman" pitchFamily="18" charset="0"/>
                  <a:ea typeface="宋体" panose="02010600030101010101" pitchFamily="2" charset="-122"/>
                </a:rPr>
                <a:t>B</a:t>
              </a:r>
              <a:r>
                <a:rPr kumimoji="0" lang="en-US" altLang="zh-CN" sz="2000" b="1" i="0" u="none" strike="noStrike" kern="0" cap="none" spc="0" normalizeH="0" baseline="-25000" noProof="0" dirty="0">
                  <a:ln>
                    <a:noFill/>
                  </a:ln>
                  <a:solidFill>
                    <a:srgbClr val="000000"/>
                  </a:solidFill>
                  <a:effectLst/>
                  <a:uLnTx/>
                  <a:uFillTx/>
                  <a:latin typeface="Times New Roman" pitchFamily="18" charset="0"/>
                  <a:ea typeface="宋体" panose="02010600030101010101" pitchFamily="2" charset="-122"/>
                </a:rPr>
                <a:t>2</a:t>
              </a:r>
            </a:p>
          </p:txBody>
        </p:sp>
        <p:sp>
          <p:nvSpPr>
            <p:cNvPr id="8" name="Rectangle 7">
              <a:extLst>
                <a:ext uri="{FF2B5EF4-FFF2-40B4-BE49-F238E27FC236}">
                  <a16:creationId xmlns:a16="http://schemas.microsoft.com/office/drawing/2014/main" id="{BA92D027-7ACC-4D6B-9FEA-945CFDBD637A}"/>
                </a:ext>
              </a:extLst>
            </p:cNvPr>
            <p:cNvSpPr>
              <a:spLocks noChangeArrowheads="1"/>
            </p:cNvSpPr>
            <p:nvPr/>
          </p:nvSpPr>
          <p:spPr bwMode="auto">
            <a:xfrm>
              <a:off x="2143125" y="2427288"/>
              <a:ext cx="449263" cy="325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68580" tIns="34290" rIns="68580" bIns="34290"/>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marL="0" marR="0" lvl="0" indent="0" algn="just" defTabSz="914400" eaLnBrk="0" fontAlgn="base" latinLnBrk="0" hangingPunct="0">
                <a:lnSpc>
                  <a:spcPct val="100000"/>
                </a:lnSpc>
                <a:spcBef>
                  <a:spcPct val="0"/>
                </a:spcBef>
                <a:spcAft>
                  <a:spcPct val="0"/>
                </a:spcAft>
                <a:buClrTx/>
                <a:buSzTx/>
                <a:buFontTx/>
                <a:buNone/>
                <a:tabLst/>
                <a:defRPr/>
              </a:pPr>
              <a:r>
                <a:rPr kumimoji="0" lang="en-US" altLang="zh-CN" sz="2000" b="1" i="1" u="none" strike="noStrike" kern="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rPr>
                <a:t>B</a:t>
              </a:r>
              <a:r>
                <a:rPr kumimoji="0" lang="en-US" altLang="zh-CN" sz="2000" b="1" i="0" u="none" strike="noStrike" kern="0" cap="none" spc="0" normalizeH="0" baseline="-25000" noProof="0" dirty="0">
                  <a:ln>
                    <a:noFill/>
                  </a:ln>
                  <a:solidFill>
                    <a:prstClr val="black"/>
                  </a:solidFill>
                  <a:effectLst/>
                  <a:uLnTx/>
                  <a:uFillTx/>
                  <a:latin typeface="Times New Roman" panose="02020603050405020304" pitchFamily="18" charset="0"/>
                  <a:ea typeface="宋体" panose="02010600030101010101" pitchFamily="2" charset="-122"/>
                </a:rPr>
                <a:t>5</a:t>
              </a:r>
              <a:endParaRPr kumimoji="0" lang="en-US" altLang="zh-CN" sz="2000" b="1" i="0" u="none" strike="noStrike" kern="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endParaRPr>
            </a:p>
          </p:txBody>
        </p:sp>
      </p:grpSp>
      <p:grpSp>
        <p:nvGrpSpPr>
          <p:cNvPr id="9" name="组合 4">
            <a:extLst>
              <a:ext uri="{FF2B5EF4-FFF2-40B4-BE49-F238E27FC236}">
                <a16:creationId xmlns:a16="http://schemas.microsoft.com/office/drawing/2014/main" id="{98D433FB-9B72-4D7D-A84D-E724175DB6D8}"/>
              </a:ext>
            </a:extLst>
          </p:cNvPr>
          <p:cNvGrpSpPr>
            <a:grpSpLocks/>
          </p:cNvGrpSpPr>
          <p:nvPr/>
        </p:nvGrpSpPr>
        <p:grpSpPr bwMode="auto">
          <a:xfrm>
            <a:off x="5093322" y="4009845"/>
            <a:ext cx="1874837" cy="1285875"/>
            <a:chOff x="4125913" y="2463800"/>
            <a:chExt cx="1874837" cy="1285875"/>
          </a:xfrm>
        </p:grpSpPr>
        <p:sp>
          <p:nvSpPr>
            <p:cNvPr id="10" name="Rectangle 4">
              <a:extLst>
                <a:ext uri="{FF2B5EF4-FFF2-40B4-BE49-F238E27FC236}">
                  <a16:creationId xmlns:a16="http://schemas.microsoft.com/office/drawing/2014/main" id="{C39AD3C8-29DE-4419-9597-C8EE7E5D3F33}"/>
                </a:ext>
              </a:extLst>
            </p:cNvPr>
            <p:cNvSpPr>
              <a:spLocks noChangeArrowheads="1"/>
            </p:cNvSpPr>
            <p:nvPr/>
          </p:nvSpPr>
          <p:spPr bwMode="auto">
            <a:xfrm>
              <a:off x="4773613" y="2463800"/>
              <a:ext cx="1227137" cy="1285875"/>
            </a:xfrm>
            <a:prstGeom prst="rect">
              <a:avLst/>
            </a:prstGeom>
            <a:solidFill>
              <a:schemeClr val="bg1"/>
            </a:solidFill>
            <a:ln w="25400">
              <a:solidFill>
                <a:sysClr val="windowText" lastClr="000000"/>
              </a:solidFill>
              <a:miter lim="800000"/>
              <a:headEnd/>
              <a:tailEnd/>
            </a:ln>
            <a:effectLst>
              <a:outerShdw blurRad="50800" dist="50800" dir="2700000" algn="ctr" rotWithShape="0">
                <a:schemeClr val="tx1">
                  <a:alpha val="40000"/>
                </a:schemeClr>
              </a:outerShdw>
            </a:effectLst>
          </p:spPr>
          <p:txBody>
            <a:bodyPr lIns="68580" tIns="0" rIns="68580" bIns="0"/>
            <a:lstStyle/>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2000" b="1" i="1" u="none" strike="noStrike" kern="0" cap="none" spc="0" normalizeH="0" baseline="0" noProof="0" dirty="0">
                  <a:ln>
                    <a:noFill/>
                  </a:ln>
                  <a:solidFill>
                    <a:srgbClr val="000000"/>
                  </a:solidFill>
                  <a:effectLst/>
                  <a:uLnTx/>
                  <a:uFillTx/>
                  <a:latin typeface="Times New Roman" pitchFamily="18" charset="0"/>
                  <a:ea typeface="宋体" panose="02010600030101010101" pitchFamily="2" charset="-122"/>
                </a:rPr>
                <a:t>x</a:t>
              </a:r>
              <a:r>
                <a:rPr kumimoji="0" lang="en-US" altLang="zh-CN" sz="2000" b="1" i="0" u="none" strike="noStrike" kern="0" cap="none" spc="0" normalizeH="0" baseline="0" noProof="0" dirty="0">
                  <a:ln>
                    <a:noFill/>
                  </a:ln>
                  <a:solidFill>
                    <a:srgbClr val="000000"/>
                  </a:solidFill>
                  <a:effectLst/>
                  <a:uLnTx/>
                  <a:uFillTx/>
                  <a:latin typeface="Times New Roman" pitchFamily="18" charset="0"/>
                  <a:ea typeface="宋体" panose="02010600030101010101" pitchFamily="2" charset="-122"/>
                </a:rPr>
                <a:t> = </a:t>
              </a:r>
              <a:r>
                <a:rPr kumimoji="0" lang="en-US" altLang="zh-CN" sz="2000" b="1" i="1" u="none" strike="noStrike" kern="0" cap="none" spc="0" normalizeH="0" baseline="0" noProof="0" dirty="0">
                  <a:ln>
                    <a:noFill/>
                  </a:ln>
                  <a:solidFill>
                    <a:srgbClr val="000000"/>
                  </a:solidFill>
                  <a:effectLst/>
                  <a:uLnTx/>
                  <a:uFillTx/>
                  <a:latin typeface="Times New Roman" pitchFamily="18" charset="0"/>
                  <a:ea typeface="宋体" panose="02010600030101010101" pitchFamily="2" charset="-122"/>
                </a:rPr>
                <a:t>t</a:t>
              </a:r>
              <a:r>
                <a:rPr kumimoji="0" lang="en-US" altLang="zh-CN" sz="2000" b="1" i="1" u="none" strike="noStrike" kern="0" cap="none" spc="0" normalizeH="0" baseline="-25000" noProof="0" dirty="0">
                  <a:ln>
                    <a:noFill/>
                  </a:ln>
                  <a:solidFill>
                    <a:srgbClr val="000000"/>
                  </a:solidFill>
                  <a:effectLst/>
                  <a:uLnTx/>
                  <a:uFillTx/>
                  <a:latin typeface="Times New Roman" pitchFamily="18" charset="0"/>
                  <a:ea typeface="宋体" panose="02010600030101010101" pitchFamily="2" charset="-122"/>
                </a:rPr>
                <a:t>3</a:t>
              </a:r>
              <a:endParaRPr kumimoji="0" lang="en-US" altLang="zh-CN" sz="2000" b="1" i="1" u="none" strike="noStrike" kern="0" cap="none" spc="0" normalizeH="0" baseline="0" noProof="0" dirty="0">
                <a:ln>
                  <a:noFill/>
                </a:ln>
                <a:solidFill>
                  <a:srgbClr val="000000"/>
                </a:solidFill>
                <a:effectLst/>
                <a:uLnTx/>
                <a:uFillTx/>
                <a:latin typeface="Times New Roman" pitchFamily="18" charset="0"/>
                <a:ea typeface="宋体" panose="02010600030101010101" pitchFamily="2" charset="-122"/>
              </a:endParaRP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2000" b="1" i="1" u="none" strike="noStrike" kern="0" cap="none" spc="0" normalizeH="0" baseline="0" noProof="0" dirty="0">
                  <a:ln>
                    <a:noFill/>
                  </a:ln>
                  <a:solidFill>
                    <a:srgbClr val="000000"/>
                  </a:solidFill>
                  <a:effectLst/>
                  <a:uLnTx/>
                  <a:uFillTx/>
                  <a:latin typeface="Times New Roman" pitchFamily="18" charset="0"/>
                  <a:ea typeface="宋体" panose="02010600030101010101" pitchFamily="2" charset="-122"/>
                </a:rPr>
                <a:t>a</a:t>
              </a:r>
              <a:r>
                <a:rPr kumimoji="0" lang="en-US" altLang="zh-CN" sz="2000" b="1" i="0" u="none" strike="noStrike" kern="0" cap="none" spc="0" normalizeH="0" baseline="0" noProof="0" dirty="0">
                  <a:ln>
                    <a:noFill/>
                  </a:ln>
                  <a:solidFill>
                    <a:srgbClr val="000000"/>
                  </a:solidFill>
                  <a:effectLst/>
                  <a:uLnTx/>
                  <a:uFillTx/>
                  <a:latin typeface="Times New Roman" pitchFamily="18" charset="0"/>
                  <a:ea typeface="宋体" panose="02010600030101010101" pitchFamily="2" charset="-122"/>
                </a:rPr>
                <a:t>[</a:t>
              </a:r>
              <a:r>
                <a:rPr kumimoji="0" lang="en-US" altLang="zh-CN" sz="2000" b="1" i="1" u="none" strike="noStrike" kern="0" cap="none" spc="0" normalizeH="0" baseline="0" noProof="0" dirty="0">
                  <a:ln>
                    <a:noFill/>
                  </a:ln>
                  <a:solidFill>
                    <a:srgbClr val="000000"/>
                  </a:solidFill>
                  <a:effectLst/>
                  <a:uLnTx/>
                  <a:uFillTx/>
                  <a:latin typeface="Times New Roman" pitchFamily="18" charset="0"/>
                  <a:ea typeface="宋体" panose="02010600030101010101" pitchFamily="2" charset="-122"/>
                </a:rPr>
                <a:t>t</a:t>
              </a:r>
              <a:r>
                <a:rPr kumimoji="0" lang="en-US" altLang="zh-CN" sz="2000" b="1" i="1" u="none" strike="noStrike" kern="0" cap="none" spc="0" normalizeH="0" baseline="-25000" noProof="0" dirty="0">
                  <a:ln>
                    <a:noFill/>
                  </a:ln>
                  <a:solidFill>
                    <a:srgbClr val="000000"/>
                  </a:solidFill>
                  <a:effectLst/>
                  <a:uLnTx/>
                  <a:uFillTx/>
                  <a:latin typeface="Times New Roman" pitchFamily="18" charset="0"/>
                  <a:ea typeface="宋体" panose="02010600030101010101" pitchFamily="2" charset="-122"/>
                </a:rPr>
                <a:t>2</a:t>
              </a:r>
              <a:r>
                <a:rPr kumimoji="0" lang="en-US" altLang="zh-CN" sz="2000" b="1" i="0" u="none" strike="noStrike" kern="0" cap="none" spc="0" normalizeH="0" baseline="0" noProof="0" dirty="0">
                  <a:ln>
                    <a:noFill/>
                  </a:ln>
                  <a:solidFill>
                    <a:srgbClr val="000000"/>
                  </a:solidFill>
                  <a:effectLst/>
                  <a:uLnTx/>
                  <a:uFillTx/>
                  <a:latin typeface="Times New Roman" pitchFamily="18" charset="0"/>
                  <a:ea typeface="宋体" panose="02010600030101010101" pitchFamily="2" charset="-122"/>
                </a:rPr>
                <a:t>] = </a:t>
              </a:r>
              <a:r>
                <a:rPr kumimoji="0" lang="en-US" altLang="zh-CN" sz="2000" b="1" i="1" u="none" strike="noStrike" kern="0" cap="none" spc="0" normalizeH="0" baseline="0" noProof="0" dirty="0">
                  <a:ln>
                    <a:noFill/>
                  </a:ln>
                  <a:solidFill>
                    <a:srgbClr val="000000"/>
                  </a:solidFill>
                  <a:effectLst/>
                  <a:uLnTx/>
                  <a:uFillTx/>
                  <a:latin typeface="Times New Roman" pitchFamily="18" charset="0"/>
                  <a:ea typeface="宋体" panose="02010600030101010101" pitchFamily="2" charset="-122"/>
                </a:rPr>
                <a:t>t</a:t>
              </a:r>
              <a:r>
                <a:rPr kumimoji="0" lang="en-US" altLang="zh-CN" sz="2000" b="1" i="1" u="none" strike="noStrike" kern="0" cap="none" spc="0" normalizeH="0" baseline="-25000" noProof="0" dirty="0">
                  <a:ln>
                    <a:noFill/>
                  </a:ln>
                  <a:solidFill>
                    <a:srgbClr val="000000"/>
                  </a:solidFill>
                  <a:effectLst/>
                  <a:uLnTx/>
                  <a:uFillTx/>
                  <a:latin typeface="Times New Roman" pitchFamily="18" charset="0"/>
                  <a:ea typeface="宋体" panose="02010600030101010101" pitchFamily="2" charset="-122"/>
                </a:rPr>
                <a:t>5</a:t>
              </a:r>
              <a:endParaRPr kumimoji="0" lang="en-US" altLang="zh-CN" sz="2000" b="1" i="1" u="none" strike="noStrike" kern="0" cap="none" spc="0" normalizeH="0" baseline="0" noProof="0" dirty="0">
                <a:ln>
                  <a:noFill/>
                </a:ln>
                <a:solidFill>
                  <a:srgbClr val="000000"/>
                </a:solidFill>
                <a:effectLst/>
                <a:uLnTx/>
                <a:uFillTx/>
                <a:latin typeface="Times New Roman" pitchFamily="18" charset="0"/>
                <a:ea typeface="宋体" panose="02010600030101010101" pitchFamily="2" charset="-122"/>
              </a:endParaRP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2000" b="1" i="1" u="none" strike="noStrike" kern="0" cap="none" spc="0" normalizeH="0" baseline="0" noProof="0" dirty="0">
                  <a:ln>
                    <a:noFill/>
                  </a:ln>
                  <a:solidFill>
                    <a:srgbClr val="000000"/>
                  </a:solidFill>
                  <a:effectLst/>
                  <a:uLnTx/>
                  <a:uFillTx/>
                  <a:latin typeface="Times New Roman" pitchFamily="18" charset="0"/>
                  <a:ea typeface="宋体" panose="02010600030101010101" pitchFamily="2" charset="-122"/>
                </a:rPr>
                <a:t>a</a:t>
              </a:r>
              <a:r>
                <a:rPr kumimoji="0" lang="en-US" altLang="zh-CN" sz="2000" b="1" i="0" u="none" strike="noStrike" kern="0" cap="none" spc="0" normalizeH="0" baseline="0" noProof="0" dirty="0">
                  <a:ln>
                    <a:noFill/>
                  </a:ln>
                  <a:solidFill>
                    <a:srgbClr val="000000"/>
                  </a:solidFill>
                  <a:effectLst/>
                  <a:uLnTx/>
                  <a:uFillTx/>
                  <a:latin typeface="Times New Roman" pitchFamily="18" charset="0"/>
                  <a:ea typeface="宋体" panose="02010600030101010101" pitchFamily="2" charset="-122"/>
                </a:rPr>
                <a:t>[</a:t>
              </a:r>
              <a:r>
                <a:rPr kumimoji="0" lang="en-US" altLang="zh-CN" sz="2000" b="1" i="1" u="none" strike="noStrike" kern="0" cap="none" spc="0" normalizeH="0" baseline="0" noProof="0" dirty="0">
                  <a:ln>
                    <a:noFill/>
                  </a:ln>
                  <a:solidFill>
                    <a:srgbClr val="000000"/>
                  </a:solidFill>
                  <a:effectLst/>
                  <a:uLnTx/>
                  <a:uFillTx/>
                  <a:latin typeface="Times New Roman" pitchFamily="18" charset="0"/>
                  <a:ea typeface="宋体" panose="02010600030101010101" pitchFamily="2" charset="-122"/>
                </a:rPr>
                <a:t>t</a:t>
              </a:r>
              <a:r>
                <a:rPr kumimoji="0" lang="en-US" altLang="zh-CN" sz="2000" b="1" i="1" u="none" strike="noStrike" kern="0" cap="none" spc="0" normalizeH="0" baseline="-25000" noProof="0" dirty="0">
                  <a:ln>
                    <a:noFill/>
                  </a:ln>
                  <a:solidFill>
                    <a:srgbClr val="000000"/>
                  </a:solidFill>
                  <a:effectLst/>
                  <a:uLnTx/>
                  <a:uFillTx/>
                  <a:latin typeface="Times New Roman" pitchFamily="18" charset="0"/>
                  <a:ea typeface="宋体" panose="02010600030101010101" pitchFamily="2" charset="-122"/>
                </a:rPr>
                <a:t>4</a:t>
              </a:r>
              <a:r>
                <a:rPr kumimoji="0" lang="en-US" altLang="zh-CN" sz="2000" b="1" i="0" u="none" strike="noStrike" kern="0" cap="none" spc="0" normalizeH="0" baseline="0" noProof="0" dirty="0">
                  <a:ln>
                    <a:noFill/>
                  </a:ln>
                  <a:solidFill>
                    <a:srgbClr val="000000"/>
                  </a:solidFill>
                  <a:effectLst/>
                  <a:uLnTx/>
                  <a:uFillTx/>
                  <a:latin typeface="Times New Roman" pitchFamily="18" charset="0"/>
                  <a:ea typeface="宋体" panose="02010600030101010101" pitchFamily="2" charset="-122"/>
                </a:rPr>
                <a:t>] = </a:t>
              </a:r>
              <a:r>
                <a:rPr kumimoji="0" lang="en-US" altLang="zh-CN" sz="2000" b="1" i="1" u="none" strike="noStrike" kern="0" cap="none" spc="0" normalizeH="0" baseline="0" noProof="0" dirty="0">
                  <a:ln>
                    <a:noFill/>
                  </a:ln>
                  <a:solidFill>
                    <a:srgbClr val="FF0000"/>
                  </a:solidFill>
                  <a:effectLst/>
                  <a:uLnTx/>
                  <a:uFillTx/>
                  <a:latin typeface="Times New Roman" pitchFamily="18" charset="0"/>
                  <a:ea typeface="宋体" panose="02010600030101010101" pitchFamily="2" charset="-122"/>
                </a:rPr>
                <a:t>t</a:t>
              </a:r>
              <a:r>
                <a:rPr kumimoji="0" lang="en-US" altLang="zh-CN" sz="2000" b="1" i="1" u="none" strike="noStrike" kern="0" cap="none" spc="0" normalizeH="0" baseline="-25000" noProof="0" dirty="0">
                  <a:ln>
                    <a:noFill/>
                  </a:ln>
                  <a:solidFill>
                    <a:srgbClr val="FF0000"/>
                  </a:solidFill>
                  <a:effectLst/>
                  <a:uLnTx/>
                  <a:uFillTx/>
                  <a:latin typeface="Times New Roman" pitchFamily="18" charset="0"/>
                  <a:ea typeface="宋体" panose="02010600030101010101" pitchFamily="2" charset="-122"/>
                </a:rPr>
                <a:t>3</a:t>
              </a:r>
              <a:endParaRPr kumimoji="0" lang="en-US" altLang="zh-CN" sz="2000" b="1" i="1" u="none" strike="noStrike" kern="0" cap="none" spc="0" normalizeH="0" baseline="0" noProof="0" dirty="0">
                <a:ln>
                  <a:noFill/>
                </a:ln>
                <a:solidFill>
                  <a:srgbClr val="FF0000"/>
                </a:solidFill>
                <a:effectLst/>
                <a:uLnTx/>
                <a:uFillTx/>
                <a:latin typeface="Times New Roman" pitchFamily="18" charset="0"/>
                <a:ea typeface="宋体" panose="02010600030101010101" pitchFamily="2" charset="-122"/>
              </a:endParaRP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2000" b="1" i="0" u="none" strike="noStrike" kern="0" cap="none" spc="0" normalizeH="0" baseline="0" noProof="0" dirty="0" err="1">
                  <a:ln>
                    <a:noFill/>
                  </a:ln>
                  <a:solidFill>
                    <a:srgbClr val="000000"/>
                  </a:solidFill>
                  <a:effectLst/>
                  <a:uLnTx/>
                  <a:uFillTx/>
                  <a:latin typeface="Times New Roman" pitchFamily="18" charset="0"/>
                  <a:ea typeface="宋体" panose="02010600030101010101" pitchFamily="2" charset="-122"/>
                </a:rPr>
                <a:t>goto</a:t>
              </a:r>
              <a:r>
                <a:rPr kumimoji="0" lang="en-US" altLang="zh-CN" sz="2000" b="1" i="0" u="none" strike="noStrike" kern="0" cap="none" spc="0" normalizeH="0" baseline="0" noProof="0" dirty="0">
                  <a:ln>
                    <a:noFill/>
                  </a:ln>
                  <a:solidFill>
                    <a:srgbClr val="000000"/>
                  </a:solidFill>
                  <a:effectLst/>
                  <a:uLnTx/>
                  <a:uFillTx/>
                  <a:latin typeface="Times New Roman" pitchFamily="18" charset="0"/>
                  <a:ea typeface="宋体" panose="02010600030101010101" pitchFamily="2" charset="-122"/>
                </a:rPr>
                <a:t> </a:t>
              </a:r>
              <a:r>
                <a:rPr kumimoji="0" lang="en-US" altLang="zh-CN" sz="2000" b="1" i="1" u="none" strike="noStrike" kern="0" cap="none" spc="0" normalizeH="0" baseline="0" noProof="0" dirty="0">
                  <a:ln>
                    <a:noFill/>
                  </a:ln>
                  <a:solidFill>
                    <a:srgbClr val="000000"/>
                  </a:solidFill>
                  <a:effectLst/>
                  <a:uLnTx/>
                  <a:uFillTx/>
                  <a:latin typeface="Times New Roman" pitchFamily="18" charset="0"/>
                  <a:ea typeface="宋体" panose="02010600030101010101" pitchFamily="2" charset="-122"/>
                </a:rPr>
                <a:t>B</a:t>
              </a:r>
              <a:r>
                <a:rPr kumimoji="0" lang="en-US" altLang="zh-CN" sz="2000" b="1" i="0" u="none" strike="noStrike" kern="0" cap="none" spc="0" normalizeH="0" baseline="-25000" noProof="0" dirty="0">
                  <a:ln>
                    <a:noFill/>
                  </a:ln>
                  <a:solidFill>
                    <a:srgbClr val="000000"/>
                  </a:solidFill>
                  <a:effectLst/>
                  <a:uLnTx/>
                  <a:uFillTx/>
                  <a:latin typeface="Times New Roman" pitchFamily="18" charset="0"/>
                  <a:ea typeface="宋体" panose="02010600030101010101" pitchFamily="2" charset="-122"/>
                </a:rPr>
                <a:t>2</a:t>
              </a:r>
            </a:p>
          </p:txBody>
        </p:sp>
        <p:sp>
          <p:nvSpPr>
            <p:cNvPr id="11" name="AutoShape 8">
              <a:extLst>
                <a:ext uri="{FF2B5EF4-FFF2-40B4-BE49-F238E27FC236}">
                  <a16:creationId xmlns:a16="http://schemas.microsoft.com/office/drawing/2014/main" id="{1DC6DCF3-592E-4A4A-A57D-311325375AB6}"/>
                </a:ext>
              </a:extLst>
            </p:cNvPr>
            <p:cNvSpPr>
              <a:spLocks noChangeArrowheads="1"/>
            </p:cNvSpPr>
            <p:nvPr/>
          </p:nvSpPr>
          <p:spPr bwMode="auto">
            <a:xfrm>
              <a:off x="4125913" y="2944813"/>
              <a:ext cx="593725" cy="268287"/>
            </a:xfrm>
            <a:prstGeom prst="rightArrow">
              <a:avLst>
                <a:gd name="adj1" fmla="val 50000"/>
                <a:gd name="adj2" fmla="val 55325"/>
              </a:avLst>
            </a:prstGeom>
            <a:solidFill>
              <a:schemeClr val="bg1"/>
            </a:solidFill>
            <a:ln w="9525">
              <a:solidFill>
                <a:sysClr val="windowText" lastClr="000000"/>
              </a:solidFill>
              <a:miter lim="800000"/>
              <a:headEnd/>
              <a:tailEnd/>
            </a:ln>
          </p:spPr>
          <p:txBody>
            <a:bodyPr wrap="none" lIns="68580" tIns="34290" rIns="68580" bIns="34290"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楷体_GB2312"/>
                <a:cs typeface="楷体_GB2312"/>
              </a:endParaRPr>
            </a:p>
          </p:txBody>
        </p:sp>
      </p:grpSp>
      <p:grpSp>
        <p:nvGrpSpPr>
          <p:cNvPr id="12" name="组合 2">
            <a:extLst>
              <a:ext uri="{FF2B5EF4-FFF2-40B4-BE49-F238E27FC236}">
                <a16:creationId xmlns:a16="http://schemas.microsoft.com/office/drawing/2014/main" id="{3AED1648-6E5C-4E80-A97C-41977663C17B}"/>
              </a:ext>
            </a:extLst>
          </p:cNvPr>
          <p:cNvGrpSpPr>
            <a:grpSpLocks/>
          </p:cNvGrpSpPr>
          <p:nvPr/>
        </p:nvGrpSpPr>
        <p:grpSpPr bwMode="auto">
          <a:xfrm>
            <a:off x="3091484" y="5413195"/>
            <a:ext cx="3960813" cy="1222375"/>
            <a:chOff x="2123728" y="3867894"/>
            <a:chExt cx="3960440" cy="1221407"/>
          </a:xfrm>
        </p:grpSpPr>
        <p:sp>
          <p:nvSpPr>
            <p:cNvPr id="13" name="Rectangle 35">
              <a:extLst>
                <a:ext uri="{FF2B5EF4-FFF2-40B4-BE49-F238E27FC236}">
                  <a16:creationId xmlns:a16="http://schemas.microsoft.com/office/drawing/2014/main" id="{7E8E0DB3-1BA0-4640-88CB-5C7C38EB5F87}"/>
                </a:ext>
              </a:extLst>
            </p:cNvPr>
            <p:cNvSpPr>
              <a:spLocks noChangeArrowheads="1"/>
            </p:cNvSpPr>
            <p:nvPr/>
          </p:nvSpPr>
          <p:spPr bwMode="auto">
            <a:xfrm>
              <a:off x="2761843" y="3867894"/>
              <a:ext cx="1307977" cy="1221407"/>
            </a:xfrm>
            <a:prstGeom prst="rect">
              <a:avLst/>
            </a:prstGeom>
            <a:solidFill>
              <a:schemeClr val="bg1"/>
            </a:solidFill>
            <a:ln w="25400">
              <a:solidFill>
                <a:sysClr val="windowText" lastClr="000000"/>
              </a:solidFill>
              <a:miter lim="800000"/>
              <a:headEnd/>
              <a:tailEnd/>
            </a:ln>
            <a:effectLst>
              <a:outerShdw blurRad="50800" dist="50800" dir="2700000" algn="ctr" rotWithShape="0">
                <a:schemeClr val="tx1">
                  <a:alpha val="40000"/>
                </a:schemeClr>
              </a:outerShdw>
            </a:effectLst>
          </p:spPr>
          <p:txBody>
            <a:bodyPr lIns="68580" tIns="0" rIns="68580" bIns="0"/>
            <a:lstStyle/>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20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x</a:t>
              </a:r>
              <a:r>
                <a:rPr kumimoji="0" lang="en-US" altLang="zh-CN" sz="20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20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20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3</a:t>
              </a:r>
              <a:endParaRPr kumimoji="0" lang="en-US" altLang="zh-CN" sz="20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endParaRP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20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20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14</a:t>
              </a:r>
              <a:r>
                <a:rPr kumimoji="0" lang="en-US" altLang="zh-CN" sz="20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20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20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20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20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20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1</a:t>
              </a:r>
              <a:r>
                <a:rPr kumimoji="0" lang="en-US" altLang="zh-CN" sz="20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20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20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20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20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2</a:t>
              </a:r>
              <a:r>
                <a:rPr kumimoji="0" lang="en-US" altLang="zh-CN" sz="20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20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20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14</a:t>
              </a:r>
              <a:endParaRPr kumimoji="0" lang="en-US" altLang="zh-CN" sz="20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endParaRP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20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20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20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20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1</a:t>
              </a:r>
              <a:r>
                <a:rPr kumimoji="0" lang="en-US" altLang="zh-CN" sz="20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20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x</a:t>
              </a:r>
              <a:r>
                <a:rPr kumimoji="0" lang="en-US" altLang="zh-CN" sz="20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p>
          </p:txBody>
        </p:sp>
        <p:sp>
          <p:nvSpPr>
            <p:cNvPr id="14" name="Rectangle 7">
              <a:extLst>
                <a:ext uri="{FF2B5EF4-FFF2-40B4-BE49-F238E27FC236}">
                  <a16:creationId xmlns:a16="http://schemas.microsoft.com/office/drawing/2014/main" id="{20BC2DF1-8163-4B86-817C-0F700EFB9806}"/>
                </a:ext>
              </a:extLst>
            </p:cNvPr>
            <p:cNvSpPr>
              <a:spLocks noChangeArrowheads="1"/>
            </p:cNvSpPr>
            <p:nvPr/>
          </p:nvSpPr>
          <p:spPr bwMode="auto">
            <a:xfrm>
              <a:off x="2123728" y="3867894"/>
              <a:ext cx="449263" cy="325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68580" tIns="34290" rIns="68580" bIns="34290"/>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marL="0" marR="0" lvl="0" indent="0" algn="just" defTabSz="914400" eaLnBrk="0" fontAlgn="base" latinLnBrk="0" hangingPunct="0">
                <a:lnSpc>
                  <a:spcPct val="100000"/>
                </a:lnSpc>
                <a:spcBef>
                  <a:spcPct val="0"/>
                </a:spcBef>
                <a:spcAft>
                  <a:spcPct val="0"/>
                </a:spcAft>
                <a:buClrTx/>
                <a:buSzTx/>
                <a:buFontTx/>
                <a:buNone/>
                <a:tabLst/>
                <a:defRPr/>
              </a:pPr>
              <a:r>
                <a:rPr kumimoji="0" lang="en-US" altLang="zh-CN" sz="2000" b="1" i="1"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rPr>
                <a:t>B</a:t>
              </a:r>
              <a:r>
                <a:rPr kumimoji="0" lang="en-US" altLang="zh-CN" sz="2000" b="1" i="0" u="none" strike="noStrike" kern="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rPr>
                <a:t>6</a:t>
              </a:r>
              <a:endParaRPr kumimoji="0" lang="en-US" altLang="zh-CN" sz="2000" b="1" i="0"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endParaRPr>
            </a:p>
          </p:txBody>
        </p:sp>
        <p:sp>
          <p:nvSpPr>
            <p:cNvPr id="15" name="Rectangle 35">
              <a:extLst>
                <a:ext uri="{FF2B5EF4-FFF2-40B4-BE49-F238E27FC236}">
                  <a16:creationId xmlns:a16="http://schemas.microsoft.com/office/drawing/2014/main" id="{9840D6F7-3F80-45DA-99C6-C4289C6FE64D}"/>
                </a:ext>
              </a:extLst>
            </p:cNvPr>
            <p:cNvSpPr>
              <a:spLocks noChangeArrowheads="1"/>
            </p:cNvSpPr>
            <p:nvPr/>
          </p:nvSpPr>
          <p:spPr bwMode="auto">
            <a:xfrm>
              <a:off x="4776191" y="3867894"/>
              <a:ext cx="1307977" cy="1221407"/>
            </a:xfrm>
            <a:prstGeom prst="rect">
              <a:avLst/>
            </a:prstGeom>
            <a:solidFill>
              <a:schemeClr val="bg1"/>
            </a:solidFill>
            <a:ln w="25400">
              <a:solidFill>
                <a:sysClr val="windowText" lastClr="000000"/>
              </a:solidFill>
              <a:miter lim="800000"/>
              <a:headEnd/>
              <a:tailEnd/>
            </a:ln>
            <a:effectLst>
              <a:outerShdw blurRad="50800" dist="50800" dir="2700000" algn="ctr" rotWithShape="0">
                <a:schemeClr val="tx1">
                  <a:alpha val="40000"/>
                </a:schemeClr>
              </a:outerShdw>
            </a:effectLst>
          </p:spPr>
          <p:txBody>
            <a:bodyPr lIns="68580" tIns="0" rIns="68580" bIns="0"/>
            <a:lstStyle/>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20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x</a:t>
              </a:r>
              <a:r>
                <a:rPr kumimoji="0" lang="en-US" altLang="zh-CN" sz="20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20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20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3</a:t>
              </a:r>
              <a:endParaRPr kumimoji="0" lang="en-US" altLang="zh-CN" sz="20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endParaRP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20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20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14</a:t>
              </a:r>
              <a:r>
                <a:rPr kumimoji="0" lang="en-US" altLang="zh-CN" sz="20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20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20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20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20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20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1</a:t>
              </a:r>
              <a:r>
                <a:rPr kumimoji="0" lang="en-US" altLang="zh-CN" sz="20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20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20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20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20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2</a:t>
              </a:r>
              <a:r>
                <a:rPr kumimoji="0" lang="en-US" altLang="zh-CN" sz="20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20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20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14</a:t>
              </a:r>
              <a:endParaRPr kumimoji="0" lang="en-US" altLang="zh-CN" sz="20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endParaRP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20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20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20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20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1</a:t>
              </a:r>
              <a:r>
                <a:rPr kumimoji="0" lang="en-US" altLang="zh-CN" sz="20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2000" b="1" i="1" u="none" strike="noStrike" kern="0" cap="none" spc="0" normalizeH="0" baseline="0" noProof="0" dirty="0">
                  <a:ln>
                    <a:noFill/>
                  </a:ln>
                  <a:solidFill>
                    <a:srgbClr val="FF0000"/>
                  </a:solidFill>
                  <a:effectLst/>
                  <a:uLnTx/>
                  <a:uFillTx/>
                  <a:latin typeface="Times New Roman" pitchFamily="18" charset="0"/>
                  <a:ea typeface="宋体" panose="02010600030101010101" pitchFamily="2" charset="-122"/>
                </a:rPr>
                <a:t>t</a:t>
              </a:r>
              <a:r>
                <a:rPr kumimoji="0" lang="en-US" altLang="zh-CN" sz="2000" b="1" i="1" u="none" strike="noStrike" kern="0" cap="none" spc="0" normalizeH="0" baseline="-25000" noProof="0" dirty="0">
                  <a:ln>
                    <a:noFill/>
                  </a:ln>
                  <a:solidFill>
                    <a:srgbClr val="FF0000"/>
                  </a:solidFill>
                  <a:effectLst/>
                  <a:uLnTx/>
                  <a:uFillTx/>
                  <a:latin typeface="Times New Roman" pitchFamily="18" charset="0"/>
                  <a:ea typeface="宋体" panose="02010600030101010101" pitchFamily="2" charset="-122"/>
                </a:rPr>
                <a:t>3</a:t>
              </a:r>
              <a:endParaRPr kumimoji="0" lang="en-US" altLang="zh-CN" sz="2000" b="1" i="1" u="none" strike="noStrike" kern="0" cap="none" spc="0" normalizeH="0" baseline="0" noProof="0" dirty="0">
                <a:ln>
                  <a:noFill/>
                </a:ln>
                <a:solidFill>
                  <a:srgbClr val="FF0000"/>
                </a:solidFill>
                <a:effectLst/>
                <a:uLnTx/>
                <a:uFillTx/>
                <a:latin typeface="Times New Roman" pitchFamily="18" charset="0"/>
                <a:ea typeface="宋体" panose="02010600030101010101" pitchFamily="2" charset="-122"/>
              </a:endParaRP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20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p>
          </p:txBody>
        </p:sp>
        <p:sp>
          <p:nvSpPr>
            <p:cNvPr id="16" name="AutoShape 8">
              <a:extLst>
                <a:ext uri="{FF2B5EF4-FFF2-40B4-BE49-F238E27FC236}">
                  <a16:creationId xmlns:a16="http://schemas.microsoft.com/office/drawing/2014/main" id="{BD6864A7-1795-45BF-995C-C6588F6F60E8}"/>
                </a:ext>
              </a:extLst>
            </p:cNvPr>
            <p:cNvSpPr>
              <a:spLocks noChangeArrowheads="1"/>
            </p:cNvSpPr>
            <p:nvPr/>
          </p:nvSpPr>
          <p:spPr bwMode="auto">
            <a:xfrm>
              <a:off x="4139663" y="4319974"/>
              <a:ext cx="593669" cy="268075"/>
            </a:xfrm>
            <a:prstGeom prst="rightArrow">
              <a:avLst>
                <a:gd name="adj1" fmla="val 50000"/>
                <a:gd name="adj2" fmla="val 55325"/>
              </a:avLst>
            </a:prstGeom>
            <a:solidFill>
              <a:schemeClr val="bg1"/>
            </a:solidFill>
            <a:ln w="9525">
              <a:solidFill>
                <a:sysClr val="windowText" lastClr="000000"/>
              </a:solidFill>
              <a:miter lim="800000"/>
              <a:headEnd/>
              <a:tailEnd/>
            </a:ln>
          </p:spPr>
          <p:txBody>
            <a:bodyPr wrap="none" lIns="68580" tIns="34290" rIns="68580" bIns="34290"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楷体_GB2312"/>
                <a:cs typeface="楷体_GB2312"/>
              </a:endParaRPr>
            </a:p>
          </p:txBody>
        </p:sp>
      </p:grpSp>
    </p:spTree>
    <p:extLst>
      <p:ext uri="{BB962C8B-B14F-4D97-AF65-F5344CB8AC3E}">
        <p14:creationId xmlns:p14="http://schemas.microsoft.com/office/powerpoint/2010/main" val="734228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9"/>
                                        </p:tgtEl>
                                        <p:attrNameLst>
                                          <p:attrName>style.visibility</p:attrName>
                                        </p:attrNameLst>
                                      </p:cBhvr>
                                      <p:to>
                                        <p:strVal val="visible"/>
                                      </p:to>
                                    </p:set>
                                    <p:anim calcmode="lin" valueType="num">
                                      <p:cBhvr>
                                        <p:cTn id="14" dur="500" fill="hold"/>
                                        <p:tgtEl>
                                          <p:spTgt spid="9"/>
                                        </p:tgtEl>
                                        <p:attrNameLst>
                                          <p:attrName>ppt_w</p:attrName>
                                        </p:attrNameLst>
                                      </p:cBhvr>
                                      <p:tavLst>
                                        <p:tav tm="0">
                                          <p:val>
                                            <p:fltVal val="0"/>
                                          </p:val>
                                        </p:tav>
                                        <p:tav tm="100000">
                                          <p:val>
                                            <p:strVal val="#ppt_w"/>
                                          </p:val>
                                        </p:tav>
                                      </p:tavLst>
                                    </p:anim>
                                    <p:anim calcmode="lin" valueType="num">
                                      <p:cBhvr>
                                        <p:cTn id="15" dur="500" fill="hold"/>
                                        <p:tgtEl>
                                          <p:spTgt spid="9"/>
                                        </p:tgtEl>
                                        <p:attrNameLst>
                                          <p:attrName>ppt_h</p:attrName>
                                        </p:attrNameLst>
                                      </p:cBhvr>
                                      <p:tavLst>
                                        <p:tav tm="0">
                                          <p:val>
                                            <p:fltVal val="0"/>
                                          </p:val>
                                        </p:tav>
                                        <p:tav tm="100000">
                                          <p:val>
                                            <p:strVal val="#ppt_h"/>
                                          </p:val>
                                        </p:tav>
                                      </p:tavLst>
                                    </p:anim>
                                    <p:animEffect transition="in" filter="fade">
                                      <p:cBhvr>
                                        <p:cTn id="16" dur="500"/>
                                        <p:tgtEl>
                                          <p:spTgt spid="9"/>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12"/>
                                        </p:tgtEl>
                                        <p:attrNameLst>
                                          <p:attrName>style.visibility</p:attrName>
                                        </p:attrNameLst>
                                      </p:cBhvr>
                                      <p:to>
                                        <p:strVal val="visible"/>
                                      </p:to>
                                    </p:set>
                                    <p:anim calcmode="lin" valueType="num">
                                      <p:cBhvr>
                                        <p:cTn id="21" dur="500" fill="hold"/>
                                        <p:tgtEl>
                                          <p:spTgt spid="12"/>
                                        </p:tgtEl>
                                        <p:attrNameLst>
                                          <p:attrName>ppt_w</p:attrName>
                                        </p:attrNameLst>
                                      </p:cBhvr>
                                      <p:tavLst>
                                        <p:tav tm="0">
                                          <p:val>
                                            <p:fltVal val="0"/>
                                          </p:val>
                                        </p:tav>
                                        <p:tav tm="100000">
                                          <p:val>
                                            <p:strVal val="#ppt_w"/>
                                          </p:val>
                                        </p:tav>
                                      </p:tavLst>
                                    </p:anim>
                                    <p:anim calcmode="lin" valueType="num">
                                      <p:cBhvr>
                                        <p:cTn id="22" dur="500" fill="hold"/>
                                        <p:tgtEl>
                                          <p:spTgt spid="12"/>
                                        </p:tgtEl>
                                        <p:attrNameLst>
                                          <p:attrName>ppt_h</p:attrName>
                                        </p:attrNameLst>
                                      </p:cBhvr>
                                      <p:tavLst>
                                        <p:tav tm="0">
                                          <p:val>
                                            <p:fltVal val="0"/>
                                          </p:val>
                                        </p:tav>
                                        <p:tav tm="100000">
                                          <p:val>
                                            <p:strVal val="#ppt_h"/>
                                          </p:val>
                                        </p:tav>
                                      </p:tavLst>
                                    </p:anim>
                                    <p:animEffect transition="in" filter="fade">
                                      <p:cBhvr>
                                        <p:cTn id="23" dur="500"/>
                                        <p:tgtEl>
                                          <p:spTgt spid="12"/>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xit" presetSubtype="32" fill="hold" nodeType="clickEffect">
                                  <p:stCondLst>
                                    <p:cond delay="0"/>
                                  </p:stCondLst>
                                  <p:childTnLst>
                                    <p:anim calcmode="lin" valueType="num">
                                      <p:cBhvr>
                                        <p:cTn id="27" dur="500"/>
                                        <p:tgtEl>
                                          <p:spTgt spid="12"/>
                                        </p:tgtEl>
                                        <p:attrNameLst>
                                          <p:attrName>ppt_w</p:attrName>
                                        </p:attrNameLst>
                                      </p:cBhvr>
                                      <p:tavLst>
                                        <p:tav tm="0">
                                          <p:val>
                                            <p:strVal val="ppt_w"/>
                                          </p:val>
                                        </p:tav>
                                        <p:tav tm="100000">
                                          <p:val>
                                            <p:fltVal val="0"/>
                                          </p:val>
                                        </p:tav>
                                      </p:tavLst>
                                    </p:anim>
                                    <p:anim calcmode="lin" valueType="num">
                                      <p:cBhvr>
                                        <p:cTn id="28" dur="500"/>
                                        <p:tgtEl>
                                          <p:spTgt spid="12"/>
                                        </p:tgtEl>
                                        <p:attrNameLst>
                                          <p:attrName>ppt_h</p:attrName>
                                        </p:attrNameLst>
                                      </p:cBhvr>
                                      <p:tavLst>
                                        <p:tav tm="0">
                                          <p:val>
                                            <p:strVal val="ppt_h"/>
                                          </p:val>
                                        </p:tav>
                                        <p:tav tm="100000">
                                          <p:val>
                                            <p:fltVal val="0"/>
                                          </p:val>
                                        </p:tav>
                                      </p:tavLst>
                                    </p:anim>
                                    <p:animEffect transition="out" filter="fade">
                                      <p:cBhvr>
                                        <p:cTn id="29" dur="500"/>
                                        <p:tgtEl>
                                          <p:spTgt spid="12"/>
                                        </p:tgtEl>
                                      </p:cBhvr>
                                    </p:animEffect>
                                    <p:set>
                                      <p:cBhvr>
                                        <p:cTn id="30" dur="1" fill="hold">
                                          <p:stCondLst>
                                            <p:cond delay="499"/>
                                          </p:stCondLst>
                                        </p:cTn>
                                        <p:tgtEl>
                                          <p:spTgt spid="12"/>
                                        </p:tgtEl>
                                        <p:attrNameLst>
                                          <p:attrName>style.visibility</p:attrName>
                                        </p:attrNameLst>
                                      </p:cBhvr>
                                      <p:to>
                                        <p:strVal val="hidden"/>
                                      </p:to>
                                    </p:set>
                                  </p:childTnLst>
                                </p:cTn>
                              </p:par>
                              <p:par>
                                <p:cTn id="31" presetID="53" presetClass="exit" presetSubtype="32" fill="hold" nodeType="withEffect">
                                  <p:stCondLst>
                                    <p:cond delay="0"/>
                                  </p:stCondLst>
                                  <p:childTnLst>
                                    <p:anim calcmode="lin" valueType="num">
                                      <p:cBhvr>
                                        <p:cTn id="32" dur="500"/>
                                        <p:tgtEl>
                                          <p:spTgt spid="6"/>
                                        </p:tgtEl>
                                        <p:attrNameLst>
                                          <p:attrName>ppt_w</p:attrName>
                                        </p:attrNameLst>
                                      </p:cBhvr>
                                      <p:tavLst>
                                        <p:tav tm="0">
                                          <p:val>
                                            <p:strVal val="ppt_w"/>
                                          </p:val>
                                        </p:tav>
                                        <p:tav tm="100000">
                                          <p:val>
                                            <p:fltVal val="0"/>
                                          </p:val>
                                        </p:tav>
                                      </p:tavLst>
                                    </p:anim>
                                    <p:anim calcmode="lin" valueType="num">
                                      <p:cBhvr>
                                        <p:cTn id="33" dur="500"/>
                                        <p:tgtEl>
                                          <p:spTgt spid="6"/>
                                        </p:tgtEl>
                                        <p:attrNameLst>
                                          <p:attrName>ppt_h</p:attrName>
                                        </p:attrNameLst>
                                      </p:cBhvr>
                                      <p:tavLst>
                                        <p:tav tm="0">
                                          <p:val>
                                            <p:strVal val="ppt_h"/>
                                          </p:val>
                                        </p:tav>
                                        <p:tav tm="100000">
                                          <p:val>
                                            <p:fltVal val="0"/>
                                          </p:val>
                                        </p:tav>
                                      </p:tavLst>
                                    </p:anim>
                                    <p:animEffect transition="out" filter="fade">
                                      <p:cBhvr>
                                        <p:cTn id="34" dur="500"/>
                                        <p:tgtEl>
                                          <p:spTgt spid="6"/>
                                        </p:tgtEl>
                                      </p:cBhvr>
                                    </p:animEffect>
                                    <p:set>
                                      <p:cBhvr>
                                        <p:cTn id="35" dur="1" fill="hold">
                                          <p:stCondLst>
                                            <p:cond delay="499"/>
                                          </p:stCondLst>
                                        </p:cTn>
                                        <p:tgtEl>
                                          <p:spTgt spid="6"/>
                                        </p:tgtEl>
                                        <p:attrNameLst>
                                          <p:attrName>style.visibility</p:attrName>
                                        </p:attrNameLst>
                                      </p:cBhvr>
                                      <p:to>
                                        <p:strVal val="hidden"/>
                                      </p:to>
                                    </p:set>
                                  </p:childTnLst>
                                </p:cTn>
                              </p:par>
                              <p:par>
                                <p:cTn id="36" presetID="53" presetClass="exit" presetSubtype="32" fill="hold" nodeType="withEffect">
                                  <p:stCondLst>
                                    <p:cond delay="0"/>
                                  </p:stCondLst>
                                  <p:childTnLst>
                                    <p:anim calcmode="lin" valueType="num">
                                      <p:cBhvr>
                                        <p:cTn id="37" dur="500"/>
                                        <p:tgtEl>
                                          <p:spTgt spid="9"/>
                                        </p:tgtEl>
                                        <p:attrNameLst>
                                          <p:attrName>ppt_w</p:attrName>
                                        </p:attrNameLst>
                                      </p:cBhvr>
                                      <p:tavLst>
                                        <p:tav tm="0">
                                          <p:val>
                                            <p:strVal val="ppt_w"/>
                                          </p:val>
                                        </p:tav>
                                        <p:tav tm="100000">
                                          <p:val>
                                            <p:fltVal val="0"/>
                                          </p:val>
                                        </p:tav>
                                      </p:tavLst>
                                    </p:anim>
                                    <p:anim calcmode="lin" valueType="num">
                                      <p:cBhvr>
                                        <p:cTn id="38" dur="500"/>
                                        <p:tgtEl>
                                          <p:spTgt spid="9"/>
                                        </p:tgtEl>
                                        <p:attrNameLst>
                                          <p:attrName>ppt_h</p:attrName>
                                        </p:attrNameLst>
                                      </p:cBhvr>
                                      <p:tavLst>
                                        <p:tav tm="0">
                                          <p:val>
                                            <p:strVal val="ppt_h"/>
                                          </p:val>
                                        </p:tav>
                                        <p:tav tm="100000">
                                          <p:val>
                                            <p:fltVal val="0"/>
                                          </p:val>
                                        </p:tav>
                                      </p:tavLst>
                                    </p:anim>
                                    <p:animEffect transition="out" filter="fade">
                                      <p:cBhvr>
                                        <p:cTn id="39" dur="500"/>
                                        <p:tgtEl>
                                          <p:spTgt spid="9"/>
                                        </p:tgtEl>
                                      </p:cBhvr>
                                    </p:animEffect>
                                    <p:set>
                                      <p:cBhvr>
                                        <p:cTn id="40"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D02522-B8AC-4CC7-B9BA-D679A4C07869}"/>
              </a:ext>
            </a:extLst>
          </p:cNvPr>
          <p:cNvSpPr>
            <a:spLocks noGrp="1"/>
          </p:cNvSpPr>
          <p:nvPr>
            <p:ph type="title"/>
          </p:nvPr>
        </p:nvSpPr>
        <p:spPr/>
        <p:txBody>
          <a:bodyPr/>
          <a:lstStyle/>
          <a:p>
            <a:r>
              <a:rPr lang="en-US" altLang="zh-CN" dirty="0"/>
              <a:t>10.2.3   </a:t>
            </a:r>
            <a:r>
              <a:rPr lang="zh-CN" altLang="en-US" dirty="0"/>
              <a:t>常用的优化方法</a:t>
            </a:r>
          </a:p>
        </p:txBody>
      </p:sp>
      <p:sp>
        <p:nvSpPr>
          <p:cNvPr id="3" name="内容占位符 2">
            <a:extLst>
              <a:ext uri="{FF2B5EF4-FFF2-40B4-BE49-F238E27FC236}">
                <a16:creationId xmlns:a16="http://schemas.microsoft.com/office/drawing/2014/main" id="{B0499D04-0D65-4453-AE90-F9BC1C3774CC}"/>
              </a:ext>
            </a:extLst>
          </p:cNvPr>
          <p:cNvSpPr>
            <a:spLocks noGrp="1"/>
          </p:cNvSpPr>
          <p:nvPr>
            <p:ph idx="1"/>
          </p:nvPr>
        </p:nvSpPr>
        <p:spPr>
          <a:xfrm>
            <a:off x="487822" y="942764"/>
            <a:ext cx="11442240" cy="4383616"/>
          </a:xfrm>
        </p:spPr>
        <p:txBody>
          <a:bodyPr>
            <a:normAutofit fontScale="92500" lnSpcReduction="10000"/>
          </a:bodyPr>
          <a:lstStyle/>
          <a:p>
            <a:pPr marL="0" indent="0">
              <a:buNone/>
            </a:pPr>
            <a:r>
              <a:rPr lang="zh-CN" altLang="en-US" sz="2800" dirty="0">
                <a:solidFill>
                  <a:srgbClr val="244B61"/>
                </a:solidFill>
                <a:latin typeface="微软雅黑" panose="020B0503020204020204" pitchFamily="34" charset="-122"/>
                <a:ea typeface="微软雅黑" panose="020B0503020204020204" pitchFamily="34" charset="-122"/>
                <a:cs typeface="Times New Roman" panose="02020603050405020304" pitchFamily="18" charset="0"/>
              </a:rPr>
              <a:t>删除无用代码</a:t>
            </a:r>
            <a:endParaRPr lang="en-US" altLang="zh-CN" sz="2800" dirty="0">
              <a:solidFill>
                <a:srgbClr val="244B61"/>
              </a:solidFill>
              <a:latin typeface="微软雅黑" panose="020B0503020204020204" pitchFamily="34" charset="-122"/>
              <a:ea typeface="微软雅黑" panose="020B0503020204020204" pitchFamily="34" charset="-122"/>
              <a:cs typeface="Times New Roman" panose="02020603050405020304" pitchFamily="18" charset="0"/>
            </a:endParaRPr>
          </a:p>
          <a:p>
            <a:r>
              <a:rPr lang="zh-CN" altLang="en-US" dirty="0">
                <a:solidFill>
                  <a:srgbClr val="C00000"/>
                </a:solidFill>
              </a:rPr>
              <a:t>复制传播</a:t>
            </a:r>
          </a:p>
          <a:p>
            <a:r>
              <a:rPr lang="zh-CN" altLang="en-US" dirty="0"/>
              <a:t>常用的</a:t>
            </a:r>
            <a:r>
              <a:rPr lang="zh-CN" altLang="en-US" dirty="0">
                <a:solidFill>
                  <a:srgbClr val="0000FF"/>
                </a:solidFill>
              </a:rPr>
              <a:t>公共子表达式</a:t>
            </a:r>
            <a:r>
              <a:rPr lang="zh-CN" altLang="en-US" dirty="0"/>
              <a:t>消除算法和其它一些优化算法会引入一些</a:t>
            </a:r>
            <a:r>
              <a:rPr lang="zh-CN" altLang="en-US" dirty="0">
                <a:solidFill>
                  <a:srgbClr val="0000FF"/>
                </a:solidFill>
              </a:rPr>
              <a:t>复制语句</a:t>
            </a:r>
            <a:r>
              <a:rPr lang="en-US" altLang="zh-CN" dirty="0"/>
              <a:t>(</a:t>
            </a:r>
            <a:r>
              <a:rPr lang="zh-CN" altLang="en-US" dirty="0"/>
              <a:t>形如</a:t>
            </a:r>
            <a:r>
              <a:rPr lang="en-US" altLang="zh-CN" dirty="0"/>
              <a:t>x = y</a:t>
            </a:r>
            <a:r>
              <a:rPr lang="zh-CN" altLang="en-US" dirty="0"/>
              <a:t>的赋值语句</a:t>
            </a:r>
            <a:r>
              <a:rPr lang="en-US" altLang="zh-CN" dirty="0"/>
              <a:t>)</a:t>
            </a:r>
          </a:p>
          <a:p>
            <a:r>
              <a:rPr lang="zh-CN" altLang="en-US" dirty="0"/>
              <a:t>复制传播：在复制语句</a:t>
            </a:r>
            <a:r>
              <a:rPr lang="en-US" altLang="zh-CN" dirty="0"/>
              <a:t>x = y</a:t>
            </a:r>
            <a:r>
              <a:rPr lang="zh-CN" altLang="en-US" dirty="0"/>
              <a:t>之后尽可能地用</a:t>
            </a:r>
            <a:r>
              <a:rPr lang="en-US" altLang="zh-CN" dirty="0"/>
              <a:t>y</a:t>
            </a:r>
            <a:r>
              <a:rPr lang="zh-CN" altLang="en-US" dirty="0"/>
              <a:t>代替</a:t>
            </a:r>
            <a:r>
              <a:rPr lang="en-US" altLang="zh-CN" dirty="0"/>
              <a:t>x</a:t>
            </a:r>
          </a:p>
          <a:p>
            <a:r>
              <a:rPr lang="zh-CN" altLang="en-US" dirty="0"/>
              <a:t>复制传播给</a:t>
            </a:r>
            <a:r>
              <a:rPr lang="zh-CN" altLang="en-US" dirty="0">
                <a:solidFill>
                  <a:srgbClr val="C00000"/>
                </a:solidFill>
              </a:rPr>
              <a:t>删除无用代码</a:t>
            </a:r>
            <a:r>
              <a:rPr lang="zh-CN" altLang="en-US" dirty="0"/>
              <a:t>带来机会</a:t>
            </a:r>
          </a:p>
          <a:p>
            <a:r>
              <a:rPr lang="zh-CN" altLang="en-US" dirty="0"/>
              <a:t>无用代码</a:t>
            </a:r>
            <a:r>
              <a:rPr lang="en-US" altLang="zh-CN" dirty="0"/>
              <a:t>(</a:t>
            </a:r>
            <a:r>
              <a:rPr lang="zh-CN" altLang="en-US" dirty="0">
                <a:solidFill>
                  <a:srgbClr val="C00000"/>
                </a:solidFill>
              </a:rPr>
              <a:t>死代码</a:t>
            </a:r>
            <a:r>
              <a:rPr lang="en-US" altLang="zh-CN" dirty="0"/>
              <a:t>Dead-Code ) </a:t>
            </a:r>
            <a:r>
              <a:rPr lang="zh-CN" altLang="en-US" dirty="0"/>
              <a:t>：其计算结果永远不会被使用的语句</a:t>
            </a:r>
          </a:p>
          <a:p>
            <a:endParaRPr lang="en-US" altLang="zh-CN" dirty="0"/>
          </a:p>
        </p:txBody>
      </p:sp>
    </p:spTree>
    <p:extLst>
      <p:ext uri="{BB962C8B-B14F-4D97-AF65-F5344CB8AC3E}">
        <p14:creationId xmlns:p14="http://schemas.microsoft.com/office/powerpoint/2010/main" val="353519155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D02522-B8AC-4CC7-B9BA-D679A4C07869}"/>
              </a:ext>
            </a:extLst>
          </p:cNvPr>
          <p:cNvSpPr>
            <a:spLocks noGrp="1"/>
          </p:cNvSpPr>
          <p:nvPr>
            <p:ph type="title"/>
          </p:nvPr>
        </p:nvSpPr>
        <p:spPr/>
        <p:txBody>
          <a:bodyPr/>
          <a:lstStyle/>
          <a:p>
            <a:r>
              <a:rPr lang="en-US" altLang="zh-CN" dirty="0"/>
              <a:t>10.2.3   </a:t>
            </a:r>
            <a:r>
              <a:rPr lang="zh-CN" altLang="en-US" dirty="0"/>
              <a:t>常用的优化方法</a:t>
            </a:r>
          </a:p>
        </p:txBody>
      </p:sp>
      <p:sp>
        <p:nvSpPr>
          <p:cNvPr id="3" name="内容占位符 2">
            <a:extLst>
              <a:ext uri="{FF2B5EF4-FFF2-40B4-BE49-F238E27FC236}">
                <a16:creationId xmlns:a16="http://schemas.microsoft.com/office/drawing/2014/main" id="{B0499D04-0D65-4453-AE90-F9BC1C3774CC}"/>
              </a:ext>
            </a:extLst>
          </p:cNvPr>
          <p:cNvSpPr>
            <a:spLocks noGrp="1"/>
          </p:cNvSpPr>
          <p:nvPr>
            <p:ph idx="1"/>
          </p:nvPr>
        </p:nvSpPr>
        <p:spPr>
          <a:xfrm>
            <a:off x="487822" y="942764"/>
            <a:ext cx="1751795" cy="793271"/>
          </a:xfrm>
        </p:spPr>
        <p:txBody>
          <a:bodyPr/>
          <a:lstStyle/>
          <a:p>
            <a:r>
              <a:rPr lang="zh-CN" altLang="en-US" dirty="0"/>
              <a:t>例</a:t>
            </a:r>
          </a:p>
        </p:txBody>
      </p:sp>
      <p:sp>
        <p:nvSpPr>
          <p:cNvPr id="5" name="Rectangle 35">
            <a:extLst>
              <a:ext uri="{FF2B5EF4-FFF2-40B4-BE49-F238E27FC236}">
                <a16:creationId xmlns:a16="http://schemas.microsoft.com/office/drawing/2014/main" id="{8E92510B-4375-444A-8F22-0AE624590326}"/>
              </a:ext>
            </a:extLst>
          </p:cNvPr>
          <p:cNvSpPr>
            <a:spLocks noChangeArrowheads="1"/>
          </p:cNvSpPr>
          <p:nvPr/>
        </p:nvSpPr>
        <p:spPr bwMode="auto">
          <a:xfrm>
            <a:off x="7504803" y="3533563"/>
            <a:ext cx="1308100" cy="2214562"/>
          </a:xfrm>
          <a:prstGeom prst="rect">
            <a:avLst/>
          </a:prstGeom>
          <a:solidFill>
            <a:schemeClr val="bg1"/>
          </a:solidFill>
          <a:ln w="25400">
            <a:solidFill>
              <a:sysClr val="windowText" lastClr="000000"/>
            </a:solidFill>
            <a:miter lim="800000"/>
            <a:headEnd/>
            <a:tailEnd/>
          </a:ln>
          <a:effectLst>
            <a:outerShdw blurRad="50800" dist="50800" dir="2700000" algn="ctr" rotWithShape="0">
              <a:schemeClr val="tx1">
                <a:alpha val="40000"/>
              </a:schemeClr>
            </a:outerShdw>
          </a:effectLst>
        </p:spPr>
        <p:txBody>
          <a:bodyPr lIns="68580" tIns="0" rIns="68580" bIns="0"/>
          <a:lstStyle/>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x</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3</a:t>
            </a:r>
            <a:endPar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endParaRP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14</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1</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2</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14</a:t>
            </a:r>
            <a:endPar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endParaRP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1</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3</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p>
        </p:txBody>
      </p:sp>
      <p:sp>
        <p:nvSpPr>
          <p:cNvPr id="7" name="Rectangle 33">
            <a:extLst>
              <a:ext uri="{FF2B5EF4-FFF2-40B4-BE49-F238E27FC236}">
                <a16:creationId xmlns:a16="http://schemas.microsoft.com/office/drawing/2014/main" id="{C753F15E-186B-405C-A579-2F7B681D2678}"/>
              </a:ext>
            </a:extLst>
          </p:cNvPr>
          <p:cNvSpPr>
            <a:spLocks noChangeArrowheads="1"/>
          </p:cNvSpPr>
          <p:nvPr/>
        </p:nvSpPr>
        <p:spPr bwMode="auto">
          <a:xfrm>
            <a:off x="2859778" y="3397038"/>
            <a:ext cx="1189037" cy="2403475"/>
          </a:xfrm>
          <a:prstGeom prst="rect">
            <a:avLst/>
          </a:prstGeom>
          <a:solidFill>
            <a:schemeClr val="bg1"/>
          </a:solidFill>
          <a:ln w="25400">
            <a:solidFill>
              <a:sysClr val="windowText" lastClr="000000"/>
            </a:solidFill>
            <a:miter lim="800000"/>
            <a:headEnd/>
            <a:tailEnd/>
          </a:ln>
          <a:effectLst>
            <a:outerShdw blurRad="50800" dist="50800" dir="2700000" algn="ctr" rotWithShape="0">
              <a:schemeClr val="tx1">
                <a:alpha val="40000"/>
              </a:schemeClr>
            </a:outerShdw>
          </a:effectLst>
        </p:spPr>
        <p:txBody>
          <a:bodyPr lIns="68580" tIns="0" rIns="68580" bIns="0"/>
          <a:lstStyle/>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x</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3</a:t>
            </a:r>
            <a:endPar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endParaRP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2</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5</a:t>
            </a:r>
            <a:endPar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endParaRP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4</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3</a:t>
            </a:r>
            <a:endPar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endParaRP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0" u="none" strike="noStrike" kern="0" cap="none" spc="0" normalizeH="0" baseline="0" noProof="0" dirty="0" err="1">
                <a:ln>
                  <a:noFill/>
                </a:ln>
                <a:solidFill>
                  <a:prstClr val="black"/>
                </a:solidFill>
                <a:effectLst/>
                <a:uLnTx/>
                <a:uFillTx/>
                <a:latin typeface="Times New Roman" pitchFamily="18" charset="0"/>
                <a:ea typeface="宋体" panose="02010600030101010101" pitchFamily="2" charset="-122"/>
              </a:rPr>
              <a:t>goto</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B</a:t>
            </a:r>
            <a:r>
              <a:rPr kumimoji="0" lang="en-US" altLang="zh-CN" sz="1800" b="1" i="0"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2</a:t>
            </a:r>
          </a:p>
        </p:txBody>
      </p:sp>
      <p:sp>
        <p:nvSpPr>
          <p:cNvPr id="9" name="Rectangle 4">
            <a:extLst>
              <a:ext uri="{FF2B5EF4-FFF2-40B4-BE49-F238E27FC236}">
                <a16:creationId xmlns:a16="http://schemas.microsoft.com/office/drawing/2014/main" id="{017A94F5-0E95-423A-86FA-147642E11D1B}"/>
              </a:ext>
            </a:extLst>
          </p:cNvPr>
          <p:cNvSpPr>
            <a:spLocks noChangeArrowheads="1"/>
          </p:cNvSpPr>
          <p:nvPr/>
        </p:nvSpPr>
        <p:spPr bwMode="auto">
          <a:xfrm>
            <a:off x="4937815" y="1319000"/>
            <a:ext cx="1693863" cy="814388"/>
          </a:xfrm>
          <a:prstGeom prst="rect">
            <a:avLst/>
          </a:prstGeom>
          <a:solidFill>
            <a:schemeClr val="bg1"/>
          </a:solidFill>
          <a:ln w="25400">
            <a:solidFill>
              <a:sysClr val="windowText" lastClr="000000"/>
            </a:solidFill>
            <a:miter lim="800000"/>
            <a:headEnd/>
            <a:tailEnd/>
          </a:ln>
          <a:effectLst>
            <a:outerShdw blurRad="50800" dist="50800" dir="2700000" algn="ctr" rotWithShape="0">
              <a:schemeClr val="tx1">
                <a:alpha val="40000"/>
              </a:schemeClr>
            </a:outerShdw>
          </a:effectLst>
        </p:spPr>
        <p:txBody>
          <a:bodyPr lIns="68580" tIns="27000" rIns="68580" bIns="0"/>
          <a:lstStyle/>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err="1">
                <a:ln>
                  <a:noFill/>
                </a:ln>
                <a:solidFill>
                  <a:prstClr val="black"/>
                </a:solidFill>
                <a:effectLst/>
                <a:uLnTx/>
                <a:uFillTx/>
                <a:latin typeface="Times New Roman" pitchFamily="18" charset="0"/>
                <a:ea typeface="宋体" panose="02010600030101010101" pitchFamily="2" charset="-122"/>
              </a:rPr>
              <a:t>i</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m </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sym typeface="Symbol" pitchFamily="18" charset="2"/>
              </a:rPr>
              <a:t></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1</a:t>
            </a:r>
          </a:p>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j</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n</a:t>
            </a:r>
          </a:p>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1</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4 </a:t>
            </a:r>
            <a:r>
              <a:rPr kumimoji="0" lang="en-US" altLang="zh-CN" sz="1800" b="1" i="0" u="none" strike="noStrike" kern="0" cap="none" spc="0" normalizeH="0" baseline="0" noProof="0" dirty="0">
                <a:ln>
                  <a:noFill/>
                </a:ln>
                <a:solidFill>
                  <a:prstClr val="black"/>
                </a:solidFill>
                <a:effectLst/>
                <a:uLnTx/>
                <a:uFillTx/>
                <a:latin typeface="宋体" pitchFamily="2" charset="-122"/>
                <a:ea typeface="宋体" panose="02010600030101010101" pitchFamily="2" charset="-122"/>
              </a:rPr>
              <a:t>*</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n</a:t>
            </a:r>
          </a:p>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v</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1</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p>
        </p:txBody>
      </p:sp>
      <p:sp>
        <p:nvSpPr>
          <p:cNvPr id="10" name="Rectangle 5">
            <a:extLst>
              <a:ext uri="{FF2B5EF4-FFF2-40B4-BE49-F238E27FC236}">
                <a16:creationId xmlns:a16="http://schemas.microsoft.com/office/drawing/2014/main" id="{50D8408D-F11E-4BCA-B00F-0BB837D6DB04}"/>
              </a:ext>
            </a:extLst>
          </p:cNvPr>
          <p:cNvSpPr>
            <a:spLocks noChangeArrowheads="1"/>
          </p:cNvSpPr>
          <p:nvPr/>
        </p:nvSpPr>
        <p:spPr bwMode="auto">
          <a:xfrm>
            <a:off x="4934640" y="2457238"/>
            <a:ext cx="1711325" cy="814387"/>
          </a:xfrm>
          <a:prstGeom prst="rect">
            <a:avLst/>
          </a:prstGeom>
          <a:solidFill>
            <a:schemeClr val="bg1"/>
          </a:solidFill>
          <a:ln w="25400">
            <a:solidFill>
              <a:sysClr val="windowText" lastClr="000000"/>
            </a:solidFill>
            <a:miter lim="800000"/>
            <a:headEnd/>
            <a:tailEnd/>
          </a:ln>
          <a:effectLst>
            <a:outerShdw blurRad="50800" dist="50800" dir="2700000" algn="ctr" rotWithShape="0">
              <a:schemeClr val="tx1">
                <a:alpha val="40000"/>
              </a:schemeClr>
            </a:outerShdw>
          </a:effectLst>
        </p:spPr>
        <p:txBody>
          <a:bodyPr lIns="68580" tIns="27000" rIns="68580" bIns="27000"/>
          <a:lstStyle/>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err="1">
                <a:ln>
                  <a:noFill/>
                </a:ln>
                <a:solidFill>
                  <a:prstClr val="black"/>
                </a:solidFill>
                <a:effectLst/>
                <a:uLnTx/>
                <a:uFillTx/>
                <a:latin typeface="Times New Roman" pitchFamily="18" charset="0"/>
                <a:ea typeface="宋体" panose="02010600030101010101" pitchFamily="2" charset="-122"/>
              </a:rPr>
              <a:t>i</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err="1">
                <a:ln>
                  <a:noFill/>
                </a:ln>
                <a:solidFill>
                  <a:prstClr val="black"/>
                </a:solidFill>
                <a:effectLst/>
                <a:uLnTx/>
                <a:uFillTx/>
                <a:latin typeface="Times New Roman" pitchFamily="18" charset="0"/>
                <a:ea typeface="宋体" panose="02010600030101010101" pitchFamily="2" charset="-122"/>
              </a:rPr>
              <a:t>i</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+ 1</a:t>
            </a:r>
          </a:p>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2</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4 </a:t>
            </a:r>
            <a:r>
              <a:rPr kumimoji="0" lang="en-US" altLang="zh-CN" sz="1800" b="1" i="0" u="none" strike="noStrike" kern="0" cap="none" spc="0" normalizeH="0" baseline="0" noProof="0" dirty="0">
                <a:ln>
                  <a:noFill/>
                </a:ln>
                <a:solidFill>
                  <a:prstClr val="black"/>
                </a:solidFill>
                <a:effectLst/>
                <a:uLnTx/>
                <a:uFillTx/>
                <a:latin typeface="宋体" pitchFamily="2" charset="-122"/>
                <a:ea typeface="宋体" panose="02010600030101010101" pitchFamily="2" charset="-122"/>
              </a:rPr>
              <a:t>*</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err="1">
                <a:ln>
                  <a:noFill/>
                </a:ln>
                <a:solidFill>
                  <a:prstClr val="black"/>
                </a:solidFill>
                <a:effectLst/>
                <a:uLnTx/>
                <a:uFillTx/>
                <a:latin typeface="Times New Roman" pitchFamily="18" charset="0"/>
                <a:ea typeface="宋体" panose="02010600030101010101" pitchFamily="2" charset="-122"/>
              </a:rPr>
              <a:t>i</a:t>
            </a:r>
            <a:endPar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endParaRPr>
          </a:p>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3</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2</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p>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if 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3</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&lt;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v</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err="1">
                <a:ln>
                  <a:noFill/>
                </a:ln>
                <a:solidFill>
                  <a:prstClr val="black"/>
                </a:solidFill>
                <a:effectLst/>
                <a:uLnTx/>
                <a:uFillTx/>
                <a:latin typeface="Times New Roman" pitchFamily="18" charset="0"/>
                <a:ea typeface="宋体" panose="02010600030101010101" pitchFamily="2" charset="-122"/>
              </a:rPr>
              <a:t>goto</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B</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2</a:t>
            </a:r>
          </a:p>
        </p:txBody>
      </p:sp>
      <p:sp>
        <p:nvSpPr>
          <p:cNvPr id="11" name="Rectangle 6">
            <a:extLst>
              <a:ext uri="{FF2B5EF4-FFF2-40B4-BE49-F238E27FC236}">
                <a16:creationId xmlns:a16="http://schemas.microsoft.com/office/drawing/2014/main" id="{77D59777-4882-40EF-9E36-CE50218061AE}"/>
              </a:ext>
            </a:extLst>
          </p:cNvPr>
          <p:cNvSpPr>
            <a:spLocks noChangeArrowheads="1"/>
          </p:cNvSpPr>
          <p:nvPr/>
        </p:nvSpPr>
        <p:spPr bwMode="auto">
          <a:xfrm>
            <a:off x="6758681" y="1301538"/>
            <a:ext cx="393698" cy="220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marL="0" marR="0" lvl="0" indent="0" algn="just" defTabSz="914400" eaLnBrk="0" fontAlgn="base" latinLnBrk="0" hangingPunct="0">
              <a:lnSpc>
                <a:spcPct val="100000"/>
              </a:lnSpc>
              <a:spcBef>
                <a:spcPct val="0"/>
              </a:spcBef>
              <a:spcAft>
                <a:spcPct val="0"/>
              </a:spcAft>
              <a:buClrTx/>
              <a:buSzTx/>
              <a:buFontTx/>
              <a:buNone/>
              <a:tabLst/>
              <a:defRPr/>
            </a:pPr>
            <a:r>
              <a:rPr kumimoji="0" lang="en-US" altLang="zh-CN" sz="1800" b="1" i="1"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B</a:t>
            </a:r>
            <a:r>
              <a:rPr kumimoji="0" lang="en-US" altLang="zh-CN" sz="1800" b="1" i="1" u="none" strike="noStrike" kern="0" cap="none" spc="0" normalizeH="0" baseline="-25000" noProof="0">
                <a:ln>
                  <a:noFill/>
                </a:ln>
                <a:solidFill>
                  <a:srgbClr val="000000"/>
                </a:solidFill>
                <a:effectLst/>
                <a:uLnTx/>
                <a:uFillTx/>
                <a:latin typeface="Times New Roman" panose="02020603050405020304" pitchFamily="18" charset="0"/>
                <a:ea typeface="宋体" panose="02010600030101010101" pitchFamily="2" charset="-122"/>
              </a:rPr>
              <a:t>1</a:t>
            </a:r>
            <a:endParaRPr kumimoji="0" lang="en-US" altLang="zh-CN" sz="1800" b="1" i="1"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12" name="Rectangle 7">
            <a:extLst>
              <a:ext uri="{FF2B5EF4-FFF2-40B4-BE49-F238E27FC236}">
                <a16:creationId xmlns:a16="http://schemas.microsoft.com/office/drawing/2014/main" id="{B5358AAE-E758-4B6C-826F-D6C5571AFC81}"/>
              </a:ext>
            </a:extLst>
          </p:cNvPr>
          <p:cNvSpPr>
            <a:spLocks noChangeArrowheads="1"/>
          </p:cNvSpPr>
          <p:nvPr/>
        </p:nvSpPr>
        <p:spPr bwMode="auto">
          <a:xfrm>
            <a:off x="6741224" y="2365163"/>
            <a:ext cx="627059" cy="325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68580" tIns="34290" rIns="68580" bIns="34290"/>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marL="0" marR="0" lvl="0" indent="0" algn="just" defTabSz="914400" eaLnBrk="0" fontAlgn="base" latinLnBrk="0" hangingPunct="0">
              <a:lnSpc>
                <a:spcPct val="100000"/>
              </a:lnSpc>
              <a:spcBef>
                <a:spcPct val="0"/>
              </a:spcBef>
              <a:spcAft>
                <a:spcPct val="0"/>
              </a:spcAft>
              <a:buClrTx/>
              <a:buSzTx/>
              <a:buFontTx/>
              <a:buNone/>
              <a:tabLst/>
              <a:defRPr/>
            </a:pPr>
            <a:r>
              <a:rPr kumimoji="0" lang="en-US" altLang="zh-CN" sz="1800" b="1" i="1"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B</a:t>
            </a:r>
            <a:r>
              <a:rPr kumimoji="0" lang="en-US" altLang="zh-CN" sz="1800" b="1" i="1" u="none" strike="noStrike" kern="0" cap="none" spc="0" normalizeH="0" baseline="-25000" noProof="0">
                <a:ln>
                  <a:noFill/>
                </a:ln>
                <a:solidFill>
                  <a:srgbClr val="000000"/>
                </a:solidFill>
                <a:effectLst/>
                <a:uLnTx/>
                <a:uFillTx/>
                <a:latin typeface="Times New Roman" panose="02020603050405020304" pitchFamily="18" charset="0"/>
                <a:ea typeface="宋体" panose="02010600030101010101" pitchFamily="2" charset="-122"/>
              </a:rPr>
              <a:t>2</a:t>
            </a:r>
            <a:endParaRPr kumimoji="0" lang="en-US" altLang="zh-CN" sz="1800" b="1" i="1"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13" name="Rectangle 8">
            <a:extLst>
              <a:ext uri="{FF2B5EF4-FFF2-40B4-BE49-F238E27FC236}">
                <a16:creationId xmlns:a16="http://schemas.microsoft.com/office/drawing/2014/main" id="{32D9B144-7F23-4EBC-B10B-D86ED25D52AE}"/>
              </a:ext>
            </a:extLst>
          </p:cNvPr>
          <p:cNvSpPr>
            <a:spLocks noChangeArrowheads="1"/>
          </p:cNvSpPr>
          <p:nvPr/>
        </p:nvSpPr>
        <p:spPr bwMode="auto">
          <a:xfrm>
            <a:off x="4952103" y="3606588"/>
            <a:ext cx="1711325" cy="812800"/>
          </a:xfrm>
          <a:prstGeom prst="rect">
            <a:avLst/>
          </a:prstGeom>
          <a:solidFill>
            <a:schemeClr val="bg1"/>
          </a:solidFill>
          <a:ln w="25400">
            <a:solidFill>
              <a:sysClr val="windowText" lastClr="000000"/>
            </a:solidFill>
            <a:miter lim="800000"/>
            <a:headEnd/>
            <a:tailEnd/>
          </a:ln>
          <a:effectLst>
            <a:outerShdw blurRad="50800" dist="50800" dir="2700000" algn="ctr" rotWithShape="0">
              <a:schemeClr val="tx1">
                <a:alpha val="40000"/>
              </a:schemeClr>
            </a:outerShdw>
          </a:effectLst>
        </p:spPr>
        <p:txBody>
          <a:bodyPr lIns="68580" tIns="27000" rIns="68580" bIns="27000"/>
          <a:lstStyle/>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j </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j </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sym typeface="Symbol" pitchFamily="18" charset="2"/>
              </a:rPr>
              <a:t></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1</a:t>
            </a:r>
          </a:p>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4</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4 </a:t>
            </a:r>
            <a:r>
              <a:rPr kumimoji="0" lang="en-US" altLang="zh-CN" sz="1800" b="1" i="0" u="none" strike="noStrike" kern="0" cap="none" spc="0" normalizeH="0" baseline="0" noProof="0" dirty="0">
                <a:ln>
                  <a:noFill/>
                </a:ln>
                <a:solidFill>
                  <a:prstClr val="black"/>
                </a:solidFill>
                <a:effectLst/>
                <a:uLnTx/>
                <a:uFillTx/>
                <a:latin typeface="宋体" pitchFamily="2" charset="-122"/>
                <a:ea typeface="宋体" panose="02010600030101010101" pitchFamily="2" charset="-122"/>
              </a:rPr>
              <a:t>*</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j</a:t>
            </a:r>
          </a:p>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5</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4</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p>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if</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5</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&gt;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v</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err="1">
                <a:ln>
                  <a:noFill/>
                </a:ln>
                <a:solidFill>
                  <a:prstClr val="black"/>
                </a:solidFill>
                <a:effectLst/>
                <a:uLnTx/>
                <a:uFillTx/>
                <a:latin typeface="Times New Roman" pitchFamily="18" charset="0"/>
                <a:ea typeface="宋体" panose="02010600030101010101" pitchFamily="2" charset="-122"/>
              </a:rPr>
              <a:t>goto</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B</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3</a:t>
            </a:r>
          </a:p>
        </p:txBody>
      </p:sp>
      <p:sp>
        <p:nvSpPr>
          <p:cNvPr id="14" name="Line 9">
            <a:extLst>
              <a:ext uri="{FF2B5EF4-FFF2-40B4-BE49-F238E27FC236}">
                <a16:creationId xmlns:a16="http://schemas.microsoft.com/office/drawing/2014/main" id="{202C85E2-D5A3-461C-8ECE-1E093328D0A6}"/>
              </a:ext>
            </a:extLst>
          </p:cNvPr>
          <p:cNvSpPr>
            <a:spLocks noChangeShapeType="1"/>
          </p:cNvSpPr>
          <p:nvPr/>
        </p:nvSpPr>
        <p:spPr bwMode="auto">
          <a:xfrm>
            <a:off x="5769673" y="2141325"/>
            <a:ext cx="0" cy="315913"/>
          </a:xfrm>
          <a:prstGeom prst="line">
            <a:avLst/>
          </a:prstGeom>
          <a:noFill/>
          <a:ln w="25400">
            <a:solidFill>
              <a:sysClr val="windowText" lastClr="000000"/>
            </a:solidFill>
            <a:round/>
            <a:headEnd/>
            <a:tailEnd type="stealth" w="lg" len="lg"/>
          </a:ln>
          <a:extLst>
            <a:ext uri="{909E8E84-426E-40DD-AFC4-6F175D3DCCD1}">
              <a14:hiddenFill xmlns:a14="http://schemas.microsoft.com/office/drawing/2010/main">
                <a:no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15" name="Line 10">
            <a:extLst>
              <a:ext uri="{FF2B5EF4-FFF2-40B4-BE49-F238E27FC236}">
                <a16:creationId xmlns:a16="http://schemas.microsoft.com/office/drawing/2014/main" id="{FC1930B9-E420-46E4-BF89-C29050E06652}"/>
              </a:ext>
            </a:extLst>
          </p:cNvPr>
          <p:cNvSpPr>
            <a:spLocks noChangeShapeType="1"/>
          </p:cNvSpPr>
          <p:nvPr/>
        </p:nvSpPr>
        <p:spPr bwMode="auto">
          <a:xfrm>
            <a:off x="5752211" y="3290675"/>
            <a:ext cx="0" cy="315913"/>
          </a:xfrm>
          <a:prstGeom prst="line">
            <a:avLst/>
          </a:prstGeom>
          <a:noFill/>
          <a:ln w="25400">
            <a:solidFill>
              <a:sysClr val="windowText" lastClr="000000"/>
            </a:solidFill>
            <a:round/>
            <a:headEnd/>
            <a:tailEnd type="stealth" w="lg" len="lg"/>
          </a:ln>
          <a:extLst>
            <a:ext uri="{909E8E84-426E-40DD-AFC4-6F175D3DCCD1}">
              <a14:hiddenFill xmlns:a14="http://schemas.microsoft.com/office/drawing/2010/main">
                <a:no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16" name="Rectangle 11">
            <a:extLst>
              <a:ext uri="{FF2B5EF4-FFF2-40B4-BE49-F238E27FC236}">
                <a16:creationId xmlns:a16="http://schemas.microsoft.com/office/drawing/2014/main" id="{3B760ADA-C6DF-40DD-B13C-7F4DF496BB06}"/>
              </a:ext>
            </a:extLst>
          </p:cNvPr>
          <p:cNvSpPr>
            <a:spLocks noChangeArrowheads="1"/>
          </p:cNvSpPr>
          <p:nvPr/>
        </p:nvSpPr>
        <p:spPr bwMode="auto">
          <a:xfrm>
            <a:off x="4952103" y="4768638"/>
            <a:ext cx="1725612" cy="304800"/>
          </a:xfrm>
          <a:prstGeom prst="rect">
            <a:avLst/>
          </a:prstGeom>
          <a:solidFill>
            <a:schemeClr val="bg1"/>
          </a:solidFill>
          <a:ln w="25400">
            <a:solidFill>
              <a:sysClr val="windowText" lastClr="000000"/>
            </a:solidFill>
            <a:miter lim="800000"/>
            <a:headEnd/>
            <a:tailEnd/>
          </a:ln>
          <a:effectLst>
            <a:outerShdw blurRad="50800" dist="50800" dir="2700000" algn="ctr" rotWithShape="0">
              <a:schemeClr val="tx1">
                <a:alpha val="40000"/>
              </a:schemeClr>
            </a:outerShdw>
          </a:effectLst>
        </p:spPr>
        <p:txBody>
          <a:bodyPr lIns="67500" tIns="0" rIns="0" bIns="0"/>
          <a:lstStyle/>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if</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a:ln>
                  <a:noFill/>
                </a:ln>
                <a:solidFill>
                  <a:prstClr val="black"/>
                </a:solidFill>
                <a:effectLst/>
                <a:uLnTx/>
                <a:uFillTx/>
                <a:latin typeface="Times New Roman" pitchFamily="18" charset="0"/>
                <a:ea typeface="宋体" panose="02010600030101010101" pitchFamily="2" charset="-122"/>
              </a:rPr>
              <a:t>i</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&gt;=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j </a:t>
            </a:r>
            <a:r>
              <a:rPr kumimoji="0" lang="en-US" altLang="zh-CN" sz="1800" b="1" i="1" u="none" strike="noStrike" kern="0" cap="none" spc="0" normalizeH="0" baseline="0" noProof="0" dirty="0" err="1">
                <a:ln>
                  <a:noFill/>
                </a:ln>
                <a:solidFill>
                  <a:prstClr val="black"/>
                </a:solidFill>
                <a:effectLst/>
                <a:uLnTx/>
                <a:uFillTx/>
                <a:latin typeface="Times New Roman" pitchFamily="18" charset="0"/>
                <a:ea typeface="宋体" panose="02010600030101010101" pitchFamily="2" charset="-122"/>
              </a:rPr>
              <a:t>goto</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B</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6</a:t>
            </a:r>
          </a:p>
        </p:txBody>
      </p:sp>
      <p:sp>
        <p:nvSpPr>
          <p:cNvPr id="17" name="Line 12">
            <a:extLst>
              <a:ext uri="{FF2B5EF4-FFF2-40B4-BE49-F238E27FC236}">
                <a16:creationId xmlns:a16="http://schemas.microsoft.com/office/drawing/2014/main" id="{7DA824F4-A0B2-4D99-9517-7CA3EE2077A1}"/>
              </a:ext>
            </a:extLst>
          </p:cNvPr>
          <p:cNvSpPr>
            <a:spLocks noChangeShapeType="1"/>
          </p:cNvSpPr>
          <p:nvPr/>
        </p:nvSpPr>
        <p:spPr bwMode="auto">
          <a:xfrm>
            <a:off x="5752211" y="4438438"/>
            <a:ext cx="0" cy="319087"/>
          </a:xfrm>
          <a:prstGeom prst="line">
            <a:avLst/>
          </a:prstGeom>
          <a:noFill/>
          <a:ln w="25400">
            <a:solidFill>
              <a:sysClr val="windowText" lastClr="000000"/>
            </a:solidFill>
            <a:round/>
            <a:headEnd/>
            <a:tailEnd type="stealth" w="lg" len="lg"/>
          </a:ln>
          <a:extLst>
            <a:ext uri="{909E8E84-426E-40DD-AFC4-6F175D3DCCD1}">
              <a14:hiddenFill xmlns:a14="http://schemas.microsoft.com/office/drawing/2010/main">
                <a:no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18" name="Rectangle 14">
            <a:extLst>
              <a:ext uri="{FF2B5EF4-FFF2-40B4-BE49-F238E27FC236}">
                <a16:creationId xmlns:a16="http://schemas.microsoft.com/office/drawing/2014/main" id="{110A0DC5-F111-429E-A028-B733BBF71BEE}"/>
              </a:ext>
            </a:extLst>
          </p:cNvPr>
          <p:cNvSpPr>
            <a:spLocks noChangeArrowheads="1"/>
          </p:cNvSpPr>
          <p:nvPr/>
        </p:nvSpPr>
        <p:spPr bwMode="auto">
          <a:xfrm>
            <a:off x="6758691" y="4673388"/>
            <a:ext cx="625472"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68580" tIns="34290" rIns="68580" bIns="34290"/>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marL="0" marR="0" lvl="0" indent="0" algn="just" defTabSz="914400" eaLnBrk="0" fontAlgn="base" latinLnBrk="0" hangingPunct="0">
              <a:lnSpc>
                <a:spcPct val="100000"/>
              </a:lnSpc>
              <a:spcBef>
                <a:spcPct val="0"/>
              </a:spcBef>
              <a:spcAft>
                <a:spcPct val="0"/>
              </a:spcAft>
              <a:buClrTx/>
              <a:buSzTx/>
              <a:buFontTx/>
              <a:buNone/>
              <a:tabLst/>
              <a:defRPr/>
            </a:pPr>
            <a:r>
              <a:rPr kumimoji="0" lang="en-US" altLang="zh-CN" sz="1800" b="1" i="1"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B</a:t>
            </a:r>
            <a:r>
              <a:rPr kumimoji="0" lang="en-US" altLang="zh-CN" sz="1800" b="1" i="1" u="none" strike="noStrike" kern="0" cap="none" spc="0" normalizeH="0" baseline="-25000" noProof="0">
                <a:ln>
                  <a:noFill/>
                </a:ln>
                <a:solidFill>
                  <a:srgbClr val="000000"/>
                </a:solidFill>
                <a:effectLst/>
                <a:uLnTx/>
                <a:uFillTx/>
                <a:latin typeface="Times New Roman" panose="02020603050405020304" pitchFamily="18" charset="0"/>
                <a:ea typeface="宋体" panose="02010600030101010101" pitchFamily="2" charset="-122"/>
              </a:rPr>
              <a:t>4</a:t>
            </a:r>
            <a:endParaRPr kumimoji="0" lang="en-US" altLang="zh-CN" sz="1800" b="1" i="1"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19" name="Rectangle 15">
            <a:extLst>
              <a:ext uri="{FF2B5EF4-FFF2-40B4-BE49-F238E27FC236}">
                <a16:creationId xmlns:a16="http://schemas.microsoft.com/office/drawing/2014/main" id="{8A08F601-37D6-4426-B243-F7B97EB0E17F}"/>
              </a:ext>
            </a:extLst>
          </p:cNvPr>
          <p:cNvSpPr>
            <a:spLocks noChangeArrowheads="1"/>
          </p:cNvSpPr>
          <p:nvPr/>
        </p:nvSpPr>
        <p:spPr bwMode="auto">
          <a:xfrm>
            <a:off x="6755516" y="3514513"/>
            <a:ext cx="628647"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68580" tIns="34290" rIns="68580" bIns="34290"/>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marL="0" marR="0" lvl="0" indent="0" algn="just" defTabSz="914400" eaLnBrk="0" fontAlgn="base" latinLnBrk="0" hangingPunct="0">
              <a:lnSpc>
                <a:spcPct val="100000"/>
              </a:lnSpc>
              <a:spcBef>
                <a:spcPct val="0"/>
              </a:spcBef>
              <a:spcAft>
                <a:spcPct val="0"/>
              </a:spcAft>
              <a:buClrTx/>
              <a:buSzTx/>
              <a:buFontTx/>
              <a:buNone/>
              <a:tabLst/>
              <a:defRPr/>
            </a:pPr>
            <a:r>
              <a:rPr kumimoji="0" lang="en-US" altLang="zh-CN" sz="1800" b="1" i="1"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B</a:t>
            </a:r>
            <a:r>
              <a:rPr kumimoji="0" lang="en-US" altLang="zh-CN" sz="1800" b="1" i="1" u="none" strike="noStrike" kern="0" cap="none" spc="0" normalizeH="0" baseline="-25000" noProof="0">
                <a:ln>
                  <a:noFill/>
                </a:ln>
                <a:solidFill>
                  <a:srgbClr val="000000"/>
                </a:solidFill>
                <a:effectLst/>
                <a:uLnTx/>
                <a:uFillTx/>
                <a:latin typeface="Times New Roman" panose="02020603050405020304" pitchFamily="18" charset="0"/>
                <a:ea typeface="宋体" panose="02010600030101010101" pitchFamily="2" charset="-122"/>
              </a:rPr>
              <a:t>3</a:t>
            </a:r>
            <a:endParaRPr kumimoji="0" lang="en-US" altLang="zh-CN" sz="1800" b="1" i="1"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20" name="Rectangle 16">
            <a:extLst>
              <a:ext uri="{FF2B5EF4-FFF2-40B4-BE49-F238E27FC236}">
                <a16:creationId xmlns:a16="http://schemas.microsoft.com/office/drawing/2014/main" id="{BC92F19C-8420-49D3-BE13-35E535A4A1BE}"/>
              </a:ext>
            </a:extLst>
          </p:cNvPr>
          <p:cNvSpPr>
            <a:spLocks noChangeArrowheads="1"/>
          </p:cNvSpPr>
          <p:nvPr/>
        </p:nvSpPr>
        <p:spPr bwMode="auto">
          <a:xfrm>
            <a:off x="2383528" y="3389993"/>
            <a:ext cx="514347" cy="325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68580" tIns="34290" rIns="68580" bIns="34290"/>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marL="0" marR="0" lvl="0" indent="0" algn="just" defTabSz="914400" eaLnBrk="0" fontAlgn="base" latinLnBrk="0" hangingPunct="0">
              <a:lnSpc>
                <a:spcPct val="100000"/>
              </a:lnSpc>
              <a:spcBef>
                <a:spcPct val="0"/>
              </a:spcBef>
              <a:spcAft>
                <a:spcPct val="0"/>
              </a:spcAft>
              <a:buClrTx/>
              <a:buSzTx/>
              <a:buFontTx/>
              <a:buNone/>
              <a:tabLst/>
              <a:defRPr/>
            </a:pPr>
            <a:r>
              <a:rPr kumimoji="0" lang="en-US" altLang="zh-CN" sz="1800" b="1" i="1"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B</a:t>
            </a:r>
            <a:r>
              <a:rPr kumimoji="0" lang="en-US" altLang="zh-CN" sz="1800" b="1" i="1" u="none" strike="noStrike" kern="0" cap="none" spc="0" normalizeH="0" baseline="-25000" noProof="0">
                <a:ln>
                  <a:noFill/>
                </a:ln>
                <a:solidFill>
                  <a:srgbClr val="000000"/>
                </a:solidFill>
                <a:effectLst/>
                <a:uLnTx/>
                <a:uFillTx/>
                <a:latin typeface="Times New Roman" panose="02020603050405020304" pitchFamily="18" charset="0"/>
                <a:ea typeface="宋体" panose="02010600030101010101" pitchFamily="2" charset="-122"/>
              </a:rPr>
              <a:t>5</a:t>
            </a:r>
            <a:endParaRPr kumimoji="0" lang="en-US" altLang="zh-CN" sz="1800" b="1" i="1"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21" name="Line 18">
            <a:extLst>
              <a:ext uri="{FF2B5EF4-FFF2-40B4-BE49-F238E27FC236}">
                <a16:creationId xmlns:a16="http://schemas.microsoft.com/office/drawing/2014/main" id="{ACE642FC-7872-4393-BFA7-7836A7A099CC}"/>
              </a:ext>
            </a:extLst>
          </p:cNvPr>
          <p:cNvSpPr>
            <a:spLocks noChangeShapeType="1"/>
          </p:cNvSpPr>
          <p:nvPr/>
        </p:nvSpPr>
        <p:spPr bwMode="auto">
          <a:xfrm flipH="1">
            <a:off x="4066295" y="5073438"/>
            <a:ext cx="1503355" cy="293687"/>
          </a:xfrm>
          <a:prstGeom prst="line">
            <a:avLst/>
          </a:prstGeom>
          <a:noFill/>
          <a:ln w="25400">
            <a:solidFill>
              <a:sysClr val="windowText" lastClr="000000"/>
            </a:solidFill>
            <a:round/>
            <a:headEnd/>
            <a:tailEnd type="stealth" w="lg" len="lg"/>
          </a:ln>
          <a:extLst>
            <a:ext uri="{909E8E84-426E-40DD-AFC4-6F175D3DCCD1}">
              <a14:hiddenFill xmlns:a14="http://schemas.microsoft.com/office/drawing/2010/main">
                <a:no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22" name="Line 19">
            <a:extLst>
              <a:ext uri="{FF2B5EF4-FFF2-40B4-BE49-F238E27FC236}">
                <a16:creationId xmlns:a16="http://schemas.microsoft.com/office/drawing/2014/main" id="{74403CC0-91D0-4459-9AC8-61F1D7B467AD}"/>
              </a:ext>
            </a:extLst>
          </p:cNvPr>
          <p:cNvSpPr>
            <a:spLocks noChangeShapeType="1"/>
          </p:cNvSpPr>
          <p:nvPr/>
        </p:nvSpPr>
        <p:spPr bwMode="auto">
          <a:xfrm>
            <a:off x="5952235" y="5073438"/>
            <a:ext cx="1487480" cy="293687"/>
          </a:xfrm>
          <a:prstGeom prst="line">
            <a:avLst/>
          </a:prstGeom>
          <a:noFill/>
          <a:ln w="25400">
            <a:solidFill>
              <a:sysClr val="windowText" lastClr="000000"/>
            </a:solidFill>
            <a:round/>
            <a:headEnd/>
            <a:tailEnd type="stealth" w="lg" len="lg"/>
          </a:ln>
          <a:extLst>
            <a:ext uri="{909E8E84-426E-40DD-AFC4-6F175D3DCCD1}">
              <a14:hiddenFill xmlns:a14="http://schemas.microsoft.com/office/drawing/2010/main">
                <a:no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23" name="Freeform 21">
            <a:extLst>
              <a:ext uri="{FF2B5EF4-FFF2-40B4-BE49-F238E27FC236}">
                <a16:creationId xmlns:a16="http://schemas.microsoft.com/office/drawing/2014/main" id="{86F61ECA-C875-434A-A81C-804E2DE8C3BE}"/>
              </a:ext>
            </a:extLst>
          </p:cNvPr>
          <p:cNvSpPr>
            <a:spLocks/>
          </p:cNvSpPr>
          <p:nvPr/>
        </p:nvSpPr>
        <p:spPr bwMode="auto">
          <a:xfrm rot="367755">
            <a:off x="4225876" y="2290114"/>
            <a:ext cx="768346" cy="1097720"/>
          </a:xfrm>
          <a:custGeom>
            <a:avLst/>
            <a:gdLst>
              <a:gd name="T0" fmla="*/ 2147483646 w 722"/>
              <a:gd name="T1" fmla="*/ 2147483646 h 1447"/>
              <a:gd name="T2" fmla="*/ 2147483646 w 722"/>
              <a:gd name="T3" fmla="*/ 2147483646 h 1447"/>
              <a:gd name="T4" fmla="*/ 2147483646 w 722"/>
              <a:gd name="T5" fmla="*/ 2147483646 h 1447"/>
              <a:gd name="T6" fmla="*/ 2147483646 w 722"/>
              <a:gd name="T7" fmla="*/ 2147483646 h 1447"/>
              <a:gd name="T8" fmla="*/ 2147483646 w 722"/>
              <a:gd name="T9" fmla="*/ 2147483646 h 1447"/>
              <a:gd name="T10" fmla="*/ 2147483646 w 722"/>
              <a:gd name="T11" fmla="*/ 2147483646 h 1447"/>
              <a:gd name="T12" fmla="*/ 2147483646 w 722"/>
              <a:gd name="T13" fmla="*/ 2147483646 h 1447"/>
              <a:gd name="T14" fmla="*/ 0 60000 65536"/>
              <a:gd name="T15" fmla="*/ 0 60000 65536"/>
              <a:gd name="T16" fmla="*/ 0 60000 65536"/>
              <a:gd name="T17" fmla="*/ 0 60000 65536"/>
              <a:gd name="T18" fmla="*/ 0 60000 65536"/>
              <a:gd name="T19" fmla="*/ 0 60000 65536"/>
              <a:gd name="T20" fmla="*/ 0 60000 65536"/>
              <a:gd name="T21" fmla="*/ 0 w 722"/>
              <a:gd name="T22" fmla="*/ 0 h 1447"/>
              <a:gd name="T23" fmla="*/ 722 w 722"/>
              <a:gd name="T24" fmla="*/ 1447 h 144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22" h="1447">
                <a:moveTo>
                  <a:pt x="722" y="1251"/>
                </a:moveTo>
                <a:cubicBezTo>
                  <a:pt x="605" y="1349"/>
                  <a:pt x="489" y="1447"/>
                  <a:pt x="392" y="1447"/>
                </a:cubicBezTo>
                <a:cubicBezTo>
                  <a:pt x="295" y="1447"/>
                  <a:pt x="203" y="1376"/>
                  <a:pt x="138" y="1251"/>
                </a:cubicBezTo>
                <a:cubicBezTo>
                  <a:pt x="73" y="1126"/>
                  <a:pt x="0" y="879"/>
                  <a:pt x="3" y="697"/>
                </a:cubicBezTo>
                <a:cubicBezTo>
                  <a:pt x="6" y="515"/>
                  <a:pt x="83" y="272"/>
                  <a:pt x="153" y="157"/>
                </a:cubicBezTo>
                <a:cubicBezTo>
                  <a:pt x="223" y="42"/>
                  <a:pt x="338" y="0"/>
                  <a:pt x="423" y="7"/>
                </a:cubicBezTo>
                <a:cubicBezTo>
                  <a:pt x="508" y="14"/>
                  <a:pt x="612" y="161"/>
                  <a:pt x="662" y="201"/>
                </a:cubicBezTo>
              </a:path>
            </a:pathLst>
          </a:custGeom>
          <a:noFill/>
          <a:ln w="25400">
            <a:solidFill>
              <a:sysClr val="windowText" lastClr="000000"/>
            </a:solidFill>
            <a:round/>
            <a:headEnd/>
            <a:tailEnd type="stealth" w="lg" len="lg"/>
          </a:ln>
          <a:extLst>
            <a:ext uri="{909E8E84-426E-40DD-AFC4-6F175D3DCCD1}">
              <a14:hiddenFill xmlns:a14="http://schemas.microsoft.com/office/drawing/2010/main">
                <a:solidFill>
                  <a:srgbClr val="FFFFFF"/>
                </a:solid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24" name="Freeform 22">
            <a:extLst>
              <a:ext uri="{FF2B5EF4-FFF2-40B4-BE49-F238E27FC236}">
                <a16:creationId xmlns:a16="http://schemas.microsoft.com/office/drawing/2014/main" id="{47A41BF7-ADC9-4947-89F9-6608B0AF8EAF}"/>
              </a:ext>
            </a:extLst>
          </p:cNvPr>
          <p:cNvSpPr>
            <a:spLocks/>
          </p:cNvSpPr>
          <p:nvPr/>
        </p:nvSpPr>
        <p:spPr bwMode="auto">
          <a:xfrm rot="190181">
            <a:off x="4235075" y="3453072"/>
            <a:ext cx="754058" cy="1106149"/>
          </a:xfrm>
          <a:custGeom>
            <a:avLst/>
            <a:gdLst>
              <a:gd name="T0" fmla="*/ 2147483646 w 722"/>
              <a:gd name="T1" fmla="*/ 2147483646 h 1447"/>
              <a:gd name="T2" fmla="*/ 2147483646 w 722"/>
              <a:gd name="T3" fmla="*/ 2147483646 h 1447"/>
              <a:gd name="T4" fmla="*/ 2147483646 w 722"/>
              <a:gd name="T5" fmla="*/ 2147483646 h 1447"/>
              <a:gd name="T6" fmla="*/ 2147483646 w 722"/>
              <a:gd name="T7" fmla="*/ 2147483646 h 1447"/>
              <a:gd name="T8" fmla="*/ 2147483646 w 722"/>
              <a:gd name="T9" fmla="*/ 2147483646 h 1447"/>
              <a:gd name="T10" fmla="*/ 2147483646 w 722"/>
              <a:gd name="T11" fmla="*/ 2147483646 h 1447"/>
              <a:gd name="T12" fmla="*/ 2147483646 w 722"/>
              <a:gd name="T13" fmla="*/ 2147483646 h 1447"/>
              <a:gd name="T14" fmla="*/ 0 60000 65536"/>
              <a:gd name="T15" fmla="*/ 0 60000 65536"/>
              <a:gd name="T16" fmla="*/ 0 60000 65536"/>
              <a:gd name="T17" fmla="*/ 0 60000 65536"/>
              <a:gd name="T18" fmla="*/ 0 60000 65536"/>
              <a:gd name="T19" fmla="*/ 0 60000 65536"/>
              <a:gd name="T20" fmla="*/ 0 60000 65536"/>
              <a:gd name="T21" fmla="*/ 0 w 722"/>
              <a:gd name="T22" fmla="*/ 0 h 1447"/>
              <a:gd name="T23" fmla="*/ 722 w 722"/>
              <a:gd name="T24" fmla="*/ 1447 h 144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22" h="1447">
                <a:moveTo>
                  <a:pt x="722" y="1251"/>
                </a:moveTo>
                <a:cubicBezTo>
                  <a:pt x="605" y="1349"/>
                  <a:pt x="489" y="1447"/>
                  <a:pt x="392" y="1447"/>
                </a:cubicBezTo>
                <a:cubicBezTo>
                  <a:pt x="295" y="1447"/>
                  <a:pt x="203" y="1376"/>
                  <a:pt x="138" y="1251"/>
                </a:cubicBezTo>
                <a:cubicBezTo>
                  <a:pt x="73" y="1126"/>
                  <a:pt x="0" y="879"/>
                  <a:pt x="3" y="697"/>
                </a:cubicBezTo>
                <a:cubicBezTo>
                  <a:pt x="6" y="515"/>
                  <a:pt x="83" y="272"/>
                  <a:pt x="153" y="157"/>
                </a:cubicBezTo>
                <a:cubicBezTo>
                  <a:pt x="223" y="42"/>
                  <a:pt x="338" y="0"/>
                  <a:pt x="423" y="7"/>
                </a:cubicBezTo>
                <a:cubicBezTo>
                  <a:pt x="508" y="14"/>
                  <a:pt x="612" y="161"/>
                  <a:pt x="662" y="201"/>
                </a:cubicBezTo>
              </a:path>
            </a:pathLst>
          </a:custGeom>
          <a:noFill/>
          <a:ln w="25400">
            <a:solidFill>
              <a:sysClr val="windowText" lastClr="000000"/>
            </a:solidFill>
            <a:round/>
            <a:headEnd/>
            <a:tailEnd type="stealth" w="lg" len="lg"/>
          </a:ln>
          <a:extLst>
            <a:ext uri="{909E8E84-426E-40DD-AFC4-6F175D3DCCD1}">
              <a14:hiddenFill xmlns:a14="http://schemas.microsoft.com/office/drawing/2010/main">
                <a:solidFill>
                  <a:srgbClr val="FFFFFF"/>
                </a:solid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25" name="任意多边形 27">
            <a:extLst>
              <a:ext uri="{FF2B5EF4-FFF2-40B4-BE49-F238E27FC236}">
                <a16:creationId xmlns:a16="http://schemas.microsoft.com/office/drawing/2014/main" id="{584407F9-A1F3-4C74-9562-2BF263AD0AED}"/>
              </a:ext>
            </a:extLst>
          </p:cNvPr>
          <p:cNvSpPr/>
          <p:nvPr/>
        </p:nvSpPr>
        <p:spPr>
          <a:xfrm>
            <a:off x="2258115" y="1900025"/>
            <a:ext cx="2874963" cy="4319588"/>
          </a:xfrm>
          <a:custGeom>
            <a:avLst/>
            <a:gdLst>
              <a:gd name="connsiteX0" fmla="*/ 807738 w 2874532"/>
              <a:gd name="connsiteY0" fmla="*/ 3903406 h 4319190"/>
              <a:gd name="connsiteX1" fmla="*/ 143858 w 2874532"/>
              <a:gd name="connsiteY1" fmla="*/ 3991088 h 4319190"/>
              <a:gd name="connsiteX2" fmla="*/ 269119 w 2874532"/>
              <a:gd name="connsiteY2" fmla="*/ 295910 h 4319190"/>
              <a:gd name="connsiteX3" fmla="*/ 2874532 w 2874532"/>
              <a:gd name="connsiteY3" fmla="*/ 496327 h 4319190"/>
            </a:gdLst>
            <a:ahLst/>
            <a:cxnLst>
              <a:cxn ang="0">
                <a:pos x="connsiteX0" y="connsiteY0"/>
              </a:cxn>
              <a:cxn ang="0">
                <a:pos x="connsiteX1" y="connsiteY1"/>
              </a:cxn>
              <a:cxn ang="0">
                <a:pos x="connsiteX2" y="connsiteY2"/>
              </a:cxn>
              <a:cxn ang="0">
                <a:pos x="connsiteX3" y="connsiteY3"/>
              </a:cxn>
            </a:cxnLst>
            <a:rect l="l" t="t" r="r" b="b"/>
            <a:pathLst>
              <a:path w="2874532" h="4319190">
                <a:moveTo>
                  <a:pt x="807738" y="3903406"/>
                </a:moveTo>
                <a:cubicBezTo>
                  <a:pt x="520683" y="4247871"/>
                  <a:pt x="233628" y="4592337"/>
                  <a:pt x="143858" y="3991088"/>
                </a:cubicBezTo>
                <a:cubicBezTo>
                  <a:pt x="54088" y="3389839"/>
                  <a:pt x="-185993" y="878370"/>
                  <a:pt x="269119" y="295910"/>
                </a:cubicBezTo>
                <a:cubicBezTo>
                  <a:pt x="724231" y="-286550"/>
                  <a:pt x="1799381" y="104888"/>
                  <a:pt x="2874532" y="496327"/>
                </a:cubicBezTo>
              </a:path>
            </a:pathLst>
          </a:custGeom>
          <a:noFill/>
          <a:ln w="25400" cap="flat" cmpd="sng" algn="ctr">
            <a:solidFill>
              <a:sysClr val="windowText" lastClr="000000"/>
            </a:solidFill>
            <a:prstDash val="solid"/>
            <a:tailEnd type="stealth" w="lg" len="lg"/>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white"/>
              </a:solidFill>
              <a:effectLst/>
              <a:uLnTx/>
              <a:uFillTx/>
              <a:latin typeface="Candara"/>
              <a:ea typeface="华文楷体" panose="02010600040101010101" pitchFamily="2" charset="-122"/>
              <a:cs typeface="+mn-cs"/>
            </a:endParaRPr>
          </a:p>
        </p:txBody>
      </p:sp>
      <p:sp>
        <p:nvSpPr>
          <p:cNvPr id="26" name="Rectangle 20">
            <a:extLst>
              <a:ext uri="{FF2B5EF4-FFF2-40B4-BE49-F238E27FC236}">
                <a16:creationId xmlns:a16="http://schemas.microsoft.com/office/drawing/2014/main" id="{6B9C5031-9191-4785-B315-7C44DD2D0130}"/>
              </a:ext>
            </a:extLst>
          </p:cNvPr>
          <p:cNvSpPr>
            <a:spLocks noChangeArrowheads="1"/>
          </p:cNvSpPr>
          <p:nvPr/>
        </p:nvSpPr>
        <p:spPr bwMode="auto">
          <a:xfrm>
            <a:off x="8476353" y="3173200"/>
            <a:ext cx="627062"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68580" tIns="34290" rIns="68580" bIns="34290"/>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just" eaLnBrk="0" fontAlgn="base" hangingPunct="0">
              <a:spcBef>
                <a:spcPct val="0"/>
              </a:spcBef>
              <a:spcAft>
                <a:spcPct val="0"/>
              </a:spcAft>
            </a:pPr>
            <a:r>
              <a:rPr lang="en-US" altLang="zh-CN" i="1">
                <a:solidFill>
                  <a:srgbClr val="000000"/>
                </a:solidFill>
                <a:latin typeface="Times New Roman" panose="02020603050405020304" pitchFamily="18" charset="0"/>
              </a:rPr>
              <a:t>B</a:t>
            </a:r>
            <a:r>
              <a:rPr lang="en-US" altLang="zh-CN" i="1" baseline="-25000">
                <a:solidFill>
                  <a:srgbClr val="000000"/>
                </a:solidFill>
                <a:latin typeface="Times New Roman" panose="02020603050405020304" pitchFamily="18" charset="0"/>
              </a:rPr>
              <a:t>6</a:t>
            </a:r>
            <a:endParaRPr lang="en-US" altLang="zh-CN" i="1">
              <a:solidFill>
                <a:srgbClr val="000000"/>
              </a:solidFill>
              <a:latin typeface="Times New Roman" panose="02020603050405020304" pitchFamily="18" charset="0"/>
            </a:endParaRPr>
          </a:p>
        </p:txBody>
      </p:sp>
      <p:sp>
        <p:nvSpPr>
          <p:cNvPr id="27" name="Rectangle 5">
            <a:extLst>
              <a:ext uri="{FF2B5EF4-FFF2-40B4-BE49-F238E27FC236}">
                <a16:creationId xmlns:a16="http://schemas.microsoft.com/office/drawing/2014/main" id="{17F9E8F5-3C4F-47F1-9B8C-A1303AFB63B1}"/>
              </a:ext>
            </a:extLst>
          </p:cNvPr>
          <p:cNvSpPr>
            <a:spLocks noChangeArrowheads="1"/>
          </p:cNvSpPr>
          <p:nvPr/>
        </p:nvSpPr>
        <p:spPr bwMode="auto">
          <a:xfrm>
            <a:off x="2880415" y="2320713"/>
            <a:ext cx="1111250" cy="930275"/>
          </a:xfrm>
          <a:prstGeom prst="rect">
            <a:avLst/>
          </a:prstGeom>
          <a:solidFill>
            <a:schemeClr val="accent6">
              <a:lumMod val="20000"/>
              <a:lumOff val="80000"/>
            </a:schemeClr>
          </a:solidFill>
          <a:ln w="25400">
            <a:solidFill>
              <a:sysClr val="windowText" lastClr="000000"/>
            </a:solidFill>
            <a:prstDash val="dash"/>
            <a:miter lim="800000"/>
            <a:headEnd/>
            <a:tailEnd/>
          </a:ln>
        </p:spPr>
        <p:txBody>
          <a:bodyPr lIns="68580" tIns="0" rIns="68580" bIns="0"/>
          <a:lstStyle/>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2000" b="1" i="1" u="none" strike="noStrike" kern="0" cap="none" spc="0" normalizeH="0" baseline="0" noProof="0" dirty="0">
                <a:ln>
                  <a:noFill/>
                </a:ln>
                <a:solidFill>
                  <a:srgbClr val="000000"/>
                </a:solidFill>
                <a:effectLst/>
                <a:uLnTx/>
                <a:uFillTx/>
                <a:latin typeface="Times New Roman" pitchFamily="18" charset="0"/>
                <a:ea typeface="宋体" panose="02010600030101010101" pitchFamily="2" charset="-122"/>
              </a:rPr>
              <a:t>a</a:t>
            </a:r>
            <a:r>
              <a:rPr kumimoji="0" lang="en-US" altLang="zh-CN" sz="2000" b="1" i="0" u="none" strike="noStrike" kern="0" cap="none" spc="0" normalizeH="0" baseline="0" noProof="0" dirty="0">
                <a:ln>
                  <a:noFill/>
                </a:ln>
                <a:solidFill>
                  <a:srgbClr val="000000"/>
                </a:solidFill>
                <a:effectLst/>
                <a:uLnTx/>
                <a:uFillTx/>
                <a:latin typeface="Times New Roman" pitchFamily="18" charset="0"/>
                <a:ea typeface="宋体" panose="02010600030101010101" pitchFamily="2" charset="-122"/>
              </a:rPr>
              <a:t>[</a:t>
            </a:r>
            <a:r>
              <a:rPr kumimoji="0" lang="en-US" altLang="zh-CN" sz="2000" b="1" i="1" u="none" strike="noStrike" kern="0" cap="none" spc="0" normalizeH="0" baseline="0" noProof="0" dirty="0">
                <a:ln>
                  <a:noFill/>
                </a:ln>
                <a:solidFill>
                  <a:srgbClr val="000000"/>
                </a:solidFill>
                <a:effectLst/>
                <a:uLnTx/>
                <a:uFillTx/>
                <a:latin typeface="Times New Roman" pitchFamily="18" charset="0"/>
                <a:ea typeface="宋体" panose="02010600030101010101" pitchFamily="2" charset="-122"/>
              </a:rPr>
              <a:t>t</a:t>
            </a:r>
            <a:r>
              <a:rPr kumimoji="0" lang="en-US" altLang="zh-CN" sz="2000" b="1" i="1" u="none" strike="noStrike" kern="0" cap="none" spc="0" normalizeH="0" baseline="-25000" noProof="0" dirty="0">
                <a:ln>
                  <a:noFill/>
                </a:ln>
                <a:solidFill>
                  <a:srgbClr val="000000"/>
                </a:solidFill>
                <a:effectLst/>
                <a:uLnTx/>
                <a:uFillTx/>
                <a:latin typeface="Times New Roman" pitchFamily="18" charset="0"/>
                <a:ea typeface="宋体" panose="02010600030101010101" pitchFamily="2" charset="-122"/>
              </a:rPr>
              <a:t>2</a:t>
            </a:r>
            <a:r>
              <a:rPr kumimoji="0" lang="en-US" altLang="zh-CN" sz="2000" b="1" i="0" u="none" strike="noStrike" kern="0" cap="none" spc="0" normalizeH="0" baseline="0" noProof="0" dirty="0">
                <a:ln>
                  <a:noFill/>
                </a:ln>
                <a:solidFill>
                  <a:srgbClr val="000000"/>
                </a:solidFill>
                <a:effectLst/>
                <a:uLnTx/>
                <a:uFillTx/>
                <a:latin typeface="Times New Roman" pitchFamily="18" charset="0"/>
                <a:ea typeface="宋体" panose="02010600030101010101" pitchFamily="2" charset="-122"/>
              </a:rPr>
              <a:t>] = </a:t>
            </a:r>
            <a:r>
              <a:rPr kumimoji="0" lang="en-US" altLang="zh-CN" sz="2000" b="1" i="1" u="none" strike="noStrike" kern="0" cap="none" spc="0" normalizeH="0" baseline="0" noProof="0" dirty="0">
                <a:ln>
                  <a:noFill/>
                </a:ln>
                <a:solidFill>
                  <a:srgbClr val="000000"/>
                </a:solidFill>
                <a:effectLst/>
                <a:uLnTx/>
                <a:uFillTx/>
                <a:latin typeface="Times New Roman" pitchFamily="18" charset="0"/>
                <a:ea typeface="宋体" panose="02010600030101010101" pitchFamily="2" charset="-122"/>
              </a:rPr>
              <a:t>t</a:t>
            </a:r>
            <a:r>
              <a:rPr kumimoji="0" lang="en-US" altLang="zh-CN" sz="2000" b="1" i="1" u="none" strike="noStrike" kern="0" cap="none" spc="0" normalizeH="0" baseline="-25000" noProof="0" dirty="0">
                <a:ln>
                  <a:noFill/>
                </a:ln>
                <a:solidFill>
                  <a:srgbClr val="000000"/>
                </a:solidFill>
                <a:effectLst/>
                <a:uLnTx/>
                <a:uFillTx/>
                <a:latin typeface="Times New Roman" pitchFamily="18" charset="0"/>
                <a:ea typeface="宋体" panose="02010600030101010101" pitchFamily="2" charset="-122"/>
              </a:rPr>
              <a:t>5</a:t>
            </a:r>
            <a:endParaRPr kumimoji="0" lang="en-US" altLang="zh-CN" sz="2000" b="1" i="1" u="none" strike="noStrike" kern="0" cap="none" spc="0" normalizeH="0" baseline="0" noProof="0" dirty="0">
              <a:ln>
                <a:noFill/>
              </a:ln>
              <a:solidFill>
                <a:srgbClr val="000000"/>
              </a:solidFill>
              <a:effectLst/>
              <a:uLnTx/>
              <a:uFillTx/>
              <a:latin typeface="Times New Roman" pitchFamily="18" charset="0"/>
              <a:ea typeface="宋体" panose="02010600030101010101" pitchFamily="2" charset="-122"/>
            </a:endParaRP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2000" b="1" i="1" u="none" strike="noStrike" kern="0" cap="none" spc="0" normalizeH="0" baseline="0" noProof="0" dirty="0">
                <a:ln>
                  <a:noFill/>
                </a:ln>
                <a:solidFill>
                  <a:srgbClr val="000000"/>
                </a:solidFill>
                <a:effectLst/>
                <a:uLnTx/>
                <a:uFillTx/>
                <a:latin typeface="Times New Roman" pitchFamily="18" charset="0"/>
                <a:ea typeface="宋体" panose="02010600030101010101" pitchFamily="2" charset="-122"/>
              </a:rPr>
              <a:t>a</a:t>
            </a:r>
            <a:r>
              <a:rPr kumimoji="0" lang="en-US" altLang="zh-CN" sz="2000" b="1" i="0" u="none" strike="noStrike" kern="0" cap="none" spc="0" normalizeH="0" baseline="0" noProof="0" dirty="0">
                <a:ln>
                  <a:noFill/>
                </a:ln>
                <a:solidFill>
                  <a:srgbClr val="000000"/>
                </a:solidFill>
                <a:effectLst/>
                <a:uLnTx/>
                <a:uFillTx/>
                <a:latin typeface="Times New Roman" pitchFamily="18" charset="0"/>
                <a:ea typeface="宋体" panose="02010600030101010101" pitchFamily="2" charset="-122"/>
              </a:rPr>
              <a:t>[</a:t>
            </a:r>
            <a:r>
              <a:rPr kumimoji="0" lang="en-US" altLang="zh-CN" sz="2000" b="1" i="1" u="none" strike="noStrike" kern="0" cap="none" spc="0" normalizeH="0" baseline="0" noProof="0" dirty="0">
                <a:ln>
                  <a:noFill/>
                </a:ln>
                <a:solidFill>
                  <a:srgbClr val="000000"/>
                </a:solidFill>
                <a:effectLst/>
                <a:uLnTx/>
                <a:uFillTx/>
                <a:latin typeface="Times New Roman" pitchFamily="18" charset="0"/>
                <a:ea typeface="宋体" panose="02010600030101010101" pitchFamily="2" charset="-122"/>
              </a:rPr>
              <a:t>t</a:t>
            </a:r>
            <a:r>
              <a:rPr kumimoji="0" lang="en-US" altLang="zh-CN" sz="2000" b="1" i="1" u="none" strike="noStrike" kern="0" cap="none" spc="0" normalizeH="0" baseline="-25000" noProof="0" dirty="0">
                <a:ln>
                  <a:noFill/>
                </a:ln>
                <a:solidFill>
                  <a:srgbClr val="000000"/>
                </a:solidFill>
                <a:effectLst/>
                <a:uLnTx/>
                <a:uFillTx/>
                <a:latin typeface="Times New Roman" pitchFamily="18" charset="0"/>
                <a:ea typeface="宋体" panose="02010600030101010101" pitchFamily="2" charset="-122"/>
              </a:rPr>
              <a:t>4</a:t>
            </a:r>
            <a:r>
              <a:rPr kumimoji="0" lang="en-US" altLang="zh-CN" sz="2000" b="1" i="0" u="none" strike="noStrike" kern="0" cap="none" spc="0" normalizeH="0" baseline="0" noProof="0" dirty="0">
                <a:ln>
                  <a:noFill/>
                </a:ln>
                <a:solidFill>
                  <a:srgbClr val="000000"/>
                </a:solidFill>
                <a:effectLst/>
                <a:uLnTx/>
                <a:uFillTx/>
                <a:latin typeface="Times New Roman" pitchFamily="18" charset="0"/>
                <a:ea typeface="宋体" panose="02010600030101010101" pitchFamily="2" charset="-122"/>
              </a:rPr>
              <a:t>] </a:t>
            </a:r>
            <a:r>
              <a:rPr kumimoji="0" lang="en-US" altLang="zh-CN" sz="20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20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20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3</a:t>
            </a:r>
            <a:endParaRPr kumimoji="0" lang="en-US" altLang="zh-CN" sz="20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endParaRP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2000" b="1" i="0" u="none" strike="noStrike" kern="0" cap="none" spc="0" normalizeH="0" baseline="0" noProof="0" dirty="0" err="1">
                <a:ln>
                  <a:noFill/>
                </a:ln>
                <a:solidFill>
                  <a:srgbClr val="000000"/>
                </a:solidFill>
                <a:effectLst/>
                <a:uLnTx/>
                <a:uFillTx/>
                <a:latin typeface="Times New Roman" pitchFamily="18" charset="0"/>
                <a:ea typeface="宋体" panose="02010600030101010101" pitchFamily="2" charset="-122"/>
              </a:rPr>
              <a:t>goto</a:t>
            </a:r>
            <a:r>
              <a:rPr kumimoji="0" lang="en-US" altLang="zh-CN" sz="2000" b="1" i="0" u="none" strike="noStrike" kern="0" cap="none" spc="0" normalizeH="0" baseline="0" noProof="0" dirty="0">
                <a:ln>
                  <a:noFill/>
                </a:ln>
                <a:solidFill>
                  <a:srgbClr val="000000"/>
                </a:solidFill>
                <a:effectLst/>
                <a:uLnTx/>
                <a:uFillTx/>
                <a:latin typeface="Times New Roman" pitchFamily="18" charset="0"/>
                <a:ea typeface="宋体" panose="02010600030101010101" pitchFamily="2" charset="-122"/>
              </a:rPr>
              <a:t> </a:t>
            </a:r>
            <a:r>
              <a:rPr kumimoji="0" lang="en-US" altLang="zh-CN" sz="2000" b="1" i="1" u="none" strike="noStrike" kern="0" cap="none" spc="0" normalizeH="0" baseline="0" noProof="0" dirty="0">
                <a:ln>
                  <a:noFill/>
                </a:ln>
                <a:solidFill>
                  <a:srgbClr val="000000"/>
                </a:solidFill>
                <a:effectLst/>
                <a:uLnTx/>
                <a:uFillTx/>
                <a:latin typeface="Times New Roman" pitchFamily="18" charset="0"/>
                <a:ea typeface="宋体" panose="02010600030101010101" pitchFamily="2" charset="-122"/>
              </a:rPr>
              <a:t>B</a:t>
            </a:r>
            <a:r>
              <a:rPr kumimoji="0" lang="en-US" altLang="zh-CN" sz="2000" b="1" i="0" u="none" strike="noStrike" kern="0" cap="none" spc="0" normalizeH="0" baseline="-25000" noProof="0" dirty="0">
                <a:ln>
                  <a:noFill/>
                </a:ln>
                <a:solidFill>
                  <a:srgbClr val="000000"/>
                </a:solidFill>
                <a:effectLst/>
                <a:uLnTx/>
                <a:uFillTx/>
                <a:latin typeface="Times New Roman" pitchFamily="18" charset="0"/>
                <a:ea typeface="宋体" panose="02010600030101010101" pitchFamily="2" charset="-122"/>
              </a:rPr>
              <a:t>2</a:t>
            </a:r>
          </a:p>
        </p:txBody>
      </p:sp>
      <p:sp>
        <p:nvSpPr>
          <p:cNvPr id="28" name="Rectangle 35">
            <a:extLst>
              <a:ext uri="{FF2B5EF4-FFF2-40B4-BE49-F238E27FC236}">
                <a16:creationId xmlns:a16="http://schemas.microsoft.com/office/drawing/2014/main" id="{9120B191-A35D-4753-B27F-E5AE093CF1A7}"/>
              </a:ext>
            </a:extLst>
          </p:cNvPr>
          <p:cNvSpPr>
            <a:spLocks noChangeArrowheads="1"/>
          </p:cNvSpPr>
          <p:nvPr/>
        </p:nvSpPr>
        <p:spPr bwMode="auto">
          <a:xfrm>
            <a:off x="7463528" y="2217525"/>
            <a:ext cx="1308100" cy="906463"/>
          </a:xfrm>
          <a:prstGeom prst="rect">
            <a:avLst/>
          </a:prstGeom>
          <a:solidFill>
            <a:schemeClr val="accent6">
              <a:lumMod val="20000"/>
              <a:lumOff val="80000"/>
            </a:schemeClr>
          </a:solidFill>
          <a:ln w="25400">
            <a:solidFill>
              <a:sysClr val="windowText" lastClr="000000"/>
            </a:solidFill>
            <a:prstDash val="dash"/>
            <a:miter lim="800000"/>
            <a:headEnd/>
            <a:tailEnd/>
          </a:ln>
        </p:spPr>
        <p:txBody>
          <a:bodyPr lIns="68580" tIns="0" rIns="68580" bIns="0"/>
          <a:lstStyle/>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20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20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14</a:t>
            </a:r>
            <a:r>
              <a:rPr kumimoji="0" lang="en-US" altLang="zh-CN" sz="20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20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20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20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20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20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1</a:t>
            </a:r>
            <a:r>
              <a:rPr kumimoji="0" lang="en-US" altLang="zh-CN" sz="20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20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20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20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20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2</a:t>
            </a:r>
            <a:r>
              <a:rPr kumimoji="0" lang="en-US" altLang="zh-CN" sz="20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20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20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14</a:t>
            </a:r>
            <a:endParaRPr kumimoji="0" lang="en-US" altLang="zh-CN" sz="20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endParaRP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20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20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20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20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1</a:t>
            </a:r>
            <a:r>
              <a:rPr kumimoji="0" lang="en-US" altLang="zh-CN" sz="20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20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20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3</a:t>
            </a:r>
            <a:r>
              <a:rPr kumimoji="0" lang="en-US" altLang="zh-CN" sz="20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p>
        </p:txBody>
      </p:sp>
      <p:sp>
        <p:nvSpPr>
          <p:cNvPr id="29" name="矩形 28">
            <a:extLst>
              <a:ext uri="{FF2B5EF4-FFF2-40B4-BE49-F238E27FC236}">
                <a16:creationId xmlns:a16="http://schemas.microsoft.com/office/drawing/2014/main" id="{1D2CEF74-EBEC-46E3-BF83-C537EC07DDDD}"/>
              </a:ext>
            </a:extLst>
          </p:cNvPr>
          <p:cNvSpPr>
            <a:spLocks noChangeArrowheads="1"/>
          </p:cNvSpPr>
          <p:nvPr/>
        </p:nvSpPr>
        <p:spPr bwMode="auto">
          <a:xfrm>
            <a:off x="3287616" y="5928997"/>
            <a:ext cx="5329238" cy="684212"/>
          </a:xfrm>
          <a:prstGeom prst="rect">
            <a:avLst/>
          </a:prstGeom>
          <a:solidFill>
            <a:schemeClr val="accent6">
              <a:lumMod val="20000"/>
              <a:lumOff val="80000"/>
            </a:schemeClr>
          </a:solidFill>
          <a:ln w="9525">
            <a:solidFill>
              <a:sysClr val="windowText" lastClr="000000"/>
            </a:solidFill>
            <a:miter lim="800000"/>
            <a:headEnd/>
            <a:tailEnd/>
          </a:ln>
        </p:spPr>
        <p:txBody>
          <a:bodyPr lIns="68580" tIns="34290" rIns="68580" bIns="34290">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zh-CN" altLang="en-US" sz="2000" b="1" i="0" u="none" strike="noStrike" kern="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rPr>
              <a:t>程序员不大可能有意引入无用代码，无用代码通常是因为前面执行过的某些转换而造成的</a:t>
            </a:r>
          </a:p>
        </p:txBody>
      </p:sp>
      <p:sp>
        <p:nvSpPr>
          <p:cNvPr id="30" name="云形标注 34">
            <a:extLst>
              <a:ext uri="{FF2B5EF4-FFF2-40B4-BE49-F238E27FC236}">
                <a16:creationId xmlns:a16="http://schemas.microsoft.com/office/drawing/2014/main" id="{61E50C97-FD45-44A7-BC3E-4C19EEC97ADE}"/>
              </a:ext>
            </a:extLst>
          </p:cNvPr>
          <p:cNvSpPr>
            <a:spLocks noChangeArrowheads="1"/>
          </p:cNvSpPr>
          <p:nvPr/>
        </p:nvSpPr>
        <p:spPr bwMode="auto">
          <a:xfrm>
            <a:off x="8812903" y="2560078"/>
            <a:ext cx="2786063" cy="998538"/>
          </a:xfrm>
          <a:prstGeom prst="cloudCallout">
            <a:avLst>
              <a:gd name="adj1" fmla="val -64717"/>
              <a:gd name="adj2" fmla="val 62804"/>
            </a:avLst>
          </a:prstGeom>
          <a:solidFill>
            <a:srgbClr val="0E7C7E"/>
          </a:solidFill>
          <a:ln w="9525" algn="ctr">
            <a:solidFill>
              <a:sysClr val="windowText" lastClr="000000"/>
            </a:solidFill>
            <a:round/>
            <a:headEnd/>
            <a:tailEnd/>
          </a:ln>
        </p:spPr>
        <p:txBody>
          <a:bodyPr lIns="68580" tIns="34290" rIns="68580" bIns="34290"/>
          <a:lstStyle/>
          <a:p>
            <a:pPr marL="0" marR="0" lvl="0" indent="0" defTabSz="914400" eaLnBrk="1" fontAlgn="base" latinLnBrk="0" hangingPunct="1">
              <a:lnSpc>
                <a:spcPct val="100000"/>
              </a:lnSpc>
              <a:spcBef>
                <a:spcPct val="0"/>
              </a:spcBef>
              <a:spcAft>
                <a:spcPct val="0"/>
              </a:spcAft>
              <a:buClrTx/>
              <a:buSzTx/>
              <a:buFontTx/>
              <a:buNone/>
              <a:tabLst/>
              <a:defRPr/>
            </a:pPr>
            <a:r>
              <a:rPr kumimoji="0" lang="zh-CN" altLang="en-US" sz="2000" b="1" i="0" u="none" strike="noStrike" kern="0" cap="none" spc="0" normalizeH="0" baseline="0" noProof="0" dirty="0">
                <a:ln>
                  <a:noFill/>
                </a:ln>
                <a:solidFill>
                  <a:prstClr val="white"/>
                </a:solidFill>
                <a:effectLst/>
                <a:uLnTx/>
                <a:uFillTx/>
                <a:latin typeface="楷体" pitchFamily="49" charset="-122"/>
                <a:ea typeface="楷体" pitchFamily="49" charset="-122"/>
                <a:cs typeface="Times New Roman" pitchFamily="18" charset="0"/>
              </a:rPr>
              <a:t>如何自动识别无用代码？</a:t>
            </a:r>
            <a:endParaRPr kumimoji="0" lang="en-US" altLang="zh-CN" sz="2000" b="1" i="0" u="none" strike="noStrike" kern="0" cap="none" spc="0" normalizeH="0" baseline="0" noProof="0" dirty="0">
              <a:ln>
                <a:noFill/>
              </a:ln>
              <a:solidFill>
                <a:prstClr val="white"/>
              </a:solidFill>
              <a:effectLst/>
              <a:uLnTx/>
              <a:uFillTx/>
              <a:latin typeface="楷体" pitchFamily="49" charset="-122"/>
              <a:ea typeface="楷体" pitchFamily="49" charset="-122"/>
              <a:cs typeface="Times New Roman" pitchFamily="18" charset="0"/>
            </a:endParaRPr>
          </a:p>
        </p:txBody>
      </p:sp>
    </p:spTree>
    <p:extLst>
      <p:ext uri="{BB962C8B-B14F-4D97-AF65-F5344CB8AC3E}">
        <p14:creationId xmlns:p14="http://schemas.microsoft.com/office/powerpoint/2010/main" val="1975839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p:cTn id="7" dur="500" fill="hold"/>
                                        <p:tgtEl>
                                          <p:spTgt spid="27"/>
                                        </p:tgtEl>
                                        <p:attrNameLst>
                                          <p:attrName>ppt_w</p:attrName>
                                        </p:attrNameLst>
                                      </p:cBhvr>
                                      <p:tavLst>
                                        <p:tav tm="0">
                                          <p:val>
                                            <p:fltVal val="0"/>
                                          </p:val>
                                        </p:tav>
                                        <p:tav tm="100000">
                                          <p:val>
                                            <p:strVal val="#ppt_w"/>
                                          </p:val>
                                        </p:tav>
                                      </p:tavLst>
                                    </p:anim>
                                    <p:anim calcmode="lin" valueType="num">
                                      <p:cBhvr>
                                        <p:cTn id="8" dur="500" fill="hold"/>
                                        <p:tgtEl>
                                          <p:spTgt spid="27"/>
                                        </p:tgtEl>
                                        <p:attrNameLst>
                                          <p:attrName>ppt_h</p:attrName>
                                        </p:attrNameLst>
                                      </p:cBhvr>
                                      <p:tavLst>
                                        <p:tav tm="0">
                                          <p:val>
                                            <p:fltVal val="0"/>
                                          </p:val>
                                        </p:tav>
                                        <p:tav tm="100000">
                                          <p:val>
                                            <p:strVal val="#ppt_h"/>
                                          </p:val>
                                        </p:tav>
                                      </p:tavLst>
                                    </p:anim>
                                    <p:animEffect transition="in" filter="fade">
                                      <p:cBhvr>
                                        <p:cTn id="9" dur="500"/>
                                        <p:tgtEl>
                                          <p:spTgt spid="27"/>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28"/>
                                        </p:tgtEl>
                                        <p:attrNameLst>
                                          <p:attrName>style.visibility</p:attrName>
                                        </p:attrNameLst>
                                      </p:cBhvr>
                                      <p:to>
                                        <p:strVal val="visible"/>
                                      </p:to>
                                    </p:set>
                                    <p:anim calcmode="lin" valueType="num">
                                      <p:cBhvr>
                                        <p:cTn id="14" dur="500" fill="hold"/>
                                        <p:tgtEl>
                                          <p:spTgt spid="28"/>
                                        </p:tgtEl>
                                        <p:attrNameLst>
                                          <p:attrName>ppt_w</p:attrName>
                                        </p:attrNameLst>
                                      </p:cBhvr>
                                      <p:tavLst>
                                        <p:tav tm="0">
                                          <p:val>
                                            <p:fltVal val="0"/>
                                          </p:val>
                                        </p:tav>
                                        <p:tav tm="100000">
                                          <p:val>
                                            <p:strVal val="#ppt_w"/>
                                          </p:val>
                                        </p:tav>
                                      </p:tavLst>
                                    </p:anim>
                                    <p:anim calcmode="lin" valueType="num">
                                      <p:cBhvr>
                                        <p:cTn id="15" dur="500" fill="hold"/>
                                        <p:tgtEl>
                                          <p:spTgt spid="28"/>
                                        </p:tgtEl>
                                        <p:attrNameLst>
                                          <p:attrName>ppt_h</p:attrName>
                                        </p:attrNameLst>
                                      </p:cBhvr>
                                      <p:tavLst>
                                        <p:tav tm="0">
                                          <p:val>
                                            <p:fltVal val="0"/>
                                          </p:val>
                                        </p:tav>
                                        <p:tav tm="100000">
                                          <p:val>
                                            <p:strVal val="#ppt_h"/>
                                          </p:val>
                                        </p:tav>
                                      </p:tavLst>
                                    </p:anim>
                                    <p:animEffect transition="in" filter="fade">
                                      <p:cBhvr>
                                        <p:cTn id="16" dur="500"/>
                                        <p:tgtEl>
                                          <p:spTgt spid="28"/>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0" fill="hold" grpId="0" nodeType="clickEffect">
                                  <p:stCondLst>
                                    <p:cond delay="0"/>
                                  </p:stCondLst>
                                  <p:childTnLst>
                                    <p:set>
                                      <p:cBhvr>
                                        <p:cTn id="20" dur="1" fill="hold">
                                          <p:stCondLst>
                                            <p:cond delay="0"/>
                                          </p:stCondLst>
                                        </p:cTn>
                                        <p:tgtEl>
                                          <p:spTgt spid="29"/>
                                        </p:tgtEl>
                                        <p:attrNameLst>
                                          <p:attrName>style.visibility</p:attrName>
                                        </p:attrNameLst>
                                      </p:cBhvr>
                                      <p:to>
                                        <p:strVal val="visible"/>
                                      </p:to>
                                    </p:set>
                                    <p:anim calcmode="lin" valueType="num">
                                      <p:cBhvr>
                                        <p:cTn id="21" dur="500" fill="hold"/>
                                        <p:tgtEl>
                                          <p:spTgt spid="29"/>
                                        </p:tgtEl>
                                        <p:attrNameLst>
                                          <p:attrName>ppt_w</p:attrName>
                                        </p:attrNameLst>
                                      </p:cBhvr>
                                      <p:tavLst>
                                        <p:tav tm="0">
                                          <p:val>
                                            <p:fltVal val="0"/>
                                          </p:val>
                                        </p:tav>
                                        <p:tav tm="100000">
                                          <p:val>
                                            <p:strVal val="#ppt_w"/>
                                          </p:val>
                                        </p:tav>
                                      </p:tavLst>
                                    </p:anim>
                                    <p:anim calcmode="lin" valueType="num">
                                      <p:cBhvr>
                                        <p:cTn id="22" dur="500" fill="hold"/>
                                        <p:tgtEl>
                                          <p:spTgt spid="29"/>
                                        </p:tgtEl>
                                        <p:attrNameLst>
                                          <p:attrName>ppt_h</p:attrName>
                                        </p:attrNameLst>
                                      </p:cBhvr>
                                      <p:tavLst>
                                        <p:tav tm="0">
                                          <p:val>
                                            <p:fltVal val="0"/>
                                          </p:val>
                                        </p:tav>
                                        <p:tav tm="100000">
                                          <p:val>
                                            <p:strVal val="#ppt_h"/>
                                          </p:val>
                                        </p:tav>
                                      </p:tavLst>
                                    </p:anim>
                                    <p:animEffect transition="in" filter="fade">
                                      <p:cBhvr>
                                        <p:cTn id="23" dur="500"/>
                                        <p:tgtEl>
                                          <p:spTgt spid="29"/>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0" fill="hold" grpId="0" nodeType="clickEffect">
                                  <p:stCondLst>
                                    <p:cond delay="0"/>
                                  </p:stCondLst>
                                  <p:childTnLst>
                                    <p:set>
                                      <p:cBhvr>
                                        <p:cTn id="27" dur="1" fill="hold">
                                          <p:stCondLst>
                                            <p:cond delay="0"/>
                                          </p:stCondLst>
                                        </p:cTn>
                                        <p:tgtEl>
                                          <p:spTgt spid="30"/>
                                        </p:tgtEl>
                                        <p:attrNameLst>
                                          <p:attrName>style.visibility</p:attrName>
                                        </p:attrNameLst>
                                      </p:cBhvr>
                                      <p:to>
                                        <p:strVal val="visible"/>
                                      </p:to>
                                    </p:set>
                                    <p:anim calcmode="lin" valueType="num">
                                      <p:cBhvr>
                                        <p:cTn id="28" dur="500" fill="hold"/>
                                        <p:tgtEl>
                                          <p:spTgt spid="30"/>
                                        </p:tgtEl>
                                        <p:attrNameLst>
                                          <p:attrName>ppt_w</p:attrName>
                                        </p:attrNameLst>
                                      </p:cBhvr>
                                      <p:tavLst>
                                        <p:tav tm="0">
                                          <p:val>
                                            <p:fltVal val="0"/>
                                          </p:val>
                                        </p:tav>
                                        <p:tav tm="100000">
                                          <p:val>
                                            <p:strVal val="#ppt_w"/>
                                          </p:val>
                                        </p:tav>
                                      </p:tavLst>
                                    </p:anim>
                                    <p:anim calcmode="lin" valueType="num">
                                      <p:cBhvr>
                                        <p:cTn id="29" dur="500" fill="hold"/>
                                        <p:tgtEl>
                                          <p:spTgt spid="30"/>
                                        </p:tgtEl>
                                        <p:attrNameLst>
                                          <p:attrName>ppt_h</p:attrName>
                                        </p:attrNameLst>
                                      </p:cBhvr>
                                      <p:tavLst>
                                        <p:tav tm="0">
                                          <p:val>
                                            <p:fltVal val="0"/>
                                          </p:val>
                                        </p:tav>
                                        <p:tav tm="100000">
                                          <p:val>
                                            <p:strVal val="#ppt_h"/>
                                          </p:val>
                                        </p:tav>
                                      </p:tavLst>
                                    </p:anim>
                                    <p:animEffect transition="in" filter="fade">
                                      <p:cBhvr>
                                        <p:cTn id="30"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29" grpId="0" animBg="1"/>
      <p:bldP spid="30"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D02522-B8AC-4CC7-B9BA-D679A4C07869}"/>
              </a:ext>
            </a:extLst>
          </p:cNvPr>
          <p:cNvSpPr>
            <a:spLocks noGrp="1"/>
          </p:cNvSpPr>
          <p:nvPr>
            <p:ph type="title"/>
          </p:nvPr>
        </p:nvSpPr>
        <p:spPr/>
        <p:txBody>
          <a:bodyPr/>
          <a:lstStyle/>
          <a:p>
            <a:r>
              <a:rPr lang="en-US" altLang="zh-CN" dirty="0"/>
              <a:t>10.2.3   </a:t>
            </a:r>
            <a:r>
              <a:rPr lang="zh-CN" altLang="en-US" dirty="0"/>
              <a:t>常用的优化方法</a:t>
            </a:r>
          </a:p>
        </p:txBody>
      </p:sp>
      <p:sp>
        <p:nvSpPr>
          <p:cNvPr id="3" name="内容占位符 2">
            <a:extLst>
              <a:ext uri="{FF2B5EF4-FFF2-40B4-BE49-F238E27FC236}">
                <a16:creationId xmlns:a16="http://schemas.microsoft.com/office/drawing/2014/main" id="{B0499D04-0D65-4453-AE90-F9BC1C3774CC}"/>
              </a:ext>
            </a:extLst>
          </p:cNvPr>
          <p:cNvSpPr>
            <a:spLocks noGrp="1"/>
          </p:cNvSpPr>
          <p:nvPr>
            <p:ph idx="1"/>
          </p:nvPr>
        </p:nvSpPr>
        <p:spPr>
          <a:xfrm>
            <a:off x="487823" y="942764"/>
            <a:ext cx="1895706" cy="617641"/>
          </a:xfrm>
        </p:spPr>
        <p:txBody>
          <a:bodyPr/>
          <a:lstStyle/>
          <a:p>
            <a:r>
              <a:rPr lang="zh-CN" altLang="en-US" dirty="0"/>
              <a:t>例</a:t>
            </a:r>
          </a:p>
        </p:txBody>
      </p:sp>
      <p:sp>
        <p:nvSpPr>
          <p:cNvPr id="5" name="Rectangle 33">
            <a:extLst>
              <a:ext uri="{FF2B5EF4-FFF2-40B4-BE49-F238E27FC236}">
                <a16:creationId xmlns:a16="http://schemas.microsoft.com/office/drawing/2014/main" id="{8B2BBB5B-AEF5-49FA-B210-DCC55FEE9B23}"/>
              </a:ext>
            </a:extLst>
          </p:cNvPr>
          <p:cNvSpPr>
            <a:spLocks noChangeArrowheads="1"/>
          </p:cNvSpPr>
          <p:nvPr/>
        </p:nvSpPr>
        <p:spPr bwMode="auto">
          <a:xfrm>
            <a:off x="2856603" y="3784738"/>
            <a:ext cx="1189037" cy="2403475"/>
          </a:xfrm>
          <a:prstGeom prst="rect">
            <a:avLst/>
          </a:prstGeom>
          <a:solidFill>
            <a:schemeClr val="bg1"/>
          </a:solidFill>
          <a:ln w="25400">
            <a:solidFill>
              <a:sysClr val="windowText" lastClr="000000"/>
            </a:solidFill>
            <a:miter lim="800000"/>
            <a:headEnd/>
            <a:tailEnd/>
          </a:ln>
          <a:effectLst>
            <a:outerShdw blurRad="50800" dist="50800" dir="2700000" algn="ctr" rotWithShape="0">
              <a:schemeClr val="tx1">
                <a:alpha val="40000"/>
              </a:schemeClr>
            </a:outerShdw>
          </a:effectLst>
        </p:spPr>
        <p:txBody>
          <a:bodyPr lIns="68580" tIns="0" rIns="68580" bIns="0"/>
          <a:lstStyle/>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6</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4 </a:t>
            </a:r>
            <a:r>
              <a:rPr kumimoji="0" lang="en-US" altLang="zh-CN" sz="1800" b="1" i="0" u="none" strike="noStrike" kern="0" cap="none" spc="0" normalizeH="0" baseline="0" noProof="0" dirty="0">
                <a:ln>
                  <a:noFill/>
                </a:ln>
                <a:solidFill>
                  <a:prstClr val="black"/>
                </a:solidFill>
                <a:effectLst/>
                <a:uLnTx/>
                <a:uFillTx/>
                <a:latin typeface="宋体" pitchFamily="2" charset="-122"/>
                <a:ea typeface="宋体" panose="02010600030101010101" pitchFamily="2" charset="-122"/>
              </a:rPr>
              <a:t>*</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err="1">
                <a:ln>
                  <a:noFill/>
                </a:ln>
                <a:solidFill>
                  <a:prstClr val="black"/>
                </a:solidFill>
                <a:effectLst/>
                <a:uLnTx/>
                <a:uFillTx/>
                <a:latin typeface="Times New Roman" pitchFamily="18" charset="0"/>
                <a:ea typeface="宋体" panose="02010600030101010101" pitchFamily="2" charset="-122"/>
              </a:rPr>
              <a:t>i</a:t>
            </a:r>
            <a:endPar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endParaRP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x</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6</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7</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4 </a:t>
            </a:r>
            <a:r>
              <a:rPr kumimoji="0" lang="en-US" altLang="zh-CN" sz="1800" b="1" i="0" u="none" strike="noStrike" kern="0" cap="none" spc="0" normalizeH="0" baseline="0" noProof="0" dirty="0">
                <a:ln>
                  <a:noFill/>
                </a:ln>
                <a:solidFill>
                  <a:prstClr val="black"/>
                </a:solidFill>
                <a:effectLst/>
                <a:uLnTx/>
                <a:uFillTx/>
                <a:latin typeface="宋体" pitchFamily="2" charset="-122"/>
                <a:ea typeface="宋体" panose="02010600030101010101" pitchFamily="2" charset="-122"/>
              </a:rPr>
              <a:t>*</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err="1">
                <a:ln>
                  <a:noFill/>
                </a:ln>
                <a:solidFill>
                  <a:prstClr val="black"/>
                </a:solidFill>
                <a:effectLst/>
                <a:uLnTx/>
                <a:uFillTx/>
                <a:latin typeface="Times New Roman" pitchFamily="18" charset="0"/>
                <a:ea typeface="宋体" panose="02010600030101010101" pitchFamily="2" charset="-122"/>
              </a:rPr>
              <a:t>i</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8</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4 </a:t>
            </a:r>
            <a:r>
              <a:rPr kumimoji="0" lang="en-US" altLang="zh-CN" sz="1800" b="1" i="0" u="none" strike="noStrike" kern="0" cap="none" spc="0" normalizeH="0" baseline="0" noProof="0" dirty="0">
                <a:ln>
                  <a:noFill/>
                </a:ln>
                <a:solidFill>
                  <a:prstClr val="black"/>
                </a:solidFill>
                <a:effectLst/>
                <a:uLnTx/>
                <a:uFillTx/>
                <a:latin typeface="宋体" pitchFamily="2" charset="-122"/>
                <a:ea typeface="宋体" panose="02010600030101010101" pitchFamily="2" charset="-122"/>
              </a:rPr>
              <a:t>*</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j</a:t>
            </a: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9</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8</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7</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9</a:t>
            </a:r>
            <a:endPar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endParaRP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10</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4 </a:t>
            </a:r>
            <a:r>
              <a:rPr kumimoji="0" lang="en-US" altLang="zh-CN" sz="1800" b="1" i="0" u="none" strike="noStrike" kern="0" cap="none" spc="0" normalizeH="0" baseline="0" noProof="0" dirty="0">
                <a:ln>
                  <a:noFill/>
                </a:ln>
                <a:solidFill>
                  <a:prstClr val="black"/>
                </a:solidFill>
                <a:effectLst/>
                <a:uLnTx/>
                <a:uFillTx/>
                <a:latin typeface="宋体" pitchFamily="2" charset="-122"/>
                <a:ea typeface="宋体" panose="02010600030101010101" pitchFamily="2" charset="-122"/>
              </a:rPr>
              <a:t>*</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j</a:t>
            </a: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10</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x</a:t>
            </a: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err="1">
                <a:ln>
                  <a:noFill/>
                </a:ln>
                <a:solidFill>
                  <a:prstClr val="black"/>
                </a:solidFill>
                <a:effectLst/>
                <a:uLnTx/>
                <a:uFillTx/>
                <a:latin typeface="Times New Roman" pitchFamily="18" charset="0"/>
                <a:ea typeface="宋体" panose="02010600030101010101" pitchFamily="2" charset="-122"/>
              </a:rPr>
              <a:t>goto</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B</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2</a:t>
            </a:r>
          </a:p>
        </p:txBody>
      </p:sp>
      <p:sp>
        <p:nvSpPr>
          <p:cNvPr id="7" name="Rectangle 4">
            <a:extLst>
              <a:ext uri="{FF2B5EF4-FFF2-40B4-BE49-F238E27FC236}">
                <a16:creationId xmlns:a16="http://schemas.microsoft.com/office/drawing/2014/main" id="{75020493-8B76-4A84-8136-7363A90FC67C}"/>
              </a:ext>
            </a:extLst>
          </p:cNvPr>
          <p:cNvSpPr>
            <a:spLocks noChangeArrowheads="1"/>
          </p:cNvSpPr>
          <p:nvPr/>
        </p:nvSpPr>
        <p:spPr bwMode="auto">
          <a:xfrm>
            <a:off x="4937815" y="1732100"/>
            <a:ext cx="1693863" cy="814388"/>
          </a:xfrm>
          <a:prstGeom prst="rect">
            <a:avLst/>
          </a:prstGeom>
          <a:solidFill>
            <a:schemeClr val="bg1"/>
          </a:solidFill>
          <a:ln w="25400">
            <a:solidFill>
              <a:sysClr val="windowText" lastClr="000000"/>
            </a:solidFill>
            <a:miter lim="800000"/>
            <a:headEnd/>
            <a:tailEnd/>
          </a:ln>
          <a:effectLst>
            <a:outerShdw blurRad="50800" dist="50800" dir="2700000" algn="ctr" rotWithShape="0">
              <a:schemeClr val="tx1">
                <a:alpha val="40000"/>
              </a:schemeClr>
            </a:outerShdw>
          </a:effectLst>
        </p:spPr>
        <p:txBody>
          <a:bodyPr lIns="68580" tIns="27000" rIns="68580" bIns="0"/>
          <a:lstStyle/>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err="1">
                <a:ln>
                  <a:noFill/>
                </a:ln>
                <a:solidFill>
                  <a:prstClr val="black"/>
                </a:solidFill>
                <a:effectLst/>
                <a:uLnTx/>
                <a:uFillTx/>
                <a:latin typeface="Times New Roman" pitchFamily="18" charset="0"/>
                <a:ea typeface="宋体" panose="02010600030101010101" pitchFamily="2" charset="-122"/>
              </a:rPr>
              <a:t>i</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m </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sym typeface="Symbol" pitchFamily="18" charset="2"/>
              </a:rPr>
              <a:t></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1</a:t>
            </a:r>
          </a:p>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j</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n</a:t>
            </a:r>
          </a:p>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1</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4 </a:t>
            </a:r>
            <a:r>
              <a:rPr kumimoji="0" lang="en-US" altLang="zh-CN" sz="1800" b="1" i="0" u="none" strike="noStrike" kern="0" cap="none" spc="0" normalizeH="0" baseline="0" noProof="0" dirty="0">
                <a:ln>
                  <a:noFill/>
                </a:ln>
                <a:solidFill>
                  <a:prstClr val="black"/>
                </a:solidFill>
                <a:effectLst/>
                <a:uLnTx/>
                <a:uFillTx/>
                <a:latin typeface="宋体" pitchFamily="2" charset="-122"/>
                <a:ea typeface="宋体" panose="02010600030101010101" pitchFamily="2" charset="-122"/>
              </a:rPr>
              <a:t>*</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n</a:t>
            </a:r>
          </a:p>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v</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1</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p>
        </p:txBody>
      </p:sp>
      <p:sp>
        <p:nvSpPr>
          <p:cNvPr id="8" name="Rectangle 5">
            <a:extLst>
              <a:ext uri="{FF2B5EF4-FFF2-40B4-BE49-F238E27FC236}">
                <a16:creationId xmlns:a16="http://schemas.microsoft.com/office/drawing/2014/main" id="{90236998-3C25-488D-9555-47D9494DF0C2}"/>
              </a:ext>
            </a:extLst>
          </p:cNvPr>
          <p:cNvSpPr>
            <a:spLocks noChangeArrowheads="1"/>
          </p:cNvSpPr>
          <p:nvPr/>
        </p:nvSpPr>
        <p:spPr bwMode="auto">
          <a:xfrm>
            <a:off x="4934640" y="2870338"/>
            <a:ext cx="1711325" cy="814387"/>
          </a:xfrm>
          <a:prstGeom prst="rect">
            <a:avLst/>
          </a:prstGeom>
          <a:solidFill>
            <a:schemeClr val="bg1"/>
          </a:solidFill>
          <a:ln w="25400">
            <a:solidFill>
              <a:sysClr val="windowText" lastClr="000000"/>
            </a:solidFill>
            <a:miter lim="800000"/>
            <a:headEnd/>
            <a:tailEnd/>
          </a:ln>
          <a:effectLst>
            <a:outerShdw blurRad="50800" dist="50800" dir="2700000" algn="ctr" rotWithShape="0">
              <a:schemeClr val="tx1">
                <a:alpha val="40000"/>
              </a:schemeClr>
            </a:outerShdw>
          </a:effectLst>
        </p:spPr>
        <p:txBody>
          <a:bodyPr lIns="68580" tIns="27000" rIns="68580" bIns="27000"/>
          <a:lstStyle/>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err="1">
                <a:ln>
                  <a:noFill/>
                </a:ln>
                <a:solidFill>
                  <a:prstClr val="black"/>
                </a:solidFill>
                <a:effectLst/>
                <a:uLnTx/>
                <a:uFillTx/>
                <a:latin typeface="Times New Roman" pitchFamily="18" charset="0"/>
                <a:ea typeface="宋体" panose="02010600030101010101" pitchFamily="2" charset="-122"/>
              </a:rPr>
              <a:t>i</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err="1">
                <a:ln>
                  <a:noFill/>
                </a:ln>
                <a:solidFill>
                  <a:prstClr val="black"/>
                </a:solidFill>
                <a:effectLst/>
                <a:uLnTx/>
                <a:uFillTx/>
                <a:latin typeface="Times New Roman" pitchFamily="18" charset="0"/>
                <a:ea typeface="宋体" panose="02010600030101010101" pitchFamily="2" charset="-122"/>
              </a:rPr>
              <a:t>i</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+ 1</a:t>
            </a:r>
          </a:p>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2</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4 </a:t>
            </a:r>
            <a:r>
              <a:rPr kumimoji="0" lang="en-US" altLang="zh-CN" sz="1800" b="1" i="0" u="none" strike="noStrike" kern="0" cap="none" spc="0" normalizeH="0" baseline="0" noProof="0" dirty="0">
                <a:ln>
                  <a:noFill/>
                </a:ln>
                <a:solidFill>
                  <a:prstClr val="black"/>
                </a:solidFill>
                <a:effectLst/>
                <a:uLnTx/>
                <a:uFillTx/>
                <a:latin typeface="宋体" pitchFamily="2" charset="-122"/>
                <a:ea typeface="宋体" panose="02010600030101010101" pitchFamily="2" charset="-122"/>
              </a:rPr>
              <a:t>*</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err="1">
                <a:ln>
                  <a:noFill/>
                </a:ln>
                <a:solidFill>
                  <a:prstClr val="black"/>
                </a:solidFill>
                <a:effectLst/>
                <a:uLnTx/>
                <a:uFillTx/>
                <a:latin typeface="Times New Roman" pitchFamily="18" charset="0"/>
                <a:ea typeface="宋体" panose="02010600030101010101" pitchFamily="2" charset="-122"/>
              </a:rPr>
              <a:t>i</a:t>
            </a:r>
            <a:endPar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endParaRPr>
          </a:p>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3</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2</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p>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if 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3</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&lt;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v</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err="1">
                <a:ln>
                  <a:noFill/>
                </a:ln>
                <a:solidFill>
                  <a:prstClr val="black"/>
                </a:solidFill>
                <a:effectLst/>
                <a:uLnTx/>
                <a:uFillTx/>
                <a:latin typeface="Times New Roman" pitchFamily="18" charset="0"/>
                <a:ea typeface="宋体" panose="02010600030101010101" pitchFamily="2" charset="-122"/>
              </a:rPr>
              <a:t>goto</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B</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2</a:t>
            </a:r>
          </a:p>
        </p:txBody>
      </p:sp>
      <p:sp>
        <p:nvSpPr>
          <p:cNvPr id="9" name="Rectangle 6">
            <a:extLst>
              <a:ext uri="{FF2B5EF4-FFF2-40B4-BE49-F238E27FC236}">
                <a16:creationId xmlns:a16="http://schemas.microsoft.com/office/drawing/2014/main" id="{6F350931-EE84-4F2F-B28F-87DEFDE37938}"/>
              </a:ext>
            </a:extLst>
          </p:cNvPr>
          <p:cNvSpPr>
            <a:spLocks noChangeArrowheads="1"/>
          </p:cNvSpPr>
          <p:nvPr/>
        </p:nvSpPr>
        <p:spPr bwMode="auto">
          <a:xfrm>
            <a:off x="6758678" y="1714638"/>
            <a:ext cx="393700" cy="220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just" eaLnBrk="0" fontAlgn="base" hangingPunct="0">
              <a:spcBef>
                <a:spcPct val="0"/>
              </a:spcBef>
              <a:spcAft>
                <a:spcPct val="0"/>
              </a:spcAft>
            </a:pPr>
            <a:r>
              <a:rPr lang="en-US" altLang="zh-CN" i="1">
                <a:solidFill>
                  <a:srgbClr val="000000"/>
                </a:solidFill>
                <a:latin typeface="Times New Roman" panose="02020603050405020304" pitchFamily="18" charset="0"/>
              </a:rPr>
              <a:t>B</a:t>
            </a:r>
            <a:r>
              <a:rPr lang="en-US" altLang="zh-CN" i="1" baseline="-25000">
                <a:solidFill>
                  <a:srgbClr val="000000"/>
                </a:solidFill>
                <a:latin typeface="Times New Roman" panose="02020603050405020304" pitchFamily="18" charset="0"/>
              </a:rPr>
              <a:t>1</a:t>
            </a:r>
            <a:endParaRPr lang="en-US" altLang="zh-CN" i="1">
              <a:solidFill>
                <a:srgbClr val="000000"/>
              </a:solidFill>
              <a:latin typeface="Times New Roman" panose="02020603050405020304" pitchFamily="18" charset="0"/>
            </a:endParaRPr>
          </a:p>
        </p:txBody>
      </p:sp>
      <p:sp>
        <p:nvSpPr>
          <p:cNvPr id="10" name="Rectangle 7">
            <a:extLst>
              <a:ext uri="{FF2B5EF4-FFF2-40B4-BE49-F238E27FC236}">
                <a16:creationId xmlns:a16="http://schemas.microsoft.com/office/drawing/2014/main" id="{73A72E39-07E8-4509-91CB-671537B59BE4}"/>
              </a:ext>
            </a:extLst>
          </p:cNvPr>
          <p:cNvSpPr>
            <a:spLocks noChangeArrowheads="1"/>
          </p:cNvSpPr>
          <p:nvPr/>
        </p:nvSpPr>
        <p:spPr bwMode="auto">
          <a:xfrm>
            <a:off x="6741215" y="2778263"/>
            <a:ext cx="627063" cy="325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68580" tIns="34290" rIns="68580" bIns="34290"/>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just" eaLnBrk="0" fontAlgn="base" hangingPunct="0">
              <a:spcBef>
                <a:spcPct val="0"/>
              </a:spcBef>
              <a:spcAft>
                <a:spcPct val="0"/>
              </a:spcAft>
            </a:pPr>
            <a:r>
              <a:rPr lang="en-US" altLang="zh-CN" i="1">
                <a:solidFill>
                  <a:srgbClr val="000000"/>
                </a:solidFill>
                <a:latin typeface="Times New Roman" panose="02020603050405020304" pitchFamily="18" charset="0"/>
              </a:rPr>
              <a:t>B</a:t>
            </a:r>
            <a:r>
              <a:rPr lang="en-US" altLang="zh-CN" i="1" baseline="-25000">
                <a:solidFill>
                  <a:srgbClr val="000000"/>
                </a:solidFill>
                <a:latin typeface="Times New Roman" panose="02020603050405020304" pitchFamily="18" charset="0"/>
              </a:rPr>
              <a:t>2</a:t>
            </a:r>
            <a:endParaRPr lang="en-US" altLang="zh-CN" i="1">
              <a:solidFill>
                <a:srgbClr val="000000"/>
              </a:solidFill>
              <a:latin typeface="Times New Roman" panose="02020603050405020304" pitchFamily="18" charset="0"/>
            </a:endParaRPr>
          </a:p>
        </p:txBody>
      </p:sp>
      <p:sp>
        <p:nvSpPr>
          <p:cNvPr id="11" name="Rectangle 8">
            <a:extLst>
              <a:ext uri="{FF2B5EF4-FFF2-40B4-BE49-F238E27FC236}">
                <a16:creationId xmlns:a16="http://schemas.microsoft.com/office/drawing/2014/main" id="{03CEF9C6-596E-44C8-9B68-466CCE5F62DB}"/>
              </a:ext>
            </a:extLst>
          </p:cNvPr>
          <p:cNvSpPr>
            <a:spLocks noChangeArrowheads="1"/>
          </p:cNvSpPr>
          <p:nvPr/>
        </p:nvSpPr>
        <p:spPr bwMode="auto">
          <a:xfrm>
            <a:off x="4952103" y="4019688"/>
            <a:ext cx="1711325" cy="812800"/>
          </a:xfrm>
          <a:prstGeom prst="rect">
            <a:avLst/>
          </a:prstGeom>
          <a:solidFill>
            <a:schemeClr val="bg1"/>
          </a:solidFill>
          <a:ln w="25400">
            <a:solidFill>
              <a:sysClr val="windowText" lastClr="000000"/>
            </a:solidFill>
            <a:miter lim="800000"/>
            <a:headEnd/>
            <a:tailEnd/>
          </a:ln>
          <a:effectLst>
            <a:outerShdw blurRad="50800" dist="50800" dir="2700000" algn="ctr" rotWithShape="0">
              <a:schemeClr val="tx1">
                <a:alpha val="40000"/>
              </a:schemeClr>
            </a:outerShdw>
          </a:effectLst>
        </p:spPr>
        <p:txBody>
          <a:bodyPr lIns="68580" tIns="27000" rIns="68580" bIns="27000"/>
          <a:lstStyle/>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j </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j </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sym typeface="Symbol" pitchFamily="18" charset="2"/>
              </a:rPr>
              <a:t></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1</a:t>
            </a:r>
          </a:p>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4</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4 </a:t>
            </a:r>
            <a:r>
              <a:rPr kumimoji="0" lang="en-US" altLang="zh-CN" sz="1800" b="1" i="0" u="none" strike="noStrike" kern="0" cap="none" spc="0" normalizeH="0" baseline="0" noProof="0" dirty="0">
                <a:ln>
                  <a:noFill/>
                </a:ln>
                <a:solidFill>
                  <a:prstClr val="black"/>
                </a:solidFill>
                <a:effectLst/>
                <a:uLnTx/>
                <a:uFillTx/>
                <a:latin typeface="宋体" pitchFamily="2" charset="-122"/>
                <a:ea typeface="宋体" panose="02010600030101010101" pitchFamily="2" charset="-122"/>
              </a:rPr>
              <a:t>*</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j</a:t>
            </a:r>
          </a:p>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5</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4</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p>
          <a:p>
            <a:pPr marL="0" marR="0" lvl="0" indent="0" algn="just" defTabSz="914400" eaLnBrk="0" fontAlgn="base" latinLnBrk="0" hangingPunct="0">
              <a:lnSpc>
                <a:spcPct val="70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if</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5</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&gt;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v</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err="1">
                <a:ln>
                  <a:noFill/>
                </a:ln>
                <a:solidFill>
                  <a:prstClr val="black"/>
                </a:solidFill>
                <a:effectLst/>
                <a:uLnTx/>
                <a:uFillTx/>
                <a:latin typeface="Times New Roman" pitchFamily="18" charset="0"/>
                <a:ea typeface="宋体" panose="02010600030101010101" pitchFamily="2" charset="-122"/>
              </a:rPr>
              <a:t>goto</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B</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3</a:t>
            </a:r>
          </a:p>
        </p:txBody>
      </p:sp>
      <p:sp>
        <p:nvSpPr>
          <p:cNvPr id="12" name="Line 9">
            <a:extLst>
              <a:ext uri="{FF2B5EF4-FFF2-40B4-BE49-F238E27FC236}">
                <a16:creationId xmlns:a16="http://schemas.microsoft.com/office/drawing/2014/main" id="{A31EDE90-C89D-410A-AD3B-1CBFD2644700}"/>
              </a:ext>
            </a:extLst>
          </p:cNvPr>
          <p:cNvSpPr>
            <a:spLocks noChangeShapeType="1"/>
          </p:cNvSpPr>
          <p:nvPr/>
        </p:nvSpPr>
        <p:spPr bwMode="auto">
          <a:xfrm>
            <a:off x="5769665" y="2554425"/>
            <a:ext cx="0" cy="315913"/>
          </a:xfrm>
          <a:prstGeom prst="line">
            <a:avLst/>
          </a:prstGeom>
          <a:noFill/>
          <a:ln w="25400">
            <a:solidFill>
              <a:sysClr val="windowText" lastClr="000000"/>
            </a:solidFill>
            <a:round/>
            <a:headEnd/>
            <a:tailEnd type="stealth" w="lg" len="lg"/>
          </a:ln>
          <a:extLst>
            <a:ext uri="{909E8E84-426E-40DD-AFC4-6F175D3DCCD1}">
              <a14:hiddenFill xmlns:a14="http://schemas.microsoft.com/office/drawing/2010/main">
                <a:no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13" name="Line 10">
            <a:extLst>
              <a:ext uri="{FF2B5EF4-FFF2-40B4-BE49-F238E27FC236}">
                <a16:creationId xmlns:a16="http://schemas.microsoft.com/office/drawing/2014/main" id="{B7A0CC6C-19BD-4A53-B223-01ABD4A59CDE}"/>
              </a:ext>
            </a:extLst>
          </p:cNvPr>
          <p:cNvSpPr>
            <a:spLocks noChangeShapeType="1"/>
          </p:cNvSpPr>
          <p:nvPr/>
        </p:nvSpPr>
        <p:spPr bwMode="auto">
          <a:xfrm>
            <a:off x="5752203" y="3703775"/>
            <a:ext cx="0" cy="315913"/>
          </a:xfrm>
          <a:prstGeom prst="line">
            <a:avLst/>
          </a:prstGeom>
          <a:noFill/>
          <a:ln w="25400">
            <a:solidFill>
              <a:sysClr val="windowText" lastClr="000000"/>
            </a:solidFill>
            <a:round/>
            <a:headEnd/>
            <a:tailEnd type="stealth" w="lg" len="lg"/>
          </a:ln>
          <a:extLst>
            <a:ext uri="{909E8E84-426E-40DD-AFC4-6F175D3DCCD1}">
              <a14:hiddenFill xmlns:a14="http://schemas.microsoft.com/office/drawing/2010/main">
                <a:no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14" name="Rectangle 11">
            <a:extLst>
              <a:ext uri="{FF2B5EF4-FFF2-40B4-BE49-F238E27FC236}">
                <a16:creationId xmlns:a16="http://schemas.microsoft.com/office/drawing/2014/main" id="{03D8F9C7-A135-4A6A-AFD3-7E215F5DC537}"/>
              </a:ext>
            </a:extLst>
          </p:cNvPr>
          <p:cNvSpPr>
            <a:spLocks noChangeArrowheads="1"/>
          </p:cNvSpPr>
          <p:nvPr/>
        </p:nvSpPr>
        <p:spPr bwMode="auto">
          <a:xfrm>
            <a:off x="4952103" y="5181738"/>
            <a:ext cx="1725612" cy="304800"/>
          </a:xfrm>
          <a:prstGeom prst="rect">
            <a:avLst/>
          </a:prstGeom>
          <a:solidFill>
            <a:schemeClr val="bg1"/>
          </a:solidFill>
          <a:ln w="25400">
            <a:solidFill>
              <a:sysClr val="windowText" lastClr="000000"/>
            </a:solidFill>
            <a:miter lim="800000"/>
            <a:headEnd/>
            <a:tailEnd/>
          </a:ln>
          <a:effectLst>
            <a:outerShdw blurRad="50800" dist="50800" dir="2700000" algn="ctr" rotWithShape="0">
              <a:schemeClr val="tx1">
                <a:alpha val="40000"/>
              </a:schemeClr>
            </a:outerShdw>
          </a:effectLst>
        </p:spPr>
        <p:txBody>
          <a:bodyPr lIns="67500" tIns="0" rIns="0" bIns="0"/>
          <a:lstStyle/>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if</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err="1">
                <a:ln>
                  <a:noFill/>
                </a:ln>
                <a:solidFill>
                  <a:prstClr val="black"/>
                </a:solidFill>
                <a:effectLst/>
                <a:uLnTx/>
                <a:uFillTx/>
                <a:latin typeface="Times New Roman" pitchFamily="18" charset="0"/>
                <a:ea typeface="宋体" panose="02010600030101010101" pitchFamily="2" charset="-122"/>
              </a:rPr>
              <a:t>i</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&gt;=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j </a:t>
            </a:r>
            <a:r>
              <a:rPr kumimoji="0" lang="en-US" altLang="zh-CN" sz="1800" b="1" i="1" u="none" strike="noStrike" kern="0" cap="none" spc="0" normalizeH="0" baseline="0" noProof="0" dirty="0" err="1">
                <a:ln>
                  <a:noFill/>
                </a:ln>
                <a:solidFill>
                  <a:prstClr val="black"/>
                </a:solidFill>
                <a:effectLst/>
                <a:uLnTx/>
                <a:uFillTx/>
                <a:latin typeface="Times New Roman" pitchFamily="18" charset="0"/>
                <a:ea typeface="宋体" panose="02010600030101010101" pitchFamily="2" charset="-122"/>
              </a:rPr>
              <a:t>goto</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B</a:t>
            </a:r>
            <a:r>
              <a:rPr kumimoji="0" lang="en-US" altLang="zh-CN" sz="18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6</a:t>
            </a:r>
          </a:p>
        </p:txBody>
      </p:sp>
      <p:sp>
        <p:nvSpPr>
          <p:cNvPr id="15" name="Line 12">
            <a:extLst>
              <a:ext uri="{FF2B5EF4-FFF2-40B4-BE49-F238E27FC236}">
                <a16:creationId xmlns:a16="http://schemas.microsoft.com/office/drawing/2014/main" id="{B0447763-7D22-41F0-8C0F-8EE998AD5645}"/>
              </a:ext>
            </a:extLst>
          </p:cNvPr>
          <p:cNvSpPr>
            <a:spLocks noChangeShapeType="1"/>
          </p:cNvSpPr>
          <p:nvPr/>
        </p:nvSpPr>
        <p:spPr bwMode="auto">
          <a:xfrm>
            <a:off x="5752203" y="4851538"/>
            <a:ext cx="0" cy="319087"/>
          </a:xfrm>
          <a:prstGeom prst="line">
            <a:avLst/>
          </a:prstGeom>
          <a:noFill/>
          <a:ln w="25400">
            <a:solidFill>
              <a:sysClr val="windowText" lastClr="000000"/>
            </a:solidFill>
            <a:round/>
            <a:headEnd/>
            <a:tailEnd type="stealth" w="lg" len="lg"/>
          </a:ln>
          <a:extLst>
            <a:ext uri="{909E8E84-426E-40DD-AFC4-6F175D3DCCD1}">
              <a14:hiddenFill xmlns:a14="http://schemas.microsoft.com/office/drawing/2010/main">
                <a:no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16" name="Rectangle 14">
            <a:extLst>
              <a:ext uri="{FF2B5EF4-FFF2-40B4-BE49-F238E27FC236}">
                <a16:creationId xmlns:a16="http://schemas.microsoft.com/office/drawing/2014/main" id="{0DAFAD9C-CEF8-44E2-B07A-62D07B7F1A8A}"/>
              </a:ext>
            </a:extLst>
          </p:cNvPr>
          <p:cNvSpPr>
            <a:spLocks noChangeArrowheads="1"/>
          </p:cNvSpPr>
          <p:nvPr/>
        </p:nvSpPr>
        <p:spPr bwMode="auto">
          <a:xfrm>
            <a:off x="6758678" y="5086488"/>
            <a:ext cx="625475"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68580" tIns="34290" rIns="68580" bIns="34290"/>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just" eaLnBrk="0" fontAlgn="base" hangingPunct="0">
              <a:spcBef>
                <a:spcPct val="0"/>
              </a:spcBef>
              <a:spcAft>
                <a:spcPct val="0"/>
              </a:spcAft>
            </a:pPr>
            <a:r>
              <a:rPr lang="en-US" altLang="zh-CN" i="1">
                <a:solidFill>
                  <a:srgbClr val="000000"/>
                </a:solidFill>
                <a:latin typeface="Times New Roman" panose="02020603050405020304" pitchFamily="18" charset="0"/>
              </a:rPr>
              <a:t>B</a:t>
            </a:r>
            <a:r>
              <a:rPr lang="en-US" altLang="zh-CN" i="1" baseline="-25000">
                <a:solidFill>
                  <a:srgbClr val="000000"/>
                </a:solidFill>
                <a:latin typeface="Times New Roman" panose="02020603050405020304" pitchFamily="18" charset="0"/>
              </a:rPr>
              <a:t>4</a:t>
            </a:r>
            <a:endParaRPr lang="en-US" altLang="zh-CN" i="1">
              <a:solidFill>
                <a:srgbClr val="000000"/>
              </a:solidFill>
              <a:latin typeface="Times New Roman" panose="02020603050405020304" pitchFamily="18" charset="0"/>
            </a:endParaRPr>
          </a:p>
        </p:txBody>
      </p:sp>
      <p:sp>
        <p:nvSpPr>
          <p:cNvPr id="17" name="Rectangle 15">
            <a:extLst>
              <a:ext uri="{FF2B5EF4-FFF2-40B4-BE49-F238E27FC236}">
                <a16:creationId xmlns:a16="http://schemas.microsoft.com/office/drawing/2014/main" id="{7962E279-7526-4086-AB77-887EC4B8C66C}"/>
              </a:ext>
            </a:extLst>
          </p:cNvPr>
          <p:cNvSpPr>
            <a:spLocks noChangeArrowheads="1"/>
          </p:cNvSpPr>
          <p:nvPr/>
        </p:nvSpPr>
        <p:spPr bwMode="auto">
          <a:xfrm>
            <a:off x="6755503" y="3927613"/>
            <a:ext cx="628650"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68580" tIns="34290" rIns="68580" bIns="34290"/>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just" eaLnBrk="0" fontAlgn="base" hangingPunct="0">
              <a:spcBef>
                <a:spcPct val="0"/>
              </a:spcBef>
              <a:spcAft>
                <a:spcPct val="0"/>
              </a:spcAft>
            </a:pPr>
            <a:r>
              <a:rPr lang="en-US" altLang="zh-CN" i="1">
                <a:solidFill>
                  <a:srgbClr val="000000"/>
                </a:solidFill>
                <a:latin typeface="Times New Roman" panose="02020603050405020304" pitchFamily="18" charset="0"/>
              </a:rPr>
              <a:t>B</a:t>
            </a:r>
            <a:r>
              <a:rPr lang="en-US" altLang="zh-CN" i="1" baseline="-25000">
                <a:solidFill>
                  <a:srgbClr val="000000"/>
                </a:solidFill>
                <a:latin typeface="Times New Roman" panose="02020603050405020304" pitchFamily="18" charset="0"/>
              </a:rPr>
              <a:t>3</a:t>
            </a:r>
            <a:endParaRPr lang="en-US" altLang="zh-CN" i="1">
              <a:solidFill>
                <a:srgbClr val="000000"/>
              </a:solidFill>
              <a:latin typeface="Times New Roman" panose="02020603050405020304" pitchFamily="18" charset="0"/>
            </a:endParaRPr>
          </a:p>
        </p:txBody>
      </p:sp>
      <p:sp>
        <p:nvSpPr>
          <p:cNvPr id="18" name="Rectangle 16">
            <a:extLst>
              <a:ext uri="{FF2B5EF4-FFF2-40B4-BE49-F238E27FC236}">
                <a16:creationId xmlns:a16="http://schemas.microsoft.com/office/drawing/2014/main" id="{25B90A5A-FEB1-47CE-A1E9-4568EAE45C4C}"/>
              </a:ext>
            </a:extLst>
          </p:cNvPr>
          <p:cNvSpPr>
            <a:spLocks noChangeArrowheads="1"/>
          </p:cNvSpPr>
          <p:nvPr/>
        </p:nvSpPr>
        <p:spPr bwMode="auto">
          <a:xfrm>
            <a:off x="2383528" y="3803788"/>
            <a:ext cx="514350" cy="325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68580" tIns="34290" rIns="68580" bIns="34290"/>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just" eaLnBrk="0" fontAlgn="base" hangingPunct="0">
              <a:spcBef>
                <a:spcPct val="0"/>
              </a:spcBef>
              <a:spcAft>
                <a:spcPct val="0"/>
              </a:spcAft>
            </a:pPr>
            <a:r>
              <a:rPr lang="en-US" altLang="zh-CN" i="1">
                <a:solidFill>
                  <a:srgbClr val="000000"/>
                </a:solidFill>
                <a:latin typeface="Times New Roman" panose="02020603050405020304" pitchFamily="18" charset="0"/>
              </a:rPr>
              <a:t>B</a:t>
            </a:r>
            <a:r>
              <a:rPr lang="en-US" altLang="zh-CN" i="1" baseline="-25000">
                <a:solidFill>
                  <a:srgbClr val="000000"/>
                </a:solidFill>
                <a:latin typeface="Times New Roman" panose="02020603050405020304" pitchFamily="18" charset="0"/>
              </a:rPr>
              <a:t>5</a:t>
            </a:r>
            <a:endParaRPr lang="en-US" altLang="zh-CN" i="1">
              <a:solidFill>
                <a:srgbClr val="000000"/>
              </a:solidFill>
              <a:latin typeface="Times New Roman" panose="02020603050405020304" pitchFamily="18" charset="0"/>
            </a:endParaRPr>
          </a:p>
        </p:txBody>
      </p:sp>
      <p:sp>
        <p:nvSpPr>
          <p:cNvPr id="19" name="Line 18">
            <a:extLst>
              <a:ext uri="{FF2B5EF4-FFF2-40B4-BE49-F238E27FC236}">
                <a16:creationId xmlns:a16="http://schemas.microsoft.com/office/drawing/2014/main" id="{5CD13AF3-8929-4359-9C0D-C8F51DDA85D3}"/>
              </a:ext>
            </a:extLst>
          </p:cNvPr>
          <p:cNvSpPr>
            <a:spLocks noChangeShapeType="1"/>
          </p:cNvSpPr>
          <p:nvPr/>
        </p:nvSpPr>
        <p:spPr bwMode="auto">
          <a:xfrm flipH="1">
            <a:off x="4066278" y="5486538"/>
            <a:ext cx="1503362" cy="293687"/>
          </a:xfrm>
          <a:prstGeom prst="line">
            <a:avLst/>
          </a:prstGeom>
          <a:noFill/>
          <a:ln w="25400">
            <a:solidFill>
              <a:sysClr val="windowText" lastClr="000000"/>
            </a:solidFill>
            <a:round/>
            <a:headEnd/>
            <a:tailEnd type="stealth" w="lg" len="lg"/>
          </a:ln>
          <a:extLst>
            <a:ext uri="{909E8E84-426E-40DD-AFC4-6F175D3DCCD1}">
              <a14:hiddenFill xmlns:a14="http://schemas.microsoft.com/office/drawing/2010/main">
                <a:no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20" name="Line 19">
            <a:extLst>
              <a:ext uri="{FF2B5EF4-FFF2-40B4-BE49-F238E27FC236}">
                <a16:creationId xmlns:a16="http://schemas.microsoft.com/office/drawing/2014/main" id="{3376A418-2F96-49C1-AD18-F617BEFEE5B1}"/>
              </a:ext>
            </a:extLst>
          </p:cNvPr>
          <p:cNvSpPr>
            <a:spLocks noChangeShapeType="1"/>
          </p:cNvSpPr>
          <p:nvPr/>
        </p:nvSpPr>
        <p:spPr bwMode="auto">
          <a:xfrm>
            <a:off x="5952228" y="5486538"/>
            <a:ext cx="1487487" cy="293687"/>
          </a:xfrm>
          <a:prstGeom prst="line">
            <a:avLst/>
          </a:prstGeom>
          <a:noFill/>
          <a:ln w="25400">
            <a:solidFill>
              <a:sysClr val="windowText" lastClr="000000"/>
            </a:solidFill>
            <a:round/>
            <a:headEnd/>
            <a:tailEnd type="stealth" w="lg" len="lg"/>
          </a:ln>
          <a:extLst>
            <a:ext uri="{909E8E84-426E-40DD-AFC4-6F175D3DCCD1}">
              <a14:hiddenFill xmlns:a14="http://schemas.microsoft.com/office/drawing/2010/main">
                <a:no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21" name="Rectangle 20">
            <a:extLst>
              <a:ext uri="{FF2B5EF4-FFF2-40B4-BE49-F238E27FC236}">
                <a16:creationId xmlns:a16="http://schemas.microsoft.com/office/drawing/2014/main" id="{11A5DB74-861F-41B0-94A2-492FE47F9182}"/>
              </a:ext>
            </a:extLst>
          </p:cNvPr>
          <p:cNvSpPr>
            <a:spLocks noChangeArrowheads="1"/>
          </p:cNvSpPr>
          <p:nvPr/>
        </p:nvSpPr>
        <p:spPr bwMode="auto">
          <a:xfrm>
            <a:off x="8476353" y="3586300"/>
            <a:ext cx="627062"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68580" tIns="34290" rIns="68580" bIns="34290"/>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just" eaLnBrk="0" fontAlgn="base" hangingPunct="0">
              <a:spcBef>
                <a:spcPct val="0"/>
              </a:spcBef>
              <a:spcAft>
                <a:spcPct val="0"/>
              </a:spcAft>
            </a:pPr>
            <a:r>
              <a:rPr lang="en-US" altLang="zh-CN" i="1">
                <a:solidFill>
                  <a:srgbClr val="000000"/>
                </a:solidFill>
                <a:latin typeface="Times New Roman" panose="02020603050405020304" pitchFamily="18" charset="0"/>
              </a:rPr>
              <a:t>B</a:t>
            </a:r>
            <a:r>
              <a:rPr lang="en-US" altLang="zh-CN" i="1" baseline="-25000">
                <a:solidFill>
                  <a:srgbClr val="000000"/>
                </a:solidFill>
                <a:latin typeface="Times New Roman" panose="02020603050405020304" pitchFamily="18" charset="0"/>
              </a:rPr>
              <a:t>6</a:t>
            </a:r>
            <a:endParaRPr lang="en-US" altLang="zh-CN" i="1">
              <a:solidFill>
                <a:srgbClr val="000000"/>
              </a:solidFill>
              <a:latin typeface="Times New Roman" panose="02020603050405020304" pitchFamily="18" charset="0"/>
            </a:endParaRPr>
          </a:p>
        </p:txBody>
      </p:sp>
      <p:sp>
        <p:nvSpPr>
          <p:cNvPr id="22" name="Freeform 21">
            <a:extLst>
              <a:ext uri="{FF2B5EF4-FFF2-40B4-BE49-F238E27FC236}">
                <a16:creationId xmlns:a16="http://schemas.microsoft.com/office/drawing/2014/main" id="{E9A60DED-4B79-4D3B-BE66-B0A7C74644F2}"/>
              </a:ext>
            </a:extLst>
          </p:cNvPr>
          <p:cNvSpPr>
            <a:spLocks/>
          </p:cNvSpPr>
          <p:nvPr/>
        </p:nvSpPr>
        <p:spPr bwMode="auto">
          <a:xfrm rot="367755">
            <a:off x="4226615" y="2703650"/>
            <a:ext cx="768350" cy="1096963"/>
          </a:xfrm>
          <a:custGeom>
            <a:avLst/>
            <a:gdLst>
              <a:gd name="T0" fmla="*/ 2147483646 w 722"/>
              <a:gd name="T1" fmla="*/ 2147483646 h 1447"/>
              <a:gd name="T2" fmla="*/ 2147483646 w 722"/>
              <a:gd name="T3" fmla="*/ 2147483646 h 1447"/>
              <a:gd name="T4" fmla="*/ 2147483646 w 722"/>
              <a:gd name="T5" fmla="*/ 2147483646 h 1447"/>
              <a:gd name="T6" fmla="*/ 2147483646 w 722"/>
              <a:gd name="T7" fmla="*/ 2147483646 h 1447"/>
              <a:gd name="T8" fmla="*/ 2147483646 w 722"/>
              <a:gd name="T9" fmla="*/ 2147483646 h 1447"/>
              <a:gd name="T10" fmla="*/ 2147483646 w 722"/>
              <a:gd name="T11" fmla="*/ 2147483646 h 1447"/>
              <a:gd name="T12" fmla="*/ 2147483646 w 722"/>
              <a:gd name="T13" fmla="*/ 2147483646 h 1447"/>
              <a:gd name="T14" fmla="*/ 0 60000 65536"/>
              <a:gd name="T15" fmla="*/ 0 60000 65536"/>
              <a:gd name="T16" fmla="*/ 0 60000 65536"/>
              <a:gd name="T17" fmla="*/ 0 60000 65536"/>
              <a:gd name="T18" fmla="*/ 0 60000 65536"/>
              <a:gd name="T19" fmla="*/ 0 60000 65536"/>
              <a:gd name="T20" fmla="*/ 0 60000 65536"/>
              <a:gd name="T21" fmla="*/ 0 w 722"/>
              <a:gd name="T22" fmla="*/ 0 h 1447"/>
              <a:gd name="T23" fmla="*/ 722 w 722"/>
              <a:gd name="T24" fmla="*/ 1447 h 144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22" h="1447">
                <a:moveTo>
                  <a:pt x="722" y="1251"/>
                </a:moveTo>
                <a:cubicBezTo>
                  <a:pt x="605" y="1349"/>
                  <a:pt x="489" y="1447"/>
                  <a:pt x="392" y="1447"/>
                </a:cubicBezTo>
                <a:cubicBezTo>
                  <a:pt x="295" y="1447"/>
                  <a:pt x="203" y="1376"/>
                  <a:pt x="138" y="1251"/>
                </a:cubicBezTo>
                <a:cubicBezTo>
                  <a:pt x="73" y="1126"/>
                  <a:pt x="0" y="879"/>
                  <a:pt x="3" y="697"/>
                </a:cubicBezTo>
                <a:cubicBezTo>
                  <a:pt x="6" y="515"/>
                  <a:pt x="83" y="272"/>
                  <a:pt x="153" y="157"/>
                </a:cubicBezTo>
                <a:cubicBezTo>
                  <a:pt x="223" y="42"/>
                  <a:pt x="338" y="0"/>
                  <a:pt x="423" y="7"/>
                </a:cubicBezTo>
                <a:cubicBezTo>
                  <a:pt x="508" y="14"/>
                  <a:pt x="612" y="161"/>
                  <a:pt x="662" y="201"/>
                </a:cubicBezTo>
              </a:path>
            </a:pathLst>
          </a:custGeom>
          <a:noFill/>
          <a:ln w="25400">
            <a:solidFill>
              <a:sysClr val="windowText" lastClr="000000"/>
            </a:solidFill>
            <a:round/>
            <a:headEnd/>
            <a:tailEnd type="stealth" w="lg" len="lg"/>
          </a:ln>
          <a:extLst>
            <a:ext uri="{909E8E84-426E-40DD-AFC4-6F175D3DCCD1}">
              <a14:hiddenFill xmlns:a14="http://schemas.microsoft.com/office/drawing/2010/main">
                <a:solidFill>
                  <a:srgbClr val="FFFFFF"/>
                </a:solid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23" name="Freeform 22">
            <a:extLst>
              <a:ext uri="{FF2B5EF4-FFF2-40B4-BE49-F238E27FC236}">
                <a16:creationId xmlns:a16="http://schemas.microsoft.com/office/drawing/2014/main" id="{9E7D0234-34CF-4971-9E6E-B7C42A328EAF}"/>
              </a:ext>
            </a:extLst>
          </p:cNvPr>
          <p:cNvSpPr>
            <a:spLocks/>
          </p:cNvSpPr>
          <p:nvPr/>
        </p:nvSpPr>
        <p:spPr bwMode="auto">
          <a:xfrm rot="190181">
            <a:off x="4234553" y="3865700"/>
            <a:ext cx="754062" cy="1106488"/>
          </a:xfrm>
          <a:custGeom>
            <a:avLst/>
            <a:gdLst>
              <a:gd name="T0" fmla="*/ 2147483646 w 722"/>
              <a:gd name="T1" fmla="*/ 2147483646 h 1447"/>
              <a:gd name="T2" fmla="*/ 2147483646 w 722"/>
              <a:gd name="T3" fmla="*/ 2147483646 h 1447"/>
              <a:gd name="T4" fmla="*/ 2147483646 w 722"/>
              <a:gd name="T5" fmla="*/ 2147483646 h 1447"/>
              <a:gd name="T6" fmla="*/ 2147483646 w 722"/>
              <a:gd name="T7" fmla="*/ 2147483646 h 1447"/>
              <a:gd name="T8" fmla="*/ 2147483646 w 722"/>
              <a:gd name="T9" fmla="*/ 2147483646 h 1447"/>
              <a:gd name="T10" fmla="*/ 2147483646 w 722"/>
              <a:gd name="T11" fmla="*/ 2147483646 h 1447"/>
              <a:gd name="T12" fmla="*/ 2147483646 w 722"/>
              <a:gd name="T13" fmla="*/ 2147483646 h 1447"/>
              <a:gd name="T14" fmla="*/ 0 60000 65536"/>
              <a:gd name="T15" fmla="*/ 0 60000 65536"/>
              <a:gd name="T16" fmla="*/ 0 60000 65536"/>
              <a:gd name="T17" fmla="*/ 0 60000 65536"/>
              <a:gd name="T18" fmla="*/ 0 60000 65536"/>
              <a:gd name="T19" fmla="*/ 0 60000 65536"/>
              <a:gd name="T20" fmla="*/ 0 60000 65536"/>
              <a:gd name="T21" fmla="*/ 0 w 722"/>
              <a:gd name="T22" fmla="*/ 0 h 1447"/>
              <a:gd name="T23" fmla="*/ 722 w 722"/>
              <a:gd name="T24" fmla="*/ 1447 h 144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22" h="1447">
                <a:moveTo>
                  <a:pt x="722" y="1251"/>
                </a:moveTo>
                <a:cubicBezTo>
                  <a:pt x="605" y="1349"/>
                  <a:pt x="489" y="1447"/>
                  <a:pt x="392" y="1447"/>
                </a:cubicBezTo>
                <a:cubicBezTo>
                  <a:pt x="295" y="1447"/>
                  <a:pt x="203" y="1376"/>
                  <a:pt x="138" y="1251"/>
                </a:cubicBezTo>
                <a:cubicBezTo>
                  <a:pt x="73" y="1126"/>
                  <a:pt x="0" y="879"/>
                  <a:pt x="3" y="697"/>
                </a:cubicBezTo>
                <a:cubicBezTo>
                  <a:pt x="6" y="515"/>
                  <a:pt x="83" y="272"/>
                  <a:pt x="153" y="157"/>
                </a:cubicBezTo>
                <a:cubicBezTo>
                  <a:pt x="223" y="42"/>
                  <a:pt x="338" y="0"/>
                  <a:pt x="423" y="7"/>
                </a:cubicBezTo>
                <a:cubicBezTo>
                  <a:pt x="508" y="14"/>
                  <a:pt x="612" y="161"/>
                  <a:pt x="662" y="201"/>
                </a:cubicBezTo>
              </a:path>
            </a:pathLst>
          </a:custGeom>
          <a:noFill/>
          <a:ln w="25400">
            <a:solidFill>
              <a:sysClr val="windowText" lastClr="000000"/>
            </a:solidFill>
            <a:round/>
            <a:headEnd/>
            <a:tailEnd type="stealth" w="lg" len="lg"/>
          </a:ln>
          <a:extLst>
            <a:ext uri="{909E8E84-426E-40DD-AFC4-6F175D3DCCD1}">
              <a14:hiddenFill xmlns:a14="http://schemas.microsoft.com/office/drawing/2010/main">
                <a:solidFill>
                  <a:srgbClr val="FFFFFF"/>
                </a:solid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24" name="Rectangle 35">
            <a:extLst>
              <a:ext uri="{FF2B5EF4-FFF2-40B4-BE49-F238E27FC236}">
                <a16:creationId xmlns:a16="http://schemas.microsoft.com/office/drawing/2014/main" id="{6ED6BA50-2C0E-443A-9CCD-057FD93E9178}"/>
              </a:ext>
            </a:extLst>
          </p:cNvPr>
          <p:cNvSpPr>
            <a:spLocks noChangeArrowheads="1"/>
          </p:cNvSpPr>
          <p:nvPr/>
        </p:nvSpPr>
        <p:spPr bwMode="auto">
          <a:xfrm>
            <a:off x="7504803" y="3943488"/>
            <a:ext cx="1308100" cy="2214562"/>
          </a:xfrm>
          <a:prstGeom prst="rect">
            <a:avLst/>
          </a:prstGeom>
          <a:solidFill>
            <a:schemeClr val="bg1"/>
          </a:solidFill>
          <a:ln w="25400">
            <a:solidFill>
              <a:sysClr val="windowText" lastClr="000000"/>
            </a:solidFill>
            <a:miter lim="800000"/>
            <a:headEnd/>
            <a:tailEnd/>
          </a:ln>
          <a:effectLst>
            <a:outerShdw blurRad="50800" dist="50800" dir="2700000" algn="ctr" rotWithShape="0">
              <a:schemeClr val="tx1">
                <a:alpha val="40000"/>
              </a:schemeClr>
            </a:outerShdw>
          </a:effectLst>
        </p:spPr>
        <p:txBody>
          <a:bodyPr lIns="68580" tIns="0" rIns="68580" bIns="0"/>
          <a:lstStyle/>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11</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4 </a:t>
            </a:r>
            <a:r>
              <a:rPr kumimoji="0" lang="en-US" altLang="zh-CN" sz="1800" b="1" i="0" u="none" strike="noStrike" kern="0" cap="none" spc="0" normalizeH="0" baseline="0" noProof="0" dirty="0">
                <a:ln>
                  <a:noFill/>
                </a:ln>
                <a:solidFill>
                  <a:prstClr val="black"/>
                </a:solidFill>
                <a:effectLst/>
                <a:uLnTx/>
                <a:uFillTx/>
                <a:latin typeface="宋体" pitchFamily="2" charset="-122"/>
                <a:ea typeface="宋体" panose="02010600030101010101" pitchFamily="2" charset="-122"/>
              </a:rPr>
              <a:t>*</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err="1">
                <a:ln>
                  <a:noFill/>
                </a:ln>
                <a:solidFill>
                  <a:prstClr val="black"/>
                </a:solidFill>
                <a:effectLst/>
                <a:uLnTx/>
                <a:uFillTx/>
                <a:latin typeface="Times New Roman" pitchFamily="18" charset="0"/>
                <a:ea typeface="宋体" panose="02010600030101010101" pitchFamily="2" charset="-122"/>
              </a:rPr>
              <a:t>i</a:t>
            </a:r>
            <a:endPar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endParaRP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x</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11</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12</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4 </a:t>
            </a:r>
            <a:r>
              <a:rPr kumimoji="0" lang="en-US" altLang="zh-CN" sz="1800" b="1" i="0" u="none" strike="noStrike" kern="0" cap="none" spc="0" normalizeH="0" baseline="0" noProof="0" dirty="0">
                <a:ln>
                  <a:noFill/>
                </a:ln>
                <a:solidFill>
                  <a:prstClr val="black"/>
                </a:solidFill>
                <a:effectLst/>
                <a:uLnTx/>
                <a:uFillTx/>
                <a:latin typeface="宋体" pitchFamily="2" charset="-122"/>
                <a:ea typeface="宋体" panose="02010600030101010101" pitchFamily="2" charset="-122"/>
              </a:rPr>
              <a:t>*</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err="1">
                <a:ln>
                  <a:noFill/>
                </a:ln>
                <a:solidFill>
                  <a:prstClr val="black"/>
                </a:solidFill>
                <a:effectLst/>
                <a:uLnTx/>
                <a:uFillTx/>
                <a:latin typeface="Times New Roman" pitchFamily="18" charset="0"/>
                <a:ea typeface="宋体" panose="02010600030101010101" pitchFamily="2" charset="-122"/>
              </a:rPr>
              <a:t>i</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13</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4 </a:t>
            </a:r>
            <a:r>
              <a:rPr kumimoji="0" lang="en-US" altLang="zh-CN" sz="1800" b="1" i="0" u="none" strike="noStrike" kern="0" cap="none" spc="0" normalizeH="0" baseline="0" noProof="0" dirty="0">
                <a:ln>
                  <a:noFill/>
                </a:ln>
                <a:solidFill>
                  <a:prstClr val="black"/>
                </a:solidFill>
                <a:effectLst/>
                <a:uLnTx/>
                <a:uFillTx/>
                <a:latin typeface="宋体" pitchFamily="2" charset="-122"/>
                <a:ea typeface="宋体" panose="02010600030101010101" pitchFamily="2" charset="-122"/>
              </a:rPr>
              <a:t>*</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n</a:t>
            </a: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14</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13</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12</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14</a:t>
            </a:r>
            <a:endPar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endParaRP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15</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4 </a:t>
            </a:r>
            <a:r>
              <a:rPr kumimoji="0" lang="en-US" altLang="zh-CN" sz="1800" b="1" i="0" u="none" strike="noStrike" kern="0" cap="none" spc="0" normalizeH="0" baseline="0" noProof="0" dirty="0">
                <a:ln>
                  <a:noFill/>
                </a:ln>
                <a:solidFill>
                  <a:prstClr val="black"/>
                </a:solidFill>
                <a:effectLst/>
                <a:uLnTx/>
                <a:uFillTx/>
                <a:latin typeface="宋体" pitchFamily="2" charset="-122"/>
                <a:ea typeface="宋体" panose="02010600030101010101" pitchFamily="2" charset="-122"/>
              </a:rPr>
              <a:t>*</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n</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18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15</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18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x</a:t>
            </a:r>
            <a:r>
              <a:rPr kumimoji="0" lang="en-US" altLang="zh-CN" sz="18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p>
        </p:txBody>
      </p:sp>
      <p:sp>
        <p:nvSpPr>
          <p:cNvPr id="25" name="Rectangle 24">
            <a:extLst>
              <a:ext uri="{FF2B5EF4-FFF2-40B4-BE49-F238E27FC236}">
                <a16:creationId xmlns:a16="http://schemas.microsoft.com/office/drawing/2014/main" id="{D2813864-316A-4D31-B65B-CA44DB131E69}"/>
              </a:ext>
            </a:extLst>
          </p:cNvPr>
          <p:cNvSpPr>
            <a:spLocks noChangeArrowheads="1"/>
          </p:cNvSpPr>
          <p:nvPr/>
        </p:nvSpPr>
        <p:spPr bwMode="auto">
          <a:xfrm>
            <a:off x="2805803" y="3730763"/>
            <a:ext cx="1292225" cy="2484437"/>
          </a:xfrm>
          <a:prstGeom prst="rect">
            <a:avLst/>
          </a:prstGeom>
          <a:noFill/>
          <a:ln w="38100">
            <a:solidFill>
              <a:srgbClr val="FF0000"/>
            </a:solidFill>
            <a:prstDash val="lgDash"/>
            <a:miter lim="800000"/>
            <a:headEnd/>
            <a:tailEnd/>
          </a:ln>
          <a:extLst>
            <a:ext uri="{909E8E84-426E-40DD-AFC4-6F175D3DCCD1}">
              <a14:hiddenFill xmlns:a14="http://schemas.microsoft.com/office/drawing/2010/main">
                <a:solidFill>
                  <a:srgbClr val="FFFFFF"/>
                </a:solidFill>
              </a14:hiddenFill>
            </a:ext>
          </a:extLst>
        </p:spPr>
        <p:txBody>
          <a:bodyPr wrap="none" lIns="68580" tIns="34290" rIns="68580" bIns="34290" anchor="ct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fontAlgn="base">
              <a:spcBef>
                <a:spcPct val="0"/>
              </a:spcBef>
              <a:spcAft>
                <a:spcPct val="0"/>
              </a:spcAft>
            </a:pPr>
            <a:endParaRPr lang="zh-CN" altLang="en-US">
              <a:solidFill>
                <a:srgbClr val="000000"/>
              </a:solidFill>
              <a:ea typeface="楷体_GB2312" pitchFamily="49" charset="-122"/>
            </a:endParaRPr>
          </a:p>
        </p:txBody>
      </p:sp>
      <p:sp>
        <p:nvSpPr>
          <p:cNvPr id="26" name="任意多边形 37">
            <a:extLst>
              <a:ext uri="{FF2B5EF4-FFF2-40B4-BE49-F238E27FC236}">
                <a16:creationId xmlns:a16="http://schemas.microsoft.com/office/drawing/2014/main" id="{AAE5D206-2E04-482C-956E-15CF407A9FDB}"/>
              </a:ext>
            </a:extLst>
          </p:cNvPr>
          <p:cNvSpPr/>
          <p:nvPr/>
        </p:nvSpPr>
        <p:spPr>
          <a:xfrm>
            <a:off x="2258115" y="2313125"/>
            <a:ext cx="2874963" cy="4319588"/>
          </a:xfrm>
          <a:custGeom>
            <a:avLst/>
            <a:gdLst>
              <a:gd name="connsiteX0" fmla="*/ 807738 w 2874532"/>
              <a:gd name="connsiteY0" fmla="*/ 3903406 h 4319190"/>
              <a:gd name="connsiteX1" fmla="*/ 143858 w 2874532"/>
              <a:gd name="connsiteY1" fmla="*/ 3991088 h 4319190"/>
              <a:gd name="connsiteX2" fmla="*/ 269119 w 2874532"/>
              <a:gd name="connsiteY2" fmla="*/ 295910 h 4319190"/>
              <a:gd name="connsiteX3" fmla="*/ 2874532 w 2874532"/>
              <a:gd name="connsiteY3" fmla="*/ 496327 h 4319190"/>
            </a:gdLst>
            <a:ahLst/>
            <a:cxnLst>
              <a:cxn ang="0">
                <a:pos x="connsiteX0" y="connsiteY0"/>
              </a:cxn>
              <a:cxn ang="0">
                <a:pos x="connsiteX1" y="connsiteY1"/>
              </a:cxn>
              <a:cxn ang="0">
                <a:pos x="connsiteX2" y="connsiteY2"/>
              </a:cxn>
              <a:cxn ang="0">
                <a:pos x="connsiteX3" y="connsiteY3"/>
              </a:cxn>
            </a:cxnLst>
            <a:rect l="l" t="t" r="r" b="b"/>
            <a:pathLst>
              <a:path w="2874532" h="4319190">
                <a:moveTo>
                  <a:pt x="807738" y="3903406"/>
                </a:moveTo>
                <a:cubicBezTo>
                  <a:pt x="520683" y="4247871"/>
                  <a:pt x="233628" y="4592337"/>
                  <a:pt x="143858" y="3991088"/>
                </a:cubicBezTo>
                <a:cubicBezTo>
                  <a:pt x="54088" y="3389839"/>
                  <a:pt x="-185993" y="878370"/>
                  <a:pt x="269119" y="295910"/>
                </a:cubicBezTo>
                <a:cubicBezTo>
                  <a:pt x="724231" y="-286550"/>
                  <a:pt x="1799381" y="104888"/>
                  <a:pt x="2874532" y="496327"/>
                </a:cubicBezTo>
              </a:path>
            </a:pathLst>
          </a:custGeom>
          <a:noFill/>
          <a:ln w="25400" cap="flat" cmpd="sng" algn="ctr">
            <a:solidFill>
              <a:sysClr val="windowText" lastClr="000000"/>
            </a:solidFill>
            <a:prstDash val="solid"/>
            <a:tailEnd type="stealth" w="lg" len="lg"/>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white"/>
              </a:solidFill>
              <a:effectLst/>
              <a:uLnTx/>
              <a:uFillTx/>
              <a:latin typeface="Candara"/>
              <a:ea typeface="华文楷体" panose="02010600040101010101" pitchFamily="2" charset="-122"/>
              <a:cs typeface="+mn-cs"/>
            </a:endParaRPr>
          </a:p>
        </p:txBody>
      </p:sp>
      <p:sp>
        <p:nvSpPr>
          <p:cNvPr id="27" name="Rectangle 5">
            <a:extLst>
              <a:ext uri="{FF2B5EF4-FFF2-40B4-BE49-F238E27FC236}">
                <a16:creationId xmlns:a16="http://schemas.microsoft.com/office/drawing/2014/main" id="{DDA7434F-CEFA-4169-8B0E-12181C70420A}"/>
              </a:ext>
            </a:extLst>
          </p:cNvPr>
          <p:cNvSpPr>
            <a:spLocks noChangeArrowheads="1"/>
          </p:cNvSpPr>
          <p:nvPr/>
        </p:nvSpPr>
        <p:spPr bwMode="auto">
          <a:xfrm>
            <a:off x="2778815" y="2671900"/>
            <a:ext cx="1111250" cy="930275"/>
          </a:xfrm>
          <a:prstGeom prst="rect">
            <a:avLst/>
          </a:prstGeom>
          <a:solidFill>
            <a:schemeClr val="accent6">
              <a:lumMod val="20000"/>
              <a:lumOff val="80000"/>
            </a:schemeClr>
          </a:solidFill>
          <a:ln w="25400">
            <a:solidFill>
              <a:sysClr val="windowText" lastClr="000000"/>
            </a:solidFill>
            <a:prstDash val="dash"/>
            <a:miter lim="800000"/>
            <a:headEnd/>
            <a:tailEnd/>
          </a:ln>
        </p:spPr>
        <p:txBody>
          <a:bodyPr lIns="68580" tIns="0" rIns="68580" bIns="0"/>
          <a:lstStyle/>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2000" b="1" i="1" u="none" strike="noStrike" kern="0" cap="none" spc="0" normalizeH="0" baseline="0" noProof="0" dirty="0">
                <a:ln>
                  <a:noFill/>
                </a:ln>
                <a:solidFill>
                  <a:srgbClr val="000000"/>
                </a:solidFill>
                <a:effectLst/>
                <a:uLnTx/>
                <a:uFillTx/>
                <a:latin typeface="Times New Roman" pitchFamily="18" charset="0"/>
                <a:ea typeface="宋体" panose="02010600030101010101" pitchFamily="2" charset="-122"/>
              </a:rPr>
              <a:t>a</a:t>
            </a:r>
            <a:r>
              <a:rPr kumimoji="0" lang="en-US" altLang="zh-CN" sz="2000" b="1" i="0" u="none" strike="noStrike" kern="0" cap="none" spc="0" normalizeH="0" baseline="0" noProof="0" dirty="0">
                <a:ln>
                  <a:noFill/>
                </a:ln>
                <a:solidFill>
                  <a:srgbClr val="000000"/>
                </a:solidFill>
                <a:effectLst/>
                <a:uLnTx/>
                <a:uFillTx/>
                <a:latin typeface="Times New Roman" pitchFamily="18" charset="0"/>
                <a:ea typeface="宋体" panose="02010600030101010101" pitchFamily="2" charset="-122"/>
              </a:rPr>
              <a:t>[</a:t>
            </a:r>
            <a:r>
              <a:rPr kumimoji="0" lang="en-US" altLang="zh-CN" sz="2000" b="1" i="1" u="none" strike="noStrike" kern="0" cap="none" spc="0" normalizeH="0" baseline="0" noProof="0" dirty="0">
                <a:ln>
                  <a:noFill/>
                </a:ln>
                <a:solidFill>
                  <a:srgbClr val="000000"/>
                </a:solidFill>
                <a:effectLst/>
                <a:uLnTx/>
                <a:uFillTx/>
                <a:latin typeface="Times New Roman" pitchFamily="18" charset="0"/>
                <a:ea typeface="宋体" panose="02010600030101010101" pitchFamily="2" charset="-122"/>
              </a:rPr>
              <a:t>t</a:t>
            </a:r>
            <a:r>
              <a:rPr kumimoji="0" lang="en-US" altLang="zh-CN" sz="2000" b="1" i="1" u="none" strike="noStrike" kern="0" cap="none" spc="0" normalizeH="0" baseline="-25000" noProof="0" dirty="0">
                <a:ln>
                  <a:noFill/>
                </a:ln>
                <a:solidFill>
                  <a:srgbClr val="000000"/>
                </a:solidFill>
                <a:effectLst/>
                <a:uLnTx/>
                <a:uFillTx/>
                <a:latin typeface="Times New Roman" pitchFamily="18" charset="0"/>
                <a:ea typeface="宋体" panose="02010600030101010101" pitchFamily="2" charset="-122"/>
              </a:rPr>
              <a:t>2</a:t>
            </a:r>
            <a:r>
              <a:rPr kumimoji="0" lang="en-US" altLang="zh-CN" sz="2000" b="1" i="0" u="none" strike="noStrike" kern="0" cap="none" spc="0" normalizeH="0" baseline="0" noProof="0" dirty="0">
                <a:ln>
                  <a:noFill/>
                </a:ln>
                <a:solidFill>
                  <a:srgbClr val="000000"/>
                </a:solidFill>
                <a:effectLst/>
                <a:uLnTx/>
                <a:uFillTx/>
                <a:latin typeface="Times New Roman" pitchFamily="18" charset="0"/>
                <a:ea typeface="宋体" panose="02010600030101010101" pitchFamily="2" charset="-122"/>
              </a:rPr>
              <a:t>] = </a:t>
            </a:r>
            <a:r>
              <a:rPr kumimoji="0" lang="en-US" altLang="zh-CN" sz="2000" b="1" i="1" u="none" strike="noStrike" kern="0" cap="none" spc="0" normalizeH="0" baseline="0" noProof="0" dirty="0">
                <a:ln>
                  <a:noFill/>
                </a:ln>
                <a:solidFill>
                  <a:srgbClr val="000000"/>
                </a:solidFill>
                <a:effectLst/>
                <a:uLnTx/>
                <a:uFillTx/>
                <a:latin typeface="Times New Roman" pitchFamily="18" charset="0"/>
                <a:ea typeface="宋体" panose="02010600030101010101" pitchFamily="2" charset="-122"/>
              </a:rPr>
              <a:t>t</a:t>
            </a:r>
            <a:r>
              <a:rPr kumimoji="0" lang="en-US" altLang="zh-CN" sz="2000" b="1" i="1" u="none" strike="noStrike" kern="0" cap="none" spc="0" normalizeH="0" baseline="-25000" noProof="0" dirty="0">
                <a:ln>
                  <a:noFill/>
                </a:ln>
                <a:solidFill>
                  <a:srgbClr val="000000"/>
                </a:solidFill>
                <a:effectLst/>
                <a:uLnTx/>
                <a:uFillTx/>
                <a:latin typeface="Times New Roman" pitchFamily="18" charset="0"/>
                <a:ea typeface="宋体" panose="02010600030101010101" pitchFamily="2" charset="-122"/>
              </a:rPr>
              <a:t>5</a:t>
            </a:r>
            <a:endParaRPr kumimoji="0" lang="en-US" altLang="zh-CN" sz="2000" b="1" i="1" u="none" strike="noStrike" kern="0" cap="none" spc="0" normalizeH="0" baseline="0" noProof="0" dirty="0">
              <a:ln>
                <a:noFill/>
              </a:ln>
              <a:solidFill>
                <a:srgbClr val="000000"/>
              </a:solidFill>
              <a:effectLst/>
              <a:uLnTx/>
              <a:uFillTx/>
              <a:latin typeface="Times New Roman" pitchFamily="18" charset="0"/>
              <a:ea typeface="宋体" panose="02010600030101010101" pitchFamily="2" charset="-122"/>
            </a:endParaRP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2000" b="1" i="1" u="none" strike="noStrike" kern="0" cap="none" spc="0" normalizeH="0" baseline="0" noProof="0" dirty="0">
                <a:ln>
                  <a:noFill/>
                </a:ln>
                <a:solidFill>
                  <a:srgbClr val="000000"/>
                </a:solidFill>
                <a:effectLst/>
                <a:uLnTx/>
                <a:uFillTx/>
                <a:latin typeface="Times New Roman" pitchFamily="18" charset="0"/>
                <a:ea typeface="宋体" panose="02010600030101010101" pitchFamily="2" charset="-122"/>
              </a:rPr>
              <a:t>a</a:t>
            </a:r>
            <a:r>
              <a:rPr kumimoji="0" lang="en-US" altLang="zh-CN" sz="2000" b="1" i="0" u="none" strike="noStrike" kern="0" cap="none" spc="0" normalizeH="0" baseline="0" noProof="0" dirty="0">
                <a:ln>
                  <a:noFill/>
                </a:ln>
                <a:solidFill>
                  <a:srgbClr val="000000"/>
                </a:solidFill>
                <a:effectLst/>
                <a:uLnTx/>
                <a:uFillTx/>
                <a:latin typeface="Times New Roman" pitchFamily="18" charset="0"/>
                <a:ea typeface="宋体" panose="02010600030101010101" pitchFamily="2" charset="-122"/>
              </a:rPr>
              <a:t>[</a:t>
            </a:r>
            <a:r>
              <a:rPr kumimoji="0" lang="en-US" altLang="zh-CN" sz="2000" b="1" i="1" u="none" strike="noStrike" kern="0" cap="none" spc="0" normalizeH="0" baseline="0" noProof="0" dirty="0">
                <a:ln>
                  <a:noFill/>
                </a:ln>
                <a:solidFill>
                  <a:srgbClr val="000000"/>
                </a:solidFill>
                <a:effectLst/>
                <a:uLnTx/>
                <a:uFillTx/>
                <a:latin typeface="Times New Roman" pitchFamily="18" charset="0"/>
                <a:ea typeface="宋体" panose="02010600030101010101" pitchFamily="2" charset="-122"/>
              </a:rPr>
              <a:t>t</a:t>
            </a:r>
            <a:r>
              <a:rPr kumimoji="0" lang="en-US" altLang="zh-CN" sz="2000" b="1" i="1" u="none" strike="noStrike" kern="0" cap="none" spc="0" normalizeH="0" baseline="-25000" noProof="0" dirty="0">
                <a:ln>
                  <a:noFill/>
                </a:ln>
                <a:solidFill>
                  <a:srgbClr val="000000"/>
                </a:solidFill>
                <a:effectLst/>
                <a:uLnTx/>
                <a:uFillTx/>
                <a:latin typeface="Times New Roman" pitchFamily="18" charset="0"/>
                <a:ea typeface="宋体" panose="02010600030101010101" pitchFamily="2" charset="-122"/>
              </a:rPr>
              <a:t>4</a:t>
            </a:r>
            <a:r>
              <a:rPr kumimoji="0" lang="en-US" altLang="zh-CN" sz="2000" b="1" i="0" u="none" strike="noStrike" kern="0" cap="none" spc="0" normalizeH="0" baseline="0" noProof="0" dirty="0">
                <a:ln>
                  <a:noFill/>
                </a:ln>
                <a:solidFill>
                  <a:srgbClr val="000000"/>
                </a:solidFill>
                <a:effectLst/>
                <a:uLnTx/>
                <a:uFillTx/>
                <a:latin typeface="Times New Roman" pitchFamily="18" charset="0"/>
                <a:ea typeface="宋体" panose="02010600030101010101" pitchFamily="2" charset="-122"/>
              </a:rPr>
              <a:t>] </a:t>
            </a:r>
            <a:r>
              <a:rPr kumimoji="0" lang="en-US" altLang="zh-CN" sz="20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20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20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3</a:t>
            </a:r>
            <a:endParaRPr kumimoji="0" lang="en-US" altLang="zh-CN" sz="20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endParaRP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2000" b="1" i="0" u="none" strike="noStrike" kern="0" cap="none" spc="0" normalizeH="0" baseline="0" noProof="0" dirty="0" err="1">
                <a:ln>
                  <a:noFill/>
                </a:ln>
                <a:solidFill>
                  <a:srgbClr val="000000"/>
                </a:solidFill>
                <a:effectLst/>
                <a:uLnTx/>
                <a:uFillTx/>
                <a:latin typeface="Times New Roman" pitchFamily="18" charset="0"/>
                <a:ea typeface="宋体" panose="02010600030101010101" pitchFamily="2" charset="-122"/>
              </a:rPr>
              <a:t>goto</a:t>
            </a:r>
            <a:r>
              <a:rPr kumimoji="0" lang="en-US" altLang="zh-CN" sz="2000" b="1" i="0" u="none" strike="noStrike" kern="0" cap="none" spc="0" normalizeH="0" baseline="0" noProof="0" dirty="0">
                <a:ln>
                  <a:noFill/>
                </a:ln>
                <a:solidFill>
                  <a:srgbClr val="000000"/>
                </a:solidFill>
                <a:effectLst/>
                <a:uLnTx/>
                <a:uFillTx/>
                <a:latin typeface="Times New Roman" pitchFamily="18" charset="0"/>
                <a:ea typeface="宋体" panose="02010600030101010101" pitchFamily="2" charset="-122"/>
              </a:rPr>
              <a:t> </a:t>
            </a:r>
            <a:r>
              <a:rPr kumimoji="0" lang="en-US" altLang="zh-CN" sz="2000" b="1" i="1" u="none" strike="noStrike" kern="0" cap="none" spc="0" normalizeH="0" baseline="0" noProof="0" dirty="0">
                <a:ln>
                  <a:noFill/>
                </a:ln>
                <a:solidFill>
                  <a:srgbClr val="000000"/>
                </a:solidFill>
                <a:effectLst/>
                <a:uLnTx/>
                <a:uFillTx/>
                <a:latin typeface="Times New Roman" pitchFamily="18" charset="0"/>
                <a:ea typeface="宋体" panose="02010600030101010101" pitchFamily="2" charset="-122"/>
              </a:rPr>
              <a:t>B</a:t>
            </a:r>
            <a:r>
              <a:rPr kumimoji="0" lang="en-US" altLang="zh-CN" sz="2000" b="1" i="0" u="none" strike="noStrike" kern="0" cap="none" spc="0" normalizeH="0" baseline="-25000" noProof="0" dirty="0">
                <a:ln>
                  <a:noFill/>
                </a:ln>
                <a:solidFill>
                  <a:srgbClr val="000000"/>
                </a:solidFill>
                <a:effectLst/>
                <a:uLnTx/>
                <a:uFillTx/>
                <a:latin typeface="Times New Roman" pitchFamily="18" charset="0"/>
                <a:ea typeface="宋体" panose="02010600030101010101" pitchFamily="2" charset="-122"/>
              </a:rPr>
              <a:t>2</a:t>
            </a:r>
          </a:p>
        </p:txBody>
      </p:sp>
      <p:sp>
        <p:nvSpPr>
          <p:cNvPr id="28" name="Rectangle 35">
            <a:extLst>
              <a:ext uri="{FF2B5EF4-FFF2-40B4-BE49-F238E27FC236}">
                <a16:creationId xmlns:a16="http://schemas.microsoft.com/office/drawing/2014/main" id="{5022A1DB-F139-4610-9E39-A2CE26125BBD}"/>
              </a:ext>
            </a:extLst>
          </p:cNvPr>
          <p:cNvSpPr>
            <a:spLocks noChangeArrowheads="1"/>
          </p:cNvSpPr>
          <p:nvPr/>
        </p:nvSpPr>
        <p:spPr bwMode="auto">
          <a:xfrm>
            <a:off x="7463528" y="2546488"/>
            <a:ext cx="1308100" cy="906462"/>
          </a:xfrm>
          <a:prstGeom prst="rect">
            <a:avLst/>
          </a:prstGeom>
          <a:solidFill>
            <a:schemeClr val="accent6">
              <a:lumMod val="20000"/>
              <a:lumOff val="80000"/>
            </a:schemeClr>
          </a:solidFill>
          <a:ln w="25400">
            <a:solidFill>
              <a:sysClr val="windowText" lastClr="000000"/>
            </a:solidFill>
            <a:prstDash val="dash"/>
            <a:miter lim="800000"/>
            <a:headEnd/>
            <a:tailEnd/>
          </a:ln>
        </p:spPr>
        <p:txBody>
          <a:bodyPr lIns="68580" tIns="0" rIns="68580" bIns="0"/>
          <a:lstStyle/>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20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20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14</a:t>
            </a:r>
            <a:r>
              <a:rPr kumimoji="0" lang="en-US" altLang="zh-CN" sz="20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20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r>
              <a:rPr kumimoji="0" lang="en-US" altLang="zh-CN" sz="20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20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20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20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1</a:t>
            </a:r>
            <a:r>
              <a:rPr kumimoji="0" lang="en-US" altLang="zh-CN" sz="20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20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20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20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20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2</a:t>
            </a:r>
            <a:r>
              <a:rPr kumimoji="0" lang="en-US" altLang="zh-CN" sz="20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20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20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14</a:t>
            </a:r>
            <a:endParaRPr kumimoji="0" lang="en-US" altLang="zh-CN" sz="20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endParaRPr>
          </a:p>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20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a:t>
            </a:r>
            <a:r>
              <a:rPr kumimoji="0" lang="en-US" altLang="zh-CN" sz="20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a:t>
            </a:r>
            <a:r>
              <a:rPr kumimoji="0" lang="en-US" altLang="zh-CN" sz="20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2000" b="1" i="1" u="none" strike="noStrike" kern="0" cap="none" spc="0" normalizeH="0" baseline="-30000" noProof="0" dirty="0">
                <a:ln>
                  <a:noFill/>
                </a:ln>
                <a:solidFill>
                  <a:prstClr val="black"/>
                </a:solidFill>
                <a:effectLst/>
                <a:uLnTx/>
                <a:uFillTx/>
                <a:latin typeface="Times New Roman" pitchFamily="18" charset="0"/>
                <a:ea typeface="宋体" panose="02010600030101010101" pitchFamily="2" charset="-122"/>
              </a:rPr>
              <a:t>1</a:t>
            </a:r>
            <a:r>
              <a:rPr kumimoji="0" lang="en-US" altLang="zh-CN" sz="20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 </a:t>
            </a:r>
            <a:r>
              <a:rPr kumimoji="0" lang="en-US" altLang="zh-CN" sz="2000" b="1" i="1"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t</a:t>
            </a:r>
            <a:r>
              <a:rPr kumimoji="0" lang="en-US" altLang="zh-CN" sz="2000" b="1" i="1" u="none" strike="noStrike" kern="0" cap="none" spc="0" normalizeH="0" baseline="-25000" noProof="0" dirty="0">
                <a:ln>
                  <a:noFill/>
                </a:ln>
                <a:solidFill>
                  <a:prstClr val="black"/>
                </a:solidFill>
                <a:effectLst/>
                <a:uLnTx/>
                <a:uFillTx/>
                <a:latin typeface="Times New Roman" pitchFamily="18" charset="0"/>
                <a:ea typeface="宋体" panose="02010600030101010101" pitchFamily="2" charset="-122"/>
              </a:rPr>
              <a:t>3</a:t>
            </a:r>
            <a:r>
              <a:rPr kumimoji="0" lang="en-US" altLang="zh-CN" sz="2000" b="1" i="0" u="none" strike="noStrike" kern="0" cap="none" spc="0" normalizeH="0" baseline="0" noProof="0" dirty="0">
                <a:ln>
                  <a:noFill/>
                </a:ln>
                <a:solidFill>
                  <a:prstClr val="black"/>
                </a:solidFill>
                <a:effectLst/>
                <a:uLnTx/>
                <a:uFillTx/>
                <a:latin typeface="Times New Roman" pitchFamily="18" charset="0"/>
                <a:ea typeface="宋体" panose="02010600030101010101" pitchFamily="2" charset="-122"/>
              </a:rPr>
              <a:t> </a:t>
            </a:r>
          </a:p>
        </p:txBody>
      </p:sp>
      <p:sp>
        <p:nvSpPr>
          <p:cNvPr id="29" name="Rectangle 25">
            <a:extLst>
              <a:ext uri="{FF2B5EF4-FFF2-40B4-BE49-F238E27FC236}">
                <a16:creationId xmlns:a16="http://schemas.microsoft.com/office/drawing/2014/main" id="{CF1E7FA5-FEB2-4F1B-8A2F-9D90F9492DDF}"/>
              </a:ext>
            </a:extLst>
          </p:cNvPr>
          <p:cNvSpPr>
            <a:spLocks noChangeArrowheads="1"/>
          </p:cNvSpPr>
          <p:nvPr/>
        </p:nvSpPr>
        <p:spPr bwMode="auto">
          <a:xfrm>
            <a:off x="7422253" y="3875225"/>
            <a:ext cx="1490662" cy="2330450"/>
          </a:xfrm>
          <a:prstGeom prst="rect">
            <a:avLst/>
          </a:prstGeom>
          <a:noFill/>
          <a:ln w="38100">
            <a:solidFill>
              <a:srgbClr val="FF0000"/>
            </a:solidFill>
            <a:prstDash val="lgDash"/>
            <a:miter lim="800000"/>
            <a:headEnd/>
            <a:tailEnd/>
          </a:ln>
          <a:extLst>
            <a:ext uri="{909E8E84-426E-40DD-AFC4-6F175D3DCCD1}">
              <a14:hiddenFill xmlns:a14="http://schemas.microsoft.com/office/drawing/2010/main">
                <a:solidFill>
                  <a:srgbClr val="FFFFFF"/>
                </a:solidFill>
              </a14:hiddenFill>
            </a:ext>
          </a:extLst>
        </p:spPr>
        <p:txBody>
          <a:bodyPr wrap="none" lIns="68580" tIns="34290" rIns="68580" bIns="34290" anchor="ct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fontAlgn="base">
              <a:spcBef>
                <a:spcPct val="0"/>
              </a:spcBef>
              <a:spcAft>
                <a:spcPct val="0"/>
              </a:spcAft>
            </a:pPr>
            <a:endParaRPr lang="zh-CN" altLang="en-US">
              <a:solidFill>
                <a:srgbClr val="000000"/>
              </a:solidFill>
              <a:ea typeface="楷体_GB2312" pitchFamily="49" charset="-122"/>
            </a:endParaRPr>
          </a:p>
        </p:txBody>
      </p:sp>
    </p:spTree>
    <p:extLst>
      <p:ext uri="{BB962C8B-B14F-4D97-AF65-F5344CB8AC3E}">
        <p14:creationId xmlns:p14="http://schemas.microsoft.com/office/powerpoint/2010/main" val="4867408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8C5979-34C0-4D9B-B9B5-F67D78A8FFB0}"/>
              </a:ext>
            </a:extLst>
          </p:cNvPr>
          <p:cNvSpPr>
            <a:spLocks noGrp="1"/>
          </p:cNvSpPr>
          <p:nvPr>
            <p:ph type="title"/>
          </p:nvPr>
        </p:nvSpPr>
        <p:spPr/>
        <p:txBody>
          <a:bodyPr/>
          <a:lstStyle/>
          <a:p>
            <a:r>
              <a:rPr lang="en-US" altLang="zh-CN" dirty="0"/>
              <a:t>10.1.1</a:t>
            </a:r>
            <a:r>
              <a:rPr lang="zh-CN" altLang="en-US" dirty="0"/>
              <a:t>　优化分类</a:t>
            </a:r>
          </a:p>
        </p:txBody>
      </p:sp>
      <p:sp>
        <p:nvSpPr>
          <p:cNvPr id="3" name="内容占位符 2">
            <a:extLst>
              <a:ext uri="{FF2B5EF4-FFF2-40B4-BE49-F238E27FC236}">
                <a16:creationId xmlns:a16="http://schemas.microsoft.com/office/drawing/2014/main" id="{412B5555-2F21-48E3-AD7F-CC99057FB01F}"/>
              </a:ext>
            </a:extLst>
          </p:cNvPr>
          <p:cNvSpPr>
            <a:spLocks noGrp="1"/>
          </p:cNvSpPr>
          <p:nvPr>
            <p:ph idx="1"/>
          </p:nvPr>
        </p:nvSpPr>
        <p:spPr/>
        <p:txBody>
          <a:bodyPr>
            <a:normAutofit fontScale="77500" lnSpcReduction="20000"/>
          </a:bodyPr>
          <a:lstStyle/>
          <a:p>
            <a:r>
              <a:rPr lang="zh-CN" altLang="en-US" dirty="0"/>
              <a:t>是否与机器有关</a:t>
            </a:r>
            <a:endParaRPr lang="en-US" altLang="zh-CN" dirty="0"/>
          </a:p>
          <a:p>
            <a:pPr lvl="1"/>
            <a:r>
              <a:rPr lang="zh-CN" altLang="en-US" dirty="0"/>
              <a:t>机器无关</a:t>
            </a:r>
            <a:r>
              <a:rPr lang="en-US" altLang="zh-CN" dirty="0"/>
              <a:t>(</a:t>
            </a:r>
            <a:r>
              <a:rPr lang="zh-CN" altLang="en-US" dirty="0"/>
              <a:t>中间代码优化</a:t>
            </a:r>
            <a:r>
              <a:rPr lang="en-US" altLang="zh-CN" dirty="0"/>
              <a:t>)</a:t>
            </a:r>
          </a:p>
          <a:p>
            <a:pPr marL="457200" lvl="1" indent="0">
              <a:buNone/>
            </a:pPr>
            <a:r>
              <a:rPr lang="zh-CN" altLang="en-US" dirty="0">
                <a:solidFill>
                  <a:schemeClr val="tx1"/>
                </a:solidFill>
              </a:rPr>
              <a:t>机器无关的优化与硬件特征无关，比如把常数值在编译期计算出来（常数折叠）</a:t>
            </a:r>
            <a:endParaRPr lang="en-US" altLang="zh-CN" dirty="0"/>
          </a:p>
          <a:p>
            <a:pPr lvl="1"/>
            <a:r>
              <a:rPr lang="zh-CN" altLang="en-US" dirty="0"/>
              <a:t>机器有关</a:t>
            </a:r>
            <a:r>
              <a:rPr lang="en-US" altLang="zh-CN" dirty="0"/>
              <a:t>(</a:t>
            </a:r>
            <a:r>
              <a:rPr lang="zh-CN" altLang="en-US" dirty="0"/>
              <a:t>目标代码优化</a:t>
            </a:r>
            <a:r>
              <a:rPr lang="en-US" altLang="zh-CN" dirty="0"/>
              <a:t>)</a:t>
            </a:r>
          </a:p>
          <a:p>
            <a:pPr marL="457200" lvl="1" indent="0">
              <a:buNone/>
            </a:pPr>
            <a:r>
              <a:rPr lang="zh-CN" altLang="en-US" dirty="0">
                <a:solidFill>
                  <a:schemeClr val="tx1"/>
                </a:solidFill>
              </a:rPr>
              <a:t>而机器相关的优化则需要利用硬件特有的特征，比如 </a:t>
            </a:r>
            <a:r>
              <a:rPr lang="en-US" altLang="zh-CN" dirty="0">
                <a:solidFill>
                  <a:schemeClr val="tx1"/>
                </a:solidFill>
              </a:rPr>
              <a:t>SIMD </a:t>
            </a:r>
            <a:r>
              <a:rPr lang="zh-CN" altLang="en-US" dirty="0">
                <a:solidFill>
                  <a:schemeClr val="tx1"/>
                </a:solidFill>
              </a:rPr>
              <a:t>指令可以在一条指令里完成多个数据的计算</a:t>
            </a:r>
            <a:endParaRPr lang="en-US" altLang="zh-CN" dirty="0">
              <a:solidFill>
                <a:schemeClr val="tx1"/>
              </a:solidFill>
            </a:endParaRPr>
          </a:p>
          <a:p>
            <a:pPr marL="444500" indent="-457200"/>
            <a:r>
              <a:rPr lang="zh-CN" altLang="en-US" dirty="0"/>
              <a:t>优化的范围</a:t>
            </a:r>
            <a:endParaRPr lang="en-US" altLang="zh-CN" dirty="0"/>
          </a:p>
          <a:p>
            <a:pPr marL="914400" lvl="1" indent="-457200"/>
            <a:r>
              <a:rPr lang="zh-CN" altLang="en-US" dirty="0">
                <a:solidFill>
                  <a:schemeClr val="tx1"/>
                </a:solidFill>
              </a:rPr>
              <a:t>窥孔优化</a:t>
            </a:r>
            <a:r>
              <a:rPr lang="en-US" altLang="zh-CN" dirty="0">
                <a:solidFill>
                  <a:schemeClr val="tx1"/>
                </a:solidFill>
              </a:rPr>
              <a:t>(</a:t>
            </a:r>
            <a:r>
              <a:rPr lang="zh-CN" altLang="en-US" dirty="0">
                <a:solidFill>
                  <a:schemeClr val="tx1"/>
                </a:solidFill>
              </a:rPr>
              <a:t>基本块内窗口范围内的优化</a:t>
            </a:r>
            <a:r>
              <a:rPr lang="en-US" altLang="zh-CN" dirty="0">
                <a:solidFill>
                  <a:schemeClr val="tx1"/>
                </a:solidFill>
              </a:rPr>
              <a:t>)</a:t>
            </a:r>
          </a:p>
          <a:p>
            <a:pPr marL="914400" lvl="1" indent="-457200"/>
            <a:r>
              <a:rPr lang="zh-CN" altLang="en-US" dirty="0">
                <a:solidFill>
                  <a:schemeClr val="tx1"/>
                </a:solidFill>
              </a:rPr>
              <a:t>局部优化</a:t>
            </a:r>
            <a:r>
              <a:rPr lang="en-US" altLang="zh-CN" dirty="0">
                <a:solidFill>
                  <a:schemeClr val="tx1"/>
                </a:solidFill>
              </a:rPr>
              <a:t>(</a:t>
            </a:r>
            <a:r>
              <a:rPr lang="zh-CN" altLang="en-US" dirty="0">
                <a:solidFill>
                  <a:schemeClr val="tx1"/>
                </a:solidFill>
              </a:rPr>
              <a:t>基本块内优化</a:t>
            </a:r>
            <a:r>
              <a:rPr lang="en-US" altLang="zh-CN" dirty="0">
                <a:solidFill>
                  <a:schemeClr val="tx1"/>
                </a:solidFill>
              </a:rPr>
              <a:t>)</a:t>
            </a:r>
          </a:p>
          <a:p>
            <a:pPr marL="914400" lvl="1" indent="-457200"/>
            <a:r>
              <a:rPr lang="zh-CN" altLang="en-US" dirty="0">
                <a:solidFill>
                  <a:schemeClr val="tx1"/>
                </a:solidFill>
              </a:rPr>
              <a:t>循环优化</a:t>
            </a:r>
            <a:r>
              <a:rPr lang="en-US" altLang="zh-CN" dirty="0">
                <a:solidFill>
                  <a:schemeClr val="tx1"/>
                </a:solidFill>
              </a:rPr>
              <a:t>(</a:t>
            </a:r>
            <a:r>
              <a:rPr lang="zh-CN" altLang="en-US" dirty="0">
                <a:solidFill>
                  <a:schemeClr val="tx1"/>
                </a:solidFill>
              </a:rPr>
              <a:t>可能涉及多个基本块，但在同一函数内</a:t>
            </a:r>
            <a:r>
              <a:rPr lang="en-US" altLang="zh-CN" dirty="0">
                <a:solidFill>
                  <a:schemeClr val="tx1"/>
                </a:solidFill>
              </a:rPr>
              <a:t>)</a:t>
            </a:r>
            <a:endParaRPr lang="en-US" altLang="zh-CN" dirty="0"/>
          </a:p>
          <a:p>
            <a:pPr marL="914400" lvl="1" indent="-457200"/>
            <a:r>
              <a:rPr lang="zh-CN" altLang="en-US" dirty="0">
                <a:solidFill>
                  <a:schemeClr val="tx1"/>
                </a:solidFill>
              </a:rPr>
              <a:t>全局优化</a:t>
            </a:r>
            <a:r>
              <a:rPr lang="en-US" altLang="zh-CN" dirty="0">
                <a:solidFill>
                  <a:schemeClr val="tx1"/>
                </a:solidFill>
              </a:rPr>
              <a:t>(</a:t>
            </a:r>
            <a:r>
              <a:rPr lang="zh-CN" altLang="en-US" dirty="0">
                <a:solidFill>
                  <a:schemeClr val="tx1"/>
                </a:solidFill>
              </a:rPr>
              <a:t>函数内优化</a:t>
            </a:r>
            <a:r>
              <a:rPr lang="en-US" altLang="zh-CN" dirty="0">
                <a:solidFill>
                  <a:schemeClr val="tx1"/>
                </a:solidFill>
              </a:rPr>
              <a:t>)</a:t>
            </a:r>
          </a:p>
          <a:p>
            <a:pPr marL="914400" lvl="1" indent="-457200"/>
            <a:r>
              <a:rPr lang="zh-CN" altLang="en-US" dirty="0">
                <a:solidFill>
                  <a:schemeClr val="tx1"/>
                </a:solidFill>
              </a:rPr>
              <a:t>过程间优化</a:t>
            </a:r>
            <a:r>
              <a:rPr lang="en-US" altLang="zh-CN" dirty="0">
                <a:solidFill>
                  <a:schemeClr val="tx1"/>
                </a:solidFill>
              </a:rPr>
              <a:t>(</a:t>
            </a:r>
            <a:r>
              <a:rPr lang="zh-CN" altLang="en-US" dirty="0">
                <a:solidFill>
                  <a:schemeClr val="tx1"/>
                </a:solidFill>
              </a:rPr>
              <a:t>跨函数优化</a:t>
            </a:r>
            <a:r>
              <a:rPr lang="en-US" altLang="zh-CN" dirty="0">
                <a:solidFill>
                  <a:schemeClr val="tx1"/>
                </a:solidFill>
              </a:rPr>
              <a:t>)</a:t>
            </a:r>
            <a:endParaRPr lang="zh-CN" altLang="en-US" dirty="0"/>
          </a:p>
        </p:txBody>
      </p:sp>
    </p:spTree>
    <p:extLst>
      <p:ext uri="{BB962C8B-B14F-4D97-AF65-F5344CB8AC3E}">
        <p14:creationId xmlns:p14="http://schemas.microsoft.com/office/powerpoint/2010/main" val="10089334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9AF99F-B7FC-476F-A8FB-D76F0F703FC8}"/>
              </a:ext>
            </a:extLst>
          </p:cNvPr>
          <p:cNvSpPr>
            <a:spLocks noGrp="1"/>
          </p:cNvSpPr>
          <p:nvPr>
            <p:ph type="title"/>
          </p:nvPr>
        </p:nvSpPr>
        <p:spPr/>
        <p:txBody>
          <a:bodyPr/>
          <a:lstStyle/>
          <a:p>
            <a:r>
              <a:rPr lang="en-US" altLang="zh-CN" dirty="0"/>
              <a:t>10.2.3   </a:t>
            </a:r>
            <a:r>
              <a:rPr lang="zh-CN" altLang="en-US" dirty="0"/>
              <a:t>常用的优化方法</a:t>
            </a:r>
          </a:p>
        </p:txBody>
      </p:sp>
      <p:sp>
        <p:nvSpPr>
          <p:cNvPr id="3" name="内容占位符 2">
            <a:extLst>
              <a:ext uri="{FF2B5EF4-FFF2-40B4-BE49-F238E27FC236}">
                <a16:creationId xmlns:a16="http://schemas.microsoft.com/office/drawing/2014/main" id="{CFF9E689-BEDE-4674-B937-A76C22F1EDF9}"/>
              </a:ext>
            </a:extLst>
          </p:cNvPr>
          <p:cNvSpPr>
            <a:spLocks noGrp="1"/>
          </p:cNvSpPr>
          <p:nvPr>
            <p:ph idx="1"/>
          </p:nvPr>
        </p:nvSpPr>
        <p:spPr/>
        <p:txBody>
          <a:bodyPr/>
          <a:lstStyle/>
          <a:p>
            <a:pPr marL="0" indent="0">
              <a:buNone/>
            </a:pPr>
            <a:r>
              <a:rPr lang="zh-CN" altLang="en-US" dirty="0">
                <a:solidFill>
                  <a:srgbClr val="244B61"/>
                </a:solidFill>
              </a:rPr>
              <a:t>基本归纳变量与归纳变量</a:t>
            </a:r>
          </a:p>
          <a:p>
            <a:r>
              <a:rPr lang="zh-CN" altLang="en-US" dirty="0"/>
              <a:t>对于一个变量</a:t>
            </a:r>
            <a:r>
              <a:rPr lang="en-US" altLang="zh-CN" dirty="0" err="1"/>
              <a:t>i</a:t>
            </a:r>
            <a:r>
              <a:rPr lang="en-US" altLang="zh-CN" dirty="0"/>
              <a:t> </a:t>
            </a:r>
            <a:r>
              <a:rPr lang="zh-CN" altLang="en-US" dirty="0"/>
              <a:t>，如果存在一个正的或负的常数</a:t>
            </a:r>
            <a:r>
              <a:rPr lang="en-US" altLang="zh-CN" dirty="0"/>
              <a:t>c</a:t>
            </a:r>
            <a:r>
              <a:rPr lang="zh-CN" altLang="en-US" dirty="0"/>
              <a:t>使得每次</a:t>
            </a:r>
            <a:r>
              <a:rPr lang="en-US" altLang="zh-CN" dirty="0"/>
              <a:t>x</a:t>
            </a:r>
            <a:r>
              <a:rPr lang="zh-CN" altLang="en-US" dirty="0"/>
              <a:t>被赋值时它的值总增加</a:t>
            </a:r>
            <a:r>
              <a:rPr lang="en-US" altLang="zh-CN" dirty="0"/>
              <a:t>c </a:t>
            </a:r>
            <a:r>
              <a:rPr lang="zh-CN" altLang="en-US" dirty="0"/>
              <a:t>，那么</a:t>
            </a:r>
            <a:r>
              <a:rPr lang="en-US" altLang="zh-CN" dirty="0" err="1"/>
              <a:t>i</a:t>
            </a:r>
            <a:r>
              <a:rPr lang="zh-CN" altLang="en-US" dirty="0"/>
              <a:t>就称为</a:t>
            </a:r>
            <a:r>
              <a:rPr lang="zh-CN" altLang="en-US" dirty="0">
                <a:solidFill>
                  <a:srgbClr val="C00000"/>
                </a:solidFill>
              </a:rPr>
              <a:t>基本归纳变量</a:t>
            </a:r>
            <a:r>
              <a:rPr lang="en-US" altLang="zh-CN" dirty="0"/>
              <a:t>(Induction Variable)</a:t>
            </a:r>
          </a:p>
          <a:p>
            <a:pPr lvl="1"/>
            <a:r>
              <a:rPr lang="en-US" altLang="zh-CN" dirty="0" err="1"/>
              <a:t>i</a:t>
            </a:r>
            <a:r>
              <a:rPr lang="en-US" altLang="zh-CN" dirty="0"/>
              <a:t> = </a:t>
            </a:r>
            <a:r>
              <a:rPr lang="en-US" altLang="zh-CN" dirty="0" err="1"/>
              <a:t>i</a:t>
            </a:r>
            <a:r>
              <a:rPr lang="en-US" altLang="zh-CN" dirty="0"/>
              <a:t> + c </a:t>
            </a:r>
            <a:r>
              <a:rPr lang="zh-CN" altLang="en-US" dirty="0"/>
              <a:t>（</a:t>
            </a:r>
            <a:r>
              <a:rPr lang="en-US" altLang="zh-CN" dirty="0"/>
              <a:t>c</a:t>
            </a:r>
            <a:r>
              <a:rPr lang="zh-CN" altLang="en-US" dirty="0"/>
              <a:t>可为负数</a:t>
            </a:r>
            <a:r>
              <a:rPr lang="en-US" altLang="zh-CN" dirty="0"/>
              <a:t>,</a:t>
            </a:r>
            <a:r>
              <a:rPr lang="zh-CN" altLang="en-US" dirty="0"/>
              <a:t>常数</a:t>
            </a:r>
            <a:r>
              <a:rPr lang="en-US" altLang="zh-CN" dirty="0"/>
              <a:t>,</a:t>
            </a:r>
            <a:r>
              <a:rPr lang="zh-CN" altLang="en-US" dirty="0"/>
              <a:t>不变量</a:t>
            </a:r>
            <a:r>
              <a:rPr lang="en-US" altLang="zh-CN" dirty="0"/>
              <a:t>)   </a:t>
            </a:r>
          </a:p>
          <a:p>
            <a:pPr lvl="1"/>
            <a:r>
              <a:rPr lang="en-US" altLang="zh-CN" dirty="0"/>
              <a:t>j</a:t>
            </a:r>
            <a:r>
              <a:rPr lang="zh-CN" altLang="en-US" dirty="0"/>
              <a:t> </a:t>
            </a:r>
            <a:r>
              <a:rPr lang="en-US" altLang="zh-CN" dirty="0"/>
              <a:t>=</a:t>
            </a:r>
            <a:r>
              <a:rPr lang="zh-CN" altLang="en-US" dirty="0"/>
              <a:t> </a:t>
            </a:r>
            <a:r>
              <a:rPr lang="en-US" altLang="zh-CN" dirty="0"/>
              <a:t>k*</a:t>
            </a:r>
            <a:r>
              <a:rPr lang="en-US" altLang="zh-CN" dirty="0" err="1"/>
              <a:t>i</a:t>
            </a:r>
            <a:r>
              <a:rPr lang="zh-CN" altLang="en-US" dirty="0"/>
              <a:t> </a:t>
            </a:r>
            <a:r>
              <a:rPr lang="en-US" altLang="zh-CN" dirty="0"/>
              <a:t>+</a:t>
            </a:r>
            <a:r>
              <a:rPr lang="zh-CN" altLang="en-US" dirty="0"/>
              <a:t> </a:t>
            </a:r>
            <a:r>
              <a:rPr lang="en-US" altLang="zh-CN" dirty="0"/>
              <a:t>c  (k</a:t>
            </a:r>
            <a:r>
              <a:rPr lang="zh-CN" altLang="en-US" dirty="0"/>
              <a:t>为不变量，可为负数</a:t>
            </a:r>
            <a:r>
              <a:rPr lang="en-US" altLang="zh-CN" dirty="0"/>
              <a:t>)</a:t>
            </a:r>
          </a:p>
          <a:p>
            <a:r>
              <a:rPr lang="en-US" altLang="zh-CN" dirty="0"/>
              <a:t>j</a:t>
            </a:r>
            <a:r>
              <a:rPr lang="zh-CN" altLang="en-US" dirty="0"/>
              <a:t>为</a:t>
            </a:r>
            <a:r>
              <a:rPr lang="zh-CN" altLang="en-US" dirty="0">
                <a:solidFill>
                  <a:srgbClr val="C00000"/>
                </a:solidFill>
              </a:rPr>
              <a:t>归纳变量</a:t>
            </a:r>
            <a:r>
              <a:rPr lang="zh-CN" altLang="en-US" dirty="0"/>
              <a:t>，且</a:t>
            </a:r>
            <a:r>
              <a:rPr lang="zh-CN" altLang="en-US" dirty="0">
                <a:solidFill>
                  <a:srgbClr val="C00000"/>
                </a:solidFill>
              </a:rPr>
              <a:t>与</a:t>
            </a:r>
            <a:r>
              <a:rPr lang="en-US" altLang="zh-CN" dirty="0" err="1">
                <a:solidFill>
                  <a:srgbClr val="C00000"/>
                </a:solidFill>
              </a:rPr>
              <a:t>i</a:t>
            </a:r>
            <a:r>
              <a:rPr lang="zh-CN" altLang="en-US" dirty="0">
                <a:solidFill>
                  <a:srgbClr val="C00000"/>
                </a:solidFill>
              </a:rPr>
              <a:t>同族</a:t>
            </a:r>
            <a:r>
              <a:rPr lang="zh-CN" altLang="en-US" dirty="0"/>
              <a:t>。</a:t>
            </a:r>
          </a:p>
        </p:txBody>
      </p:sp>
    </p:spTree>
    <p:extLst>
      <p:ext uri="{BB962C8B-B14F-4D97-AF65-F5344CB8AC3E}">
        <p14:creationId xmlns:p14="http://schemas.microsoft.com/office/powerpoint/2010/main" val="202493239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9AF99F-B7FC-476F-A8FB-D76F0F703FC8}"/>
              </a:ext>
            </a:extLst>
          </p:cNvPr>
          <p:cNvSpPr>
            <a:spLocks noGrp="1"/>
          </p:cNvSpPr>
          <p:nvPr>
            <p:ph type="title"/>
          </p:nvPr>
        </p:nvSpPr>
        <p:spPr/>
        <p:txBody>
          <a:bodyPr/>
          <a:lstStyle/>
          <a:p>
            <a:r>
              <a:rPr lang="en-US" altLang="zh-CN" dirty="0"/>
              <a:t>10.2.3   </a:t>
            </a:r>
            <a:r>
              <a:rPr lang="zh-CN" altLang="en-US" dirty="0"/>
              <a:t>常用的优化方法</a:t>
            </a:r>
          </a:p>
        </p:txBody>
      </p:sp>
      <p:sp>
        <p:nvSpPr>
          <p:cNvPr id="3" name="内容占位符 2">
            <a:extLst>
              <a:ext uri="{FF2B5EF4-FFF2-40B4-BE49-F238E27FC236}">
                <a16:creationId xmlns:a16="http://schemas.microsoft.com/office/drawing/2014/main" id="{CFF9E689-BEDE-4674-B937-A76C22F1EDF9}"/>
              </a:ext>
            </a:extLst>
          </p:cNvPr>
          <p:cNvSpPr>
            <a:spLocks noGrp="1"/>
          </p:cNvSpPr>
          <p:nvPr>
            <p:ph idx="1"/>
          </p:nvPr>
        </p:nvSpPr>
        <p:spPr/>
        <p:txBody>
          <a:bodyPr/>
          <a:lstStyle/>
          <a:p>
            <a:r>
              <a:rPr lang="zh-CN" altLang="en-US" dirty="0"/>
              <a:t>识别归纳变量</a:t>
            </a:r>
          </a:p>
        </p:txBody>
      </p:sp>
      <p:sp>
        <p:nvSpPr>
          <p:cNvPr id="27" name="矩形 26">
            <a:extLst>
              <a:ext uri="{FF2B5EF4-FFF2-40B4-BE49-F238E27FC236}">
                <a16:creationId xmlns:a16="http://schemas.microsoft.com/office/drawing/2014/main" id="{F2D5E8F1-C183-447E-9903-0F5E61B81CC8}"/>
              </a:ext>
            </a:extLst>
          </p:cNvPr>
          <p:cNvSpPr>
            <a:spLocks noChangeArrowheads="1"/>
          </p:cNvSpPr>
          <p:nvPr/>
        </p:nvSpPr>
        <p:spPr bwMode="auto">
          <a:xfrm>
            <a:off x="5968307" y="2798363"/>
            <a:ext cx="4860114" cy="684803"/>
          </a:xfrm>
          <a:prstGeom prst="rect">
            <a:avLst/>
          </a:prstGeom>
          <a:solidFill>
            <a:schemeClr val="accent6">
              <a:lumMod val="20000"/>
              <a:lumOff val="80000"/>
            </a:schemeClr>
          </a:solidFill>
          <a:ln>
            <a:solidFill>
              <a:sysClr val="windowText" lastClr="000000"/>
            </a:solidFill>
          </a:ln>
        </p:spPr>
        <p:txBody>
          <a:bodyPr wrap="square" lIns="68580" tIns="34290" rIns="68580" bIns="34290">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zh-CN" altLang="en-US" sz="2000" i="0" u="none" strike="noStrike" kern="0" cap="none" spc="0" normalizeH="0" baseline="0" noProof="0" dirty="0">
                <a:ln>
                  <a:noFill/>
                </a:ln>
                <a:solidFill>
                  <a:prstClr val="black"/>
                </a:solidFill>
                <a:effectLst/>
                <a:uLnTx/>
                <a:uFillTx/>
                <a:latin typeface="+mn-ea"/>
              </a:rPr>
              <a:t>归纳变量可以通过在每次循环迭代中进行一次简单的增量运算</a:t>
            </a:r>
            <a:r>
              <a:rPr kumimoji="0" lang="en-US" altLang="zh-CN" sz="2000" i="0" u="none" strike="noStrike" kern="0" cap="none" spc="0" normalizeH="0" baseline="0" noProof="0" dirty="0">
                <a:ln>
                  <a:noFill/>
                </a:ln>
                <a:solidFill>
                  <a:prstClr val="black"/>
                </a:solidFill>
                <a:effectLst/>
                <a:uLnTx/>
                <a:uFillTx/>
                <a:latin typeface="+mn-ea"/>
              </a:rPr>
              <a:t>(</a:t>
            </a:r>
            <a:r>
              <a:rPr kumimoji="0" lang="zh-CN" altLang="en-US" sz="2000" i="0" u="none" strike="noStrike" kern="0" cap="none" spc="0" normalizeH="0" baseline="0" noProof="0" dirty="0">
                <a:ln>
                  <a:noFill/>
                </a:ln>
                <a:solidFill>
                  <a:srgbClr val="0000FF"/>
                </a:solidFill>
                <a:effectLst/>
                <a:uLnTx/>
                <a:uFillTx/>
                <a:latin typeface="+mn-ea"/>
              </a:rPr>
              <a:t>加法</a:t>
            </a:r>
            <a:r>
              <a:rPr kumimoji="0" lang="zh-CN" altLang="en-US" sz="2000" i="0" u="none" strike="noStrike" kern="0" cap="none" spc="0" normalizeH="0" baseline="0" noProof="0" dirty="0">
                <a:ln>
                  <a:noFill/>
                </a:ln>
                <a:solidFill>
                  <a:prstClr val="black"/>
                </a:solidFill>
                <a:effectLst/>
                <a:uLnTx/>
                <a:uFillTx/>
                <a:latin typeface="+mn-ea"/>
              </a:rPr>
              <a:t>或</a:t>
            </a:r>
            <a:r>
              <a:rPr kumimoji="0" lang="zh-CN" altLang="en-US" sz="2000" i="0" u="none" strike="noStrike" kern="0" cap="none" spc="0" normalizeH="0" baseline="0" noProof="0" dirty="0">
                <a:ln>
                  <a:noFill/>
                </a:ln>
                <a:solidFill>
                  <a:srgbClr val="0000FF"/>
                </a:solidFill>
                <a:effectLst/>
                <a:uLnTx/>
                <a:uFillTx/>
                <a:latin typeface="+mn-ea"/>
              </a:rPr>
              <a:t>减法</a:t>
            </a:r>
            <a:r>
              <a:rPr kumimoji="0" lang="en-US" altLang="zh-CN" sz="2000" i="0" u="none" strike="noStrike" kern="0" cap="none" spc="0" normalizeH="0" baseline="0" noProof="0" dirty="0">
                <a:ln>
                  <a:noFill/>
                </a:ln>
                <a:solidFill>
                  <a:prstClr val="black"/>
                </a:solidFill>
                <a:effectLst/>
                <a:uLnTx/>
                <a:uFillTx/>
                <a:latin typeface="+mn-ea"/>
              </a:rPr>
              <a:t>)</a:t>
            </a:r>
            <a:r>
              <a:rPr kumimoji="0" lang="zh-CN" altLang="en-US" sz="2000" i="0" u="none" strike="noStrike" kern="0" cap="none" spc="0" normalizeH="0" baseline="0" noProof="0" dirty="0">
                <a:ln>
                  <a:noFill/>
                </a:ln>
                <a:solidFill>
                  <a:prstClr val="black"/>
                </a:solidFill>
                <a:effectLst/>
                <a:uLnTx/>
                <a:uFillTx/>
                <a:latin typeface="+mn-ea"/>
              </a:rPr>
              <a:t>来计算</a:t>
            </a:r>
          </a:p>
        </p:txBody>
      </p:sp>
      <p:grpSp>
        <p:nvGrpSpPr>
          <p:cNvPr id="28" name="组合 24">
            <a:extLst>
              <a:ext uri="{FF2B5EF4-FFF2-40B4-BE49-F238E27FC236}">
                <a16:creationId xmlns:a16="http://schemas.microsoft.com/office/drawing/2014/main" id="{971704DD-0250-4E20-A871-497C35326DA4}"/>
              </a:ext>
            </a:extLst>
          </p:cNvPr>
          <p:cNvGrpSpPr>
            <a:grpSpLocks/>
          </p:cNvGrpSpPr>
          <p:nvPr/>
        </p:nvGrpSpPr>
        <p:grpSpPr bwMode="auto">
          <a:xfrm>
            <a:off x="2583757" y="1622026"/>
            <a:ext cx="2863850" cy="4592637"/>
            <a:chOff x="1403648" y="531480"/>
            <a:chExt cx="2863654" cy="4592624"/>
          </a:xfrm>
        </p:grpSpPr>
        <p:sp>
          <p:nvSpPr>
            <p:cNvPr id="29" name="Freeform 42">
              <a:extLst>
                <a:ext uri="{FF2B5EF4-FFF2-40B4-BE49-F238E27FC236}">
                  <a16:creationId xmlns:a16="http://schemas.microsoft.com/office/drawing/2014/main" id="{5D57DC93-B8D5-41EC-8355-4B7026D6468A}"/>
                </a:ext>
              </a:extLst>
            </p:cNvPr>
            <p:cNvSpPr>
              <a:spLocks/>
            </p:cNvSpPr>
            <p:nvPr/>
          </p:nvSpPr>
          <p:spPr bwMode="auto">
            <a:xfrm>
              <a:off x="1403648" y="1195041"/>
              <a:ext cx="746127" cy="3929063"/>
            </a:xfrm>
            <a:custGeom>
              <a:avLst/>
              <a:gdLst>
                <a:gd name="T0" fmla="*/ 2147483646 w 627"/>
                <a:gd name="T1" fmla="*/ 2147483646 h 3190"/>
                <a:gd name="T2" fmla="*/ 2147483646 w 627"/>
                <a:gd name="T3" fmla="*/ 2147483646 h 3190"/>
                <a:gd name="T4" fmla="*/ 2147483646 w 627"/>
                <a:gd name="T5" fmla="*/ 2147483646 h 3190"/>
                <a:gd name="T6" fmla="*/ 2147483646 w 627"/>
                <a:gd name="T7" fmla="*/ 2147483646 h 3190"/>
                <a:gd name="T8" fmla="*/ 2147483646 w 627"/>
                <a:gd name="T9" fmla="*/ 2147483646 h 3190"/>
                <a:gd name="T10" fmla="*/ 0 60000 65536"/>
                <a:gd name="T11" fmla="*/ 0 60000 65536"/>
                <a:gd name="T12" fmla="*/ 0 60000 65536"/>
                <a:gd name="T13" fmla="*/ 0 60000 65536"/>
                <a:gd name="T14" fmla="*/ 0 60000 65536"/>
                <a:gd name="T15" fmla="*/ 0 w 627"/>
                <a:gd name="T16" fmla="*/ 0 h 3190"/>
                <a:gd name="T17" fmla="*/ 627 w 627"/>
                <a:gd name="T18" fmla="*/ 3190 h 3190"/>
              </a:gdLst>
              <a:ahLst/>
              <a:cxnLst>
                <a:cxn ang="T10">
                  <a:pos x="T0" y="T1"/>
                </a:cxn>
                <a:cxn ang="T11">
                  <a:pos x="T2" y="T3"/>
                </a:cxn>
                <a:cxn ang="T12">
                  <a:pos x="T4" y="T5"/>
                </a:cxn>
                <a:cxn ang="T13">
                  <a:pos x="T6" y="T7"/>
                </a:cxn>
                <a:cxn ang="T14">
                  <a:pos x="T8" y="T9"/>
                </a:cxn>
              </a:cxnLst>
              <a:rect l="T15" t="T16" r="T17" b="T18"/>
              <a:pathLst>
                <a:path w="627" h="3190">
                  <a:moveTo>
                    <a:pt x="491" y="2994"/>
                  </a:moveTo>
                  <a:cubicBezTo>
                    <a:pt x="430" y="3092"/>
                    <a:pt x="369" y="3190"/>
                    <a:pt x="309" y="3130"/>
                  </a:cubicBezTo>
                  <a:cubicBezTo>
                    <a:pt x="249" y="3070"/>
                    <a:pt x="166" y="3092"/>
                    <a:pt x="128" y="2631"/>
                  </a:cubicBezTo>
                  <a:cubicBezTo>
                    <a:pt x="90" y="2170"/>
                    <a:pt x="0" y="726"/>
                    <a:pt x="83" y="363"/>
                  </a:cubicBezTo>
                  <a:cubicBezTo>
                    <a:pt x="166" y="0"/>
                    <a:pt x="396" y="227"/>
                    <a:pt x="627" y="454"/>
                  </a:cubicBezTo>
                </a:path>
              </a:pathLst>
            </a:custGeom>
            <a:noFill/>
            <a:ln w="25400">
              <a:solidFill>
                <a:sysClr val="windowText" lastClr="000000"/>
              </a:solidFill>
              <a:round/>
              <a:headEnd/>
              <a:tailEnd type="stealth" w="lg" len="lg"/>
            </a:ln>
            <a:extLst>
              <a:ext uri="{909E8E84-426E-40DD-AFC4-6F175D3DCCD1}">
                <a14:hiddenFill xmlns:a14="http://schemas.microsoft.com/office/drawing/2010/main">
                  <a:solidFill>
                    <a:srgbClr val="FFFFFF"/>
                  </a:solid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30" name="Freeform 40">
              <a:extLst>
                <a:ext uri="{FF2B5EF4-FFF2-40B4-BE49-F238E27FC236}">
                  <a16:creationId xmlns:a16="http://schemas.microsoft.com/office/drawing/2014/main" id="{61670344-E686-40AA-9711-13E294AAC454}"/>
                </a:ext>
              </a:extLst>
            </p:cNvPr>
            <p:cNvSpPr>
              <a:spLocks/>
            </p:cNvSpPr>
            <p:nvPr/>
          </p:nvSpPr>
          <p:spPr bwMode="auto">
            <a:xfrm>
              <a:off x="1652683" y="1623666"/>
              <a:ext cx="385763" cy="1357313"/>
            </a:xfrm>
            <a:custGeom>
              <a:avLst/>
              <a:gdLst>
                <a:gd name="T0" fmla="*/ 2147483646 w 325"/>
                <a:gd name="T1" fmla="*/ 2147483646 h 983"/>
                <a:gd name="T2" fmla="*/ 2147483646 w 325"/>
                <a:gd name="T3" fmla="*/ 2147483646 h 983"/>
                <a:gd name="T4" fmla="*/ 2147483646 w 325"/>
                <a:gd name="T5" fmla="*/ 2147483646 h 983"/>
                <a:gd name="T6" fmla="*/ 2147483646 w 325"/>
                <a:gd name="T7" fmla="*/ 2147483646 h 983"/>
                <a:gd name="T8" fmla="*/ 2147483646 w 325"/>
                <a:gd name="T9" fmla="*/ 2147483646 h 983"/>
                <a:gd name="T10" fmla="*/ 0 60000 65536"/>
                <a:gd name="T11" fmla="*/ 0 60000 65536"/>
                <a:gd name="T12" fmla="*/ 0 60000 65536"/>
                <a:gd name="T13" fmla="*/ 0 60000 65536"/>
                <a:gd name="T14" fmla="*/ 0 60000 65536"/>
                <a:gd name="T15" fmla="*/ 0 w 325"/>
                <a:gd name="T16" fmla="*/ 0 h 983"/>
                <a:gd name="T17" fmla="*/ 325 w 325"/>
                <a:gd name="T18" fmla="*/ 983 h 983"/>
              </a:gdLst>
              <a:ahLst/>
              <a:cxnLst>
                <a:cxn ang="T10">
                  <a:pos x="T0" y="T1"/>
                </a:cxn>
                <a:cxn ang="T11">
                  <a:pos x="T2" y="T3"/>
                </a:cxn>
                <a:cxn ang="T12">
                  <a:pos x="T4" y="T5"/>
                </a:cxn>
                <a:cxn ang="T13">
                  <a:pos x="T6" y="T7"/>
                </a:cxn>
                <a:cxn ang="T14">
                  <a:pos x="T8" y="T9"/>
                </a:cxn>
              </a:cxnLst>
              <a:rect l="T15" t="T16" r="T17" b="T18"/>
              <a:pathLst>
                <a:path w="325" h="983">
                  <a:moveTo>
                    <a:pt x="325" y="847"/>
                  </a:moveTo>
                  <a:cubicBezTo>
                    <a:pt x="215" y="915"/>
                    <a:pt x="106" y="983"/>
                    <a:pt x="53" y="938"/>
                  </a:cubicBezTo>
                  <a:cubicBezTo>
                    <a:pt x="0" y="893"/>
                    <a:pt x="1" y="719"/>
                    <a:pt x="8" y="575"/>
                  </a:cubicBezTo>
                  <a:cubicBezTo>
                    <a:pt x="15" y="431"/>
                    <a:pt x="53" y="152"/>
                    <a:pt x="98" y="76"/>
                  </a:cubicBezTo>
                  <a:cubicBezTo>
                    <a:pt x="143" y="0"/>
                    <a:pt x="211" y="60"/>
                    <a:pt x="280" y="121"/>
                  </a:cubicBezTo>
                </a:path>
              </a:pathLst>
            </a:custGeom>
            <a:noFill/>
            <a:ln w="25400">
              <a:solidFill>
                <a:sysClr val="windowText" lastClr="000000"/>
              </a:solidFill>
              <a:round/>
              <a:headEnd/>
              <a:tailEnd type="stealth" w="lg" len="lg"/>
            </a:ln>
            <a:extLst>
              <a:ext uri="{909E8E84-426E-40DD-AFC4-6F175D3DCCD1}">
                <a14:hiddenFill xmlns:a14="http://schemas.microsoft.com/office/drawing/2010/main">
                  <a:solidFill>
                    <a:srgbClr val="FFFFFF"/>
                  </a:solid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31" name="Rectangle 23">
              <a:extLst>
                <a:ext uri="{FF2B5EF4-FFF2-40B4-BE49-F238E27FC236}">
                  <a16:creationId xmlns:a16="http://schemas.microsoft.com/office/drawing/2014/main" id="{61B181D7-A86C-4A1C-92C6-02C2A00E01CE}"/>
                </a:ext>
              </a:extLst>
            </p:cNvPr>
            <p:cNvSpPr>
              <a:spLocks noChangeArrowheads="1"/>
            </p:cNvSpPr>
            <p:nvPr/>
          </p:nvSpPr>
          <p:spPr bwMode="auto">
            <a:xfrm>
              <a:off x="1948124" y="539417"/>
              <a:ext cx="1693746" cy="998535"/>
            </a:xfrm>
            <a:prstGeom prst="rect">
              <a:avLst/>
            </a:prstGeom>
            <a:solidFill>
              <a:schemeClr val="bg1"/>
            </a:solidFill>
            <a:ln w="25400">
              <a:solidFill>
                <a:sysClr val="windowText" lastClr="000000"/>
              </a:solidFill>
              <a:miter lim="800000"/>
              <a:headEnd/>
              <a:tailEnd/>
            </a:ln>
            <a:effectLst>
              <a:outerShdw blurRad="50800" dist="50800" dir="2700000" algn="ctr" rotWithShape="0">
                <a:schemeClr val="tx1">
                  <a:alpha val="40000"/>
                </a:schemeClr>
              </a:outerShdw>
            </a:effectLst>
          </p:spPr>
          <p:txBody>
            <a:bodyPr tIns="36000" bIns="0"/>
            <a:lstStyle>
              <a:lvl1pPr>
                <a:defRPr b="1">
                  <a:solidFill>
                    <a:schemeClr val="tx1"/>
                  </a:solidFill>
                  <a:latin typeface="Tahoma" charset="0"/>
                  <a:ea typeface="宋体" charset="0"/>
                </a:defRPr>
              </a:lvl1pPr>
              <a:lvl2pPr marL="742950" indent="-285750">
                <a:defRPr b="1">
                  <a:solidFill>
                    <a:schemeClr val="tx1"/>
                  </a:solidFill>
                  <a:latin typeface="Tahoma" charset="0"/>
                  <a:ea typeface="宋体" charset="0"/>
                </a:defRPr>
              </a:lvl2pPr>
              <a:lvl3pPr marL="1143000" indent="-228600">
                <a:defRPr b="1">
                  <a:solidFill>
                    <a:schemeClr val="tx1"/>
                  </a:solidFill>
                  <a:latin typeface="Tahoma" charset="0"/>
                  <a:ea typeface="宋体" charset="0"/>
                </a:defRPr>
              </a:lvl3pPr>
              <a:lvl4pPr marL="1600200" indent="-228600">
                <a:defRPr b="1">
                  <a:solidFill>
                    <a:schemeClr val="tx1"/>
                  </a:solidFill>
                  <a:latin typeface="Tahoma" charset="0"/>
                  <a:ea typeface="宋体" charset="0"/>
                </a:defRPr>
              </a:lvl4pPr>
              <a:lvl5pPr marL="2057400" indent="-228600">
                <a:defRPr b="1">
                  <a:solidFill>
                    <a:schemeClr val="tx1"/>
                  </a:solidFill>
                  <a:latin typeface="Tahoma" charset="0"/>
                  <a:ea typeface="宋体" charset="0"/>
                </a:defRPr>
              </a:lvl5pPr>
              <a:lvl6pPr marL="2514600" indent="-228600" eaLnBrk="0" fontAlgn="base" hangingPunct="0">
                <a:spcBef>
                  <a:spcPct val="0"/>
                </a:spcBef>
                <a:spcAft>
                  <a:spcPct val="0"/>
                </a:spcAft>
                <a:defRPr b="1">
                  <a:solidFill>
                    <a:schemeClr val="tx1"/>
                  </a:solidFill>
                  <a:latin typeface="Tahoma" charset="0"/>
                  <a:ea typeface="宋体" charset="0"/>
                </a:defRPr>
              </a:lvl6pPr>
              <a:lvl7pPr marL="2971800" indent="-228600" eaLnBrk="0" fontAlgn="base" hangingPunct="0">
                <a:spcBef>
                  <a:spcPct val="0"/>
                </a:spcBef>
                <a:spcAft>
                  <a:spcPct val="0"/>
                </a:spcAft>
                <a:defRPr b="1">
                  <a:solidFill>
                    <a:schemeClr val="tx1"/>
                  </a:solidFill>
                  <a:latin typeface="Tahoma" charset="0"/>
                  <a:ea typeface="宋体" charset="0"/>
                </a:defRPr>
              </a:lvl7pPr>
              <a:lvl8pPr marL="3429000" indent="-228600" eaLnBrk="0" fontAlgn="base" hangingPunct="0">
                <a:spcBef>
                  <a:spcPct val="0"/>
                </a:spcBef>
                <a:spcAft>
                  <a:spcPct val="0"/>
                </a:spcAft>
                <a:defRPr b="1">
                  <a:solidFill>
                    <a:schemeClr val="tx1"/>
                  </a:solidFill>
                  <a:latin typeface="Tahoma" charset="0"/>
                  <a:ea typeface="宋体" charset="0"/>
                </a:defRPr>
              </a:lvl8pPr>
              <a:lvl9pPr marL="3886200" indent="-228600" eaLnBrk="0" fontAlgn="base" hangingPunct="0">
                <a:spcBef>
                  <a:spcPct val="0"/>
                </a:spcBef>
                <a:spcAft>
                  <a:spcPct val="0"/>
                </a:spcAft>
                <a:defRPr b="1">
                  <a:solidFill>
                    <a:schemeClr val="tx1"/>
                  </a:solidFill>
                  <a:latin typeface="Tahoma" charset="0"/>
                  <a:ea typeface="宋体" charset="0"/>
                </a:defRPr>
              </a:lvl9pPr>
            </a:lstStyle>
            <a:p>
              <a:pPr marL="0" marR="0" lvl="0" indent="0" algn="just" defTabSz="914400" eaLnBrk="0" fontAlgn="base" latinLnBrk="0" hangingPunct="0">
                <a:lnSpc>
                  <a:spcPts val="1800"/>
                </a:lnSpc>
                <a:spcBef>
                  <a:spcPct val="0"/>
                </a:spcBef>
                <a:spcAft>
                  <a:spcPct val="0"/>
                </a:spcAft>
                <a:buClrTx/>
                <a:buSzTx/>
                <a:buFontTx/>
                <a:buNone/>
                <a:tabLst/>
                <a:defRPr/>
              </a:pPr>
              <a:r>
                <a:rPr kumimoji="0" lang="en-US" altLang="zh-CN" sz="1800" b="1" i="1" u="none" strike="noStrike" kern="0" cap="none" spc="0" normalizeH="0" baseline="0" noProof="0" dirty="0" err="1">
                  <a:ln>
                    <a:noFill/>
                  </a:ln>
                  <a:solidFill>
                    <a:prstClr val="black"/>
                  </a:solidFill>
                  <a:effectLst/>
                  <a:uLnTx/>
                  <a:uFillTx/>
                  <a:latin typeface="Times New Roman" charset="0"/>
                  <a:ea typeface="宋体" charset="0"/>
                </a:rPr>
                <a:t>i</a:t>
              </a:r>
              <a:r>
                <a:rPr kumimoji="0" lang="en-US" altLang="zh-CN" sz="1800" b="1" i="1" u="none" strike="noStrike" kern="0" cap="none" spc="0" normalizeH="0" baseline="0" noProof="0" dirty="0">
                  <a:ln>
                    <a:noFill/>
                  </a:ln>
                  <a:solidFill>
                    <a:prstClr val="black"/>
                  </a:solidFill>
                  <a:effectLst/>
                  <a:uLnTx/>
                  <a:uFillTx/>
                  <a:latin typeface="Times New Roman" charset="0"/>
                  <a:ea typeface="宋体" charset="0"/>
                </a:rPr>
                <a:t> </a:t>
              </a:r>
              <a:r>
                <a:rPr kumimoji="0" lang="en-US" altLang="zh-CN" sz="1800" b="1" i="0" u="none" strike="noStrike" kern="0" cap="none" spc="0" normalizeH="0" baseline="0" noProof="0" dirty="0">
                  <a:ln>
                    <a:noFill/>
                  </a:ln>
                  <a:solidFill>
                    <a:prstClr val="black"/>
                  </a:solidFill>
                  <a:effectLst/>
                  <a:uLnTx/>
                  <a:uFillTx/>
                  <a:latin typeface="Times New Roman" charset="0"/>
                  <a:ea typeface="宋体" charset="0"/>
                </a:rPr>
                <a:t>=</a:t>
              </a:r>
              <a:r>
                <a:rPr kumimoji="0" lang="en-US" altLang="zh-CN" sz="1800" b="1" i="1" u="none" strike="noStrike" kern="0" cap="none" spc="0" normalizeH="0" baseline="0" noProof="0" dirty="0">
                  <a:ln>
                    <a:noFill/>
                  </a:ln>
                  <a:solidFill>
                    <a:prstClr val="black"/>
                  </a:solidFill>
                  <a:effectLst/>
                  <a:uLnTx/>
                  <a:uFillTx/>
                  <a:latin typeface="Times New Roman" charset="0"/>
                  <a:ea typeface="宋体" charset="0"/>
                </a:rPr>
                <a:t> m </a:t>
              </a:r>
              <a:r>
                <a:rPr kumimoji="0" lang="en-US" altLang="zh-CN" sz="1800" b="1" i="0" u="none" strike="noStrike" kern="0" cap="none" spc="0" normalizeH="0" baseline="0" noProof="0" dirty="0">
                  <a:ln>
                    <a:noFill/>
                  </a:ln>
                  <a:solidFill>
                    <a:prstClr val="black"/>
                  </a:solidFill>
                  <a:effectLst/>
                  <a:uLnTx/>
                  <a:uFillTx/>
                  <a:latin typeface="Times New Roman" charset="0"/>
                  <a:ea typeface="宋体" charset="0"/>
                  <a:sym typeface="Symbol" charset="2"/>
                </a:rPr>
                <a:t></a:t>
              </a:r>
              <a:r>
                <a:rPr kumimoji="0" lang="en-US" altLang="zh-CN" sz="1800" b="1" i="0" u="none" strike="noStrike" kern="0" cap="none" spc="0" normalizeH="0" baseline="0" noProof="0" dirty="0">
                  <a:ln>
                    <a:noFill/>
                  </a:ln>
                  <a:solidFill>
                    <a:prstClr val="black"/>
                  </a:solidFill>
                  <a:effectLst/>
                  <a:uLnTx/>
                  <a:uFillTx/>
                  <a:latin typeface="Times New Roman" charset="0"/>
                  <a:ea typeface="宋体" charset="0"/>
                </a:rPr>
                <a:t>1</a:t>
              </a:r>
            </a:p>
            <a:p>
              <a:pPr marL="0" marR="0" lvl="0" indent="0" algn="just" defTabSz="914400" eaLnBrk="0" fontAlgn="base" latinLnBrk="0" hangingPunct="0">
                <a:lnSpc>
                  <a:spcPts val="18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charset="0"/>
                  <a:ea typeface="宋体" charset="0"/>
                </a:rPr>
                <a:t>j</a:t>
              </a:r>
              <a:r>
                <a:rPr kumimoji="0" lang="en-US" altLang="zh-CN" sz="1800" b="1" i="0" u="none" strike="noStrike" kern="0" cap="none" spc="0" normalizeH="0" baseline="0" noProof="0" dirty="0">
                  <a:ln>
                    <a:noFill/>
                  </a:ln>
                  <a:solidFill>
                    <a:prstClr val="black"/>
                  </a:solidFill>
                  <a:effectLst/>
                  <a:uLnTx/>
                  <a:uFillTx/>
                  <a:latin typeface="Times New Roman" charset="0"/>
                  <a:ea typeface="宋体" charset="0"/>
                </a:rPr>
                <a:t> =</a:t>
              </a:r>
              <a:r>
                <a:rPr kumimoji="0" lang="en-US" altLang="zh-CN" sz="1800" b="1" i="1" u="none" strike="noStrike" kern="0" cap="none" spc="0" normalizeH="0" baseline="0" noProof="0" dirty="0">
                  <a:ln>
                    <a:noFill/>
                  </a:ln>
                  <a:solidFill>
                    <a:prstClr val="black"/>
                  </a:solidFill>
                  <a:effectLst/>
                  <a:uLnTx/>
                  <a:uFillTx/>
                  <a:latin typeface="Times New Roman" charset="0"/>
                  <a:ea typeface="宋体" charset="0"/>
                </a:rPr>
                <a:t> n</a:t>
              </a:r>
            </a:p>
            <a:p>
              <a:pPr marL="0" marR="0" lvl="0" indent="0" algn="just" defTabSz="914400" eaLnBrk="0" fontAlgn="base" latinLnBrk="0" hangingPunct="0">
                <a:lnSpc>
                  <a:spcPts val="18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charset="0"/>
                  <a:ea typeface="宋体" charset="0"/>
                </a:rPr>
                <a:t>t</a:t>
              </a:r>
              <a:r>
                <a:rPr kumimoji="0" lang="en-US" altLang="zh-CN" sz="1800" b="1" i="1" u="none" strike="noStrike" kern="0" cap="none" spc="0" normalizeH="0" baseline="-25000" noProof="0" dirty="0">
                  <a:ln>
                    <a:noFill/>
                  </a:ln>
                  <a:solidFill>
                    <a:prstClr val="black"/>
                  </a:solidFill>
                  <a:effectLst/>
                  <a:uLnTx/>
                  <a:uFillTx/>
                  <a:latin typeface="Times New Roman" charset="0"/>
                  <a:ea typeface="宋体" charset="0"/>
                </a:rPr>
                <a:t>1</a:t>
              </a:r>
              <a:r>
                <a:rPr kumimoji="0" lang="en-US" altLang="zh-CN" sz="1800" b="1" i="0" u="none" strike="noStrike" kern="0" cap="none" spc="0" normalizeH="0" baseline="0" noProof="0" dirty="0">
                  <a:ln>
                    <a:noFill/>
                  </a:ln>
                  <a:solidFill>
                    <a:prstClr val="black"/>
                  </a:solidFill>
                  <a:effectLst/>
                  <a:uLnTx/>
                  <a:uFillTx/>
                  <a:latin typeface="Times New Roman" charset="0"/>
                  <a:ea typeface="宋体" charset="0"/>
                </a:rPr>
                <a:t> = 4 * </a:t>
              </a:r>
              <a:r>
                <a:rPr kumimoji="0" lang="en-US" altLang="zh-CN" sz="1800" b="1" i="1" u="none" strike="noStrike" kern="0" cap="none" spc="0" normalizeH="0" baseline="0" noProof="0" dirty="0">
                  <a:ln>
                    <a:noFill/>
                  </a:ln>
                  <a:solidFill>
                    <a:prstClr val="black"/>
                  </a:solidFill>
                  <a:effectLst/>
                  <a:uLnTx/>
                  <a:uFillTx/>
                  <a:latin typeface="Times New Roman" charset="0"/>
                  <a:ea typeface="宋体" charset="0"/>
                </a:rPr>
                <a:t>n</a:t>
              </a:r>
            </a:p>
            <a:p>
              <a:pPr marL="0" marR="0" lvl="0" indent="0" algn="just" defTabSz="914400" eaLnBrk="0" fontAlgn="base" latinLnBrk="0" hangingPunct="0">
                <a:lnSpc>
                  <a:spcPts val="18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charset="0"/>
                  <a:ea typeface="宋体" charset="0"/>
                </a:rPr>
                <a:t>v</a:t>
              </a:r>
              <a:r>
                <a:rPr kumimoji="0" lang="en-US" altLang="zh-CN" sz="1800" b="1" i="0" u="none" strike="noStrike" kern="0" cap="none" spc="0" normalizeH="0" baseline="0" noProof="0" dirty="0">
                  <a:ln>
                    <a:noFill/>
                  </a:ln>
                  <a:solidFill>
                    <a:prstClr val="black"/>
                  </a:solidFill>
                  <a:effectLst/>
                  <a:uLnTx/>
                  <a:uFillTx/>
                  <a:latin typeface="Times New Roman" charset="0"/>
                  <a:ea typeface="宋体" charset="0"/>
                </a:rPr>
                <a:t> = </a:t>
              </a:r>
              <a:r>
                <a:rPr kumimoji="0" lang="en-US" altLang="zh-CN" sz="1800" b="1" i="1" u="none" strike="noStrike" kern="0" cap="none" spc="0" normalizeH="0" baseline="0" noProof="0" dirty="0">
                  <a:ln>
                    <a:noFill/>
                  </a:ln>
                  <a:solidFill>
                    <a:prstClr val="black"/>
                  </a:solidFill>
                  <a:effectLst/>
                  <a:uLnTx/>
                  <a:uFillTx/>
                  <a:latin typeface="Times New Roman" charset="0"/>
                  <a:ea typeface="宋体" charset="0"/>
                </a:rPr>
                <a:t>a</a:t>
              </a:r>
              <a:r>
                <a:rPr kumimoji="0" lang="en-US" altLang="zh-CN" sz="1800" b="1" i="0" u="none" strike="noStrike" kern="0" cap="none" spc="0" normalizeH="0" baseline="0" noProof="0" dirty="0">
                  <a:ln>
                    <a:noFill/>
                  </a:ln>
                  <a:solidFill>
                    <a:prstClr val="black"/>
                  </a:solidFill>
                  <a:effectLst/>
                  <a:uLnTx/>
                  <a:uFillTx/>
                  <a:latin typeface="Times New Roman" charset="0"/>
                  <a:ea typeface="宋体" charset="0"/>
                </a:rPr>
                <a:t>[</a:t>
              </a:r>
              <a:r>
                <a:rPr kumimoji="0" lang="en-US" altLang="zh-CN" sz="1800" b="1" i="1" u="none" strike="noStrike" kern="0" cap="none" spc="0" normalizeH="0" baseline="0" noProof="0" dirty="0">
                  <a:ln>
                    <a:noFill/>
                  </a:ln>
                  <a:solidFill>
                    <a:prstClr val="black"/>
                  </a:solidFill>
                  <a:effectLst/>
                  <a:uLnTx/>
                  <a:uFillTx/>
                  <a:latin typeface="Times New Roman" charset="0"/>
                  <a:ea typeface="宋体" charset="0"/>
                </a:rPr>
                <a:t>t</a:t>
              </a:r>
              <a:r>
                <a:rPr kumimoji="0" lang="en-US" altLang="zh-CN" sz="1800" b="1" i="1" u="none" strike="noStrike" kern="0" cap="none" spc="0" normalizeH="0" baseline="-25000" noProof="0" dirty="0">
                  <a:ln>
                    <a:noFill/>
                  </a:ln>
                  <a:solidFill>
                    <a:prstClr val="black"/>
                  </a:solidFill>
                  <a:effectLst/>
                  <a:uLnTx/>
                  <a:uFillTx/>
                  <a:latin typeface="Times New Roman" charset="0"/>
                  <a:ea typeface="宋体" charset="0"/>
                </a:rPr>
                <a:t>1</a:t>
              </a:r>
              <a:r>
                <a:rPr kumimoji="0" lang="en-US" altLang="zh-CN" sz="1800" b="1" i="0" u="none" strike="noStrike" kern="0" cap="none" spc="0" normalizeH="0" baseline="0" noProof="0" dirty="0">
                  <a:ln>
                    <a:noFill/>
                  </a:ln>
                  <a:solidFill>
                    <a:prstClr val="black"/>
                  </a:solidFill>
                  <a:effectLst/>
                  <a:uLnTx/>
                  <a:uFillTx/>
                  <a:latin typeface="Times New Roman" charset="0"/>
                  <a:ea typeface="宋体" charset="0"/>
                </a:rPr>
                <a:t>]</a:t>
              </a:r>
            </a:p>
          </p:txBody>
        </p:sp>
        <p:sp>
          <p:nvSpPr>
            <p:cNvPr id="32" name="Rectangle 24">
              <a:extLst>
                <a:ext uri="{FF2B5EF4-FFF2-40B4-BE49-F238E27FC236}">
                  <a16:creationId xmlns:a16="http://schemas.microsoft.com/office/drawing/2014/main" id="{6E2773C6-8D59-4105-B1B6-3312E12B9095}"/>
                </a:ext>
              </a:extLst>
            </p:cNvPr>
            <p:cNvSpPr>
              <a:spLocks noChangeArrowheads="1"/>
            </p:cNvSpPr>
            <p:nvPr/>
          </p:nvSpPr>
          <p:spPr bwMode="auto">
            <a:xfrm>
              <a:off x="1940186" y="1777663"/>
              <a:ext cx="1711208" cy="1060447"/>
            </a:xfrm>
            <a:prstGeom prst="rect">
              <a:avLst/>
            </a:prstGeom>
            <a:solidFill>
              <a:schemeClr val="bg1"/>
            </a:solidFill>
            <a:ln w="25400">
              <a:solidFill>
                <a:sysClr val="windowText" lastClr="000000"/>
              </a:solidFill>
              <a:miter lim="800000"/>
              <a:headEnd/>
              <a:tailEnd/>
            </a:ln>
            <a:effectLst>
              <a:outerShdw blurRad="50800" dist="50800" dir="2700000" algn="ctr" rotWithShape="0">
                <a:schemeClr val="tx1">
                  <a:alpha val="40000"/>
                </a:schemeClr>
              </a:outerShdw>
            </a:effectLst>
          </p:spPr>
          <p:txBody>
            <a:bodyPr tIns="72000" bIns="0"/>
            <a:lstStyle>
              <a:lvl1pPr>
                <a:defRPr b="1">
                  <a:solidFill>
                    <a:schemeClr val="tx1"/>
                  </a:solidFill>
                  <a:latin typeface="Tahoma" charset="0"/>
                  <a:ea typeface="宋体" charset="0"/>
                </a:defRPr>
              </a:lvl1pPr>
              <a:lvl2pPr marL="742950" indent="-285750">
                <a:defRPr b="1">
                  <a:solidFill>
                    <a:schemeClr val="tx1"/>
                  </a:solidFill>
                  <a:latin typeface="Tahoma" charset="0"/>
                  <a:ea typeface="宋体" charset="0"/>
                </a:defRPr>
              </a:lvl2pPr>
              <a:lvl3pPr marL="1143000" indent="-228600">
                <a:defRPr b="1">
                  <a:solidFill>
                    <a:schemeClr val="tx1"/>
                  </a:solidFill>
                  <a:latin typeface="Tahoma" charset="0"/>
                  <a:ea typeface="宋体" charset="0"/>
                </a:defRPr>
              </a:lvl3pPr>
              <a:lvl4pPr marL="1600200" indent="-228600">
                <a:defRPr b="1">
                  <a:solidFill>
                    <a:schemeClr val="tx1"/>
                  </a:solidFill>
                  <a:latin typeface="Tahoma" charset="0"/>
                  <a:ea typeface="宋体" charset="0"/>
                </a:defRPr>
              </a:lvl4pPr>
              <a:lvl5pPr marL="2057400" indent="-228600">
                <a:defRPr b="1">
                  <a:solidFill>
                    <a:schemeClr val="tx1"/>
                  </a:solidFill>
                  <a:latin typeface="Tahoma" charset="0"/>
                  <a:ea typeface="宋体" charset="0"/>
                </a:defRPr>
              </a:lvl5pPr>
              <a:lvl6pPr marL="2514600" indent="-228600" eaLnBrk="0" fontAlgn="base" hangingPunct="0">
                <a:spcBef>
                  <a:spcPct val="0"/>
                </a:spcBef>
                <a:spcAft>
                  <a:spcPct val="0"/>
                </a:spcAft>
                <a:defRPr b="1">
                  <a:solidFill>
                    <a:schemeClr val="tx1"/>
                  </a:solidFill>
                  <a:latin typeface="Tahoma" charset="0"/>
                  <a:ea typeface="宋体" charset="0"/>
                </a:defRPr>
              </a:lvl6pPr>
              <a:lvl7pPr marL="2971800" indent="-228600" eaLnBrk="0" fontAlgn="base" hangingPunct="0">
                <a:spcBef>
                  <a:spcPct val="0"/>
                </a:spcBef>
                <a:spcAft>
                  <a:spcPct val="0"/>
                </a:spcAft>
                <a:defRPr b="1">
                  <a:solidFill>
                    <a:schemeClr val="tx1"/>
                  </a:solidFill>
                  <a:latin typeface="Tahoma" charset="0"/>
                  <a:ea typeface="宋体" charset="0"/>
                </a:defRPr>
              </a:lvl7pPr>
              <a:lvl8pPr marL="3429000" indent="-228600" eaLnBrk="0" fontAlgn="base" hangingPunct="0">
                <a:spcBef>
                  <a:spcPct val="0"/>
                </a:spcBef>
                <a:spcAft>
                  <a:spcPct val="0"/>
                </a:spcAft>
                <a:defRPr b="1">
                  <a:solidFill>
                    <a:schemeClr val="tx1"/>
                  </a:solidFill>
                  <a:latin typeface="Tahoma" charset="0"/>
                  <a:ea typeface="宋体" charset="0"/>
                </a:defRPr>
              </a:lvl8pPr>
              <a:lvl9pPr marL="3886200" indent="-228600" eaLnBrk="0" fontAlgn="base" hangingPunct="0">
                <a:spcBef>
                  <a:spcPct val="0"/>
                </a:spcBef>
                <a:spcAft>
                  <a:spcPct val="0"/>
                </a:spcAft>
                <a:defRPr b="1">
                  <a:solidFill>
                    <a:schemeClr val="tx1"/>
                  </a:solidFill>
                  <a:latin typeface="Tahoma" charset="0"/>
                  <a:ea typeface="宋体" charset="0"/>
                </a:defRPr>
              </a:lvl9pPr>
            </a:lstStyle>
            <a:p>
              <a:pPr marL="0" marR="0" lvl="0" indent="0" algn="just" defTabSz="914400" eaLnBrk="0" fontAlgn="base" latinLnBrk="0" hangingPunct="0">
                <a:lnSpc>
                  <a:spcPts val="1800"/>
                </a:lnSpc>
                <a:spcBef>
                  <a:spcPct val="0"/>
                </a:spcBef>
                <a:spcAft>
                  <a:spcPct val="0"/>
                </a:spcAft>
                <a:buClrTx/>
                <a:buSzTx/>
                <a:buFontTx/>
                <a:buNone/>
                <a:tabLst/>
                <a:defRPr/>
              </a:pPr>
              <a:r>
                <a:rPr kumimoji="0" lang="en-US" altLang="zh-CN" sz="1800" b="1" i="1" u="none" strike="noStrike" kern="0" cap="none" spc="0" normalizeH="0" baseline="0" noProof="0">
                  <a:ln>
                    <a:noFill/>
                  </a:ln>
                  <a:solidFill>
                    <a:srgbClr val="0000FF"/>
                  </a:solidFill>
                  <a:effectLst/>
                  <a:uLnTx/>
                  <a:uFillTx/>
                  <a:latin typeface="Times New Roman" charset="0"/>
                  <a:ea typeface="宋体" panose="02010600030101010101" pitchFamily="2" charset="-122"/>
                </a:rPr>
                <a:t>i</a:t>
              </a:r>
              <a:r>
                <a:rPr kumimoji="0" lang="en-US" altLang="zh-CN" sz="1800" b="1" i="0" u="none" strike="noStrike" kern="0" cap="none" spc="0" normalizeH="0" baseline="0" noProof="0" dirty="0">
                  <a:ln>
                    <a:noFill/>
                  </a:ln>
                  <a:solidFill>
                    <a:srgbClr val="0000FF"/>
                  </a:solidFill>
                  <a:effectLst/>
                  <a:uLnTx/>
                  <a:uFillTx/>
                  <a:latin typeface="Times New Roman" charset="0"/>
                  <a:ea typeface="宋体" panose="02010600030101010101" pitchFamily="2" charset="-122"/>
                </a:rPr>
                <a:t> =</a:t>
              </a:r>
              <a:r>
                <a:rPr kumimoji="0" lang="en-US" altLang="zh-CN" sz="1800" b="1" i="1" u="none" strike="noStrike" kern="0" cap="none" spc="0" normalizeH="0" baseline="0" noProof="0" dirty="0">
                  <a:ln>
                    <a:noFill/>
                  </a:ln>
                  <a:solidFill>
                    <a:srgbClr val="0000FF"/>
                  </a:solidFill>
                  <a:effectLst/>
                  <a:uLnTx/>
                  <a:uFillTx/>
                  <a:latin typeface="Times New Roman" charset="0"/>
                  <a:ea typeface="宋体" panose="02010600030101010101" pitchFamily="2" charset="-122"/>
                </a:rPr>
                <a:t> </a:t>
              </a:r>
              <a:r>
                <a:rPr kumimoji="0" lang="en-US" altLang="zh-CN" sz="1800" b="1" i="1" u="none" strike="noStrike" kern="0" cap="none" spc="0" normalizeH="0" baseline="0" noProof="0">
                  <a:ln>
                    <a:noFill/>
                  </a:ln>
                  <a:solidFill>
                    <a:srgbClr val="0000FF"/>
                  </a:solidFill>
                  <a:effectLst/>
                  <a:uLnTx/>
                  <a:uFillTx/>
                  <a:latin typeface="Times New Roman" charset="0"/>
                  <a:ea typeface="宋体" panose="02010600030101010101" pitchFamily="2" charset="-122"/>
                </a:rPr>
                <a:t>i</a:t>
              </a:r>
              <a:r>
                <a:rPr kumimoji="0" lang="en-US" altLang="zh-CN" sz="1800" b="1" i="1" u="none" strike="noStrike" kern="0" cap="none" spc="0" normalizeH="0" baseline="0" noProof="0" dirty="0">
                  <a:ln>
                    <a:noFill/>
                  </a:ln>
                  <a:solidFill>
                    <a:srgbClr val="0000FF"/>
                  </a:solidFill>
                  <a:effectLst/>
                  <a:uLnTx/>
                  <a:uFillTx/>
                  <a:latin typeface="Times New Roman" charset="0"/>
                  <a:ea typeface="宋体" panose="02010600030101010101" pitchFamily="2" charset="-122"/>
                </a:rPr>
                <a:t> </a:t>
              </a:r>
              <a:r>
                <a:rPr kumimoji="0" lang="en-US" altLang="zh-CN" sz="1800" b="1" i="0" u="none" strike="noStrike" kern="0" cap="none" spc="0" normalizeH="0" baseline="0" noProof="0" dirty="0">
                  <a:ln>
                    <a:noFill/>
                  </a:ln>
                  <a:solidFill>
                    <a:srgbClr val="0000FF"/>
                  </a:solidFill>
                  <a:effectLst/>
                  <a:uLnTx/>
                  <a:uFillTx/>
                  <a:latin typeface="Times New Roman" charset="0"/>
                  <a:ea typeface="宋体" panose="02010600030101010101" pitchFamily="2" charset="-122"/>
                </a:rPr>
                <a:t>+ 1</a:t>
              </a:r>
            </a:p>
            <a:p>
              <a:pPr marL="0" marR="0" lvl="0" indent="0" algn="just" defTabSz="914400" eaLnBrk="0" fontAlgn="base" latinLnBrk="0" hangingPunct="0">
                <a:lnSpc>
                  <a:spcPts val="18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srgbClr val="0000FF"/>
                  </a:solidFill>
                  <a:effectLst/>
                  <a:uLnTx/>
                  <a:uFillTx/>
                  <a:latin typeface="Times New Roman" charset="0"/>
                  <a:ea typeface="宋体" panose="02010600030101010101" pitchFamily="2" charset="-122"/>
                </a:rPr>
                <a:t>t</a:t>
              </a:r>
              <a:r>
                <a:rPr kumimoji="0" lang="en-US" altLang="zh-CN" sz="1800" b="1" i="1" u="none" strike="noStrike" kern="0" cap="none" spc="0" normalizeH="0" baseline="-25000" noProof="0" dirty="0">
                  <a:ln>
                    <a:noFill/>
                  </a:ln>
                  <a:solidFill>
                    <a:srgbClr val="0000FF"/>
                  </a:solidFill>
                  <a:effectLst/>
                  <a:uLnTx/>
                  <a:uFillTx/>
                  <a:latin typeface="Times New Roman" charset="0"/>
                  <a:ea typeface="宋体" panose="02010600030101010101" pitchFamily="2" charset="-122"/>
                </a:rPr>
                <a:t>2</a:t>
              </a:r>
              <a:r>
                <a:rPr kumimoji="0" lang="en-US" altLang="zh-CN" sz="1800" b="1" i="0" u="none" strike="noStrike" kern="0" cap="none" spc="0" normalizeH="0" baseline="0" noProof="0" dirty="0">
                  <a:ln>
                    <a:noFill/>
                  </a:ln>
                  <a:solidFill>
                    <a:srgbClr val="0000FF"/>
                  </a:solidFill>
                  <a:effectLst/>
                  <a:uLnTx/>
                  <a:uFillTx/>
                  <a:latin typeface="Times New Roman" charset="0"/>
                  <a:ea typeface="宋体" panose="02010600030101010101" pitchFamily="2" charset="-122"/>
                </a:rPr>
                <a:t> = 4 * </a:t>
              </a:r>
              <a:r>
                <a:rPr kumimoji="0" lang="en-US" altLang="zh-CN" sz="1800" b="1" i="1" u="none" strike="noStrike" kern="0" cap="none" spc="0" normalizeH="0" baseline="0" noProof="0">
                  <a:ln>
                    <a:noFill/>
                  </a:ln>
                  <a:solidFill>
                    <a:srgbClr val="0000FF"/>
                  </a:solidFill>
                  <a:effectLst/>
                  <a:uLnTx/>
                  <a:uFillTx/>
                  <a:latin typeface="Times New Roman" charset="0"/>
                  <a:ea typeface="宋体" panose="02010600030101010101" pitchFamily="2" charset="-122"/>
                </a:rPr>
                <a:t>i</a:t>
              </a:r>
              <a:endParaRPr kumimoji="0" lang="en-US" altLang="zh-CN" sz="1800" b="1" i="1" u="none" strike="noStrike" kern="0" cap="none" spc="0" normalizeH="0" baseline="0" noProof="0" dirty="0">
                <a:ln>
                  <a:noFill/>
                </a:ln>
                <a:solidFill>
                  <a:srgbClr val="0000FF"/>
                </a:solidFill>
                <a:effectLst/>
                <a:uLnTx/>
                <a:uFillTx/>
                <a:latin typeface="Times New Roman" charset="0"/>
                <a:ea typeface="宋体" panose="02010600030101010101" pitchFamily="2" charset="-122"/>
              </a:endParaRPr>
            </a:p>
            <a:p>
              <a:pPr marL="0" marR="0" lvl="0" indent="0" algn="just" defTabSz="914400" eaLnBrk="0" fontAlgn="base" latinLnBrk="0" hangingPunct="0">
                <a:lnSpc>
                  <a:spcPts val="18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charset="0"/>
                  <a:ea typeface="宋体" charset="0"/>
                </a:rPr>
                <a:t>t</a:t>
              </a:r>
              <a:r>
                <a:rPr kumimoji="0" lang="en-US" altLang="zh-CN" sz="1800" b="1" i="1" u="none" strike="noStrike" kern="0" cap="none" spc="0" normalizeH="0" baseline="-25000" noProof="0" dirty="0">
                  <a:ln>
                    <a:noFill/>
                  </a:ln>
                  <a:solidFill>
                    <a:prstClr val="black"/>
                  </a:solidFill>
                  <a:effectLst/>
                  <a:uLnTx/>
                  <a:uFillTx/>
                  <a:latin typeface="Times New Roman" charset="0"/>
                  <a:ea typeface="宋体" charset="0"/>
                </a:rPr>
                <a:t>3</a:t>
              </a:r>
              <a:r>
                <a:rPr kumimoji="0" lang="en-US" altLang="zh-CN" sz="1800" b="1" i="0" u="none" strike="noStrike" kern="0" cap="none" spc="0" normalizeH="0" baseline="0" noProof="0" dirty="0">
                  <a:ln>
                    <a:noFill/>
                  </a:ln>
                  <a:solidFill>
                    <a:prstClr val="black"/>
                  </a:solidFill>
                  <a:effectLst/>
                  <a:uLnTx/>
                  <a:uFillTx/>
                  <a:latin typeface="Times New Roman" charset="0"/>
                  <a:ea typeface="宋体" charset="0"/>
                </a:rPr>
                <a:t> = </a:t>
              </a:r>
              <a:r>
                <a:rPr kumimoji="0" lang="en-US" altLang="zh-CN" sz="1800" b="1" i="1" u="none" strike="noStrike" kern="0" cap="none" spc="0" normalizeH="0" baseline="0" noProof="0" dirty="0">
                  <a:ln>
                    <a:noFill/>
                  </a:ln>
                  <a:solidFill>
                    <a:prstClr val="black"/>
                  </a:solidFill>
                  <a:effectLst/>
                  <a:uLnTx/>
                  <a:uFillTx/>
                  <a:latin typeface="Times New Roman" charset="0"/>
                  <a:ea typeface="宋体" charset="0"/>
                </a:rPr>
                <a:t>a</a:t>
              </a:r>
              <a:r>
                <a:rPr kumimoji="0" lang="en-US" altLang="zh-CN" sz="1800" b="1" i="0" u="none" strike="noStrike" kern="0" cap="none" spc="0" normalizeH="0" baseline="0" noProof="0" dirty="0">
                  <a:ln>
                    <a:noFill/>
                  </a:ln>
                  <a:solidFill>
                    <a:prstClr val="black"/>
                  </a:solidFill>
                  <a:effectLst/>
                  <a:uLnTx/>
                  <a:uFillTx/>
                  <a:latin typeface="Times New Roman" charset="0"/>
                  <a:ea typeface="宋体" charset="0"/>
                </a:rPr>
                <a:t>[</a:t>
              </a:r>
              <a:r>
                <a:rPr kumimoji="0" lang="en-US" altLang="zh-CN" sz="1800" b="1" i="1" u="none" strike="noStrike" kern="0" cap="none" spc="0" normalizeH="0" baseline="0" noProof="0" dirty="0">
                  <a:ln>
                    <a:noFill/>
                  </a:ln>
                  <a:solidFill>
                    <a:prstClr val="black"/>
                  </a:solidFill>
                  <a:effectLst/>
                  <a:uLnTx/>
                  <a:uFillTx/>
                  <a:latin typeface="Times New Roman" charset="0"/>
                  <a:ea typeface="宋体" charset="0"/>
                </a:rPr>
                <a:t>t</a:t>
              </a:r>
              <a:r>
                <a:rPr kumimoji="0" lang="en-US" altLang="zh-CN" sz="1800" b="1" i="1" u="none" strike="noStrike" kern="0" cap="none" spc="0" normalizeH="0" baseline="-25000" noProof="0" dirty="0">
                  <a:ln>
                    <a:noFill/>
                  </a:ln>
                  <a:solidFill>
                    <a:prstClr val="black"/>
                  </a:solidFill>
                  <a:effectLst/>
                  <a:uLnTx/>
                  <a:uFillTx/>
                  <a:latin typeface="Times New Roman" charset="0"/>
                  <a:ea typeface="宋体" charset="0"/>
                </a:rPr>
                <a:t>2</a:t>
              </a:r>
              <a:r>
                <a:rPr kumimoji="0" lang="en-US" altLang="zh-CN" sz="1800" b="1" i="0" u="none" strike="noStrike" kern="0" cap="none" spc="0" normalizeH="0" baseline="0" noProof="0" dirty="0">
                  <a:ln>
                    <a:noFill/>
                  </a:ln>
                  <a:solidFill>
                    <a:prstClr val="black"/>
                  </a:solidFill>
                  <a:effectLst/>
                  <a:uLnTx/>
                  <a:uFillTx/>
                  <a:latin typeface="Times New Roman" charset="0"/>
                  <a:ea typeface="宋体" charset="0"/>
                </a:rPr>
                <a:t>]</a:t>
              </a:r>
            </a:p>
            <a:p>
              <a:pPr marL="0" marR="0" lvl="0" indent="0" algn="just" defTabSz="914400" eaLnBrk="0" fontAlgn="base" latinLnBrk="0" hangingPunct="0">
                <a:lnSpc>
                  <a:spcPts val="1800"/>
                </a:lnSpc>
                <a:spcBef>
                  <a:spcPct val="0"/>
                </a:spcBef>
                <a:spcAft>
                  <a:spcPct val="0"/>
                </a:spcAft>
                <a:buClrTx/>
                <a:buSzTx/>
                <a:buFontTx/>
                <a:buNone/>
                <a:tabLst/>
                <a:defRPr/>
              </a:pPr>
              <a:r>
                <a:rPr kumimoji="0" lang="en-US" altLang="zh-CN" sz="1800" b="1" i="0" u="none" strike="noStrike" kern="0" cap="none" spc="0" normalizeH="0" baseline="0" noProof="0" dirty="0">
                  <a:ln>
                    <a:noFill/>
                  </a:ln>
                  <a:solidFill>
                    <a:prstClr val="black"/>
                  </a:solidFill>
                  <a:effectLst/>
                  <a:uLnTx/>
                  <a:uFillTx/>
                  <a:latin typeface="Times New Roman" charset="0"/>
                  <a:ea typeface="宋体" charset="0"/>
                </a:rPr>
                <a:t>if </a:t>
              </a:r>
              <a:r>
                <a:rPr kumimoji="0" lang="en-US" altLang="zh-CN" sz="1800" b="1" i="1" u="none" strike="noStrike" kern="0" cap="none" spc="0" normalizeH="0" baseline="0" noProof="0" dirty="0">
                  <a:ln>
                    <a:noFill/>
                  </a:ln>
                  <a:solidFill>
                    <a:prstClr val="black"/>
                  </a:solidFill>
                  <a:effectLst/>
                  <a:uLnTx/>
                  <a:uFillTx/>
                  <a:latin typeface="Times New Roman" charset="0"/>
                  <a:ea typeface="宋体" charset="0"/>
                </a:rPr>
                <a:t>t</a:t>
              </a:r>
              <a:r>
                <a:rPr kumimoji="0" lang="en-US" altLang="zh-CN" sz="1800" b="1" i="1" u="none" strike="noStrike" kern="0" cap="none" spc="0" normalizeH="0" baseline="-25000" noProof="0" dirty="0">
                  <a:ln>
                    <a:noFill/>
                  </a:ln>
                  <a:solidFill>
                    <a:prstClr val="black"/>
                  </a:solidFill>
                  <a:effectLst/>
                  <a:uLnTx/>
                  <a:uFillTx/>
                  <a:latin typeface="Times New Roman" charset="0"/>
                  <a:ea typeface="宋体" charset="0"/>
                </a:rPr>
                <a:t>3</a:t>
              </a:r>
              <a:r>
                <a:rPr kumimoji="0" lang="en-US" altLang="zh-CN" sz="1800" b="1" i="1" u="none" strike="noStrike" kern="0" cap="none" spc="0" normalizeH="0" baseline="0" noProof="0" dirty="0">
                  <a:ln>
                    <a:noFill/>
                  </a:ln>
                  <a:solidFill>
                    <a:prstClr val="black"/>
                  </a:solidFill>
                  <a:effectLst/>
                  <a:uLnTx/>
                  <a:uFillTx/>
                  <a:latin typeface="Times New Roman" charset="0"/>
                  <a:ea typeface="宋体" charset="0"/>
                </a:rPr>
                <a:t> </a:t>
              </a:r>
              <a:r>
                <a:rPr kumimoji="0" lang="en-US" altLang="zh-CN" sz="1800" b="1" i="0" u="none" strike="noStrike" kern="0" cap="none" spc="0" normalizeH="0" baseline="0" noProof="0" dirty="0">
                  <a:ln>
                    <a:noFill/>
                  </a:ln>
                  <a:solidFill>
                    <a:prstClr val="black"/>
                  </a:solidFill>
                  <a:effectLst/>
                  <a:uLnTx/>
                  <a:uFillTx/>
                  <a:latin typeface="Times New Roman" charset="0"/>
                  <a:ea typeface="宋体" charset="0"/>
                </a:rPr>
                <a:t>&lt; </a:t>
              </a:r>
              <a:r>
                <a:rPr kumimoji="0" lang="en-US" altLang="zh-CN" sz="1800" b="1" i="1" u="none" strike="noStrike" kern="0" cap="none" spc="0" normalizeH="0" baseline="0" noProof="0" dirty="0">
                  <a:ln>
                    <a:noFill/>
                  </a:ln>
                  <a:solidFill>
                    <a:prstClr val="black"/>
                  </a:solidFill>
                  <a:effectLst/>
                  <a:uLnTx/>
                  <a:uFillTx/>
                  <a:latin typeface="Times New Roman" charset="0"/>
                  <a:ea typeface="宋体" charset="0"/>
                </a:rPr>
                <a:t>v</a:t>
              </a:r>
              <a:r>
                <a:rPr kumimoji="0" lang="en-US" altLang="zh-CN" sz="1800" b="1" i="0" u="none" strike="noStrike" kern="0" cap="none" spc="0" normalizeH="0" baseline="0" noProof="0" dirty="0">
                  <a:ln>
                    <a:noFill/>
                  </a:ln>
                  <a:solidFill>
                    <a:prstClr val="black"/>
                  </a:solidFill>
                  <a:effectLst/>
                  <a:uLnTx/>
                  <a:uFillTx/>
                  <a:latin typeface="Times New Roman" charset="0"/>
                  <a:ea typeface="宋体" charset="0"/>
                </a:rPr>
                <a:t> </a:t>
              </a:r>
              <a:r>
                <a:rPr kumimoji="0" lang="en-US" altLang="zh-CN" sz="1800" b="1" i="0" u="none" strike="noStrike" kern="0" cap="none" spc="0" normalizeH="0" baseline="0" noProof="0" dirty="0" err="1">
                  <a:ln>
                    <a:noFill/>
                  </a:ln>
                  <a:solidFill>
                    <a:prstClr val="black"/>
                  </a:solidFill>
                  <a:effectLst/>
                  <a:uLnTx/>
                  <a:uFillTx/>
                  <a:latin typeface="Times New Roman" charset="0"/>
                  <a:ea typeface="宋体" charset="0"/>
                </a:rPr>
                <a:t>goto</a:t>
              </a:r>
              <a:r>
                <a:rPr kumimoji="0" lang="en-US" altLang="zh-CN" sz="1800" b="1" i="0" u="none" strike="noStrike" kern="0" cap="none" spc="0" normalizeH="0" baseline="0" noProof="0" dirty="0">
                  <a:ln>
                    <a:noFill/>
                  </a:ln>
                  <a:solidFill>
                    <a:prstClr val="black"/>
                  </a:solidFill>
                  <a:effectLst/>
                  <a:uLnTx/>
                  <a:uFillTx/>
                  <a:latin typeface="Times New Roman" charset="0"/>
                  <a:ea typeface="宋体" charset="0"/>
                </a:rPr>
                <a:t> </a:t>
              </a:r>
              <a:r>
                <a:rPr kumimoji="0" lang="en-US" altLang="zh-CN" sz="1800" b="1" i="1" u="none" strike="noStrike" kern="0" cap="none" spc="0" normalizeH="0" baseline="0" noProof="0" dirty="0">
                  <a:ln>
                    <a:noFill/>
                  </a:ln>
                  <a:solidFill>
                    <a:prstClr val="black"/>
                  </a:solidFill>
                  <a:effectLst/>
                  <a:uLnTx/>
                  <a:uFillTx/>
                  <a:latin typeface="Times New Roman" charset="0"/>
                  <a:ea typeface="宋体" charset="0"/>
                </a:rPr>
                <a:t>B</a:t>
              </a:r>
              <a:r>
                <a:rPr kumimoji="0" lang="en-US" altLang="zh-CN" sz="1800" b="1" i="1" u="none" strike="noStrike" kern="0" cap="none" spc="0" normalizeH="0" baseline="-25000" noProof="0" dirty="0">
                  <a:ln>
                    <a:noFill/>
                  </a:ln>
                  <a:solidFill>
                    <a:prstClr val="black"/>
                  </a:solidFill>
                  <a:effectLst/>
                  <a:uLnTx/>
                  <a:uFillTx/>
                  <a:latin typeface="Times New Roman" charset="0"/>
                  <a:ea typeface="宋体" charset="0"/>
                </a:rPr>
                <a:t>2</a:t>
              </a:r>
            </a:p>
          </p:txBody>
        </p:sp>
        <p:sp>
          <p:nvSpPr>
            <p:cNvPr id="33" name="Rectangle 25">
              <a:extLst>
                <a:ext uri="{FF2B5EF4-FFF2-40B4-BE49-F238E27FC236}">
                  <a16:creationId xmlns:a16="http://schemas.microsoft.com/office/drawing/2014/main" id="{05FEFC22-51BE-48D0-A043-D248A87B594E}"/>
                </a:ext>
              </a:extLst>
            </p:cNvPr>
            <p:cNvSpPr>
              <a:spLocks noChangeArrowheads="1"/>
            </p:cNvSpPr>
            <p:nvPr/>
          </p:nvSpPr>
          <p:spPr bwMode="auto">
            <a:xfrm>
              <a:off x="3675611" y="531480"/>
              <a:ext cx="392774" cy="220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marL="0" marR="0" lvl="0" indent="0" algn="just" defTabSz="914400" eaLnBrk="0" fontAlgn="base" latinLnBrk="0" hangingPunct="0">
                <a:lnSpc>
                  <a:spcPct val="100000"/>
                </a:lnSpc>
                <a:spcBef>
                  <a:spcPct val="0"/>
                </a:spcBef>
                <a:spcAft>
                  <a:spcPct val="0"/>
                </a:spcAft>
                <a:buClrTx/>
                <a:buSzTx/>
                <a:buFontTx/>
                <a:buNone/>
                <a:tabLst/>
                <a:defRPr/>
              </a:pPr>
              <a:r>
                <a:rPr kumimoji="0" lang="en-US" altLang="zh-CN" sz="1500" b="1" i="1"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B</a:t>
              </a:r>
              <a:r>
                <a:rPr kumimoji="0" lang="en-US" altLang="zh-CN" sz="1500" b="1" i="0" u="none" strike="noStrike" kern="0" cap="none" spc="0" normalizeH="0" baseline="-25000" noProof="0">
                  <a:ln>
                    <a:noFill/>
                  </a:ln>
                  <a:solidFill>
                    <a:srgbClr val="000000"/>
                  </a:solidFill>
                  <a:effectLst/>
                  <a:uLnTx/>
                  <a:uFillTx/>
                  <a:latin typeface="Times New Roman" panose="02020603050405020304" pitchFamily="18" charset="0"/>
                  <a:ea typeface="宋体" panose="02010600030101010101" pitchFamily="2" charset="-122"/>
                </a:rPr>
                <a:t>1</a:t>
              </a:r>
              <a:endParaRPr kumimoji="0" lang="en-US" altLang="zh-CN" sz="1500" b="1"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34" name="Rectangle 26">
              <a:extLst>
                <a:ext uri="{FF2B5EF4-FFF2-40B4-BE49-F238E27FC236}">
                  <a16:creationId xmlns:a16="http://schemas.microsoft.com/office/drawing/2014/main" id="{FCE598F0-A636-4DB9-B249-D18FF8B995A6}"/>
                </a:ext>
              </a:extLst>
            </p:cNvPr>
            <p:cNvSpPr>
              <a:spLocks noChangeArrowheads="1"/>
            </p:cNvSpPr>
            <p:nvPr/>
          </p:nvSpPr>
          <p:spPr bwMode="auto">
            <a:xfrm>
              <a:off x="3609108" y="1722006"/>
              <a:ext cx="626058" cy="326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marL="0" marR="0" lvl="0" indent="0" algn="just" defTabSz="914400" eaLnBrk="0" fontAlgn="base" latinLnBrk="0" hangingPunct="0">
                <a:lnSpc>
                  <a:spcPct val="100000"/>
                </a:lnSpc>
                <a:spcBef>
                  <a:spcPct val="0"/>
                </a:spcBef>
                <a:spcAft>
                  <a:spcPct val="0"/>
                </a:spcAft>
                <a:buClrTx/>
                <a:buSzTx/>
                <a:buFontTx/>
                <a:buNone/>
                <a:tabLst/>
                <a:defRPr/>
              </a:pPr>
              <a:r>
                <a:rPr kumimoji="0" lang="en-US" altLang="zh-CN" sz="1500" b="1" i="1"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B</a:t>
              </a:r>
              <a:r>
                <a:rPr kumimoji="0" lang="en-US" altLang="zh-CN" sz="1500" b="1" i="0" u="none" strike="noStrike" kern="0" cap="none" spc="0" normalizeH="0" baseline="-25000" noProof="0">
                  <a:ln>
                    <a:noFill/>
                  </a:ln>
                  <a:solidFill>
                    <a:srgbClr val="000000"/>
                  </a:solidFill>
                  <a:effectLst/>
                  <a:uLnTx/>
                  <a:uFillTx/>
                  <a:latin typeface="Times New Roman" panose="02020603050405020304" pitchFamily="18" charset="0"/>
                  <a:ea typeface="宋体" panose="02010600030101010101" pitchFamily="2" charset="-122"/>
                </a:rPr>
                <a:t>2</a:t>
              </a:r>
              <a:endParaRPr kumimoji="0" lang="en-US" altLang="zh-CN" sz="1500" b="1"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35" name="Rectangle 27">
              <a:extLst>
                <a:ext uri="{FF2B5EF4-FFF2-40B4-BE49-F238E27FC236}">
                  <a16:creationId xmlns:a16="http://schemas.microsoft.com/office/drawing/2014/main" id="{A21E1ABA-A112-4AC4-B3D9-F0D808620BAF}"/>
                </a:ext>
              </a:extLst>
            </p:cNvPr>
            <p:cNvSpPr>
              <a:spLocks noChangeArrowheads="1"/>
            </p:cNvSpPr>
            <p:nvPr/>
          </p:nvSpPr>
          <p:spPr bwMode="auto">
            <a:xfrm>
              <a:off x="1957648" y="3123860"/>
              <a:ext cx="1711208" cy="1000122"/>
            </a:xfrm>
            <a:prstGeom prst="rect">
              <a:avLst/>
            </a:prstGeom>
            <a:solidFill>
              <a:schemeClr val="bg1"/>
            </a:solidFill>
            <a:ln w="25400">
              <a:solidFill>
                <a:sysClr val="windowText" lastClr="000000"/>
              </a:solidFill>
              <a:miter lim="800000"/>
              <a:headEnd/>
              <a:tailEnd/>
            </a:ln>
            <a:effectLst>
              <a:outerShdw blurRad="50800" dist="50800" dir="2700000" algn="ctr" rotWithShape="0">
                <a:schemeClr val="tx1">
                  <a:alpha val="40000"/>
                </a:schemeClr>
              </a:outerShdw>
            </a:effectLst>
          </p:spPr>
          <p:txBody>
            <a:bodyPr tIns="72000" bIns="0" anchor="ctr"/>
            <a:lstStyle>
              <a:lvl1pPr>
                <a:defRPr b="1">
                  <a:solidFill>
                    <a:schemeClr val="tx1"/>
                  </a:solidFill>
                  <a:latin typeface="Tahoma" charset="0"/>
                  <a:ea typeface="宋体" charset="0"/>
                </a:defRPr>
              </a:lvl1pPr>
              <a:lvl2pPr marL="742950" indent="-285750">
                <a:defRPr b="1">
                  <a:solidFill>
                    <a:schemeClr val="tx1"/>
                  </a:solidFill>
                  <a:latin typeface="Tahoma" charset="0"/>
                  <a:ea typeface="宋体" charset="0"/>
                </a:defRPr>
              </a:lvl2pPr>
              <a:lvl3pPr marL="1143000" indent="-228600">
                <a:defRPr b="1">
                  <a:solidFill>
                    <a:schemeClr val="tx1"/>
                  </a:solidFill>
                  <a:latin typeface="Tahoma" charset="0"/>
                  <a:ea typeface="宋体" charset="0"/>
                </a:defRPr>
              </a:lvl3pPr>
              <a:lvl4pPr marL="1600200" indent="-228600">
                <a:defRPr b="1">
                  <a:solidFill>
                    <a:schemeClr val="tx1"/>
                  </a:solidFill>
                  <a:latin typeface="Tahoma" charset="0"/>
                  <a:ea typeface="宋体" charset="0"/>
                </a:defRPr>
              </a:lvl4pPr>
              <a:lvl5pPr marL="2057400" indent="-228600">
                <a:defRPr b="1">
                  <a:solidFill>
                    <a:schemeClr val="tx1"/>
                  </a:solidFill>
                  <a:latin typeface="Tahoma" charset="0"/>
                  <a:ea typeface="宋体" charset="0"/>
                </a:defRPr>
              </a:lvl5pPr>
              <a:lvl6pPr marL="2514600" indent="-228600" eaLnBrk="0" fontAlgn="base" hangingPunct="0">
                <a:spcBef>
                  <a:spcPct val="0"/>
                </a:spcBef>
                <a:spcAft>
                  <a:spcPct val="0"/>
                </a:spcAft>
                <a:defRPr b="1">
                  <a:solidFill>
                    <a:schemeClr val="tx1"/>
                  </a:solidFill>
                  <a:latin typeface="Tahoma" charset="0"/>
                  <a:ea typeface="宋体" charset="0"/>
                </a:defRPr>
              </a:lvl6pPr>
              <a:lvl7pPr marL="2971800" indent="-228600" eaLnBrk="0" fontAlgn="base" hangingPunct="0">
                <a:spcBef>
                  <a:spcPct val="0"/>
                </a:spcBef>
                <a:spcAft>
                  <a:spcPct val="0"/>
                </a:spcAft>
                <a:defRPr b="1">
                  <a:solidFill>
                    <a:schemeClr val="tx1"/>
                  </a:solidFill>
                  <a:latin typeface="Tahoma" charset="0"/>
                  <a:ea typeface="宋体" charset="0"/>
                </a:defRPr>
              </a:lvl7pPr>
              <a:lvl8pPr marL="3429000" indent="-228600" eaLnBrk="0" fontAlgn="base" hangingPunct="0">
                <a:spcBef>
                  <a:spcPct val="0"/>
                </a:spcBef>
                <a:spcAft>
                  <a:spcPct val="0"/>
                </a:spcAft>
                <a:defRPr b="1">
                  <a:solidFill>
                    <a:schemeClr val="tx1"/>
                  </a:solidFill>
                  <a:latin typeface="Tahoma" charset="0"/>
                  <a:ea typeface="宋体" charset="0"/>
                </a:defRPr>
              </a:lvl8pPr>
              <a:lvl9pPr marL="3886200" indent="-228600" eaLnBrk="0" fontAlgn="base" hangingPunct="0">
                <a:spcBef>
                  <a:spcPct val="0"/>
                </a:spcBef>
                <a:spcAft>
                  <a:spcPct val="0"/>
                </a:spcAft>
                <a:defRPr b="1">
                  <a:solidFill>
                    <a:schemeClr val="tx1"/>
                  </a:solidFill>
                  <a:latin typeface="Tahoma" charset="0"/>
                  <a:ea typeface="宋体" charset="0"/>
                </a:defRPr>
              </a:lvl9pPr>
            </a:lstStyle>
            <a:p>
              <a:pPr marL="0" marR="0" lvl="0" indent="0" algn="just" defTabSz="914400" eaLnBrk="0" fontAlgn="base" latinLnBrk="0" hangingPunct="0">
                <a:lnSpc>
                  <a:spcPts val="18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srgbClr val="0000FF"/>
                  </a:solidFill>
                  <a:effectLst/>
                  <a:uLnTx/>
                  <a:uFillTx/>
                  <a:latin typeface="Times New Roman" charset="0"/>
                  <a:ea typeface="宋体" panose="02010600030101010101" pitchFamily="2" charset="-122"/>
                </a:rPr>
                <a:t>j </a:t>
              </a:r>
              <a:r>
                <a:rPr kumimoji="0" lang="en-US" altLang="zh-CN" sz="1800" b="1" i="0" u="none" strike="noStrike" kern="0" cap="none" spc="0" normalizeH="0" baseline="0" noProof="0" dirty="0">
                  <a:ln>
                    <a:noFill/>
                  </a:ln>
                  <a:solidFill>
                    <a:srgbClr val="0000FF"/>
                  </a:solidFill>
                  <a:effectLst/>
                  <a:uLnTx/>
                  <a:uFillTx/>
                  <a:latin typeface="Times New Roman" charset="0"/>
                  <a:ea typeface="宋体" panose="02010600030101010101" pitchFamily="2" charset="-122"/>
                </a:rPr>
                <a:t>= </a:t>
              </a:r>
              <a:r>
                <a:rPr kumimoji="0" lang="en-US" altLang="zh-CN" sz="1800" b="1" i="1" u="none" strike="noStrike" kern="0" cap="none" spc="0" normalizeH="0" baseline="0" noProof="0" dirty="0">
                  <a:ln>
                    <a:noFill/>
                  </a:ln>
                  <a:solidFill>
                    <a:srgbClr val="0000FF"/>
                  </a:solidFill>
                  <a:effectLst/>
                  <a:uLnTx/>
                  <a:uFillTx/>
                  <a:latin typeface="Times New Roman" charset="0"/>
                  <a:ea typeface="宋体" panose="02010600030101010101" pitchFamily="2" charset="-122"/>
                </a:rPr>
                <a:t>j </a:t>
              </a:r>
              <a:r>
                <a:rPr kumimoji="0" lang="en-US" altLang="zh-CN" sz="1800" b="1" i="0" u="none" strike="noStrike" kern="0" cap="none" spc="0" normalizeH="0" baseline="0" noProof="0" dirty="0">
                  <a:ln>
                    <a:noFill/>
                  </a:ln>
                  <a:solidFill>
                    <a:srgbClr val="0000FF"/>
                  </a:solidFill>
                  <a:effectLst/>
                  <a:uLnTx/>
                  <a:uFillTx/>
                  <a:latin typeface="Times New Roman" charset="0"/>
                  <a:ea typeface="宋体" panose="02010600030101010101" pitchFamily="2" charset="-122"/>
                  <a:sym typeface="Symbol" charset="2"/>
                </a:rPr>
                <a:t></a:t>
              </a:r>
              <a:r>
                <a:rPr kumimoji="0" lang="en-US" altLang="zh-CN" sz="1800" b="1" i="0" u="none" strike="noStrike" kern="0" cap="none" spc="0" normalizeH="0" baseline="0" noProof="0" dirty="0">
                  <a:ln>
                    <a:noFill/>
                  </a:ln>
                  <a:solidFill>
                    <a:srgbClr val="0000FF"/>
                  </a:solidFill>
                  <a:effectLst/>
                  <a:uLnTx/>
                  <a:uFillTx/>
                  <a:latin typeface="Times New Roman" charset="0"/>
                  <a:ea typeface="宋体" panose="02010600030101010101" pitchFamily="2" charset="-122"/>
                </a:rPr>
                <a:t>1</a:t>
              </a:r>
            </a:p>
            <a:p>
              <a:pPr marL="0" marR="0" lvl="0" indent="0" algn="just" defTabSz="914400" eaLnBrk="0" fontAlgn="base" latinLnBrk="0" hangingPunct="0">
                <a:lnSpc>
                  <a:spcPts val="18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srgbClr val="0000FF"/>
                  </a:solidFill>
                  <a:effectLst/>
                  <a:uLnTx/>
                  <a:uFillTx/>
                  <a:latin typeface="Times New Roman" charset="0"/>
                  <a:ea typeface="宋体" panose="02010600030101010101" pitchFamily="2" charset="-122"/>
                </a:rPr>
                <a:t>t</a:t>
              </a:r>
              <a:r>
                <a:rPr kumimoji="0" lang="en-US" altLang="zh-CN" sz="1800" b="1" i="1" u="none" strike="noStrike" kern="0" cap="none" spc="0" normalizeH="0" baseline="-25000" noProof="0" dirty="0">
                  <a:ln>
                    <a:noFill/>
                  </a:ln>
                  <a:solidFill>
                    <a:srgbClr val="0000FF"/>
                  </a:solidFill>
                  <a:effectLst/>
                  <a:uLnTx/>
                  <a:uFillTx/>
                  <a:latin typeface="Times New Roman" charset="0"/>
                  <a:ea typeface="宋体" panose="02010600030101010101" pitchFamily="2" charset="-122"/>
                </a:rPr>
                <a:t>4</a:t>
              </a:r>
              <a:r>
                <a:rPr kumimoji="0" lang="en-US" altLang="zh-CN" sz="1800" b="1" i="1" u="none" strike="noStrike" kern="0" cap="none" spc="0" normalizeH="0" baseline="0" noProof="0" dirty="0">
                  <a:ln>
                    <a:noFill/>
                  </a:ln>
                  <a:solidFill>
                    <a:srgbClr val="0000FF"/>
                  </a:solidFill>
                  <a:effectLst/>
                  <a:uLnTx/>
                  <a:uFillTx/>
                  <a:latin typeface="Times New Roman" charset="0"/>
                  <a:ea typeface="宋体" panose="02010600030101010101" pitchFamily="2" charset="-122"/>
                </a:rPr>
                <a:t> </a:t>
              </a:r>
              <a:r>
                <a:rPr kumimoji="0" lang="en-US" altLang="zh-CN" sz="1800" b="1" i="0" u="none" strike="noStrike" kern="0" cap="none" spc="0" normalizeH="0" baseline="0" noProof="0" dirty="0">
                  <a:ln>
                    <a:noFill/>
                  </a:ln>
                  <a:solidFill>
                    <a:srgbClr val="0000FF"/>
                  </a:solidFill>
                  <a:effectLst/>
                  <a:uLnTx/>
                  <a:uFillTx/>
                  <a:latin typeface="Times New Roman" charset="0"/>
                  <a:ea typeface="宋体" panose="02010600030101010101" pitchFamily="2" charset="-122"/>
                </a:rPr>
                <a:t>= 4 *</a:t>
              </a:r>
              <a:r>
                <a:rPr kumimoji="0" lang="en-US" altLang="zh-CN" sz="1800" b="1" i="1" u="none" strike="noStrike" kern="0" cap="none" spc="0" normalizeH="0" baseline="0" noProof="0" dirty="0">
                  <a:ln>
                    <a:noFill/>
                  </a:ln>
                  <a:solidFill>
                    <a:srgbClr val="0000FF"/>
                  </a:solidFill>
                  <a:effectLst/>
                  <a:uLnTx/>
                  <a:uFillTx/>
                  <a:latin typeface="Times New Roman" charset="0"/>
                  <a:ea typeface="宋体" panose="02010600030101010101" pitchFamily="2" charset="-122"/>
                </a:rPr>
                <a:t> j</a:t>
              </a:r>
            </a:p>
            <a:p>
              <a:pPr marL="0" marR="0" lvl="0" indent="0" algn="just" defTabSz="914400" eaLnBrk="0" fontAlgn="base" latinLnBrk="0" hangingPunct="0">
                <a:lnSpc>
                  <a:spcPts val="18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charset="0"/>
                  <a:ea typeface="宋体" charset="0"/>
                </a:rPr>
                <a:t>t</a:t>
              </a:r>
              <a:r>
                <a:rPr kumimoji="0" lang="en-US" altLang="zh-CN" sz="1800" b="1" i="1" u="none" strike="noStrike" kern="0" cap="none" spc="0" normalizeH="0" baseline="-25000" noProof="0" dirty="0">
                  <a:ln>
                    <a:noFill/>
                  </a:ln>
                  <a:solidFill>
                    <a:prstClr val="black"/>
                  </a:solidFill>
                  <a:effectLst/>
                  <a:uLnTx/>
                  <a:uFillTx/>
                  <a:latin typeface="Times New Roman" charset="0"/>
                  <a:ea typeface="宋体" charset="0"/>
                </a:rPr>
                <a:t>5</a:t>
              </a:r>
              <a:r>
                <a:rPr kumimoji="0" lang="en-US" altLang="zh-CN" sz="1800" b="1" i="0" u="none" strike="noStrike" kern="0" cap="none" spc="0" normalizeH="0" baseline="0" noProof="0" dirty="0">
                  <a:ln>
                    <a:noFill/>
                  </a:ln>
                  <a:solidFill>
                    <a:prstClr val="black"/>
                  </a:solidFill>
                  <a:effectLst/>
                  <a:uLnTx/>
                  <a:uFillTx/>
                  <a:latin typeface="Times New Roman" charset="0"/>
                  <a:ea typeface="宋体" charset="0"/>
                </a:rPr>
                <a:t> = </a:t>
              </a:r>
              <a:r>
                <a:rPr kumimoji="0" lang="en-US" altLang="zh-CN" sz="1800" b="1" i="1" u="none" strike="noStrike" kern="0" cap="none" spc="0" normalizeH="0" baseline="0" noProof="0" dirty="0">
                  <a:ln>
                    <a:noFill/>
                  </a:ln>
                  <a:solidFill>
                    <a:prstClr val="black"/>
                  </a:solidFill>
                  <a:effectLst/>
                  <a:uLnTx/>
                  <a:uFillTx/>
                  <a:latin typeface="Times New Roman" charset="0"/>
                  <a:ea typeface="宋体" charset="0"/>
                </a:rPr>
                <a:t>a</a:t>
              </a:r>
              <a:r>
                <a:rPr kumimoji="0" lang="en-US" altLang="zh-CN" sz="1800" b="1" i="0" u="none" strike="noStrike" kern="0" cap="none" spc="0" normalizeH="0" baseline="0" noProof="0" dirty="0">
                  <a:ln>
                    <a:noFill/>
                  </a:ln>
                  <a:solidFill>
                    <a:prstClr val="black"/>
                  </a:solidFill>
                  <a:effectLst/>
                  <a:uLnTx/>
                  <a:uFillTx/>
                  <a:latin typeface="Times New Roman" charset="0"/>
                  <a:ea typeface="宋体" charset="0"/>
                </a:rPr>
                <a:t>[</a:t>
              </a:r>
              <a:r>
                <a:rPr kumimoji="0" lang="en-US" altLang="zh-CN" sz="1800" b="1" i="1" u="none" strike="noStrike" kern="0" cap="none" spc="0" normalizeH="0" baseline="0" noProof="0" dirty="0">
                  <a:ln>
                    <a:noFill/>
                  </a:ln>
                  <a:solidFill>
                    <a:prstClr val="black"/>
                  </a:solidFill>
                  <a:effectLst/>
                  <a:uLnTx/>
                  <a:uFillTx/>
                  <a:latin typeface="Times New Roman" charset="0"/>
                  <a:ea typeface="宋体" charset="0"/>
                </a:rPr>
                <a:t>t</a:t>
              </a:r>
              <a:r>
                <a:rPr kumimoji="0" lang="en-US" altLang="zh-CN" sz="1800" b="1" i="1" u="none" strike="noStrike" kern="0" cap="none" spc="0" normalizeH="0" baseline="-25000" noProof="0" dirty="0">
                  <a:ln>
                    <a:noFill/>
                  </a:ln>
                  <a:solidFill>
                    <a:prstClr val="black"/>
                  </a:solidFill>
                  <a:effectLst/>
                  <a:uLnTx/>
                  <a:uFillTx/>
                  <a:latin typeface="Times New Roman" charset="0"/>
                  <a:ea typeface="宋体" charset="0"/>
                </a:rPr>
                <a:t>4</a:t>
              </a:r>
              <a:r>
                <a:rPr kumimoji="0" lang="en-US" altLang="zh-CN" sz="1800" b="1" i="0" u="none" strike="noStrike" kern="0" cap="none" spc="0" normalizeH="0" baseline="0" noProof="0" dirty="0">
                  <a:ln>
                    <a:noFill/>
                  </a:ln>
                  <a:solidFill>
                    <a:prstClr val="black"/>
                  </a:solidFill>
                  <a:effectLst/>
                  <a:uLnTx/>
                  <a:uFillTx/>
                  <a:latin typeface="Times New Roman" charset="0"/>
                  <a:ea typeface="宋体" charset="0"/>
                </a:rPr>
                <a:t>]</a:t>
              </a:r>
            </a:p>
            <a:p>
              <a:pPr marL="0" marR="0" lvl="0" indent="0" algn="just" defTabSz="914400" eaLnBrk="0" fontAlgn="base" latinLnBrk="0" hangingPunct="0">
                <a:lnSpc>
                  <a:spcPts val="1800"/>
                </a:lnSpc>
                <a:spcBef>
                  <a:spcPct val="0"/>
                </a:spcBef>
                <a:spcAft>
                  <a:spcPct val="0"/>
                </a:spcAft>
                <a:buClrTx/>
                <a:buSzTx/>
                <a:buFontTx/>
                <a:buNone/>
                <a:tabLst/>
                <a:defRPr/>
              </a:pPr>
              <a:r>
                <a:rPr kumimoji="0" lang="en-US" altLang="zh-CN" sz="1800" b="1" i="0" u="none" strike="noStrike" kern="0" cap="none" spc="0" normalizeH="0" baseline="0" noProof="0" dirty="0">
                  <a:ln>
                    <a:noFill/>
                  </a:ln>
                  <a:solidFill>
                    <a:prstClr val="black"/>
                  </a:solidFill>
                  <a:effectLst/>
                  <a:uLnTx/>
                  <a:uFillTx/>
                  <a:latin typeface="Times New Roman" charset="0"/>
                  <a:ea typeface="宋体" charset="0"/>
                </a:rPr>
                <a:t>if </a:t>
              </a:r>
              <a:r>
                <a:rPr kumimoji="0" lang="en-US" altLang="zh-CN" sz="1800" b="1" i="1" u="none" strike="noStrike" kern="0" cap="none" spc="0" normalizeH="0" baseline="0" noProof="0" dirty="0">
                  <a:ln>
                    <a:noFill/>
                  </a:ln>
                  <a:solidFill>
                    <a:prstClr val="black"/>
                  </a:solidFill>
                  <a:effectLst/>
                  <a:uLnTx/>
                  <a:uFillTx/>
                  <a:latin typeface="Times New Roman" charset="0"/>
                  <a:ea typeface="宋体" charset="0"/>
                </a:rPr>
                <a:t>t</a:t>
              </a:r>
              <a:r>
                <a:rPr kumimoji="0" lang="en-US" altLang="zh-CN" sz="1800" b="1" i="1" u="none" strike="noStrike" kern="0" cap="none" spc="0" normalizeH="0" baseline="-25000" noProof="0" dirty="0">
                  <a:ln>
                    <a:noFill/>
                  </a:ln>
                  <a:solidFill>
                    <a:prstClr val="black"/>
                  </a:solidFill>
                  <a:effectLst/>
                  <a:uLnTx/>
                  <a:uFillTx/>
                  <a:latin typeface="Times New Roman" charset="0"/>
                  <a:ea typeface="宋体" charset="0"/>
                </a:rPr>
                <a:t>5</a:t>
              </a:r>
              <a:r>
                <a:rPr kumimoji="0" lang="en-US" altLang="zh-CN" sz="1800" b="1" i="0" u="none" strike="noStrike" kern="0" cap="none" spc="0" normalizeH="0" baseline="0" noProof="0" dirty="0">
                  <a:ln>
                    <a:noFill/>
                  </a:ln>
                  <a:solidFill>
                    <a:prstClr val="black"/>
                  </a:solidFill>
                  <a:effectLst/>
                  <a:uLnTx/>
                  <a:uFillTx/>
                  <a:latin typeface="Times New Roman" charset="0"/>
                  <a:ea typeface="宋体" charset="0"/>
                </a:rPr>
                <a:t> &gt; </a:t>
              </a:r>
              <a:r>
                <a:rPr kumimoji="0" lang="en-US" altLang="zh-CN" sz="1800" b="1" i="1" u="none" strike="noStrike" kern="0" cap="none" spc="0" normalizeH="0" baseline="0" noProof="0" dirty="0">
                  <a:ln>
                    <a:noFill/>
                  </a:ln>
                  <a:solidFill>
                    <a:prstClr val="black"/>
                  </a:solidFill>
                  <a:effectLst/>
                  <a:uLnTx/>
                  <a:uFillTx/>
                  <a:latin typeface="Times New Roman" charset="0"/>
                  <a:ea typeface="宋体" charset="0"/>
                </a:rPr>
                <a:t>v</a:t>
              </a:r>
              <a:r>
                <a:rPr kumimoji="0" lang="en-US" altLang="zh-CN" sz="1800" b="1" i="0" u="none" strike="noStrike" kern="0" cap="none" spc="0" normalizeH="0" baseline="0" noProof="0" dirty="0">
                  <a:ln>
                    <a:noFill/>
                  </a:ln>
                  <a:solidFill>
                    <a:prstClr val="black"/>
                  </a:solidFill>
                  <a:effectLst/>
                  <a:uLnTx/>
                  <a:uFillTx/>
                  <a:latin typeface="Times New Roman" charset="0"/>
                  <a:ea typeface="宋体" charset="0"/>
                </a:rPr>
                <a:t> </a:t>
              </a:r>
              <a:r>
                <a:rPr kumimoji="0" lang="en-US" altLang="zh-CN" sz="1800" b="1" i="0" u="none" strike="noStrike" kern="0" cap="none" spc="0" normalizeH="0" baseline="0" noProof="0" dirty="0" err="1">
                  <a:ln>
                    <a:noFill/>
                  </a:ln>
                  <a:solidFill>
                    <a:prstClr val="black"/>
                  </a:solidFill>
                  <a:effectLst/>
                  <a:uLnTx/>
                  <a:uFillTx/>
                  <a:latin typeface="Times New Roman" charset="0"/>
                  <a:ea typeface="宋体" charset="0"/>
                </a:rPr>
                <a:t>goto</a:t>
              </a:r>
              <a:r>
                <a:rPr kumimoji="0" lang="en-US" altLang="zh-CN" sz="1800" b="1" i="0" u="none" strike="noStrike" kern="0" cap="none" spc="0" normalizeH="0" baseline="0" noProof="0" dirty="0">
                  <a:ln>
                    <a:noFill/>
                  </a:ln>
                  <a:solidFill>
                    <a:prstClr val="black"/>
                  </a:solidFill>
                  <a:effectLst/>
                  <a:uLnTx/>
                  <a:uFillTx/>
                  <a:latin typeface="Times New Roman" charset="0"/>
                  <a:ea typeface="宋体" charset="0"/>
                </a:rPr>
                <a:t> </a:t>
              </a:r>
              <a:r>
                <a:rPr kumimoji="0" lang="en-US" altLang="zh-CN" sz="1800" b="1" i="1" u="none" strike="noStrike" kern="0" cap="none" spc="0" normalizeH="0" baseline="0" noProof="0" dirty="0">
                  <a:ln>
                    <a:noFill/>
                  </a:ln>
                  <a:solidFill>
                    <a:prstClr val="black"/>
                  </a:solidFill>
                  <a:effectLst/>
                  <a:uLnTx/>
                  <a:uFillTx/>
                  <a:latin typeface="Times New Roman" charset="0"/>
                  <a:ea typeface="宋体" charset="0"/>
                </a:rPr>
                <a:t>B</a:t>
              </a:r>
              <a:r>
                <a:rPr kumimoji="0" lang="en-US" altLang="zh-CN" sz="1800" b="1" i="1" u="none" strike="noStrike" kern="0" cap="none" spc="0" normalizeH="0" baseline="-25000" noProof="0" dirty="0">
                  <a:ln>
                    <a:noFill/>
                  </a:ln>
                  <a:solidFill>
                    <a:prstClr val="black"/>
                  </a:solidFill>
                  <a:effectLst/>
                  <a:uLnTx/>
                  <a:uFillTx/>
                  <a:latin typeface="Times New Roman" charset="0"/>
                  <a:ea typeface="宋体" charset="0"/>
                </a:rPr>
                <a:t>3</a:t>
              </a:r>
            </a:p>
          </p:txBody>
        </p:sp>
        <p:sp>
          <p:nvSpPr>
            <p:cNvPr id="36" name="Rectangle 30">
              <a:extLst>
                <a:ext uri="{FF2B5EF4-FFF2-40B4-BE49-F238E27FC236}">
                  <a16:creationId xmlns:a16="http://schemas.microsoft.com/office/drawing/2014/main" id="{ED8AB4DA-4C80-4447-9980-B2CE687EA870}"/>
                </a:ext>
              </a:extLst>
            </p:cNvPr>
            <p:cNvSpPr>
              <a:spLocks noChangeArrowheads="1"/>
            </p:cNvSpPr>
            <p:nvPr/>
          </p:nvSpPr>
          <p:spPr bwMode="auto">
            <a:xfrm>
              <a:off x="1957648" y="4254156"/>
              <a:ext cx="1727082" cy="276224"/>
            </a:xfrm>
            <a:prstGeom prst="rect">
              <a:avLst/>
            </a:prstGeom>
            <a:solidFill>
              <a:schemeClr val="bg1"/>
            </a:solidFill>
            <a:ln w="25400">
              <a:solidFill>
                <a:sysClr val="windowText" lastClr="000000"/>
              </a:solidFill>
              <a:miter lim="800000"/>
              <a:headEnd/>
              <a:tailEnd/>
            </a:ln>
            <a:effectLst>
              <a:outerShdw blurRad="50800" dist="50800" dir="2700000" algn="ctr" rotWithShape="0">
                <a:schemeClr val="tx1">
                  <a:alpha val="40000"/>
                </a:schemeClr>
              </a:outerShdw>
            </a:effectLst>
          </p:spPr>
          <p:txBody>
            <a:bodyPr lIns="90000" tIns="0" rIns="0" bIns="0"/>
            <a:lstStyle>
              <a:lvl1pPr>
                <a:defRPr b="1">
                  <a:solidFill>
                    <a:schemeClr val="tx1"/>
                  </a:solidFill>
                  <a:latin typeface="Tahoma" charset="0"/>
                  <a:ea typeface="宋体" charset="0"/>
                </a:defRPr>
              </a:lvl1pPr>
              <a:lvl2pPr marL="742950" indent="-285750">
                <a:defRPr b="1">
                  <a:solidFill>
                    <a:schemeClr val="tx1"/>
                  </a:solidFill>
                  <a:latin typeface="Tahoma" charset="0"/>
                  <a:ea typeface="宋体" charset="0"/>
                </a:defRPr>
              </a:lvl2pPr>
              <a:lvl3pPr marL="1143000" indent="-228600">
                <a:defRPr b="1">
                  <a:solidFill>
                    <a:schemeClr val="tx1"/>
                  </a:solidFill>
                  <a:latin typeface="Tahoma" charset="0"/>
                  <a:ea typeface="宋体" charset="0"/>
                </a:defRPr>
              </a:lvl3pPr>
              <a:lvl4pPr marL="1600200" indent="-228600">
                <a:defRPr b="1">
                  <a:solidFill>
                    <a:schemeClr val="tx1"/>
                  </a:solidFill>
                  <a:latin typeface="Tahoma" charset="0"/>
                  <a:ea typeface="宋体" charset="0"/>
                </a:defRPr>
              </a:lvl4pPr>
              <a:lvl5pPr marL="2057400" indent="-228600">
                <a:defRPr b="1">
                  <a:solidFill>
                    <a:schemeClr val="tx1"/>
                  </a:solidFill>
                  <a:latin typeface="Tahoma" charset="0"/>
                  <a:ea typeface="宋体" charset="0"/>
                </a:defRPr>
              </a:lvl5pPr>
              <a:lvl6pPr marL="2514600" indent="-228600" eaLnBrk="0" fontAlgn="base" hangingPunct="0">
                <a:spcBef>
                  <a:spcPct val="0"/>
                </a:spcBef>
                <a:spcAft>
                  <a:spcPct val="0"/>
                </a:spcAft>
                <a:defRPr b="1">
                  <a:solidFill>
                    <a:schemeClr val="tx1"/>
                  </a:solidFill>
                  <a:latin typeface="Tahoma" charset="0"/>
                  <a:ea typeface="宋体" charset="0"/>
                </a:defRPr>
              </a:lvl6pPr>
              <a:lvl7pPr marL="2971800" indent="-228600" eaLnBrk="0" fontAlgn="base" hangingPunct="0">
                <a:spcBef>
                  <a:spcPct val="0"/>
                </a:spcBef>
                <a:spcAft>
                  <a:spcPct val="0"/>
                </a:spcAft>
                <a:defRPr b="1">
                  <a:solidFill>
                    <a:schemeClr val="tx1"/>
                  </a:solidFill>
                  <a:latin typeface="Tahoma" charset="0"/>
                  <a:ea typeface="宋体" charset="0"/>
                </a:defRPr>
              </a:lvl7pPr>
              <a:lvl8pPr marL="3429000" indent="-228600" eaLnBrk="0" fontAlgn="base" hangingPunct="0">
                <a:spcBef>
                  <a:spcPct val="0"/>
                </a:spcBef>
                <a:spcAft>
                  <a:spcPct val="0"/>
                </a:spcAft>
                <a:defRPr b="1">
                  <a:solidFill>
                    <a:schemeClr val="tx1"/>
                  </a:solidFill>
                  <a:latin typeface="Tahoma" charset="0"/>
                  <a:ea typeface="宋体" charset="0"/>
                </a:defRPr>
              </a:lvl8pPr>
              <a:lvl9pPr marL="3886200" indent="-228600" eaLnBrk="0" fontAlgn="base" hangingPunct="0">
                <a:spcBef>
                  <a:spcPct val="0"/>
                </a:spcBef>
                <a:spcAft>
                  <a:spcPct val="0"/>
                </a:spcAft>
                <a:defRPr b="1">
                  <a:solidFill>
                    <a:schemeClr val="tx1"/>
                  </a:solidFill>
                  <a:latin typeface="Tahoma" charset="0"/>
                  <a:ea typeface="宋体" charset="0"/>
                </a:defRPr>
              </a:lvl9pPr>
            </a:lstStyle>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0" u="none" strike="noStrike" kern="0" cap="none" spc="0" normalizeH="0" baseline="0" noProof="0" dirty="0">
                  <a:ln>
                    <a:noFill/>
                  </a:ln>
                  <a:solidFill>
                    <a:srgbClr val="000000"/>
                  </a:solidFill>
                  <a:effectLst/>
                  <a:uLnTx/>
                  <a:uFillTx/>
                  <a:latin typeface="Times New Roman" charset="0"/>
                  <a:ea typeface="宋体" charset="0"/>
                </a:rPr>
                <a:t>if </a:t>
              </a:r>
              <a:r>
                <a:rPr kumimoji="0" lang="en-US" altLang="zh-CN" sz="1800" b="1" i="1" u="none" strike="noStrike" kern="0" cap="none" spc="0" normalizeH="0" baseline="0" noProof="0" dirty="0" err="1">
                  <a:ln>
                    <a:noFill/>
                  </a:ln>
                  <a:solidFill>
                    <a:prstClr val="black"/>
                  </a:solidFill>
                  <a:effectLst/>
                  <a:uLnTx/>
                  <a:uFillTx/>
                  <a:latin typeface="Times New Roman" charset="0"/>
                  <a:ea typeface="宋体" charset="0"/>
                </a:rPr>
                <a:t>i</a:t>
              </a:r>
              <a:r>
                <a:rPr kumimoji="0" lang="en-US" altLang="zh-CN" sz="1800" b="1" i="0" u="none" strike="noStrike" kern="0" cap="none" spc="0" normalizeH="0" baseline="0" noProof="0" dirty="0">
                  <a:ln>
                    <a:noFill/>
                  </a:ln>
                  <a:solidFill>
                    <a:prstClr val="black"/>
                  </a:solidFill>
                  <a:effectLst/>
                  <a:uLnTx/>
                  <a:uFillTx/>
                  <a:latin typeface="Times New Roman" charset="0"/>
                  <a:ea typeface="宋体" charset="0"/>
                </a:rPr>
                <a:t> &gt;= </a:t>
              </a:r>
              <a:r>
                <a:rPr kumimoji="0" lang="en-US" altLang="zh-CN" sz="1800" b="1" i="1" u="none" strike="noStrike" kern="0" cap="none" spc="0" normalizeH="0" baseline="0" noProof="0" dirty="0">
                  <a:ln>
                    <a:noFill/>
                  </a:ln>
                  <a:solidFill>
                    <a:prstClr val="black"/>
                  </a:solidFill>
                  <a:effectLst/>
                  <a:uLnTx/>
                  <a:uFillTx/>
                  <a:latin typeface="Times New Roman" charset="0"/>
                  <a:ea typeface="宋体" charset="0"/>
                </a:rPr>
                <a:t>j </a:t>
              </a:r>
              <a:r>
                <a:rPr kumimoji="0" lang="en-US" altLang="zh-CN" sz="1800" b="1" i="0" u="none" strike="noStrike" kern="0" cap="none" spc="0" normalizeH="0" baseline="0" noProof="0" dirty="0" err="1">
                  <a:ln>
                    <a:noFill/>
                  </a:ln>
                  <a:solidFill>
                    <a:srgbClr val="000000"/>
                  </a:solidFill>
                  <a:effectLst/>
                  <a:uLnTx/>
                  <a:uFillTx/>
                  <a:latin typeface="Times New Roman" charset="0"/>
                  <a:ea typeface="宋体" charset="0"/>
                </a:rPr>
                <a:t>goto</a:t>
              </a:r>
              <a:r>
                <a:rPr kumimoji="0" lang="en-US" altLang="zh-CN" sz="1800" b="1" i="0" u="none" strike="noStrike" kern="0" cap="none" spc="0" normalizeH="0" baseline="0" noProof="0" dirty="0">
                  <a:ln>
                    <a:noFill/>
                  </a:ln>
                  <a:solidFill>
                    <a:srgbClr val="000000"/>
                  </a:solidFill>
                  <a:effectLst/>
                  <a:uLnTx/>
                  <a:uFillTx/>
                  <a:latin typeface="Times New Roman" charset="0"/>
                  <a:ea typeface="宋体" charset="0"/>
                </a:rPr>
                <a:t> </a:t>
              </a:r>
              <a:r>
                <a:rPr kumimoji="0" lang="en-US" altLang="zh-CN" sz="1800" b="1" i="1" u="none" strike="noStrike" kern="0" cap="none" spc="0" normalizeH="0" baseline="0" noProof="0" dirty="0">
                  <a:ln>
                    <a:noFill/>
                  </a:ln>
                  <a:solidFill>
                    <a:srgbClr val="000000"/>
                  </a:solidFill>
                  <a:effectLst/>
                  <a:uLnTx/>
                  <a:uFillTx/>
                  <a:latin typeface="Times New Roman" charset="0"/>
                  <a:ea typeface="宋体" charset="0"/>
                </a:rPr>
                <a:t>B</a:t>
              </a:r>
              <a:r>
                <a:rPr kumimoji="0" lang="en-US" altLang="zh-CN" sz="1800" b="1" i="1" u="none" strike="noStrike" kern="0" cap="none" spc="0" normalizeH="0" baseline="-25000" noProof="0" dirty="0">
                  <a:ln>
                    <a:noFill/>
                  </a:ln>
                  <a:solidFill>
                    <a:srgbClr val="000000"/>
                  </a:solidFill>
                  <a:effectLst/>
                  <a:uLnTx/>
                  <a:uFillTx/>
                  <a:latin typeface="Times New Roman" charset="0"/>
                  <a:ea typeface="宋体" charset="0"/>
                </a:rPr>
                <a:t>6</a:t>
              </a:r>
            </a:p>
          </p:txBody>
        </p:sp>
        <p:sp>
          <p:nvSpPr>
            <p:cNvPr id="37" name="Rectangle 32">
              <a:extLst>
                <a:ext uri="{FF2B5EF4-FFF2-40B4-BE49-F238E27FC236}">
                  <a16:creationId xmlns:a16="http://schemas.microsoft.com/office/drawing/2014/main" id="{5645DB70-CEFE-49B7-A0F1-115D6A58F61A}"/>
                </a:ext>
              </a:extLst>
            </p:cNvPr>
            <p:cNvSpPr>
              <a:spLocks noChangeArrowheads="1"/>
            </p:cNvSpPr>
            <p:nvPr/>
          </p:nvSpPr>
          <p:spPr bwMode="auto">
            <a:xfrm>
              <a:off x="1932250" y="4727230"/>
              <a:ext cx="784171" cy="231774"/>
            </a:xfrm>
            <a:prstGeom prst="rect">
              <a:avLst/>
            </a:prstGeom>
            <a:solidFill>
              <a:schemeClr val="bg1"/>
            </a:solidFill>
            <a:ln w="25400">
              <a:solidFill>
                <a:sysClr val="windowText" lastClr="000000"/>
              </a:solidFill>
              <a:miter lim="800000"/>
              <a:headEnd/>
              <a:tailEnd/>
            </a:ln>
            <a:effectLst>
              <a:outerShdw blurRad="50800" dist="50800" dir="2700000" algn="ctr" rotWithShape="0">
                <a:schemeClr val="tx1">
                  <a:alpha val="40000"/>
                </a:schemeClr>
              </a:outerShdw>
            </a:effectLst>
          </p:spPr>
          <p:txBody>
            <a:bodyPr tIns="0" bIns="0"/>
            <a:lstStyle>
              <a:lvl1pPr>
                <a:defRPr b="1">
                  <a:solidFill>
                    <a:schemeClr val="tx1"/>
                  </a:solidFill>
                  <a:latin typeface="Tahoma" charset="0"/>
                  <a:ea typeface="宋体" charset="0"/>
                </a:defRPr>
              </a:lvl1pPr>
              <a:lvl2pPr marL="742950" indent="-285750">
                <a:defRPr b="1">
                  <a:solidFill>
                    <a:schemeClr val="tx1"/>
                  </a:solidFill>
                  <a:latin typeface="Tahoma" charset="0"/>
                  <a:ea typeface="宋体" charset="0"/>
                </a:defRPr>
              </a:lvl2pPr>
              <a:lvl3pPr marL="1143000" indent="-228600">
                <a:defRPr b="1">
                  <a:solidFill>
                    <a:schemeClr val="tx1"/>
                  </a:solidFill>
                  <a:latin typeface="Tahoma" charset="0"/>
                  <a:ea typeface="宋体" charset="0"/>
                </a:defRPr>
              </a:lvl3pPr>
              <a:lvl4pPr marL="1600200" indent="-228600">
                <a:defRPr b="1">
                  <a:solidFill>
                    <a:schemeClr val="tx1"/>
                  </a:solidFill>
                  <a:latin typeface="Tahoma" charset="0"/>
                  <a:ea typeface="宋体" charset="0"/>
                </a:defRPr>
              </a:lvl4pPr>
              <a:lvl5pPr marL="2057400" indent="-228600">
                <a:defRPr b="1">
                  <a:solidFill>
                    <a:schemeClr val="tx1"/>
                  </a:solidFill>
                  <a:latin typeface="Tahoma" charset="0"/>
                  <a:ea typeface="宋体" charset="0"/>
                </a:defRPr>
              </a:lvl5pPr>
              <a:lvl6pPr marL="2514600" indent="-228600" eaLnBrk="0" fontAlgn="base" hangingPunct="0">
                <a:spcBef>
                  <a:spcPct val="0"/>
                </a:spcBef>
                <a:spcAft>
                  <a:spcPct val="0"/>
                </a:spcAft>
                <a:defRPr b="1">
                  <a:solidFill>
                    <a:schemeClr val="tx1"/>
                  </a:solidFill>
                  <a:latin typeface="Tahoma" charset="0"/>
                  <a:ea typeface="宋体" charset="0"/>
                </a:defRPr>
              </a:lvl6pPr>
              <a:lvl7pPr marL="2971800" indent="-228600" eaLnBrk="0" fontAlgn="base" hangingPunct="0">
                <a:spcBef>
                  <a:spcPct val="0"/>
                </a:spcBef>
                <a:spcAft>
                  <a:spcPct val="0"/>
                </a:spcAft>
                <a:defRPr b="1">
                  <a:solidFill>
                    <a:schemeClr val="tx1"/>
                  </a:solidFill>
                  <a:latin typeface="Tahoma" charset="0"/>
                  <a:ea typeface="宋体" charset="0"/>
                </a:defRPr>
              </a:lvl7pPr>
              <a:lvl8pPr marL="3429000" indent="-228600" eaLnBrk="0" fontAlgn="base" hangingPunct="0">
                <a:spcBef>
                  <a:spcPct val="0"/>
                </a:spcBef>
                <a:spcAft>
                  <a:spcPct val="0"/>
                </a:spcAft>
                <a:defRPr b="1">
                  <a:solidFill>
                    <a:schemeClr val="tx1"/>
                  </a:solidFill>
                  <a:latin typeface="Tahoma" charset="0"/>
                  <a:ea typeface="宋体" charset="0"/>
                </a:defRPr>
              </a:lvl8pPr>
              <a:lvl9pPr marL="3886200" indent="-228600" eaLnBrk="0" fontAlgn="base" hangingPunct="0">
                <a:spcBef>
                  <a:spcPct val="0"/>
                </a:spcBef>
                <a:spcAft>
                  <a:spcPct val="0"/>
                </a:spcAft>
                <a:defRPr b="1">
                  <a:solidFill>
                    <a:schemeClr val="tx1"/>
                  </a:solidFill>
                  <a:latin typeface="Tahoma" charset="0"/>
                  <a:ea typeface="宋体" charset="0"/>
                </a:defRPr>
              </a:lvl9pPr>
            </a:lstStyle>
            <a:p>
              <a:pPr marL="0" marR="0" lvl="0" indent="0" algn="just" defTabSz="914400" eaLnBrk="0" fontAlgn="base" latinLnBrk="0" hangingPunct="0">
                <a:lnSpc>
                  <a:spcPct val="96000"/>
                </a:lnSpc>
                <a:spcBef>
                  <a:spcPct val="0"/>
                </a:spcBef>
                <a:spcAft>
                  <a:spcPct val="0"/>
                </a:spcAft>
                <a:buClrTx/>
                <a:buSzTx/>
                <a:buFontTx/>
                <a:buNone/>
                <a:tabLst/>
                <a:defRPr/>
              </a:pPr>
              <a:endParaRPr kumimoji="0" lang="en-US" altLang="zh-CN" sz="700" b="0" i="0" u="none" strike="noStrike" kern="0" cap="none" spc="0" normalizeH="0" baseline="-25000" noProof="0">
                <a:ln>
                  <a:noFill/>
                </a:ln>
                <a:solidFill>
                  <a:prstClr val="black"/>
                </a:solidFill>
                <a:effectLst/>
                <a:uLnTx/>
                <a:uFillTx/>
                <a:latin typeface="Times New Roman" charset="0"/>
                <a:ea typeface="宋体" charset="0"/>
              </a:endParaRPr>
            </a:p>
          </p:txBody>
        </p:sp>
        <p:sp>
          <p:nvSpPr>
            <p:cNvPr id="38" name="Rectangle 33">
              <a:extLst>
                <a:ext uri="{FF2B5EF4-FFF2-40B4-BE49-F238E27FC236}">
                  <a16:creationId xmlns:a16="http://schemas.microsoft.com/office/drawing/2014/main" id="{6101B32F-50CB-4E8C-B69E-D23E8F9F693A}"/>
                </a:ext>
              </a:extLst>
            </p:cNvPr>
            <p:cNvSpPr>
              <a:spLocks noChangeArrowheads="1"/>
            </p:cNvSpPr>
            <p:nvPr/>
          </p:nvSpPr>
          <p:spPr bwMode="auto">
            <a:xfrm>
              <a:off x="3625423" y="4206320"/>
              <a:ext cx="626058" cy="3239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marL="0" marR="0" lvl="0" indent="0" algn="just" defTabSz="914400" eaLnBrk="0" fontAlgn="base" latinLnBrk="0" hangingPunct="0">
                <a:lnSpc>
                  <a:spcPct val="100000"/>
                </a:lnSpc>
                <a:spcBef>
                  <a:spcPct val="0"/>
                </a:spcBef>
                <a:spcAft>
                  <a:spcPct val="0"/>
                </a:spcAft>
                <a:buClrTx/>
                <a:buSzTx/>
                <a:buFontTx/>
                <a:buNone/>
                <a:tabLst/>
                <a:defRPr/>
              </a:pPr>
              <a:r>
                <a:rPr kumimoji="0" lang="en-US" altLang="zh-CN" sz="1500" b="1" i="1"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B</a:t>
              </a:r>
              <a:r>
                <a:rPr kumimoji="0" lang="en-US" altLang="zh-CN" sz="1500" b="1" i="0" u="none" strike="noStrike" kern="0" cap="none" spc="0" normalizeH="0" baseline="-25000" noProof="0">
                  <a:ln>
                    <a:noFill/>
                  </a:ln>
                  <a:solidFill>
                    <a:srgbClr val="000000"/>
                  </a:solidFill>
                  <a:effectLst/>
                  <a:uLnTx/>
                  <a:uFillTx/>
                  <a:latin typeface="Times New Roman" panose="02020603050405020304" pitchFamily="18" charset="0"/>
                  <a:ea typeface="宋体" panose="02010600030101010101" pitchFamily="2" charset="-122"/>
                </a:rPr>
                <a:t>4</a:t>
              </a:r>
              <a:endParaRPr kumimoji="0" lang="en-US" altLang="zh-CN" sz="1500" b="1"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39" name="Rectangle 34">
              <a:extLst>
                <a:ext uri="{FF2B5EF4-FFF2-40B4-BE49-F238E27FC236}">
                  <a16:creationId xmlns:a16="http://schemas.microsoft.com/office/drawing/2014/main" id="{9925E5ED-937D-4FC8-9DEA-A92300D7EB60}"/>
                </a:ext>
              </a:extLst>
            </p:cNvPr>
            <p:cNvSpPr>
              <a:spLocks noChangeArrowheads="1"/>
            </p:cNvSpPr>
            <p:nvPr/>
          </p:nvSpPr>
          <p:spPr bwMode="auto">
            <a:xfrm>
              <a:off x="3638864" y="3052416"/>
              <a:ext cx="628438" cy="327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marL="0" marR="0" lvl="0" indent="0" algn="just" defTabSz="914400" eaLnBrk="0" fontAlgn="base" latinLnBrk="0" hangingPunct="0">
                <a:lnSpc>
                  <a:spcPct val="100000"/>
                </a:lnSpc>
                <a:spcBef>
                  <a:spcPct val="0"/>
                </a:spcBef>
                <a:spcAft>
                  <a:spcPct val="0"/>
                </a:spcAft>
                <a:buClrTx/>
                <a:buSzTx/>
                <a:buFontTx/>
                <a:buNone/>
                <a:tabLst/>
                <a:defRPr/>
              </a:pPr>
              <a:r>
                <a:rPr kumimoji="0" lang="en-US" altLang="zh-CN" sz="1500" b="1" i="1"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B</a:t>
              </a:r>
              <a:r>
                <a:rPr kumimoji="0" lang="en-US" altLang="zh-CN" sz="1500" b="1" i="0" u="none" strike="noStrike" kern="0" cap="none" spc="0" normalizeH="0" baseline="-25000" noProof="0">
                  <a:ln>
                    <a:noFill/>
                  </a:ln>
                  <a:solidFill>
                    <a:srgbClr val="000000"/>
                  </a:solidFill>
                  <a:effectLst/>
                  <a:uLnTx/>
                  <a:uFillTx/>
                  <a:latin typeface="Times New Roman" panose="02020603050405020304" pitchFamily="18" charset="0"/>
                  <a:ea typeface="宋体" panose="02010600030101010101" pitchFamily="2" charset="-122"/>
                </a:rPr>
                <a:t>3</a:t>
              </a:r>
              <a:endParaRPr kumimoji="0" lang="en-US" altLang="zh-CN" sz="1500" b="1"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40" name="Rectangle 36">
              <a:extLst>
                <a:ext uri="{FF2B5EF4-FFF2-40B4-BE49-F238E27FC236}">
                  <a16:creationId xmlns:a16="http://schemas.microsoft.com/office/drawing/2014/main" id="{EF6324C4-0EF9-41D6-BCD8-C67791C03A3F}"/>
                </a:ext>
              </a:extLst>
            </p:cNvPr>
            <p:cNvSpPr>
              <a:spLocks noChangeArrowheads="1"/>
            </p:cNvSpPr>
            <p:nvPr/>
          </p:nvSpPr>
          <p:spPr bwMode="auto">
            <a:xfrm>
              <a:off x="2849762" y="4727230"/>
              <a:ext cx="809570" cy="231774"/>
            </a:xfrm>
            <a:prstGeom prst="rect">
              <a:avLst/>
            </a:prstGeom>
            <a:solidFill>
              <a:schemeClr val="bg1"/>
            </a:solidFill>
            <a:ln w="25400">
              <a:solidFill>
                <a:sysClr val="windowText" lastClr="000000"/>
              </a:solidFill>
              <a:miter lim="800000"/>
              <a:headEnd/>
              <a:tailEnd/>
            </a:ln>
            <a:effectLst>
              <a:outerShdw blurRad="50800" dist="50800" dir="2700000" algn="ctr" rotWithShape="0">
                <a:schemeClr val="tx1">
                  <a:alpha val="40000"/>
                </a:schemeClr>
              </a:outerShdw>
            </a:effectLst>
          </p:spPr>
          <p:txBody>
            <a:bodyPr tIns="0" bIns="0"/>
            <a:lstStyle>
              <a:lvl1pPr>
                <a:defRPr b="1">
                  <a:solidFill>
                    <a:schemeClr val="tx1"/>
                  </a:solidFill>
                  <a:latin typeface="Tahoma" charset="0"/>
                  <a:ea typeface="宋体" charset="0"/>
                </a:defRPr>
              </a:lvl1pPr>
              <a:lvl2pPr marL="742950" indent="-285750">
                <a:defRPr b="1">
                  <a:solidFill>
                    <a:schemeClr val="tx1"/>
                  </a:solidFill>
                  <a:latin typeface="Tahoma" charset="0"/>
                  <a:ea typeface="宋体" charset="0"/>
                </a:defRPr>
              </a:lvl2pPr>
              <a:lvl3pPr marL="1143000" indent="-228600">
                <a:defRPr b="1">
                  <a:solidFill>
                    <a:schemeClr val="tx1"/>
                  </a:solidFill>
                  <a:latin typeface="Tahoma" charset="0"/>
                  <a:ea typeface="宋体" charset="0"/>
                </a:defRPr>
              </a:lvl3pPr>
              <a:lvl4pPr marL="1600200" indent="-228600">
                <a:defRPr b="1">
                  <a:solidFill>
                    <a:schemeClr val="tx1"/>
                  </a:solidFill>
                  <a:latin typeface="Tahoma" charset="0"/>
                  <a:ea typeface="宋体" charset="0"/>
                </a:defRPr>
              </a:lvl4pPr>
              <a:lvl5pPr marL="2057400" indent="-228600">
                <a:defRPr b="1">
                  <a:solidFill>
                    <a:schemeClr val="tx1"/>
                  </a:solidFill>
                  <a:latin typeface="Tahoma" charset="0"/>
                  <a:ea typeface="宋体" charset="0"/>
                </a:defRPr>
              </a:lvl5pPr>
              <a:lvl6pPr marL="2514600" indent="-228600" eaLnBrk="0" fontAlgn="base" hangingPunct="0">
                <a:spcBef>
                  <a:spcPct val="0"/>
                </a:spcBef>
                <a:spcAft>
                  <a:spcPct val="0"/>
                </a:spcAft>
                <a:defRPr b="1">
                  <a:solidFill>
                    <a:schemeClr val="tx1"/>
                  </a:solidFill>
                  <a:latin typeface="Tahoma" charset="0"/>
                  <a:ea typeface="宋体" charset="0"/>
                </a:defRPr>
              </a:lvl6pPr>
              <a:lvl7pPr marL="2971800" indent="-228600" eaLnBrk="0" fontAlgn="base" hangingPunct="0">
                <a:spcBef>
                  <a:spcPct val="0"/>
                </a:spcBef>
                <a:spcAft>
                  <a:spcPct val="0"/>
                </a:spcAft>
                <a:defRPr b="1">
                  <a:solidFill>
                    <a:schemeClr val="tx1"/>
                  </a:solidFill>
                  <a:latin typeface="Tahoma" charset="0"/>
                  <a:ea typeface="宋体" charset="0"/>
                </a:defRPr>
              </a:lvl7pPr>
              <a:lvl8pPr marL="3429000" indent="-228600" eaLnBrk="0" fontAlgn="base" hangingPunct="0">
                <a:spcBef>
                  <a:spcPct val="0"/>
                </a:spcBef>
                <a:spcAft>
                  <a:spcPct val="0"/>
                </a:spcAft>
                <a:defRPr b="1">
                  <a:solidFill>
                    <a:schemeClr val="tx1"/>
                  </a:solidFill>
                  <a:latin typeface="Tahoma" charset="0"/>
                  <a:ea typeface="宋体" charset="0"/>
                </a:defRPr>
              </a:lvl8pPr>
              <a:lvl9pPr marL="3886200" indent="-228600" eaLnBrk="0" fontAlgn="base" hangingPunct="0">
                <a:spcBef>
                  <a:spcPct val="0"/>
                </a:spcBef>
                <a:spcAft>
                  <a:spcPct val="0"/>
                </a:spcAft>
                <a:defRPr b="1">
                  <a:solidFill>
                    <a:schemeClr val="tx1"/>
                  </a:solidFill>
                  <a:latin typeface="Tahoma" charset="0"/>
                  <a:ea typeface="宋体" charset="0"/>
                </a:defRPr>
              </a:lvl9pPr>
            </a:lstStyle>
            <a:p>
              <a:pPr marL="0" marR="0" lvl="0" indent="0" algn="just" defTabSz="914400" eaLnBrk="0" fontAlgn="base" latinLnBrk="0" hangingPunct="0">
                <a:lnSpc>
                  <a:spcPct val="96000"/>
                </a:lnSpc>
                <a:spcBef>
                  <a:spcPct val="0"/>
                </a:spcBef>
                <a:spcAft>
                  <a:spcPct val="0"/>
                </a:spcAft>
                <a:buClrTx/>
                <a:buSzTx/>
                <a:buFontTx/>
                <a:buNone/>
                <a:tabLst/>
                <a:defRPr/>
              </a:pPr>
              <a:endParaRPr kumimoji="0" lang="en-US" altLang="zh-CN" sz="700" b="0" i="0" u="none" strike="noStrike" kern="0" cap="none" spc="0" normalizeH="0" baseline="-25000" noProof="0">
                <a:ln>
                  <a:noFill/>
                </a:ln>
                <a:solidFill>
                  <a:prstClr val="black"/>
                </a:solidFill>
                <a:effectLst/>
                <a:uLnTx/>
                <a:uFillTx/>
                <a:latin typeface="Times New Roman" charset="0"/>
                <a:ea typeface="宋体" charset="0"/>
              </a:endParaRPr>
            </a:p>
          </p:txBody>
        </p:sp>
        <p:sp>
          <p:nvSpPr>
            <p:cNvPr id="41" name="Rectangle 39">
              <a:extLst>
                <a:ext uri="{FF2B5EF4-FFF2-40B4-BE49-F238E27FC236}">
                  <a16:creationId xmlns:a16="http://schemas.microsoft.com/office/drawing/2014/main" id="{C348168D-A09E-4801-B5A9-60B121060408}"/>
                </a:ext>
              </a:extLst>
            </p:cNvPr>
            <p:cNvSpPr>
              <a:spLocks noChangeArrowheads="1"/>
            </p:cNvSpPr>
            <p:nvPr/>
          </p:nvSpPr>
          <p:spPr bwMode="auto">
            <a:xfrm>
              <a:off x="3624234" y="4673123"/>
              <a:ext cx="627248" cy="327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marL="0" marR="0" lvl="0" indent="0" algn="just" defTabSz="914400" eaLnBrk="0" fontAlgn="base" latinLnBrk="0" hangingPunct="0">
                <a:lnSpc>
                  <a:spcPct val="100000"/>
                </a:lnSpc>
                <a:spcBef>
                  <a:spcPct val="0"/>
                </a:spcBef>
                <a:spcAft>
                  <a:spcPct val="0"/>
                </a:spcAft>
                <a:buClrTx/>
                <a:buSzTx/>
                <a:buFontTx/>
                <a:buNone/>
                <a:tabLst/>
                <a:defRPr/>
              </a:pPr>
              <a:r>
                <a:rPr kumimoji="0" lang="en-US" altLang="zh-CN" sz="1500" b="1" i="1"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B</a:t>
              </a:r>
              <a:r>
                <a:rPr kumimoji="0" lang="en-US" altLang="zh-CN" sz="1500" b="1" i="0" u="none" strike="noStrike" kern="0" cap="none" spc="0" normalizeH="0" baseline="-25000" noProof="0">
                  <a:ln>
                    <a:noFill/>
                  </a:ln>
                  <a:solidFill>
                    <a:srgbClr val="000000"/>
                  </a:solidFill>
                  <a:effectLst/>
                  <a:uLnTx/>
                  <a:uFillTx/>
                  <a:latin typeface="Times New Roman" panose="02020603050405020304" pitchFamily="18" charset="0"/>
                  <a:ea typeface="宋体" panose="02010600030101010101" pitchFamily="2" charset="-122"/>
                </a:rPr>
                <a:t>6</a:t>
              </a:r>
              <a:endParaRPr kumimoji="0" lang="en-US" altLang="zh-CN" sz="1500" b="1"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42" name="Line 28">
              <a:extLst>
                <a:ext uri="{FF2B5EF4-FFF2-40B4-BE49-F238E27FC236}">
                  <a16:creationId xmlns:a16="http://schemas.microsoft.com/office/drawing/2014/main" id="{3A85CB73-453E-41B1-AC63-A98C6F7122DC}"/>
                </a:ext>
              </a:extLst>
            </p:cNvPr>
            <p:cNvSpPr>
              <a:spLocks noChangeShapeType="1"/>
            </p:cNvSpPr>
            <p:nvPr/>
          </p:nvSpPr>
          <p:spPr bwMode="auto">
            <a:xfrm>
              <a:off x="2732186" y="1539535"/>
              <a:ext cx="0" cy="239711"/>
            </a:xfrm>
            <a:prstGeom prst="line">
              <a:avLst/>
            </a:prstGeom>
            <a:noFill/>
            <a:ln w="25400">
              <a:solidFill>
                <a:sysClr val="windowText" lastClr="000000"/>
              </a:solidFill>
              <a:round/>
              <a:headEnd/>
              <a:tailEnd type="stealth" w="lg" len="lg"/>
            </a:ln>
            <a:extLst>
              <a:ext uri="{909E8E84-426E-40DD-AFC4-6F175D3DCCD1}">
                <a14:hiddenFill xmlns:a14="http://schemas.microsoft.com/office/drawing/2010/main">
                  <a:no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43" name="Line 29">
              <a:extLst>
                <a:ext uri="{FF2B5EF4-FFF2-40B4-BE49-F238E27FC236}">
                  <a16:creationId xmlns:a16="http://schemas.microsoft.com/office/drawing/2014/main" id="{BDE08A1F-962C-4A6D-AE8D-C2F1DBB172F0}"/>
                </a:ext>
              </a:extLst>
            </p:cNvPr>
            <p:cNvSpPr>
              <a:spLocks noChangeShapeType="1"/>
            </p:cNvSpPr>
            <p:nvPr/>
          </p:nvSpPr>
          <p:spPr bwMode="auto">
            <a:xfrm>
              <a:off x="2725848" y="2852393"/>
              <a:ext cx="0" cy="271460"/>
            </a:xfrm>
            <a:prstGeom prst="line">
              <a:avLst/>
            </a:prstGeom>
            <a:noFill/>
            <a:ln w="25400">
              <a:solidFill>
                <a:sysClr val="windowText" lastClr="000000"/>
              </a:solidFill>
              <a:round/>
              <a:headEnd/>
              <a:tailEnd type="stealth" w="lg" len="lg"/>
            </a:ln>
            <a:extLst>
              <a:ext uri="{909E8E84-426E-40DD-AFC4-6F175D3DCCD1}">
                <a14:hiddenFill xmlns:a14="http://schemas.microsoft.com/office/drawing/2010/main">
                  <a:no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44" name="Line 31">
              <a:extLst>
                <a:ext uri="{FF2B5EF4-FFF2-40B4-BE49-F238E27FC236}">
                  <a16:creationId xmlns:a16="http://schemas.microsoft.com/office/drawing/2014/main" id="{B215AFB1-44ED-42B1-8032-C93DA1A2AD49}"/>
                </a:ext>
              </a:extLst>
            </p:cNvPr>
            <p:cNvSpPr>
              <a:spLocks noChangeShapeType="1"/>
            </p:cNvSpPr>
            <p:nvPr/>
          </p:nvSpPr>
          <p:spPr bwMode="auto">
            <a:xfrm>
              <a:off x="2794098" y="4115916"/>
              <a:ext cx="0" cy="169861"/>
            </a:xfrm>
            <a:prstGeom prst="line">
              <a:avLst/>
            </a:prstGeom>
            <a:noFill/>
            <a:ln w="25400">
              <a:solidFill>
                <a:sysClr val="windowText" lastClr="000000"/>
              </a:solidFill>
              <a:round/>
              <a:headEnd/>
              <a:tailEnd type="stealth" w="lg" len="lg"/>
            </a:ln>
            <a:extLst>
              <a:ext uri="{909E8E84-426E-40DD-AFC4-6F175D3DCCD1}">
                <a14:hiddenFill xmlns:a14="http://schemas.microsoft.com/office/drawing/2010/main">
                  <a:no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45" name="Line 37">
              <a:extLst>
                <a:ext uri="{FF2B5EF4-FFF2-40B4-BE49-F238E27FC236}">
                  <a16:creationId xmlns:a16="http://schemas.microsoft.com/office/drawing/2014/main" id="{23E02549-8D67-4F3C-8F30-1C013D22B062}"/>
                </a:ext>
              </a:extLst>
            </p:cNvPr>
            <p:cNvSpPr>
              <a:spLocks noChangeShapeType="1"/>
            </p:cNvSpPr>
            <p:nvPr/>
          </p:nvSpPr>
          <p:spPr bwMode="auto">
            <a:xfrm flipH="1">
              <a:off x="2236884" y="4543818"/>
              <a:ext cx="368301" cy="182561"/>
            </a:xfrm>
            <a:prstGeom prst="line">
              <a:avLst/>
            </a:prstGeom>
            <a:noFill/>
            <a:ln w="25400">
              <a:solidFill>
                <a:sysClr val="windowText" lastClr="000000"/>
              </a:solidFill>
              <a:round/>
              <a:headEnd/>
              <a:tailEnd type="stealth" w="lg" len="lg"/>
            </a:ln>
            <a:extLst>
              <a:ext uri="{909E8E84-426E-40DD-AFC4-6F175D3DCCD1}">
                <a14:hiddenFill xmlns:a14="http://schemas.microsoft.com/office/drawing/2010/main">
                  <a:no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46" name="Line 38">
              <a:extLst>
                <a:ext uri="{FF2B5EF4-FFF2-40B4-BE49-F238E27FC236}">
                  <a16:creationId xmlns:a16="http://schemas.microsoft.com/office/drawing/2014/main" id="{70580175-72C8-4A9E-82C9-6D0622A4A5D4}"/>
                </a:ext>
              </a:extLst>
            </p:cNvPr>
            <p:cNvSpPr>
              <a:spLocks noChangeShapeType="1"/>
            </p:cNvSpPr>
            <p:nvPr/>
          </p:nvSpPr>
          <p:spPr bwMode="auto">
            <a:xfrm>
              <a:off x="2992537" y="4543818"/>
              <a:ext cx="323851" cy="182561"/>
            </a:xfrm>
            <a:prstGeom prst="line">
              <a:avLst/>
            </a:prstGeom>
            <a:noFill/>
            <a:ln w="25400">
              <a:solidFill>
                <a:sysClr val="windowText" lastClr="000000"/>
              </a:solidFill>
              <a:round/>
              <a:headEnd/>
              <a:tailEnd type="stealth" w="lg" len="lg"/>
            </a:ln>
            <a:extLst>
              <a:ext uri="{909E8E84-426E-40DD-AFC4-6F175D3DCCD1}">
                <a14:hiddenFill xmlns:a14="http://schemas.microsoft.com/office/drawing/2010/main">
                  <a:no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47" name="Freeform 41">
              <a:extLst>
                <a:ext uri="{FF2B5EF4-FFF2-40B4-BE49-F238E27FC236}">
                  <a16:creationId xmlns:a16="http://schemas.microsoft.com/office/drawing/2014/main" id="{2B7B0AA7-491C-4B57-9DD0-0BE9DFA56C1D}"/>
                </a:ext>
              </a:extLst>
            </p:cNvPr>
            <p:cNvSpPr>
              <a:spLocks/>
            </p:cNvSpPr>
            <p:nvPr/>
          </p:nvSpPr>
          <p:spPr bwMode="auto">
            <a:xfrm>
              <a:off x="1725713" y="2909541"/>
              <a:ext cx="271464" cy="1357313"/>
            </a:xfrm>
            <a:custGeom>
              <a:avLst/>
              <a:gdLst>
                <a:gd name="T0" fmla="*/ 2147483646 w 227"/>
                <a:gd name="T1" fmla="*/ 2147483646 h 983"/>
                <a:gd name="T2" fmla="*/ 2147483646 w 227"/>
                <a:gd name="T3" fmla="*/ 2147483646 h 983"/>
                <a:gd name="T4" fmla="*/ 0 w 227"/>
                <a:gd name="T5" fmla="*/ 2147483646 h 983"/>
                <a:gd name="T6" fmla="*/ 2147483646 w 227"/>
                <a:gd name="T7" fmla="*/ 2147483646 h 983"/>
                <a:gd name="T8" fmla="*/ 2147483646 w 227"/>
                <a:gd name="T9" fmla="*/ 2147483646 h 983"/>
                <a:gd name="T10" fmla="*/ 0 60000 65536"/>
                <a:gd name="T11" fmla="*/ 0 60000 65536"/>
                <a:gd name="T12" fmla="*/ 0 60000 65536"/>
                <a:gd name="T13" fmla="*/ 0 60000 65536"/>
                <a:gd name="T14" fmla="*/ 0 60000 65536"/>
                <a:gd name="T15" fmla="*/ 0 w 227"/>
                <a:gd name="T16" fmla="*/ 0 h 983"/>
                <a:gd name="T17" fmla="*/ 227 w 227"/>
                <a:gd name="T18" fmla="*/ 983 h 983"/>
              </a:gdLst>
              <a:ahLst/>
              <a:cxnLst>
                <a:cxn ang="T10">
                  <a:pos x="T0" y="T1"/>
                </a:cxn>
                <a:cxn ang="T11">
                  <a:pos x="T2" y="T3"/>
                </a:cxn>
                <a:cxn ang="T12">
                  <a:pos x="T4" y="T5"/>
                </a:cxn>
                <a:cxn ang="T13">
                  <a:pos x="T6" y="T7"/>
                </a:cxn>
                <a:cxn ang="T14">
                  <a:pos x="T8" y="T9"/>
                </a:cxn>
              </a:cxnLst>
              <a:rect l="T15" t="T16" r="T17" b="T18"/>
              <a:pathLst>
                <a:path w="227" h="983">
                  <a:moveTo>
                    <a:pt x="182" y="885"/>
                  </a:moveTo>
                  <a:cubicBezTo>
                    <a:pt x="129" y="934"/>
                    <a:pt x="76" y="983"/>
                    <a:pt x="46" y="930"/>
                  </a:cubicBezTo>
                  <a:cubicBezTo>
                    <a:pt x="16" y="877"/>
                    <a:pt x="0" y="711"/>
                    <a:pt x="0" y="567"/>
                  </a:cubicBezTo>
                  <a:cubicBezTo>
                    <a:pt x="0" y="423"/>
                    <a:pt x="8" y="136"/>
                    <a:pt x="46" y="68"/>
                  </a:cubicBezTo>
                  <a:cubicBezTo>
                    <a:pt x="84" y="0"/>
                    <a:pt x="155" y="79"/>
                    <a:pt x="227" y="159"/>
                  </a:cubicBezTo>
                </a:path>
              </a:pathLst>
            </a:custGeom>
            <a:noFill/>
            <a:ln w="25400">
              <a:solidFill>
                <a:sysClr val="windowText" lastClr="000000"/>
              </a:solidFill>
              <a:round/>
              <a:headEnd/>
              <a:tailEnd type="stealth" w="lg" len="lg"/>
            </a:ln>
            <a:extLst>
              <a:ext uri="{909E8E84-426E-40DD-AFC4-6F175D3DCCD1}">
                <a14:hiddenFill xmlns:a14="http://schemas.microsoft.com/office/drawing/2010/main">
                  <a:solidFill>
                    <a:srgbClr val="FFFFFF"/>
                  </a:solid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48" name="Rectangle 16">
              <a:extLst>
                <a:ext uri="{FF2B5EF4-FFF2-40B4-BE49-F238E27FC236}">
                  <a16:creationId xmlns:a16="http://schemas.microsoft.com/office/drawing/2014/main" id="{9FAC2AE1-AE7E-4FA3-B182-50AB1590A8CD}"/>
                </a:ext>
              </a:extLst>
            </p:cNvPr>
            <p:cNvSpPr>
              <a:spLocks noChangeArrowheads="1"/>
            </p:cNvSpPr>
            <p:nvPr/>
          </p:nvSpPr>
          <p:spPr bwMode="auto">
            <a:xfrm>
              <a:off x="1582837" y="4673124"/>
              <a:ext cx="514351" cy="325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68580" tIns="34290" rIns="68580" bIns="34290"/>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marL="0" marR="0" lvl="0" indent="0" algn="just" defTabSz="914400" eaLnBrk="0" fontAlgn="base" latinLnBrk="0" hangingPunct="0">
                <a:lnSpc>
                  <a:spcPct val="100000"/>
                </a:lnSpc>
                <a:spcBef>
                  <a:spcPct val="0"/>
                </a:spcBef>
                <a:spcAft>
                  <a:spcPct val="0"/>
                </a:spcAft>
                <a:buClrTx/>
                <a:buSzTx/>
                <a:buFontTx/>
                <a:buNone/>
                <a:tabLst/>
                <a:defRPr/>
              </a:pPr>
              <a:r>
                <a:rPr kumimoji="0" lang="en-US" altLang="zh-CN" sz="1500" b="1" i="1"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B</a:t>
              </a:r>
              <a:r>
                <a:rPr kumimoji="0" lang="en-US" altLang="zh-CN" sz="1500" b="1" i="1" u="none" strike="noStrike" kern="0" cap="none" spc="0" normalizeH="0" baseline="-25000" noProof="0">
                  <a:ln>
                    <a:noFill/>
                  </a:ln>
                  <a:solidFill>
                    <a:srgbClr val="000000"/>
                  </a:solidFill>
                  <a:effectLst/>
                  <a:uLnTx/>
                  <a:uFillTx/>
                  <a:latin typeface="Times New Roman" panose="02020603050405020304" pitchFamily="18" charset="0"/>
                  <a:ea typeface="宋体" panose="02010600030101010101" pitchFamily="2" charset="-122"/>
                </a:rPr>
                <a:t>5</a:t>
              </a:r>
              <a:endParaRPr kumimoji="0" lang="en-US" altLang="zh-CN" sz="1500" b="1" i="1"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grpSp>
    </p:spTree>
    <p:extLst>
      <p:ext uri="{BB962C8B-B14F-4D97-AF65-F5344CB8AC3E}">
        <p14:creationId xmlns:p14="http://schemas.microsoft.com/office/powerpoint/2010/main" val="3964489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p:cTn id="7" dur="500" fill="hold"/>
                                        <p:tgtEl>
                                          <p:spTgt spid="27"/>
                                        </p:tgtEl>
                                        <p:attrNameLst>
                                          <p:attrName>ppt_w</p:attrName>
                                        </p:attrNameLst>
                                      </p:cBhvr>
                                      <p:tavLst>
                                        <p:tav tm="0">
                                          <p:val>
                                            <p:fltVal val="0"/>
                                          </p:val>
                                        </p:tav>
                                        <p:tav tm="100000">
                                          <p:val>
                                            <p:strVal val="#ppt_w"/>
                                          </p:val>
                                        </p:tav>
                                      </p:tavLst>
                                    </p:anim>
                                    <p:anim calcmode="lin" valueType="num">
                                      <p:cBhvr>
                                        <p:cTn id="8" dur="500" fill="hold"/>
                                        <p:tgtEl>
                                          <p:spTgt spid="27"/>
                                        </p:tgtEl>
                                        <p:attrNameLst>
                                          <p:attrName>ppt_h</p:attrName>
                                        </p:attrNameLst>
                                      </p:cBhvr>
                                      <p:tavLst>
                                        <p:tav tm="0">
                                          <p:val>
                                            <p:fltVal val="0"/>
                                          </p:val>
                                        </p:tav>
                                        <p:tav tm="100000">
                                          <p:val>
                                            <p:strVal val="#ppt_h"/>
                                          </p:val>
                                        </p:tav>
                                      </p:tavLst>
                                    </p:anim>
                                    <p:animEffect transition="in" filter="fade">
                                      <p:cBhvr>
                                        <p:cTn id="9" dur="500"/>
                                        <p:tgtEl>
                                          <p:spTgt spid="27"/>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xit" presetSubtype="32" fill="hold" grpId="1" nodeType="clickEffect">
                                  <p:stCondLst>
                                    <p:cond delay="0"/>
                                  </p:stCondLst>
                                  <p:childTnLst>
                                    <p:anim calcmode="lin" valueType="num">
                                      <p:cBhvr>
                                        <p:cTn id="13" dur="500"/>
                                        <p:tgtEl>
                                          <p:spTgt spid="27"/>
                                        </p:tgtEl>
                                        <p:attrNameLst>
                                          <p:attrName>ppt_w</p:attrName>
                                        </p:attrNameLst>
                                      </p:cBhvr>
                                      <p:tavLst>
                                        <p:tav tm="0">
                                          <p:val>
                                            <p:strVal val="ppt_w"/>
                                          </p:val>
                                        </p:tav>
                                        <p:tav tm="100000">
                                          <p:val>
                                            <p:fltVal val="0"/>
                                          </p:val>
                                        </p:tav>
                                      </p:tavLst>
                                    </p:anim>
                                    <p:anim calcmode="lin" valueType="num">
                                      <p:cBhvr>
                                        <p:cTn id="14" dur="500"/>
                                        <p:tgtEl>
                                          <p:spTgt spid="27"/>
                                        </p:tgtEl>
                                        <p:attrNameLst>
                                          <p:attrName>ppt_h</p:attrName>
                                        </p:attrNameLst>
                                      </p:cBhvr>
                                      <p:tavLst>
                                        <p:tav tm="0">
                                          <p:val>
                                            <p:strVal val="ppt_h"/>
                                          </p:val>
                                        </p:tav>
                                        <p:tav tm="100000">
                                          <p:val>
                                            <p:fltVal val="0"/>
                                          </p:val>
                                        </p:tav>
                                      </p:tavLst>
                                    </p:anim>
                                    <p:animEffect transition="out" filter="fade">
                                      <p:cBhvr>
                                        <p:cTn id="15" dur="500"/>
                                        <p:tgtEl>
                                          <p:spTgt spid="27"/>
                                        </p:tgtEl>
                                      </p:cBhvr>
                                    </p:animEffect>
                                    <p:set>
                                      <p:cBhvr>
                                        <p:cTn id="16" dur="1" fill="hold">
                                          <p:stCondLst>
                                            <p:cond delay="499"/>
                                          </p:stCondLst>
                                        </p:cTn>
                                        <p:tgtEl>
                                          <p:spTgt spid="2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7" grpId="1"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9AF99F-B7FC-476F-A8FB-D76F0F703FC8}"/>
              </a:ext>
            </a:extLst>
          </p:cNvPr>
          <p:cNvSpPr>
            <a:spLocks noGrp="1"/>
          </p:cNvSpPr>
          <p:nvPr>
            <p:ph type="title"/>
          </p:nvPr>
        </p:nvSpPr>
        <p:spPr/>
        <p:txBody>
          <a:bodyPr/>
          <a:lstStyle/>
          <a:p>
            <a:r>
              <a:rPr lang="en-US" altLang="zh-CN" dirty="0"/>
              <a:t>10.2.3   </a:t>
            </a:r>
            <a:r>
              <a:rPr lang="zh-CN" altLang="en-US" dirty="0"/>
              <a:t>常用的优化方法</a:t>
            </a:r>
          </a:p>
        </p:txBody>
      </p:sp>
      <p:sp>
        <p:nvSpPr>
          <p:cNvPr id="3" name="内容占位符 2">
            <a:extLst>
              <a:ext uri="{FF2B5EF4-FFF2-40B4-BE49-F238E27FC236}">
                <a16:creationId xmlns:a16="http://schemas.microsoft.com/office/drawing/2014/main" id="{CFF9E689-BEDE-4674-B937-A76C22F1EDF9}"/>
              </a:ext>
            </a:extLst>
          </p:cNvPr>
          <p:cNvSpPr>
            <a:spLocks noGrp="1"/>
          </p:cNvSpPr>
          <p:nvPr>
            <p:ph idx="1"/>
          </p:nvPr>
        </p:nvSpPr>
        <p:spPr/>
        <p:txBody>
          <a:bodyPr/>
          <a:lstStyle/>
          <a:p>
            <a:r>
              <a:rPr lang="zh-CN" altLang="en-US" dirty="0"/>
              <a:t>归纳变量的强度削弱</a:t>
            </a:r>
          </a:p>
        </p:txBody>
      </p:sp>
      <p:sp>
        <p:nvSpPr>
          <p:cNvPr id="5" name="Rectangle 23">
            <a:extLst>
              <a:ext uri="{FF2B5EF4-FFF2-40B4-BE49-F238E27FC236}">
                <a16:creationId xmlns:a16="http://schemas.microsoft.com/office/drawing/2014/main" id="{1397D259-D1D4-4C55-BE2A-34D6B11956DD}"/>
              </a:ext>
            </a:extLst>
          </p:cNvPr>
          <p:cNvSpPr>
            <a:spLocks noChangeArrowheads="1"/>
          </p:cNvSpPr>
          <p:nvPr/>
        </p:nvSpPr>
        <p:spPr bwMode="auto">
          <a:xfrm>
            <a:off x="6710420" y="1488109"/>
            <a:ext cx="1693862" cy="1414463"/>
          </a:xfrm>
          <a:prstGeom prst="rect">
            <a:avLst/>
          </a:prstGeom>
          <a:solidFill>
            <a:schemeClr val="bg1"/>
          </a:solidFill>
          <a:ln w="25400">
            <a:solidFill>
              <a:sysClr val="windowText" lastClr="000000"/>
            </a:solidFill>
            <a:miter lim="800000"/>
            <a:headEnd/>
            <a:tailEnd/>
          </a:ln>
          <a:effectLst>
            <a:outerShdw blurRad="50800" dist="50800" dir="2700000" algn="ctr" rotWithShape="0">
              <a:schemeClr val="tx1">
                <a:alpha val="40000"/>
              </a:schemeClr>
            </a:outerShdw>
          </a:effectLst>
        </p:spPr>
        <p:txBody>
          <a:bodyPr tIns="36000" bIns="0"/>
          <a:lstStyle>
            <a:lvl1pPr>
              <a:defRPr b="1">
                <a:solidFill>
                  <a:schemeClr val="tx1"/>
                </a:solidFill>
                <a:latin typeface="Tahoma" charset="0"/>
                <a:ea typeface="宋体" charset="0"/>
              </a:defRPr>
            </a:lvl1pPr>
            <a:lvl2pPr marL="742950" indent="-285750">
              <a:defRPr b="1">
                <a:solidFill>
                  <a:schemeClr val="tx1"/>
                </a:solidFill>
                <a:latin typeface="Tahoma" charset="0"/>
                <a:ea typeface="宋体" charset="0"/>
              </a:defRPr>
            </a:lvl2pPr>
            <a:lvl3pPr marL="1143000" indent="-228600">
              <a:defRPr b="1">
                <a:solidFill>
                  <a:schemeClr val="tx1"/>
                </a:solidFill>
                <a:latin typeface="Tahoma" charset="0"/>
                <a:ea typeface="宋体" charset="0"/>
              </a:defRPr>
            </a:lvl3pPr>
            <a:lvl4pPr marL="1600200" indent="-228600">
              <a:defRPr b="1">
                <a:solidFill>
                  <a:schemeClr val="tx1"/>
                </a:solidFill>
                <a:latin typeface="Tahoma" charset="0"/>
                <a:ea typeface="宋体" charset="0"/>
              </a:defRPr>
            </a:lvl4pPr>
            <a:lvl5pPr marL="2057400" indent="-228600">
              <a:defRPr b="1">
                <a:solidFill>
                  <a:schemeClr val="tx1"/>
                </a:solidFill>
                <a:latin typeface="Tahoma" charset="0"/>
                <a:ea typeface="宋体" charset="0"/>
              </a:defRPr>
            </a:lvl5pPr>
            <a:lvl6pPr marL="2514600" indent="-228600" eaLnBrk="0" fontAlgn="base" hangingPunct="0">
              <a:spcBef>
                <a:spcPct val="0"/>
              </a:spcBef>
              <a:spcAft>
                <a:spcPct val="0"/>
              </a:spcAft>
              <a:defRPr b="1">
                <a:solidFill>
                  <a:schemeClr val="tx1"/>
                </a:solidFill>
                <a:latin typeface="Tahoma" charset="0"/>
                <a:ea typeface="宋体" charset="0"/>
              </a:defRPr>
            </a:lvl6pPr>
            <a:lvl7pPr marL="2971800" indent="-228600" eaLnBrk="0" fontAlgn="base" hangingPunct="0">
              <a:spcBef>
                <a:spcPct val="0"/>
              </a:spcBef>
              <a:spcAft>
                <a:spcPct val="0"/>
              </a:spcAft>
              <a:defRPr b="1">
                <a:solidFill>
                  <a:schemeClr val="tx1"/>
                </a:solidFill>
                <a:latin typeface="Tahoma" charset="0"/>
                <a:ea typeface="宋体" charset="0"/>
              </a:defRPr>
            </a:lvl7pPr>
            <a:lvl8pPr marL="3429000" indent="-228600" eaLnBrk="0" fontAlgn="base" hangingPunct="0">
              <a:spcBef>
                <a:spcPct val="0"/>
              </a:spcBef>
              <a:spcAft>
                <a:spcPct val="0"/>
              </a:spcAft>
              <a:defRPr b="1">
                <a:solidFill>
                  <a:schemeClr val="tx1"/>
                </a:solidFill>
                <a:latin typeface="Tahoma" charset="0"/>
                <a:ea typeface="宋体" charset="0"/>
              </a:defRPr>
            </a:lvl8pPr>
            <a:lvl9pPr marL="3886200" indent="-228600" eaLnBrk="0" fontAlgn="base" hangingPunct="0">
              <a:spcBef>
                <a:spcPct val="0"/>
              </a:spcBef>
              <a:spcAft>
                <a:spcPct val="0"/>
              </a:spcAft>
              <a:defRPr b="1">
                <a:solidFill>
                  <a:schemeClr val="tx1"/>
                </a:solidFill>
                <a:latin typeface="Tahoma" charset="0"/>
                <a:ea typeface="宋体" charset="0"/>
              </a:defRPr>
            </a:lvl9pPr>
          </a:lstStyle>
          <a:p>
            <a:pPr marL="0" marR="0" lvl="0" indent="0" algn="just" defTabSz="914400" eaLnBrk="0" fontAlgn="base" latinLnBrk="0" hangingPunct="0">
              <a:lnSpc>
                <a:spcPts val="1800"/>
              </a:lnSpc>
              <a:spcBef>
                <a:spcPct val="0"/>
              </a:spcBef>
              <a:spcAft>
                <a:spcPct val="0"/>
              </a:spcAft>
              <a:buClrTx/>
              <a:buSzTx/>
              <a:buFontTx/>
              <a:buNone/>
              <a:tabLst/>
              <a:defRPr/>
            </a:pPr>
            <a:r>
              <a:rPr kumimoji="0" lang="en-US" altLang="zh-CN" sz="1800" b="1" i="1" u="none" strike="noStrike" kern="0" cap="none" spc="0" normalizeH="0" baseline="0" noProof="0">
                <a:ln>
                  <a:noFill/>
                </a:ln>
                <a:solidFill>
                  <a:prstClr val="black"/>
                </a:solidFill>
                <a:effectLst/>
                <a:uLnTx/>
                <a:uFillTx/>
                <a:latin typeface="Times New Roman" charset="0"/>
                <a:ea typeface="宋体" charset="0"/>
              </a:rPr>
              <a:t>i</a:t>
            </a:r>
            <a:r>
              <a:rPr kumimoji="0" lang="en-US" altLang="zh-CN" sz="1800" b="1" i="1" u="none" strike="noStrike" kern="0" cap="none" spc="0" normalizeH="0" baseline="0" noProof="0" dirty="0">
                <a:ln>
                  <a:noFill/>
                </a:ln>
                <a:solidFill>
                  <a:prstClr val="black"/>
                </a:solidFill>
                <a:effectLst/>
                <a:uLnTx/>
                <a:uFillTx/>
                <a:latin typeface="Times New Roman" charset="0"/>
                <a:ea typeface="宋体" charset="0"/>
              </a:rPr>
              <a:t> </a:t>
            </a:r>
            <a:r>
              <a:rPr kumimoji="0" lang="en-US" altLang="zh-CN" sz="1800" b="1" i="0" u="none" strike="noStrike" kern="0" cap="none" spc="0" normalizeH="0" baseline="0" noProof="0" dirty="0">
                <a:ln>
                  <a:noFill/>
                </a:ln>
                <a:solidFill>
                  <a:prstClr val="black"/>
                </a:solidFill>
                <a:effectLst/>
                <a:uLnTx/>
                <a:uFillTx/>
                <a:latin typeface="Times New Roman" charset="0"/>
                <a:ea typeface="宋体" charset="0"/>
              </a:rPr>
              <a:t>=</a:t>
            </a:r>
            <a:r>
              <a:rPr kumimoji="0" lang="en-US" altLang="zh-CN" sz="1800" b="1" i="1" u="none" strike="noStrike" kern="0" cap="none" spc="0" normalizeH="0" baseline="0" noProof="0" dirty="0">
                <a:ln>
                  <a:noFill/>
                </a:ln>
                <a:solidFill>
                  <a:prstClr val="black"/>
                </a:solidFill>
                <a:effectLst/>
                <a:uLnTx/>
                <a:uFillTx/>
                <a:latin typeface="Times New Roman" charset="0"/>
                <a:ea typeface="宋体" charset="0"/>
              </a:rPr>
              <a:t> m </a:t>
            </a:r>
            <a:r>
              <a:rPr kumimoji="0" lang="en-US" altLang="zh-CN" sz="1800" b="1" i="0" u="none" strike="noStrike" kern="0" cap="none" spc="0" normalizeH="0" baseline="0" noProof="0" dirty="0">
                <a:ln>
                  <a:noFill/>
                </a:ln>
                <a:solidFill>
                  <a:prstClr val="black"/>
                </a:solidFill>
                <a:effectLst/>
                <a:uLnTx/>
                <a:uFillTx/>
                <a:latin typeface="Times New Roman" charset="0"/>
                <a:ea typeface="宋体" charset="0"/>
                <a:sym typeface="Symbol" charset="2"/>
              </a:rPr>
              <a:t></a:t>
            </a:r>
            <a:r>
              <a:rPr kumimoji="0" lang="en-US" altLang="zh-CN" sz="1800" b="1" i="0" u="none" strike="noStrike" kern="0" cap="none" spc="0" normalizeH="0" baseline="0" noProof="0" dirty="0">
                <a:ln>
                  <a:noFill/>
                </a:ln>
                <a:solidFill>
                  <a:prstClr val="black"/>
                </a:solidFill>
                <a:effectLst/>
                <a:uLnTx/>
                <a:uFillTx/>
                <a:latin typeface="Times New Roman" charset="0"/>
                <a:ea typeface="宋体" charset="0"/>
              </a:rPr>
              <a:t>1</a:t>
            </a:r>
          </a:p>
          <a:p>
            <a:pPr marL="0" marR="0" lvl="0" indent="0" algn="just" defTabSz="914400" eaLnBrk="0" fontAlgn="base" latinLnBrk="0" hangingPunct="0">
              <a:lnSpc>
                <a:spcPts val="18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charset="0"/>
                <a:ea typeface="宋体" charset="0"/>
              </a:rPr>
              <a:t>j</a:t>
            </a:r>
            <a:r>
              <a:rPr kumimoji="0" lang="en-US" altLang="zh-CN" sz="1800" b="1" i="0" u="none" strike="noStrike" kern="0" cap="none" spc="0" normalizeH="0" baseline="0" noProof="0" dirty="0">
                <a:ln>
                  <a:noFill/>
                </a:ln>
                <a:solidFill>
                  <a:prstClr val="black"/>
                </a:solidFill>
                <a:effectLst/>
                <a:uLnTx/>
                <a:uFillTx/>
                <a:latin typeface="Times New Roman" charset="0"/>
                <a:ea typeface="宋体" charset="0"/>
              </a:rPr>
              <a:t> =</a:t>
            </a:r>
            <a:r>
              <a:rPr kumimoji="0" lang="en-US" altLang="zh-CN" sz="1800" b="1" i="1" u="none" strike="noStrike" kern="0" cap="none" spc="0" normalizeH="0" baseline="0" noProof="0" dirty="0">
                <a:ln>
                  <a:noFill/>
                </a:ln>
                <a:solidFill>
                  <a:prstClr val="black"/>
                </a:solidFill>
                <a:effectLst/>
                <a:uLnTx/>
                <a:uFillTx/>
                <a:latin typeface="Times New Roman" charset="0"/>
                <a:ea typeface="宋体" charset="0"/>
              </a:rPr>
              <a:t> n</a:t>
            </a:r>
          </a:p>
          <a:p>
            <a:pPr marL="0" marR="0" lvl="0" indent="0" algn="just" defTabSz="914400" eaLnBrk="0" fontAlgn="base" latinLnBrk="0" hangingPunct="0">
              <a:lnSpc>
                <a:spcPts val="18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charset="0"/>
                <a:ea typeface="宋体" charset="0"/>
              </a:rPr>
              <a:t>t</a:t>
            </a:r>
            <a:r>
              <a:rPr kumimoji="0" lang="en-US" altLang="zh-CN" sz="1800" b="1" i="1" u="none" strike="noStrike" kern="0" cap="none" spc="0" normalizeH="0" baseline="-25000" noProof="0" dirty="0">
                <a:ln>
                  <a:noFill/>
                </a:ln>
                <a:solidFill>
                  <a:prstClr val="black"/>
                </a:solidFill>
                <a:effectLst/>
                <a:uLnTx/>
                <a:uFillTx/>
                <a:latin typeface="Times New Roman" charset="0"/>
                <a:ea typeface="宋体" charset="0"/>
              </a:rPr>
              <a:t>1</a:t>
            </a:r>
            <a:r>
              <a:rPr kumimoji="0" lang="en-US" altLang="zh-CN" sz="1800" b="1" i="0" u="none" strike="noStrike" kern="0" cap="none" spc="0" normalizeH="0" baseline="0" noProof="0" dirty="0">
                <a:ln>
                  <a:noFill/>
                </a:ln>
                <a:solidFill>
                  <a:prstClr val="black"/>
                </a:solidFill>
                <a:effectLst/>
                <a:uLnTx/>
                <a:uFillTx/>
                <a:latin typeface="Times New Roman" charset="0"/>
                <a:ea typeface="宋体" charset="0"/>
              </a:rPr>
              <a:t> = 4 * </a:t>
            </a:r>
            <a:r>
              <a:rPr kumimoji="0" lang="en-US" altLang="zh-CN" sz="1800" b="1" i="1" u="none" strike="noStrike" kern="0" cap="none" spc="0" normalizeH="0" baseline="0" noProof="0" dirty="0">
                <a:ln>
                  <a:noFill/>
                </a:ln>
                <a:solidFill>
                  <a:prstClr val="black"/>
                </a:solidFill>
                <a:effectLst/>
                <a:uLnTx/>
                <a:uFillTx/>
                <a:latin typeface="Times New Roman" charset="0"/>
                <a:ea typeface="宋体" charset="0"/>
              </a:rPr>
              <a:t>n</a:t>
            </a:r>
          </a:p>
          <a:p>
            <a:pPr marL="0" marR="0" lvl="0" indent="0" algn="just" defTabSz="914400" eaLnBrk="0" fontAlgn="base" latinLnBrk="0" hangingPunct="0">
              <a:lnSpc>
                <a:spcPts val="18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charset="0"/>
                <a:ea typeface="宋体" charset="0"/>
              </a:rPr>
              <a:t>v</a:t>
            </a:r>
            <a:r>
              <a:rPr kumimoji="0" lang="en-US" altLang="zh-CN" sz="1800" b="1" i="0" u="none" strike="noStrike" kern="0" cap="none" spc="0" normalizeH="0" baseline="0" noProof="0" dirty="0">
                <a:ln>
                  <a:noFill/>
                </a:ln>
                <a:solidFill>
                  <a:prstClr val="black"/>
                </a:solidFill>
                <a:effectLst/>
                <a:uLnTx/>
                <a:uFillTx/>
                <a:latin typeface="Times New Roman" charset="0"/>
                <a:ea typeface="宋体" charset="0"/>
              </a:rPr>
              <a:t> = </a:t>
            </a:r>
            <a:r>
              <a:rPr kumimoji="0" lang="en-US" altLang="zh-CN" sz="1800" b="1" i="1" u="none" strike="noStrike" kern="0" cap="none" spc="0" normalizeH="0" baseline="0" noProof="0" dirty="0">
                <a:ln>
                  <a:noFill/>
                </a:ln>
                <a:solidFill>
                  <a:prstClr val="black"/>
                </a:solidFill>
                <a:effectLst/>
                <a:uLnTx/>
                <a:uFillTx/>
                <a:latin typeface="Times New Roman" charset="0"/>
                <a:ea typeface="宋体" charset="0"/>
              </a:rPr>
              <a:t>a</a:t>
            </a:r>
            <a:r>
              <a:rPr kumimoji="0" lang="en-US" altLang="zh-CN" sz="1800" b="1" i="0" u="none" strike="noStrike" kern="0" cap="none" spc="0" normalizeH="0" baseline="0" noProof="0" dirty="0">
                <a:ln>
                  <a:noFill/>
                </a:ln>
                <a:solidFill>
                  <a:prstClr val="black"/>
                </a:solidFill>
                <a:effectLst/>
                <a:uLnTx/>
                <a:uFillTx/>
                <a:latin typeface="Times New Roman" charset="0"/>
                <a:ea typeface="宋体" charset="0"/>
              </a:rPr>
              <a:t>[</a:t>
            </a:r>
            <a:r>
              <a:rPr kumimoji="0" lang="en-US" altLang="zh-CN" sz="1800" b="1" i="1" u="none" strike="noStrike" kern="0" cap="none" spc="0" normalizeH="0" baseline="0" noProof="0" dirty="0">
                <a:ln>
                  <a:noFill/>
                </a:ln>
                <a:solidFill>
                  <a:prstClr val="black"/>
                </a:solidFill>
                <a:effectLst/>
                <a:uLnTx/>
                <a:uFillTx/>
                <a:latin typeface="Times New Roman" charset="0"/>
                <a:ea typeface="宋体" charset="0"/>
              </a:rPr>
              <a:t>t</a:t>
            </a:r>
            <a:r>
              <a:rPr kumimoji="0" lang="en-US" altLang="zh-CN" sz="1800" b="1" i="1" u="none" strike="noStrike" kern="0" cap="none" spc="0" normalizeH="0" baseline="-25000" noProof="0" dirty="0">
                <a:ln>
                  <a:noFill/>
                </a:ln>
                <a:solidFill>
                  <a:prstClr val="black"/>
                </a:solidFill>
                <a:effectLst/>
                <a:uLnTx/>
                <a:uFillTx/>
                <a:latin typeface="Times New Roman" charset="0"/>
                <a:ea typeface="宋体" charset="0"/>
              </a:rPr>
              <a:t>1</a:t>
            </a:r>
            <a:r>
              <a:rPr kumimoji="0" lang="en-US" altLang="zh-CN" sz="1800" b="1" i="0" u="none" strike="noStrike" kern="0" cap="none" spc="0" normalizeH="0" baseline="0" noProof="0" dirty="0">
                <a:ln>
                  <a:noFill/>
                </a:ln>
                <a:solidFill>
                  <a:prstClr val="black"/>
                </a:solidFill>
                <a:effectLst/>
                <a:uLnTx/>
                <a:uFillTx/>
                <a:latin typeface="Times New Roman" charset="0"/>
                <a:ea typeface="宋体" charset="0"/>
              </a:rPr>
              <a:t>]</a:t>
            </a:r>
          </a:p>
          <a:p>
            <a:pPr marL="0" marR="0" lvl="0" indent="0" algn="just" defTabSz="914400" eaLnBrk="0" fontAlgn="base" latinLnBrk="0" hangingPunct="0">
              <a:lnSpc>
                <a:spcPts val="18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srgbClr val="FF0000"/>
                </a:solidFill>
                <a:effectLst/>
                <a:uLnTx/>
                <a:uFillTx/>
                <a:latin typeface="Times New Roman" charset="0"/>
                <a:ea typeface="宋体" charset="0"/>
              </a:rPr>
              <a:t>t</a:t>
            </a:r>
            <a:r>
              <a:rPr kumimoji="0" lang="en-US" altLang="zh-CN" sz="1800" b="1" i="1" u="none" strike="noStrike" kern="0" cap="none" spc="0" normalizeH="0" baseline="-25000" noProof="0" dirty="0">
                <a:ln>
                  <a:noFill/>
                </a:ln>
                <a:solidFill>
                  <a:srgbClr val="FF0000"/>
                </a:solidFill>
                <a:effectLst/>
                <a:uLnTx/>
                <a:uFillTx/>
                <a:latin typeface="Times New Roman" charset="0"/>
                <a:ea typeface="宋体" charset="0"/>
              </a:rPr>
              <a:t>2</a:t>
            </a:r>
            <a:r>
              <a:rPr kumimoji="0" lang="en-US" altLang="zh-CN" sz="1800" b="1" i="0" u="none" strike="noStrike" kern="0" cap="none" spc="0" normalizeH="0" baseline="0" noProof="0" dirty="0">
                <a:ln>
                  <a:noFill/>
                </a:ln>
                <a:solidFill>
                  <a:srgbClr val="FF0000"/>
                </a:solidFill>
                <a:effectLst/>
                <a:uLnTx/>
                <a:uFillTx/>
                <a:latin typeface="Times New Roman" charset="0"/>
                <a:ea typeface="宋体" charset="0"/>
              </a:rPr>
              <a:t> = 4 * </a:t>
            </a:r>
            <a:r>
              <a:rPr kumimoji="0" lang="en-US" altLang="zh-CN" sz="1800" b="1" i="1" u="none" strike="noStrike" kern="0" cap="none" spc="0" normalizeH="0" baseline="0" noProof="0">
                <a:ln>
                  <a:noFill/>
                </a:ln>
                <a:solidFill>
                  <a:srgbClr val="FF0000"/>
                </a:solidFill>
                <a:effectLst/>
                <a:uLnTx/>
                <a:uFillTx/>
                <a:latin typeface="Times New Roman" charset="0"/>
                <a:ea typeface="宋体" charset="0"/>
              </a:rPr>
              <a:t>i</a:t>
            </a:r>
            <a:endParaRPr kumimoji="0" lang="en-US" altLang="zh-CN" sz="1800" b="1" i="1" u="none" strike="noStrike" kern="0" cap="none" spc="0" normalizeH="0" baseline="0" noProof="0" dirty="0">
              <a:ln>
                <a:noFill/>
              </a:ln>
              <a:solidFill>
                <a:srgbClr val="FF0000"/>
              </a:solidFill>
              <a:effectLst/>
              <a:uLnTx/>
              <a:uFillTx/>
              <a:latin typeface="Times New Roman" charset="0"/>
              <a:ea typeface="宋体" charset="0"/>
            </a:endParaRPr>
          </a:p>
          <a:p>
            <a:pPr marL="0" marR="0" lvl="0" indent="0" algn="just" defTabSz="914400" eaLnBrk="0" fontAlgn="base" latinLnBrk="0" hangingPunct="0">
              <a:lnSpc>
                <a:spcPts val="18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srgbClr val="FF0000"/>
                </a:solidFill>
                <a:effectLst/>
                <a:uLnTx/>
                <a:uFillTx/>
                <a:latin typeface="Times New Roman" charset="0"/>
                <a:ea typeface="宋体" charset="0"/>
              </a:rPr>
              <a:t>t</a:t>
            </a:r>
            <a:r>
              <a:rPr kumimoji="0" lang="en-US" altLang="zh-CN" sz="1800" b="1" i="1" u="none" strike="noStrike" kern="0" cap="none" spc="0" normalizeH="0" baseline="-25000" noProof="0" dirty="0">
                <a:ln>
                  <a:noFill/>
                </a:ln>
                <a:solidFill>
                  <a:srgbClr val="FF0000"/>
                </a:solidFill>
                <a:effectLst/>
                <a:uLnTx/>
                <a:uFillTx/>
                <a:latin typeface="Times New Roman" charset="0"/>
                <a:ea typeface="宋体" charset="0"/>
              </a:rPr>
              <a:t>4</a:t>
            </a:r>
            <a:r>
              <a:rPr kumimoji="0" lang="en-US" altLang="zh-CN" sz="1800" b="1" i="1" u="none" strike="noStrike" kern="0" cap="none" spc="0" normalizeH="0" baseline="0" noProof="0" dirty="0">
                <a:ln>
                  <a:noFill/>
                </a:ln>
                <a:solidFill>
                  <a:srgbClr val="FF0000"/>
                </a:solidFill>
                <a:effectLst/>
                <a:uLnTx/>
                <a:uFillTx/>
                <a:latin typeface="Times New Roman" charset="0"/>
                <a:ea typeface="宋体" charset="0"/>
              </a:rPr>
              <a:t> </a:t>
            </a:r>
            <a:r>
              <a:rPr kumimoji="0" lang="en-US" altLang="zh-CN" sz="1800" b="1" i="0" u="none" strike="noStrike" kern="0" cap="none" spc="0" normalizeH="0" baseline="0" noProof="0" dirty="0">
                <a:ln>
                  <a:noFill/>
                </a:ln>
                <a:solidFill>
                  <a:srgbClr val="FF0000"/>
                </a:solidFill>
                <a:effectLst/>
                <a:uLnTx/>
                <a:uFillTx/>
                <a:latin typeface="Times New Roman" charset="0"/>
                <a:ea typeface="宋体" charset="0"/>
              </a:rPr>
              <a:t>= 4 *</a:t>
            </a:r>
            <a:r>
              <a:rPr kumimoji="0" lang="en-US" altLang="zh-CN" sz="1800" b="1" i="1" u="none" strike="noStrike" kern="0" cap="none" spc="0" normalizeH="0" baseline="0" noProof="0" dirty="0">
                <a:ln>
                  <a:noFill/>
                </a:ln>
                <a:solidFill>
                  <a:srgbClr val="FF0000"/>
                </a:solidFill>
                <a:effectLst/>
                <a:uLnTx/>
                <a:uFillTx/>
                <a:latin typeface="Times New Roman" charset="0"/>
                <a:ea typeface="宋体" charset="0"/>
              </a:rPr>
              <a:t> j</a:t>
            </a:r>
          </a:p>
        </p:txBody>
      </p:sp>
      <p:grpSp>
        <p:nvGrpSpPr>
          <p:cNvPr id="6" name="组合 5">
            <a:extLst>
              <a:ext uri="{FF2B5EF4-FFF2-40B4-BE49-F238E27FC236}">
                <a16:creationId xmlns:a16="http://schemas.microsoft.com/office/drawing/2014/main" id="{F531AA04-EF79-48B1-AA1F-1A56059A8402}"/>
              </a:ext>
            </a:extLst>
          </p:cNvPr>
          <p:cNvGrpSpPr>
            <a:grpSpLocks/>
          </p:cNvGrpSpPr>
          <p:nvPr/>
        </p:nvGrpSpPr>
        <p:grpSpPr bwMode="auto">
          <a:xfrm>
            <a:off x="5314372" y="1896097"/>
            <a:ext cx="3692525" cy="4592637"/>
            <a:chOff x="4140200" y="550877"/>
            <a:chExt cx="3692525" cy="4592624"/>
          </a:xfrm>
        </p:grpSpPr>
        <p:sp>
          <p:nvSpPr>
            <p:cNvPr id="7" name="Freeform 42">
              <a:extLst>
                <a:ext uri="{FF2B5EF4-FFF2-40B4-BE49-F238E27FC236}">
                  <a16:creationId xmlns:a16="http://schemas.microsoft.com/office/drawing/2014/main" id="{12917FC4-E680-44E4-873D-85E3087C7BB2}"/>
                </a:ext>
              </a:extLst>
            </p:cNvPr>
            <p:cNvSpPr>
              <a:spLocks/>
            </p:cNvSpPr>
            <p:nvPr/>
          </p:nvSpPr>
          <p:spPr bwMode="auto">
            <a:xfrm>
              <a:off x="4969111" y="1214438"/>
              <a:ext cx="746116" cy="3929063"/>
            </a:xfrm>
            <a:custGeom>
              <a:avLst/>
              <a:gdLst>
                <a:gd name="T0" fmla="*/ 2147483646 w 627"/>
                <a:gd name="T1" fmla="*/ 2147483646 h 3190"/>
                <a:gd name="T2" fmla="*/ 2147483646 w 627"/>
                <a:gd name="T3" fmla="*/ 2147483646 h 3190"/>
                <a:gd name="T4" fmla="*/ 2147483646 w 627"/>
                <a:gd name="T5" fmla="*/ 2147483646 h 3190"/>
                <a:gd name="T6" fmla="*/ 2147483646 w 627"/>
                <a:gd name="T7" fmla="*/ 2147483646 h 3190"/>
                <a:gd name="T8" fmla="*/ 2147483646 w 627"/>
                <a:gd name="T9" fmla="*/ 2147483646 h 3190"/>
                <a:gd name="T10" fmla="*/ 0 60000 65536"/>
                <a:gd name="T11" fmla="*/ 0 60000 65536"/>
                <a:gd name="T12" fmla="*/ 0 60000 65536"/>
                <a:gd name="T13" fmla="*/ 0 60000 65536"/>
                <a:gd name="T14" fmla="*/ 0 60000 65536"/>
                <a:gd name="T15" fmla="*/ 0 w 627"/>
                <a:gd name="T16" fmla="*/ 0 h 3190"/>
                <a:gd name="T17" fmla="*/ 627 w 627"/>
                <a:gd name="T18" fmla="*/ 3190 h 3190"/>
              </a:gdLst>
              <a:ahLst/>
              <a:cxnLst>
                <a:cxn ang="T10">
                  <a:pos x="T0" y="T1"/>
                </a:cxn>
                <a:cxn ang="T11">
                  <a:pos x="T2" y="T3"/>
                </a:cxn>
                <a:cxn ang="T12">
                  <a:pos x="T4" y="T5"/>
                </a:cxn>
                <a:cxn ang="T13">
                  <a:pos x="T6" y="T7"/>
                </a:cxn>
                <a:cxn ang="T14">
                  <a:pos x="T8" y="T9"/>
                </a:cxn>
              </a:cxnLst>
              <a:rect l="T15" t="T16" r="T17" b="T18"/>
              <a:pathLst>
                <a:path w="627" h="3190">
                  <a:moveTo>
                    <a:pt x="491" y="2994"/>
                  </a:moveTo>
                  <a:cubicBezTo>
                    <a:pt x="430" y="3092"/>
                    <a:pt x="369" y="3190"/>
                    <a:pt x="309" y="3130"/>
                  </a:cubicBezTo>
                  <a:cubicBezTo>
                    <a:pt x="249" y="3070"/>
                    <a:pt x="166" y="3092"/>
                    <a:pt x="128" y="2631"/>
                  </a:cubicBezTo>
                  <a:cubicBezTo>
                    <a:pt x="90" y="2170"/>
                    <a:pt x="0" y="726"/>
                    <a:pt x="83" y="363"/>
                  </a:cubicBezTo>
                  <a:cubicBezTo>
                    <a:pt x="166" y="0"/>
                    <a:pt x="396" y="227"/>
                    <a:pt x="627" y="454"/>
                  </a:cubicBezTo>
                </a:path>
              </a:pathLst>
            </a:custGeom>
            <a:noFill/>
            <a:ln w="25400">
              <a:solidFill>
                <a:sysClr val="windowText" lastClr="000000"/>
              </a:solidFill>
              <a:round/>
              <a:headEnd/>
              <a:tailEnd type="stealth" w="lg" len="lg"/>
            </a:ln>
            <a:extLst>
              <a:ext uri="{909E8E84-426E-40DD-AFC4-6F175D3DCCD1}">
                <a14:hiddenFill xmlns:a14="http://schemas.microsoft.com/office/drawing/2010/main">
                  <a:solidFill>
                    <a:srgbClr val="FFFFFF"/>
                  </a:solid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8" name="AutoShape 8">
              <a:extLst>
                <a:ext uri="{FF2B5EF4-FFF2-40B4-BE49-F238E27FC236}">
                  <a16:creationId xmlns:a16="http://schemas.microsoft.com/office/drawing/2014/main" id="{6F8443C9-558C-4C9F-845B-DD49DF2F72BA}"/>
                </a:ext>
              </a:extLst>
            </p:cNvPr>
            <p:cNvSpPr>
              <a:spLocks noChangeArrowheads="1"/>
            </p:cNvSpPr>
            <p:nvPr/>
          </p:nvSpPr>
          <p:spPr bwMode="auto">
            <a:xfrm>
              <a:off x="4140200" y="2232034"/>
              <a:ext cx="593725" cy="268287"/>
            </a:xfrm>
            <a:prstGeom prst="rightArrow">
              <a:avLst>
                <a:gd name="adj1" fmla="val 50000"/>
                <a:gd name="adj2" fmla="val 55326"/>
              </a:avLst>
            </a:prstGeom>
            <a:solidFill>
              <a:srgbClr val="FFFFFF"/>
            </a:solidFill>
            <a:ln w="9525">
              <a:solidFill>
                <a:sysClr val="windowText" lastClr="000000"/>
              </a:solidFill>
              <a:miter lim="800000"/>
              <a:headEnd/>
              <a:tailEnd/>
            </a:ln>
            <a:effectLst>
              <a:outerShdw blurRad="50800" dist="50800" dir="2700000" algn="ctr" rotWithShape="0">
                <a:schemeClr val="tx1">
                  <a:alpha val="40000"/>
                </a:schemeClr>
              </a:outerShdw>
            </a:effectLst>
          </p:spPr>
          <p:txBody>
            <a:bodyPr wrap="none" lIns="68580" tIns="34290" rIns="68580" bIns="34290" anchor="ctr"/>
            <a:lstStyle>
              <a:lvl1pPr>
                <a:defRPr b="1">
                  <a:solidFill>
                    <a:schemeClr val="tx1"/>
                  </a:solidFill>
                  <a:latin typeface="Tahoma" charset="0"/>
                  <a:ea typeface="宋体" charset="0"/>
                </a:defRPr>
              </a:lvl1pPr>
              <a:lvl2pPr marL="742950" indent="-285750">
                <a:defRPr b="1">
                  <a:solidFill>
                    <a:schemeClr val="tx1"/>
                  </a:solidFill>
                  <a:latin typeface="Tahoma" charset="0"/>
                  <a:ea typeface="宋体" charset="0"/>
                </a:defRPr>
              </a:lvl2pPr>
              <a:lvl3pPr marL="1143000" indent="-228600">
                <a:defRPr b="1">
                  <a:solidFill>
                    <a:schemeClr val="tx1"/>
                  </a:solidFill>
                  <a:latin typeface="Tahoma" charset="0"/>
                  <a:ea typeface="宋体" charset="0"/>
                </a:defRPr>
              </a:lvl3pPr>
              <a:lvl4pPr marL="1600200" indent="-228600">
                <a:defRPr b="1">
                  <a:solidFill>
                    <a:schemeClr val="tx1"/>
                  </a:solidFill>
                  <a:latin typeface="Tahoma" charset="0"/>
                  <a:ea typeface="宋体" charset="0"/>
                </a:defRPr>
              </a:lvl4pPr>
              <a:lvl5pPr marL="2057400" indent="-228600">
                <a:defRPr b="1">
                  <a:solidFill>
                    <a:schemeClr val="tx1"/>
                  </a:solidFill>
                  <a:latin typeface="Tahoma" charset="0"/>
                  <a:ea typeface="宋体" charset="0"/>
                </a:defRPr>
              </a:lvl5pPr>
              <a:lvl6pPr marL="2514600" indent="-228600" eaLnBrk="0" fontAlgn="base" hangingPunct="0">
                <a:spcBef>
                  <a:spcPct val="0"/>
                </a:spcBef>
                <a:spcAft>
                  <a:spcPct val="0"/>
                </a:spcAft>
                <a:defRPr b="1">
                  <a:solidFill>
                    <a:schemeClr val="tx1"/>
                  </a:solidFill>
                  <a:latin typeface="Tahoma" charset="0"/>
                  <a:ea typeface="宋体" charset="0"/>
                </a:defRPr>
              </a:lvl6pPr>
              <a:lvl7pPr marL="2971800" indent="-228600" eaLnBrk="0" fontAlgn="base" hangingPunct="0">
                <a:spcBef>
                  <a:spcPct val="0"/>
                </a:spcBef>
                <a:spcAft>
                  <a:spcPct val="0"/>
                </a:spcAft>
                <a:defRPr b="1">
                  <a:solidFill>
                    <a:schemeClr val="tx1"/>
                  </a:solidFill>
                  <a:latin typeface="Tahoma" charset="0"/>
                  <a:ea typeface="宋体" charset="0"/>
                </a:defRPr>
              </a:lvl7pPr>
              <a:lvl8pPr marL="3429000" indent="-228600" eaLnBrk="0" fontAlgn="base" hangingPunct="0">
                <a:spcBef>
                  <a:spcPct val="0"/>
                </a:spcBef>
                <a:spcAft>
                  <a:spcPct val="0"/>
                </a:spcAft>
                <a:defRPr b="1">
                  <a:solidFill>
                    <a:schemeClr val="tx1"/>
                  </a:solidFill>
                  <a:latin typeface="Tahoma" charset="0"/>
                  <a:ea typeface="宋体" charset="0"/>
                </a:defRPr>
              </a:lvl8pPr>
              <a:lvl9pPr marL="3886200" indent="-228600" eaLnBrk="0" fontAlgn="base" hangingPunct="0">
                <a:spcBef>
                  <a:spcPct val="0"/>
                </a:spcBef>
                <a:spcAft>
                  <a:spcPct val="0"/>
                </a:spcAft>
                <a:defRPr b="1">
                  <a:solidFill>
                    <a:schemeClr val="tx1"/>
                  </a:solidFill>
                  <a:latin typeface="Tahoma" charset="0"/>
                  <a:ea typeface="宋体" charset="0"/>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charset="0"/>
                <a:ea typeface="楷体_GB2312" charset="0"/>
                <a:cs typeface="楷体_GB2312" charset="0"/>
              </a:endParaRPr>
            </a:p>
          </p:txBody>
        </p:sp>
        <p:sp>
          <p:nvSpPr>
            <p:cNvPr id="9" name="Freeform 40">
              <a:extLst>
                <a:ext uri="{FF2B5EF4-FFF2-40B4-BE49-F238E27FC236}">
                  <a16:creationId xmlns:a16="http://schemas.microsoft.com/office/drawing/2014/main" id="{29FB407D-B89D-4363-8E5C-07178DA8CB06}"/>
                </a:ext>
              </a:extLst>
            </p:cNvPr>
            <p:cNvSpPr>
              <a:spLocks/>
            </p:cNvSpPr>
            <p:nvPr/>
          </p:nvSpPr>
          <p:spPr bwMode="auto">
            <a:xfrm>
              <a:off x="5218143" y="1643063"/>
              <a:ext cx="385758" cy="1357313"/>
            </a:xfrm>
            <a:custGeom>
              <a:avLst/>
              <a:gdLst>
                <a:gd name="T0" fmla="*/ 2147483646 w 325"/>
                <a:gd name="T1" fmla="*/ 2147483646 h 983"/>
                <a:gd name="T2" fmla="*/ 2147483646 w 325"/>
                <a:gd name="T3" fmla="*/ 2147483646 h 983"/>
                <a:gd name="T4" fmla="*/ 2147483646 w 325"/>
                <a:gd name="T5" fmla="*/ 2147483646 h 983"/>
                <a:gd name="T6" fmla="*/ 2147483646 w 325"/>
                <a:gd name="T7" fmla="*/ 2147483646 h 983"/>
                <a:gd name="T8" fmla="*/ 2147483646 w 325"/>
                <a:gd name="T9" fmla="*/ 2147483646 h 983"/>
                <a:gd name="T10" fmla="*/ 0 60000 65536"/>
                <a:gd name="T11" fmla="*/ 0 60000 65536"/>
                <a:gd name="T12" fmla="*/ 0 60000 65536"/>
                <a:gd name="T13" fmla="*/ 0 60000 65536"/>
                <a:gd name="T14" fmla="*/ 0 60000 65536"/>
                <a:gd name="T15" fmla="*/ 0 w 325"/>
                <a:gd name="T16" fmla="*/ 0 h 983"/>
                <a:gd name="T17" fmla="*/ 325 w 325"/>
                <a:gd name="T18" fmla="*/ 983 h 983"/>
              </a:gdLst>
              <a:ahLst/>
              <a:cxnLst>
                <a:cxn ang="T10">
                  <a:pos x="T0" y="T1"/>
                </a:cxn>
                <a:cxn ang="T11">
                  <a:pos x="T2" y="T3"/>
                </a:cxn>
                <a:cxn ang="T12">
                  <a:pos x="T4" y="T5"/>
                </a:cxn>
                <a:cxn ang="T13">
                  <a:pos x="T6" y="T7"/>
                </a:cxn>
                <a:cxn ang="T14">
                  <a:pos x="T8" y="T9"/>
                </a:cxn>
              </a:cxnLst>
              <a:rect l="T15" t="T16" r="T17" b="T18"/>
              <a:pathLst>
                <a:path w="325" h="983">
                  <a:moveTo>
                    <a:pt x="325" y="847"/>
                  </a:moveTo>
                  <a:cubicBezTo>
                    <a:pt x="215" y="915"/>
                    <a:pt x="106" y="983"/>
                    <a:pt x="53" y="938"/>
                  </a:cubicBezTo>
                  <a:cubicBezTo>
                    <a:pt x="0" y="893"/>
                    <a:pt x="1" y="719"/>
                    <a:pt x="8" y="575"/>
                  </a:cubicBezTo>
                  <a:cubicBezTo>
                    <a:pt x="15" y="431"/>
                    <a:pt x="53" y="152"/>
                    <a:pt x="98" y="76"/>
                  </a:cubicBezTo>
                  <a:cubicBezTo>
                    <a:pt x="143" y="0"/>
                    <a:pt x="211" y="60"/>
                    <a:pt x="280" y="121"/>
                  </a:cubicBezTo>
                </a:path>
              </a:pathLst>
            </a:custGeom>
            <a:noFill/>
            <a:ln w="25400">
              <a:solidFill>
                <a:sysClr val="windowText" lastClr="000000"/>
              </a:solidFill>
              <a:round/>
              <a:headEnd/>
              <a:tailEnd type="stealth" w="lg" len="lg"/>
            </a:ln>
            <a:extLst>
              <a:ext uri="{909E8E84-426E-40DD-AFC4-6F175D3DCCD1}">
                <a14:hiddenFill xmlns:a14="http://schemas.microsoft.com/office/drawing/2010/main">
                  <a:solidFill>
                    <a:srgbClr val="FFFFFF"/>
                  </a:solid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10" name="Rectangle 24">
              <a:extLst>
                <a:ext uri="{FF2B5EF4-FFF2-40B4-BE49-F238E27FC236}">
                  <a16:creationId xmlns:a16="http://schemas.microsoft.com/office/drawing/2014/main" id="{2D05BAA6-4589-4D41-8060-CCF4FE6AE7B8}"/>
                </a:ext>
              </a:extLst>
            </p:cNvPr>
            <p:cNvSpPr>
              <a:spLocks noChangeArrowheads="1"/>
            </p:cNvSpPr>
            <p:nvPr/>
          </p:nvSpPr>
          <p:spPr bwMode="auto">
            <a:xfrm>
              <a:off x="5505450" y="1797060"/>
              <a:ext cx="1711325" cy="1060447"/>
            </a:xfrm>
            <a:prstGeom prst="rect">
              <a:avLst/>
            </a:prstGeom>
            <a:solidFill>
              <a:schemeClr val="bg1"/>
            </a:solidFill>
            <a:ln w="25400">
              <a:solidFill>
                <a:sysClr val="windowText" lastClr="000000"/>
              </a:solidFill>
              <a:miter lim="800000"/>
              <a:headEnd/>
              <a:tailEnd/>
            </a:ln>
            <a:effectLst>
              <a:outerShdw blurRad="50800" dist="50800" dir="2700000" algn="ctr" rotWithShape="0">
                <a:schemeClr val="tx1">
                  <a:alpha val="40000"/>
                </a:schemeClr>
              </a:outerShdw>
            </a:effectLst>
          </p:spPr>
          <p:txBody>
            <a:bodyPr tIns="72000" bIns="0"/>
            <a:lstStyle>
              <a:lvl1pPr>
                <a:defRPr b="1">
                  <a:solidFill>
                    <a:schemeClr val="tx1"/>
                  </a:solidFill>
                  <a:latin typeface="Tahoma" charset="0"/>
                  <a:ea typeface="宋体" charset="0"/>
                </a:defRPr>
              </a:lvl1pPr>
              <a:lvl2pPr marL="742950" indent="-285750">
                <a:defRPr b="1">
                  <a:solidFill>
                    <a:schemeClr val="tx1"/>
                  </a:solidFill>
                  <a:latin typeface="Tahoma" charset="0"/>
                  <a:ea typeface="宋体" charset="0"/>
                </a:defRPr>
              </a:lvl2pPr>
              <a:lvl3pPr marL="1143000" indent="-228600">
                <a:defRPr b="1">
                  <a:solidFill>
                    <a:schemeClr val="tx1"/>
                  </a:solidFill>
                  <a:latin typeface="Tahoma" charset="0"/>
                  <a:ea typeface="宋体" charset="0"/>
                </a:defRPr>
              </a:lvl3pPr>
              <a:lvl4pPr marL="1600200" indent="-228600">
                <a:defRPr b="1">
                  <a:solidFill>
                    <a:schemeClr val="tx1"/>
                  </a:solidFill>
                  <a:latin typeface="Tahoma" charset="0"/>
                  <a:ea typeface="宋体" charset="0"/>
                </a:defRPr>
              </a:lvl4pPr>
              <a:lvl5pPr marL="2057400" indent="-228600">
                <a:defRPr b="1">
                  <a:solidFill>
                    <a:schemeClr val="tx1"/>
                  </a:solidFill>
                  <a:latin typeface="Tahoma" charset="0"/>
                  <a:ea typeface="宋体" charset="0"/>
                </a:defRPr>
              </a:lvl5pPr>
              <a:lvl6pPr marL="2514600" indent="-228600" eaLnBrk="0" fontAlgn="base" hangingPunct="0">
                <a:spcBef>
                  <a:spcPct val="0"/>
                </a:spcBef>
                <a:spcAft>
                  <a:spcPct val="0"/>
                </a:spcAft>
                <a:defRPr b="1">
                  <a:solidFill>
                    <a:schemeClr val="tx1"/>
                  </a:solidFill>
                  <a:latin typeface="Tahoma" charset="0"/>
                  <a:ea typeface="宋体" charset="0"/>
                </a:defRPr>
              </a:lvl6pPr>
              <a:lvl7pPr marL="2971800" indent="-228600" eaLnBrk="0" fontAlgn="base" hangingPunct="0">
                <a:spcBef>
                  <a:spcPct val="0"/>
                </a:spcBef>
                <a:spcAft>
                  <a:spcPct val="0"/>
                </a:spcAft>
                <a:defRPr b="1">
                  <a:solidFill>
                    <a:schemeClr val="tx1"/>
                  </a:solidFill>
                  <a:latin typeface="Tahoma" charset="0"/>
                  <a:ea typeface="宋体" charset="0"/>
                </a:defRPr>
              </a:lvl7pPr>
              <a:lvl8pPr marL="3429000" indent="-228600" eaLnBrk="0" fontAlgn="base" hangingPunct="0">
                <a:spcBef>
                  <a:spcPct val="0"/>
                </a:spcBef>
                <a:spcAft>
                  <a:spcPct val="0"/>
                </a:spcAft>
                <a:defRPr b="1">
                  <a:solidFill>
                    <a:schemeClr val="tx1"/>
                  </a:solidFill>
                  <a:latin typeface="Tahoma" charset="0"/>
                  <a:ea typeface="宋体" charset="0"/>
                </a:defRPr>
              </a:lvl8pPr>
              <a:lvl9pPr marL="3886200" indent="-228600" eaLnBrk="0" fontAlgn="base" hangingPunct="0">
                <a:spcBef>
                  <a:spcPct val="0"/>
                </a:spcBef>
                <a:spcAft>
                  <a:spcPct val="0"/>
                </a:spcAft>
                <a:defRPr b="1">
                  <a:solidFill>
                    <a:schemeClr val="tx1"/>
                  </a:solidFill>
                  <a:latin typeface="Tahoma" charset="0"/>
                  <a:ea typeface="宋体" charset="0"/>
                </a:defRPr>
              </a:lvl9pPr>
            </a:lstStyle>
            <a:p>
              <a:pPr marL="0" marR="0" lvl="0" indent="0" algn="just" defTabSz="914400" eaLnBrk="0" fontAlgn="base" latinLnBrk="0" hangingPunct="0">
                <a:lnSpc>
                  <a:spcPts val="1800"/>
                </a:lnSpc>
                <a:spcBef>
                  <a:spcPct val="0"/>
                </a:spcBef>
                <a:spcAft>
                  <a:spcPct val="0"/>
                </a:spcAft>
                <a:buClrTx/>
                <a:buSzTx/>
                <a:buFontTx/>
                <a:buNone/>
                <a:tabLst/>
                <a:defRPr/>
              </a:pPr>
              <a:r>
                <a:rPr kumimoji="0" lang="en-US" altLang="zh-CN" sz="1800" b="1" i="1" u="none" strike="noStrike" kern="0" cap="none" spc="0" normalizeH="0" baseline="0" noProof="0" dirty="0" err="1">
                  <a:ln>
                    <a:noFill/>
                  </a:ln>
                  <a:solidFill>
                    <a:srgbClr val="000000"/>
                  </a:solidFill>
                  <a:effectLst/>
                  <a:uLnTx/>
                  <a:uFillTx/>
                  <a:latin typeface="Times New Roman" charset="0"/>
                  <a:ea typeface="宋体" charset="0"/>
                </a:rPr>
                <a:t>i</a:t>
              </a:r>
              <a:r>
                <a:rPr kumimoji="0" lang="en-US" altLang="zh-CN" sz="1800" b="1" i="0" u="none" strike="noStrike" kern="0" cap="none" spc="0" normalizeH="0" baseline="0" noProof="0" dirty="0">
                  <a:ln>
                    <a:noFill/>
                  </a:ln>
                  <a:solidFill>
                    <a:srgbClr val="000000"/>
                  </a:solidFill>
                  <a:effectLst/>
                  <a:uLnTx/>
                  <a:uFillTx/>
                  <a:latin typeface="Times New Roman" charset="0"/>
                  <a:ea typeface="宋体" charset="0"/>
                </a:rPr>
                <a:t> =</a:t>
              </a:r>
              <a:r>
                <a:rPr kumimoji="0" lang="en-US" altLang="zh-CN" sz="1800" b="1" i="1" u="none" strike="noStrike" kern="0" cap="none" spc="0" normalizeH="0" baseline="0" noProof="0" dirty="0">
                  <a:ln>
                    <a:noFill/>
                  </a:ln>
                  <a:solidFill>
                    <a:srgbClr val="000000"/>
                  </a:solidFill>
                  <a:effectLst/>
                  <a:uLnTx/>
                  <a:uFillTx/>
                  <a:latin typeface="Times New Roman" charset="0"/>
                  <a:ea typeface="宋体" charset="0"/>
                </a:rPr>
                <a:t> </a:t>
              </a:r>
              <a:r>
                <a:rPr kumimoji="0" lang="en-US" altLang="zh-CN" sz="1800" b="1" i="1" u="none" strike="noStrike" kern="0" cap="none" spc="0" normalizeH="0" baseline="0" noProof="0" dirty="0" err="1">
                  <a:ln>
                    <a:noFill/>
                  </a:ln>
                  <a:solidFill>
                    <a:srgbClr val="000000"/>
                  </a:solidFill>
                  <a:effectLst/>
                  <a:uLnTx/>
                  <a:uFillTx/>
                  <a:latin typeface="Times New Roman" charset="0"/>
                  <a:ea typeface="宋体" charset="0"/>
                </a:rPr>
                <a:t>i</a:t>
              </a:r>
              <a:r>
                <a:rPr kumimoji="0" lang="en-US" altLang="zh-CN" sz="1800" b="1" i="1" u="none" strike="noStrike" kern="0" cap="none" spc="0" normalizeH="0" baseline="0" noProof="0" dirty="0">
                  <a:ln>
                    <a:noFill/>
                  </a:ln>
                  <a:solidFill>
                    <a:srgbClr val="000000"/>
                  </a:solidFill>
                  <a:effectLst/>
                  <a:uLnTx/>
                  <a:uFillTx/>
                  <a:latin typeface="Times New Roman" charset="0"/>
                  <a:ea typeface="宋体" charset="0"/>
                </a:rPr>
                <a:t> </a:t>
              </a:r>
              <a:r>
                <a:rPr kumimoji="0" lang="en-US" altLang="zh-CN" sz="1800" b="1" i="0" u="none" strike="noStrike" kern="0" cap="none" spc="0" normalizeH="0" baseline="0" noProof="0" dirty="0">
                  <a:ln>
                    <a:noFill/>
                  </a:ln>
                  <a:solidFill>
                    <a:srgbClr val="000000"/>
                  </a:solidFill>
                  <a:effectLst/>
                  <a:uLnTx/>
                  <a:uFillTx/>
                  <a:latin typeface="Times New Roman" charset="0"/>
                  <a:ea typeface="宋体" charset="0"/>
                </a:rPr>
                <a:t>+ 1</a:t>
              </a:r>
              <a:endParaRPr kumimoji="0" lang="en-US" altLang="zh-CN" sz="1800" b="1" i="0" u="none" strike="noStrike" kern="0" cap="none" spc="0" normalizeH="0" baseline="0" noProof="0" dirty="0">
                <a:ln>
                  <a:noFill/>
                </a:ln>
                <a:solidFill>
                  <a:srgbClr val="0000FF"/>
                </a:solidFill>
                <a:effectLst/>
                <a:uLnTx/>
                <a:uFillTx/>
                <a:latin typeface="Times New Roman" charset="0"/>
                <a:ea typeface="宋体" charset="0"/>
              </a:endParaRPr>
            </a:p>
            <a:p>
              <a:pPr marL="0" marR="0" lvl="0" indent="0" algn="just" defTabSz="914400" eaLnBrk="0" fontAlgn="base" latinLnBrk="0" hangingPunct="0">
                <a:lnSpc>
                  <a:spcPts val="18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charset="0"/>
                  <a:ea typeface="宋体" charset="0"/>
                </a:rPr>
                <a:t>t</a:t>
              </a:r>
              <a:r>
                <a:rPr kumimoji="0" lang="en-US" altLang="zh-CN" sz="1800" b="1" i="1" u="none" strike="noStrike" kern="0" cap="none" spc="0" normalizeH="0" baseline="-25000" noProof="0" dirty="0">
                  <a:ln>
                    <a:noFill/>
                  </a:ln>
                  <a:solidFill>
                    <a:prstClr val="black"/>
                  </a:solidFill>
                  <a:effectLst/>
                  <a:uLnTx/>
                  <a:uFillTx/>
                  <a:latin typeface="Times New Roman" charset="0"/>
                  <a:ea typeface="宋体" charset="0"/>
                </a:rPr>
                <a:t>2</a:t>
              </a:r>
              <a:r>
                <a:rPr kumimoji="0" lang="en-US" altLang="zh-CN" sz="1800" b="1" i="0" u="none" strike="noStrike" kern="0" cap="none" spc="0" normalizeH="0" baseline="0" noProof="0" dirty="0">
                  <a:ln>
                    <a:noFill/>
                  </a:ln>
                  <a:solidFill>
                    <a:prstClr val="black"/>
                  </a:solidFill>
                  <a:effectLst/>
                  <a:uLnTx/>
                  <a:uFillTx/>
                  <a:latin typeface="Times New Roman" charset="0"/>
                  <a:ea typeface="宋体" charset="0"/>
                </a:rPr>
                <a:t> = </a:t>
              </a:r>
              <a:r>
                <a:rPr kumimoji="0" lang="en-US" altLang="zh-CN" sz="1800" b="1" i="1" u="none" strike="noStrike" kern="0" cap="none" spc="0" normalizeH="0" baseline="0" noProof="0" dirty="0">
                  <a:ln>
                    <a:noFill/>
                  </a:ln>
                  <a:solidFill>
                    <a:srgbClr val="FF0000"/>
                  </a:solidFill>
                  <a:effectLst/>
                  <a:uLnTx/>
                  <a:uFillTx/>
                  <a:latin typeface="Times New Roman" charset="0"/>
                  <a:ea typeface="宋体" charset="0"/>
                </a:rPr>
                <a:t>t</a:t>
              </a:r>
              <a:r>
                <a:rPr kumimoji="0" lang="en-US" altLang="zh-CN" sz="1800" b="1" i="1" u="none" strike="noStrike" kern="0" cap="none" spc="0" normalizeH="0" baseline="-25000" noProof="0" dirty="0">
                  <a:ln>
                    <a:noFill/>
                  </a:ln>
                  <a:solidFill>
                    <a:srgbClr val="FF0000"/>
                  </a:solidFill>
                  <a:effectLst/>
                  <a:uLnTx/>
                  <a:uFillTx/>
                  <a:latin typeface="Times New Roman" charset="0"/>
                  <a:ea typeface="宋体" charset="0"/>
                </a:rPr>
                <a:t>2</a:t>
              </a:r>
              <a:r>
                <a:rPr kumimoji="0" lang="en-US" altLang="zh-CN" sz="1800" b="1" i="0" u="none" strike="noStrike" kern="0" cap="none" spc="0" normalizeH="0" baseline="0" noProof="0" dirty="0">
                  <a:ln>
                    <a:noFill/>
                  </a:ln>
                  <a:solidFill>
                    <a:srgbClr val="FF0000"/>
                  </a:solidFill>
                  <a:effectLst/>
                  <a:uLnTx/>
                  <a:uFillTx/>
                  <a:latin typeface="Times New Roman" charset="0"/>
                  <a:ea typeface="宋体" charset="0"/>
                </a:rPr>
                <a:t> </a:t>
              </a:r>
              <a:r>
                <a:rPr kumimoji="0" lang="en-US" altLang="zh-CN" sz="1800" b="1" i="0" u="none" strike="noStrike" kern="0" cap="none" spc="0" normalizeH="0" baseline="0" noProof="0" dirty="0">
                  <a:ln>
                    <a:noFill/>
                  </a:ln>
                  <a:solidFill>
                    <a:srgbClr val="FF0000"/>
                  </a:solidFill>
                  <a:effectLst/>
                  <a:uLnTx/>
                  <a:uFillTx/>
                  <a:latin typeface="宋体" charset="0"/>
                  <a:ea typeface="宋体" charset="0"/>
                </a:rPr>
                <a:t>+</a:t>
              </a:r>
              <a:r>
                <a:rPr kumimoji="0" lang="en-US" altLang="zh-CN" sz="1800" b="1" i="0" u="none" strike="noStrike" kern="0" cap="none" spc="0" normalizeH="0" baseline="0" noProof="0" dirty="0">
                  <a:ln>
                    <a:noFill/>
                  </a:ln>
                  <a:solidFill>
                    <a:srgbClr val="FF0000"/>
                  </a:solidFill>
                  <a:effectLst/>
                  <a:uLnTx/>
                  <a:uFillTx/>
                  <a:latin typeface="Times New Roman" charset="0"/>
                  <a:ea typeface="宋体" charset="0"/>
                </a:rPr>
                <a:t> 4</a:t>
              </a:r>
              <a:endParaRPr kumimoji="0" lang="en-US" altLang="zh-CN" sz="1800" b="1" i="1" u="none" strike="noStrike" kern="0" cap="none" spc="0" normalizeH="0" baseline="0" noProof="0" dirty="0">
                <a:ln>
                  <a:noFill/>
                </a:ln>
                <a:solidFill>
                  <a:srgbClr val="FF0000"/>
                </a:solidFill>
                <a:effectLst/>
                <a:uLnTx/>
                <a:uFillTx/>
                <a:latin typeface="Times New Roman" charset="0"/>
                <a:ea typeface="宋体" charset="0"/>
              </a:endParaRPr>
            </a:p>
            <a:p>
              <a:pPr marL="0" marR="0" lvl="0" indent="0" algn="just" defTabSz="914400" eaLnBrk="0" fontAlgn="base" latinLnBrk="0" hangingPunct="0">
                <a:lnSpc>
                  <a:spcPts val="18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charset="0"/>
                  <a:ea typeface="宋体" charset="0"/>
                </a:rPr>
                <a:t>t</a:t>
              </a:r>
              <a:r>
                <a:rPr kumimoji="0" lang="en-US" altLang="zh-CN" sz="1800" b="1" i="1" u="none" strike="noStrike" kern="0" cap="none" spc="0" normalizeH="0" baseline="-25000" noProof="0" dirty="0">
                  <a:ln>
                    <a:noFill/>
                  </a:ln>
                  <a:solidFill>
                    <a:prstClr val="black"/>
                  </a:solidFill>
                  <a:effectLst/>
                  <a:uLnTx/>
                  <a:uFillTx/>
                  <a:latin typeface="Times New Roman" charset="0"/>
                  <a:ea typeface="宋体" charset="0"/>
                </a:rPr>
                <a:t>3</a:t>
              </a:r>
              <a:r>
                <a:rPr kumimoji="0" lang="en-US" altLang="zh-CN" sz="1800" b="1" i="0" u="none" strike="noStrike" kern="0" cap="none" spc="0" normalizeH="0" baseline="0" noProof="0" dirty="0">
                  <a:ln>
                    <a:noFill/>
                  </a:ln>
                  <a:solidFill>
                    <a:prstClr val="black"/>
                  </a:solidFill>
                  <a:effectLst/>
                  <a:uLnTx/>
                  <a:uFillTx/>
                  <a:latin typeface="Times New Roman" charset="0"/>
                  <a:ea typeface="宋体" charset="0"/>
                </a:rPr>
                <a:t> = </a:t>
              </a:r>
              <a:r>
                <a:rPr kumimoji="0" lang="en-US" altLang="zh-CN" sz="1800" b="1" i="1" u="none" strike="noStrike" kern="0" cap="none" spc="0" normalizeH="0" baseline="0" noProof="0" dirty="0">
                  <a:ln>
                    <a:noFill/>
                  </a:ln>
                  <a:solidFill>
                    <a:prstClr val="black"/>
                  </a:solidFill>
                  <a:effectLst/>
                  <a:uLnTx/>
                  <a:uFillTx/>
                  <a:latin typeface="Times New Roman" charset="0"/>
                  <a:ea typeface="宋体" charset="0"/>
                </a:rPr>
                <a:t>a</a:t>
              </a:r>
              <a:r>
                <a:rPr kumimoji="0" lang="en-US" altLang="zh-CN" sz="1800" b="1" i="0" u="none" strike="noStrike" kern="0" cap="none" spc="0" normalizeH="0" baseline="0" noProof="0" dirty="0">
                  <a:ln>
                    <a:noFill/>
                  </a:ln>
                  <a:solidFill>
                    <a:prstClr val="black"/>
                  </a:solidFill>
                  <a:effectLst/>
                  <a:uLnTx/>
                  <a:uFillTx/>
                  <a:latin typeface="Times New Roman" charset="0"/>
                  <a:ea typeface="宋体" charset="0"/>
                </a:rPr>
                <a:t>[</a:t>
              </a:r>
              <a:r>
                <a:rPr kumimoji="0" lang="en-US" altLang="zh-CN" sz="1800" b="1" i="1" u="none" strike="noStrike" kern="0" cap="none" spc="0" normalizeH="0" baseline="0" noProof="0" dirty="0">
                  <a:ln>
                    <a:noFill/>
                  </a:ln>
                  <a:solidFill>
                    <a:prstClr val="black"/>
                  </a:solidFill>
                  <a:effectLst/>
                  <a:uLnTx/>
                  <a:uFillTx/>
                  <a:latin typeface="Times New Roman" charset="0"/>
                  <a:ea typeface="宋体" charset="0"/>
                </a:rPr>
                <a:t>t</a:t>
              </a:r>
              <a:r>
                <a:rPr kumimoji="0" lang="en-US" altLang="zh-CN" sz="1800" b="1" i="1" u="none" strike="noStrike" kern="0" cap="none" spc="0" normalizeH="0" baseline="-25000" noProof="0" dirty="0">
                  <a:ln>
                    <a:noFill/>
                  </a:ln>
                  <a:solidFill>
                    <a:prstClr val="black"/>
                  </a:solidFill>
                  <a:effectLst/>
                  <a:uLnTx/>
                  <a:uFillTx/>
                  <a:latin typeface="Times New Roman" charset="0"/>
                  <a:ea typeface="宋体" charset="0"/>
                </a:rPr>
                <a:t>2</a:t>
              </a:r>
              <a:r>
                <a:rPr kumimoji="0" lang="en-US" altLang="zh-CN" sz="1800" b="1" i="0" u="none" strike="noStrike" kern="0" cap="none" spc="0" normalizeH="0" baseline="0" noProof="0" dirty="0">
                  <a:ln>
                    <a:noFill/>
                  </a:ln>
                  <a:solidFill>
                    <a:prstClr val="black"/>
                  </a:solidFill>
                  <a:effectLst/>
                  <a:uLnTx/>
                  <a:uFillTx/>
                  <a:latin typeface="Times New Roman" charset="0"/>
                  <a:ea typeface="宋体" charset="0"/>
                </a:rPr>
                <a:t>]</a:t>
              </a:r>
            </a:p>
            <a:p>
              <a:pPr marL="0" marR="0" lvl="0" indent="0" algn="just" defTabSz="914400" eaLnBrk="0" fontAlgn="base" latinLnBrk="0" hangingPunct="0">
                <a:lnSpc>
                  <a:spcPts val="1800"/>
                </a:lnSpc>
                <a:spcBef>
                  <a:spcPct val="0"/>
                </a:spcBef>
                <a:spcAft>
                  <a:spcPct val="0"/>
                </a:spcAft>
                <a:buClrTx/>
                <a:buSzTx/>
                <a:buFontTx/>
                <a:buNone/>
                <a:tabLst/>
                <a:defRPr/>
              </a:pPr>
              <a:r>
                <a:rPr kumimoji="0" lang="en-US" altLang="zh-CN" sz="1800" b="1" i="0" u="none" strike="noStrike" kern="0" cap="none" spc="0" normalizeH="0" baseline="0" noProof="0" dirty="0">
                  <a:ln>
                    <a:noFill/>
                  </a:ln>
                  <a:solidFill>
                    <a:prstClr val="black"/>
                  </a:solidFill>
                  <a:effectLst/>
                  <a:uLnTx/>
                  <a:uFillTx/>
                  <a:latin typeface="Times New Roman" charset="0"/>
                  <a:ea typeface="宋体" charset="0"/>
                </a:rPr>
                <a:t>if </a:t>
              </a:r>
              <a:r>
                <a:rPr kumimoji="0" lang="en-US" altLang="zh-CN" sz="1800" b="1" i="1" u="none" strike="noStrike" kern="0" cap="none" spc="0" normalizeH="0" baseline="0" noProof="0" dirty="0">
                  <a:ln>
                    <a:noFill/>
                  </a:ln>
                  <a:solidFill>
                    <a:prstClr val="black"/>
                  </a:solidFill>
                  <a:effectLst/>
                  <a:uLnTx/>
                  <a:uFillTx/>
                  <a:latin typeface="Times New Roman" charset="0"/>
                  <a:ea typeface="宋体" charset="0"/>
                </a:rPr>
                <a:t>t</a:t>
              </a:r>
              <a:r>
                <a:rPr kumimoji="0" lang="en-US" altLang="zh-CN" sz="1800" b="1" i="1" u="none" strike="noStrike" kern="0" cap="none" spc="0" normalizeH="0" baseline="-25000" noProof="0" dirty="0">
                  <a:ln>
                    <a:noFill/>
                  </a:ln>
                  <a:solidFill>
                    <a:prstClr val="black"/>
                  </a:solidFill>
                  <a:effectLst/>
                  <a:uLnTx/>
                  <a:uFillTx/>
                  <a:latin typeface="Times New Roman" charset="0"/>
                  <a:ea typeface="宋体" charset="0"/>
                </a:rPr>
                <a:t>3</a:t>
              </a:r>
              <a:r>
                <a:rPr kumimoji="0" lang="en-US" altLang="zh-CN" sz="1800" b="1" i="1" u="none" strike="noStrike" kern="0" cap="none" spc="0" normalizeH="0" baseline="0" noProof="0" dirty="0">
                  <a:ln>
                    <a:noFill/>
                  </a:ln>
                  <a:solidFill>
                    <a:prstClr val="black"/>
                  </a:solidFill>
                  <a:effectLst/>
                  <a:uLnTx/>
                  <a:uFillTx/>
                  <a:latin typeface="Times New Roman" charset="0"/>
                  <a:ea typeface="宋体" charset="0"/>
                </a:rPr>
                <a:t> </a:t>
              </a:r>
              <a:r>
                <a:rPr kumimoji="0" lang="en-US" altLang="zh-CN" sz="1800" b="1" i="0" u="none" strike="noStrike" kern="0" cap="none" spc="0" normalizeH="0" baseline="0" noProof="0" dirty="0">
                  <a:ln>
                    <a:noFill/>
                  </a:ln>
                  <a:solidFill>
                    <a:prstClr val="black"/>
                  </a:solidFill>
                  <a:effectLst/>
                  <a:uLnTx/>
                  <a:uFillTx/>
                  <a:latin typeface="Times New Roman" charset="0"/>
                  <a:ea typeface="宋体" charset="0"/>
                </a:rPr>
                <a:t>&lt; </a:t>
              </a:r>
              <a:r>
                <a:rPr kumimoji="0" lang="en-US" altLang="zh-CN" sz="1800" b="1" i="1" u="none" strike="noStrike" kern="0" cap="none" spc="0" normalizeH="0" baseline="0" noProof="0" dirty="0">
                  <a:ln>
                    <a:noFill/>
                  </a:ln>
                  <a:solidFill>
                    <a:prstClr val="black"/>
                  </a:solidFill>
                  <a:effectLst/>
                  <a:uLnTx/>
                  <a:uFillTx/>
                  <a:latin typeface="Times New Roman" charset="0"/>
                  <a:ea typeface="宋体" charset="0"/>
                </a:rPr>
                <a:t>v</a:t>
              </a:r>
              <a:r>
                <a:rPr kumimoji="0" lang="en-US" altLang="zh-CN" sz="1800" b="1" i="0" u="none" strike="noStrike" kern="0" cap="none" spc="0" normalizeH="0" baseline="0" noProof="0" dirty="0">
                  <a:ln>
                    <a:noFill/>
                  </a:ln>
                  <a:solidFill>
                    <a:prstClr val="black"/>
                  </a:solidFill>
                  <a:effectLst/>
                  <a:uLnTx/>
                  <a:uFillTx/>
                  <a:latin typeface="Times New Roman" charset="0"/>
                  <a:ea typeface="宋体" charset="0"/>
                </a:rPr>
                <a:t> </a:t>
              </a:r>
              <a:r>
                <a:rPr kumimoji="0" lang="en-US" altLang="zh-CN" sz="1800" b="1" i="0" u="none" strike="noStrike" kern="0" cap="none" spc="0" normalizeH="0" baseline="0" noProof="0" dirty="0" err="1">
                  <a:ln>
                    <a:noFill/>
                  </a:ln>
                  <a:solidFill>
                    <a:prstClr val="black"/>
                  </a:solidFill>
                  <a:effectLst/>
                  <a:uLnTx/>
                  <a:uFillTx/>
                  <a:latin typeface="Times New Roman" charset="0"/>
                  <a:ea typeface="宋体" charset="0"/>
                </a:rPr>
                <a:t>goto</a:t>
              </a:r>
              <a:r>
                <a:rPr kumimoji="0" lang="en-US" altLang="zh-CN" sz="1800" b="1" i="0" u="none" strike="noStrike" kern="0" cap="none" spc="0" normalizeH="0" baseline="0" noProof="0" dirty="0">
                  <a:ln>
                    <a:noFill/>
                  </a:ln>
                  <a:solidFill>
                    <a:prstClr val="black"/>
                  </a:solidFill>
                  <a:effectLst/>
                  <a:uLnTx/>
                  <a:uFillTx/>
                  <a:latin typeface="Times New Roman" charset="0"/>
                  <a:ea typeface="宋体" charset="0"/>
                </a:rPr>
                <a:t> </a:t>
              </a:r>
              <a:r>
                <a:rPr kumimoji="0" lang="en-US" altLang="zh-CN" sz="1800" b="1" i="1" u="none" strike="noStrike" kern="0" cap="none" spc="0" normalizeH="0" baseline="0" noProof="0" dirty="0">
                  <a:ln>
                    <a:noFill/>
                  </a:ln>
                  <a:solidFill>
                    <a:prstClr val="black"/>
                  </a:solidFill>
                  <a:effectLst/>
                  <a:uLnTx/>
                  <a:uFillTx/>
                  <a:latin typeface="Times New Roman" charset="0"/>
                  <a:ea typeface="宋体" charset="0"/>
                </a:rPr>
                <a:t>B</a:t>
              </a:r>
              <a:r>
                <a:rPr kumimoji="0" lang="en-US" altLang="zh-CN" sz="1800" b="1" i="1" u="none" strike="noStrike" kern="0" cap="none" spc="0" normalizeH="0" baseline="-25000" noProof="0" dirty="0">
                  <a:ln>
                    <a:noFill/>
                  </a:ln>
                  <a:solidFill>
                    <a:prstClr val="black"/>
                  </a:solidFill>
                  <a:effectLst/>
                  <a:uLnTx/>
                  <a:uFillTx/>
                  <a:latin typeface="Times New Roman" charset="0"/>
                  <a:ea typeface="宋体" charset="0"/>
                </a:rPr>
                <a:t>2</a:t>
              </a:r>
            </a:p>
          </p:txBody>
        </p:sp>
        <p:sp>
          <p:nvSpPr>
            <p:cNvPr id="11" name="Rectangle 25">
              <a:extLst>
                <a:ext uri="{FF2B5EF4-FFF2-40B4-BE49-F238E27FC236}">
                  <a16:creationId xmlns:a16="http://schemas.microsoft.com/office/drawing/2014/main" id="{09EBD050-9ECC-4382-A4F4-3EE33F91DF94}"/>
                </a:ext>
              </a:extLst>
            </p:cNvPr>
            <p:cNvSpPr>
              <a:spLocks noChangeArrowheads="1"/>
            </p:cNvSpPr>
            <p:nvPr/>
          </p:nvSpPr>
          <p:spPr bwMode="auto">
            <a:xfrm>
              <a:off x="7241042" y="550877"/>
              <a:ext cx="392768" cy="220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marL="0" marR="0" lvl="0" indent="0" algn="just" defTabSz="914400" eaLnBrk="0" fontAlgn="base" latinLnBrk="0" hangingPunct="0">
                <a:lnSpc>
                  <a:spcPct val="100000"/>
                </a:lnSpc>
                <a:spcBef>
                  <a:spcPct val="0"/>
                </a:spcBef>
                <a:spcAft>
                  <a:spcPct val="0"/>
                </a:spcAft>
                <a:buClrTx/>
                <a:buSzTx/>
                <a:buFontTx/>
                <a:buNone/>
                <a:tabLst/>
                <a:defRPr/>
              </a:pPr>
              <a:r>
                <a:rPr kumimoji="0" lang="en-US" altLang="zh-CN" sz="1500" b="1" i="1"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B</a:t>
              </a:r>
              <a:r>
                <a:rPr kumimoji="0" lang="en-US" altLang="zh-CN" sz="1500" b="1" i="0" u="none" strike="noStrike" kern="0" cap="none" spc="0" normalizeH="0" baseline="-25000" noProof="0">
                  <a:ln>
                    <a:noFill/>
                  </a:ln>
                  <a:solidFill>
                    <a:srgbClr val="000000"/>
                  </a:solidFill>
                  <a:effectLst/>
                  <a:uLnTx/>
                  <a:uFillTx/>
                  <a:latin typeface="Times New Roman" panose="02020603050405020304" pitchFamily="18" charset="0"/>
                  <a:ea typeface="宋体" panose="02010600030101010101" pitchFamily="2" charset="-122"/>
                </a:rPr>
                <a:t>1</a:t>
              </a:r>
              <a:endParaRPr kumimoji="0" lang="en-US" altLang="zh-CN" sz="1500" b="1"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12" name="Rectangle 26">
              <a:extLst>
                <a:ext uri="{FF2B5EF4-FFF2-40B4-BE49-F238E27FC236}">
                  <a16:creationId xmlns:a16="http://schemas.microsoft.com/office/drawing/2014/main" id="{4F2258B5-7BFF-4EBD-A676-09B66071569D}"/>
                </a:ext>
              </a:extLst>
            </p:cNvPr>
            <p:cNvSpPr>
              <a:spLocks noChangeArrowheads="1"/>
            </p:cNvSpPr>
            <p:nvPr/>
          </p:nvSpPr>
          <p:spPr bwMode="auto">
            <a:xfrm>
              <a:off x="7174540" y="1741402"/>
              <a:ext cx="626049" cy="326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marL="0" marR="0" lvl="0" indent="0" algn="just" defTabSz="914400" eaLnBrk="0" fontAlgn="base" latinLnBrk="0" hangingPunct="0">
                <a:lnSpc>
                  <a:spcPct val="100000"/>
                </a:lnSpc>
                <a:spcBef>
                  <a:spcPct val="0"/>
                </a:spcBef>
                <a:spcAft>
                  <a:spcPct val="0"/>
                </a:spcAft>
                <a:buClrTx/>
                <a:buSzTx/>
                <a:buFontTx/>
                <a:buNone/>
                <a:tabLst/>
                <a:defRPr/>
              </a:pPr>
              <a:r>
                <a:rPr kumimoji="0" lang="en-US" altLang="zh-CN" sz="1500" b="1" i="1"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B</a:t>
              </a:r>
              <a:r>
                <a:rPr kumimoji="0" lang="en-US" altLang="zh-CN" sz="1500" b="1" i="0" u="none" strike="noStrike" kern="0" cap="none" spc="0" normalizeH="0" baseline="-25000" noProof="0">
                  <a:ln>
                    <a:noFill/>
                  </a:ln>
                  <a:solidFill>
                    <a:srgbClr val="000000"/>
                  </a:solidFill>
                  <a:effectLst/>
                  <a:uLnTx/>
                  <a:uFillTx/>
                  <a:latin typeface="Times New Roman" panose="02020603050405020304" pitchFamily="18" charset="0"/>
                  <a:ea typeface="宋体" panose="02010600030101010101" pitchFamily="2" charset="-122"/>
                </a:rPr>
                <a:t>2</a:t>
              </a:r>
              <a:endParaRPr kumimoji="0" lang="en-US" altLang="zh-CN" sz="1500" b="1"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13" name="Rectangle 27">
              <a:extLst>
                <a:ext uri="{FF2B5EF4-FFF2-40B4-BE49-F238E27FC236}">
                  <a16:creationId xmlns:a16="http://schemas.microsoft.com/office/drawing/2014/main" id="{3CCC5AD3-8175-4877-B7A4-D04097E5CB69}"/>
                </a:ext>
              </a:extLst>
            </p:cNvPr>
            <p:cNvSpPr>
              <a:spLocks noChangeArrowheads="1"/>
            </p:cNvSpPr>
            <p:nvPr/>
          </p:nvSpPr>
          <p:spPr bwMode="auto">
            <a:xfrm>
              <a:off x="5522913" y="3143255"/>
              <a:ext cx="1711325" cy="1000122"/>
            </a:xfrm>
            <a:prstGeom prst="rect">
              <a:avLst/>
            </a:prstGeom>
            <a:solidFill>
              <a:schemeClr val="bg1"/>
            </a:solidFill>
            <a:ln w="25400">
              <a:solidFill>
                <a:sysClr val="windowText" lastClr="000000"/>
              </a:solidFill>
              <a:miter lim="800000"/>
              <a:headEnd/>
              <a:tailEnd/>
            </a:ln>
            <a:effectLst>
              <a:outerShdw blurRad="50800" dist="50800" dir="2700000" algn="ctr" rotWithShape="0">
                <a:schemeClr val="tx1">
                  <a:alpha val="40000"/>
                </a:schemeClr>
              </a:outerShdw>
            </a:effectLst>
          </p:spPr>
          <p:txBody>
            <a:bodyPr tIns="72000" bIns="0" anchor="ctr"/>
            <a:lstStyle>
              <a:lvl1pPr>
                <a:defRPr b="1">
                  <a:solidFill>
                    <a:schemeClr val="tx1"/>
                  </a:solidFill>
                  <a:latin typeface="Tahoma" charset="0"/>
                  <a:ea typeface="宋体" charset="0"/>
                </a:defRPr>
              </a:lvl1pPr>
              <a:lvl2pPr marL="742950" indent="-285750">
                <a:defRPr b="1">
                  <a:solidFill>
                    <a:schemeClr val="tx1"/>
                  </a:solidFill>
                  <a:latin typeface="Tahoma" charset="0"/>
                  <a:ea typeface="宋体" charset="0"/>
                </a:defRPr>
              </a:lvl2pPr>
              <a:lvl3pPr marL="1143000" indent="-228600">
                <a:defRPr b="1">
                  <a:solidFill>
                    <a:schemeClr val="tx1"/>
                  </a:solidFill>
                  <a:latin typeface="Tahoma" charset="0"/>
                  <a:ea typeface="宋体" charset="0"/>
                </a:defRPr>
              </a:lvl3pPr>
              <a:lvl4pPr marL="1600200" indent="-228600">
                <a:defRPr b="1">
                  <a:solidFill>
                    <a:schemeClr val="tx1"/>
                  </a:solidFill>
                  <a:latin typeface="Tahoma" charset="0"/>
                  <a:ea typeface="宋体" charset="0"/>
                </a:defRPr>
              </a:lvl4pPr>
              <a:lvl5pPr marL="2057400" indent="-228600">
                <a:defRPr b="1">
                  <a:solidFill>
                    <a:schemeClr val="tx1"/>
                  </a:solidFill>
                  <a:latin typeface="Tahoma" charset="0"/>
                  <a:ea typeface="宋体" charset="0"/>
                </a:defRPr>
              </a:lvl5pPr>
              <a:lvl6pPr marL="2514600" indent="-228600" eaLnBrk="0" fontAlgn="base" hangingPunct="0">
                <a:spcBef>
                  <a:spcPct val="0"/>
                </a:spcBef>
                <a:spcAft>
                  <a:spcPct val="0"/>
                </a:spcAft>
                <a:defRPr b="1">
                  <a:solidFill>
                    <a:schemeClr val="tx1"/>
                  </a:solidFill>
                  <a:latin typeface="Tahoma" charset="0"/>
                  <a:ea typeface="宋体" charset="0"/>
                </a:defRPr>
              </a:lvl6pPr>
              <a:lvl7pPr marL="2971800" indent="-228600" eaLnBrk="0" fontAlgn="base" hangingPunct="0">
                <a:spcBef>
                  <a:spcPct val="0"/>
                </a:spcBef>
                <a:spcAft>
                  <a:spcPct val="0"/>
                </a:spcAft>
                <a:defRPr b="1">
                  <a:solidFill>
                    <a:schemeClr val="tx1"/>
                  </a:solidFill>
                  <a:latin typeface="Tahoma" charset="0"/>
                  <a:ea typeface="宋体" charset="0"/>
                </a:defRPr>
              </a:lvl7pPr>
              <a:lvl8pPr marL="3429000" indent="-228600" eaLnBrk="0" fontAlgn="base" hangingPunct="0">
                <a:spcBef>
                  <a:spcPct val="0"/>
                </a:spcBef>
                <a:spcAft>
                  <a:spcPct val="0"/>
                </a:spcAft>
                <a:defRPr b="1">
                  <a:solidFill>
                    <a:schemeClr val="tx1"/>
                  </a:solidFill>
                  <a:latin typeface="Tahoma" charset="0"/>
                  <a:ea typeface="宋体" charset="0"/>
                </a:defRPr>
              </a:lvl8pPr>
              <a:lvl9pPr marL="3886200" indent="-228600" eaLnBrk="0" fontAlgn="base" hangingPunct="0">
                <a:spcBef>
                  <a:spcPct val="0"/>
                </a:spcBef>
                <a:spcAft>
                  <a:spcPct val="0"/>
                </a:spcAft>
                <a:defRPr b="1">
                  <a:solidFill>
                    <a:schemeClr val="tx1"/>
                  </a:solidFill>
                  <a:latin typeface="Tahoma" charset="0"/>
                  <a:ea typeface="宋体" charset="0"/>
                </a:defRPr>
              </a:lvl9pPr>
            </a:lstStyle>
            <a:p>
              <a:pPr marL="0" marR="0" lvl="0" indent="0" algn="just" defTabSz="914400" eaLnBrk="0" fontAlgn="base" latinLnBrk="0" hangingPunct="0">
                <a:lnSpc>
                  <a:spcPts val="18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charset="0"/>
                  <a:ea typeface="宋体" charset="0"/>
                </a:rPr>
                <a:t>j </a:t>
              </a:r>
              <a:r>
                <a:rPr kumimoji="0" lang="en-US" altLang="zh-CN" sz="1800" b="1" i="0" u="none" strike="noStrike" kern="0" cap="none" spc="0" normalizeH="0" baseline="0" noProof="0" dirty="0">
                  <a:ln>
                    <a:noFill/>
                  </a:ln>
                  <a:solidFill>
                    <a:prstClr val="black"/>
                  </a:solidFill>
                  <a:effectLst/>
                  <a:uLnTx/>
                  <a:uFillTx/>
                  <a:latin typeface="Times New Roman" charset="0"/>
                  <a:ea typeface="宋体" charset="0"/>
                </a:rPr>
                <a:t>= </a:t>
              </a:r>
              <a:r>
                <a:rPr kumimoji="0" lang="en-US" altLang="zh-CN" sz="1800" b="1" i="1" u="none" strike="noStrike" kern="0" cap="none" spc="0" normalizeH="0" baseline="0" noProof="0" dirty="0">
                  <a:ln>
                    <a:noFill/>
                  </a:ln>
                  <a:solidFill>
                    <a:prstClr val="black"/>
                  </a:solidFill>
                  <a:effectLst/>
                  <a:uLnTx/>
                  <a:uFillTx/>
                  <a:latin typeface="Times New Roman" charset="0"/>
                  <a:ea typeface="宋体" charset="0"/>
                </a:rPr>
                <a:t>j </a:t>
              </a:r>
              <a:r>
                <a:rPr kumimoji="0" lang="en-US" altLang="zh-CN" sz="1800" b="1" i="0" u="none" strike="noStrike" kern="0" cap="none" spc="0" normalizeH="0" baseline="0" noProof="0" dirty="0">
                  <a:ln>
                    <a:noFill/>
                  </a:ln>
                  <a:solidFill>
                    <a:prstClr val="black"/>
                  </a:solidFill>
                  <a:effectLst/>
                  <a:uLnTx/>
                  <a:uFillTx/>
                  <a:latin typeface="Times New Roman" charset="0"/>
                  <a:ea typeface="宋体" charset="0"/>
                  <a:sym typeface="Symbol" charset="2"/>
                </a:rPr>
                <a:t></a:t>
              </a:r>
              <a:r>
                <a:rPr kumimoji="0" lang="en-US" altLang="zh-CN" sz="1800" b="1" i="0" u="none" strike="noStrike" kern="0" cap="none" spc="0" normalizeH="0" baseline="0" noProof="0" dirty="0">
                  <a:ln>
                    <a:noFill/>
                  </a:ln>
                  <a:solidFill>
                    <a:prstClr val="black"/>
                  </a:solidFill>
                  <a:effectLst/>
                  <a:uLnTx/>
                  <a:uFillTx/>
                  <a:latin typeface="Times New Roman" charset="0"/>
                  <a:ea typeface="宋体" charset="0"/>
                </a:rPr>
                <a:t>1</a:t>
              </a:r>
            </a:p>
            <a:p>
              <a:pPr marL="0" marR="0" lvl="0" indent="0" algn="just" defTabSz="914400" eaLnBrk="0" fontAlgn="base" latinLnBrk="0" hangingPunct="0">
                <a:lnSpc>
                  <a:spcPts val="18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charset="0"/>
                  <a:ea typeface="宋体" charset="0"/>
                </a:rPr>
                <a:t>t</a:t>
              </a:r>
              <a:r>
                <a:rPr kumimoji="0" lang="en-US" altLang="zh-CN" sz="1800" b="1" i="1" u="none" strike="noStrike" kern="0" cap="none" spc="0" normalizeH="0" baseline="-25000" noProof="0" dirty="0">
                  <a:ln>
                    <a:noFill/>
                  </a:ln>
                  <a:solidFill>
                    <a:prstClr val="black"/>
                  </a:solidFill>
                  <a:effectLst/>
                  <a:uLnTx/>
                  <a:uFillTx/>
                  <a:latin typeface="Times New Roman" charset="0"/>
                  <a:ea typeface="宋体" charset="0"/>
                </a:rPr>
                <a:t>4</a:t>
              </a:r>
              <a:r>
                <a:rPr kumimoji="0" lang="en-US" altLang="zh-CN" sz="1800" b="1" i="0" u="none" strike="noStrike" kern="0" cap="none" spc="0" normalizeH="0" baseline="0" noProof="0" dirty="0">
                  <a:ln>
                    <a:noFill/>
                  </a:ln>
                  <a:solidFill>
                    <a:prstClr val="black"/>
                  </a:solidFill>
                  <a:effectLst/>
                  <a:uLnTx/>
                  <a:uFillTx/>
                  <a:latin typeface="Times New Roman" charset="0"/>
                  <a:ea typeface="宋体" charset="0"/>
                </a:rPr>
                <a:t> = </a:t>
              </a:r>
              <a:r>
                <a:rPr kumimoji="0" lang="en-US" altLang="zh-CN" sz="1800" b="1" i="1" u="none" strike="noStrike" kern="0" cap="none" spc="0" normalizeH="0" baseline="0" noProof="0" dirty="0">
                  <a:ln>
                    <a:noFill/>
                  </a:ln>
                  <a:solidFill>
                    <a:srgbClr val="FF0000"/>
                  </a:solidFill>
                  <a:effectLst/>
                  <a:uLnTx/>
                  <a:uFillTx/>
                  <a:latin typeface="Times New Roman" charset="0"/>
                  <a:ea typeface="宋体" charset="0"/>
                </a:rPr>
                <a:t>t</a:t>
              </a:r>
              <a:r>
                <a:rPr kumimoji="0" lang="en-US" altLang="zh-CN" sz="1800" b="1" i="1" u="none" strike="noStrike" kern="0" cap="none" spc="0" normalizeH="0" baseline="-25000" noProof="0" dirty="0">
                  <a:ln>
                    <a:noFill/>
                  </a:ln>
                  <a:solidFill>
                    <a:srgbClr val="FF0000"/>
                  </a:solidFill>
                  <a:effectLst/>
                  <a:uLnTx/>
                  <a:uFillTx/>
                  <a:latin typeface="Times New Roman" charset="0"/>
                  <a:ea typeface="宋体" charset="0"/>
                </a:rPr>
                <a:t>4 </a:t>
              </a:r>
              <a:r>
                <a:rPr kumimoji="0" lang="en-US" altLang="zh-CN" sz="1800" b="1" i="0" u="none" strike="noStrike" kern="0" cap="none" spc="0" normalizeH="0" baseline="0" noProof="0" dirty="0">
                  <a:ln>
                    <a:noFill/>
                  </a:ln>
                  <a:solidFill>
                    <a:srgbClr val="FF0000"/>
                  </a:solidFill>
                  <a:effectLst/>
                  <a:uLnTx/>
                  <a:uFillTx/>
                  <a:latin typeface="宋体" charset="0"/>
                  <a:ea typeface="宋体" charset="0"/>
                </a:rPr>
                <a:t>- 4</a:t>
              </a:r>
              <a:endParaRPr kumimoji="0" lang="en-US" altLang="zh-CN" sz="1800" b="1" i="1" u="none" strike="noStrike" kern="0" cap="none" spc="0" normalizeH="0" baseline="0" noProof="0" dirty="0">
                <a:ln>
                  <a:noFill/>
                </a:ln>
                <a:solidFill>
                  <a:srgbClr val="FF0000"/>
                </a:solidFill>
                <a:effectLst/>
                <a:uLnTx/>
                <a:uFillTx/>
                <a:latin typeface="Times New Roman" charset="0"/>
                <a:ea typeface="宋体" charset="0"/>
              </a:endParaRPr>
            </a:p>
            <a:p>
              <a:pPr marL="0" marR="0" lvl="0" indent="0" algn="just" defTabSz="914400" eaLnBrk="0" fontAlgn="base" latinLnBrk="0" hangingPunct="0">
                <a:lnSpc>
                  <a:spcPts val="18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charset="0"/>
                  <a:ea typeface="宋体" charset="0"/>
                </a:rPr>
                <a:t>t</a:t>
              </a:r>
              <a:r>
                <a:rPr kumimoji="0" lang="en-US" altLang="zh-CN" sz="1800" b="1" i="1" u="none" strike="noStrike" kern="0" cap="none" spc="0" normalizeH="0" baseline="-25000" noProof="0" dirty="0">
                  <a:ln>
                    <a:noFill/>
                  </a:ln>
                  <a:solidFill>
                    <a:prstClr val="black"/>
                  </a:solidFill>
                  <a:effectLst/>
                  <a:uLnTx/>
                  <a:uFillTx/>
                  <a:latin typeface="Times New Roman" charset="0"/>
                  <a:ea typeface="宋体" charset="0"/>
                </a:rPr>
                <a:t>5</a:t>
              </a:r>
              <a:r>
                <a:rPr kumimoji="0" lang="en-US" altLang="zh-CN" sz="1800" b="1" i="0" u="none" strike="noStrike" kern="0" cap="none" spc="0" normalizeH="0" baseline="0" noProof="0" dirty="0">
                  <a:ln>
                    <a:noFill/>
                  </a:ln>
                  <a:solidFill>
                    <a:prstClr val="black"/>
                  </a:solidFill>
                  <a:effectLst/>
                  <a:uLnTx/>
                  <a:uFillTx/>
                  <a:latin typeface="Times New Roman" charset="0"/>
                  <a:ea typeface="宋体" charset="0"/>
                </a:rPr>
                <a:t> = </a:t>
              </a:r>
              <a:r>
                <a:rPr kumimoji="0" lang="en-US" altLang="zh-CN" sz="1800" b="1" i="1" u="none" strike="noStrike" kern="0" cap="none" spc="0" normalizeH="0" baseline="0" noProof="0" dirty="0">
                  <a:ln>
                    <a:noFill/>
                  </a:ln>
                  <a:solidFill>
                    <a:prstClr val="black"/>
                  </a:solidFill>
                  <a:effectLst/>
                  <a:uLnTx/>
                  <a:uFillTx/>
                  <a:latin typeface="Times New Roman" charset="0"/>
                  <a:ea typeface="宋体" charset="0"/>
                </a:rPr>
                <a:t>a</a:t>
              </a:r>
              <a:r>
                <a:rPr kumimoji="0" lang="en-US" altLang="zh-CN" sz="1800" b="1" i="0" u="none" strike="noStrike" kern="0" cap="none" spc="0" normalizeH="0" baseline="0" noProof="0" dirty="0">
                  <a:ln>
                    <a:noFill/>
                  </a:ln>
                  <a:solidFill>
                    <a:prstClr val="black"/>
                  </a:solidFill>
                  <a:effectLst/>
                  <a:uLnTx/>
                  <a:uFillTx/>
                  <a:latin typeface="Times New Roman" charset="0"/>
                  <a:ea typeface="宋体" charset="0"/>
                </a:rPr>
                <a:t>[</a:t>
              </a:r>
              <a:r>
                <a:rPr kumimoji="0" lang="en-US" altLang="zh-CN" sz="1800" b="1" i="1" u="none" strike="noStrike" kern="0" cap="none" spc="0" normalizeH="0" baseline="0" noProof="0" dirty="0">
                  <a:ln>
                    <a:noFill/>
                  </a:ln>
                  <a:solidFill>
                    <a:prstClr val="black"/>
                  </a:solidFill>
                  <a:effectLst/>
                  <a:uLnTx/>
                  <a:uFillTx/>
                  <a:latin typeface="Times New Roman" charset="0"/>
                  <a:ea typeface="宋体" charset="0"/>
                </a:rPr>
                <a:t>t</a:t>
              </a:r>
              <a:r>
                <a:rPr kumimoji="0" lang="en-US" altLang="zh-CN" sz="1800" b="1" i="1" u="none" strike="noStrike" kern="0" cap="none" spc="0" normalizeH="0" baseline="-25000" noProof="0" dirty="0">
                  <a:ln>
                    <a:noFill/>
                  </a:ln>
                  <a:solidFill>
                    <a:prstClr val="black"/>
                  </a:solidFill>
                  <a:effectLst/>
                  <a:uLnTx/>
                  <a:uFillTx/>
                  <a:latin typeface="Times New Roman" charset="0"/>
                  <a:ea typeface="宋体" charset="0"/>
                </a:rPr>
                <a:t>4</a:t>
              </a:r>
              <a:r>
                <a:rPr kumimoji="0" lang="en-US" altLang="zh-CN" sz="1800" b="1" i="0" u="none" strike="noStrike" kern="0" cap="none" spc="0" normalizeH="0" baseline="0" noProof="0" dirty="0">
                  <a:ln>
                    <a:noFill/>
                  </a:ln>
                  <a:solidFill>
                    <a:prstClr val="black"/>
                  </a:solidFill>
                  <a:effectLst/>
                  <a:uLnTx/>
                  <a:uFillTx/>
                  <a:latin typeface="Times New Roman" charset="0"/>
                  <a:ea typeface="宋体" charset="0"/>
                </a:rPr>
                <a:t>]</a:t>
              </a:r>
            </a:p>
            <a:p>
              <a:pPr marL="0" marR="0" lvl="0" indent="0" algn="just" defTabSz="914400" eaLnBrk="0" fontAlgn="base" latinLnBrk="0" hangingPunct="0">
                <a:lnSpc>
                  <a:spcPts val="1800"/>
                </a:lnSpc>
                <a:spcBef>
                  <a:spcPct val="0"/>
                </a:spcBef>
                <a:spcAft>
                  <a:spcPct val="0"/>
                </a:spcAft>
                <a:buClrTx/>
                <a:buSzTx/>
                <a:buFontTx/>
                <a:buNone/>
                <a:tabLst/>
                <a:defRPr/>
              </a:pPr>
              <a:r>
                <a:rPr kumimoji="0" lang="en-US" altLang="zh-CN" sz="1800" b="1" i="0" u="none" strike="noStrike" kern="0" cap="none" spc="0" normalizeH="0" baseline="0" noProof="0" dirty="0">
                  <a:ln>
                    <a:noFill/>
                  </a:ln>
                  <a:solidFill>
                    <a:prstClr val="black"/>
                  </a:solidFill>
                  <a:effectLst/>
                  <a:uLnTx/>
                  <a:uFillTx/>
                  <a:latin typeface="Times New Roman" charset="0"/>
                  <a:ea typeface="宋体" charset="0"/>
                </a:rPr>
                <a:t>if </a:t>
              </a:r>
              <a:r>
                <a:rPr kumimoji="0" lang="en-US" altLang="zh-CN" sz="1800" b="1" i="1" u="none" strike="noStrike" kern="0" cap="none" spc="0" normalizeH="0" baseline="0" noProof="0" dirty="0">
                  <a:ln>
                    <a:noFill/>
                  </a:ln>
                  <a:solidFill>
                    <a:prstClr val="black"/>
                  </a:solidFill>
                  <a:effectLst/>
                  <a:uLnTx/>
                  <a:uFillTx/>
                  <a:latin typeface="Times New Roman" charset="0"/>
                  <a:ea typeface="宋体" charset="0"/>
                </a:rPr>
                <a:t>t</a:t>
              </a:r>
              <a:r>
                <a:rPr kumimoji="0" lang="en-US" altLang="zh-CN" sz="1800" b="1" i="1" u="none" strike="noStrike" kern="0" cap="none" spc="0" normalizeH="0" baseline="-25000" noProof="0" dirty="0">
                  <a:ln>
                    <a:noFill/>
                  </a:ln>
                  <a:solidFill>
                    <a:prstClr val="black"/>
                  </a:solidFill>
                  <a:effectLst/>
                  <a:uLnTx/>
                  <a:uFillTx/>
                  <a:latin typeface="Times New Roman" charset="0"/>
                  <a:ea typeface="宋体" charset="0"/>
                </a:rPr>
                <a:t>5</a:t>
              </a:r>
              <a:r>
                <a:rPr kumimoji="0" lang="en-US" altLang="zh-CN" sz="1800" b="1" i="0" u="none" strike="noStrike" kern="0" cap="none" spc="0" normalizeH="0" baseline="0" noProof="0" dirty="0">
                  <a:ln>
                    <a:noFill/>
                  </a:ln>
                  <a:solidFill>
                    <a:prstClr val="black"/>
                  </a:solidFill>
                  <a:effectLst/>
                  <a:uLnTx/>
                  <a:uFillTx/>
                  <a:latin typeface="Times New Roman" charset="0"/>
                  <a:ea typeface="宋体" charset="0"/>
                </a:rPr>
                <a:t> &gt; </a:t>
              </a:r>
              <a:r>
                <a:rPr kumimoji="0" lang="en-US" altLang="zh-CN" sz="1800" b="1" i="1" u="none" strike="noStrike" kern="0" cap="none" spc="0" normalizeH="0" baseline="0" noProof="0" dirty="0">
                  <a:ln>
                    <a:noFill/>
                  </a:ln>
                  <a:solidFill>
                    <a:prstClr val="black"/>
                  </a:solidFill>
                  <a:effectLst/>
                  <a:uLnTx/>
                  <a:uFillTx/>
                  <a:latin typeface="Times New Roman" charset="0"/>
                  <a:ea typeface="宋体" charset="0"/>
                </a:rPr>
                <a:t>v</a:t>
              </a:r>
              <a:r>
                <a:rPr kumimoji="0" lang="en-US" altLang="zh-CN" sz="1800" b="1" i="0" u="none" strike="noStrike" kern="0" cap="none" spc="0" normalizeH="0" baseline="0" noProof="0" dirty="0">
                  <a:ln>
                    <a:noFill/>
                  </a:ln>
                  <a:solidFill>
                    <a:prstClr val="black"/>
                  </a:solidFill>
                  <a:effectLst/>
                  <a:uLnTx/>
                  <a:uFillTx/>
                  <a:latin typeface="Times New Roman" charset="0"/>
                  <a:ea typeface="宋体" charset="0"/>
                </a:rPr>
                <a:t> </a:t>
              </a:r>
              <a:r>
                <a:rPr kumimoji="0" lang="en-US" altLang="zh-CN" sz="1800" b="1" i="0" u="none" strike="noStrike" kern="0" cap="none" spc="0" normalizeH="0" baseline="0" noProof="0" dirty="0" err="1">
                  <a:ln>
                    <a:noFill/>
                  </a:ln>
                  <a:solidFill>
                    <a:prstClr val="black"/>
                  </a:solidFill>
                  <a:effectLst/>
                  <a:uLnTx/>
                  <a:uFillTx/>
                  <a:latin typeface="Times New Roman" charset="0"/>
                  <a:ea typeface="宋体" charset="0"/>
                </a:rPr>
                <a:t>goto</a:t>
              </a:r>
              <a:r>
                <a:rPr kumimoji="0" lang="en-US" altLang="zh-CN" sz="1800" b="1" i="0" u="none" strike="noStrike" kern="0" cap="none" spc="0" normalizeH="0" baseline="0" noProof="0" dirty="0">
                  <a:ln>
                    <a:noFill/>
                  </a:ln>
                  <a:solidFill>
                    <a:prstClr val="black"/>
                  </a:solidFill>
                  <a:effectLst/>
                  <a:uLnTx/>
                  <a:uFillTx/>
                  <a:latin typeface="Times New Roman" charset="0"/>
                  <a:ea typeface="宋体" charset="0"/>
                </a:rPr>
                <a:t> </a:t>
              </a:r>
              <a:r>
                <a:rPr kumimoji="0" lang="en-US" altLang="zh-CN" sz="1800" b="1" i="1" u="none" strike="noStrike" kern="0" cap="none" spc="0" normalizeH="0" baseline="0" noProof="0" dirty="0">
                  <a:ln>
                    <a:noFill/>
                  </a:ln>
                  <a:solidFill>
                    <a:prstClr val="black"/>
                  </a:solidFill>
                  <a:effectLst/>
                  <a:uLnTx/>
                  <a:uFillTx/>
                  <a:latin typeface="Times New Roman" charset="0"/>
                  <a:ea typeface="宋体" charset="0"/>
                </a:rPr>
                <a:t>B</a:t>
              </a:r>
              <a:r>
                <a:rPr kumimoji="0" lang="en-US" altLang="zh-CN" sz="1800" b="1" i="1" u="none" strike="noStrike" kern="0" cap="none" spc="0" normalizeH="0" baseline="-25000" noProof="0" dirty="0">
                  <a:ln>
                    <a:noFill/>
                  </a:ln>
                  <a:solidFill>
                    <a:prstClr val="black"/>
                  </a:solidFill>
                  <a:effectLst/>
                  <a:uLnTx/>
                  <a:uFillTx/>
                  <a:latin typeface="Times New Roman" charset="0"/>
                  <a:ea typeface="宋体" charset="0"/>
                </a:rPr>
                <a:t>3</a:t>
              </a:r>
            </a:p>
          </p:txBody>
        </p:sp>
        <p:sp>
          <p:nvSpPr>
            <p:cNvPr id="14" name="Rectangle 30">
              <a:extLst>
                <a:ext uri="{FF2B5EF4-FFF2-40B4-BE49-F238E27FC236}">
                  <a16:creationId xmlns:a16="http://schemas.microsoft.com/office/drawing/2014/main" id="{5E9B0872-4675-4D54-BDB0-42CE16D57B8F}"/>
                </a:ext>
              </a:extLst>
            </p:cNvPr>
            <p:cNvSpPr>
              <a:spLocks noChangeArrowheads="1"/>
            </p:cNvSpPr>
            <p:nvPr/>
          </p:nvSpPr>
          <p:spPr bwMode="auto">
            <a:xfrm>
              <a:off x="5522913" y="4273553"/>
              <a:ext cx="1727200" cy="276224"/>
            </a:xfrm>
            <a:prstGeom prst="rect">
              <a:avLst/>
            </a:prstGeom>
            <a:solidFill>
              <a:schemeClr val="bg1"/>
            </a:solidFill>
            <a:ln w="25400">
              <a:solidFill>
                <a:sysClr val="windowText" lastClr="000000"/>
              </a:solidFill>
              <a:miter lim="800000"/>
              <a:headEnd/>
              <a:tailEnd/>
            </a:ln>
            <a:effectLst>
              <a:outerShdw blurRad="50800" dist="50800" dir="5400000" algn="ctr" rotWithShape="0">
                <a:schemeClr val="tx1">
                  <a:alpha val="40000"/>
                </a:schemeClr>
              </a:outerShdw>
            </a:effectLst>
          </p:spPr>
          <p:txBody>
            <a:bodyPr lIns="90000" tIns="0" rIns="0" bIns="0"/>
            <a:lstStyle>
              <a:lvl1pPr>
                <a:defRPr b="1">
                  <a:solidFill>
                    <a:schemeClr val="tx1"/>
                  </a:solidFill>
                  <a:latin typeface="Tahoma" charset="0"/>
                  <a:ea typeface="宋体" charset="0"/>
                </a:defRPr>
              </a:lvl1pPr>
              <a:lvl2pPr marL="742950" indent="-285750">
                <a:defRPr b="1">
                  <a:solidFill>
                    <a:schemeClr val="tx1"/>
                  </a:solidFill>
                  <a:latin typeface="Tahoma" charset="0"/>
                  <a:ea typeface="宋体" charset="0"/>
                </a:defRPr>
              </a:lvl2pPr>
              <a:lvl3pPr marL="1143000" indent="-228600">
                <a:defRPr b="1">
                  <a:solidFill>
                    <a:schemeClr val="tx1"/>
                  </a:solidFill>
                  <a:latin typeface="Tahoma" charset="0"/>
                  <a:ea typeface="宋体" charset="0"/>
                </a:defRPr>
              </a:lvl3pPr>
              <a:lvl4pPr marL="1600200" indent="-228600">
                <a:defRPr b="1">
                  <a:solidFill>
                    <a:schemeClr val="tx1"/>
                  </a:solidFill>
                  <a:latin typeface="Tahoma" charset="0"/>
                  <a:ea typeface="宋体" charset="0"/>
                </a:defRPr>
              </a:lvl4pPr>
              <a:lvl5pPr marL="2057400" indent="-228600">
                <a:defRPr b="1">
                  <a:solidFill>
                    <a:schemeClr val="tx1"/>
                  </a:solidFill>
                  <a:latin typeface="Tahoma" charset="0"/>
                  <a:ea typeface="宋体" charset="0"/>
                </a:defRPr>
              </a:lvl5pPr>
              <a:lvl6pPr marL="2514600" indent="-228600" eaLnBrk="0" fontAlgn="base" hangingPunct="0">
                <a:spcBef>
                  <a:spcPct val="0"/>
                </a:spcBef>
                <a:spcAft>
                  <a:spcPct val="0"/>
                </a:spcAft>
                <a:defRPr b="1">
                  <a:solidFill>
                    <a:schemeClr val="tx1"/>
                  </a:solidFill>
                  <a:latin typeface="Tahoma" charset="0"/>
                  <a:ea typeface="宋体" charset="0"/>
                </a:defRPr>
              </a:lvl6pPr>
              <a:lvl7pPr marL="2971800" indent="-228600" eaLnBrk="0" fontAlgn="base" hangingPunct="0">
                <a:spcBef>
                  <a:spcPct val="0"/>
                </a:spcBef>
                <a:spcAft>
                  <a:spcPct val="0"/>
                </a:spcAft>
                <a:defRPr b="1">
                  <a:solidFill>
                    <a:schemeClr val="tx1"/>
                  </a:solidFill>
                  <a:latin typeface="Tahoma" charset="0"/>
                  <a:ea typeface="宋体" charset="0"/>
                </a:defRPr>
              </a:lvl7pPr>
              <a:lvl8pPr marL="3429000" indent="-228600" eaLnBrk="0" fontAlgn="base" hangingPunct="0">
                <a:spcBef>
                  <a:spcPct val="0"/>
                </a:spcBef>
                <a:spcAft>
                  <a:spcPct val="0"/>
                </a:spcAft>
                <a:defRPr b="1">
                  <a:solidFill>
                    <a:schemeClr val="tx1"/>
                  </a:solidFill>
                  <a:latin typeface="Tahoma" charset="0"/>
                  <a:ea typeface="宋体" charset="0"/>
                </a:defRPr>
              </a:lvl8pPr>
              <a:lvl9pPr marL="3886200" indent="-228600" eaLnBrk="0" fontAlgn="base" hangingPunct="0">
                <a:spcBef>
                  <a:spcPct val="0"/>
                </a:spcBef>
                <a:spcAft>
                  <a:spcPct val="0"/>
                </a:spcAft>
                <a:defRPr b="1">
                  <a:solidFill>
                    <a:schemeClr val="tx1"/>
                  </a:solidFill>
                  <a:latin typeface="Tahoma" charset="0"/>
                  <a:ea typeface="宋体" charset="0"/>
                </a:defRPr>
              </a:lvl9pPr>
            </a:lstStyle>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0" u="none" strike="noStrike" kern="0" cap="none" spc="0" normalizeH="0" baseline="0" noProof="0" dirty="0">
                  <a:ln>
                    <a:noFill/>
                  </a:ln>
                  <a:solidFill>
                    <a:srgbClr val="000000"/>
                  </a:solidFill>
                  <a:effectLst/>
                  <a:uLnTx/>
                  <a:uFillTx/>
                  <a:latin typeface="Times New Roman" charset="0"/>
                  <a:ea typeface="宋体" charset="0"/>
                </a:rPr>
                <a:t>if </a:t>
              </a:r>
              <a:r>
                <a:rPr kumimoji="0" lang="en-US" altLang="zh-CN" sz="1800" b="1" i="1" u="none" strike="noStrike" kern="0" cap="none" spc="0" normalizeH="0" baseline="0" noProof="0" dirty="0" err="1">
                  <a:ln>
                    <a:noFill/>
                  </a:ln>
                  <a:solidFill>
                    <a:prstClr val="black"/>
                  </a:solidFill>
                  <a:effectLst/>
                  <a:uLnTx/>
                  <a:uFillTx/>
                  <a:latin typeface="Times New Roman" charset="0"/>
                  <a:ea typeface="宋体" charset="0"/>
                </a:rPr>
                <a:t>i</a:t>
              </a:r>
              <a:r>
                <a:rPr kumimoji="0" lang="en-US" altLang="zh-CN" sz="1800" b="1" i="0" u="none" strike="noStrike" kern="0" cap="none" spc="0" normalizeH="0" baseline="0" noProof="0" dirty="0">
                  <a:ln>
                    <a:noFill/>
                  </a:ln>
                  <a:solidFill>
                    <a:prstClr val="black"/>
                  </a:solidFill>
                  <a:effectLst/>
                  <a:uLnTx/>
                  <a:uFillTx/>
                  <a:latin typeface="Times New Roman" charset="0"/>
                  <a:ea typeface="宋体" charset="0"/>
                </a:rPr>
                <a:t> &gt;= </a:t>
              </a:r>
              <a:r>
                <a:rPr kumimoji="0" lang="en-US" altLang="zh-CN" sz="1800" b="1" i="1" u="none" strike="noStrike" kern="0" cap="none" spc="0" normalizeH="0" baseline="0" noProof="0" dirty="0">
                  <a:ln>
                    <a:noFill/>
                  </a:ln>
                  <a:solidFill>
                    <a:prstClr val="black"/>
                  </a:solidFill>
                  <a:effectLst/>
                  <a:uLnTx/>
                  <a:uFillTx/>
                  <a:latin typeface="Times New Roman" charset="0"/>
                  <a:ea typeface="宋体" charset="0"/>
                </a:rPr>
                <a:t>j </a:t>
              </a:r>
              <a:r>
                <a:rPr kumimoji="0" lang="en-US" altLang="zh-CN" sz="1800" b="1" i="0" u="none" strike="noStrike" kern="0" cap="none" spc="0" normalizeH="0" baseline="0" noProof="0" dirty="0" err="1">
                  <a:ln>
                    <a:noFill/>
                  </a:ln>
                  <a:solidFill>
                    <a:srgbClr val="000000"/>
                  </a:solidFill>
                  <a:effectLst/>
                  <a:uLnTx/>
                  <a:uFillTx/>
                  <a:latin typeface="Times New Roman" charset="0"/>
                  <a:ea typeface="宋体" charset="0"/>
                </a:rPr>
                <a:t>goto</a:t>
              </a:r>
              <a:r>
                <a:rPr kumimoji="0" lang="en-US" altLang="zh-CN" sz="1800" b="1" i="0" u="none" strike="noStrike" kern="0" cap="none" spc="0" normalizeH="0" baseline="0" noProof="0" dirty="0">
                  <a:ln>
                    <a:noFill/>
                  </a:ln>
                  <a:solidFill>
                    <a:srgbClr val="000000"/>
                  </a:solidFill>
                  <a:effectLst/>
                  <a:uLnTx/>
                  <a:uFillTx/>
                  <a:latin typeface="Times New Roman" charset="0"/>
                  <a:ea typeface="宋体" charset="0"/>
                </a:rPr>
                <a:t> </a:t>
              </a:r>
              <a:r>
                <a:rPr kumimoji="0" lang="en-US" altLang="zh-CN" sz="1800" b="1" i="1" u="none" strike="noStrike" kern="0" cap="none" spc="0" normalizeH="0" baseline="0" noProof="0" dirty="0">
                  <a:ln>
                    <a:noFill/>
                  </a:ln>
                  <a:solidFill>
                    <a:srgbClr val="000000"/>
                  </a:solidFill>
                  <a:effectLst/>
                  <a:uLnTx/>
                  <a:uFillTx/>
                  <a:latin typeface="Times New Roman" charset="0"/>
                  <a:ea typeface="宋体" charset="0"/>
                </a:rPr>
                <a:t>B</a:t>
              </a:r>
              <a:r>
                <a:rPr kumimoji="0" lang="en-US" altLang="zh-CN" sz="1800" b="1" i="1" u="none" strike="noStrike" kern="0" cap="none" spc="0" normalizeH="0" baseline="-25000" noProof="0" dirty="0">
                  <a:ln>
                    <a:noFill/>
                  </a:ln>
                  <a:solidFill>
                    <a:srgbClr val="000000"/>
                  </a:solidFill>
                  <a:effectLst/>
                  <a:uLnTx/>
                  <a:uFillTx/>
                  <a:latin typeface="Times New Roman" charset="0"/>
                  <a:ea typeface="宋体" charset="0"/>
                </a:rPr>
                <a:t>6</a:t>
              </a:r>
            </a:p>
          </p:txBody>
        </p:sp>
        <p:sp>
          <p:nvSpPr>
            <p:cNvPr id="15" name="Rectangle 32">
              <a:extLst>
                <a:ext uri="{FF2B5EF4-FFF2-40B4-BE49-F238E27FC236}">
                  <a16:creationId xmlns:a16="http://schemas.microsoft.com/office/drawing/2014/main" id="{8FDA5177-ABF3-417B-B5AC-C6FA6B71CE6E}"/>
                </a:ext>
              </a:extLst>
            </p:cNvPr>
            <p:cNvSpPr>
              <a:spLocks noChangeArrowheads="1"/>
            </p:cNvSpPr>
            <p:nvPr/>
          </p:nvSpPr>
          <p:spPr bwMode="auto">
            <a:xfrm>
              <a:off x="5497513" y="4746627"/>
              <a:ext cx="784225" cy="231774"/>
            </a:xfrm>
            <a:prstGeom prst="rect">
              <a:avLst/>
            </a:prstGeom>
            <a:solidFill>
              <a:schemeClr val="bg1"/>
            </a:solidFill>
            <a:ln w="25400">
              <a:solidFill>
                <a:sysClr val="windowText" lastClr="000000"/>
              </a:solidFill>
              <a:miter lim="800000"/>
              <a:headEnd/>
              <a:tailEnd/>
            </a:ln>
            <a:effectLst>
              <a:outerShdw blurRad="50800" dist="50800" dir="2700000" algn="ctr" rotWithShape="0">
                <a:schemeClr val="tx1">
                  <a:alpha val="40000"/>
                </a:schemeClr>
              </a:outerShdw>
            </a:effectLst>
          </p:spPr>
          <p:txBody>
            <a:bodyPr tIns="0" bIns="0"/>
            <a:lstStyle>
              <a:lvl1pPr>
                <a:defRPr b="1">
                  <a:solidFill>
                    <a:schemeClr val="tx1"/>
                  </a:solidFill>
                  <a:latin typeface="Tahoma" charset="0"/>
                  <a:ea typeface="宋体" charset="0"/>
                </a:defRPr>
              </a:lvl1pPr>
              <a:lvl2pPr marL="742950" indent="-285750">
                <a:defRPr b="1">
                  <a:solidFill>
                    <a:schemeClr val="tx1"/>
                  </a:solidFill>
                  <a:latin typeface="Tahoma" charset="0"/>
                  <a:ea typeface="宋体" charset="0"/>
                </a:defRPr>
              </a:lvl2pPr>
              <a:lvl3pPr marL="1143000" indent="-228600">
                <a:defRPr b="1">
                  <a:solidFill>
                    <a:schemeClr val="tx1"/>
                  </a:solidFill>
                  <a:latin typeface="Tahoma" charset="0"/>
                  <a:ea typeface="宋体" charset="0"/>
                </a:defRPr>
              </a:lvl3pPr>
              <a:lvl4pPr marL="1600200" indent="-228600">
                <a:defRPr b="1">
                  <a:solidFill>
                    <a:schemeClr val="tx1"/>
                  </a:solidFill>
                  <a:latin typeface="Tahoma" charset="0"/>
                  <a:ea typeface="宋体" charset="0"/>
                </a:defRPr>
              </a:lvl4pPr>
              <a:lvl5pPr marL="2057400" indent="-228600">
                <a:defRPr b="1">
                  <a:solidFill>
                    <a:schemeClr val="tx1"/>
                  </a:solidFill>
                  <a:latin typeface="Tahoma" charset="0"/>
                  <a:ea typeface="宋体" charset="0"/>
                </a:defRPr>
              </a:lvl5pPr>
              <a:lvl6pPr marL="2514600" indent="-228600" eaLnBrk="0" fontAlgn="base" hangingPunct="0">
                <a:spcBef>
                  <a:spcPct val="0"/>
                </a:spcBef>
                <a:spcAft>
                  <a:spcPct val="0"/>
                </a:spcAft>
                <a:defRPr b="1">
                  <a:solidFill>
                    <a:schemeClr val="tx1"/>
                  </a:solidFill>
                  <a:latin typeface="Tahoma" charset="0"/>
                  <a:ea typeface="宋体" charset="0"/>
                </a:defRPr>
              </a:lvl6pPr>
              <a:lvl7pPr marL="2971800" indent="-228600" eaLnBrk="0" fontAlgn="base" hangingPunct="0">
                <a:spcBef>
                  <a:spcPct val="0"/>
                </a:spcBef>
                <a:spcAft>
                  <a:spcPct val="0"/>
                </a:spcAft>
                <a:defRPr b="1">
                  <a:solidFill>
                    <a:schemeClr val="tx1"/>
                  </a:solidFill>
                  <a:latin typeface="Tahoma" charset="0"/>
                  <a:ea typeface="宋体" charset="0"/>
                </a:defRPr>
              </a:lvl7pPr>
              <a:lvl8pPr marL="3429000" indent="-228600" eaLnBrk="0" fontAlgn="base" hangingPunct="0">
                <a:spcBef>
                  <a:spcPct val="0"/>
                </a:spcBef>
                <a:spcAft>
                  <a:spcPct val="0"/>
                </a:spcAft>
                <a:defRPr b="1">
                  <a:solidFill>
                    <a:schemeClr val="tx1"/>
                  </a:solidFill>
                  <a:latin typeface="Tahoma" charset="0"/>
                  <a:ea typeface="宋体" charset="0"/>
                </a:defRPr>
              </a:lvl8pPr>
              <a:lvl9pPr marL="3886200" indent="-228600" eaLnBrk="0" fontAlgn="base" hangingPunct="0">
                <a:spcBef>
                  <a:spcPct val="0"/>
                </a:spcBef>
                <a:spcAft>
                  <a:spcPct val="0"/>
                </a:spcAft>
                <a:defRPr b="1">
                  <a:solidFill>
                    <a:schemeClr val="tx1"/>
                  </a:solidFill>
                  <a:latin typeface="Tahoma" charset="0"/>
                  <a:ea typeface="宋体" charset="0"/>
                </a:defRPr>
              </a:lvl9pPr>
            </a:lstStyle>
            <a:p>
              <a:pPr marL="0" marR="0" lvl="0" indent="0" algn="just" defTabSz="914400" eaLnBrk="0" fontAlgn="base" latinLnBrk="0" hangingPunct="0">
                <a:lnSpc>
                  <a:spcPct val="96000"/>
                </a:lnSpc>
                <a:spcBef>
                  <a:spcPct val="0"/>
                </a:spcBef>
                <a:spcAft>
                  <a:spcPct val="0"/>
                </a:spcAft>
                <a:buClrTx/>
                <a:buSzTx/>
                <a:buFontTx/>
                <a:buNone/>
                <a:tabLst/>
                <a:defRPr/>
              </a:pPr>
              <a:endParaRPr kumimoji="0" lang="en-US" altLang="zh-CN" sz="700" b="0" i="0" u="none" strike="noStrike" kern="0" cap="none" spc="0" normalizeH="0" baseline="-25000" noProof="0">
                <a:ln>
                  <a:noFill/>
                </a:ln>
                <a:solidFill>
                  <a:prstClr val="black"/>
                </a:solidFill>
                <a:effectLst/>
                <a:uLnTx/>
                <a:uFillTx/>
                <a:latin typeface="Times New Roman" charset="0"/>
                <a:ea typeface="宋体" charset="0"/>
              </a:endParaRPr>
            </a:p>
          </p:txBody>
        </p:sp>
        <p:sp>
          <p:nvSpPr>
            <p:cNvPr id="16" name="Rectangle 33">
              <a:extLst>
                <a:ext uri="{FF2B5EF4-FFF2-40B4-BE49-F238E27FC236}">
                  <a16:creationId xmlns:a16="http://schemas.microsoft.com/office/drawing/2014/main" id="{7CB5B36C-AE7E-404C-8808-4F815463DD3A}"/>
                </a:ext>
              </a:extLst>
            </p:cNvPr>
            <p:cNvSpPr>
              <a:spLocks noChangeArrowheads="1"/>
            </p:cNvSpPr>
            <p:nvPr/>
          </p:nvSpPr>
          <p:spPr bwMode="auto">
            <a:xfrm>
              <a:off x="7190855" y="4225715"/>
              <a:ext cx="626049" cy="3239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marL="0" marR="0" lvl="0" indent="0" algn="just" defTabSz="914400" eaLnBrk="0" fontAlgn="base" latinLnBrk="0" hangingPunct="0">
                <a:lnSpc>
                  <a:spcPct val="100000"/>
                </a:lnSpc>
                <a:spcBef>
                  <a:spcPct val="0"/>
                </a:spcBef>
                <a:spcAft>
                  <a:spcPct val="0"/>
                </a:spcAft>
                <a:buClrTx/>
                <a:buSzTx/>
                <a:buFontTx/>
                <a:buNone/>
                <a:tabLst/>
                <a:defRPr/>
              </a:pPr>
              <a:r>
                <a:rPr kumimoji="0" lang="en-US" altLang="zh-CN" sz="1500" b="1" i="1"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B</a:t>
              </a:r>
              <a:r>
                <a:rPr kumimoji="0" lang="en-US" altLang="zh-CN" sz="1500" b="1" i="0" u="none" strike="noStrike" kern="0" cap="none" spc="0" normalizeH="0" baseline="-25000" noProof="0">
                  <a:ln>
                    <a:noFill/>
                  </a:ln>
                  <a:solidFill>
                    <a:srgbClr val="000000"/>
                  </a:solidFill>
                  <a:effectLst/>
                  <a:uLnTx/>
                  <a:uFillTx/>
                  <a:latin typeface="Times New Roman" panose="02020603050405020304" pitchFamily="18" charset="0"/>
                  <a:ea typeface="宋体" panose="02010600030101010101" pitchFamily="2" charset="-122"/>
                </a:rPr>
                <a:t>4</a:t>
              </a:r>
              <a:endParaRPr kumimoji="0" lang="en-US" altLang="zh-CN" sz="1500" b="1"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17" name="Rectangle 34">
              <a:extLst>
                <a:ext uri="{FF2B5EF4-FFF2-40B4-BE49-F238E27FC236}">
                  <a16:creationId xmlns:a16="http://schemas.microsoft.com/office/drawing/2014/main" id="{921B1B87-B0B7-4820-BCE2-DD0409CBDE3E}"/>
                </a:ext>
              </a:extLst>
            </p:cNvPr>
            <p:cNvSpPr>
              <a:spLocks noChangeArrowheads="1"/>
            </p:cNvSpPr>
            <p:nvPr/>
          </p:nvSpPr>
          <p:spPr bwMode="auto">
            <a:xfrm>
              <a:off x="7204296" y="3071813"/>
              <a:ext cx="628429" cy="327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marL="0" marR="0" lvl="0" indent="0" algn="just" defTabSz="914400" eaLnBrk="0" fontAlgn="base" latinLnBrk="0" hangingPunct="0">
                <a:lnSpc>
                  <a:spcPct val="100000"/>
                </a:lnSpc>
                <a:spcBef>
                  <a:spcPct val="0"/>
                </a:spcBef>
                <a:spcAft>
                  <a:spcPct val="0"/>
                </a:spcAft>
                <a:buClrTx/>
                <a:buSzTx/>
                <a:buFontTx/>
                <a:buNone/>
                <a:tabLst/>
                <a:defRPr/>
              </a:pPr>
              <a:r>
                <a:rPr kumimoji="0" lang="en-US" altLang="zh-CN" sz="1500" b="1" i="1"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B</a:t>
              </a:r>
              <a:r>
                <a:rPr kumimoji="0" lang="en-US" altLang="zh-CN" sz="1500" b="1" i="0" u="none" strike="noStrike" kern="0" cap="none" spc="0" normalizeH="0" baseline="-25000" noProof="0">
                  <a:ln>
                    <a:noFill/>
                  </a:ln>
                  <a:solidFill>
                    <a:srgbClr val="000000"/>
                  </a:solidFill>
                  <a:effectLst/>
                  <a:uLnTx/>
                  <a:uFillTx/>
                  <a:latin typeface="Times New Roman" panose="02020603050405020304" pitchFamily="18" charset="0"/>
                  <a:ea typeface="宋体" panose="02010600030101010101" pitchFamily="2" charset="-122"/>
                </a:rPr>
                <a:t>3</a:t>
              </a:r>
              <a:endParaRPr kumimoji="0" lang="en-US" altLang="zh-CN" sz="1500" b="1"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18" name="Rectangle 36">
              <a:extLst>
                <a:ext uri="{FF2B5EF4-FFF2-40B4-BE49-F238E27FC236}">
                  <a16:creationId xmlns:a16="http://schemas.microsoft.com/office/drawing/2014/main" id="{5A611DDF-0F59-410C-9877-F0043CC4C177}"/>
                </a:ext>
              </a:extLst>
            </p:cNvPr>
            <p:cNvSpPr>
              <a:spLocks noChangeArrowheads="1"/>
            </p:cNvSpPr>
            <p:nvPr/>
          </p:nvSpPr>
          <p:spPr bwMode="auto">
            <a:xfrm>
              <a:off x="6415088" y="4746627"/>
              <a:ext cx="809625" cy="231774"/>
            </a:xfrm>
            <a:prstGeom prst="rect">
              <a:avLst/>
            </a:prstGeom>
            <a:solidFill>
              <a:schemeClr val="bg1"/>
            </a:solidFill>
            <a:ln w="25400">
              <a:solidFill>
                <a:sysClr val="windowText" lastClr="000000"/>
              </a:solidFill>
              <a:miter lim="800000"/>
              <a:headEnd/>
              <a:tailEnd/>
            </a:ln>
            <a:effectLst>
              <a:outerShdw blurRad="50800" dist="50800" dir="2700000" algn="ctr" rotWithShape="0">
                <a:schemeClr val="tx1">
                  <a:alpha val="40000"/>
                </a:schemeClr>
              </a:outerShdw>
            </a:effectLst>
          </p:spPr>
          <p:txBody>
            <a:bodyPr tIns="0" bIns="0"/>
            <a:lstStyle>
              <a:lvl1pPr>
                <a:defRPr b="1">
                  <a:solidFill>
                    <a:schemeClr val="tx1"/>
                  </a:solidFill>
                  <a:latin typeface="Tahoma" charset="0"/>
                  <a:ea typeface="宋体" charset="0"/>
                </a:defRPr>
              </a:lvl1pPr>
              <a:lvl2pPr marL="742950" indent="-285750">
                <a:defRPr b="1">
                  <a:solidFill>
                    <a:schemeClr val="tx1"/>
                  </a:solidFill>
                  <a:latin typeface="Tahoma" charset="0"/>
                  <a:ea typeface="宋体" charset="0"/>
                </a:defRPr>
              </a:lvl2pPr>
              <a:lvl3pPr marL="1143000" indent="-228600">
                <a:defRPr b="1">
                  <a:solidFill>
                    <a:schemeClr val="tx1"/>
                  </a:solidFill>
                  <a:latin typeface="Tahoma" charset="0"/>
                  <a:ea typeface="宋体" charset="0"/>
                </a:defRPr>
              </a:lvl3pPr>
              <a:lvl4pPr marL="1600200" indent="-228600">
                <a:defRPr b="1">
                  <a:solidFill>
                    <a:schemeClr val="tx1"/>
                  </a:solidFill>
                  <a:latin typeface="Tahoma" charset="0"/>
                  <a:ea typeface="宋体" charset="0"/>
                </a:defRPr>
              </a:lvl4pPr>
              <a:lvl5pPr marL="2057400" indent="-228600">
                <a:defRPr b="1">
                  <a:solidFill>
                    <a:schemeClr val="tx1"/>
                  </a:solidFill>
                  <a:latin typeface="Tahoma" charset="0"/>
                  <a:ea typeface="宋体" charset="0"/>
                </a:defRPr>
              </a:lvl5pPr>
              <a:lvl6pPr marL="2514600" indent="-228600" eaLnBrk="0" fontAlgn="base" hangingPunct="0">
                <a:spcBef>
                  <a:spcPct val="0"/>
                </a:spcBef>
                <a:spcAft>
                  <a:spcPct val="0"/>
                </a:spcAft>
                <a:defRPr b="1">
                  <a:solidFill>
                    <a:schemeClr val="tx1"/>
                  </a:solidFill>
                  <a:latin typeface="Tahoma" charset="0"/>
                  <a:ea typeface="宋体" charset="0"/>
                </a:defRPr>
              </a:lvl6pPr>
              <a:lvl7pPr marL="2971800" indent="-228600" eaLnBrk="0" fontAlgn="base" hangingPunct="0">
                <a:spcBef>
                  <a:spcPct val="0"/>
                </a:spcBef>
                <a:spcAft>
                  <a:spcPct val="0"/>
                </a:spcAft>
                <a:defRPr b="1">
                  <a:solidFill>
                    <a:schemeClr val="tx1"/>
                  </a:solidFill>
                  <a:latin typeface="Tahoma" charset="0"/>
                  <a:ea typeface="宋体" charset="0"/>
                </a:defRPr>
              </a:lvl7pPr>
              <a:lvl8pPr marL="3429000" indent="-228600" eaLnBrk="0" fontAlgn="base" hangingPunct="0">
                <a:spcBef>
                  <a:spcPct val="0"/>
                </a:spcBef>
                <a:spcAft>
                  <a:spcPct val="0"/>
                </a:spcAft>
                <a:defRPr b="1">
                  <a:solidFill>
                    <a:schemeClr val="tx1"/>
                  </a:solidFill>
                  <a:latin typeface="Tahoma" charset="0"/>
                  <a:ea typeface="宋体" charset="0"/>
                </a:defRPr>
              </a:lvl8pPr>
              <a:lvl9pPr marL="3886200" indent="-228600" eaLnBrk="0" fontAlgn="base" hangingPunct="0">
                <a:spcBef>
                  <a:spcPct val="0"/>
                </a:spcBef>
                <a:spcAft>
                  <a:spcPct val="0"/>
                </a:spcAft>
                <a:defRPr b="1">
                  <a:solidFill>
                    <a:schemeClr val="tx1"/>
                  </a:solidFill>
                  <a:latin typeface="Tahoma" charset="0"/>
                  <a:ea typeface="宋体" charset="0"/>
                </a:defRPr>
              </a:lvl9pPr>
            </a:lstStyle>
            <a:p>
              <a:pPr marL="0" marR="0" lvl="0" indent="0" algn="just" defTabSz="914400" eaLnBrk="0" fontAlgn="base" latinLnBrk="0" hangingPunct="0">
                <a:lnSpc>
                  <a:spcPct val="96000"/>
                </a:lnSpc>
                <a:spcBef>
                  <a:spcPct val="0"/>
                </a:spcBef>
                <a:spcAft>
                  <a:spcPct val="0"/>
                </a:spcAft>
                <a:buClrTx/>
                <a:buSzTx/>
                <a:buFontTx/>
                <a:buNone/>
                <a:tabLst/>
                <a:defRPr/>
              </a:pPr>
              <a:endParaRPr kumimoji="0" lang="en-US" altLang="zh-CN" sz="700" b="0" i="0" u="none" strike="noStrike" kern="0" cap="none" spc="0" normalizeH="0" baseline="-25000" noProof="0">
                <a:ln>
                  <a:noFill/>
                </a:ln>
                <a:solidFill>
                  <a:prstClr val="black"/>
                </a:solidFill>
                <a:effectLst/>
                <a:uLnTx/>
                <a:uFillTx/>
                <a:latin typeface="Times New Roman" charset="0"/>
                <a:ea typeface="宋体" charset="0"/>
              </a:endParaRPr>
            </a:p>
          </p:txBody>
        </p:sp>
        <p:sp>
          <p:nvSpPr>
            <p:cNvPr id="19" name="Rectangle 39">
              <a:extLst>
                <a:ext uri="{FF2B5EF4-FFF2-40B4-BE49-F238E27FC236}">
                  <a16:creationId xmlns:a16="http://schemas.microsoft.com/office/drawing/2014/main" id="{9EB276E1-85C6-4FF1-9E06-4FD3F1DC1FDA}"/>
                </a:ext>
              </a:extLst>
            </p:cNvPr>
            <p:cNvSpPr>
              <a:spLocks noChangeArrowheads="1"/>
            </p:cNvSpPr>
            <p:nvPr/>
          </p:nvSpPr>
          <p:spPr bwMode="auto">
            <a:xfrm>
              <a:off x="7189666" y="4692520"/>
              <a:ext cx="627239" cy="327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marL="0" marR="0" lvl="0" indent="0" algn="just" defTabSz="914400" eaLnBrk="0" fontAlgn="base" latinLnBrk="0" hangingPunct="0">
                <a:lnSpc>
                  <a:spcPct val="100000"/>
                </a:lnSpc>
                <a:spcBef>
                  <a:spcPct val="0"/>
                </a:spcBef>
                <a:spcAft>
                  <a:spcPct val="0"/>
                </a:spcAft>
                <a:buClrTx/>
                <a:buSzTx/>
                <a:buFontTx/>
                <a:buNone/>
                <a:tabLst/>
                <a:defRPr/>
              </a:pPr>
              <a:r>
                <a:rPr kumimoji="0" lang="en-US" altLang="zh-CN" sz="1500" b="1" i="1"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B</a:t>
              </a:r>
              <a:r>
                <a:rPr kumimoji="0" lang="en-US" altLang="zh-CN" sz="1500" b="1" i="0" u="none" strike="noStrike" kern="0" cap="none" spc="0" normalizeH="0" baseline="-25000" noProof="0">
                  <a:ln>
                    <a:noFill/>
                  </a:ln>
                  <a:solidFill>
                    <a:srgbClr val="000000"/>
                  </a:solidFill>
                  <a:effectLst/>
                  <a:uLnTx/>
                  <a:uFillTx/>
                  <a:latin typeface="Times New Roman" panose="02020603050405020304" pitchFamily="18" charset="0"/>
                  <a:ea typeface="宋体" panose="02010600030101010101" pitchFamily="2" charset="-122"/>
                </a:rPr>
                <a:t>6</a:t>
              </a:r>
              <a:endParaRPr kumimoji="0" lang="en-US" altLang="zh-CN" sz="1500" b="1"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20" name="Line 28">
              <a:extLst>
                <a:ext uri="{FF2B5EF4-FFF2-40B4-BE49-F238E27FC236}">
                  <a16:creationId xmlns:a16="http://schemas.microsoft.com/office/drawing/2014/main" id="{2CD505BC-E792-4C4A-89BE-DFCF0F71A8CA}"/>
                </a:ext>
              </a:extLst>
            </p:cNvPr>
            <p:cNvSpPr>
              <a:spLocks noChangeShapeType="1"/>
            </p:cNvSpPr>
            <p:nvPr/>
          </p:nvSpPr>
          <p:spPr bwMode="auto">
            <a:xfrm>
              <a:off x="6297631" y="1558932"/>
              <a:ext cx="0" cy="239711"/>
            </a:xfrm>
            <a:prstGeom prst="line">
              <a:avLst/>
            </a:prstGeom>
            <a:noFill/>
            <a:ln w="25400">
              <a:solidFill>
                <a:sysClr val="windowText" lastClr="000000"/>
              </a:solidFill>
              <a:round/>
              <a:headEnd/>
              <a:tailEnd type="stealth" w="lg" len="lg"/>
            </a:ln>
            <a:extLst>
              <a:ext uri="{909E8E84-426E-40DD-AFC4-6F175D3DCCD1}">
                <a14:hiddenFill xmlns:a14="http://schemas.microsoft.com/office/drawing/2010/main">
                  <a:no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21" name="Line 29">
              <a:extLst>
                <a:ext uri="{FF2B5EF4-FFF2-40B4-BE49-F238E27FC236}">
                  <a16:creationId xmlns:a16="http://schemas.microsoft.com/office/drawing/2014/main" id="{6BD5B82C-F51C-43B8-A2E2-FBDE6A30D717}"/>
                </a:ext>
              </a:extLst>
            </p:cNvPr>
            <p:cNvSpPr>
              <a:spLocks noChangeShapeType="1"/>
            </p:cNvSpPr>
            <p:nvPr/>
          </p:nvSpPr>
          <p:spPr bwMode="auto">
            <a:xfrm>
              <a:off x="6291293" y="2871789"/>
              <a:ext cx="0" cy="271460"/>
            </a:xfrm>
            <a:prstGeom prst="line">
              <a:avLst/>
            </a:prstGeom>
            <a:noFill/>
            <a:ln w="25400">
              <a:solidFill>
                <a:sysClr val="windowText" lastClr="000000"/>
              </a:solidFill>
              <a:round/>
              <a:headEnd/>
              <a:tailEnd type="stealth" w="lg" len="lg"/>
            </a:ln>
            <a:extLst>
              <a:ext uri="{909E8E84-426E-40DD-AFC4-6F175D3DCCD1}">
                <a14:hiddenFill xmlns:a14="http://schemas.microsoft.com/office/drawing/2010/main">
                  <a:no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22" name="Line 31">
              <a:extLst>
                <a:ext uri="{FF2B5EF4-FFF2-40B4-BE49-F238E27FC236}">
                  <a16:creationId xmlns:a16="http://schemas.microsoft.com/office/drawing/2014/main" id="{DC57D0AF-9668-43BC-B9ED-2D5B507C1979}"/>
                </a:ext>
              </a:extLst>
            </p:cNvPr>
            <p:cNvSpPr>
              <a:spLocks noChangeShapeType="1"/>
            </p:cNvSpPr>
            <p:nvPr/>
          </p:nvSpPr>
          <p:spPr bwMode="auto">
            <a:xfrm>
              <a:off x="6359542" y="4135313"/>
              <a:ext cx="0" cy="169862"/>
            </a:xfrm>
            <a:prstGeom prst="line">
              <a:avLst/>
            </a:prstGeom>
            <a:noFill/>
            <a:ln w="25400">
              <a:solidFill>
                <a:sysClr val="windowText" lastClr="000000"/>
              </a:solidFill>
              <a:round/>
              <a:headEnd/>
              <a:tailEnd type="stealth" w="lg" len="lg"/>
            </a:ln>
            <a:extLst>
              <a:ext uri="{909E8E84-426E-40DD-AFC4-6F175D3DCCD1}">
                <a14:hiddenFill xmlns:a14="http://schemas.microsoft.com/office/drawing/2010/main">
                  <a:no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23" name="Line 37">
              <a:extLst>
                <a:ext uri="{FF2B5EF4-FFF2-40B4-BE49-F238E27FC236}">
                  <a16:creationId xmlns:a16="http://schemas.microsoft.com/office/drawing/2014/main" id="{7FA1BBD4-A0AE-4D7C-809E-23266E80E842}"/>
                </a:ext>
              </a:extLst>
            </p:cNvPr>
            <p:cNvSpPr>
              <a:spLocks noChangeShapeType="1"/>
            </p:cNvSpPr>
            <p:nvPr/>
          </p:nvSpPr>
          <p:spPr bwMode="auto">
            <a:xfrm flipH="1">
              <a:off x="5802336" y="4563213"/>
              <a:ext cx="368296" cy="182561"/>
            </a:xfrm>
            <a:prstGeom prst="line">
              <a:avLst/>
            </a:prstGeom>
            <a:noFill/>
            <a:ln w="25400">
              <a:solidFill>
                <a:sysClr val="windowText" lastClr="000000"/>
              </a:solidFill>
              <a:round/>
              <a:headEnd/>
              <a:tailEnd type="stealth" w="lg" len="lg"/>
            </a:ln>
            <a:extLst>
              <a:ext uri="{909E8E84-426E-40DD-AFC4-6F175D3DCCD1}">
                <a14:hiddenFill xmlns:a14="http://schemas.microsoft.com/office/drawing/2010/main">
                  <a:no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24" name="Line 38">
              <a:extLst>
                <a:ext uri="{FF2B5EF4-FFF2-40B4-BE49-F238E27FC236}">
                  <a16:creationId xmlns:a16="http://schemas.microsoft.com/office/drawing/2014/main" id="{39131025-D542-48C0-A5A0-51F3DA406DBD}"/>
                </a:ext>
              </a:extLst>
            </p:cNvPr>
            <p:cNvSpPr>
              <a:spLocks noChangeShapeType="1"/>
            </p:cNvSpPr>
            <p:nvPr/>
          </p:nvSpPr>
          <p:spPr bwMode="auto">
            <a:xfrm>
              <a:off x="6557978" y="4563213"/>
              <a:ext cx="323846" cy="182561"/>
            </a:xfrm>
            <a:prstGeom prst="line">
              <a:avLst/>
            </a:prstGeom>
            <a:noFill/>
            <a:ln w="25400">
              <a:solidFill>
                <a:sysClr val="windowText" lastClr="000000"/>
              </a:solidFill>
              <a:round/>
              <a:headEnd/>
              <a:tailEnd type="stealth" w="lg" len="lg"/>
            </a:ln>
            <a:extLst>
              <a:ext uri="{909E8E84-426E-40DD-AFC4-6F175D3DCCD1}">
                <a14:hiddenFill xmlns:a14="http://schemas.microsoft.com/office/drawing/2010/main">
                  <a:no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25" name="Freeform 41">
              <a:extLst>
                <a:ext uri="{FF2B5EF4-FFF2-40B4-BE49-F238E27FC236}">
                  <a16:creationId xmlns:a16="http://schemas.microsoft.com/office/drawing/2014/main" id="{96CE2484-5ED2-4815-8AD9-854983DCCC51}"/>
                </a:ext>
              </a:extLst>
            </p:cNvPr>
            <p:cNvSpPr>
              <a:spLocks/>
            </p:cNvSpPr>
            <p:nvPr/>
          </p:nvSpPr>
          <p:spPr bwMode="auto">
            <a:xfrm>
              <a:off x="5291172" y="2928935"/>
              <a:ext cx="271460" cy="1357313"/>
            </a:xfrm>
            <a:custGeom>
              <a:avLst/>
              <a:gdLst>
                <a:gd name="T0" fmla="*/ 2147483646 w 227"/>
                <a:gd name="T1" fmla="*/ 2147483646 h 983"/>
                <a:gd name="T2" fmla="*/ 2147483646 w 227"/>
                <a:gd name="T3" fmla="*/ 2147483646 h 983"/>
                <a:gd name="T4" fmla="*/ 0 w 227"/>
                <a:gd name="T5" fmla="*/ 2147483646 h 983"/>
                <a:gd name="T6" fmla="*/ 2147483646 w 227"/>
                <a:gd name="T7" fmla="*/ 2147483646 h 983"/>
                <a:gd name="T8" fmla="*/ 2147483646 w 227"/>
                <a:gd name="T9" fmla="*/ 2147483646 h 983"/>
                <a:gd name="T10" fmla="*/ 0 60000 65536"/>
                <a:gd name="T11" fmla="*/ 0 60000 65536"/>
                <a:gd name="T12" fmla="*/ 0 60000 65536"/>
                <a:gd name="T13" fmla="*/ 0 60000 65536"/>
                <a:gd name="T14" fmla="*/ 0 60000 65536"/>
                <a:gd name="T15" fmla="*/ 0 w 227"/>
                <a:gd name="T16" fmla="*/ 0 h 983"/>
                <a:gd name="T17" fmla="*/ 227 w 227"/>
                <a:gd name="T18" fmla="*/ 983 h 983"/>
              </a:gdLst>
              <a:ahLst/>
              <a:cxnLst>
                <a:cxn ang="T10">
                  <a:pos x="T0" y="T1"/>
                </a:cxn>
                <a:cxn ang="T11">
                  <a:pos x="T2" y="T3"/>
                </a:cxn>
                <a:cxn ang="T12">
                  <a:pos x="T4" y="T5"/>
                </a:cxn>
                <a:cxn ang="T13">
                  <a:pos x="T6" y="T7"/>
                </a:cxn>
                <a:cxn ang="T14">
                  <a:pos x="T8" y="T9"/>
                </a:cxn>
              </a:cxnLst>
              <a:rect l="T15" t="T16" r="T17" b="T18"/>
              <a:pathLst>
                <a:path w="227" h="983">
                  <a:moveTo>
                    <a:pt x="182" y="885"/>
                  </a:moveTo>
                  <a:cubicBezTo>
                    <a:pt x="129" y="934"/>
                    <a:pt x="76" y="983"/>
                    <a:pt x="46" y="930"/>
                  </a:cubicBezTo>
                  <a:cubicBezTo>
                    <a:pt x="16" y="877"/>
                    <a:pt x="0" y="711"/>
                    <a:pt x="0" y="567"/>
                  </a:cubicBezTo>
                  <a:cubicBezTo>
                    <a:pt x="0" y="423"/>
                    <a:pt x="8" y="136"/>
                    <a:pt x="46" y="68"/>
                  </a:cubicBezTo>
                  <a:cubicBezTo>
                    <a:pt x="84" y="0"/>
                    <a:pt x="155" y="79"/>
                    <a:pt x="227" y="159"/>
                  </a:cubicBezTo>
                </a:path>
              </a:pathLst>
            </a:custGeom>
            <a:noFill/>
            <a:ln w="25400">
              <a:solidFill>
                <a:sysClr val="windowText" lastClr="000000"/>
              </a:solidFill>
              <a:round/>
              <a:headEnd/>
              <a:tailEnd type="stealth" w="lg" len="lg"/>
            </a:ln>
            <a:extLst>
              <a:ext uri="{909E8E84-426E-40DD-AFC4-6F175D3DCCD1}">
                <a14:hiddenFill xmlns:a14="http://schemas.microsoft.com/office/drawing/2010/main">
                  <a:solidFill>
                    <a:srgbClr val="FFFFFF"/>
                  </a:solid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26" name="Rectangle 16">
              <a:extLst>
                <a:ext uri="{FF2B5EF4-FFF2-40B4-BE49-F238E27FC236}">
                  <a16:creationId xmlns:a16="http://schemas.microsoft.com/office/drawing/2014/main" id="{35ACB57A-392E-4FFE-ABE2-8869B532BF8B}"/>
                </a:ext>
              </a:extLst>
            </p:cNvPr>
            <p:cNvSpPr>
              <a:spLocks noChangeArrowheads="1"/>
            </p:cNvSpPr>
            <p:nvPr/>
          </p:nvSpPr>
          <p:spPr bwMode="auto">
            <a:xfrm>
              <a:off x="5148298" y="4692520"/>
              <a:ext cx="514344" cy="325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68580" tIns="34290" rIns="68580" bIns="34290"/>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marL="0" marR="0" lvl="0" indent="0" algn="just" defTabSz="914400" eaLnBrk="0" fontAlgn="base" latinLnBrk="0" hangingPunct="0">
                <a:lnSpc>
                  <a:spcPct val="100000"/>
                </a:lnSpc>
                <a:spcBef>
                  <a:spcPct val="0"/>
                </a:spcBef>
                <a:spcAft>
                  <a:spcPct val="0"/>
                </a:spcAft>
                <a:buClrTx/>
                <a:buSzTx/>
                <a:buFontTx/>
                <a:buNone/>
                <a:tabLst/>
                <a:defRPr/>
              </a:pPr>
              <a:r>
                <a:rPr kumimoji="0" lang="en-US" altLang="zh-CN" sz="1500" b="1" i="1"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B</a:t>
              </a:r>
              <a:r>
                <a:rPr kumimoji="0" lang="en-US" altLang="zh-CN" sz="1500" b="1" i="1" u="none" strike="noStrike" kern="0" cap="none" spc="0" normalizeH="0" baseline="-25000" noProof="0">
                  <a:ln>
                    <a:noFill/>
                  </a:ln>
                  <a:solidFill>
                    <a:srgbClr val="000000"/>
                  </a:solidFill>
                  <a:effectLst/>
                  <a:uLnTx/>
                  <a:uFillTx/>
                  <a:latin typeface="Times New Roman" panose="02020603050405020304" pitchFamily="18" charset="0"/>
                  <a:ea typeface="宋体" panose="02010600030101010101" pitchFamily="2" charset="-122"/>
                </a:rPr>
                <a:t>5</a:t>
              </a:r>
              <a:endParaRPr kumimoji="0" lang="en-US" altLang="zh-CN" sz="1500" b="1" i="1"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grpSp>
      <p:sp>
        <p:nvSpPr>
          <p:cNvPr id="29" name="Freeform 42">
            <a:extLst>
              <a:ext uri="{FF2B5EF4-FFF2-40B4-BE49-F238E27FC236}">
                <a16:creationId xmlns:a16="http://schemas.microsoft.com/office/drawing/2014/main" id="{FAB0F9B3-C304-42A8-8229-5C7A6D1795EC}"/>
              </a:ext>
            </a:extLst>
          </p:cNvPr>
          <p:cNvSpPr>
            <a:spLocks/>
          </p:cNvSpPr>
          <p:nvPr/>
        </p:nvSpPr>
        <p:spPr bwMode="auto">
          <a:xfrm>
            <a:off x="2600382" y="2540610"/>
            <a:ext cx="746178" cy="3929074"/>
          </a:xfrm>
          <a:custGeom>
            <a:avLst/>
            <a:gdLst>
              <a:gd name="T0" fmla="*/ 2147483646 w 627"/>
              <a:gd name="T1" fmla="*/ 2147483646 h 3190"/>
              <a:gd name="T2" fmla="*/ 2147483646 w 627"/>
              <a:gd name="T3" fmla="*/ 2147483646 h 3190"/>
              <a:gd name="T4" fmla="*/ 2147483646 w 627"/>
              <a:gd name="T5" fmla="*/ 2147483646 h 3190"/>
              <a:gd name="T6" fmla="*/ 2147483646 w 627"/>
              <a:gd name="T7" fmla="*/ 2147483646 h 3190"/>
              <a:gd name="T8" fmla="*/ 2147483646 w 627"/>
              <a:gd name="T9" fmla="*/ 2147483646 h 3190"/>
              <a:gd name="T10" fmla="*/ 0 60000 65536"/>
              <a:gd name="T11" fmla="*/ 0 60000 65536"/>
              <a:gd name="T12" fmla="*/ 0 60000 65536"/>
              <a:gd name="T13" fmla="*/ 0 60000 65536"/>
              <a:gd name="T14" fmla="*/ 0 60000 65536"/>
              <a:gd name="T15" fmla="*/ 0 w 627"/>
              <a:gd name="T16" fmla="*/ 0 h 3190"/>
              <a:gd name="T17" fmla="*/ 627 w 627"/>
              <a:gd name="T18" fmla="*/ 3190 h 3190"/>
            </a:gdLst>
            <a:ahLst/>
            <a:cxnLst>
              <a:cxn ang="T10">
                <a:pos x="T0" y="T1"/>
              </a:cxn>
              <a:cxn ang="T11">
                <a:pos x="T2" y="T3"/>
              </a:cxn>
              <a:cxn ang="T12">
                <a:pos x="T4" y="T5"/>
              </a:cxn>
              <a:cxn ang="T13">
                <a:pos x="T6" y="T7"/>
              </a:cxn>
              <a:cxn ang="T14">
                <a:pos x="T8" y="T9"/>
              </a:cxn>
            </a:cxnLst>
            <a:rect l="T15" t="T16" r="T17" b="T18"/>
            <a:pathLst>
              <a:path w="627" h="3190">
                <a:moveTo>
                  <a:pt x="491" y="2994"/>
                </a:moveTo>
                <a:cubicBezTo>
                  <a:pt x="430" y="3092"/>
                  <a:pt x="369" y="3190"/>
                  <a:pt x="309" y="3130"/>
                </a:cubicBezTo>
                <a:cubicBezTo>
                  <a:pt x="249" y="3070"/>
                  <a:pt x="166" y="3092"/>
                  <a:pt x="128" y="2631"/>
                </a:cubicBezTo>
                <a:cubicBezTo>
                  <a:pt x="90" y="2170"/>
                  <a:pt x="0" y="726"/>
                  <a:pt x="83" y="363"/>
                </a:cubicBezTo>
                <a:cubicBezTo>
                  <a:pt x="166" y="0"/>
                  <a:pt x="396" y="227"/>
                  <a:pt x="627" y="454"/>
                </a:cubicBezTo>
              </a:path>
            </a:pathLst>
          </a:custGeom>
          <a:noFill/>
          <a:ln w="25400">
            <a:solidFill>
              <a:sysClr val="windowText" lastClr="000000"/>
            </a:solidFill>
            <a:round/>
            <a:headEnd/>
            <a:tailEnd type="stealth" w="lg" len="lg"/>
          </a:ln>
          <a:extLst>
            <a:ext uri="{909E8E84-426E-40DD-AFC4-6F175D3DCCD1}">
              <a14:hiddenFill xmlns:a14="http://schemas.microsoft.com/office/drawing/2010/main">
                <a:solidFill>
                  <a:srgbClr val="FFFFFF"/>
                </a:solid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30" name="Freeform 40">
            <a:extLst>
              <a:ext uri="{FF2B5EF4-FFF2-40B4-BE49-F238E27FC236}">
                <a16:creationId xmlns:a16="http://schemas.microsoft.com/office/drawing/2014/main" id="{37FFB396-4417-49FE-A648-541E2134E63D}"/>
              </a:ext>
            </a:extLst>
          </p:cNvPr>
          <p:cNvSpPr>
            <a:spLocks/>
          </p:cNvSpPr>
          <p:nvPr/>
        </p:nvSpPr>
        <p:spPr bwMode="auto">
          <a:xfrm>
            <a:off x="2849434" y="2969236"/>
            <a:ext cx="385789" cy="1357317"/>
          </a:xfrm>
          <a:custGeom>
            <a:avLst/>
            <a:gdLst>
              <a:gd name="T0" fmla="*/ 2147483646 w 325"/>
              <a:gd name="T1" fmla="*/ 2147483646 h 983"/>
              <a:gd name="T2" fmla="*/ 2147483646 w 325"/>
              <a:gd name="T3" fmla="*/ 2147483646 h 983"/>
              <a:gd name="T4" fmla="*/ 2147483646 w 325"/>
              <a:gd name="T5" fmla="*/ 2147483646 h 983"/>
              <a:gd name="T6" fmla="*/ 2147483646 w 325"/>
              <a:gd name="T7" fmla="*/ 2147483646 h 983"/>
              <a:gd name="T8" fmla="*/ 2147483646 w 325"/>
              <a:gd name="T9" fmla="*/ 2147483646 h 983"/>
              <a:gd name="T10" fmla="*/ 0 60000 65536"/>
              <a:gd name="T11" fmla="*/ 0 60000 65536"/>
              <a:gd name="T12" fmla="*/ 0 60000 65536"/>
              <a:gd name="T13" fmla="*/ 0 60000 65536"/>
              <a:gd name="T14" fmla="*/ 0 60000 65536"/>
              <a:gd name="T15" fmla="*/ 0 w 325"/>
              <a:gd name="T16" fmla="*/ 0 h 983"/>
              <a:gd name="T17" fmla="*/ 325 w 325"/>
              <a:gd name="T18" fmla="*/ 983 h 983"/>
            </a:gdLst>
            <a:ahLst/>
            <a:cxnLst>
              <a:cxn ang="T10">
                <a:pos x="T0" y="T1"/>
              </a:cxn>
              <a:cxn ang="T11">
                <a:pos x="T2" y="T3"/>
              </a:cxn>
              <a:cxn ang="T12">
                <a:pos x="T4" y="T5"/>
              </a:cxn>
              <a:cxn ang="T13">
                <a:pos x="T6" y="T7"/>
              </a:cxn>
              <a:cxn ang="T14">
                <a:pos x="T8" y="T9"/>
              </a:cxn>
            </a:cxnLst>
            <a:rect l="T15" t="T16" r="T17" b="T18"/>
            <a:pathLst>
              <a:path w="325" h="983">
                <a:moveTo>
                  <a:pt x="325" y="847"/>
                </a:moveTo>
                <a:cubicBezTo>
                  <a:pt x="215" y="915"/>
                  <a:pt x="106" y="983"/>
                  <a:pt x="53" y="938"/>
                </a:cubicBezTo>
                <a:cubicBezTo>
                  <a:pt x="0" y="893"/>
                  <a:pt x="1" y="719"/>
                  <a:pt x="8" y="575"/>
                </a:cubicBezTo>
                <a:cubicBezTo>
                  <a:pt x="15" y="431"/>
                  <a:pt x="53" y="152"/>
                  <a:pt x="98" y="76"/>
                </a:cubicBezTo>
                <a:cubicBezTo>
                  <a:pt x="143" y="0"/>
                  <a:pt x="211" y="60"/>
                  <a:pt x="280" y="121"/>
                </a:cubicBezTo>
              </a:path>
            </a:pathLst>
          </a:custGeom>
          <a:noFill/>
          <a:ln w="25400">
            <a:solidFill>
              <a:sysClr val="windowText" lastClr="000000"/>
            </a:solidFill>
            <a:round/>
            <a:headEnd/>
            <a:tailEnd type="stealth" w="lg" len="lg"/>
          </a:ln>
          <a:extLst>
            <a:ext uri="{909E8E84-426E-40DD-AFC4-6F175D3DCCD1}">
              <a14:hiddenFill xmlns:a14="http://schemas.microsoft.com/office/drawing/2010/main">
                <a:solidFill>
                  <a:srgbClr val="FFFFFF"/>
                </a:solid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31" name="Rectangle 23">
            <a:extLst>
              <a:ext uri="{FF2B5EF4-FFF2-40B4-BE49-F238E27FC236}">
                <a16:creationId xmlns:a16="http://schemas.microsoft.com/office/drawing/2014/main" id="{8FB0DBFA-6C53-455B-9E12-9C2D1EF8BC01}"/>
              </a:ext>
            </a:extLst>
          </p:cNvPr>
          <p:cNvSpPr>
            <a:spLocks noChangeArrowheads="1"/>
          </p:cNvSpPr>
          <p:nvPr/>
        </p:nvSpPr>
        <p:spPr bwMode="auto">
          <a:xfrm>
            <a:off x="3144895" y="1884984"/>
            <a:ext cx="1693862" cy="998538"/>
          </a:xfrm>
          <a:prstGeom prst="rect">
            <a:avLst/>
          </a:prstGeom>
          <a:solidFill>
            <a:schemeClr val="bg1"/>
          </a:solidFill>
          <a:ln w="25400">
            <a:solidFill>
              <a:sysClr val="windowText" lastClr="000000"/>
            </a:solidFill>
            <a:miter lim="800000"/>
            <a:headEnd/>
            <a:tailEnd/>
          </a:ln>
          <a:effectLst>
            <a:outerShdw blurRad="50800" dist="50800" dir="2700000" algn="ctr" rotWithShape="0">
              <a:schemeClr val="tx1">
                <a:alpha val="40000"/>
              </a:schemeClr>
            </a:outerShdw>
          </a:effectLst>
        </p:spPr>
        <p:txBody>
          <a:bodyPr tIns="36000" bIns="0"/>
          <a:lstStyle>
            <a:lvl1pPr>
              <a:defRPr b="1">
                <a:solidFill>
                  <a:schemeClr val="tx1"/>
                </a:solidFill>
                <a:latin typeface="Tahoma" charset="0"/>
                <a:ea typeface="宋体" charset="0"/>
              </a:defRPr>
            </a:lvl1pPr>
            <a:lvl2pPr marL="742950" indent="-285750">
              <a:defRPr b="1">
                <a:solidFill>
                  <a:schemeClr val="tx1"/>
                </a:solidFill>
                <a:latin typeface="Tahoma" charset="0"/>
                <a:ea typeface="宋体" charset="0"/>
              </a:defRPr>
            </a:lvl2pPr>
            <a:lvl3pPr marL="1143000" indent="-228600">
              <a:defRPr b="1">
                <a:solidFill>
                  <a:schemeClr val="tx1"/>
                </a:solidFill>
                <a:latin typeface="Tahoma" charset="0"/>
                <a:ea typeface="宋体" charset="0"/>
              </a:defRPr>
            </a:lvl3pPr>
            <a:lvl4pPr marL="1600200" indent="-228600">
              <a:defRPr b="1">
                <a:solidFill>
                  <a:schemeClr val="tx1"/>
                </a:solidFill>
                <a:latin typeface="Tahoma" charset="0"/>
                <a:ea typeface="宋体" charset="0"/>
              </a:defRPr>
            </a:lvl4pPr>
            <a:lvl5pPr marL="2057400" indent="-228600">
              <a:defRPr b="1">
                <a:solidFill>
                  <a:schemeClr val="tx1"/>
                </a:solidFill>
                <a:latin typeface="Tahoma" charset="0"/>
                <a:ea typeface="宋体" charset="0"/>
              </a:defRPr>
            </a:lvl5pPr>
            <a:lvl6pPr marL="2514600" indent="-228600" eaLnBrk="0" fontAlgn="base" hangingPunct="0">
              <a:spcBef>
                <a:spcPct val="0"/>
              </a:spcBef>
              <a:spcAft>
                <a:spcPct val="0"/>
              </a:spcAft>
              <a:defRPr b="1">
                <a:solidFill>
                  <a:schemeClr val="tx1"/>
                </a:solidFill>
                <a:latin typeface="Tahoma" charset="0"/>
                <a:ea typeface="宋体" charset="0"/>
              </a:defRPr>
            </a:lvl6pPr>
            <a:lvl7pPr marL="2971800" indent="-228600" eaLnBrk="0" fontAlgn="base" hangingPunct="0">
              <a:spcBef>
                <a:spcPct val="0"/>
              </a:spcBef>
              <a:spcAft>
                <a:spcPct val="0"/>
              </a:spcAft>
              <a:defRPr b="1">
                <a:solidFill>
                  <a:schemeClr val="tx1"/>
                </a:solidFill>
                <a:latin typeface="Tahoma" charset="0"/>
                <a:ea typeface="宋体" charset="0"/>
              </a:defRPr>
            </a:lvl7pPr>
            <a:lvl8pPr marL="3429000" indent="-228600" eaLnBrk="0" fontAlgn="base" hangingPunct="0">
              <a:spcBef>
                <a:spcPct val="0"/>
              </a:spcBef>
              <a:spcAft>
                <a:spcPct val="0"/>
              </a:spcAft>
              <a:defRPr b="1">
                <a:solidFill>
                  <a:schemeClr val="tx1"/>
                </a:solidFill>
                <a:latin typeface="Tahoma" charset="0"/>
                <a:ea typeface="宋体" charset="0"/>
              </a:defRPr>
            </a:lvl8pPr>
            <a:lvl9pPr marL="3886200" indent="-228600" eaLnBrk="0" fontAlgn="base" hangingPunct="0">
              <a:spcBef>
                <a:spcPct val="0"/>
              </a:spcBef>
              <a:spcAft>
                <a:spcPct val="0"/>
              </a:spcAft>
              <a:defRPr b="1">
                <a:solidFill>
                  <a:schemeClr val="tx1"/>
                </a:solidFill>
                <a:latin typeface="Tahoma" charset="0"/>
                <a:ea typeface="宋体" charset="0"/>
              </a:defRPr>
            </a:lvl9pPr>
          </a:lstStyle>
          <a:p>
            <a:pPr marL="0" marR="0" lvl="0" indent="0" algn="just" defTabSz="914400" eaLnBrk="0" fontAlgn="base" latinLnBrk="0" hangingPunct="0">
              <a:lnSpc>
                <a:spcPts val="1800"/>
              </a:lnSpc>
              <a:spcBef>
                <a:spcPct val="0"/>
              </a:spcBef>
              <a:spcAft>
                <a:spcPct val="0"/>
              </a:spcAft>
              <a:buClrTx/>
              <a:buSzTx/>
              <a:buFontTx/>
              <a:buNone/>
              <a:tabLst/>
              <a:defRPr/>
            </a:pPr>
            <a:r>
              <a:rPr kumimoji="0" lang="en-US" altLang="zh-CN" sz="1800" b="1" i="1" u="none" strike="noStrike" kern="0" cap="none" spc="0" normalizeH="0" baseline="0" noProof="0">
                <a:ln>
                  <a:noFill/>
                </a:ln>
                <a:solidFill>
                  <a:prstClr val="black"/>
                </a:solidFill>
                <a:effectLst/>
                <a:uLnTx/>
                <a:uFillTx/>
                <a:latin typeface="Times New Roman" charset="0"/>
                <a:ea typeface="宋体" charset="0"/>
              </a:rPr>
              <a:t>i</a:t>
            </a:r>
            <a:r>
              <a:rPr kumimoji="0" lang="en-US" altLang="zh-CN" sz="1800" b="1" i="1" u="none" strike="noStrike" kern="0" cap="none" spc="0" normalizeH="0" baseline="0" noProof="0" dirty="0">
                <a:ln>
                  <a:noFill/>
                </a:ln>
                <a:solidFill>
                  <a:prstClr val="black"/>
                </a:solidFill>
                <a:effectLst/>
                <a:uLnTx/>
                <a:uFillTx/>
                <a:latin typeface="Times New Roman" charset="0"/>
                <a:ea typeface="宋体" charset="0"/>
              </a:rPr>
              <a:t> </a:t>
            </a:r>
            <a:r>
              <a:rPr kumimoji="0" lang="en-US" altLang="zh-CN" sz="1800" b="1" i="0" u="none" strike="noStrike" kern="0" cap="none" spc="0" normalizeH="0" baseline="0" noProof="0" dirty="0">
                <a:ln>
                  <a:noFill/>
                </a:ln>
                <a:solidFill>
                  <a:prstClr val="black"/>
                </a:solidFill>
                <a:effectLst/>
                <a:uLnTx/>
                <a:uFillTx/>
                <a:latin typeface="Times New Roman" charset="0"/>
                <a:ea typeface="宋体" charset="0"/>
              </a:rPr>
              <a:t>=</a:t>
            </a:r>
            <a:r>
              <a:rPr kumimoji="0" lang="en-US" altLang="zh-CN" sz="1800" b="1" i="1" u="none" strike="noStrike" kern="0" cap="none" spc="0" normalizeH="0" baseline="0" noProof="0" dirty="0">
                <a:ln>
                  <a:noFill/>
                </a:ln>
                <a:solidFill>
                  <a:prstClr val="black"/>
                </a:solidFill>
                <a:effectLst/>
                <a:uLnTx/>
                <a:uFillTx/>
                <a:latin typeface="Times New Roman" charset="0"/>
                <a:ea typeface="宋体" charset="0"/>
              </a:rPr>
              <a:t> m </a:t>
            </a:r>
            <a:r>
              <a:rPr kumimoji="0" lang="en-US" altLang="zh-CN" sz="1800" b="1" i="0" u="none" strike="noStrike" kern="0" cap="none" spc="0" normalizeH="0" baseline="0" noProof="0" dirty="0">
                <a:ln>
                  <a:noFill/>
                </a:ln>
                <a:solidFill>
                  <a:prstClr val="black"/>
                </a:solidFill>
                <a:effectLst/>
                <a:uLnTx/>
                <a:uFillTx/>
                <a:latin typeface="Times New Roman" charset="0"/>
                <a:ea typeface="宋体" charset="0"/>
                <a:sym typeface="Symbol" charset="2"/>
              </a:rPr>
              <a:t></a:t>
            </a:r>
            <a:r>
              <a:rPr kumimoji="0" lang="en-US" altLang="zh-CN" sz="1800" b="1" i="0" u="none" strike="noStrike" kern="0" cap="none" spc="0" normalizeH="0" baseline="0" noProof="0" dirty="0">
                <a:ln>
                  <a:noFill/>
                </a:ln>
                <a:solidFill>
                  <a:prstClr val="black"/>
                </a:solidFill>
                <a:effectLst/>
                <a:uLnTx/>
                <a:uFillTx/>
                <a:latin typeface="Times New Roman" charset="0"/>
                <a:ea typeface="宋体" charset="0"/>
              </a:rPr>
              <a:t>1</a:t>
            </a:r>
          </a:p>
          <a:p>
            <a:pPr marL="0" marR="0" lvl="0" indent="0" algn="just" defTabSz="914400" eaLnBrk="0" fontAlgn="base" latinLnBrk="0" hangingPunct="0">
              <a:lnSpc>
                <a:spcPts val="18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charset="0"/>
                <a:ea typeface="宋体" charset="0"/>
              </a:rPr>
              <a:t>j</a:t>
            </a:r>
            <a:r>
              <a:rPr kumimoji="0" lang="en-US" altLang="zh-CN" sz="1800" b="1" i="0" u="none" strike="noStrike" kern="0" cap="none" spc="0" normalizeH="0" baseline="0" noProof="0" dirty="0">
                <a:ln>
                  <a:noFill/>
                </a:ln>
                <a:solidFill>
                  <a:prstClr val="black"/>
                </a:solidFill>
                <a:effectLst/>
                <a:uLnTx/>
                <a:uFillTx/>
                <a:latin typeface="Times New Roman" charset="0"/>
                <a:ea typeface="宋体" charset="0"/>
              </a:rPr>
              <a:t> =</a:t>
            </a:r>
            <a:r>
              <a:rPr kumimoji="0" lang="en-US" altLang="zh-CN" sz="1800" b="1" i="1" u="none" strike="noStrike" kern="0" cap="none" spc="0" normalizeH="0" baseline="0" noProof="0" dirty="0">
                <a:ln>
                  <a:noFill/>
                </a:ln>
                <a:solidFill>
                  <a:prstClr val="black"/>
                </a:solidFill>
                <a:effectLst/>
                <a:uLnTx/>
                <a:uFillTx/>
                <a:latin typeface="Times New Roman" charset="0"/>
                <a:ea typeface="宋体" charset="0"/>
              </a:rPr>
              <a:t> n</a:t>
            </a:r>
          </a:p>
          <a:p>
            <a:pPr marL="0" marR="0" lvl="0" indent="0" algn="just" defTabSz="914400" eaLnBrk="0" fontAlgn="base" latinLnBrk="0" hangingPunct="0">
              <a:lnSpc>
                <a:spcPts val="18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charset="0"/>
                <a:ea typeface="宋体" charset="0"/>
              </a:rPr>
              <a:t>t</a:t>
            </a:r>
            <a:r>
              <a:rPr kumimoji="0" lang="en-US" altLang="zh-CN" sz="1800" b="1" i="1" u="none" strike="noStrike" kern="0" cap="none" spc="0" normalizeH="0" baseline="-25000" noProof="0" dirty="0">
                <a:ln>
                  <a:noFill/>
                </a:ln>
                <a:solidFill>
                  <a:prstClr val="black"/>
                </a:solidFill>
                <a:effectLst/>
                <a:uLnTx/>
                <a:uFillTx/>
                <a:latin typeface="Times New Roman" charset="0"/>
                <a:ea typeface="宋体" charset="0"/>
              </a:rPr>
              <a:t>1</a:t>
            </a:r>
            <a:r>
              <a:rPr kumimoji="0" lang="en-US" altLang="zh-CN" sz="1800" b="1" i="0" u="none" strike="noStrike" kern="0" cap="none" spc="0" normalizeH="0" baseline="0" noProof="0" dirty="0">
                <a:ln>
                  <a:noFill/>
                </a:ln>
                <a:solidFill>
                  <a:prstClr val="black"/>
                </a:solidFill>
                <a:effectLst/>
                <a:uLnTx/>
                <a:uFillTx/>
                <a:latin typeface="Times New Roman" charset="0"/>
                <a:ea typeface="宋体" charset="0"/>
              </a:rPr>
              <a:t> = 4 * </a:t>
            </a:r>
            <a:r>
              <a:rPr kumimoji="0" lang="en-US" altLang="zh-CN" sz="1800" b="1" i="1" u="none" strike="noStrike" kern="0" cap="none" spc="0" normalizeH="0" baseline="0" noProof="0" dirty="0">
                <a:ln>
                  <a:noFill/>
                </a:ln>
                <a:solidFill>
                  <a:prstClr val="black"/>
                </a:solidFill>
                <a:effectLst/>
                <a:uLnTx/>
                <a:uFillTx/>
                <a:latin typeface="Times New Roman" charset="0"/>
                <a:ea typeface="宋体" charset="0"/>
              </a:rPr>
              <a:t>n</a:t>
            </a:r>
          </a:p>
          <a:p>
            <a:pPr marL="0" marR="0" lvl="0" indent="0" algn="just" defTabSz="914400" eaLnBrk="0" fontAlgn="base" latinLnBrk="0" hangingPunct="0">
              <a:lnSpc>
                <a:spcPts val="18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charset="0"/>
                <a:ea typeface="宋体" charset="0"/>
              </a:rPr>
              <a:t>v</a:t>
            </a:r>
            <a:r>
              <a:rPr kumimoji="0" lang="en-US" altLang="zh-CN" sz="1800" b="1" i="0" u="none" strike="noStrike" kern="0" cap="none" spc="0" normalizeH="0" baseline="0" noProof="0" dirty="0">
                <a:ln>
                  <a:noFill/>
                </a:ln>
                <a:solidFill>
                  <a:prstClr val="black"/>
                </a:solidFill>
                <a:effectLst/>
                <a:uLnTx/>
                <a:uFillTx/>
                <a:latin typeface="Times New Roman" charset="0"/>
                <a:ea typeface="宋体" charset="0"/>
              </a:rPr>
              <a:t> = </a:t>
            </a:r>
            <a:r>
              <a:rPr kumimoji="0" lang="en-US" altLang="zh-CN" sz="1800" b="1" i="1" u="none" strike="noStrike" kern="0" cap="none" spc="0" normalizeH="0" baseline="0" noProof="0" dirty="0">
                <a:ln>
                  <a:noFill/>
                </a:ln>
                <a:solidFill>
                  <a:prstClr val="black"/>
                </a:solidFill>
                <a:effectLst/>
                <a:uLnTx/>
                <a:uFillTx/>
                <a:latin typeface="Times New Roman" charset="0"/>
                <a:ea typeface="宋体" charset="0"/>
              </a:rPr>
              <a:t>a</a:t>
            </a:r>
            <a:r>
              <a:rPr kumimoji="0" lang="en-US" altLang="zh-CN" sz="1800" b="1" i="0" u="none" strike="noStrike" kern="0" cap="none" spc="0" normalizeH="0" baseline="0" noProof="0" dirty="0">
                <a:ln>
                  <a:noFill/>
                </a:ln>
                <a:solidFill>
                  <a:prstClr val="black"/>
                </a:solidFill>
                <a:effectLst/>
                <a:uLnTx/>
                <a:uFillTx/>
                <a:latin typeface="Times New Roman" charset="0"/>
                <a:ea typeface="宋体" charset="0"/>
              </a:rPr>
              <a:t>[</a:t>
            </a:r>
            <a:r>
              <a:rPr kumimoji="0" lang="en-US" altLang="zh-CN" sz="1800" b="1" i="1" u="none" strike="noStrike" kern="0" cap="none" spc="0" normalizeH="0" baseline="0" noProof="0" dirty="0">
                <a:ln>
                  <a:noFill/>
                </a:ln>
                <a:solidFill>
                  <a:prstClr val="black"/>
                </a:solidFill>
                <a:effectLst/>
                <a:uLnTx/>
                <a:uFillTx/>
                <a:latin typeface="Times New Roman" charset="0"/>
                <a:ea typeface="宋体" charset="0"/>
              </a:rPr>
              <a:t>t</a:t>
            </a:r>
            <a:r>
              <a:rPr kumimoji="0" lang="en-US" altLang="zh-CN" sz="1800" b="1" i="1" u="none" strike="noStrike" kern="0" cap="none" spc="0" normalizeH="0" baseline="-25000" noProof="0" dirty="0">
                <a:ln>
                  <a:noFill/>
                </a:ln>
                <a:solidFill>
                  <a:prstClr val="black"/>
                </a:solidFill>
                <a:effectLst/>
                <a:uLnTx/>
                <a:uFillTx/>
                <a:latin typeface="Times New Roman" charset="0"/>
                <a:ea typeface="宋体" charset="0"/>
              </a:rPr>
              <a:t>1</a:t>
            </a:r>
            <a:r>
              <a:rPr kumimoji="0" lang="en-US" altLang="zh-CN" sz="1800" b="1" i="0" u="none" strike="noStrike" kern="0" cap="none" spc="0" normalizeH="0" baseline="0" noProof="0" dirty="0">
                <a:ln>
                  <a:noFill/>
                </a:ln>
                <a:solidFill>
                  <a:prstClr val="black"/>
                </a:solidFill>
                <a:effectLst/>
                <a:uLnTx/>
                <a:uFillTx/>
                <a:latin typeface="Times New Roman" charset="0"/>
                <a:ea typeface="宋体" charset="0"/>
              </a:rPr>
              <a:t>]</a:t>
            </a:r>
          </a:p>
        </p:txBody>
      </p:sp>
      <p:sp>
        <p:nvSpPr>
          <p:cNvPr id="32" name="Rectangle 24">
            <a:extLst>
              <a:ext uri="{FF2B5EF4-FFF2-40B4-BE49-F238E27FC236}">
                <a16:creationId xmlns:a16="http://schemas.microsoft.com/office/drawing/2014/main" id="{A910AB5B-F1C4-4F91-B82A-62003793D98A}"/>
              </a:ext>
            </a:extLst>
          </p:cNvPr>
          <p:cNvSpPr>
            <a:spLocks noChangeArrowheads="1"/>
          </p:cNvSpPr>
          <p:nvPr/>
        </p:nvSpPr>
        <p:spPr bwMode="auto">
          <a:xfrm>
            <a:off x="3136957" y="3123234"/>
            <a:ext cx="1711325" cy="1060450"/>
          </a:xfrm>
          <a:prstGeom prst="rect">
            <a:avLst/>
          </a:prstGeom>
          <a:solidFill>
            <a:schemeClr val="bg1"/>
          </a:solidFill>
          <a:ln w="25400">
            <a:solidFill>
              <a:sysClr val="windowText" lastClr="000000"/>
            </a:solidFill>
            <a:miter lim="800000"/>
            <a:headEnd/>
            <a:tailEnd/>
          </a:ln>
          <a:effectLst>
            <a:outerShdw blurRad="50800" dist="50800" dir="2700000" algn="ctr" rotWithShape="0">
              <a:schemeClr val="tx1">
                <a:alpha val="40000"/>
              </a:schemeClr>
            </a:outerShdw>
          </a:effectLst>
        </p:spPr>
        <p:txBody>
          <a:bodyPr tIns="72000" bIns="0"/>
          <a:lstStyle>
            <a:lvl1pPr>
              <a:defRPr b="1">
                <a:solidFill>
                  <a:schemeClr val="tx1"/>
                </a:solidFill>
                <a:latin typeface="Tahoma" charset="0"/>
                <a:ea typeface="宋体" charset="0"/>
              </a:defRPr>
            </a:lvl1pPr>
            <a:lvl2pPr marL="742950" indent="-285750">
              <a:defRPr b="1">
                <a:solidFill>
                  <a:schemeClr val="tx1"/>
                </a:solidFill>
                <a:latin typeface="Tahoma" charset="0"/>
                <a:ea typeface="宋体" charset="0"/>
              </a:defRPr>
            </a:lvl2pPr>
            <a:lvl3pPr marL="1143000" indent="-228600">
              <a:defRPr b="1">
                <a:solidFill>
                  <a:schemeClr val="tx1"/>
                </a:solidFill>
                <a:latin typeface="Tahoma" charset="0"/>
                <a:ea typeface="宋体" charset="0"/>
              </a:defRPr>
            </a:lvl3pPr>
            <a:lvl4pPr marL="1600200" indent="-228600">
              <a:defRPr b="1">
                <a:solidFill>
                  <a:schemeClr val="tx1"/>
                </a:solidFill>
                <a:latin typeface="Tahoma" charset="0"/>
                <a:ea typeface="宋体" charset="0"/>
              </a:defRPr>
            </a:lvl4pPr>
            <a:lvl5pPr marL="2057400" indent="-228600">
              <a:defRPr b="1">
                <a:solidFill>
                  <a:schemeClr val="tx1"/>
                </a:solidFill>
                <a:latin typeface="Tahoma" charset="0"/>
                <a:ea typeface="宋体" charset="0"/>
              </a:defRPr>
            </a:lvl5pPr>
            <a:lvl6pPr marL="2514600" indent="-228600" eaLnBrk="0" fontAlgn="base" hangingPunct="0">
              <a:spcBef>
                <a:spcPct val="0"/>
              </a:spcBef>
              <a:spcAft>
                <a:spcPct val="0"/>
              </a:spcAft>
              <a:defRPr b="1">
                <a:solidFill>
                  <a:schemeClr val="tx1"/>
                </a:solidFill>
                <a:latin typeface="Tahoma" charset="0"/>
                <a:ea typeface="宋体" charset="0"/>
              </a:defRPr>
            </a:lvl6pPr>
            <a:lvl7pPr marL="2971800" indent="-228600" eaLnBrk="0" fontAlgn="base" hangingPunct="0">
              <a:spcBef>
                <a:spcPct val="0"/>
              </a:spcBef>
              <a:spcAft>
                <a:spcPct val="0"/>
              </a:spcAft>
              <a:defRPr b="1">
                <a:solidFill>
                  <a:schemeClr val="tx1"/>
                </a:solidFill>
                <a:latin typeface="Tahoma" charset="0"/>
                <a:ea typeface="宋体" charset="0"/>
              </a:defRPr>
            </a:lvl7pPr>
            <a:lvl8pPr marL="3429000" indent="-228600" eaLnBrk="0" fontAlgn="base" hangingPunct="0">
              <a:spcBef>
                <a:spcPct val="0"/>
              </a:spcBef>
              <a:spcAft>
                <a:spcPct val="0"/>
              </a:spcAft>
              <a:defRPr b="1">
                <a:solidFill>
                  <a:schemeClr val="tx1"/>
                </a:solidFill>
                <a:latin typeface="Tahoma" charset="0"/>
                <a:ea typeface="宋体" charset="0"/>
              </a:defRPr>
            </a:lvl8pPr>
            <a:lvl9pPr marL="3886200" indent="-228600" eaLnBrk="0" fontAlgn="base" hangingPunct="0">
              <a:spcBef>
                <a:spcPct val="0"/>
              </a:spcBef>
              <a:spcAft>
                <a:spcPct val="0"/>
              </a:spcAft>
              <a:defRPr b="1">
                <a:solidFill>
                  <a:schemeClr val="tx1"/>
                </a:solidFill>
                <a:latin typeface="Tahoma" charset="0"/>
                <a:ea typeface="宋体" charset="0"/>
              </a:defRPr>
            </a:lvl9pPr>
          </a:lstStyle>
          <a:p>
            <a:pPr marL="0" marR="0" lvl="0" indent="0" algn="just" defTabSz="914400" eaLnBrk="0" fontAlgn="base" latinLnBrk="0" hangingPunct="0">
              <a:lnSpc>
                <a:spcPts val="1800"/>
              </a:lnSpc>
              <a:spcBef>
                <a:spcPct val="0"/>
              </a:spcBef>
              <a:spcAft>
                <a:spcPct val="0"/>
              </a:spcAft>
              <a:buClrTx/>
              <a:buSzTx/>
              <a:buFontTx/>
              <a:buNone/>
              <a:tabLst/>
              <a:defRPr/>
            </a:pPr>
            <a:r>
              <a:rPr kumimoji="0" lang="en-US" altLang="zh-CN" sz="1800" b="1" i="1" u="none" strike="noStrike" kern="0" cap="none" spc="0" normalizeH="0" baseline="0" noProof="0" dirty="0" err="1">
                <a:ln>
                  <a:noFill/>
                </a:ln>
                <a:solidFill>
                  <a:srgbClr val="0000FF"/>
                </a:solidFill>
                <a:effectLst/>
                <a:uLnTx/>
                <a:uFillTx/>
                <a:latin typeface="Times New Roman" charset="0"/>
                <a:ea typeface="宋体" panose="02010600030101010101" pitchFamily="2" charset="-122"/>
              </a:rPr>
              <a:t>i</a:t>
            </a:r>
            <a:r>
              <a:rPr kumimoji="0" lang="en-US" altLang="zh-CN" sz="1800" b="1" i="0" u="none" strike="noStrike" kern="0" cap="none" spc="0" normalizeH="0" baseline="0" noProof="0" dirty="0">
                <a:ln>
                  <a:noFill/>
                </a:ln>
                <a:solidFill>
                  <a:srgbClr val="0000FF"/>
                </a:solidFill>
                <a:effectLst/>
                <a:uLnTx/>
                <a:uFillTx/>
                <a:latin typeface="Times New Roman" charset="0"/>
                <a:ea typeface="宋体" panose="02010600030101010101" pitchFamily="2" charset="-122"/>
              </a:rPr>
              <a:t> =</a:t>
            </a:r>
            <a:r>
              <a:rPr kumimoji="0" lang="en-US" altLang="zh-CN" sz="1800" b="1" i="1" u="none" strike="noStrike" kern="0" cap="none" spc="0" normalizeH="0" baseline="0" noProof="0" dirty="0">
                <a:ln>
                  <a:noFill/>
                </a:ln>
                <a:solidFill>
                  <a:srgbClr val="0000FF"/>
                </a:solidFill>
                <a:effectLst/>
                <a:uLnTx/>
                <a:uFillTx/>
                <a:latin typeface="Times New Roman" charset="0"/>
                <a:ea typeface="宋体" panose="02010600030101010101" pitchFamily="2" charset="-122"/>
              </a:rPr>
              <a:t> </a:t>
            </a:r>
            <a:r>
              <a:rPr kumimoji="0" lang="en-US" altLang="zh-CN" sz="1800" b="1" i="1" u="none" strike="noStrike" kern="0" cap="none" spc="0" normalizeH="0" baseline="0" noProof="0" dirty="0" err="1">
                <a:ln>
                  <a:noFill/>
                </a:ln>
                <a:solidFill>
                  <a:srgbClr val="0000FF"/>
                </a:solidFill>
                <a:effectLst/>
                <a:uLnTx/>
                <a:uFillTx/>
                <a:latin typeface="Times New Roman" charset="0"/>
                <a:ea typeface="宋体" panose="02010600030101010101" pitchFamily="2" charset="-122"/>
              </a:rPr>
              <a:t>i</a:t>
            </a:r>
            <a:r>
              <a:rPr kumimoji="0" lang="en-US" altLang="zh-CN" sz="1800" b="1" i="1" u="none" strike="noStrike" kern="0" cap="none" spc="0" normalizeH="0" baseline="0" noProof="0" dirty="0">
                <a:ln>
                  <a:noFill/>
                </a:ln>
                <a:solidFill>
                  <a:srgbClr val="0000FF"/>
                </a:solidFill>
                <a:effectLst/>
                <a:uLnTx/>
                <a:uFillTx/>
                <a:latin typeface="Times New Roman" charset="0"/>
                <a:ea typeface="宋体" panose="02010600030101010101" pitchFamily="2" charset="-122"/>
              </a:rPr>
              <a:t> </a:t>
            </a:r>
            <a:r>
              <a:rPr kumimoji="0" lang="en-US" altLang="zh-CN" sz="1800" b="1" i="0" u="none" strike="noStrike" kern="0" cap="none" spc="0" normalizeH="0" baseline="0" noProof="0" dirty="0">
                <a:ln>
                  <a:noFill/>
                </a:ln>
                <a:solidFill>
                  <a:srgbClr val="0000FF"/>
                </a:solidFill>
                <a:effectLst/>
                <a:uLnTx/>
                <a:uFillTx/>
                <a:latin typeface="Times New Roman" charset="0"/>
                <a:ea typeface="宋体" panose="02010600030101010101" pitchFamily="2" charset="-122"/>
              </a:rPr>
              <a:t>+ 1</a:t>
            </a:r>
          </a:p>
          <a:p>
            <a:pPr marL="0" marR="0" lvl="0" indent="0" algn="just" defTabSz="914400" eaLnBrk="0" fontAlgn="base" latinLnBrk="0" hangingPunct="0">
              <a:lnSpc>
                <a:spcPts val="18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srgbClr val="0000FF"/>
                </a:solidFill>
                <a:effectLst/>
                <a:uLnTx/>
                <a:uFillTx/>
                <a:latin typeface="Times New Roman" charset="0"/>
                <a:ea typeface="宋体" panose="02010600030101010101" pitchFamily="2" charset="-122"/>
              </a:rPr>
              <a:t>t</a:t>
            </a:r>
            <a:r>
              <a:rPr kumimoji="0" lang="en-US" altLang="zh-CN" sz="1800" b="1" i="1" u="none" strike="noStrike" kern="0" cap="none" spc="0" normalizeH="0" baseline="-25000" noProof="0" dirty="0">
                <a:ln>
                  <a:noFill/>
                </a:ln>
                <a:solidFill>
                  <a:srgbClr val="0000FF"/>
                </a:solidFill>
                <a:effectLst/>
                <a:uLnTx/>
                <a:uFillTx/>
                <a:latin typeface="Times New Roman" charset="0"/>
                <a:ea typeface="宋体" panose="02010600030101010101" pitchFamily="2" charset="-122"/>
              </a:rPr>
              <a:t>2</a:t>
            </a:r>
            <a:r>
              <a:rPr kumimoji="0" lang="en-US" altLang="zh-CN" sz="1800" b="1" i="0" u="none" strike="noStrike" kern="0" cap="none" spc="0" normalizeH="0" baseline="0" noProof="0" dirty="0">
                <a:ln>
                  <a:noFill/>
                </a:ln>
                <a:solidFill>
                  <a:srgbClr val="0000FF"/>
                </a:solidFill>
                <a:effectLst/>
                <a:uLnTx/>
                <a:uFillTx/>
                <a:latin typeface="Times New Roman" charset="0"/>
                <a:ea typeface="宋体" panose="02010600030101010101" pitchFamily="2" charset="-122"/>
              </a:rPr>
              <a:t> = 4 * </a:t>
            </a:r>
            <a:r>
              <a:rPr kumimoji="0" lang="en-US" altLang="zh-CN" sz="1800" b="1" i="1" u="none" strike="noStrike" kern="0" cap="none" spc="0" normalizeH="0" baseline="0" noProof="0" dirty="0" err="1">
                <a:ln>
                  <a:noFill/>
                </a:ln>
                <a:solidFill>
                  <a:srgbClr val="0000FF"/>
                </a:solidFill>
                <a:effectLst/>
                <a:uLnTx/>
                <a:uFillTx/>
                <a:latin typeface="Times New Roman" charset="0"/>
                <a:ea typeface="宋体" panose="02010600030101010101" pitchFamily="2" charset="-122"/>
              </a:rPr>
              <a:t>i</a:t>
            </a:r>
            <a:endParaRPr kumimoji="0" lang="en-US" altLang="zh-CN" sz="1800" b="1" i="1" u="none" strike="noStrike" kern="0" cap="none" spc="0" normalizeH="0" baseline="0" noProof="0" dirty="0">
              <a:ln>
                <a:noFill/>
              </a:ln>
              <a:solidFill>
                <a:srgbClr val="0000FF"/>
              </a:solidFill>
              <a:effectLst/>
              <a:uLnTx/>
              <a:uFillTx/>
              <a:latin typeface="Times New Roman" charset="0"/>
              <a:ea typeface="宋体" panose="02010600030101010101" pitchFamily="2" charset="-122"/>
            </a:endParaRPr>
          </a:p>
          <a:p>
            <a:pPr marL="0" marR="0" lvl="0" indent="0" algn="just" defTabSz="914400" eaLnBrk="0" fontAlgn="base" latinLnBrk="0" hangingPunct="0">
              <a:lnSpc>
                <a:spcPts val="18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charset="0"/>
                <a:ea typeface="宋体" charset="0"/>
              </a:rPr>
              <a:t>t</a:t>
            </a:r>
            <a:r>
              <a:rPr kumimoji="0" lang="en-US" altLang="zh-CN" sz="1800" b="1" i="1" u="none" strike="noStrike" kern="0" cap="none" spc="0" normalizeH="0" baseline="-25000" noProof="0" dirty="0">
                <a:ln>
                  <a:noFill/>
                </a:ln>
                <a:solidFill>
                  <a:prstClr val="black"/>
                </a:solidFill>
                <a:effectLst/>
                <a:uLnTx/>
                <a:uFillTx/>
                <a:latin typeface="Times New Roman" charset="0"/>
                <a:ea typeface="宋体" charset="0"/>
              </a:rPr>
              <a:t>3</a:t>
            </a:r>
            <a:r>
              <a:rPr kumimoji="0" lang="en-US" altLang="zh-CN" sz="1800" b="1" i="0" u="none" strike="noStrike" kern="0" cap="none" spc="0" normalizeH="0" baseline="0" noProof="0" dirty="0">
                <a:ln>
                  <a:noFill/>
                </a:ln>
                <a:solidFill>
                  <a:prstClr val="black"/>
                </a:solidFill>
                <a:effectLst/>
                <a:uLnTx/>
                <a:uFillTx/>
                <a:latin typeface="Times New Roman" charset="0"/>
                <a:ea typeface="宋体" charset="0"/>
              </a:rPr>
              <a:t> = </a:t>
            </a:r>
            <a:r>
              <a:rPr kumimoji="0" lang="en-US" altLang="zh-CN" sz="1800" b="1" i="1" u="none" strike="noStrike" kern="0" cap="none" spc="0" normalizeH="0" baseline="0" noProof="0" dirty="0">
                <a:ln>
                  <a:noFill/>
                </a:ln>
                <a:solidFill>
                  <a:prstClr val="black"/>
                </a:solidFill>
                <a:effectLst/>
                <a:uLnTx/>
                <a:uFillTx/>
                <a:latin typeface="Times New Roman" charset="0"/>
                <a:ea typeface="宋体" charset="0"/>
              </a:rPr>
              <a:t>a</a:t>
            </a:r>
            <a:r>
              <a:rPr kumimoji="0" lang="en-US" altLang="zh-CN" sz="1800" b="1" i="0" u="none" strike="noStrike" kern="0" cap="none" spc="0" normalizeH="0" baseline="0" noProof="0" dirty="0">
                <a:ln>
                  <a:noFill/>
                </a:ln>
                <a:solidFill>
                  <a:prstClr val="black"/>
                </a:solidFill>
                <a:effectLst/>
                <a:uLnTx/>
                <a:uFillTx/>
                <a:latin typeface="Times New Roman" charset="0"/>
                <a:ea typeface="宋体" charset="0"/>
              </a:rPr>
              <a:t>[</a:t>
            </a:r>
            <a:r>
              <a:rPr kumimoji="0" lang="en-US" altLang="zh-CN" sz="1800" b="1" i="1" u="none" strike="noStrike" kern="0" cap="none" spc="0" normalizeH="0" baseline="0" noProof="0" dirty="0">
                <a:ln>
                  <a:noFill/>
                </a:ln>
                <a:solidFill>
                  <a:prstClr val="black"/>
                </a:solidFill>
                <a:effectLst/>
                <a:uLnTx/>
                <a:uFillTx/>
                <a:latin typeface="Times New Roman" charset="0"/>
                <a:ea typeface="宋体" charset="0"/>
              </a:rPr>
              <a:t>t</a:t>
            </a:r>
            <a:r>
              <a:rPr kumimoji="0" lang="en-US" altLang="zh-CN" sz="1800" b="1" i="1" u="none" strike="noStrike" kern="0" cap="none" spc="0" normalizeH="0" baseline="-25000" noProof="0" dirty="0">
                <a:ln>
                  <a:noFill/>
                </a:ln>
                <a:solidFill>
                  <a:prstClr val="black"/>
                </a:solidFill>
                <a:effectLst/>
                <a:uLnTx/>
                <a:uFillTx/>
                <a:latin typeface="Times New Roman" charset="0"/>
                <a:ea typeface="宋体" charset="0"/>
              </a:rPr>
              <a:t>2</a:t>
            </a:r>
            <a:r>
              <a:rPr kumimoji="0" lang="en-US" altLang="zh-CN" sz="1800" b="1" i="0" u="none" strike="noStrike" kern="0" cap="none" spc="0" normalizeH="0" baseline="0" noProof="0" dirty="0">
                <a:ln>
                  <a:noFill/>
                </a:ln>
                <a:solidFill>
                  <a:prstClr val="black"/>
                </a:solidFill>
                <a:effectLst/>
                <a:uLnTx/>
                <a:uFillTx/>
                <a:latin typeface="Times New Roman" charset="0"/>
                <a:ea typeface="宋体" charset="0"/>
              </a:rPr>
              <a:t>]</a:t>
            </a:r>
          </a:p>
          <a:p>
            <a:pPr marL="0" marR="0" lvl="0" indent="0" algn="just" defTabSz="914400" eaLnBrk="0" fontAlgn="base" latinLnBrk="0" hangingPunct="0">
              <a:lnSpc>
                <a:spcPts val="1800"/>
              </a:lnSpc>
              <a:spcBef>
                <a:spcPct val="0"/>
              </a:spcBef>
              <a:spcAft>
                <a:spcPct val="0"/>
              </a:spcAft>
              <a:buClrTx/>
              <a:buSzTx/>
              <a:buFontTx/>
              <a:buNone/>
              <a:tabLst/>
              <a:defRPr/>
            </a:pPr>
            <a:r>
              <a:rPr kumimoji="0" lang="en-US" altLang="zh-CN" sz="1800" b="1" i="0" u="none" strike="noStrike" kern="0" cap="none" spc="0" normalizeH="0" baseline="0" noProof="0" dirty="0">
                <a:ln>
                  <a:noFill/>
                </a:ln>
                <a:solidFill>
                  <a:prstClr val="black"/>
                </a:solidFill>
                <a:effectLst/>
                <a:uLnTx/>
                <a:uFillTx/>
                <a:latin typeface="Times New Roman" charset="0"/>
                <a:ea typeface="宋体" charset="0"/>
              </a:rPr>
              <a:t>if </a:t>
            </a:r>
            <a:r>
              <a:rPr kumimoji="0" lang="en-US" altLang="zh-CN" sz="1800" b="1" i="1" u="none" strike="noStrike" kern="0" cap="none" spc="0" normalizeH="0" baseline="0" noProof="0" dirty="0">
                <a:ln>
                  <a:noFill/>
                </a:ln>
                <a:solidFill>
                  <a:prstClr val="black"/>
                </a:solidFill>
                <a:effectLst/>
                <a:uLnTx/>
                <a:uFillTx/>
                <a:latin typeface="Times New Roman" charset="0"/>
                <a:ea typeface="宋体" charset="0"/>
              </a:rPr>
              <a:t>t</a:t>
            </a:r>
            <a:r>
              <a:rPr kumimoji="0" lang="en-US" altLang="zh-CN" sz="1800" b="1" i="1" u="none" strike="noStrike" kern="0" cap="none" spc="0" normalizeH="0" baseline="-25000" noProof="0" dirty="0">
                <a:ln>
                  <a:noFill/>
                </a:ln>
                <a:solidFill>
                  <a:prstClr val="black"/>
                </a:solidFill>
                <a:effectLst/>
                <a:uLnTx/>
                <a:uFillTx/>
                <a:latin typeface="Times New Roman" charset="0"/>
                <a:ea typeface="宋体" charset="0"/>
              </a:rPr>
              <a:t>3</a:t>
            </a:r>
            <a:r>
              <a:rPr kumimoji="0" lang="en-US" altLang="zh-CN" sz="1800" b="1" i="1" u="none" strike="noStrike" kern="0" cap="none" spc="0" normalizeH="0" baseline="0" noProof="0" dirty="0">
                <a:ln>
                  <a:noFill/>
                </a:ln>
                <a:solidFill>
                  <a:prstClr val="black"/>
                </a:solidFill>
                <a:effectLst/>
                <a:uLnTx/>
                <a:uFillTx/>
                <a:latin typeface="Times New Roman" charset="0"/>
                <a:ea typeface="宋体" charset="0"/>
              </a:rPr>
              <a:t> </a:t>
            </a:r>
            <a:r>
              <a:rPr kumimoji="0" lang="en-US" altLang="zh-CN" sz="1800" b="1" i="0" u="none" strike="noStrike" kern="0" cap="none" spc="0" normalizeH="0" baseline="0" noProof="0" dirty="0">
                <a:ln>
                  <a:noFill/>
                </a:ln>
                <a:solidFill>
                  <a:prstClr val="black"/>
                </a:solidFill>
                <a:effectLst/>
                <a:uLnTx/>
                <a:uFillTx/>
                <a:latin typeface="Times New Roman" charset="0"/>
                <a:ea typeface="宋体" charset="0"/>
              </a:rPr>
              <a:t>&lt; </a:t>
            </a:r>
            <a:r>
              <a:rPr kumimoji="0" lang="en-US" altLang="zh-CN" sz="1800" b="1" i="1" u="none" strike="noStrike" kern="0" cap="none" spc="0" normalizeH="0" baseline="0" noProof="0" dirty="0">
                <a:ln>
                  <a:noFill/>
                </a:ln>
                <a:solidFill>
                  <a:prstClr val="black"/>
                </a:solidFill>
                <a:effectLst/>
                <a:uLnTx/>
                <a:uFillTx/>
                <a:latin typeface="Times New Roman" charset="0"/>
                <a:ea typeface="宋体" charset="0"/>
              </a:rPr>
              <a:t>v</a:t>
            </a:r>
            <a:r>
              <a:rPr kumimoji="0" lang="en-US" altLang="zh-CN" sz="1800" b="1" i="0" u="none" strike="noStrike" kern="0" cap="none" spc="0" normalizeH="0" baseline="0" noProof="0" dirty="0">
                <a:ln>
                  <a:noFill/>
                </a:ln>
                <a:solidFill>
                  <a:prstClr val="black"/>
                </a:solidFill>
                <a:effectLst/>
                <a:uLnTx/>
                <a:uFillTx/>
                <a:latin typeface="Times New Roman" charset="0"/>
                <a:ea typeface="宋体" charset="0"/>
              </a:rPr>
              <a:t> </a:t>
            </a:r>
            <a:r>
              <a:rPr kumimoji="0" lang="en-US" altLang="zh-CN" sz="1800" b="1" i="0" u="none" strike="noStrike" kern="0" cap="none" spc="0" normalizeH="0" baseline="0" noProof="0" dirty="0" err="1">
                <a:ln>
                  <a:noFill/>
                </a:ln>
                <a:solidFill>
                  <a:prstClr val="black"/>
                </a:solidFill>
                <a:effectLst/>
                <a:uLnTx/>
                <a:uFillTx/>
                <a:latin typeface="Times New Roman" charset="0"/>
                <a:ea typeface="宋体" charset="0"/>
              </a:rPr>
              <a:t>goto</a:t>
            </a:r>
            <a:r>
              <a:rPr kumimoji="0" lang="en-US" altLang="zh-CN" sz="1800" b="1" i="0" u="none" strike="noStrike" kern="0" cap="none" spc="0" normalizeH="0" baseline="0" noProof="0" dirty="0">
                <a:ln>
                  <a:noFill/>
                </a:ln>
                <a:solidFill>
                  <a:prstClr val="black"/>
                </a:solidFill>
                <a:effectLst/>
                <a:uLnTx/>
                <a:uFillTx/>
                <a:latin typeface="Times New Roman" charset="0"/>
                <a:ea typeface="宋体" charset="0"/>
              </a:rPr>
              <a:t> </a:t>
            </a:r>
            <a:r>
              <a:rPr kumimoji="0" lang="en-US" altLang="zh-CN" sz="1800" b="1" i="1" u="none" strike="noStrike" kern="0" cap="none" spc="0" normalizeH="0" baseline="0" noProof="0" dirty="0">
                <a:ln>
                  <a:noFill/>
                </a:ln>
                <a:solidFill>
                  <a:prstClr val="black"/>
                </a:solidFill>
                <a:effectLst/>
                <a:uLnTx/>
                <a:uFillTx/>
                <a:latin typeface="Times New Roman" charset="0"/>
                <a:ea typeface="宋体" charset="0"/>
              </a:rPr>
              <a:t>B</a:t>
            </a:r>
            <a:r>
              <a:rPr kumimoji="0" lang="en-US" altLang="zh-CN" sz="1800" b="1" i="1" u="none" strike="noStrike" kern="0" cap="none" spc="0" normalizeH="0" baseline="-25000" noProof="0" dirty="0">
                <a:ln>
                  <a:noFill/>
                </a:ln>
                <a:solidFill>
                  <a:prstClr val="black"/>
                </a:solidFill>
                <a:effectLst/>
                <a:uLnTx/>
                <a:uFillTx/>
                <a:latin typeface="Times New Roman" charset="0"/>
                <a:ea typeface="宋体" charset="0"/>
              </a:rPr>
              <a:t>2</a:t>
            </a:r>
          </a:p>
        </p:txBody>
      </p:sp>
      <p:sp>
        <p:nvSpPr>
          <p:cNvPr id="33" name="Rectangle 25">
            <a:extLst>
              <a:ext uri="{FF2B5EF4-FFF2-40B4-BE49-F238E27FC236}">
                <a16:creationId xmlns:a16="http://schemas.microsoft.com/office/drawing/2014/main" id="{C2E0510B-B3F5-4C07-B018-C94FAE18F4C8}"/>
              </a:ext>
            </a:extLst>
          </p:cNvPr>
          <p:cNvSpPr>
            <a:spLocks noChangeArrowheads="1"/>
          </p:cNvSpPr>
          <p:nvPr/>
        </p:nvSpPr>
        <p:spPr bwMode="auto">
          <a:xfrm>
            <a:off x="4872501" y="1877047"/>
            <a:ext cx="392801" cy="220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marL="0" marR="0" lvl="0" indent="0" algn="just" defTabSz="914400" eaLnBrk="0" fontAlgn="base" latinLnBrk="0" hangingPunct="0">
              <a:lnSpc>
                <a:spcPct val="100000"/>
              </a:lnSpc>
              <a:spcBef>
                <a:spcPct val="0"/>
              </a:spcBef>
              <a:spcAft>
                <a:spcPct val="0"/>
              </a:spcAft>
              <a:buClrTx/>
              <a:buSzTx/>
              <a:buFontTx/>
              <a:buNone/>
              <a:tabLst/>
              <a:defRPr/>
            </a:pPr>
            <a:r>
              <a:rPr kumimoji="0" lang="en-US" altLang="zh-CN" sz="1500" b="1" i="1"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B</a:t>
            </a:r>
            <a:r>
              <a:rPr kumimoji="0" lang="en-US" altLang="zh-CN" sz="1500" b="1" i="0" u="none" strike="noStrike" kern="0" cap="none" spc="0" normalizeH="0" baseline="-25000" noProof="0">
                <a:ln>
                  <a:noFill/>
                </a:ln>
                <a:solidFill>
                  <a:srgbClr val="000000"/>
                </a:solidFill>
                <a:effectLst/>
                <a:uLnTx/>
                <a:uFillTx/>
                <a:latin typeface="Times New Roman" panose="02020603050405020304" pitchFamily="18" charset="0"/>
                <a:ea typeface="宋体" panose="02010600030101010101" pitchFamily="2" charset="-122"/>
              </a:rPr>
              <a:t>1</a:t>
            </a:r>
            <a:endParaRPr kumimoji="0" lang="en-US" altLang="zh-CN" sz="1500" b="1"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34" name="Rectangle 26">
            <a:extLst>
              <a:ext uri="{FF2B5EF4-FFF2-40B4-BE49-F238E27FC236}">
                <a16:creationId xmlns:a16="http://schemas.microsoft.com/office/drawing/2014/main" id="{5CED072E-FBE9-4561-B7C5-BFB24E19AF8D}"/>
              </a:ext>
            </a:extLst>
          </p:cNvPr>
          <p:cNvSpPr>
            <a:spLocks noChangeArrowheads="1"/>
          </p:cNvSpPr>
          <p:nvPr/>
        </p:nvSpPr>
        <p:spPr bwMode="auto">
          <a:xfrm>
            <a:off x="4805993" y="3067576"/>
            <a:ext cx="626101" cy="326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marL="0" marR="0" lvl="0" indent="0" algn="just" defTabSz="914400" eaLnBrk="0" fontAlgn="base" latinLnBrk="0" hangingPunct="0">
              <a:lnSpc>
                <a:spcPct val="100000"/>
              </a:lnSpc>
              <a:spcBef>
                <a:spcPct val="0"/>
              </a:spcBef>
              <a:spcAft>
                <a:spcPct val="0"/>
              </a:spcAft>
              <a:buClrTx/>
              <a:buSzTx/>
              <a:buFontTx/>
              <a:buNone/>
              <a:tabLst/>
              <a:defRPr/>
            </a:pPr>
            <a:r>
              <a:rPr kumimoji="0" lang="en-US" altLang="zh-CN" sz="1500" b="1" i="1"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B</a:t>
            </a:r>
            <a:r>
              <a:rPr kumimoji="0" lang="en-US" altLang="zh-CN" sz="1500" b="1" i="0" u="none" strike="noStrike" kern="0" cap="none" spc="0" normalizeH="0" baseline="-25000" noProof="0">
                <a:ln>
                  <a:noFill/>
                </a:ln>
                <a:solidFill>
                  <a:srgbClr val="000000"/>
                </a:solidFill>
                <a:effectLst/>
                <a:uLnTx/>
                <a:uFillTx/>
                <a:latin typeface="Times New Roman" panose="02020603050405020304" pitchFamily="18" charset="0"/>
                <a:ea typeface="宋体" panose="02010600030101010101" pitchFamily="2" charset="-122"/>
              </a:rPr>
              <a:t>2</a:t>
            </a:r>
            <a:endParaRPr kumimoji="0" lang="en-US" altLang="zh-CN" sz="1500" b="1"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35" name="Rectangle 27">
            <a:extLst>
              <a:ext uri="{FF2B5EF4-FFF2-40B4-BE49-F238E27FC236}">
                <a16:creationId xmlns:a16="http://schemas.microsoft.com/office/drawing/2014/main" id="{5DBA5B9E-9DE2-46F8-BF1D-038700FE0AED}"/>
              </a:ext>
            </a:extLst>
          </p:cNvPr>
          <p:cNvSpPr>
            <a:spLocks noChangeArrowheads="1"/>
          </p:cNvSpPr>
          <p:nvPr/>
        </p:nvSpPr>
        <p:spPr bwMode="auto">
          <a:xfrm>
            <a:off x="3154420" y="4469434"/>
            <a:ext cx="1711325" cy="1000125"/>
          </a:xfrm>
          <a:prstGeom prst="rect">
            <a:avLst/>
          </a:prstGeom>
          <a:solidFill>
            <a:schemeClr val="bg1"/>
          </a:solidFill>
          <a:ln w="25400">
            <a:solidFill>
              <a:sysClr val="windowText" lastClr="000000"/>
            </a:solidFill>
            <a:miter lim="800000"/>
            <a:headEnd/>
            <a:tailEnd/>
          </a:ln>
          <a:effectLst>
            <a:outerShdw blurRad="50800" dist="50800" dir="2700000" algn="ctr" rotWithShape="0">
              <a:schemeClr val="tx1">
                <a:alpha val="40000"/>
              </a:schemeClr>
            </a:outerShdw>
          </a:effectLst>
        </p:spPr>
        <p:txBody>
          <a:bodyPr tIns="72000" bIns="0" anchor="ctr"/>
          <a:lstStyle>
            <a:lvl1pPr>
              <a:defRPr b="1">
                <a:solidFill>
                  <a:schemeClr val="tx1"/>
                </a:solidFill>
                <a:latin typeface="Tahoma" charset="0"/>
                <a:ea typeface="宋体" charset="0"/>
              </a:defRPr>
            </a:lvl1pPr>
            <a:lvl2pPr marL="742950" indent="-285750">
              <a:defRPr b="1">
                <a:solidFill>
                  <a:schemeClr val="tx1"/>
                </a:solidFill>
                <a:latin typeface="Tahoma" charset="0"/>
                <a:ea typeface="宋体" charset="0"/>
              </a:defRPr>
            </a:lvl2pPr>
            <a:lvl3pPr marL="1143000" indent="-228600">
              <a:defRPr b="1">
                <a:solidFill>
                  <a:schemeClr val="tx1"/>
                </a:solidFill>
                <a:latin typeface="Tahoma" charset="0"/>
                <a:ea typeface="宋体" charset="0"/>
              </a:defRPr>
            </a:lvl3pPr>
            <a:lvl4pPr marL="1600200" indent="-228600">
              <a:defRPr b="1">
                <a:solidFill>
                  <a:schemeClr val="tx1"/>
                </a:solidFill>
                <a:latin typeface="Tahoma" charset="0"/>
                <a:ea typeface="宋体" charset="0"/>
              </a:defRPr>
            </a:lvl4pPr>
            <a:lvl5pPr marL="2057400" indent="-228600">
              <a:defRPr b="1">
                <a:solidFill>
                  <a:schemeClr val="tx1"/>
                </a:solidFill>
                <a:latin typeface="Tahoma" charset="0"/>
                <a:ea typeface="宋体" charset="0"/>
              </a:defRPr>
            </a:lvl5pPr>
            <a:lvl6pPr marL="2514600" indent="-228600" eaLnBrk="0" fontAlgn="base" hangingPunct="0">
              <a:spcBef>
                <a:spcPct val="0"/>
              </a:spcBef>
              <a:spcAft>
                <a:spcPct val="0"/>
              </a:spcAft>
              <a:defRPr b="1">
                <a:solidFill>
                  <a:schemeClr val="tx1"/>
                </a:solidFill>
                <a:latin typeface="Tahoma" charset="0"/>
                <a:ea typeface="宋体" charset="0"/>
              </a:defRPr>
            </a:lvl6pPr>
            <a:lvl7pPr marL="2971800" indent="-228600" eaLnBrk="0" fontAlgn="base" hangingPunct="0">
              <a:spcBef>
                <a:spcPct val="0"/>
              </a:spcBef>
              <a:spcAft>
                <a:spcPct val="0"/>
              </a:spcAft>
              <a:defRPr b="1">
                <a:solidFill>
                  <a:schemeClr val="tx1"/>
                </a:solidFill>
                <a:latin typeface="Tahoma" charset="0"/>
                <a:ea typeface="宋体" charset="0"/>
              </a:defRPr>
            </a:lvl7pPr>
            <a:lvl8pPr marL="3429000" indent="-228600" eaLnBrk="0" fontAlgn="base" hangingPunct="0">
              <a:spcBef>
                <a:spcPct val="0"/>
              </a:spcBef>
              <a:spcAft>
                <a:spcPct val="0"/>
              </a:spcAft>
              <a:defRPr b="1">
                <a:solidFill>
                  <a:schemeClr val="tx1"/>
                </a:solidFill>
                <a:latin typeface="Tahoma" charset="0"/>
                <a:ea typeface="宋体" charset="0"/>
              </a:defRPr>
            </a:lvl8pPr>
            <a:lvl9pPr marL="3886200" indent="-228600" eaLnBrk="0" fontAlgn="base" hangingPunct="0">
              <a:spcBef>
                <a:spcPct val="0"/>
              </a:spcBef>
              <a:spcAft>
                <a:spcPct val="0"/>
              </a:spcAft>
              <a:defRPr b="1">
                <a:solidFill>
                  <a:schemeClr val="tx1"/>
                </a:solidFill>
                <a:latin typeface="Tahoma" charset="0"/>
                <a:ea typeface="宋体" charset="0"/>
              </a:defRPr>
            </a:lvl9pPr>
          </a:lstStyle>
          <a:p>
            <a:pPr marL="0" marR="0" lvl="0" indent="0" algn="just" defTabSz="914400" eaLnBrk="0" fontAlgn="base" latinLnBrk="0" hangingPunct="0">
              <a:lnSpc>
                <a:spcPts val="18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srgbClr val="0000FF"/>
                </a:solidFill>
                <a:effectLst/>
                <a:uLnTx/>
                <a:uFillTx/>
                <a:latin typeface="Times New Roman" charset="0"/>
                <a:ea typeface="宋体" panose="02010600030101010101" pitchFamily="2" charset="-122"/>
              </a:rPr>
              <a:t>j </a:t>
            </a:r>
            <a:r>
              <a:rPr kumimoji="0" lang="en-US" altLang="zh-CN" sz="1800" b="1" i="0" u="none" strike="noStrike" kern="0" cap="none" spc="0" normalizeH="0" baseline="0" noProof="0" dirty="0">
                <a:ln>
                  <a:noFill/>
                </a:ln>
                <a:solidFill>
                  <a:srgbClr val="0000FF"/>
                </a:solidFill>
                <a:effectLst/>
                <a:uLnTx/>
                <a:uFillTx/>
                <a:latin typeface="Times New Roman" charset="0"/>
                <a:ea typeface="宋体" panose="02010600030101010101" pitchFamily="2" charset="-122"/>
              </a:rPr>
              <a:t>= </a:t>
            </a:r>
            <a:r>
              <a:rPr kumimoji="0" lang="en-US" altLang="zh-CN" sz="1800" b="1" i="1" u="none" strike="noStrike" kern="0" cap="none" spc="0" normalizeH="0" baseline="0" noProof="0" dirty="0">
                <a:ln>
                  <a:noFill/>
                </a:ln>
                <a:solidFill>
                  <a:srgbClr val="0000FF"/>
                </a:solidFill>
                <a:effectLst/>
                <a:uLnTx/>
                <a:uFillTx/>
                <a:latin typeface="Times New Roman" charset="0"/>
                <a:ea typeface="宋体" panose="02010600030101010101" pitchFamily="2" charset="-122"/>
              </a:rPr>
              <a:t>j </a:t>
            </a:r>
            <a:r>
              <a:rPr kumimoji="0" lang="en-US" altLang="zh-CN" sz="1800" b="1" i="0" u="none" strike="noStrike" kern="0" cap="none" spc="0" normalizeH="0" baseline="0" noProof="0" dirty="0">
                <a:ln>
                  <a:noFill/>
                </a:ln>
                <a:solidFill>
                  <a:srgbClr val="0000FF"/>
                </a:solidFill>
                <a:effectLst/>
                <a:uLnTx/>
                <a:uFillTx/>
                <a:latin typeface="Times New Roman" charset="0"/>
                <a:ea typeface="宋体" panose="02010600030101010101" pitchFamily="2" charset="-122"/>
                <a:sym typeface="Symbol" charset="2"/>
              </a:rPr>
              <a:t></a:t>
            </a:r>
            <a:r>
              <a:rPr kumimoji="0" lang="en-US" altLang="zh-CN" sz="1800" b="1" i="0" u="none" strike="noStrike" kern="0" cap="none" spc="0" normalizeH="0" baseline="0" noProof="0" dirty="0">
                <a:ln>
                  <a:noFill/>
                </a:ln>
                <a:solidFill>
                  <a:srgbClr val="0000FF"/>
                </a:solidFill>
                <a:effectLst/>
                <a:uLnTx/>
                <a:uFillTx/>
                <a:latin typeface="Times New Roman" charset="0"/>
                <a:ea typeface="宋体" panose="02010600030101010101" pitchFamily="2" charset="-122"/>
              </a:rPr>
              <a:t>1</a:t>
            </a:r>
          </a:p>
          <a:p>
            <a:pPr marL="0" marR="0" lvl="0" indent="0" algn="just" defTabSz="914400" eaLnBrk="0" fontAlgn="base" latinLnBrk="0" hangingPunct="0">
              <a:lnSpc>
                <a:spcPts val="18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srgbClr val="0000FF"/>
                </a:solidFill>
                <a:effectLst/>
                <a:uLnTx/>
                <a:uFillTx/>
                <a:latin typeface="Times New Roman" charset="0"/>
                <a:ea typeface="宋体" panose="02010600030101010101" pitchFamily="2" charset="-122"/>
              </a:rPr>
              <a:t>t</a:t>
            </a:r>
            <a:r>
              <a:rPr kumimoji="0" lang="en-US" altLang="zh-CN" sz="1800" b="1" i="1" u="none" strike="noStrike" kern="0" cap="none" spc="0" normalizeH="0" baseline="-25000" noProof="0" dirty="0">
                <a:ln>
                  <a:noFill/>
                </a:ln>
                <a:solidFill>
                  <a:srgbClr val="0000FF"/>
                </a:solidFill>
                <a:effectLst/>
                <a:uLnTx/>
                <a:uFillTx/>
                <a:latin typeface="Times New Roman" charset="0"/>
                <a:ea typeface="宋体" panose="02010600030101010101" pitchFamily="2" charset="-122"/>
              </a:rPr>
              <a:t>4</a:t>
            </a:r>
            <a:r>
              <a:rPr kumimoji="0" lang="en-US" altLang="zh-CN" sz="1800" b="1" i="1" u="none" strike="noStrike" kern="0" cap="none" spc="0" normalizeH="0" baseline="0" noProof="0" dirty="0">
                <a:ln>
                  <a:noFill/>
                </a:ln>
                <a:solidFill>
                  <a:srgbClr val="0000FF"/>
                </a:solidFill>
                <a:effectLst/>
                <a:uLnTx/>
                <a:uFillTx/>
                <a:latin typeface="Times New Roman" charset="0"/>
                <a:ea typeface="宋体" panose="02010600030101010101" pitchFamily="2" charset="-122"/>
              </a:rPr>
              <a:t> </a:t>
            </a:r>
            <a:r>
              <a:rPr kumimoji="0" lang="en-US" altLang="zh-CN" sz="1800" b="1" i="0" u="none" strike="noStrike" kern="0" cap="none" spc="0" normalizeH="0" baseline="0" noProof="0" dirty="0">
                <a:ln>
                  <a:noFill/>
                </a:ln>
                <a:solidFill>
                  <a:srgbClr val="0000FF"/>
                </a:solidFill>
                <a:effectLst/>
                <a:uLnTx/>
                <a:uFillTx/>
                <a:latin typeface="Times New Roman" charset="0"/>
                <a:ea typeface="宋体" panose="02010600030101010101" pitchFamily="2" charset="-122"/>
              </a:rPr>
              <a:t>= 4 *</a:t>
            </a:r>
            <a:r>
              <a:rPr kumimoji="0" lang="en-US" altLang="zh-CN" sz="1800" b="1" i="1" u="none" strike="noStrike" kern="0" cap="none" spc="0" normalizeH="0" baseline="0" noProof="0" dirty="0">
                <a:ln>
                  <a:noFill/>
                </a:ln>
                <a:solidFill>
                  <a:srgbClr val="0000FF"/>
                </a:solidFill>
                <a:effectLst/>
                <a:uLnTx/>
                <a:uFillTx/>
                <a:latin typeface="Times New Roman" charset="0"/>
                <a:ea typeface="宋体" panose="02010600030101010101" pitchFamily="2" charset="-122"/>
              </a:rPr>
              <a:t> j</a:t>
            </a:r>
          </a:p>
          <a:p>
            <a:pPr marL="0" marR="0" lvl="0" indent="0" algn="just" defTabSz="914400" eaLnBrk="0" fontAlgn="base" latinLnBrk="0" hangingPunct="0">
              <a:lnSpc>
                <a:spcPts val="1800"/>
              </a:lnSpc>
              <a:spcBef>
                <a:spcPct val="0"/>
              </a:spcBef>
              <a:spcAft>
                <a:spcPct val="0"/>
              </a:spcAft>
              <a:buClrTx/>
              <a:buSzTx/>
              <a:buFontTx/>
              <a:buNone/>
              <a:tabLst/>
              <a:defRPr/>
            </a:pPr>
            <a:r>
              <a:rPr kumimoji="0" lang="en-US" altLang="zh-CN" sz="1800" b="1" i="1" u="none" strike="noStrike" kern="0" cap="none" spc="0" normalizeH="0" baseline="0" noProof="0" dirty="0">
                <a:ln>
                  <a:noFill/>
                </a:ln>
                <a:solidFill>
                  <a:prstClr val="black"/>
                </a:solidFill>
                <a:effectLst/>
                <a:uLnTx/>
                <a:uFillTx/>
                <a:latin typeface="Times New Roman" charset="0"/>
                <a:ea typeface="宋体" charset="0"/>
              </a:rPr>
              <a:t>t</a:t>
            </a:r>
            <a:r>
              <a:rPr kumimoji="0" lang="en-US" altLang="zh-CN" sz="1800" b="1" i="1" u="none" strike="noStrike" kern="0" cap="none" spc="0" normalizeH="0" baseline="-25000" noProof="0" dirty="0">
                <a:ln>
                  <a:noFill/>
                </a:ln>
                <a:solidFill>
                  <a:prstClr val="black"/>
                </a:solidFill>
                <a:effectLst/>
                <a:uLnTx/>
                <a:uFillTx/>
                <a:latin typeface="Times New Roman" charset="0"/>
                <a:ea typeface="宋体" charset="0"/>
              </a:rPr>
              <a:t>5</a:t>
            </a:r>
            <a:r>
              <a:rPr kumimoji="0" lang="en-US" altLang="zh-CN" sz="1800" b="1" i="0" u="none" strike="noStrike" kern="0" cap="none" spc="0" normalizeH="0" baseline="0" noProof="0" dirty="0">
                <a:ln>
                  <a:noFill/>
                </a:ln>
                <a:solidFill>
                  <a:prstClr val="black"/>
                </a:solidFill>
                <a:effectLst/>
                <a:uLnTx/>
                <a:uFillTx/>
                <a:latin typeface="Times New Roman" charset="0"/>
                <a:ea typeface="宋体" charset="0"/>
              </a:rPr>
              <a:t> = </a:t>
            </a:r>
            <a:r>
              <a:rPr kumimoji="0" lang="en-US" altLang="zh-CN" sz="1800" b="1" i="1" u="none" strike="noStrike" kern="0" cap="none" spc="0" normalizeH="0" baseline="0" noProof="0" dirty="0">
                <a:ln>
                  <a:noFill/>
                </a:ln>
                <a:solidFill>
                  <a:prstClr val="black"/>
                </a:solidFill>
                <a:effectLst/>
                <a:uLnTx/>
                <a:uFillTx/>
                <a:latin typeface="Times New Roman" charset="0"/>
                <a:ea typeface="宋体" charset="0"/>
              </a:rPr>
              <a:t>a</a:t>
            </a:r>
            <a:r>
              <a:rPr kumimoji="0" lang="en-US" altLang="zh-CN" sz="1800" b="1" i="0" u="none" strike="noStrike" kern="0" cap="none" spc="0" normalizeH="0" baseline="0" noProof="0" dirty="0">
                <a:ln>
                  <a:noFill/>
                </a:ln>
                <a:solidFill>
                  <a:prstClr val="black"/>
                </a:solidFill>
                <a:effectLst/>
                <a:uLnTx/>
                <a:uFillTx/>
                <a:latin typeface="Times New Roman" charset="0"/>
                <a:ea typeface="宋体" charset="0"/>
              </a:rPr>
              <a:t>[</a:t>
            </a:r>
            <a:r>
              <a:rPr kumimoji="0" lang="en-US" altLang="zh-CN" sz="1800" b="1" i="1" u="none" strike="noStrike" kern="0" cap="none" spc="0" normalizeH="0" baseline="0" noProof="0" dirty="0">
                <a:ln>
                  <a:noFill/>
                </a:ln>
                <a:solidFill>
                  <a:prstClr val="black"/>
                </a:solidFill>
                <a:effectLst/>
                <a:uLnTx/>
                <a:uFillTx/>
                <a:latin typeface="Times New Roman" charset="0"/>
                <a:ea typeface="宋体" charset="0"/>
              </a:rPr>
              <a:t>t</a:t>
            </a:r>
            <a:r>
              <a:rPr kumimoji="0" lang="en-US" altLang="zh-CN" sz="1800" b="1" i="1" u="none" strike="noStrike" kern="0" cap="none" spc="0" normalizeH="0" baseline="-25000" noProof="0" dirty="0">
                <a:ln>
                  <a:noFill/>
                </a:ln>
                <a:solidFill>
                  <a:prstClr val="black"/>
                </a:solidFill>
                <a:effectLst/>
                <a:uLnTx/>
                <a:uFillTx/>
                <a:latin typeface="Times New Roman" charset="0"/>
                <a:ea typeface="宋体" charset="0"/>
              </a:rPr>
              <a:t>4</a:t>
            </a:r>
            <a:r>
              <a:rPr kumimoji="0" lang="en-US" altLang="zh-CN" sz="1800" b="1" i="0" u="none" strike="noStrike" kern="0" cap="none" spc="0" normalizeH="0" baseline="0" noProof="0" dirty="0">
                <a:ln>
                  <a:noFill/>
                </a:ln>
                <a:solidFill>
                  <a:prstClr val="black"/>
                </a:solidFill>
                <a:effectLst/>
                <a:uLnTx/>
                <a:uFillTx/>
                <a:latin typeface="Times New Roman" charset="0"/>
                <a:ea typeface="宋体" charset="0"/>
              </a:rPr>
              <a:t>]</a:t>
            </a:r>
          </a:p>
          <a:p>
            <a:pPr marL="0" marR="0" lvl="0" indent="0" algn="just" defTabSz="914400" eaLnBrk="0" fontAlgn="base" latinLnBrk="0" hangingPunct="0">
              <a:lnSpc>
                <a:spcPts val="1800"/>
              </a:lnSpc>
              <a:spcBef>
                <a:spcPct val="0"/>
              </a:spcBef>
              <a:spcAft>
                <a:spcPct val="0"/>
              </a:spcAft>
              <a:buClrTx/>
              <a:buSzTx/>
              <a:buFontTx/>
              <a:buNone/>
              <a:tabLst/>
              <a:defRPr/>
            </a:pPr>
            <a:r>
              <a:rPr kumimoji="0" lang="en-US" altLang="zh-CN" sz="1800" b="1" i="0" u="none" strike="noStrike" kern="0" cap="none" spc="0" normalizeH="0" baseline="0" noProof="0" dirty="0">
                <a:ln>
                  <a:noFill/>
                </a:ln>
                <a:solidFill>
                  <a:prstClr val="black"/>
                </a:solidFill>
                <a:effectLst/>
                <a:uLnTx/>
                <a:uFillTx/>
                <a:latin typeface="Times New Roman" charset="0"/>
                <a:ea typeface="宋体" charset="0"/>
              </a:rPr>
              <a:t>if </a:t>
            </a:r>
            <a:r>
              <a:rPr kumimoji="0" lang="en-US" altLang="zh-CN" sz="1800" b="1" i="1" u="none" strike="noStrike" kern="0" cap="none" spc="0" normalizeH="0" baseline="0" noProof="0" dirty="0">
                <a:ln>
                  <a:noFill/>
                </a:ln>
                <a:solidFill>
                  <a:prstClr val="black"/>
                </a:solidFill>
                <a:effectLst/>
                <a:uLnTx/>
                <a:uFillTx/>
                <a:latin typeface="Times New Roman" charset="0"/>
                <a:ea typeface="宋体" charset="0"/>
              </a:rPr>
              <a:t>t</a:t>
            </a:r>
            <a:r>
              <a:rPr kumimoji="0" lang="en-US" altLang="zh-CN" sz="1800" b="1" i="1" u="none" strike="noStrike" kern="0" cap="none" spc="0" normalizeH="0" baseline="-25000" noProof="0" dirty="0">
                <a:ln>
                  <a:noFill/>
                </a:ln>
                <a:solidFill>
                  <a:prstClr val="black"/>
                </a:solidFill>
                <a:effectLst/>
                <a:uLnTx/>
                <a:uFillTx/>
                <a:latin typeface="Times New Roman" charset="0"/>
                <a:ea typeface="宋体" charset="0"/>
              </a:rPr>
              <a:t>5</a:t>
            </a:r>
            <a:r>
              <a:rPr kumimoji="0" lang="en-US" altLang="zh-CN" sz="1800" b="1" i="0" u="none" strike="noStrike" kern="0" cap="none" spc="0" normalizeH="0" baseline="0" noProof="0" dirty="0">
                <a:ln>
                  <a:noFill/>
                </a:ln>
                <a:solidFill>
                  <a:prstClr val="black"/>
                </a:solidFill>
                <a:effectLst/>
                <a:uLnTx/>
                <a:uFillTx/>
                <a:latin typeface="Times New Roman" charset="0"/>
                <a:ea typeface="宋体" charset="0"/>
              </a:rPr>
              <a:t> &gt; </a:t>
            </a:r>
            <a:r>
              <a:rPr kumimoji="0" lang="en-US" altLang="zh-CN" sz="1800" b="1" i="1" u="none" strike="noStrike" kern="0" cap="none" spc="0" normalizeH="0" baseline="0" noProof="0" dirty="0">
                <a:ln>
                  <a:noFill/>
                </a:ln>
                <a:solidFill>
                  <a:prstClr val="black"/>
                </a:solidFill>
                <a:effectLst/>
                <a:uLnTx/>
                <a:uFillTx/>
                <a:latin typeface="Times New Roman" charset="0"/>
                <a:ea typeface="宋体" charset="0"/>
              </a:rPr>
              <a:t>v</a:t>
            </a:r>
            <a:r>
              <a:rPr kumimoji="0" lang="en-US" altLang="zh-CN" sz="1800" b="1" i="0" u="none" strike="noStrike" kern="0" cap="none" spc="0" normalizeH="0" baseline="0" noProof="0" dirty="0">
                <a:ln>
                  <a:noFill/>
                </a:ln>
                <a:solidFill>
                  <a:prstClr val="black"/>
                </a:solidFill>
                <a:effectLst/>
                <a:uLnTx/>
                <a:uFillTx/>
                <a:latin typeface="Times New Roman" charset="0"/>
                <a:ea typeface="宋体" charset="0"/>
              </a:rPr>
              <a:t> </a:t>
            </a:r>
            <a:r>
              <a:rPr kumimoji="0" lang="en-US" altLang="zh-CN" sz="1800" b="1" i="0" u="none" strike="noStrike" kern="0" cap="none" spc="0" normalizeH="0" baseline="0" noProof="0" dirty="0" err="1">
                <a:ln>
                  <a:noFill/>
                </a:ln>
                <a:solidFill>
                  <a:prstClr val="black"/>
                </a:solidFill>
                <a:effectLst/>
                <a:uLnTx/>
                <a:uFillTx/>
                <a:latin typeface="Times New Roman" charset="0"/>
                <a:ea typeface="宋体" charset="0"/>
              </a:rPr>
              <a:t>goto</a:t>
            </a:r>
            <a:r>
              <a:rPr kumimoji="0" lang="en-US" altLang="zh-CN" sz="1800" b="1" i="0" u="none" strike="noStrike" kern="0" cap="none" spc="0" normalizeH="0" baseline="0" noProof="0" dirty="0">
                <a:ln>
                  <a:noFill/>
                </a:ln>
                <a:solidFill>
                  <a:prstClr val="black"/>
                </a:solidFill>
                <a:effectLst/>
                <a:uLnTx/>
                <a:uFillTx/>
                <a:latin typeface="Times New Roman" charset="0"/>
                <a:ea typeface="宋体" charset="0"/>
              </a:rPr>
              <a:t> </a:t>
            </a:r>
            <a:r>
              <a:rPr kumimoji="0" lang="en-US" altLang="zh-CN" sz="1800" b="1" i="1" u="none" strike="noStrike" kern="0" cap="none" spc="0" normalizeH="0" baseline="0" noProof="0" dirty="0">
                <a:ln>
                  <a:noFill/>
                </a:ln>
                <a:solidFill>
                  <a:prstClr val="black"/>
                </a:solidFill>
                <a:effectLst/>
                <a:uLnTx/>
                <a:uFillTx/>
                <a:latin typeface="Times New Roman" charset="0"/>
                <a:ea typeface="宋体" charset="0"/>
              </a:rPr>
              <a:t>B</a:t>
            </a:r>
            <a:r>
              <a:rPr kumimoji="0" lang="en-US" altLang="zh-CN" sz="1800" b="1" i="1" u="none" strike="noStrike" kern="0" cap="none" spc="0" normalizeH="0" baseline="-25000" noProof="0" dirty="0">
                <a:ln>
                  <a:noFill/>
                </a:ln>
                <a:solidFill>
                  <a:prstClr val="black"/>
                </a:solidFill>
                <a:effectLst/>
                <a:uLnTx/>
                <a:uFillTx/>
                <a:latin typeface="Times New Roman" charset="0"/>
                <a:ea typeface="宋体" charset="0"/>
              </a:rPr>
              <a:t>3</a:t>
            </a:r>
          </a:p>
        </p:txBody>
      </p:sp>
      <p:sp>
        <p:nvSpPr>
          <p:cNvPr id="36" name="Rectangle 30">
            <a:extLst>
              <a:ext uri="{FF2B5EF4-FFF2-40B4-BE49-F238E27FC236}">
                <a16:creationId xmlns:a16="http://schemas.microsoft.com/office/drawing/2014/main" id="{1336178F-95DF-409D-9D78-7A0026562819}"/>
              </a:ext>
            </a:extLst>
          </p:cNvPr>
          <p:cNvSpPr>
            <a:spLocks noChangeArrowheads="1"/>
          </p:cNvSpPr>
          <p:nvPr/>
        </p:nvSpPr>
        <p:spPr bwMode="auto">
          <a:xfrm>
            <a:off x="3154420" y="5599734"/>
            <a:ext cx="1727200" cy="276225"/>
          </a:xfrm>
          <a:prstGeom prst="rect">
            <a:avLst/>
          </a:prstGeom>
          <a:solidFill>
            <a:schemeClr val="bg1"/>
          </a:solidFill>
          <a:ln w="25400">
            <a:solidFill>
              <a:sysClr val="windowText" lastClr="000000"/>
            </a:solidFill>
            <a:miter lim="800000"/>
            <a:headEnd/>
            <a:tailEnd/>
          </a:ln>
          <a:effectLst>
            <a:outerShdw blurRad="50800" dist="50800" dir="2700000" algn="ctr" rotWithShape="0">
              <a:schemeClr val="tx1">
                <a:alpha val="40000"/>
              </a:schemeClr>
            </a:outerShdw>
          </a:effectLst>
        </p:spPr>
        <p:txBody>
          <a:bodyPr lIns="90000" tIns="0" rIns="0" bIns="0"/>
          <a:lstStyle>
            <a:lvl1pPr>
              <a:defRPr b="1">
                <a:solidFill>
                  <a:schemeClr val="tx1"/>
                </a:solidFill>
                <a:latin typeface="Tahoma" charset="0"/>
                <a:ea typeface="宋体" charset="0"/>
              </a:defRPr>
            </a:lvl1pPr>
            <a:lvl2pPr marL="742950" indent="-285750">
              <a:defRPr b="1">
                <a:solidFill>
                  <a:schemeClr val="tx1"/>
                </a:solidFill>
                <a:latin typeface="Tahoma" charset="0"/>
                <a:ea typeface="宋体" charset="0"/>
              </a:defRPr>
            </a:lvl2pPr>
            <a:lvl3pPr marL="1143000" indent="-228600">
              <a:defRPr b="1">
                <a:solidFill>
                  <a:schemeClr val="tx1"/>
                </a:solidFill>
                <a:latin typeface="Tahoma" charset="0"/>
                <a:ea typeface="宋体" charset="0"/>
              </a:defRPr>
            </a:lvl3pPr>
            <a:lvl4pPr marL="1600200" indent="-228600">
              <a:defRPr b="1">
                <a:solidFill>
                  <a:schemeClr val="tx1"/>
                </a:solidFill>
                <a:latin typeface="Tahoma" charset="0"/>
                <a:ea typeface="宋体" charset="0"/>
              </a:defRPr>
            </a:lvl4pPr>
            <a:lvl5pPr marL="2057400" indent="-228600">
              <a:defRPr b="1">
                <a:solidFill>
                  <a:schemeClr val="tx1"/>
                </a:solidFill>
                <a:latin typeface="Tahoma" charset="0"/>
                <a:ea typeface="宋体" charset="0"/>
              </a:defRPr>
            </a:lvl5pPr>
            <a:lvl6pPr marL="2514600" indent="-228600" eaLnBrk="0" fontAlgn="base" hangingPunct="0">
              <a:spcBef>
                <a:spcPct val="0"/>
              </a:spcBef>
              <a:spcAft>
                <a:spcPct val="0"/>
              </a:spcAft>
              <a:defRPr b="1">
                <a:solidFill>
                  <a:schemeClr val="tx1"/>
                </a:solidFill>
                <a:latin typeface="Tahoma" charset="0"/>
                <a:ea typeface="宋体" charset="0"/>
              </a:defRPr>
            </a:lvl6pPr>
            <a:lvl7pPr marL="2971800" indent="-228600" eaLnBrk="0" fontAlgn="base" hangingPunct="0">
              <a:spcBef>
                <a:spcPct val="0"/>
              </a:spcBef>
              <a:spcAft>
                <a:spcPct val="0"/>
              </a:spcAft>
              <a:defRPr b="1">
                <a:solidFill>
                  <a:schemeClr val="tx1"/>
                </a:solidFill>
                <a:latin typeface="Tahoma" charset="0"/>
                <a:ea typeface="宋体" charset="0"/>
              </a:defRPr>
            </a:lvl7pPr>
            <a:lvl8pPr marL="3429000" indent="-228600" eaLnBrk="0" fontAlgn="base" hangingPunct="0">
              <a:spcBef>
                <a:spcPct val="0"/>
              </a:spcBef>
              <a:spcAft>
                <a:spcPct val="0"/>
              </a:spcAft>
              <a:defRPr b="1">
                <a:solidFill>
                  <a:schemeClr val="tx1"/>
                </a:solidFill>
                <a:latin typeface="Tahoma" charset="0"/>
                <a:ea typeface="宋体" charset="0"/>
              </a:defRPr>
            </a:lvl8pPr>
            <a:lvl9pPr marL="3886200" indent="-228600" eaLnBrk="0" fontAlgn="base" hangingPunct="0">
              <a:spcBef>
                <a:spcPct val="0"/>
              </a:spcBef>
              <a:spcAft>
                <a:spcPct val="0"/>
              </a:spcAft>
              <a:defRPr b="1">
                <a:solidFill>
                  <a:schemeClr val="tx1"/>
                </a:solidFill>
                <a:latin typeface="Tahoma" charset="0"/>
                <a:ea typeface="宋体" charset="0"/>
              </a:defRPr>
            </a:lvl9pPr>
          </a:lstStyle>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800" b="1" i="0" u="none" strike="noStrike" kern="0" cap="none" spc="0" normalizeH="0" baseline="0" noProof="0" dirty="0">
                <a:ln>
                  <a:noFill/>
                </a:ln>
                <a:solidFill>
                  <a:srgbClr val="000000"/>
                </a:solidFill>
                <a:effectLst/>
                <a:uLnTx/>
                <a:uFillTx/>
                <a:latin typeface="Times New Roman" charset="0"/>
                <a:ea typeface="宋体" charset="0"/>
              </a:rPr>
              <a:t>if </a:t>
            </a:r>
            <a:r>
              <a:rPr kumimoji="0" lang="en-US" altLang="zh-CN" sz="1800" b="1" i="1" u="none" strike="noStrike" kern="0" cap="none" spc="0" normalizeH="0" baseline="0" noProof="0" dirty="0" err="1">
                <a:ln>
                  <a:noFill/>
                </a:ln>
                <a:solidFill>
                  <a:prstClr val="black"/>
                </a:solidFill>
                <a:effectLst/>
                <a:uLnTx/>
                <a:uFillTx/>
                <a:latin typeface="Times New Roman" charset="0"/>
                <a:ea typeface="宋体" charset="0"/>
              </a:rPr>
              <a:t>i</a:t>
            </a:r>
            <a:r>
              <a:rPr kumimoji="0" lang="en-US" altLang="zh-CN" sz="1800" b="1" i="0" u="none" strike="noStrike" kern="0" cap="none" spc="0" normalizeH="0" baseline="0" noProof="0" dirty="0">
                <a:ln>
                  <a:noFill/>
                </a:ln>
                <a:solidFill>
                  <a:prstClr val="black"/>
                </a:solidFill>
                <a:effectLst/>
                <a:uLnTx/>
                <a:uFillTx/>
                <a:latin typeface="Times New Roman" charset="0"/>
                <a:ea typeface="宋体" charset="0"/>
              </a:rPr>
              <a:t> &gt;= </a:t>
            </a:r>
            <a:r>
              <a:rPr kumimoji="0" lang="en-US" altLang="zh-CN" sz="1800" b="1" i="1" u="none" strike="noStrike" kern="0" cap="none" spc="0" normalizeH="0" baseline="0" noProof="0" dirty="0">
                <a:ln>
                  <a:noFill/>
                </a:ln>
                <a:solidFill>
                  <a:prstClr val="black"/>
                </a:solidFill>
                <a:effectLst/>
                <a:uLnTx/>
                <a:uFillTx/>
                <a:latin typeface="Times New Roman" charset="0"/>
                <a:ea typeface="宋体" charset="0"/>
              </a:rPr>
              <a:t>j </a:t>
            </a:r>
            <a:r>
              <a:rPr kumimoji="0" lang="en-US" altLang="zh-CN" sz="1800" b="1" i="0" u="none" strike="noStrike" kern="0" cap="none" spc="0" normalizeH="0" baseline="0" noProof="0" dirty="0" err="1">
                <a:ln>
                  <a:noFill/>
                </a:ln>
                <a:solidFill>
                  <a:srgbClr val="000000"/>
                </a:solidFill>
                <a:effectLst/>
                <a:uLnTx/>
                <a:uFillTx/>
                <a:latin typeface="Times New Roman" charset="0"/>
                <a:ea typeface="宋体" charset="0"/>
              </a:rPr>
              <a:t>goto</a:t>
            </a:r>
            <a:r>
              <a:rPr kumimoji="0" lang="en-US" altLang="zh-CN" sz="1800" b="1" i="0" u="none" strike="noStrike" kern="0" cap="none" spc="0" normalizeH="0" baseline="0" noProof="0" dirty="0">
                <a:ln>
                  <a:noFill/>
                </a:ln>
                <a:solidFill>
                  <a:srgbClr val="000000"/>
                </a:solidFill>
                <a:effectLst/>
                <a:uLnTx/>
                <a:uFillTx/>
                <a:latin typeface="Times New Roman" charset="0"/>
                <a:ea typeface="宋体" charset="0"/>
              </a:rPr>
              <a:t> </a:t>
            </a:r>
            <a:r>
              <a:rPr kumimoji="0" lang="en-US" altLang="zh-CN" sz="1800" b="1" i="1" u="none" strike="noStrike" kern="0" cap="none" spc="0" normalizeH="0" baseline="0" noProof="0" dirty="0">
                <a:ln>
                  <a:noFill/>
                </a:ln>
                <a:solidFill>
                  <a:srgbClr val="000000"/>
                </a:solidFill>
                <a:effectLst/>
                <a:uLnTx/>
                <a:uFillTx/>
                <a:latin typeface="Times New Roman" charset="0"/>
                <a:ea typeface="宋体" charset="0"/>
              </a:rPr>
              <a:t>B</a:t>
            </a:r>
            <a:r>
              <a:rPr kumimoji="0" lang="en-US" altLang="zh-CN" sz="1800" b="1" i="1" u="none" strike="noStrike" kern="0" cap="none" spc="0" normalizeH="0" baseline="-25000" noProof="0" dirty="0">
                <a:ln>
                  <a:noFill/>
                </a:ln>
                <a:solidFill>
                  <a:srgbClr val="000000"/>
                </a:solidFill>
                <a:effectLst/>
                <a:uLnTx/>
                <a:uFillTx/>
                <a:latin typeface="Times New Roman" charset="0"/>
                <a:ea typeface="宋体" charset="0"/>
              </a:rPr>
              <a:t>6</a:t>
            </a:r>
          </a:p>
        </p:txBody>
      </p:sp>
      <p:sp>
        <p:nvSpPr>
          <p:cNvPr id="37" name="Rectangle 32">
            <a:extLst>
              <a:ext uri="{FF2B5EF4-FFF2-40B4-BE49-F238E27FC236}">
                <a16:creationId xmlns:a16="http://schemas.microsoft.com/office/drawing/2014/main" id="{B7C32BAA-6B66-4D29-9E3B-F4BFAC26B5FB}"/>
              </a:ext>
            </a:extLst>
          </p:cNvPr>
          <p:cNvSpPr>
            <a:spLocks noChangeArrowheads="1"/>
          </p:cNvSpPr>
          <p:nvPr/>
        </p:nvSpPr>
        <p:spPr bwMode="auto">
          <a:xfrm>
            <a:off x="3129020" y="6072809"/>
            <a:ext cx="784225" cy="231775"/>
          </a:xfrm>
          <a:prstGeom prst="rect">
            <a:avLst/>
          </a:prstGeom>
          <a:solidFill>
            <a:schemeClr val="bg1"/>
          </a:solidFill>
          <a:ln w="25400">
            <a:solidFill>
              <a:sysClr val="windowText" lastClr="000000"/>
            </a:solidFill>
            <a:miter lim="800000"/>
            <a:headEnd/>
            <a:tailEnd/>
          </a:ln>
          <a:effectLst>
            <a:outerShdw blurRad="50800" dist="50800" dir="2700000" algn="ctr" rotWithShape="0">
              <a:schemeClr val="tx1">
                <a:alpha val="40000"/>
              </a:schemeClr>
            </a:outerShdw>
          </a:effectLst>
        </p:spPr>
        <p:txBody>
          <a:bodyPr tIns="0" bIns="0"/>
          <a:lstStyle>
            <a:lvl1pPr>
              <a:defRPr b="1">
                <a:solidFill>
                  <a:schemeClr val="tx1"/>
                </a:solidFill>
                <a:latin typeface="Tahoma" charset="0"/>
                <a:ea typeface="宋体" charset="0"/>
              </a:defRPr>
            </a:lvl1pPr>
            <a:lvl2pPr marL="742950" indent="-285750">
              <a:defRPr b="1">
                <a:solidFill>
                  <a:schemeClr val="tx1"/>
                </a:solidFill>
                <a:latin typeface="Tahoma" charset="0"/>
                <a:ea typeface="宋体" charset="0"/>
              </a:defRPr>
            </a:lvl2pPr>
            <a:lvl3pPr marL="1143000" indent="-228600">
              <a:defRPr b="1">
                <a:solidFill>
                  <a:schemeClr val="tx1"/>
                </a:solidFill>
                <a:latin typeface="Tahoma" charset="0"/>
                <a:ea typeface="宋体" charset="0"/>
              </a:defRPr>
            </a:lvl3pPr>
            <a:lvl4pPr marL="1600200" indent="-228600">
              <a:defRPr b="1">
                <a:solidFill>
                  <a:schemeClr val="tx1"/>
                </a:solidFill>
                <a:latin typeface="Tahoma" charset="0"/>
                <a:ea typeface="宋体" charset="0"/>
              </a:defRPr>
            </a:lvl4pPr>
            <a:lvl5pPr marL="2057400" indent="-228600">
              <a:defRPr b="1">
                <a:solidFill>
                  <a:schemeClr val="tx1"/>
                </a:solidFill>
                <a:latin typeface="Tahoma" charset="0"/>
                <a:ea typeface="宋体" charset="0"/>
              </a:defRPr>
            </a:lvl5pPr>
            <a:lvl6pPr marL="2514600" indent="-228600" eaLnBrk="0" fontAlgn="base" hangingPunct="0">
              <a:spcBef>
                <a:spcPct val="0"/>
              </a:spcBef>
              <a:spcAft>
                <a:spcPct val="0"/>
              </a:spcAft>
              <a:defRPr b="1">
                <a:solidFill>
                  <a:schemeClr val="tx1"/>
                </a:solidFill>
                <a:latin typeface="Tahoma" charset="0"/>
                <a:ea typeface="宋体" charset="0"/>
              </a:defRPr>
            </a:lvl6pPr>
            <a:lvl7pPr marL="2971800" indent="-228600" eaLnBrk="0" fontAlgn="base" hangingPunct="0">
              <a:spcBef>
                <a:spcPct val="0"/>
              </a:spcBef>
              <a:spcAft>
                <a:spcPct val="0"/>
              </a:spcAft>
              <a:defRPr b="1">
                <a:solidFill>
                  <a:schemeClr val="tx1"/>
                </a:solidFill>
                <a:latin typeface="Tahoma" charset="0"/>
                <a:ea typeface="宋体" charset="0"/>
              </a:defRPr>
            </a:lvl7pPr>
            <a:lvl8pPr marL="3429000" indent="-228600" eaLnBrk="0" fontAlgn="base" hangingPunct="0">
              <a:spcBef>
                <a:spcPct val="0"/>
              </a:spcBef>
              <a:spcAft>
                <a:spcPct val="0"/>
              </a:spcAft>
              <a:defRPr b="1">
                <a:solidFill>
                  <a:schemeClr val="tx1"/>
                </a:solidFill>
                <a:latin typeface="Tahoma" charset="0"/>
                <a:ea typeface="宋体" charset="0"/>
              </a:defRPr>
            </a:lvl8pPr>
            <a:lvl9pPr marL="3886200" indent="-228600" eaLnBrk="0" fontAlgn="base" hangingPunct="0">
              <a:spcBef>
                <a:spcPct val="0"/>
              </a:spcBef>
              <a:spcAft>
                <a:spcPct val="0"/>
              </a:spcAft>
              <a:defRPr b="1">
                <a:solidFill>
                  <a:schemeClr val="tx1"/>
                </a:solidFill>
                <a:latin typeface="Tahoma" charset="0"/>
                <a:ea typeface="宋体" charset="0"/>
              </a:defRPr>
            </a:lvl9pPr>
          </a:lstStyle>
          <a:p>
            <a:pPr marL="0" marR="0" lvl="0" indent="0" algn="just" defTabSz="914400" eaLnBrk="0" fontAlgn="base" latinLnBrk="0" hangingPunct="0">
              <a:lnSpc>
                <a:spcPct val="96000"/>
              </a:lnSpc>
              <a:spcBef>
                <a:spcPct val="0"/>
              </a:spcBef>
              <a:spcAft>
                <a:spcPct val="0"/>
              </a:spcAft>
              <a:buClrTx/>
              <a:buSzTx/>
              <a:buFontTx/>
              <a:buNone/>
              <a:tabLst/>
              <a:defRPr/>
            </a:pPr>
            <a:endParaRPr kumimoji="0" lang="en-US" altLang="zh-CN" sz="700" b="0" i="0" u="none" strike="noStrike" kern="0" cap="none" spc="0" normalizeH="0" baseline="-25000" noProof="0">
              <a:ln>
                <a:noFill/>
              </a:ln>
              <a:solidFill>
                <a:prstClr val="black"/>
              </a:solidFill>
              <a:effectLst/>
              <a:uLnTx/>
              <a:uFillTx/>
              <a:latin typeface="Times New Roman" charset="0"/>
              <a:ea typeface="宋体" charset="0"/>
            </a:endParaRPr>
          </a:p>
        </p:txBody>
      </p:sp>
      <p:sp>
        <p:nvSpPr>
          <p:cNvPr id="38" name="Rectangle 33">
            <a:extLst>
              <a:ext uri="{FF2B5EF4-FFF2-40B4-BE49-F238E27FC236}">
                <a16:creationId xmlns:a16="http://schemas.microsoft.com/office/drawing/2014/main" id="{7395DD26-0E40-4F43-904A-F2789C76EDEF}"/>
              </a:ext>
            </a:extLst>
          </p:cNvPr>
          <p:cNvSpPr>
            <a:spLocks noChangeArrowheads="1"/>
          </p:cNvSpPr>
          <p:nvPr/>
        </p:nvSpPr>
        <p:spPr bwMode="auto">
          <a:xfrm>
            <a:off x="4822309" y="5551897"/>
            <a:ext cx="626101" cy="3239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marL="0" marR="0" lvl="0" indent="0" algn="just" defTabSz="914400" eaLnBrk="0" fontAlgn="base" latinLnBrk="0" hangingPunct="0">
              <a:lnSpc>
                <a:spcPct val="100000"/>
              </a:lnSpc>
              <a:spcBef>
                <a:spcPct val="0"/>
              </a:spcBef>
              <a:spcAft>
                <a:spcPct val="0"/>
              </a:spcAft>
              <a:buClrTx/>
              <a:buSzTx/>
              <a:buFontTx/>
              <a:buNone/>
              <a:tabLst/>
              <a:defRPr/>
            </a:pPr>
            <a:r>
              <a:rPr kumimoji="0" lang="en-US" altLang="zh-CN" sz="1500" b="1" i="1"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B</a:t>
            </a:r>
            <a:r>
              <a:rPr kumimoji="0" lang="en-US" altLang="zh-CN" sz="1500" b="1" i="0" u="none" strike="noStrike" kern="0" cap="none" spc="0" normalizeH="0" baseline="-25000" noProof="0">
                <a:ln>
                  <a:noFill/>
                </a:ln>
                <a:solidFill>
                  <a:srgbClr val="000000"/>
                </a:solidFill>
                <a:effectLst/>
                <a:uLnTx/>
                <a:uFillTx/>
                <a:latin typeface="Times New Roman" panose="02020603050405020304" pitchFamily="18" charset="0"/>
                <a:ea typeface="宋体" panose="02010600030101010101" pitchFamily="2" charset="-122"/>
              </a:rPr>
              <a:t>4</a:t>
            </a:r>
            <a:endParaRPr kumimoji="0" lang="en-US" altLang="zh-CN" sz="1500" b="1"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39" name="Rectangle 34">
            <a:extLst>
              <a:ext uri="{FF2B5EF4-FFF2-40B4-BE49-F238E27FC236}">
                <a16:creationId xmlns:a16="http://schemas.microsoft.com/office/drawing/2014/main" id="{47D66CC7-F9D0-46A1-894D-6BAA774AF9D9}"/>
              </a:ext>
            </a:extLst>
          </p:cNvPr>
          <p:cNvSpPr>
            <a:spLocks noChangeArrowheads="1"/>
          </p:cNvSpPr>
          <p:nvPr/>
        </p:nvSpPr>
        <p:spPr bwMode="auto">
          <a:xfrm>
            <a:off x="4835751" y="4397990"/>
            <a:ext cx="628481" cy="3275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marL="0" marR="0" lvl="0" indent="0" algn="just" defTabSz="914400" eaLnBrk="0" fontAlgn="base" latinLnBrk="0" hangingPunct="0">
              <a:lnSpc>
                <a:spcPct val="100000"/>
              </a:lnSpc>
              <a:spcBef>
                <a:spcPct val="0"/>
              </a:spcBef>
              <a:spcAft>
                <a:spcPct val="0"/>
              </a:spcAft>
              <a:buClrTx/>
              <a:buSzTx/>
              <a:buFontTx/>
              <a:buNone/>
              <a:tabLst/>
              <a:defRPr/>
            </a:pPr>
            <a:r>
              <a:rPr kumimoji="0" lang="en-US" altLang="zh-CN" sz="1500" b="1" i="1"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B</a:t>
            </a:r>
            <a:r>
              <a:rPr kumimoji="0" lang="en-US" altLang="zh-CN" sz="1500" b="1" i="0" u="none" strike="noStrike" kern="0" cap="none" spc="0" normalizeH="0" baseline="-25000" noProof="0">
                <a:ln>
                  <a:noFill/>
                </a:ln>
                <a:solidFill>
                  <a:srgbClr val="000000"/>
                </a:solidFill>
                <a:effectLst/>
                <a:uLnTx/>
                <a:uFillTx/>
                <a:latin typeface="Times New Roman" panose="02020603050405020304" pitchFamily="18" charset="0"/>
                <a:ea typeface="宋体" panose="02010600030101010101" pitchFamily="2" charset="-122"/>
              </a:rPr>
              <a:t>3</a:t>
            </a:r>
            <a:endParaRPr kumimoji="0" lang="en-US" altLang="zh-CN" sz="1500" b="1"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40" name="Rectangle 36">
            <a:extLst>
              <a:ext uri="{FF2B5EF4-FFF2-40B4-BE49-F238E27FC236}">
                <a16:creationId xmlns:a16="http://schemas.microsoft.com/office/drawing/2014/main" id="{6BF9349B-BE77-48E6-82ED-D8B6D33474DC}"/>
              </a:ext>
            </a:extLst>
          </p:cNvPr>
          <p:cNvSpPr>
            <a:spLocks noChangeArrowheads="1"/>
          </p:cNvSpPr>
          <p:nvPr/>
        </p:nvSpPr>
        <p:spPr bwMode="auto">
          <a:xfrm>
            <a:off x="4046595" y="6072809"/>
            <a:ext cx="809625" cy="231775"/>
          </a:xfrm>
          <a:prstGeom prst="rect">
            <a:avLst/>
          </a:prstGeom>
          <a:solidFill>
            <a:schemeClr val="bg1"/>
          </a:solidFill>
          <a:ln w="25400">
            <a:solidFill>
              <a:sysClr val="windowText" lastClr="000000"/>
            </a:solidFill>
            <a:miter lim="800000"/>
            <a:headEnd/>
            <a:tailEnd/>
          </a:ln>
          <a:effectLst>
            <a:outerShdw blurRad="50800" dist="50800" dir="2700000" algn="ctr" rotWithShape="0">
              <a:schemeClr val="tx1">
                <a:alpha val="40000"/>
              </a:schemeClr>
            </a:outerShdw>
          </a:effectLst>
        </p:spPr>
        <p:txBody>
          <a:bodyPr tIns="0" bIns="0"/>
          <a:lstStyle>
            <a:lvl1pPr>
              <a:defRPr b="1">
                <a:solidFill>
                  <a:schemeClr val="tx1"/>
                </a:solidFill>
                <a:latin typeface="Tahoma" charset="0"/>
                <a:ea typeface="宋体" charset="0"/>
              </a:defRPr>
            </a:lvl1pPr>
            <a:lvl2pPr marL="742950" indent="-285750">
              <a:defRPr b="1">
                <a:solidFill>
                  <a:schemeClr val="tx1"/>
                </a:solidFill>
                <a:latin typeface="Tahoma" charset="0"/>
                <a:ea typeface="宋体" charset="0"/>
              </a:defRPr>
            </a:lvl2pPr>
            <a:lvl3pPr marL="1143000" indent="-228600">
              <a:defRPr b="1">
                <a:solidFill>
                  <a:schemeClr val="tx1"/>
                </a:solidFill>
                <a:latin typeface="Tahoma" charset="0"/>
                <a:ea typeface="宋体" charset="0"/>
              </a:defRPr>
            </a:lvl3pPr>
            <a:lvl4pPr marL="1600200" indent="-228600">
              <a:defRPr b="1">
                <a:solidFill>
                  <a:schemeClr val="tx1"/>
                </a:solidFill>
                <a:latin typeface="Tahoma" charset="0"/>
                <a:ea typeface="宋体" charset="0"/>
              </a:defRPr>
            </a:lvl4pPr>
            <a:lvl5pPr marL="2057400" indent="-228600">
              <a:defRPr b="1">
                <a:solidFill>
                  <a:schemeClr val="tx1"/>
                </a:solidFill>
                <a:latin typeface="Tahoma" charset="0"/>
                <a:ea typeface="宋体" charset="0"/>
              </a:defRPr>
            </a:lvl5pPr>
            <a:lvl6pPr marL="2514600" indent="-228600" eaLnBrk="0" fontAlgn="base" hangingPunct="0">
              <a:spcBef>
                <a:spcPct val="0"/>
              </a:spcBef>
              <a:spcAft>
                <a:spcPct val="0"/>
              </a:spcAft>
              <a:defRPr b="1">
                <a:solidFill>
                  <a:schemeClr val="tx1"/>
                </a:solidFill>
                <a:latin typeface="Tahoma" charset="0"/>
                <a:ea typeface="宋体" charset="0"/>
              </a:defRPr>
            </a:lvl6pPr>
            <a:lvl7pPr marL="2971800" indent="-228600" eaLnBrk="0" fontAlgn="base" hangingPunct="0">
              <a:spcBef>
                <a:spcPct val="0"/>
              </a:spcBef>
              <a:spcAft>
                <a:spcPct val="0"/>
              </a:spcAft>
              <a:defRPr b="1">
                <a:solidFill>
                  <a:schemeClr val="tx1"/>
                </a:solidFill>
                <a:latin typeface="Tahoma" charset="0"/>
                <a:ea typeface="宋体" charset="0"/>
              </a:defRPr>
            </a:lvl7pPr>
            <a:lvl8pPr marL="3429000" indent="-228600" eaLnBrk="0" fontAlgn="base" hangingPunct="0">
              <a:spcBef>
                <a:spcPct val="0"/>
              </a:spcBef>
              <a:spcAft>
                <a:spcPct val="0"/>
              </a:spcAft>
              <a:defRPr b="1">
                <a:solidFill>
                  <a:schemeClr val="tx1"/>
                </a:solidFill>
                <a:latin typeface="Tahoma" charset="0"/>
                <a:ea typeface="宋体" charset="0"/>
              </a:defRPr>
            </a:lvl8pPr>
            <a:lvl9pPr marL="3886200" indent="-228600" eaLnBrk="0" fontAlgn="base" hangingPunct="0">
              <a:spcBef>
                <a:spcPct val="0"/>
              </a:spcBef>
              <a:spcAft>
                <a:spcPct val="0"/>
              </a:spcAft>
              <a:defRPr b="1">
                <a:solidFill>
                  <a:schemeClr val="tx1"/>
                </a:solidFill>
                <a:latin typeface="Tahoma" charset="0"/>
                <a:ea typeface="宋体" charset="0"/>
              </a:defRPr>
            </a:lvl9pPr>
          </a:lstStyle>
          <a:p>
            <a:pPr marL="0" marR="0" lvl="0" indent="0" algn="just" defTabSz="914400" eaLnBrk="0" fontAlgn="base" latinLnBrk="0" hangingPunct="0">
              <a:lnSpc>
                <a:spcPct val="96000"/>
              </a:lnSpc>
              <a:spcBef>
                <a:spcPct val="0"/>
              </a:spcBef>
              <a:spcAft>
                <a:spcPct val="0"/>
              </a:spcAft>
              <a:buClrTx/>
              <a:buSzTx/>
              <a:buFontTx/>
              <a:buNone/>
              <a:tabLst/>
              <a:defRPr/>
            </a:pPr>
            <a:endParaRPr kumimoji="0" lang="en-US" altLang="zh-CN" sz="700" b="0" i="0" u="none" strike="noStrike" kern="0" cap="none" spc="0" normalizeH="0" baseline="-25000" noProof="0">
              <a:ln>
                <a:noFill/>
              </a:ln>
              <a:solidFill>
                <a:prstClr val="black"/>
              </a:solidFill>
              <a:effectLst/>
              <a:uLnTx/>
              <a:uFillTx/>
              <a:latin typeface="Times New Roman" charset="0"/>
              <a:ea typeface="宋体" charset="0"/>
            </a:endParaRPr>
          </a:p>
        </p:txBody>
      </p:sp>
      <p:sp>
        <p:nvSpPr>
          <p:cNvPr id="41" name="Rectangle 39">
            <a:extLst>
              <a:ext uri="{FF2B5EF4-FFF2-40B4-BE49-F238E27FC236}">
                <a16:creationId xmlns:a16="http://schemas.microsoft.com/office/drawing/2014/main" id="{23225340-E215-4010-AF30-0210A003433C}"/>
              </a:ext>
            </a:extLst>
          </p:cNvPr>
          <p:cNvSpPr>
            <a:spLocks noChangeArrowheads="1"/>
          </p:cNvSpPr>
          <p:nvPr/>
        </p:nvSpPr>
        <p:spPr bwMode="auto">
          <a:xfrm>
            <a:off x="4821120" y="6018702"/>
            <a:ext cx="627291" cy="3275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marL="0" marR="0" lvl="0" indent="0" algn="just" defTabSz="914400" eaLnBrk="0" fontAlgn="base" latinLnBrk="0" hangingPunct="0">
              <a:lnSpc>
                <a:spcPct val="100000"/>
              </a:lnSpc>
              <a:spcBef>
                <a:spcPct val="0"/>
              </a:spcBef>
              <a:spcAft>
                <a:spcPct val="0"/>
              </a:spcAft>
              <a:buClrTx/>
              <a:buSzTx/>
              <a:buFontTx/>
              <a:buNone/>
              <a:tabLst/>
              <a:defRPr/>
            </a:pPr>
            <a:r>
              <a:rPr kumimoji="0" lang="en-US" altLang="zh-CN" sz="1500" b="1" i="1"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B</a:t>
            </a:r>
            <a:r>
              <a:rPr kumimoji="0" lang="en-US" altLang="zh-CN" sz="1500" b="1" i="0" u="none" strike="noStrike" kern="0" cap="none" spc="0" normalizeH="0" baseline="-25000" noProof="0">
                <a:ln>
                  <a:noFill/>
                </a:ln>
                <a:solidFill>
                  <a:srgbClr val="000000"/>
                </a:solidFill>
                <a:effectLst/>
                <a:uLnTx/>
                <a:uFillTx/>
                <a:latin typeface="Times New Roman" panose="02020603050405020304" pitchFamily="18" charset="0"/>
                <a:ea typeface="宋体" panose="02010600030101010101" pitchFamily="2" charset="-122"/>
              </a:rPr>
              <a:t>6</a:t>
            </a:r>
            <a:endParaRPr kumimoji="0" lang="en-US" altLang="zh-CN" sz="1500" b="1"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42" name="Line 28">
            <a:extLst>
              <a:ext uri="{FF2B5EF4-FFF2-40B4-BE49-F238E27FC236}">
                <a16:creationId xmlns:a16="http://schemas.microsoft.com/office/drawing/2014/main" id="{21695F63-EBA9-4195-BD1E-683F335CBB9D}"/>
              </a:ext>
            </a:extLst>
          </p:cNvPr>
          <p:cNvSpPr>
            <a:spLocks noChangeShapeType="1"/>
          </p:cNvSpPr>
          <p:nvPr/>
        </p:nvSpPr>
        <p:spPr bwMode="auto">
          <a:xfrm>
            <a:off x="3929011" y="2885105"/>
            <a:ext cx="0" cy="239712"/>
          </a:xfrm>
          <a:prstGeom prst="line">
            <a:avLst/>
          </a:prstGeom>
          <a:noFill/>
          <a:ln w="25400">
            <a:solidFill>
              <a:sysClr val="windowText" lastClr="000000"/>
            </a:solidFill>
            <a:round/>
            <a:headEnd/>
            <a:tailEnd type="stealth" w="lg" len="lg"/>
          </a:ln>
          <a:extLst>
            <a:ext uri="{909E8E84-426E-40DD-AFC4-6F175D3DCCD1}">
              <a14:hiddenFill xmlns:a14="http://schemas.microsoft.com/office/drawing/2010/main">
                <a:no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43" name="Line 29">
            <a:extLst>
              <a:ext uri="{FF2B5EF4-FFF2-40B4-BE49-F238E27FC236}">
                <a16:creationId xmlns:a16="http://schemas.microsoft.com/office/drawing/2014/main" id="{2B215980-5623-44A9-9728-9A80CB390BB8}"/>
              </a:ext>
            </a:extLst>
          </p:cNvPr>
          <p:cNvSpPr>
            <a:spLocks noChangeShapeType="1"/>
          </p:cNvSpPr>
          <p:nvPr/>
        </p:nvSpPr>
        <p:spPr bwMode="auto">
          <a:xfrm>
            <a:off x="3922672" y="4197967"/>
            <a:ext cx="0" cy="271461"/>
          </a:xfrm>
          <a:prstGeom prst="line">
            <a:avLst/>
          </a:prstGeom>
          <a:noFill/>
          <a:ln w="25400">
            <a:solidFill>
              <a:sysClr val="windowText" lastClr="000000"/>
            </a:solidFill>
            <a:round/>
            <a:headEnd/>
            <a:tailEnd type="stealth" w="lg" len="lg"/>
          </a:ln>
          <a:extLst>
            <a:ext uri="{909E8E84-426E-40DD-AFC4-6F175D3DCCD1}">
              <a14:hiddenFill xmlns:a14="http://schemas.microsoft.com/office/drawing/2010/main">
                <a:no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44" name="Line 31">
            <a:extLst>
              <a:ext uri="{FF2B5EF4-FFF2-40B4-BE49-F238E27FC236}">
                <a16:creationId xmlns:a16="http://schemas.microsoft.com/office/drawing/2014/main" id="{CDED74D0-D27D-45A1-AF47-3AF894D6BE8E}"/>
              </a:ext>
            </a:extLst>
          </p:cNvPr>
          <p:cNvSpPr>
            <a:spLocks noChangeShapeType="1"/>
          </p:cNvSpPr>
          <p:nvPr/>
        </p:nvSpPr>
        <p:spPr bwMode="auto">
          <a:xfrm>
            <a:off x="3990927" y="5461493"/>
            <a:ext cx="0" cy="169861"/>
          </a:xfrm>
          <a:prstGeom prst="line">
            <a:avLst/>
          </a:prstGeom>
          <a:noFill/>
          <a:ln w="25400">
            <a:solidFill>
              <a:sysClr val="windowText" lastClr="000000"/>
            </a:solidFill>
            <a:round/>
            <a:headEnd/>
            <a:tailEnd type="stealth" w="lg" len="lg"/>
          </a:ln>
          <a:extLst>
            <a:ext uri="{909E8E84-426E-40DD-AFC4-6F175D3DCCD1}">
              <a14:hiddenFill xmlns:a14="http://schemas.microsoft.com/office/drawing/2010/main">
                <a:no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45" name="Line 37">
            <a:extLst>
              <a:ext uri="{FF2B5EF4-FFF2-40B4-BE49-F238E27FC236}">
                <a16:creationId xmlns:a16="http://schemas.microsoft.com/office/drawing/2014/main" id="{BB3746FB-9CED-4A9D-96D1-1C01890C21BB}"/>
              </a:ext>
            </a:extLst>
          </p:cNvPr>
          <p:cNvSpPr>
            <a:spLocks noChangeShapeType="1"/>
          </p:cNvSpPr>
          <p:nvPr/>
        </p:nvSpPr>
        <p:spPr bwMode="auto">
          <a:xfrm flipH="1">
            <a:off x="3433675" y="5889396"/>
            <a:ext cx="368326" cy="182562"/>
          </a:xfrm>
          <a:prstGeom prst="line">
            <a:avLst/>
          </a:prstGeom>
          <a:noFill/>
          <a:ln w="25400">
            <a:solidFill>
              <a:sysClr val="windowText" lastClr="000000"/>
            </a:solidFill>
            <a:round/>
            <a:headEnd/>
            <a:tailEnd type="stealth" w="lg" len="lg"/>
          </a:ln>
          <a:extLst>
            <a:ext uri="{909E8E84-426E-40DD-AFC4-6F175D3DCCD1}">
              <a14:hiddenFill xmlns:a14="http://schemas.microsoft.com/office/drawing/2010/main">
                <a:no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46" name="Line 38">
            <a:extLst>
              <a:ext uri="{FF2B5EF4-FFF2-40B4-BE49-F238E27FC236}">
                <a16:creationId xmlns:a16="http://schemas.microsoft.com/office/drawing/2014/main" id="{783BB285-0714-403B-BE49-B759619F358C}"/>
              </a:ext>
            </a:extLst>
          </p:cNvPr>
          <p:cNvSpPr>
            <a:spLocks noChangeShapeType="1"/>
          </p:cNvSpPr>
          <p:nvPr/>
        </p:nvSpPr>
        <p:spPr bwMode="auto">
          <a:xfrm>
            <a:off x="4189380" y="5889396"/>
            <a:ext cx="323873" cy="182562"/>
          </a:xfrm>
          <a:prstGeom prst="line">
            <a:avLst/>
          </a:prstGeom>
          <a:noFill/>
          <a:ln w="25400">
            <a:solidFill>
              <a:sysClr val="windowText" lastClr="000000"/>
            </a:solidFill>
            <a:round/>
            <a:headEnd/>
            <a:tailEnd type="stealth" w="lg" len="lg"/>
          </a:ln>
          <a:extLst>
            <a:ext uri="{909E8E84-426E-40DD-AFC4-6F175D3DCCD1}">
              <a14:hiddenFill xmlns:a14="http://schemas.microsoft.com/office/drawing/2010/main">
                <a:no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47" name="Freeform 41">
            <a:extLst>
              <a:ext uri="{FF2B5EF4-FFF2-40B4-BE49-F238E27FC236}">
                <a16:creationId xmlns:a16="http://schemas.microsoft.com/office/drawing/2014/main" id="{B957F414-254F-4FC6-9FA1-A79C4FA35B64}"/>
              </a:ext>
            </a:extLst>
          </p:cNvPr>
          <p:cNvSpPr>
            <a:spLocks/>
          </p:cNvSpPr>
          <p:nvPr/>
        </p:nvSpPr>
        <p:spPr bwMode="auto">
          <a:xfrm>
            <a:off x="2922469" y="4255115"/>
            <a:ext cx="271483" cy="1357317"/>
          </a:xfrm>
          <a:custGeom>
            <a:avLst/>
            <a:gdLst>
              <a:gd name="T0" fmla="*/ 2147483646 w 227"/>
              <a:gd name="T1" fmla="*/ 2147483646 h 983"/>
              <a:gd name="T2" fmla="*/ 2147483646 w 227"/>
              <a:gd name="T3" fmla="*/ 2147483646 h 983"/>
              <a:gd name="T4" fmla="*/ 0 w 227"/>
              <a:gd name="T5" fmla="*/ 2147483646 h 983"/>
              <a:gd name="T6" fmla="*/ 2147483646 w 227"/>
              <a:gd name="T7" fmla="*/ 2147483646 h 983"/>
              <a:gd name="T8" fmla="*/ 2147483646 w 227"/>
              <a:gd name="T9" fmla="*/ 2147483646 h 983"/>
              <a:gd name="T10" fmla="*/ 0 60000 65536"/>
              <a:gd name="T11" fmla="*/ 0 60000 65536"/>
              <a:gd name="T12" fmla="*/ 0 60000 65536"/>
              <a:gd name="T13" fmla="*/ 0 60000 65536"/>
              <a:gd name="T14" fmla="*/ 0 60000 65536"/>
              <a:gd name="T15" fmla="*/ 0 w 227"/>
              <a:gd name="T16" fmla="*/ 0 h 983"/>
              <a:gd name="T17" fmla="*/ 227 w 227"/>
              <a:gd name="T18" fmla="*/ 983 h 983"/>
            </a:gdLst>
            <a:ahLst/>
            <a:cxnLst>
              <a:cxn ang="T10">
                <a:pos x="T0" y="T1"/>
              </a:cxn>
              <a:cxn ang="T11">
                <a:pos x="T2" y="T3"/>
              </a:cxn>
              <a:cxn ang="T12">
                <a:pos x="T4" y="T5"/>
              </a:cxn>
              <a:cxn ang="T13">
                <a:pos x="T6" y="T7"/>
              </a:cxn>
              <a:cxn ang="T14">
                <a:pos x="T8" y="T9"/>
              </a:cxn>
            </a:cxnLst>
            <a:rect l="T15" t="T16" r="T17" b="T18"/>
            <a:pathLst>
              <a:path w="227" h="983">
                <a:moveTo>
                  <a:pt x="182" y="885"/>
                </a:moveTo>
                <a:cubicBezTo>
                  <a:pt x="129" y="934"/>
                  <a:pt x="76" y="983"/>
                  <a:pt x="46" y="930"/>
                </a:cubicBezTo>
                <a:cubicBezTo>
                  <a:pt x="16" y="877"/>
                  <a:pt x="0" y="711"/>
                  <a:pt x="0" y="567"/>
                </a:cubicBezTo>
                <a:cubicBezTo>
                  <a:pt x="0" y="423"/>
                  <a:pt x="8" y="136"/>
                  <a:pt x="46" y="68"/>
                </a:cubicBezTo>
                <a:cubicBezTo>
                  <a:pt x="84" y="0"/>
                  <a:pt x="155" y="79"/>
                  <a:pt x="227" y="159"/>
                </a:cubicBezTo>
              </a:path>
            </a:pathLst>
          </a:custGeom>
          <a:noFill/>
          <a:ln w="25400">
            <a:solidFill>
              <a:sysClr val="windowText" lastClr="000000"/>
            </a:solidFill>
            <a:round/>
            <a:headEnd/>
            <a:tailEnd type="stealth" w="lg" len="lg"/>
          </a:ln>
          <a:extLst>
            <a:ext uri="{909E8E84-426E-40DD-AFC4-6F175D3DCCD1}">
              <a14:hiddenFill xmlns:a14="http://schemas.microsoft.com/office/drawing/2010/main">
                <a:solidFill>
                  <a:srgbClr val="FFFFFF"/>
                </a:solid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48" name="Rectangle 16">
            <a:extLst>
              <a:ext uri="{FF2B5EF4-FFF2-40B4-BE49-F238E27FC236}">
                <a16:creationId xmlns:a16="http://schemas.microsoft.com/office/drawing/2014/main" id="{B032C432-9C84-4D11-8396-2355FE910EBC}"/>
              </a:ext>
            </a:extLst>
          </p:cNvPr>
          <p:cNvSpPr>
            <a:spLocks noChangeArrowheads="1"/>
          </p:cNvSpPr>
          <p:nvPr/>
        </p:nvSpPr>
        <p:spPr bwMode="auto">
          <a:xfrm>
            <a:off x="2779583" y="6018703"/>
            <a:ext cx="514386" cy="325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68580" tIns="34290" rIns="68580" bIns="34290"/>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marL="0" marR="0" lvl="0" indent="0" algn="just" defTabSz="914400" eaLnBrk="0" fontAlgn="base" latinLnBrk="0" hangingPunct="0">
              <a:lnSpc>
                <a:spcPct val="100000"/>
              </a:lnSpc>
              <a:spcBef>
                <a:spcPct val="0"/>
              </a:spcBef>
              <a:spcAft>
                <a:spcPct val="0"/>
              </a:spcAft>
              <a:buClrTx/>
              <a:buSzTx/>
              <a:buFontTx/>
              <a:buNone/>
              <a:tabLst/>
              <a:defRPr/>
            </a:pPr>
            <a:r>
              <a:rPr kumimoji="0" lang="en-US" altLang="zh-CN" sz="1500" b="1" i="1"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B</a:t>
            </a:r>
            <a:r>
              <a:rPr kumimoji="0" lang="en-US" altLang="zh-CN" sz="1500" b="1" i="1" u="none" strike="noStrike" kern="0" cap="none" spc="0" normalizeH="0" baseline="-25000" noProof="0">
                <a:ln>
                  <a:noFill/>
                </a:ln>
                <a:solidFill>
                  <a:srgbClr val="000000"/>
                </a:solidFill>
                <a:effectLst/>
                <a:uLnTx/>
                <a:uFillTx/>
                <a:latin typeface="Times New Roman" panose="02020603050405020304" pitchFamily="18" charset="0"/>
                <a:ea typeface="宋体" panose="02010600030101010101" pitchFamily="2" charset="-122"/>
              </a:rPr>
              <a:t>5</a:t>
            </a:r>
            <a:endParaRPr kumimoji="0" lang="en-US" altLang="zh-CN" sz="1500" b="1" i="1"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741132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5">
                                            <p:bg/>
                                          </p:spTgt>
                                        </p:tgtEl>
                                        <p:attrNameLst>
                                          <p:attrName>style.visibility</p:attrName>
                                        </p:attrNameLst>
                                      </p:cBhvr>
                                      <p:to>
                                        <p:strVal val="visible"/>
                                      </p:to>
                                    </p:set>
                                    <p:anim calcmode="lin" valueType="num">
                                      <p:cBhvr>
                                        <p:cTn id="12" dur="500" fill="hold"/>
                                        <p:tgtEl>
                                          <p:spTgt spid="5">
                                            <p:bg/>
                                          </p:spTgt>
                                        </p:tgtEl>
                                        <p:attrNameLst>
                                          <p:attrName>ppt_w</p:attrName>
                                        </p:attrNameLst>
                                      </p:cBhvr>
                                      <p:tavLst>
                                        <p:tav tm="0">
                                          <p:val>
                                            <p:fltVal val="0"/>
                                          </p:val>
                                        </p:tav>
                                        <p:tav tm="100000">
                                          <p:val>
                                            <p:strVal val="#ppt_w"/>
                                          </p:val>
                                        </p:tav>
                                      </p:tavLst>
                                    </p:anim>
                                    <p:anim calcmode="lin" valueType="num">
                                      <p:cBhvr>
                                        <p:cTn id="13" dur="500" fill="hold"/>
                                        <p:tgtEl>
                                          <p:spTgt spid="5">
                                            <p:bg/>
                                          </p:spTgt>
                                        </p:tgtEl>
                                        <p:attrNameLst>
                                          <p:attrName>ppt_h</p:attrName>
                                        </p:attrNameLst>
                                      </p:cBhvr>
                                      <p:tavLst>
                                        <p:tav tm="0">
                                          <p:val>
                                            <p:fltVal val="0"/>
                                          </p:val>
                                        </p:tav>
                                        <p:tav tm="100000">
                                          <p:val>
                                            <p:strVal val="#ppt_h"/>
                                          </p:val>
                                        </p:tav>
                                      </p:tavLst>
                                    </p:anim>
                                    <p:animEffect transition="in" filter="fade">
                                      <p:cBhvr>
                                        <p:cTn id="14" dur="500"/>
                                        <p:tgtEl>
                                          <p:spTgt spid="5">
                                            <p:bg/>
                                          </p:spTgt>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5">
                                            <p:txEl>
                                              <p:pRg st="0" end="0"/>
                                            </p:txEl>
                                          </p:spTgt>
                                        </p:tgtEl>
                                        <p:attrNameLst>
                                          <p:attrName>style.visibility</p:attrName>
                                        </p:attrNameLst>
                                      </p:cBhvr>
                                      <p:to>
                                        <p:strVal val="visible"/>
                                      </p:to>
                                    </p:set>
                                    <p:anim calcmode="lin" valueType="num">
                                      <p:cBhvr>
                                        <p:cTn id="17" dur="500" fill="hold"/>
                                        <p:tgtEl>
                                          <p:spTgt spid="5">
                                            <p:txEl>
                                              <p:pRg st="0" end="0"/>
                                            </p:txEl>
                                          </p:spTgt>
                                        </p:tgtEl>
                                        <p:attrNameLst>
                                          <p:attrName>ppt_w</p:attrName>
                                        </p:attrNameLst>
                                      </p:cBhvr>
                                      <p:tavLst>
                                        <p:tav tm="0">
                                          <p:val>
                                            <p:fltVal val="0"/>
                                          </p:val>
                                        </p:tav>
                                        <p:tav tm="100000">
                                          <p:val>
                                            <p:strVal val="#ppt_w"/>
                                          </p:val>
                                        </p:tav>
                                      </p:tavLst>
                                    </p:anim>
                                    <p:anim calcmode="lin" valueType="num">
                                      <p:cBhvr>
                                        <p:cTn id="18" dur="500" fill="hold"/>
                                        <p:tgtEl>
                                          <p:spTgt spid="5">
                                            <p:txEl>
                                              <p:pRg st="0" end="0"/>
                                            </p:txEl>
                                          </p:spTgt>
                                        </p:tgtEl>
                                        <p:attrNameLst>
                                          <p:attrName>ppt_h</p:attrName>
                                        </p:attrNameLst>
                                      </p:cBhvr>
                                      <p:tavLst>
                                        <p:tav tm="0">
                                          <p:val>
                                            <p:fltVal val="0"/>
                                          </p:val>
                                        </p:tav>
                                        <p:tav tm="100000">
                                          <p:val>
                                            <p:strVal val="#ppt_h"/>
                                          </p:val>
                                        </p:tav>
                                      </p:tavLst>
                                    </p:anim>
                                    <p:animEffect transition="in" filter="fade">
                                      <p:cBhvr>
                                        <p:cTn id="19" dur="500"/>
                                        <p:tgtEl>
                                          <p:spTgt spid="5">
                                            <p:txEl>
                                              <p:pRg st="0" end="0"/>
                                            </p:txEl>
                                          </p:spTgt>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5">
                                            <p:txEl>
                                              <p:pRg st="1" end="1"/>
                                            </p:txEl>
                                          </p:spTgt>
                                        </p:tgtEl>
                                        <p:attrNameLst>
                                          <p:attrName>style.visibility</p:attrName>
                                        </p:attrNameLst>
                                      </p:cBhvr>
                                      <p:to>
                                        <p:strVal val="visible"/>
                                      </p:to>
                                    </p:set>
                                    <p:anim calcmode="lin" valueType="num">
                                      <p:cBhvr>
                                        <p:cTn id="22" dur="500" fill="hold"/>
                                        <p:tgtEl>
                                          <p:spTgt spid="5">
                                            <p:txEl>
                                              <p:pRg st="1" end="1"/>
                                            </p:txEl>
                                          </p:spTgt>
                                        </p:tgtEl>
                                        <p:attrNameLst>
                                          <p:attrName>ppt_w</p:attrName>
                                        </p:attrNameLst>
                                      </p:cBhvr>
                                      <p:tavLst>
                                        <p:tav tm="0">
                                          <p:val>
                                            <p:fltVal val="0"/>
                                          </p:val>
                                        </p:tav>
                                        <p:tav tm="100000">
                                          <p:val>
                                            <p:strVal val="#ppt_w"/>
                                          </p:val>
                                        </p:tav>
                                      </p:tavLst>
                                    </p:anim>
                                    <p:anim calcmode="lin" valueType="num">
                                      <p:cBhvr>
                                        <p:cTn id="23" dur="500" fill="hold"/>
                                        <p:tgtEl>
                                          <p:spTgt spid="5">
                                            <p:txEl>
                                              <p:pRg st="1" end="1"/>
                                            </p:txEl>
                                          </p:spTgt>
                                        </p:tgtEl>
                                        <p:attrNameLst>
                                          <p:attrName>ppt_h</p:attrName>
                                        </p:attrNameLst>
                                      </p:cBhvr>
                                      <p:tavLst>
                                        <p:tav tm="0">
                                          <p:val>
                                            <p:fltVal val="0"/>
                                          </p:val>
                                        </p:tav>
                                        <p:tav tm="100000">
                                          <p:val>
                                            <p:strVal val="#ppt_h"/>
                                          </p:val>
                                        </p:tav>
                                      </p:tavLst>
                                    </p:anim>
                                    <p:animEffect transition="in" filter="fade">
                                      <p:cBhvr>
                                        <p:cTn id="24" dur="500"/>
                                        <p:tgtEl>
                                          <p:spTgt spid="5">
                                            <p:txEl>
                                              <p:pRg st="1" end="1"/>
                                            </p:txEl>
                                          </p:spTgt>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5">
                                            <p:txEl>
                                              <p:pRg st="2" end="2"/>
                                            </p:txEl>
                                          </p:spTgt>
                                        </p:tgtEl>
                                        <p:attrNameLst>
                                          <p:attrName>style.visibility</p:attrName>
                                        </p:attrNameLst>
                                      </p:cBhvr>
                                      <p:to>
                                        <p:strVal val="visible"/>
                                      </p:to>
                                    </p:set>
                                    <p:anim calcmode="lin" valueType="num">
                                      <p:cBhvr>
                                        <p:cTn id="27" dur="500" fill="hold"/>
                                        <p:tgtEl>
                                          <p:spTgt spid="5">
                                            <p:txEl>
                                              <p:pRg st="2" end="2"/>
                                            </p:txEl>
                                          </p:spTgt>
                                        </p:tgtEl>
                                        <p:attrNameLst>
                                          <p:attrName>ppt_w</p:attrName>
                                        </p:attrNameLst>
                                      </p:cBhvr>
                                      <p:tavLst>
                                        <p:tav tm="0">
                                          <p:val>
                                            <p:fltVal val="0"/>
                                          </p:val>
                                        </p:tav>
                                        <p:tav tm="100000">
                                          <p:val>
                                            <p:strVal val="#ppt_w"/>
                                          </p:val>
                                        </p:tav>
                                      </p:tavLst>
                                    </p:anim>
                                    <p:anim calcmode="lin" valueType="num">
                                      <p:cBhvr>
                                        <p:cTn id="28" dur="500" fill="hold"/>
                                        <p:tgtEl>
                                          <p:spTgt spid="5">
                                            <p:txEl>
                                              <p:pRg st="2" end="2"/>
                                            </p:txEl>
                                          </p:spTgt>
                                        </p:tgtEl>
                                        <p:attrNameLst>
                                          <p:attrName>ppt_h</p:attrName>
                                        </p:attrNameLst>
                                      </p:cBhvr>
                                      <p:tavLst>
                                        <p:tav tm="0">
                                          <p:val>
                                            <p:fltVal val="0"/>
                                          </p:val>
                                        </p:tav>
                                        <p:tav tm="100000">
                                          <p:val>
                                            <p:strVal val="#ppt_h"/>
                                          </p:val>
                                        </p:tav>
                                      </p:tavLst>
                                    </p:anim>
                                    <p:animEffect transition="in" filter="fade">
                                      <p:cBhvr>
                                        <p:cTn id="29" dur="500"/>
                                        <p:tgtEl>
                                          <p:spTgt spid="5">
                                            <p:txEl>
                                              <p:pRg st="2" end="2"/>
                                            </p:txEl>
                                          </p:spTgt>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5">
                                            <p:txEl>
                                              <p:pRg st="3" end="3"/>
                                            </p:txEl>
                                          </p:spTgt>
                                        </p:tgtEl>
                                        <p:attrNameLst>
                                          <p:attrName>style.visibility</p:attrName>
                                        </p:attrNameLst>
                                      </p:cBhvr>
                                      <p:to>
                                        <p:strVal val="visible"/>
                                      </p:to>
                                    </p:set>
                                    <p:anim calcmode="lin" valueType="num">
                                      <p:cBhvr>
                                        <p:cTn id="32" dur="500" fill="hold"/>
                                        <p:tgtEl>
                                          <p:spTgt spid="5">
                                            <p:txEl>
                                              <p:pRg st="3" end="3"/>
                                            </p:txEl>
                                          </p:spTgt>
                                        </p:tgtEl>
                                        <p:attrNameLst>
                                          <p:attrName>ppt_w</p:attrName>
                                        </p:attrNameLst>
                                      </p:cBhvr>
                                      <p:tavLst>
                                        <p:tav tm="0">
                                          <p:val>
                                            <p:fltVal val="0"/>
                                          </p:val>
                                        </p:tav>
                                        <p:tav tm="100000">
                                          <p:val>
                                            <p:strVal val="#ppt_w"/>
                                          </p:val>
                                        </p:tav>
                                      </p:tavLst>
                                    </p:anim>
                                    <p:anim calcmode="lin" valueType="num">
                                      <p:cBhvr>
                                        <p:cTn id="33" dur="500" fill="hold"/>
                                        <p:tgtEl>
                                          <p:spTgt spid="5">
                                            <p:txEl>
                                              <p:pRg st="3" end="3"/>
                                            </p:txEl>
                                          </p:spTgt>
                                        </p:tgtEl>
                                        <p:attrNameLst>
                                          <p:attrName>ppt_h</p:attrName>
                                        </p:attrNameLst>
                                      </p:cBhvr>
                                      <p:tavLst>
                                        <p:tav tm="0">
                                          <p:val>
                                            <p:fltVal val="0"/>
                                          </p:val>
                                        </p:tav>
                                        <p:tav tm="100000">
                                          <p:val>
                                            <p:strVal val="#ppt_h"/>
                                          </p:val>
                                        </p:tav>
                                      </p:tavLst>
                                    </p:anim>
                                    <p:animEffect transition="in" filter="fade">
                                      <p:cBhvr>
                                        <p:cTn id="34" dur="500"/>
                                        <p:tgtEl>
                                          <p:spTgt spid="5">
                                            <p:txEl>
                                              <p:pRg st="3" end="3"/>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53" presetClass="entr" presetSubtype="16" fill="hold" grpId="0" nodeType="clickEffect">
                                  <p:stCondLst>
                                    <p:cond delay="0"/>
                                  </p:stCondLst>
                                  <p:childTnLst>
                                    <p:set>
                                      <p:cBhvr>
                                        <p:cTn id="38" dur="1" fill="hold">
                                          <p:stCondLst>
                                            <p:cond delay="0"/>
                                          </p:stCondLst>
                                        </p:cTn>
                                        <p:tgtEl>
                                          <p:spTgt spid="5">
                                            <p:txEl>
                                              <p:pRg st="4" end="4"/>
                                            </p:txEl>
                                          </p:spTgt>
                                        </p:tgtEl>
                                        <p:attrNameLst>
                                          <p:attrName>style.visibility</p:attrName>
                                        </p:attrNameLst>
                                      </p:cBhvr>
                                      <p:to>
                                        <p:strVal val="visible"/>
                                      </p:to>
                                    </p:set>
                                    <p:anim calcmode="lin" valueType="num">
                                      <p:cBhvr>
                                        <p:cTn id="39" dur="500" fill="hold"/>
                                        <p:tgtEl>
                                          <p:spTgt spid="5">
                                            <p:txEl>
                                              <p:pRg st="4" end="4"/>
                                            </p:txEl>
                                          </p:spTgt>
                                        </p:tgtEl>
                                        <p:attrNameLst>
                                          <p:attrName>ppt_w</p:attrName>
                                        </p:attrNameLst>
                                      </p:cBhvr>
                                      <p:tavLst>
                                        <p:tav tm="0">
                                          <p:val>
                                            <p:fltVal val="0"/>
                                          </p:val>
                                        </p:tav>
                                        <p:tav tm="100000">
                                          <p:val>
                                            <p:strVal val="#ppt_w"/>
                                          </p:val>
                                        </p:tav>
                                      </p:tavLst>
                                    </p:anim>
                                    <p:anim calcmode="lin" valueType="num">
                                      <p:cBhvr>
                                        <p:cTn id="40" dur="500" fill="hold"/>
                                        <p:tgtEl>
                                          <p:spTgt spid="5">
                                            <p:txEl>
                                              <p:pRg st="4" end="4"/>
                                            </p:txEl>
                                          </p:spTgt>
                                        </p:tgtEl>
                                        <p:attrNameLst>
                                          <p:attrName>ppt_h</p:attrName>
                                        </p:attrNameLst>
                                      </p:cBhvr>
                                      <p:tavLst>
                                        <p:tav tm="0">
                                          <p:val>
                                            <p:fltVal val="0"/>
                                          </p:val>
                                        </p:tav>
                                        <p:tav tm="100000">
                                          <p:val>
                                            <p:strVal val="#ppt_h"/>
                                          </p:val>
                                        </p:tav>
                                      </p:tavLst>
                                    </p:anim>
                                    <p:animEffect transition="in" filter="fade">
                                      <p:cBhvr>
                                        <p:cTn id="41" dur="500"/>
                                        <p:tgtEl>
                                          <p:spTgt spid="5">
                                            <p:txEl>
                                              <p:pRg st="4" end="4"/>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grpId="0" nodeType="clickEffect">
                                  <p:stCondLst>
                                    <p:cond delay="0"/>
                                  </p:stCondLst>
                                  <p:childTnLst>
                                    <p:set>
                                      <p:cBhvr>
                                        <p:cTn id="45" dur="1" fill="hold">
                                          <p:stCondLst>
                                            <p:cond delay="0"/>
                                          </p:stCondLst>
                                        </p:cTn>
                                        <p:tgtEl>
                                          <p:spTgt spid="5">
                                            <p:txEl>
                                              <p:pRg st="5" end="5"/>
                                            </p:txEl>
                                          </p:spTgt>
                                        </p:tgtEl>
                                        <p:attrNameLst>
                                          <p:attrName>style.visibility</p:attrName>
                                        </p:attrNameLst>
                                      </p:cBhvr>
                                      <p:to>
                                        <p:strVal val="visible"/>
                                      </p:to>
                                    </p:set>
                                    <p:anim calcmode="lin" valueType="num">
                                      <p:cBhvr>
                                        <p:cTn id="46" dur="500" fill="hold"/>
                                        <p:tgtEl>
                                          <p:spTgt spid="5">
                                            <p:txEl>
                                              <p:pRg st="5" end="5"/>
                                            </p:txEl>
                                          </p:spTgt>
                                        </p:tgtEl>
                                        <p:attrNameLst>
                                          <p:attrName>ppt_w</p:attrName>
                                        </p:attrNameLst>
                                      </p:cBhvr>
                                      <p:tavLst>
                                        <p:tav tm="0">
                                          <p:val>
                                            <p:fltVal val="0"/>
                                          </p:val>
                                        </p:tav>
                                        <p:tav tm="100000">
                                          <p:val>
                                            <p:strVal val="#ppt_w"/>
                                          </p:val>
                                        </p:tav>
                                      </p:tavLst>
                                    </p:anim>
                                    <p:anim calcmode="lin" valueType="num">
                                      <p:cBhvr>
                                        <p:cTn id="47" dur="500" fill="hold"/>
                                        <p:tgtEl>
                                          <p:spTgt spid="5">
                                            <p:txEl>
                                              <p:pRg st="5" end="5"/>
                                            </p:txEl>
                                          </p:spTgt>
                                        </p:tgtEl>
                                        <p:attrNameLst>
                                          <p:attrName>ppt_h</p:attrName>
                                        </p:attrNameLst>
                                      </p:cBhvr>
                                      <p:tavLst>
                                        <p:tav tm="0">
                                          <p:val>
                                            <p:fltVal val="0"/>
                                          </p:val>
                                        </p:tav>
                                        <p:tav tm="100000">
                                          <p:val>
                                            <p:strVal val="#ppt_h"/>
                                          </p:val>
                                        </p:tav>
                                      </p:tavLst>
                                    </p:anim>
                                    <p:animEffect transition="in" filter="fade">
                                      <p:cBhvr>
                                        <p:cTn id="48"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allAtOnce"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9AF99F-B7FC-476F-A8FB-D76F0F703FC8}"/>
              </a:ext>
            </a:extLst>
          </p:cNvPr>
          <p:cNvSpPr>
            <a:spLocks noGrp="1"/>
          </p:cNvSpPr>
          <p:nvPr>
            <p:ph type="title"/>
          </p:nvPr>
        </p:nvSpPr>
        <p:spPr/>
        <p:txBody>
          <a:bodyPr/>
          <a:lstStyle/>
          <a:p>
            <a:r>
              <a:rPr lang="en-US" altLang="zh-CN" dirty="0"/>
              <a:t>10.2.3   </a:t>
            </a:r>
            <a:r>
              <a:rPr lang="zh-CN" altLang="en-US" dirty="0"/>
              <a:t>常用的优化方法</a:t>
            </a:r>
          </a:p>
        </p:txBody>
      </p:sp>
      <p:sp>
        <p:nvSpPr>
          <p:cNvPr id="3" name="内容占位符 2">
            <a:extLst>
              <a:ext uri="{FF2B5EF4-FFF2-40B4-BE49-F238E27FC236}">
                <a16:creationId xmlns:a16="http://schemas.microsoft.com/office/drawing/2014/main" id="{CFF9E689-BEDE-4674-B937-A76C22F1EDF9}"/>
              </a:ext>
            </a:extLst>
          </p:cNvPr>
          <p:cNvSpPr>
            <a:spLocks noGrp="1"/>
          </p:cNvSpPr>
          <p:nvPr>
            <p:ph idx="1"/>
          </p:nvPr>
        </p:nvSpPr>
        <p:spPr/>
        <p:txBody>
          <a:bodyPr/>
          <a:lstStyle/>
          <a:p>
            <a:r>
              <a:rPr lang="zh-CN" altLang="en-US" dirty="0"/>
              <a:t>删除归纳变量：基本归纳变量可由同族的某一归纳变量替换它</a:t>
            </a:r>
          </a:p>
        </p:txBody>
      </p:sp>
      <p:sp>
        <p:nvSpPr>
          <p:cNvPr id="5" name="矩形 4">
            <a:extLst>
              <a:ext uri="{FF2B5EF4-FFF2-40B4-BE49-F238E27FC236}">
                <a16:creationId xmlns:a16="http://schemas.microsoft.com/office/drawing/2014/main" id="{01164206-CFC6-4F34-8427-607DCBD3D1AF}"/>
              </a:ext>
            </a:extLst>
          </p:cNvPr>
          <p:cNvSpPr>
            <a:spLocks noChangeArrowheads="1"/>
          </p:cNvSpPr>
          <p:nvPr/>
        </p:nvSpPr>
        <p:spPr bwMode="auto">
          <a:xfrm>
            <a:off x="6096000" y="3212506"/>
            <a:ext cx="5770745" cy="992579"/>
          </a:xfrm>
          <a:prstGeom prst="rect">
            <a:avLst/>
          </a:prstGeom>
          <a:solidFill>
            <a:schemeClr val="accent6">
              <a:lumMod val="20000"/>
              <a:lumOff val="80000"/>
            </a:schemeClr>
          </a:solidFill>
          <a:ln>
            <a:solidFill>
              <a:sysClr val="windowText" lastClr="000000"/>
            </a:solidFill>
          </a:ln>
        </p:spPr>
        <p:txBody>
          <a:bodyPr wrap="square" lIns="68580" tIns="34290" rIns="68580" bIns="34290">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zh-CN" altLang="en-US" sz="2000" b="1" i="0" u="none" strike="noStrike" kern="0" cap="none" spc="0" normalizeH="0" baseline="0" noProof="0" dirty="0">
                <a:ln>
                  <a:noFill/>
                </a:ln>
                <a:solidFill>
                  <a:prstClr val="black"/>
                </a:solidFill>
                <a:effectLst/>
                <a:uLnTx/>
                <a:uFillTx/>
                <a:latin typeface="华文楷体" pitchFamily="2" charset="-122"/>
                <a:ea typeface="华文楷体" pitchFamily="2" charset="-122"/>
              </a:rPr>
              <a:t>在沿着循环运行时，如果有</a:t>
            </a:r>
            <a:r>
              <a:rPr kumimoji="0" lang="zh-CN" altLang="en-US" sz="2000" b="1" i="0" u="none" strike="noStrike" kern="0" cap="none" spc="0" normalizeH="0" baseline="0" noProof="0" dirty="0">
                <a:ln>
                  <a:noFill/>
                </a:ln>
                <a:solidFill>
                  <a:srgbClr val="0000FF"/>
                </a:solidFill>
                <a:effectLst/>
                <a:uLnTx/>
                <a:uFillTx/>
                <a:latin typeface="华文楷体" pitchFamily="2" charset="-122"/>
                <a:ea typeface="华文楷体" pitchFamily="2" charset="-122"/>
              </a:rPr>
              <a:t>一组归纳变量</a:t>
            </a:r>
            <a:r>
              <a:rPr kumimoji="0" lang="zh-CN" altLang="en-US" sz="2000" b="1" i="0" u="none" strike="noStrike" kern="0" cap="none" spc="0" normalizeH="0" baseline="0" noProof="0" dirty="0">
                <a:ln>
                  <a:noFill/>
                </a:ln>
                <a:solidFill>
                  <a:prstClr val="black"/>
                </a:solidFill>
                <a:effectLst/>
                <a:uLnTx/>
                <a:uFillTx/>
                <a:latin typeface="华文楷体" pitchFamily="2" charset="-122"/>
                <a:ea typeface="华文楷体" pitchFamily="2" charset="-122"/>
              </a:rPr>
              <a:t>的值的变化保持</a:t>
            </a:r>
            <a:r>
              <a:rPr kumimoji="0" lang="zh-CN" altLang="en-US" sz="2000" b="1" i="0" u="none" strike="noStrike" kern="0" cap="none" spc="0" normalizeH="0" baseline="0" noProof="0" dirty="0">
                <a:ln>
                  <a:noFill/>
                </a:ln>
                <a:solidFill>
                  <a:srgbClr val="0000FF"/>
                </a:solidFill>
                <a:effectLst/>
                <a:uLnTx/>
                <a:uFillTx/>
                <a:latin typeface="华文楷体" pitchFamily="2" charset="-122"/>
                <a:ea typeface="华文楷体" pitchFamily="2" charset="-122"/>
              </a:rPr>
              <a:t>步调一致</a:t>
            </a:r>
            <a:r>
              <a:rPr kumimoji="0" lang="zh-CN" altLang="en-US" sz="2000" b="1" i="0" u="none" strike="noStrike" kern="0" cap="none" spc="0" normalizeH="0" baseline="0" noProof="0" dirty="0">
                <a:ln>
                  <a:noFill/>
                </a:ln>
                <a:solidFill>
                  <a:prstClr val="black"/>
                </a:solidFill>
                <a:effectLst/>
                <a:uLnTx/>
                <a:uFillTx/>
                <a:latin typeface="华文楷体" pitchFamily="2" charset="-122"/>
                <a:ea typeface="华文楷体" pitchFamily="2" charset="-122"/>
              </a:rPr>
              <a:t>，常常可以将这组变量删除为只剩一个</a:t>
            </a:r>
            <a:endParaRPr kumimoji="0" lang="zh-CN" altLang="en-US" sz="2000" b="1" i="0" u="none" strike="noStrike" kern="0" cap="none" spc="0" normalizeH="0" baseline="0" noProof="0" dirty="0">
              <a:ln>
                <a:noFill/>
              </a:ln>
              <a:solidFill>
                <a:prstClr val="black"/>
              </a:solidFill>
              <a:effectLst/>
              <a:uLnTx/>
              <a:uFillTx/>
              <a:latin typeface="华文楷体" pitchFamily="2" charset="-122"/>
              <a:ea typeface="华文楷体" pitchFamily="2" charset="-122"/>
              <a:cs typeface="楷体_GB2312"/>
            </a:endParaRPr>
          </a:p>
        </p:txBody>
      </p:sp>
      <p:grpSp>
        <p:nvGrpSpPr>
          <p:cNvPr id="7" name="组合 24">
            <a:extLst>
              <a:ext uri="{FF2B5EF4-FFF2-40B4-BE49-F238E27FC236}">
                <a16:creationId xmlns:a16="http://schemas.microsoft.com/office/drawing/2014/main" id="{F0F43EC0-D1A7-459B-88E9-E29D939C16EA}"/>
              </a:ext>
            </a:extLst>
          </p:cNvPr>
          <p:cNvGrpSpPr>
            <a:grpSpLocks/>
          </p:cNvGrpSpPr>
          <p:nvPr/>
        </p:nvGrpSpPr>
        <p:grpSpPr bwMode="auto">
          <a:xfrm>
            <a:off x="2952750" y="1979019"/>
            <a:ext cx="2957512" cy="4452937"/>
            <a:chOff x="1611297" y="690935"/>
            <a:chExt cx="2957132" cy="4452583"/>
          </a:xfrm>
        </p:grpSpPr>
        <p:sp>
          <p:nvSpPr>
            <p:cNvPr id="8" name="Line 28">
              <a:extLst>
                <a:ext uri="{FF2B5EF4-FFF2-40B4-BE49-F238E27FC236}">
                  <a16:creationId xmlns:a16="http://schemas.microsoft.com/office/drawing/2014/main" id="{3C71BA33-11B4-46BE-A01C-EEC735C6D341}"/>
                </a:ext>
              </a:extLst>
            </p:cNvPr>
            <p:cNvSpPr>
              <a:spLocks noChangeShapeType="1"/>
            </p:cNvSpPr>
            <p:nvPr/>
          </p:nvSpPr>
          <p:spPr bwMode="auto">
            <a:xfrm>
              <a:off x="3000364" y="2000246"/>
              <a:ext cx="0" cy="239713"/>
            </a:xfrm>
            <a:prstGeom prst="line">
              <a:avLst/>
            </a:prstGeom>
            <a:noFill/>
            <a:ln w="25400">
              <a:solidFill>
                <a:sysClr val="windowText" lastClr="000000"/>
              </a:solidFill>
              <a:round/>
              <a:headEnd/>
              <a:tailEnd type="stealth" w="lg" len="lg"/>
            </a:ln>
            <a:extLst>
              <a:ext uri="{909E8E84-426E-40DD-AFC4-6F175D3DCCD1}">
                <a14:hiddenFill xmlns:a14="http://schemas.microsoft.com/office/drawing/2010/main">
                  <a:no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9" name="Line 29">
              <a:extLst>
                <a:ext uri="{FF2B5EF4-FFF2-40B4-BE49-F238E27FC236}">
                  <a16:creationId xmlns:a16="http://schemas.microsoft.com/office/drawing/2014/main" id="{4BFE6A59-9BAC-4489-826E-4C61767D62F6}"/>
                </a:ext>
              </a:extLst>
            </p:cNvPr>
            <p:cNvSpPr>
              <a:spLocks noChangeShapeType="1"/>
            </p:cNvSpPr>
            <p:nvPr/>
          </p:nvSpPr>
          <p:spPr bwMode="auto">
            <a:xfrm>
              <a:off x="3013075" y="3071816"/>
              <a:ext cx="0" cy="271462"/>
            </a:xfrm>
            <a:prstGeom prst="line">
              <a:avLst/>
            </a:prstGeom>
            <a:noFill/>
            <a:ln w="25400">
              <a:solidFill>
                <a:sysClr val="windowText" lastClr="000000"/>
              </a:solidFill>
              <a:round/>
              <a:headEnd/>
              <a:tailEnd type="stealth" w="lg" len="lg"/>
            </a:ln>
            <a:extLst>
              <a:ext uri="{909E8E84-426E-40DD-AFC4-6F175D3DCCD1}">
                <a14:hiddenFill xmlns:a14="http://schemas.microsoft.com/office/drawing/2010/main">
                  <a:no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10" name="Rectangle 23">
              <a:extLst>
                <a:ext uri="{FF2B5EF4-FFF2-40B4-BE49-F238E27FC236}">
                  <a16:creationId xmlns:a16="http://schemas.microsoft.com/office/drawing/2014/main" id="{58C04F06-F20C-49D1-9422-1523CACC3355}"/>
                </a:ext>
              </a:extLst>
            </p:cNvPr>
            <p:cNvSpPr>
              <a:spLocks noChangeArrowheads="1"/>
            </p:cNvSpPr>
            <p:nvPr/>
          </p:nvSpPr>
          <p:spPr bwMode="auto">
            <a:xfrm>
              <a:off x="2214469" y="714745"/>
              <a:ext cx="1693644" cy="1285773"/>
            </a:xfrm>
            <a:prstGeom prst="rect">
              <a:avLst/>
            </a:prstGeom>
            <a:solidFill>
              <a:schemeClr val="bg1"/>
            </a:solidFill>
            <a:ln w="25400">
              <a:solidFill>
                <a:sysClr val="windowText" lastClr="000000"/>
              </a:solidFill>
              <a:miter lim="800000"/>
              <a:headEnd/>
              <a:tailEnd/>
            </a:ln>
            <a:effectLst>
              <a:outerShdw blurRad="50800" dist="50800" dir="2700000" algn="ctr" rotWithShape="0">
                <a:schemeClr val="tx1">
                  <a:alpha val="40000"/>
                </a:schemeClr>
              </a:outerShdw>
            </a:effectLst>
          </p:spPr>
          <p:txBody>
            <a:bodyPr tIns="36000" bIns="0"/>
            <a:lstStyle>
              <a:lvl1pPr>
                <a:defRPr b="1">
                  <a:solidFill>
                    <a:schemeClr val="tx1"/>
                  </a:solidFill>
                  <a:latin typeface="Tahoma" charset="0"/>
                  <a:ea typeface="宋体" charset="0"/>
                </a:defRPr>
              </a:lvl1pPr>
              <a:lvl2pPr marL="742950" indent="-285750">
                <a:defRPr b="1">
                  <a:solidFill>
                    <a:schemeClr val="tx1"/>
                  </a:solidFill>
                  <a:latin typeface="Tahoma" charset="0"/>
                  <a:ea typeface="宋体" charset="0"/>
                </a:defRPr>
              </a:lvl2pPr>
              <a:lvl3pPr marL="1143000" indent="-228600">
                <a:defRPr b="1">
                  <a:solidFill>
                    <a:schemeClr val="tx1"/>
                  </a:solidFill>
                  <a:latin typeface="Tahoma" charset="0"/>
                  <a:ea typeface="宋体" charset="0"/>
                </a:defRPr>
              </a:lvl3pPr>
              <a:lvl4pPr marL="1600200" indent="-228600">
                <a:defRPr b="1">
                  <a:solidFill>
                    <a:schemeClr val="tx1"/>
                  </a:solidFill>
                  <a:latin typeface="Tahoma" charset="0"/>
                  <a:ea typeface="宋体" charset="0"/>
                </a:defRPr>
              </a:lvl4pPr>
              <a:lvl5pPr marL="2057400" indent="-228600">
                <a:defRPr b="1">
                  <a:solidFill>
                    <a:schemeClr val="tx1"/>
                  </a:solidFill>
                  <a:latin typeface="Tahoma" charset="0"/>
                  <a:ea typeface="宋体" charset="0"/>
                </a:defRPr>
              </a:lvl5pPr>
              <a:lvl6pPr marL="2514600" indent="-228600" eaLnBrk="0" fontAlgn="base" hangingPunct="0">
                <a:spcBef>
                  <a:spcPct val="0"/>
                </a:spcBef>
                <a:spcAft>
                  <a:spcPct val="0"/>
                </a:spcAft>
                <a:defRPr b="1">
                  <a:solidFill>
                    <a:schemeClr val="tx1"/>
                  </a:solidFill>
                  <a:latin typeface="Tahoma" charset="0"/>
                  <a:ea typeface="宋体" charset="0"/>
                </a:defRPr>
              </a:lvl6pPr>
              <a:lvl7pPr marL="2971800" indent="-228600" eaLnBrk="0" fontAlgn="base" hangingPunct="0">
                <a:spcBef>
                  <a:spcPct val="0"/>
                </a:spcBef>
                <a:spcAft>
                  <a:spcPct val="0"/>
                </a:spcAft>
                <a:defRPr b="1">
                  <a:solidFill>
                    <a:schemeClr val="tx1"/>
                  </a:solidFill>
                  <a:latin typeface="Tahoma" charset="0"/>
                  <a:ea typeface="宋体" charset="0"/>
                </a:defRPr>
              </a:lvl7pPr>
              <a:lvl8pPr marL="3429000" indent="-228600" eaLnBrk="0" fontAlgn="base" hangingPunct="0">
                <a:spcBef>
                  <a:spcPct val="0"/>
                </a:spcBef>
                <a:spcAft>
                  <a:spcPct val="0"/>
                </a:spcAft>
                <a:defRPr b="1">
                  <a:solidFill>
                    <a:schemeClr val="tx1"/>
                  </a:solidFill>
                  <a:latin typeface="Tahoma" charset="0"/>
                  <a:ea typeface="宋体" charset="0"/>
                </a:defRPr>
              </a:lvl8pPr>
              <a:lvl9pPr marL="3886200" indent="-228600" eaLnBrk="0" fontAlgn="base" hangingPunct="0">
                <a:spcBef>
                  <a:spcPct val="0"/>
                </a:spcBef>
                <a:spcAft>
                  <a:spcPct val="0"/>
                </a:spcAft>
                <a:defRPr b="1">
                  <a:solidFill>
                    <a:schemeClr val="tx1"/>
                  </a:solidFill>
                  <a:latin typeface="Tahoma" charset="0"/>
                  <a:ea typeface="宋体" charset="0"/>
                </a:defRPr>
              </a:lvl9pPr>
            </a:lstStyle>
            <a:p>
              <a:pPr marL="0" marR="0" lvl="0" indent="0" algn="just" defTabSz="914400" eaLnBrk="0" fontAlgn="base" latinLnBrk="0" hangingPunct="0">
                <a:lnSpc>
                  <a:spcPts val="1600"/>
                </a:lnSpc>
                <a:spcBef>
                  <a:spcPct val="0"/>
                </a:spcBef>
                <a:spcAft>
                  <a:spcPct val="0"/>
                </a:spcAft>
                <a:buClrTx/>
                <a:buSzTx/>
                <a:buFontTx/>
                <a:buNone/>
                <a:tabLst/>
                <a:defRPr/>
              </a:pPr>
              <a:r>
                <a:rPr kumimoji="0" lang="en-US" altLang="zh-CN" sz="1600" b="1" i="1" u="none" strike="noStrike" kern="0" cap="none" spc="0" normalizeH="0" baseline="0" noProof="0" dirty="0" err="1">
                  <a:ln>
                    <a:noFill/>
                  </a:ln>
                  <a:solidFill>
                    <a:prstClr val="black"/>
                  </a:solidFill>
                  <a:effectLst/>
                  <a:uLnTx/>
                  <a:uFillTx/>
                  <a:latin typeface="Times New Roman" charset="0"/>
                  <a:ea typeface="宋体" charset="0"/>
                </a:rPr>
                <a:t>i</a:t>
              </a:r>
              <a:r>
                <a:rPr kumimoji="0" lang="en-US" altLang="zh-CN" sz="1600" b="1" i="1" u="none" strike="noStrike" kern="0" cap="none" spc="0" normalizeH="0" baseline="0" noProof="0" dirty="0">
                  <a:ln>
                    <a:noFill/>
                  </a:ln>
                  <a:solidFill>
                    <a:prstClr val="black"/>
                  </a:solidFill>
                  <a:effectLst/>
                  <a:uLnTx/>
                  <a:uFillTx/>
                  <a:latin typeface="Times New Roman" charset="0"/>
                  <a:ea typeface="宋体" charset="0"/>
                </a:rPr>
                <a:t> </a:t>
              </a:r>
              <a:r>
                <a:rPr kumimoji="0" lang="en-US" altLang="zh-CN" sz="1600" b="1" i="0" u="none" strike="noStrike" kern="0" cap="none" spc="0" normalizeH="0" baseline="0" noProof="0" dirty="0">
                  <a:ln>
                    <a:noFill/>
                  </a:ln>
                  <a:solidFill>
                    <a:prstClr val="black"/>
                  </a:solidFill>
                  <a:effectLst/>
                  <a:uLnTx/>
                  <a:uFillTx/>
                  <a:latin typeface="Times New Roman" charset="0"/>
                  <a:ea typeface="宋体" charset="0"/>
                </a:rPr>
                <a:t>=</a:t>
              </a:r>
              <a:r>
                <a:rPr kumimoji="0" lang="en-US" altLang="zh-CN" sz="1600" b="1" i="1" u="none" strike="noStrike" kern="0" cap="none" spc="0" normalizeH="0" baseline="0" noProof="0" dirty="0">
                  <a:ln>
                    <a:noFill/>
                  </a:ln>
                  <a:solidFill>
                    <a:prstClr val="black"/>
                  </a:solidFill>
                  <a:effectLst/>
                  <a:uLnTx/>
                  <a:uFillTx/>
                  <a:latin typeface="Times New Roman" charset="0"/>
                  <a:ea typeface="宋体" charset="0"/>
                </a:rPr>
                <a:t> m </a:t>
              </a:r>
              <a:r>
                <a:rPr kumimoji="0" lang="en-US" altLang="zh-CN" sz="1600" b="1" i="0" u="none" strike="noStrike" kern="0" cap="none" spc="0" normalizeH="0" baseline="0" noProof="0" dirty="0">
                  <a:ln>
                    <a:noFill/>
                  </a:ln>
                  <a:solidFill>
                    <a:prstClr val="black"/>
                  </a:solidFill>
                  <a:effectLst/>
                  <a:uLnTx/>
                  <a:uFillTx/>
                  <a:latin typeface="Times New Roman" charset="0"/>
                  <a:ea typeface="宋体" charset="0"/>
                  <a:sym typeface="Symbol" charset="2"/>
                </a:rPr>
                <a:t></a:t>
              </a:r>
              <a:r>
                <a:rPr kumimoji="0" lang="en-US" altLang="zh-CN" sz="1600" b="1" i="0" u="none" strike="noStrike" kern="0" cap="none" spc="0" normalizeH="0" baseline="0" noProof="0" dirty="0">
                  <a:ln>
                    <a:noFill/>
                  </a:ln>
                  <a:solidFill>
                    <a:prstClr val="black"/>
                  </a:solidFill>
                  <a:effectLst/>
                  <a:uLnTx/>
                  <a:uFillTx/>
                  <a:latin typeface="Times New Roman" charset="0"/>
                  <a:ea typeface="宋体" charset="0"/>
                </a:rPr>
                <a:t>1</a:t>
              </a:r>
            </a:p>
            <a:p>
              <a:pPr marL="0" marR="0" lvl="0" indent="0" algn="just" defTabSz="914400" eaLnBrk="0" fontAlgn="base" latinLnBrk="0" hangingPunct="0">
                <a:lnSpc>
                  <a:spcPts val="1600"/>
                </a:lnSpc>
                <a:spcBef>
                  <a:spcPct val="0"/>
                </a:spcBef>
                <a:spcAft>
                  <a:spcPct val="0"/>
                </a:spcAft>
                <a:buClrTx/>
                <a:buSzTx/>
                <a:buFontTx/>
                <a:buNone/>
                <a:tabLst/>
                <a:defRPr/>
              </a:pPr>
              <a:r>
                <a:rPr kumimoji="0" lang="en-US" altLang="zh-CN" sz="1600" b="1" i="1" u="none" strike="noStrike" kern="0" cap="none" spc="0" normalizeH="0" baseline="0" noProof="0" dirty="0">
                  <a:ln>
                    <a:noFill/>
                  </a:ln>
                  <a:solidFill>
                    <a:prstClr val="black"/>
                  </a:solidFill>
                  <a:effectLst/>
                  <a:uLnTx/>
                  <a:uFillTx/>
                  <a:latin typeface="Times New Roman" charset="0"/>
                  <a:ea typeface="宋体" charset="0"/>
                </a:rPr>
                <a:t>j</a:t>
              </a:r>
              <a:r>
                <a:rPr kumimoji="0" lang="en-US" altLang="zh-CN" sz="1600" b="1" i="0" u="none" strike="noStrike" kern="0" cap="none" spc="0" normalizeH="0" baseline="0" noProof="0" dirty="0">
                  <a:ln>
                    <a:noFill/>
                  </a:ln>
                  <a:solidFill>
                    <a:prstClr val="black"/>
                  </a:solidFill>
                  <a:effectLst/>
                  <a:uLnTx/>
                  <a:uFillTx/>
                  <a:latin typeface="Times New Roman" charset="0"/>
                  <a:ea typeface="宋体" charset="0"/>
                </a:rPr>
                <a:t> =</a:t>
              </a:r>
              <a:r>
                <a:rPr kumimoji="0" lang="en-US" altLang="zh-CN" sz="1600" b="1" i="1" u="none" strike="noStrike" kern="0" cap="none" spc="0" normalizeH="0" baseline="0" noProof="0" dirty="0">
                  <a:ln>
                    <a:noFill/>
                  </a:ln>
                  <a:solidFill>
                    <a:prstClr val="black"/>
                  </a:solidFill>
                  <a:effectLst/>
                  <a:uLnTx/>
                  <a:uFillTx/>
                  <a:latin typeface="Times New Roman" charset="0"/>
                  <a:ea typeface="宋体" charset="0"/>
                </a:rPr>
                <a:t> n</a:t>
              </a:r>
            </a:p>
            <a:p>
              <a:pPr marL="0" marR="0" lvl="0" indent="0" algn="just" defTabSz="914400" eaLnBrk="0" fontAlgn="base" latinLnBrk="0" hangingPunct="0">
                <a:lnSpc>
                  <a:spcPts val="1600"/>
                </a:lnSpc>
                <a:spcBef>
                  <a:spcPct val="0"/>
                </a:spcBef>
                <a:spcAft>
                  <a:spcPct val="0"/>
                </a:spcAft>
                <a:buClrTx/>
                <a:buSzTx/>
                <a:buFontTx/>
                <a:buNone/>
                <a:tabLst/>
                <a:defRPr/>
              </a:pPr>
              <a:r>
                <a:rPr kumimoji="0" lang="en-US" altLang="zh-CN" sz="1600" b="1" i="1" u="none" strike="noStrike" kern="0" cap="none" spc="0" normalizeH="0" baseline="0" noProof="0" dirty="0">
                  <a:ln>
                    <a:noFill/>
                  </a:ln>
                  <a:solidFill>
                    <a:prstClr val="black"/>
                  </a:solidFill>
                  <a:effectLst/>
                  <a:uLnTx/>
                  <a:uFillTx/>
                  <a:latin typeface="Times New Roman" charset="0"/>
                  <a:ea typeface="宋体" charset="0"/>
                </a:rPr>
                <a:t>t</a:t>
              </a:r>
              <a:r>
                <a:rPr kumimoji="0" lang="en-US" altLang="zh-CN" sz="1600" b="1" i="1" u="none" strike="noStrike" kern="0" cap="none" spc="0" normalizeH="0" baseline="-25000" noProof="0" dirty="0">
                  <a:ln>
                    <a:noFill/>
                  </a:ln>
                  <a:solidFill>
                    <a:prstClr val="black"/>
                  </a:solidFill>
                  <a:effectLst/>
                  <a:uLnTx/>
                  <a:uFillTx/>
                  <a:latin typeface="Times New Roman" charset="0"/>
                  <a:ea typeface="宋体" charset="0"/>
                </a:rPr>
                <a:t>1</a:t>
              </a:r>
              <a:r>
                <a:rPr kumimoji="0" lang="en-US" altLang="zh-CN" sz="1600" b="1" i="0" u="none" strike="noStrike" kern="0" cap="none" spc="0" normalizeH="0" baseline="0" noProof="0" dirty="0">
                  <a:ln>
                    <a:noFill/>
                  </a:ln>
                  <a:solidFill>
                    <a:prstClr val="black"/>
                  </a:solidFill>
                  <a:effectLst/>
                  <a:uLnTx/>
                  <a:uFillTx/>
                  <a:latin typeface="Times New Roman" charset="0"/>
                  <a:ea typeface="宋体" charset="0"/>
                </a:rPr>
                <a:t> = 4 * </a:t>
              </a:r>
              <a:r>
                <a:rPr kumimoji="0" lang="en-US" altLang="zh-CN" sz="1600" b="1" i="1" u="none" strike="noStrike" kern="0" cap="none" spc="0" normalizeH="0" baseline="0" noProof="0" dirty="0">
                  <a:ln>
                    <a:noFill/>
                  </a:ln>
                  <a:solidFill>
                    <a:prstClr val="black"/>
                  </a:solidFill>
                  <a:effectLst/>
                  <a:uLnTx/>
                  <a:uFillTx/>
                  <a:latin typeface="Times New Roman" charset="0"/>
                  <a:ea typeface="宋体" charset="0"/>
                </a:rPr>
                <a:t>n</a:t>
              </a:r>
            </a:p>
            <a:p>
              <a:pPr marL="0" marR="0" lvl="0" indent="0" algn="just" defTabSz="914400" eaLnBrk="0" fontAlgn="base" latinLnBrk="0" hangingPunct="0">
                <a:lnSpc>
                  <a:spcPts val="1600"/>
                </a:lnSpc>
                <a:spcBef>
                  <a:spcPct val="0"/>
                </a:spcBef>
                <a:spcAft>
                  <a:spcPct val="0"/>
                </a:spcAft>
                <a:buClrTx/>
                <a:buSzTx/>
                <a:buFontTx/>
                <a:buNone/>
                <a:tabLst/>
                <a:defRPr/>
              </a:pPr>
              <a:r>
                <a:rPr kumimoji="0" lang="en-US" altLang="zh-CN" sz="1600" b="1" i="1" u="none" strike="noStrike" kern="0" cap="none" spc="0" normalizeH="0" baseline="0" noProof="0" dirty="0">
                  <a:ln>
                    <a:noFill/>
                  </a:ln>
                  <a:solidFill>
                    <a:prstClr val="black"/>
                  </a:solidFill>
                  <a:effectLst/>
                  <a:uLnTx/>
                  <a:uFillTx/>
                  <a:latin typeface="Times New Roman" charset="0"/>
                  <a:ea typeface="宋体" charset="0"/>
                </a:rPr>
                <a:t>v</a:t>
              </a:r>
              <a:r>
                <a:rPr kumimoji="0" lang="en-US" altLang="zh-CN" sz="1600" b="1" i="0" u="none" strike="noStrike" kern="0" cap="none" spc="0" normalizeH="0" baseline="0" noProof="0" dirty="0">
                  <a:ln>
                    <a:noFill/>
                  </a:ln>
                  <a:solidFill>
                    <a:prstClr val="black"/>
                  </a:solidFill>
                  <a:effectLst/>
                  <a:uLnTx/>
                  <a:uFillTx/>
                  <a:latin typeface="Times New Roman" charset="0"/>
                  <a:ea typeface="宋体" charset="0"/>
                </a:rPr>
                <a:t> = </a:t>
              </a:r>
              <a:r>
                <a:rPr kumimoji="0" lang="en-US" altLang="zh-CN" sz="1600" b="1" i="1" u="none" strike="noStrike" kern="0" cap="none" spc="0" normalizeH="0" baseline="0" noProof="0" dirty="0">
                  <a:ln>
                    <a:noFill/>
                  </a:ln>
                  <a:solidFill>
                    <a:prstClr val="black"/>
                  </a:solidFill>
                  <a:effectLst/>
                  <a:uLnTx/>
                  <a:uFillTx/>
                  <a:latin typeface="Times New Roman" charset="0"/>
                  <a:ea typeface="宋体" charset="0"/>
                </a:rPr>
                <a:t>a</a:t>
              </a:r>
              <a:r>
                <a:rPr kumimoji="0" lang="en-US" altLang="zh-CN" sz="1600" b="1" i="0" u="none" strike="noStrike" kern="0" cap="none" spc="0" normalizeH="0" baseline="0" noProof="0" dirty="0">
                  <a:ln>
                    <a:noFill/>
                  </a:ln>
                  <a:solidFill>
                    <a:prstClr val="black"/>
                  </a:solidFill>
                  <a:effectLst/>
                  <a:uLnTx/>
                  <a:uFillTx/>
                  <a:latin typeface="Times New Roman" charset="0"/>
                  <a:ea typeface="宋体" charset="0"/>
                </a:rPr>
                <a:t>[</a:t>
              </a:r>
              <a:r>
                <a:rPr kumimoji="0" lang="en-US" altLang="zh-CN" sz="1600" b="1" i="1" u="none" strike="noStrike" kern="0" cap="none" spc="0" normalizeH="0" baseline="0" noProof="0" dirty="0">
                  <a:ln>
                    <a:noFill/>
                  </a:ln>
                  <a:solidFill>
                    <a:prstClr val="black"/>
                  </a:solidFill>
                  <a:effectLst/>
                  <a:uLnTx/>
                  <a:uFillTx/>
                  <a:latin typeface="Times New Roman" charset="0"/>
                  <a:ea typeface="宋体" charset="0"/>
                </a:rPr>
                <a:t>t</a:t>
              </a:r>
              <a:r>
                <a:rPr kumimoji="0" lang="en-US" altLang="zh-CN" sz="1600" b="1" i="1" u="none" strike="noStrike" kern="0" cap="none" spc="0" normalizeH="0" baseline="-25000" noProof="0" dirty="0">
                  <a:ln>
                    <a:noFill/>
                  </a:ln>
                  <a:solidFill>
                    <a:prstClr val="black"/>
                  </a:solidFill>
                  <a:effectLst/>
                  <a:uLnTx/>
                  <a:uFillTx/>
                  <a:latin typeface="Times New Roman" charset="0"/>
                  <a:ea typeface="宋体" charset="0"/>
                </a:rPr>
                <a:t>1</a:t>
              </a:r>
              <a:r>
                <a:rPr kumimoji="0" lang="en-US" altLang="zh-CN" sz="1600" b="1" i="0" u="none" strike="noStrike" kern="0" cap="none" spc="0" normalizeH="0" baseline="0" noProof="0" dirty="0">
                  <a:ln>
                    <a:noFill/>
                  </a:ln>
                  <a:solidFill>
                    <a:prstClr val="black"/>
                  </a:solidFill>
                  <a:effectLst/>
                  <a:uLnTx/>
                  <a:uFillTx/>
                  <a:latin typeface="Times New Roman" charset="0"/>
                  <a:ea typeface="宋体" charset="0"/>
                </a:rPr>
                <a:t>]</a:t>
              </a:r>
            </a:p>
            <a:p>
              <a:pPr marL="0" marR="0" lvl="0" indent="0" algn="just" defTabSz="914400" eaLnBrk="0" fontAlgn="base" latinLnBrk="0" hangingPunct="0">
                <a:lnSpc>
                  <a:spcPts val="1600"/>
                </a:lnSpc>
                <a:spcBef>
                  <a:spcPct val="0"/>
                </a:spcBef>
                <a:spcAft>
                  <a:spcPct val="0"/>
                </a:spcAft>
                <a:buClrTx/>
                <a:buSzTx/>
                <a:buFontTx/>
                <a:buNone/>
                <a:tabLst/>
                <a:defRPr/>
              </a:pPr>
              <a:r>
                <a:rPr kumimoji="0" lang="en-US" altLang="zh-CN" sz="1600" b="1" i="1" u="none" strike="noStrike" kern="0" cap="none" spc="0" normalizeH="0" baseline="0" noProof="0" dirty="0">
                  <a:ln>
                    <a:noFill/>
                  </a:ln>
                  <a:solidFill>
                    <a:prstClr val="black"/>
                  </a:solidFill>
                  <a:effectLst/>
                  <a:uLnTx/>
                  <a:uFillTx/>
                  <a:latin typeface="Times New Roman" charset="0"/>
                  <a:ea typeface="宋体" charset="0"/>
                </a:rPr>
                <a:t>t</a:t>
              </a:r>
              <a:r>
                <a:rPr kumimoji="0" lang="en-US" altLang="zh-CN" sz="1600" b="1" i="1" u="none" strike="noStrike" kern="0" cap="none" spc="0" normalizeH="0" baseline="-25000" noProof="0" dirty="0">
                  <a:ln>
                    <a:noFill/>
                  </a:ln>
                  <a:solidFill>
                    <a:prstClr val="black"/>
                  </a:solidFill>
                  <a:effectLst/>
                  <a:uLnTx/>
                  <a:uFillTx/>
                  <a:latin typeface="Times New Roman" charset="0"/>
                  <a:ea typeface="宋体" charset="0"/>
                </a:rPr>
                <a:t>2</a:t>
              </a:r>
              <a:r>
                <a:rPr kumimoji="0" lang="en-US" altLang="zh-CN" sz="1600" b="1" i="0" u="none" strike="noStrike" kern="0" cap="none" spc="0" normalizeH="0" baseline="0" noProof="0" dirty="0">
                  <a:ln>
                    <a:noFill/>
                  </a:ln>
                  <a:solidFill>
                    <a:prstClr val="black"/>
                  </a:solidFill>
                  <a:effectLst/>
                  <a:uLnTx/>
                  <a:uFillTx/>
                  <a:latin typeface="Times New Roman" charset="0"/>
                  <a:ea typeface="宋体" charset="0"/>
                </a:rPr>
                <a:t> = 4 * </a:t>
              </a:r>
              <a:r>
                <a:rPr kumimoji="0" lang="en-US" altLang="zh-CN" sz="1600" b="1" i="1" u="none" strike="noStrike" kern="0" cap="none" spc="0" normalizeH="0" baseline="0" noProof="0" dirty="0" err="1">
                  <a:ln>
                    <a:noFill/>
                  </a:ln>
                  <a:solidFill>
                    <a:prstClr val="black"/>
                  </a:solidFill>
                  <a:effectLst/>
                  <a:uLnTx/>
                  <a:uFillTx/>
                  <a:latin typeface="Times New Roman" charset="0"/>
                  <a:ea typeface="宋体" charset="0"/>
                </a:rPr>
                <a:t>i</a:t>
              </a:r>
              <a:endParaRPr kumimoji="0" lang="en-US" altLang="zh-CN" sz="1600" b="1" i="1" u="none" strike="noStrike" kern="0" cap="none" spc="0" normalizeH="0" baseline="0" noProof="0" dirty="0">
                <a:ln>
                  <a:noFill/>
                </a:ln>
                <a:solidFill>
                  <a:prstClr val="black"/>
                </a:solidFill>
                <a:effectLst/>
                <a:uLnTx/>
                <a:uFillTx/>
                <a:latin typeface="Times New Roman" charset="0"/>
                <a:ea typeface="宋体" charset="0"/>
              </a:endParaRPr>
            </a:p>
            <a:p>
              <a:pPr marL="0" marR="0" lvl="0" indent="0" algn="just" defTabSz="914400" eaLnBrk="0" fontAlgn="base" latinLnBrk="0" hangingPunct="0">
                <a:lnSpc>
                  <a:spcPts val="1600"/>
                </a:lnSpc>
                <a:spcBef>
                  <a:spcPct val="0"/>
                </a:spcBef>
                <a:spcAft>
                  <a:spcPct val="0"/>
                </a:spcAft>
                <a:buClrTx/>
                <a:buSzTx/>
                <a:buFontTx/>
                <a:buNone/>
                <a:tabLst/>
                <a:defRPr/>
              </a:pPr>
              <a:r>
                <a:rPr kumimoji="0" lang="en-US" altLang="zh-CN" sz="1600" b="1" i="1" u="none" strike="noStrike" kern="0" cap="none" spc="0" normalizeH="0" baseline="0" noProof="0" dirty="0">
                  <a:ln>
                    <a:noFill/>
                  </a:ln>
                  <a:solidFill>
                    <a:prstClr val="black"/>
                  </a:solidFill>
                  <a:effectLst/>
                  <a:uLnTx/>
                  <a:uFillTx/>
                  <a:latin typeface="Times New Roman" charset="0"/>
                  <a:ea typeface="宋体" charset="0"/>
                </a:rPr>
                <a:t>t</a:t>
              </a:r>
              <a:r>
                <a:rPr kumimoji="0" lang="en-US" altLang="zh-CN" sz="1600" b="1" i="1" u="none" strike="noStrike" kern="0" cap="none" spc="0" normalizeH="0" baseline="-25000" noProof="0" dirty="0">
                  <a:ln>
                    <a:noFill/>
                  </a:ln>
                  <a:solidFill>
                    <a:prstClr val="black"/>
                  </a:solidFill>
                  <a:effectLst/>
                  <a:uLnTx/>
                  <a:uFillTx/>
                  <a:latin typeface="Times New Roman" charset="0"/>
                  <a:ea typeface="宋体" charset="0"/>
                </a:rPr>
                <a:t>4</a:t>
              </a:r>
              <a:r>
                <a:rPr kumimoji="0" lang="en-US" altLang="zh-CN" sz="1600" b="1" i="1" u="none" strike="noStrike" kern="0" cap="none" spc="0" normalizeH="0" baseline="0" noProof="0" dirty="0">
                  <a:ln>
                    <a:noFill/>
                  </a:ln>
                  <a:solidFill>
                    <a:prstClr val="black"/>
                  </a:solidFill>
                  <a:effectLst/>
                  <a:uLnTx/>
                  <a:uFillTx/>
                  <a:latin typeface="Times New Roman" charset="0"/>
                  <a:ea typeface="宋体" charset="0"/>
                </a:rPr>
                <a:t> </a:t>
              </a:r>
              <a:r>
                <a:rPr kumimoji="0" lang="en-US" altLang="zh-CN" sz="1600" b="1" i="0" u="none" strike="noStrike" kern="0" cap="none" spc="0" normalizeH="0" baseline="0" noProof="0" dirty="0">
                  <a:ln>
                    <a:noFill/>
                  </a:ln>
                  <a:solidFill>
                    <a:prstClr val="black"/>
                  </a:solidFill>
                  <a:effectLst/>
                  <a:uLnTx/>
                  <a:uFillTx/>
                  <a:latin typeface="Times New Roman" charset="0"/>
                  <a:ea typeface="宋体" charset="0"/>
                </a:rPr>
                <a:t>= 4 *</a:t>
              </a:r>
              <a:r>
                <a:rPr kumimoji="0" lang="en-US" altLang="zh-CN" sz="1600" b="1" i="1" u="none" strike="noStrike" kern="0" cap="none" spc="0" normalizeH="0" baseline="0" noProof="0" dirty="0">
                  <a:ln>
                    <a:noFill/>
                  </a:ln>
                  <a:solidFill>
                    <a:prstClr val="black"/>
                  </a:solidFill>
                  <a:effectLst/>
                  <a:uLnTx/>
                  <a:uFillTx/>
                  <a:latin typeface="Times New Roman" charset="0"/>
                  <a:ea typeface="宋体" charset="0"/>
                </a:rPr>
                <a:t> j</a:t>
              </a:r>
            </a:p>
          </p:txBody>
        </p:sp>
        <p:sp>
          <p:nvSpPr>
            <p:cNvPr id="11" name="Rectangle 24">
              <a:extLst>
                <a:ext uri="{FF2B5EF4-FFF2-40B4-BE49-F238E27FC236}">
                  <a16:creationId xmlns:a16="http://schemas.microsoft.com/office/drawing/2014/main" id="{01EF1DEA-0D93-400B-9B67-5BD71EF49A45}"/>
                </a:ext>
              </a:extLst>
            </p:cNvPr>
            <p:cNvSpPr>
              <a:spLocks noChangeArrowheads="1"/>
            </p:cNvSpPr>
            <p:nvPr/>
          </p:nvSpPr>
          <p:spPr bwMode="auto">
            <a:xfrm>
              <a:off x="2193834" y="2214814"/>
              <a:ext cx="1712693" cy="928613"/>
            </a:xfrm>
            <a:prstGeom prst="rect">
              <a:avLst/>
            </a:prstGeom>
            <a:solidFill>
              <a:schemeClr val="bg1"/>
            </a:solidFill>
            <a:ln w="25400">
              <a:solidFill>
                <a:sysClr val="windowText" lastClr="000000"/>
              </a:solidFill>
              <a:miter lim="800000"/>
              <a:headEnd/>
              <a:tailEnd/>
            </a:ln>
            <a:effectLst>
              <a:outerShdw blurRad="50800" dist="50800" dir="2700000" algn="ctr" rotWithShape="0">
                <a:schemeClr val="tx1">
                  <a:alpha val="40000"/>
                </a:schemeClr>
              </a:outerShdw>
            </a:effectLst>
          </p:spPr>
          <p:txBody>
            <a:bodyPr tIns="72000" bIns="0"/>
            <a:lstStyle>
              <a:lvl1pPr>
                <a:defRPr b="1">
                  <a:solidFill>
                    <a:schemeClr val="tx1"/>
                  </a:solidFill>
                  <a:latin typeface="Tahoma" charset="0"/>
                  <a:ea typeface="宋体" charset="0"/>
                </a:defRPr>
              </a:lvl1pPr>
              <a:lvl2pPr marL="742950" indent="-285750">
                <a:defRPr b="1">
                  <a:solidFill>
                    <a:schemeClr val="tx1"/>
                  </a:solidFill>
                  <a:latin typeface="Tahoma" charset="0"/>
                  <a:ea typeface="宋体" charset="0"/>
                </a:defRPr>
              </a:lvl2pPr>
              <a:lvl3pPr marL="1143000" indent="-228600">
                <a:defRPr b="1">
                  <a:solidFill>
                    <a:schemeClr val="tx1"/>
                  </a:solidFill>
                  <a:latin typeface="Tahoma" charset="0"/>
                  <a:ea typeface="宋体" charset="0"/>
                </a:defRPr>
              </a:lvl3pPr>
              <a:lvl4pPr marL="1600200" indent="-228600">
                <a:defRPr b="1">
                  <a:solidFill>
                    <a:schemeClr val="tx1"/>
                  </a:solidFill>
                  <a:latin typeface="Tahoma" charset="0"/>
                  <a:ea typeface="宋体" charset="0"/>
                </a:defRPr>
              </a:lvl4pPr>
              <a:lvl5pPr marL="2057400" indent="-228600">
                <a:defRPr b="1">
                  <a:solidFill>
                    <a:schemeClr val="tx1"/>
                  </a:solidFill>
                  <a:latin typeface="Tahoma" charset="0"/>
                  <a:ea typeface="宋体" charset="0"/>
                </a:defRPr>
              </a:lvl5pPr>
              <a:lvl6pPr marL="2514600" indent="-228600" eaLnBrk="0" fontAlgn="base" hangingPunct="0">
                <a:spcBef>
                  <a:spcPct val="0"/>
                </a:spcBef>
                <a:spcAft>
                  <a:spcPct val="0"/>
                </a:spcAft>
                <a:defRPr b="1">
                  <a:solidFill>
                    <a:schemeClr val="tx1"/>
                  </a:solidFill>
                  <a:latin typeface="Tahoma" charset="0"/>
                  <a:ea typeface="宋体" charset="0"/>
                </a:defRPr>
              </a:lvl6pPr>
              <a:lvl7pPr marL="2971800" indent="-228600" eaLnBrk="0" fontAlgn="base" hangingPunct="0">
                <a:spcBef>
                  <a:spcPct val="0"/>
                </a:spcBef>
                <a:spcAft>
                  <a:spcPct val="0"/>
                </a:spcAft>
                <a:defRPr b="1">
                  <a:solidFill>
                    <a:schemeClr val="tx1"/>
                  </a:solidFill>
                  <a:latin typeface="Tahoma" charset="0"/>
                  <a:ea typeface="宋体" charset="0"/>
                </a:defRPr>
              </a:lvl7pPr>
              <a:lvl8pPr marL="3429000" indent="-228600" eaLnBrk="0" fontAlgn="base" hangingPunct="0">
                <a:spcBef>
                  <a:spcPct val="0"/>
                </a:spcBef>
                <a:spcAft>
                  <a:spcPct val="0"/>
                </a:spcAft>
                <a:defRPr b="1">
                  <a:solidFill>
                    <a:schemeClr val="tx1"/>
                  </a:solidFill>
                  <a:latin typeface="Tahoma" charset="0"/>
                  <a:ea typeface="宋体" charset="0"/>
                </a:defRPr>
              </a:lvl8pPr>
              <a:lvl9pPr marL="3886200" indent="-228600" eaLnBrk="0" fontAlgn="base" hangingPunct="0">
                <a:spcBef>
                  <a:spcPct val="0"/>
                </a:spcBef>
                <a:spcAft>
                  <a:spcPct val="0"/>
                </a:spcAft>
                <a:defRPr b="1">
                  <a:solidFill>
                    <a:schemeClr val="tx1"/>
                  </a:solidFill>
                  <a:latin typeface="Tahoma" charset="0"/>
                  <a:ea typeface="宋体" charset="0"/>
                </a:defRPr>
              </a:lvl9pPr>
            </a:lstStyle>
            <a:p>
              <a:pPr marL="0" marR="0" lvl="0" indent="0" algn="just" defTabSz="914400" eaLnBrk="0" fontAlgn="base" latinLnBrk="0" hangingPunct="0">
                <a:lnSpc>
                  <a:spcPts val="1600"/>
                </a:lnSpc>
                <a:spcBef>
                  <a:spcPct val="0"/>
                </a:spcBef>
                <a:spcAft>
                  <a:spcPct val="0"/>
                </a:spcAft>
                <a:buClrTx/>
                <a:buSzTx/>
                <a:buFontTx/>
                <a:buNone/>
                <a:tabLst/>
                <a:defRPr/>
              </a:pPr>
              <a:r>
                <a:rPr kumimoji="0" lang="en-US" altLang="zh-CN" sz="1600" b="1" i="1" u="none" strike="noStrike" kern="0" cap="none" spc="0" normalizeH="0" baseline="0" noProof="0">
                  <a:ln>
                    <a:noFill/>
                  </a:ln>
                  <a:solidFill>
                    <a:srgbClr val="0000FF"/>
                  </a:solidFill>
                  <a:effectLst/>
                  <a:uLnTx/>
                  <a:uFillTx/>
                  <a:latin typeface="Times New Roman" charset="0"/>
                  <a:ea typeface="宋体" charset="0"/>
                </a:rPr>
                <a:t>i</a:t>
              </a:r>
              <a:r>
                <a:rPr kumimoji="0" lang="en-US" altLang="zh-CN" sz="1600" b="1" i="0" u="none" strike="noStrike" kern="0" cap="none" spc="0" normalizeH="0" baseline="0" noProof="0" dirty="0">
                  <a:ln>
                    <a:noFill/>
                  </a:ln>
                  <a:solidFill>
                    <a:srgbClr val="0000FF"/>
                  </a:solidFill>
                  <a:effectLst/>
                  <a:uLnTx/>
                  <a:uFillTx/>
                  <a:latin typeface="Times New Roman" charset="0"/>
                  <a:ea typeface="宋体" charset="0"/>
                </a:rPr>
                <a:t> =</a:t>
              </a:r>
              <a:r>
                <a:rPr kumimoji="0" lang="en-US" altLang="zh-CN" sz="1600" b="1" i="1" u="none" strike="noStrike" kern="0" cap="none" spc="0" normalizeH="0" baseline="0" noProof="0" dirty="0">
                  <a:ln>
                    <a:noFill/>
                  </a:ln>
                  <a:solidFill>
                    <a:srgbClr val="0000FF"/>
                  </a:solidFill>
                  <a:effectLst/>
                  <a:uLnTx/>
                  <a:uFillTx/>
                  <a:latin typeface="Times New Roman" charset="0"/>
                  <a:ea typeface="宋体" charset="0"/>
                </a:rPr>
                <a:t> </a:t>
              </a:r>
              <a:r>
                <a:rPr kumimoji="0" lang="en-US" altLang="zh-CN" sz="1600" b="1" i="1" u="none" strike="noStrike" kern="0" cap="none" spc="0" normalizeH="0" baseline="0" noProof="0">
                  <a:ln>
                    <a:noFill/>
                  </a:ln>
                  <a:solidFill>
                    <a:srgbClr val="0000FF"/>
                  </a:solidFill>
                  <a:effectLst/>
                  <a:uLnTx/>
                  <a:uFillTx/>
                  <a:latin typeface="Times New Roman" charset="0"/>
                  <a:ea typeface="宋体" charset="0"/>
                </a:rPr>
                <a:t>i</a:t>
              </a:r>
              <a:r>
                <a:rPr kumimoji="0" lang="en-US" altLang="zh-CN" sz="1600" b="1" i="1" u="none" strike="noStrike" kern="0" cap="none" spc="0" normalizeH="0" baseline="0" noProof="0" dirty="0">
                  <a:ln>
                    <a:noFill/>
                  </a:ln>
                  <a:solidFill>
                    <a:srgbClr val="0000FF"/>
                  </a:solidFill>
                  <a:effectLst/>
                  <a:uLnTx/>
                  <a:uFillTx/>
                  <a:latin typeface="Times New Roman" charset="0"/>
                  <a:ea typeface="宋体" charset="0"/>
                </a:rPr>
                <a:t> </a:t>
              </a:r>
              <a:r>
                <a:rPr kumimoji="0" lang="en-US" altLang="zh-CN" sz="1600" b="1" i="0" u="none" strike="noStrike" kern="0" cap="none" spc="0" normalizeH="0" baseline="0" noProof="0" dirty="0">
                  <a:ln>
                    <a:noFill/>
                  </a:ln>
                  <a:solidFill>
                    <a:srgbClr val="0000FF"/>
                  </a:solidFill>
                  <a:effectLst/>
                  <a:uLnTx/>
                  <a:uFillTx/>
                  <a:latin typeface="Times New Roman" charset="0"/>
                  <a:ea typeface="宋体" charset="0"/>
                </a:rPr>
                <a:t>+ 1</a:t>
              </a:r>
            </a:p>
            <a:p>
              <a:pPr marL="0" marR="0" lvl="0" indent="0" algn="just" defTabSz="914400" eaLnBrk="0" fontAlgn="base" latinLnBrk="0" hangingPunct="0">
                <a:lnSpc>
                  <a:spcPts val="1600"/>
                </a:lnSpc>
                <a:spcBef>
                  <a:spcPct val="0"/>
                </a:spcBef>
                <a:spcAft>
                  <a:spcPct val="0"/>
                </a:spcAft>
                <a:buClrTx/>
                <a:buSzTx/>
                <a:buFontTx/>
                <a:buNone/>
                <a:tabLst/>
                <a:defRPr/>
              </a:pPr>
              <a:r>
                <a:rPr kumimoji="0" lang="en-US" altLang="zh-CN" sz="1600" b="1" i="1" u="none" strike="noStrike" kern="0" cap="none" spc="0" normalizeH="0" baseline="0" noProof="0" dirty="0">
                  <a:ln>
                    <a:noFill/>
                  </a:ln>
                  <a:solidFill>
                    <a:srgbClr val="0000FF"/>
                  </a:solidFill>
                  <a:effectLst/>
                  <a:uLnTx/>
                  <a:uFillTx/>
                  <a:latin typeface="Times New Roman" charset="0"/>
                  <a:ea typeface="宋体" charset="0"/>
                </a:rPr>
                <a:t>t</a:t>
              </a:r>
              <a:r>
                <a:rPr kumimoji="0" lang="en-US" altLang="zh-CN" sz="1600" b="1" i="1" u="none" strike="noStrike" kern="0" cap="none" spc="0" normalizeH="0" baseline="-25000" noProof="0" dirty="0">
                  <a:ln>
                    <a:noFill/>
                  </a:ln>
                  <a:solidFill>
                    <a:srgbClr val="0000FF"/>
                  </a:solidFill>
                  <a:effectLst/>
                  <a:uLnTx/>
                  <a:uFillTx/>
                  <a:latin typeface="Times New Roman" charset="0"/>
                  <a:ea typeface="宋体" charset="0"/>
                </a:rPr>
                <a:t>2</a:t>
              </a:r>
              <a:r>
                <a:rPr kumimoji="0" lang="en-US" altLang="zh-CN" sz="1600" b="1" i="0" u="none" strike="noStrike" kern="0" cap="none" spc="0" normalizeH="0" baseline="0" noProof="0" dirty="0">
                  <a:ln>
                    <a:noFill/>
                  </a:ln>
                  <a:solidFill>
                    <a:srgbClr val="0000FF"/>
                  </a:solidFill>
                  <a:effectLst/>
                  <a:uLnTx/>
                  <a:uFillTx/>
                  <a:latin typeface="Times New Roman" charset="0"/>
                  <a:ea typeface="宋体" charset="0"/>
                </a:rPr>
                <a:t> = </a:t>
              </a:r>
              <a:r>
                <a:rPr kumimoji="0" lang="en-US" altLang="zh-CN" sz="1600" b="1" i="1" u="none" strike="noStrike" kern="0" cap="none" spc="0" normalizeH="0" baseline="0" noProof="0" dirty="0">
                  <a:ln>
                    <a:noFill/>
                  </a:ln>
                  <a:solidFill>
                    <a:srgbClr val="0000FF"/>
                  </a:solidFill>
                  <a:effectLst/>
                  <a:uLnTx/>
                  <a:uFillTx/>
                  <a:latin typeface="Times New Roman" charset="0"/>
                  <a:ea typeface="宋体" charset="0"/>
                </a:rPr>
                <a:t>t</a:t>
              </a:r>
              <a:r>
                <a:rPr kumimoji="0" lang="en-US" altLang="zh-CN" sz="1600" b="1" i="1" u="none" strike="noStrike" kern="0" cap="none" spc="0" normalizeH="0" baseline="-25000" noProof="0" dirty="0">
                  <a:ln>
                    <a:noFill/>
                  </a:ln>
                  <a:solidFill>
                    <a:srgbClr val="0000FF"/>
                  </a:solidFill>
                  <a:effectLst/>
                  <a:uLnTx/>
                  <a:uFillTx/>
                  <a:latin typeface="Times New Roman" charset="0"/>
                  <a:ea typeface="宋体" charset="0"/>
                </a:rPr>
                <a:t>2</a:t>
              </a:r>
              <a:r>
                <a:rPr kumimoji="0" lang="en-US" altLang="zh-CN" sz="1600" b="1" i="0" u="none" strike="noStrike" kern="0" cap="none" spc="0" normalizeH="0" baseline="0" noProof="0" dirty="0">
                  <a:ln>
                    <a:noFill/>
                  </a:ln>
                  <a:solidFill>
                    <a:srgbClr val="0000FF"/>
                  </a:solidFill>
                  <a:effectLst/>
                  <a:uLnTx/>
                  <a:uFillTx/>
                  <a:latin typeface="Times New Roman" charset="0"/>
                  <a:ea typeface="宋体" charset="0"/>
                </a:rPr>
                <a:t> </a:t>
              </a:r>
              <a:r>
                <a:rPr kumimoji="0" lang="en-US" altLang="zh-CN" sz="1600" b="1" i="0" u="none" strike="noStrike" kern="0" cap="none" spc="0" normalizeH="0" baseline="0" noProof="0" dirty="0">
                  <a:ln>
                    <a:noFill/>
                  </a:ln>
                  <a:solidFill>
                    <a:srgbClr val="0000FF"/>
                  </a:solidFill>
                  <a:effectLst/>
                  <a:uLnTx/>
                  <a:uFillTx/>
                  <a:latin typeface="宋体" charset="0"/>
                  <a:ea typeface="宋体" charset="0"/>
                </a:rPr>
                <a:t>+</a:t>
              </a:r>
              <a:r>
                <a:rPr kumimoji="0" lang="en-US" altLang="zh-CN" sz="1600" b="1" i="0" u="none" strike="noStrike" kern="0" cap="none" spc="0" normalizeH="0" baseline="0" noProof="0" dirty="0">
                  <a:ln>
                    <a:noFill/>
                  </a:ln>
                  <a:solidFill>
                    <a:srgbClr val="0000FF"/>
                  </a:solidFill>
                  <a:effectLst/>
                  <a:uLnTx/>
                  <a:uFillTx/>
                  <a:latin typeface="Times New Roman" charset="0"/>
                  <a:ea typeface="宋体" charset="0"/>
                </a:rPr>
                <a:t> 4</a:t>
              </a:r>
              <a:endParaRPr kumimoji="0" lang="en-US" altLang="zh-CN" sz="1600" b="1" i="1" u="none" strike="noStrike" kern="0" cap="none" spc="0" normalizeH="0" baseline="0" noProof="0" dirty="0">
                <a:ln>
                  <a:noFill/>
                </a:ln>
                <a:solidFill>
                  <a:srgbClr val="0000FF"/>
                </a:solidFill>
                <a:effectLst/>
                <a:uLnTx/>
                <a:uFillTx/>
                <a:latin typeface="Times New Roman" charset="0"/>
                <a:ea typeface="宋体" charset="0"/>
              </a:endParaRPr>
            </a:p>
            <a:p>
              <a:pPr marL="0" marR="0" lvl="0" indent="0" algn="just" defTabSz="914400" eaLnBrk="0" fontAlgn="base" latinLnBrk="0" hangingPunct="0">
                <a:lnSpc>
                  <a:spcPts val="1600"/>
                </a:lnSpc>
                <a:spcBef>
                  <a:spcPct val="0"/>
                </a:spcBef>
                <a:spcAft>
                  <a:spcPct val="0"/>
                </a:spcAft>
                <a:buClrTx/>
                <a:buSzTx/>
                <a:buFontTx/>
                <a:buNone/>
                <a:tabLst/>
                <a:defRPr/>
              </a:pPr>
              <a:r>
                <a:rPr kumimoji="0" lang="en-US" altLang="zh-CN" sz="1600" b="1" i="1" u="none" strike="noStrike" kern="0" cap="none" spc="0" normalizeH="0" baseline="0" noProof="0" dirty="0">
                  <a:ln>
                    <a:noFill/>
                  </a:ln>
                  <a:solidFill>
                    <a:prstClr val="black"/>
                  </a:solidFill>
                  <a:effectLst/>
                  <a:uLnTx/>
                  <a:uFillTx/>
                  <a:latin typeface="Times New Roman" charset="0"/>
                  <a:ea typeface="宋体" charset="0"/>
                </a:rPr>
                <a:t>t</a:t>
              </a:r>
              <a:r>
                <a:rPr kumimoji="0" lang="en-US" altLang="zh-CN" sz="1600" b="1" i="1" u="none" strike="noStrike" kern="0" cap="none" spc="0" normalizeH="0" baseline="-25000" noProof="0" dirty="0">
                  <a:ln>
                    <a:noFill/>
                  </a:ln>
                  <a:solidFill>
                    <a:prstClr val="black"/>
                  </a:solidFill>
                  <a:effectLst/>
                  <a:uLnTx/>
                  <a:uFillTx/>
                  <a:latin typeface="Times New Roman" charset="0"/>
                  <a:ea typeface="宋体" charset="0"/>
                </a:rPr>
                <a:t>3</a:t>
              </a:r>
              <a:r>
                <a:rPr kumimoji="0" lang="en-US" altLang="zh-CN" sz="1600" b="1" i="0" u="none" strike="noStrike" kern="0" cap="none" spc="0" normalizeH="0" baseline="0" noProof="0" dirty="0">
                  <a:ln>
                    <a:noFill/>
                  </a:ln>
                  <a:solidFill>
                    <a:prstClr val="black"/>
                  </a:solidFill>
                  <a:effectLst/>
                  <a:uLnTx/>
                  <a:uFillTx/>
                  <a:latin typeface="Times New Roman" charset="0"/>
                  <a:ea typeface="宋体" charset="0"/>
                </a:rPr>
                <a:t> = </a:t>
              </a:r>
              <a:r>
                <a:rPr kumimoji="0" lang="en-US" altLang="zh-CN" sz="1600" b="1" i="1" u="none" strike="noStrike" kern="0" cap="none" spc="0" normalizeH="0" baseline="0" noProof="0" dirty="0">
                  <a:ln>
                    <a:noFill/>
                  </a:ln>
                  <a:solidFill>
                    <a:prstClr val="black"/>
                  </a:solidFill>
                  <a:effectLst/>
                  <a:uLnTx/>
                  <a:uFillTx/>
                  <a:latin typeface="Times New Roman" charset="0"/>
                  <a:ea typeface="宋体" charset="0"/>
                </a:rPr>
                <a:t>a</a:t>
              </a:r>
              <a:r>
                <a:rPr kumimoji="0" lang="en-US" altLang="zh-CN" sz="1600" b="1" i="0" u="none" strike="noStrike" kern="0" cap="none" spc="0" normalizeH="0" baseline="0" noProof="0" dirty="0">
                  <a:ln>
                    <a:noFill/>
                  </a:ln>
                  <a:solidFill>
                    <a:prstClr val="black"/>
                  </a:solidFill>
                  <a:effectLst/>
                  <a:uLnTx/>
                  <a:uFillTx/>
                  <a:latin typeface="Times New Roman" charset="0"/>
                  <a:ea typeface="宋体" charset="0"/>
                </a:rPr>
                <a:t>[</a:t>
              </a:r>
              <a:r>
                <a:rPr kumimoji="0" lang="en-US" altLang="zh-CN" sz="1600" b="1" i="1" u="none" strike="noStrike" kern="0" cap="none" spc="0" normalizeH="0" baseline="0" noProof="0" dirty="0">
                  <a:ln>
                    <a:noFill/>
                  </a:ln>
                  <a:solidFill>
                    <a:prstClr val="black"/>
                  </a:solidFill>
                  <a:effectLst/>
                  <a:uLnTx/>
                  <a:uFillTx/>
                  <a:latin typeface="Times New Roman" charset="0"/>
                  <a:ea typeface="宋体" charset="0"/>
                </a:rPr>
                <a:t>t</a:t>
              </a:r>
              <a:r>
                <a:rPr kumimoji="0" lang="en-US" altLang="zh-CN" sz="1600" b="1" i="1" u="none" strike="noStrike" kern="0" cap="none" spc="0" normalizeH="0" baseline="-25000" noProof="0" dirty="0">
                  <a:ln>
                    <a:noFill/>
                  </a:ln>
                  <a:solidFill>
                    <a:prstClr val="black"/>
                  </a:solidFill>
                  <a:effectLst/>
                  <a:uLnTx/>
                  <a:uFillTx/>
                  <a:latin typeface="Times New Roman" charset="0"/>
                  <a:ea typeface="宋体" charset="0"/>
                </a:rPr>
                <a:t>2</a:t>
              </a:r>
              <a:r>
                <a:rPr kumimoji="0" lang="en-US" altLang="zh-CN" sz="1600" b="1" i="0" u="none" strike="noStrike" kern="0" cap="none" spc="0" normalizeH="0" baseline="0" noProof="0" dirty="0">
                  <a:ln>
                    <a:noFill/>
                  </a:ln>
                  <a:solidFill>
                    <a:prstClr val="black"/>
                  </a:solidFill>
                  <a:effectLst/>
                  <a:uLnTx/>
                  <a:uFillTx/>
                  <a:latin typeface="Times New Roman" charset="0"/>
                  <a:ea typeface="宋体" charset="0"/>
                </a:rPr>
                <a:t>]</a:t>
              </a:r>
            </a:p>
            <a:p>
              <a:pPr marL="0" marR="0" lvl="0" indent="0" algn="just" defTabSz="914400" eaLnBrk="0" fontAlgn="base" latinLnBrk="0" hangingPunct="0">
                <a:lnSpc>
                  <a:spcPts val="1600"/>
                </a:lnSpc>
                <a:spcBef>
                  <a:spcPct val="0"/>
                </a:spcBef>
                <a:spcAft>
                  <a:spcPct val="0"/>
                </a:spcAft>
                <a:buClrTx/>
                <a:buSzTx/>
                <a:buFontTx/>
                <a:buNone/>
                <a:tabLst/>
                <a:defRPr/>
              </a:pPr>
              <a:r>
                <a:rPr kumimoji="0" lang="en-US" altLang="zh-CN" sz="1600" b="1" i="0" u="none" strike="noStrike" kern="0" cap="none" spc="0" normalizeH="0" baseline="0" noProof="0" dirty="0">
                  <a:ln>
                    <a:noFill/>
                  </a:ln>
                  <a:solidFill>
                    <a:prstClr val="black"/>
                  </a:solidFill>
                  <a:effectLst/>
                  <a:uLnTx/>
                  <a:uFillTx/>
                  <a:latin typeface="Times New Roman" charset="0"/>
                  <a:ea typeface="宋体" charset="0"/>
                </a:rPr>
                <a:t>if </a:t>
              </a:r>
              <a:r>
                <a:rPr kumimoji="0" lang="en-US" altLang="zh-CN" sz="1600" b="1" i="1" u="none" strike="noStrike" kern="0" cap="none" spc="0" normalizeH="0" baseline="0" noProof="0" dirty="0">
                  <a:ln>
                    <a:noFill/>
                  </a:ln>
                  <a:solidFill>
                    <a:prstClr val="black"/>
                  </a:solidFill>
                  <a:effectLst/>
                  <a:uLnTx/>
                  <a:uFillTx/>
                  <a:latin typeface="Times New Roman" charset="0"/>
                  <a:ea typeface="宋体" charset="0"/>
                </a:rPr>
                <a:t>t</a:t>
              </a:r>
              <a:r>
                <a:rPr kumimoji="0" lang="en-US" altLang="zh-CN" sz="1600" b="1" i="1" u="none" strike="noStrike" kern="0" cap="none" spc="0" normalizeH="0" baseline="-25000" noProof="0" dirty="0">
                  <a:ln>
                    <a:noFill/>
                  </a:ln>
                  <a:solidFill>
                    <a:prstClr val="black"/>
                  </a:solidFill>
                  <a:effectLst/>
                  <a:uLnTx/>
                  <a:uFillTx/>
                  <a:latin typeface="Times New Roman" charset="0"/>
                  <a:ea typeface="宋体" charset="0"/>
                </a:rPr>
                <a:t>3</a:t>
              </a:r>
              <a:r>
                <a:rPr kumimoji="0" lang="en-US" altLang="zh-CN" sz="1600" b="1" i="1" u="none" strike="noStrike" kern="0" cap="none" spc="0" normalizeH="0" baseline="0" noProof="0" dirty="0">
                  <a:ln>
                    <a:noFill/>
                  </a:ln>
                  <a:solidFill>
                    <a:prstClr val="black"/>
                  </a:solidFill>
                  <a:effectLst/>
                  <a:uLnTx/>
                  <a:uFillTx/>
                  <a:latin typeface="Times New Roman" charset="0"/>
                  <a:ea typeface="宋体" charset="0"/>
                </a:rPr>
                <a:t> </a:t>
              </a:r>
              <a:r>
                <a:rPr kumimoji="0" lang="en-US" altLang="zh-CN" sz="1600" b="1" i="0" u="none" strike="noStrike" kern="0" cap="none" spc="0" normalizeH="0" baseline="0" noProof="0" dirty="0">
                  <a:ln>
                    <a:noFill/>
                  </a:ln>
                  <a:solidFill>
                    <a:prstClr val="black"/>
                  </a:solidFill>
                  <a:effectLst/>
                  <a:uLnTx/>
                  <a:uFillTx/>
                  <a:latin typeface="Times New Roman" charset="0"/>
                  <a:ea typeface="宋体" charset="0"/>
                </a:rPr>
                <a:t>&lt; </a:t>
              </a:r>
              <a:r>
                <a:rPr kumimoji="0" lang="en-US" altLang="zh-CN" sz="1600" b="1" i="1" u="none" strike="noStrike" kern="0" cap="none" spc="0" normalizeH="0" baseline="0" noProof="0" dirty="0">
                  <a:ln>
                    <a:noFill/>
                  </a:ln>
                  <a:solidFill>
                    <a:prstClr val="black"/>
                  </a:solidFill>
                  <a:effectLst/>
                  <a:uLnTx/>
                  <a:uFillTx/>
                  <a:latin typeface="Times New Roman" charset="0"/>
                  <a:ea typeface="宋体" charset="0"/>
                </a:rPr>
                <a:t>v</a:t>
              </a:r>
              <a:r>
                <a:rPr kumimoji="0" lang="en-US" altLang="zh-CN" sz="1600" b="1" i="0" u="none" strike="noStrike" kern="0" cap="none" spc="0" normalizeH="0" baseline="0" noProof="0" dirty="0">
                  <a:ln>
                    <a:noFill/>
                  </a:ln>
                  <a:solidFill>
                    <a:prstClr val="black"/>
                  </a:solidFill>
                  <a:effectLst/>
                  <a:uLnTx/>
                  <a:uFillTx/>
                  <a:latin typeface="Times New Roman" charset="0"/>
                  <a:ea typeface="宋体" charset="0"/>
                </a:rPr>
                <a:t> </a:t>
              </a:r>
              <a:r>
                <a:rPr kumimoji="0" lang="en-US" altLang="zh-CN" sz="1600" b="1" i="0" u="none" strike="noStrike" kern="0" cap="none" spc="0" normalizeH="0" baseline="0" noProof="0" dirty="0" err="1">
                  <a:ln>
                    <a:noFill/>
                  </a:ln>
                  <a:solidFill>
                    <a:prstClr val="black"/>
                  </a:solidFill>
                  <a:effectLst/>
                  <a:uLnTx/>
                  <a:uFillTx/>
                  <a:latin typeface="Times New Roman" charset="0"/>
                  <a:ea typeface="宋体" charset="0"/>
                </a:rPr>
                <a:t>goto</a:t>
              </a:r>
              <a:r>
                <a:rPr kumimoji="0" lang="en-US" altLang="zh-CN" sz="1600" b="1" i="0" u="none" strike="noStrike" kern="0" cap="none" spc="0" normalizeH="0" baseline="0" noProof="0" dirty="0">
                  <a:ln>
                    <a:noFill/>
                  </a:ln>
                  <a:solidFill>
                    <a:prstClr val="black"/>
                  </a:solidFill>
                  <a:effectLst/>
                  <a:uLnTx/>
                  <a:uFillTx/>
                  <a:latin typeface="Times New Roman" charset="0"/>
                  <a:ea typeface="宋体" charset="0"/>
                </a:rPr>
                <a:t> </a:t>
              </a:r>
              <a:r>
                <a:rPr kumimoji="0" lang="en-US" altLang="zh-CN" sz="1600" b="1" i="1" u="none" strike="noStrike" kern="0" cap="none" spc="0" normalizeH="0" baseline="0" noProof="0" dirty="0">
                  <a:ln>
                    <a:noFill/>
                  </a:ln>
                  <a:solidFill>
                    <a:prstClr val="black"/>
                  </a:solidFill>
                  <a:effectLst/>
                  <a:uLnTx/>
                  <a:uFillTx/>
                  <a:latin typeface="Times New Roman" charset="0"/>
                  <a:ea typeface="宋体" charset="0"/>
                </a:rPr>
                <a:t>B</a:t>
              </a:r>
              <a:r>
                <a:rPr kumimoji="0" lang="en-US" altLang="zh-CN" sz="1600" b="1" i="1" u="none" strike="noStrike" kern="0" cap="none" spc="0" normalizeH="0" baseline="-25000" noProof="0" dirty="0">
                  <a:ln>
                    <a:noFill/>
                  </a:ln>
                  <a:solidFill>
                    <a:prstClr val="black"/>
                  </a:solidFill>
                  <a:effectLst/>
                  <a:uLnTx/>
                  <a:uFillTx/>
                  <a:latin typeface="Times New Roman" charset="0"/>
                  <a:ea typeface="宋体" charset="0"/>
                </a:rPr>
                <a:t>2</a:t>
              </a:r>
            </a:p>
          </p:txBody>
        </p:sp>
        <p:sp>
          <p:nvSpPr>
            <p:cNvPr id="12" name="Rectangle 25">
              <a:extLst>
                <a:ext uri="{FF2B5EF4-FFF2-40B4-BE49-F238E27FC236}">
                  <a16:creationId xmlns:a16="http://schemas.microsoft.com/office/drawing/2014/main" id="{FFAA3B0C-34CE-4359-AE2E-843B6B4A12F6}"/>
                </a:ext>
              </a:extLst>
            </p:cNvPr>
            <p:cNvSpPr>
              <a:spLocks noChangeArrowheads="1"/>
            </p:cNvSpPr>
            <p:nvPr/>
          </p:nvSpPr>
          <p:spPr bwMode="auto">
            <a:xfrm>
              <a:off x="3995936" y="690935"/>
              <a:ext cx="392906" cy="2202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marL="0" marR="0" lvl="0" indent="0" algn="just" defTabSz="914400" eaLnBrk="0" fontAlgn="base" latinLnBrk="0" hangingPunct="0">
                <a:lnSpc>
                  <a:spcPct val="100000"/>
                </a:lnSpc>
                <a:spcBef>
                  <a:spcPct val="0"/>
                </a:spcBef>
                <a:spcAft>
                  <a:spcPct val="0"/>
                </a:spcAft>
                <a:buClrTx/>
                <a:buSzTx/>
                <a:buFontTx/>
                <a:buNone/>
                <a:tabLst/>
                <a:defRPr/>
              </a:pPr>
              <a:r>
                <a:rPr kumimoji="0" lang="en-US" altLang="zh-CN" sz="1500" b="1" i="1"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B</a:t>
              </a:r>
              <a:r>
                <a:rPr kumimoji="0" lang="en-US" altLang="zh-CN" sz="1500" b="1" i="0" u="none" strike="noStrike" kern="0" cap="none" spc="0" normalizeH="0" baseline="-25000" noProof="0">
                  <a:ln>
                    <a:noFill/>
                  </a:ln>
                  <a:solidFill>
                    <a:srgbClr val="000000"/>
                  </a:solidFill>
                  <a:effectLst/>
                  <a:uLnTx/>
                  <a:uFillTx/>
                  <a:latin typeface="Times New Roman" panose="02020603050405020304" pitchFamily="18" charset="0"/>
                  <a:ea typeface="宋体" panose="02010600030101010101" pitchFamily="2" charset="-122"/>
                </a:rPr>
                <a:t>1</a:t>
              </a:r>
              <a:endParaRPr kumimoji="0" lang="en-US" altLang="zh-CN" sz="1500" b="1"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13" name="Rectangle 26">
              <a:extLst>
                <a:ext uri="{FF2B5EF4-FFF2-40B4-BE49-F238E27FC236}">
                  <a16:creationId xmlns:a16="http://schemas.microsoft.com/office/drawing/2014/main" id="{DC92D792-B2C8-4337-A82E-2C81D4AD50CA}"/>
                </a:ext>
              </a:extLst>
            </p:cNvPr>
            <p:cNvSpPr>
              <a:spLocks noChangeArrowheads="1"/>
            </p:cNvSpPr>
            <p:nvPr/>
          </p:nvSpPr>
          <p:spPr bwMode="auto">
            <a:xfrm>
              <a:off x="3863578" y="2143122"/>
              <a:ext cx="626269" cy="326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marL="0" marR="0" lvl="0" indent="0" algn="just" defTabSz="914400" eaLnBrk="0" fontAlgn="base" latinLnBrk="0" hangingPunct="0">
                <a:lnSpc>
                  <a:spcPct val="100000"/>
                </a:lnSpc>
                <a:spcBef>
                  <a:spcPct val="0"/>
                </a:spcBef>
                <a:spcAft>
                  <a:spcPct val="0"/>
                </a:spcAft>
                <a:buClrTx/>
                <a:buSzTx/>
                <a:buFontTx/>
                <a:buNone/>
                <a:tabLst/>
                <a:defRPr/>
              </a:pPr>
              <a:r>
                <a:rPr kumimoji="0" lang="en-US" altLang="zh-CN" sz="1500" b="1" i="1"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B</a:t>
              </a:r>
              <a:r>
                <a:rPr kumimoji="0" lang="en-US" altLang="zh-CN" sz="1500" b="1" i="0" u="none" strike="noStrike" kern="0" cap="none" spc="0" normalizeH="0" baseline="-25000" noProof="0">
                  <a:ln>
                    <a:noFill/>
                  </a:ln>
                  <a:solidFill>
                    <a:srgbClr val="000000"/>
                  </a:solidFill>
                  <a:effectLst/>
                  <a:uLnTx/>
                  <a:uFillTx/>
                  <a:latin typeface="Times New Roman" panose="02020603050405020304" pitchFamily="18" charset="0"/>
                  <a:ea typeface="宋体" panose="02010600030101010101" pitchFamily="2" charset="-122"/>
                </a:rPr>
                <a:t>2</a:t>
              </a:r>
              <a:endParaRPr kumimoji="0" lang="en-US" altLang="zh-CN" sz="1500" b="1"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14" name="Rectangle 27">
              <a:extLst>
                <a:ext uri="{FF2B5EF4-FFF2-40B4-BE49-F238E27FC236}">
                  <a16:creationId xmlns:a16="http://schemas.microsoft.com/office/drawing/2014/main" id="{DCA6C347-042C-4FE4-BC1C-16AC80152DA5}"/>
                </a:ext>
              </a:extLst>
            </p:cNvPr>
            <p:cNvSpPr>
              <a:spLocks noChangeArrowheads="1"/>
            </p:cNvSpPr>
            <p:nvPr/>
          </p:nvSpPr>
          <p:spPr bwMode="auto">
            <a:xfrm>
              <a:off x="2212882" y="3357723"/>
              <a:ext cx="1709518" cy="928613"/>
            </a:xfrm>
            <a:prstGeom prst="rect">
              <a:avLst/>
            </a:prstGeom>
            <a:solidFill>
              <a:schemeClr val="bg1"/>
            </a:solidFill>
            <a:ln w="25400">
              <a:solidFill>
                <a:sysClr val="windowText" lastClr="000000"/>
              </a:solidFill>
              <a:miter lim="800000"/>
              <a:headEnd/>
              <a:tailEnd/>
            </a:ln>
            <a:effectLst>
              <a:outerShdw blurRad="50800" dist="50800" dir="2700000" algn="ctr" rotWithShape="0">
                <a:schemeClr val="tx1">
                  <a:alpha val="40000"/>
                </a:schemeClr>
              </a:outerShdw>
            </a:effectLst>
          </p:spPr>
          <p:txBody>
            <a:bodyPr tIns="72000" bIns="0"/>
            <a:lstStyle>
              <a:lvl1pPr>
                <a:defRPr b="1">
                  <a:solidFill>
                    <a:schemeClr val="tx1"/>
                  </a:solidFill>
                  <a:latin typeface="Tahoma" charset="0"/>
                  <a:ea typeface="宋体" charset="0"/>
                </a:defRPr>
              </a:lvl1pPr>
              <a:lvl2pPr marL="742950" indent="-285750">
                <a:defRPr b="1">
                  <a:solidFill>
                    <a:schemeClr val="tx1"/>
                  </a:solidFill>
                  <a:latin typeface="Tahoma" charset="0"/>
                  <a:ea typeface="宋体" charset="0"/>
                </a:defRPr>
              </a:lvl2pPr>
              <a:lvl3pPr marL="1143000" indent="-228600">
                <a:defRPr b="1">
                  <a:solidFill>
                    <a:schemeClr val="tx1"/>
                  </a:solidFill>
                  <a:latin typeface="Tahoma" charset="0"/>
                  <a:ea typeface="宋体" charset="0"/>
                </a:defRPr>
              </a:lvl3pPr>
              <a:lvl4pPr marL="1600200" indent="-228600">
                <a:defRPr b="1">
                  <a:solidFill>
                    <a:schemeClr val="tx1"/>
                  </a:solidFill>
                  <a:latin typeface="Tahoma" charset="0"/>
                  <a:ea typeface="宋体" charset="0"/>
                </a:defRPr>
              </a:lvl4pPr>
              <a:lvl5pPr marL="2057400" indent="-228600">
                <a:defRPr b="1">
                  <a:solidFill>
                    <a:schemeClr val="tx1"/>
                  </a:solidFill>
                  <a:latin typeface="Tahoma" charset="0"/>
                  <a:ea typeface="宋体" charset="0"/>
                </a:defRPr>
              </a:lvl5pPr>
              <a:lvl6pPr marL="2514600" indent="-228600" eaLnBrk="0" fontAlgn="base" hangingPunct="0">
                <a:spcBef>
                  <a:spcPct val="0"/>
                </a:spcBef>
                <a:spcAft>
                  <a:spcPct val="0"/>
                </a:spcAft>
                <a:defRPr b="1">
                  <a:solidFill>
                    <a:schemeClr val="tx1"/>
                  </a:solidFill>
                  <a:latin typeface="Tahoma" charset="0"/>
                  <a:ea typeface="宋体" charset="0"/>
                </a:defRPr>
              </a:lvl6pPr>
              <a:lvl7pPr marL="2971800" indent="-228600" eaLnBrk="0" fontAlgn="base" hangingPunct="0">
                <a:spcBef>
                  <a:spcPct val="0"/>
                </a:spcBef>
                <a:spcAft>
                  <a:spcPct val="0"/>
                </a:spcAft>
                <a:defRPr b="1">
                  <a:solidFill>
                    <a:schemeClr val="tx1"/>
                  </a:solidFill>
                  <a:latin typeface="Tahoma" charset="0"/>
                  <a:ea typeface="宋体" charset="0"/>
                </a:defRPr>
              </a:lvl7pPr>
              <a:lvl8pPr marL="3429000" indent="-228600" eaLnBrk="0" fontAlgn="base" hangingPunct="0">
                <a:spcBef>
                  <a:spcPct val="0"/>
                </a:spcBef>
                <a:spcAft>
                  <a:spcPct val="0"/>
                </a:spcAft>
                <a:defRPr b="1">
                  <a:solidFill>
                    <a:schemeClr val="tx1"/>
                  </a:solidFill>
                  <a:latin typeface="Tahoma" charset="0"/>
                  <a:ea typeface="宋体" charset="0"/>
                </a:defRPr>
              </a:lvl8pPr>
              <a:lvl9pPr marL="3886200" indent="-228600" eaLnBrk="0" fontAlgn="base" hangingPunct="0">
                <a:spcBef>
                  <a:spcPct val="0"/>
                </a:spcBef>
                <a:spcAft>
                  <a:spcPct val="0"/>
                </a:spcAft>
                <a:defRPr b="1">
                  <a:solidFill>
                    <a:schemeClr val="tx1"/>
                  </a:solidFill>
                  <a:latin typeface="Tahoma" charset="0"/>
                  <a:ea typeface="宋体" charset="0"/>
                </a:defRPr>
              </a:lvl9pPr>
            </a:lstStyle>
            <a:p>
              <a:pPr marL="0" marR="0" lvl="0" indent="0" algn="just" defTabSz="914400" eaLnBrk="0" fontAlgn="base" latinLnBrk="0" hangingPunct="0">
                <a:lnSpc>
                  <a:spcPts val="1600"/>
                </a:lnSpc>
                <a:spcBef>
                  <a:spcPct val="0"/>
                </a:spcBef>
                <a:spcAft>
                  <a:spcPct val="0"/>
                </a:spcAft>
                <a:buClrTx/>
                <a:buSzTx/>
                <a:buFontTx/>
                <a:buNone/>
                <a:tabLst/>
                <a:defRPr/>
              </a:pPr>
              <a:r>
                <a:rPr kumimoji="0" lang="en-US" altLang="zh-CN" sz="1600" b="1" i="1" u="none" strike="noStrike" kern="0" cap="none" spc="0" normalizeH="0" baseline="0" noProof="0" dirty="0">
                  <a:ln>
                    <a:noFill/>
                  </a:ln>
                  <a:solidFill>
                    <a:srgbClr val="0000FF"/>
                  </a:solidFill>
                  <a:effectLst/>
                  <a:uLnTx/>
                  <a:uFillTx/>
                  <a:latin typeface="Times New Roman" charset="0"/>
                  <a:ea typeface="宋体" charset="0"/>
                </a:rPr>
                <a:t>j </a:t>
              </a:r>
              <a:r>
                <a:rPr kumimoji="0" lang="en-US" altLang="zh-CN" sz="1600" b="1" i="0" u="none" strike="noStrike" kern="0" cap="none" spc="0" normalizeH="0" baseline="0" noProof="0" dirty="0">
                  <a:ln>
                    <a:noFill/>
                  </a:ln>
                  <a:solidFill>
                    <a:srgbClr val="0000FF"/>
                  </a:solidFill>
                  <a:effectLst/>
                  <a:uLnTx/>
                  <a:uFillTx/>
                  <a:latin typeface="Times New Roman" charset="0"/>
                  <a:ea typeface="宋体" charset="0"/>
                </a:rPr>
                <a:t>= </a:t>
              </a:r>
              <a:r>
                <a:rPr kumimoji="0" lang="en-US" altLang="zh-CN" sz="1600" b="1" i="1" u="none" strike="noStrike" kern="0" cap="none" spc="0" normalizeH="0" baseline="0" noProof="0" dirty="0">
                  <a:ln>
                    <a:noFill/>
                  </a:ln>
                  <a:solidFill>
                    <a:srgbClr val="0000FF"/>
                  </a:solidFill>
                  <a:effectLst/>
                  <a:uLnTx/>
                  <a:uFillTx/>
                  <a:latin typeface="Times New Roman" charset="0"/>
                  <a:ea typeface="宋体" charset="0"/>
                </a:rPr>
                <a:t>j </a:t>
              </a:r>
              <a:r>
                <a:rPr kumimoji="0" lang="en-US" altLang="zh-CN" sz="1600" b="1" i="0" u="none" strike="noStrike" kern="0" cap="none" spc="0" normalizeH="0" baseline="0" noProof="0" dirty="0">
                  <a:ln>
                    <a:noFill/>
                  </a:ln>
                  <a:solidFill>
                    <a:srgbClr val="0000FF"/>
                  </a:solidFill>
                  <a:effectLst/>
                  <a:uLnTx/>
                  <a:uFillTx/>
                  <a:latin typeface="Times New Roman" charset="0"/>
                  <a:ea typeface="宋体" charset="0"/>
                  <a:sym typeface="Symbol" charset="2"/>
                </a:rPr>
                <a:t></a:t>
              </a:r>
              <a:r>
                <a:rPr kumimoji="0" lang="en-US" altLang="zh-CN" sz="1600" b="1" i="0" u="none" strike="noStrike" kern="0" cap="none" spc="0" normalizeH="0" baseline="0" noProof="0" dirty="0">
                  <a:ln>
                    <a:noFill/>
                  </a:ln>
                  <a:solidFill>
                    <a:srgbClr val="0000FF"/>
                  </a:solidFill>
                  <a:effectLst/>
                  <a:uLnTx/>
                  <a:uFillTx/>
                  <a:latin typeface="Times New Roman" charset="0"/>
                  <a:ea typeface="宋体" charset="0"/>
                </a:rPr>
                <a:t>1</a:t>
              </a:r>
            </a:p>
            <a:p>
              <a:pPr marL="0" marR="0" lvl="0" indent="0" algn="just" defTabSz="914400" eaLnBrk="0" fontAlgn="base" latinLnBrk="0" hangingPunct="0">
                <a:lnSpc>
                  <a:spcPts val="1600"/>
                </a:lnSpc>
                <a:spcBef>
                  <a:spcPct val="0"/>
                </a:spcBef>
                <a:spcAft>
                  <a:spcPct val="0"/>
                </a:spcAft>
                <a:buClrTx/>
                <a:buSzTx/>
                <a:buFontTx/>
                <a:buNone/>
                <a:tabLst/>
                <a:defRPr/>
              </a:pPr>
              <a:r>
                <a:rPr kumimoji="0" lang="en-US" altLang="zh-CN" sz="1600" b="1" i="1" u="none" strike="noStrike" kern="0" cap="none" spc="0" normalizeH="0" baseline="0" noProof="0" dirty="0">
                  <a:ln>
                    <a:noFill/>
                  </a:ln>
                  <a:solidFill>
                    <a:srgbClr val="0000FF"/>
                  </a:solidFill>
                  <a:effectLst/>
                  <a:uLnTx/>
                  <a:uFillTx/>
                  <a:latin typeface="Times New Roman" charset="0"/>
                  <a:ea typeface="宋体" charset="0"/>
                </a:rPr>
                <a:t>t</a:t>
              </a:r>
              <a:r>
                <a:rPr kumimoji="0" lang="en-US" altLang="zh-CN" sz="1600" b="1" i="1" u="none" strike="noStrike" kern="0" cap="none" spc="0" normalizeH="0" baseline="-25000" noProof="0" dirty="0">
                  <a:ln>
                    <a:noFill/>
                  </a:ln>
                  <a:solidFill>
                    <a:srgbClr val="0000FF"/>
                  </a:solidFill>
                  <a:effectLst/>
                  <a:uLnTx/>
                  <a:uFillTx/>
                  <a:latin typeface="Times New Roman" charset="0"/>
                  <a:ea typeface="宋体" charset="0"/>
                </a:rPr>
                <a:t>4</a:t>
              </a:r>
              <a:r>
                <a:rPr kumimoji="0" lang="en-US" altLang="zh-CN" sz="1600" b="1" i="0" u="none" strike="noStrike" kern="0" cap="none" spc="0" normalizeH="0" baseline="0" noProof="0" dirty="0">
                  <a:ln>
                    <a:noFill/>
                  </a:ln>
                  <a:solidFill>
                    <a:srgbClr val="0000FF"/>
                  </a:solidFill>
                  <a:effectLst/>
                  <a:uLnTx/>
                  <a:uFillTx/>
                  <a:latin typeface="Times New Roman" charset="0"/>
                  <a:ea typeface="宋体" charset="0"/>
                </a:rPr>
                <a:t> = </a:t>
              </a:r>
              <a:r>
                <a:rPr kumimoji="0" lang="en-US" altLang="zh-CN" sz="1600" b="1" i="1" u="none" strike="noStrike" kern="0" cap="none" spc="0" normalizeH="0" baseline="0" noProof="0" dirty="0">
                  <a:ln>
                    <a:noFill/>
                  </a:ln>
                  <a:solidFill>
                    <a:srgbClr val="0000FF"/>
                  </a:solidFill>
                  <a:effectLst/>
                  <a:uLnTx/>
                  <a:uFillTx/>
                  <a:latin typeface="Times New Roman" charset="0"/>
                  <a:ea typeface="宋体" charset="0"/>
                </a:rPr>
                <a:t>t</a:t>
              </a:r>
              <a:r>
                <a:rPr kumimoji="0" lang="en-US" altLang="zh-CN" sz="1600" b="1" i="1" u="none" strike="noStrike" kern="0" cap="none" spc="0" normalizeH="0" baseline="-25000" noProof="0" dirty="0">
                  <a:ln>
                    <a:noFill/>
                  </a:ln>
                  <a:solidFill>
                    <a:srgbClr val="0000FF"/>
                  </a:solidFill>
                  <a:effectLst/>
                  <a:uLnTx/>
                  <a:uFillTx/>
                  <a:latin typeface="Times New Roman" charset="0"/>
                  <a:ea typeface="宋体" charset="0"/>
                </a:rPr>
                <a:t>4 </a:t>
              </a:r>
              <a:r>
                <a:rPr kumimoji="0" lang="en-US" altLang="zh-CN" sz="1600" b="1" i="0" u="none" strike="noStrike" kern="0" cap="none" spc="0" normalizeH="0" baseline="0" noProof="0" dirty="0">
                  <a:ln>
                    <a:noFill/>
                  </a:ln>
                  <a:solidFill>
                    <a:srgbClr val="0000FF"/>
                  </a:solidFill>
                  <a:effectLst/>
                  <a:uLnTx/>
                  <a:uFillTx/>
                  <a:latin typeface="宋体" charset="0"/>
                  <a:ea typeface="宋体" charset="0"/>
                </a:rPr>
                <a:t>- 4</a:t>
              </a:r>
              <a:endParaRPr kumimoji="0" lang="en-US" altLang="zh-CN" sz="1600" b="1" i="1" u="none" strike="noStrike" kern="0" cap="none" spc="0" normalizeH="0" baseline="0" noProof="0" dirty="0">
                <a:ln>
                  <a:noFill/>
                </a:ln>
                <a:solidFill>
                  <a:srgbClr val="0000FF"/>
                </a:solidFill>
                <a:effectLst/>
                <a:uLnTx/>
                <a:uFillTx/>
                <a:latin typeface="Times New Roman" charset="0"/>
                <a:ea typeface="宋体" charset="0"/>
              </a:endParaRPr>
            </a:p>
            <a:p>
              <a:pPr marL="0" marR="0" lvl="0" indent="0" algn="just" defTabSz="914400" eaLnBrk="0" fontAlgn="base" latinLnBrk="0" hangingPunct="0">
                <a:lnSpc>
                  <a:spcPts val="1600"/>
                </a:lnSpc>
                <a:spcBef>
                  <a:spcPct val="0"/>
                </a:spcBef>
                <a:spcAft>
                  <a:spcPct val="0"/>
                </a:spcAft>
                <a:buClrTx/>
                <a:buSzTx/>
                <a:buFontTx/>
                <a:buNone/>
                <a:tabLst/>
                <a:defRPr/>
              </a:pPr>
              <a:r>
                <a:rPr kumimoji="0" lang="en-US" altLang="zh-CN" sz="1600" b="1" i="1" u="none" strike="noStrike" kern="0" cap="none" spc="0" normalizeH="0" baseline="0" noProof="0" dirty="0">
                  <a:ln>
                    <a:noFill/>
                  </a:ln>
                  <a:solidFill>
                    <a:prstClr val="black"/>
                  </a:solidFill>
                  <a:effectLst/>
                  <a:uLnTx/>
                  <a:uFillTx/>
                  <a:latin typeface="Times New Roman" charset="0"/>
                  <a:ea typeface="宋体" charset="0"/>
                </a:rPr>
                <a:t>t</a:t>
              </a:r>
              <a:r>
                <a:rPr kumimoji="0" lang="en-US" altLang="zh-CN" sz="1600" b="1" i="1" u="none" strike="noStrike" kern="0" cap="none" spc="0" normalizeH="0" baseline="-25000" noProof="0" dirty="0">
                  <a:ln>
                    <a:noFill/>
                  </a:ln>
                  <a:solidFill>
                    <a:prstClr val="black"/>
                  </a:solidFill>
                  <a:effectLst/>
                  <a:uLnTx/>
                  <a:uFillTx/>
                  <a:latin typeface="Times New Roman" charset="0"/>
                  <a:ea typeface="宋体" charset="0"/>
                </a:rPr>
                <a:t>5</a:t>
              </a:r>
              <a:r>
                <a:rPr kumimoji="0" lang="en-US" altLang="zh-CN" sz="1600" b="1" i="0" u="none" strike="noStrike" kern="0" cap="none" spc="0" normalizeH="0" baseline="0" noProof="0" dirty="0">
                  <a:ln>
                    <a:noFill/>
                  </a:ln>
                  <a:solidFill>
                    <a:prstClr val="black"/>
                  </a:solidFill>
                  <a:effectLst/>
                  <a:uLnTx/>
                  <a:uFillTx/>
                  <a:latin typeface="Times New Roman" charset="0"/>
                  <a:ea typeface="宋体" charset="0"/>
                </a:rPr>
                <a:t> = </a:t>
              </a:r>
              <a:r>
                <a:rPr kumimoji="0" lang="en-US" altLang="zh-CN" sz="1600" b="1" i="1" u="none" strike="noStrike" kern="0" cap="none" spc="0" normalizeH="0" baseline="0" noProof="0" dirty="0">
                  <a:ln>
                    <a:noFill/>
                  </a:ln>
                  <a:solidFill>
                    <a:prstClr val="black"/>
                  </a:solidFill>
                  <a:effectLst/>
                  <a:uLnTx/>
                  <a:uFillTx/>
                  <a:latin typeface="Times New Roman" charset="0"/>
                  <a:ea typeface="宋体" charset="0"/>
                </a:rPr>
                <a:t>a</a:t>
              </a:r>
              <a:r>
                <a:rPr kumimoji="0" lang="en-US" altLang="zh-CN" sz="1600" b="1" i="0" u="none" strike="noStrike" kern="0" cap="none" spc="0" normalizeH="0" baseline="0" noProof="0" dirty="0">
                  <a:ln>
                    <a:noFill/>
                  </a:ln>
                  <a:solidFill>
                    <a:prstClr val="black"/>
                  </a:solidFill>
                  <a:effectLst/>
                  <a:uLnTx/>
                  <a:uFillTx/>
                  <a:latin typeface="Times New Roman" charset="0"/>
                  <a:ea typeface="宋体" charset="0"/>
                </a:rPr>
                <a:t>[</a:t>
              </a:r>
              <a:r>
                <a:rPr kumimoji="0" lang="en-US" altLang="zh-CN" sz="1600" b="1" i="1" u="none" strike="noStrike" kern="0" cap="none" spc="0" normalizeH="0" baseline="0" noProof="0" dirty="0">
                  <a:ln>
                    <a:noFill/>
                  </a:ln>
                  <a:solidFill>
                    <a:prstClr val="black"/>
                  </a:solidFill>
                  <a:effectLst/>
                  <a:uLnTx/>
                  <a:uFillTx/>
                  <a:latin typeface="Times New Roman" charset="0"/>
                  <a:ea typeface="宋体" charset="0"/>
                </a:rPr>
                <a:t>t</a:t>
              </a:r>
              <a:r>
                <a:rPr kumimoji="0" lang="en-US" altLang="zh-CN" sz="1600" b="1" i="1" u="none" strike="noStrike" kern="0" cap="none" spc="0" normalizeH="0" baseline="-25000" noProof="0" dirty="0">
                  <a:ln>
                    <a:noFill/>
                  </a:ln>
                  <a:solidFill>
                    <a:prstClr val="black"/>
                  </a:solidFill>
                  <a:effectLst/>
                  <a:uLnTx/>
                  <a:uFillTx/>
                  <a:latin typeface="Times New Roman" charset="0"/>
                  <a:ea typeface="宋体" charset="0"/>
                </a:rPr>
                <a:t>4</a:t>
              </a:r>
              <a:r>
                <a:rPr kumimoji="0" lang="en-US" altLang="zh-CN" sz="1600" b="1" i="0" u="none" strike="noStrike" kern="0" cap="none" spc="0" normalizeH="0" baseline="0" noProof="0" dirty="0">
                  <a:ln>
                    <a:noFill/>
                  </a:ln>
                  <a:solidFill>
                    <a:prstClr val="black"/>
                  </a:solidFill>
                  <a:effectLst/>
                  <a:uLnTx/>
                  <a:uFillTx/>
                  <a:latin typeface="Times New Roman" charset="0"/>
                  <a:ea typeface="宋体" charset="0"/>
                </a:rPr>
                <a:t>]</a:t>
              </a:r>
            </a:p>
            <a:p>
              <a:pPr marL="0" marR="0" lvl="0" indent="0" algn="just" defTabSz="914400" eaLnBrk="0" fontAlgn="base" latinLnBrk="0" hangingPunct="0">
                <a:lnSpc>
                  <a:spcPts val="1600"/>
                </a:lnSpc>
                <a:spcBef>
                  <a:spcPct val="0"/>
                </a:spcBef>
                <a:spcAft>
                  <a:spcPct val="0"/>
                </a:spcAft>
                <a:buClrTx/>
                <a:buSzTx/>
                <a:buFontTx/>
                <a:buNone/>
                <a:tabLst/>
                <a:defRPr/>
              </a:pPr>
              <a:r>
                <a:rPr kumimoji="0" lang="en-US" altLang="zh-CN" sz="1600" b="1" i="0" u="none" strike="noStrike" kern="0" cap="none" spc="0" normalizeH="0" baseline="0" noProof="0" dirty="0">
                  <a:ln>
                    <a:noFill/>
                  </a:ln>
                  <a:solidFill>
                    <a:prstClr val="black"/>
                  </a:solidFill>
                  <a:effectLst/>
                  <a:uLnTx/>
                  <a:uFillTx/>
                  <a:latin typeface="Times New Roman" charset="0"/>
                  <a:ea typeface="宋体" charset="0"/>
                </a:rPr>
                <a:t>if </a:t>
              </a:r>
              <a:r>
                <a:rPr kumimoji="0" lang="en-US" altLang="zh-CN" sz="1600" b="1" i="1" u="none" strike="noStrike" kern="0" cap="none" spc="0" normalizeH="0" baseline="0" noProof="0" dirty="0">
                  <a:ln>
                    <a:noFill/>
                  </a:ln>
                  <a:solidFill>
                    <a:prstClr val="black"/>
                  </a:solidFill>
                  <a:effectLst/>
                  <a:uLnTx/>
                  <a:uFillTx/>
                  <a:latin typeface="Times New Roman" charset="0"/>
                  <a:ea typeface="宋体" charset="0"/>
                </a:rPr>
                <a:t>t</a:t>
              </a:r>
              <a:r>
                <a:rPr kumimoji="0" lang="en-US" altLang="zh-CN" sz="1600" b="1" i="1" u="none" strike="noStrike" kern="0" cap="none" spc="0" normalizeH="0" baseline="-25000" noProof="0" dirty="0">
                  <a:ln>
                    <a:noFill/>
                  </a:ln>
                  <a:solidFill>
                    <a:prstClr val="black"/>
                  </a:solidFill>
                  <a:effectLst/>
                  <a:uLnTx/>
                  <a:uFillTx/>
                  <a:latin typeface="Times New Roman" charset="0"/>
                  <a:ea typeface="宋体" charset="0"/>
                </a:rPr>
                <a:t>5</a:t>
              </a:r>
              <a:r>
                <a:rPr kumimoji="0" lang="en-US" altLang="zh-CN" sz="1600" b="1" i="0" u="none" strike="noStrike" kern="0" cap="none" spc="0" normalizeH="0" baseline="0" noProof="0" dirty="0">
                  <a:ln>
                    <a:noFill/>
                  </a:ln>
                  <a:solidFill>
                    <a:prstClr val="black"/>
                  </a:solidFill>
                  <a:effectLst/>
                  <a:uLnTx/>
                  <a:uFillTx/>
                  <a:latin typeface="Times New Roman" charset="0"/>
                  <a:ea typeface="宋体" charset="0"/>
                </a:rPr>
                <a:t> &gt; </a:t>
              </a:r>
              <a:r>
                <a:rPr kumimoji="0" lang="en-US" altLang="zh-CN" sz="1600" b="1" i="1" u="none" strike="noStrike" kern="0" cap="none" spc="0" normalizeH="0" baseline="0" noProof="0" dirty="0">
                  <a:ln>
                    <a:noFill/>
                  </a:ln>
                  <a:solidFill>
                    <a:prstClr val="black"/>
                  </a:solidFill>
                  <a:effectLst/>
                  <a:uLnTx/>
                  <a:uFillTx/>
                  <a:latin typeface="Times New Roman" charset="0"/>
                  <a:ea typeface="宋体" charset="0"/>
                </a:rPr>
                <a:t>v</a:t>
              </a:r>
              <a:r>
                <a:rPr kumimoji="0" lang="en-US" altLang="zh-CN" sz="1600" b="1" i="0" u="none" strike="noStrike" kern="0" cap="none" spc="0" normalizeH="0" baseline="0" noProof="0" dirty="0">
                  <a:ln>
                    <a:noFill/>
                  </a:ln>
                  <a:solidFill>
                    <a:prstClr val="black"/>
                  </a:solidFill>
                  <a:effectLst/>
                  <a:uLnTx/>
                  <a:uFillTx/>
                  <a:latin typeface="Times New Roman" charset="0"/>
                  <a:ea typeface="宋体" charset="0"/>
                </a:rPr>
                <a:t> </a:t>
              </a:r>
              <a:r>
                <a:rPr kumimoji="0" lang="en-US" altLang="zh-CN" sz="1600" b="1" i="0" u="none" strike="noStrike" kern="0" cap="none" spc="0" normalizeH="0" baseline="0" noProof="0" dirty="0" err="1">
                  <a:ln>
                    <a:noFill/>
                  </a:ln>
                  <a:solidFill>
                    <a:prstClr val="black"/>
                  </a:solidFill>
                  <a:effectLst/>
                  <a:uLnTx/>
                  <a:uFillTx/>
                  <a:latin typeface="Times New Roman" charset="0"/>
                  <a:ea typeface="宋体" charset="0"/>
                </a:rPr>
                <a:t>goto</a:t>
              </a:r>
              <a:r>
                <a:rPr kumimoji="0" lang="en-US" altLang="zh-CN" sz="1600" b="1" i="0" u="none" strike="noStrike" kern="0" cap="none" spc="0" normalizeH="0" baseline="0" noProof="0" dirty="0">
                  <a:ln>
                    <a:noFill/>
                  </a:ln>
                  <a:solidFill>
                    <a:prstClr val="black"/>
                  </a:solidFill>
                  <a:effectLst/>
                  <a:uLnTx/>
                  <a:uFillTx/>
                  <a:latin typeface="Times New Roman" charset="0"/>
                  <a:ea typeface="宋体" charset="0"/>
                </a:rPr>
                <a:t> </a:t>
              </a:r>
              <a:r>
                <a:rPr kumimoji="0" lang="en-US" altLang="zh-CN" sz="1600" b="1" i="1" u="none" strike="noStrike" kern="0" cap="none" spc="0" normalizeH="0" baseline="0" noProof="0" dirty="0">
                  <a:ln>
                    <a:noFill/>
                  </a:ln>
                  <a:solidFill>
                    <a:prstClr val="black"/>
                  </a:solidFill>
                  <a:effectLst/>
                  <a:uLnTx/>
                  <a:uFillTx/>
                  <a:latin typeface="Times New Roman" charset="0"/>
                  <a:ea typeface="宋体" charset="0"/>
                </a:rPr>
                <a:t>B</a:t>
              </a:r>
              <a:r>
                <a:rPr kumimoji="0" lang="en-US" altLang="zh-CN" sz="1600" b="1" i="1" u="none" strike="noStrike" kern="0" cap="none" spc="0" normalizeH="0" baseline="-25000" noProof="0" dirty="0">
                  <a:ln>
                    <a:noFill/>
                  </a:ln>
                  <a:solidFill>
                    <a:prstClr val="black"/>
                  </a:solidFill>
                  <a:effectLst/>
                  <a:uLnTx/>
                  <a:uFillTx/>
                  <a:latin typeface="Times New Roman" charset="0"/>
                  <a:ea typeface="宋体" charset="0"/>
                </a:rPr>
                <a:t>3</a:t>
              </a:r>
            </a:p>
          </p:txBody>
        </p:sp>
        <p:sp>
          <p:nvSpPr>
            <p:cNvPr id="15" name="Rectangle 32">
              <a:extLst>
                <a:ext uri="{FF2B5EF4-FFF2-40B4-BE49-F238E27FC236}">
                  <a16:creationId xmlns:a16="http://schemas.microsoft.com/office/drawing/2014/main" id="{2A9948A1-AA45-462A-B856-4B73AD9E2070}"/>
                </a:ext>
              </a:extLst>
            </p:cNvPr>
            <p:cNvSpPr>
              <a:spLocks noChangeArrowheads="1"/>
            </p:cNvSpPr>
            <p:nvPr/>
          </p:nvSpPr>
          <p:spPr bwMode="auto">
            <a:xfrm>
              <a:off x="2185898" y="4940334"/>
              <a:ext cx="784124" cy="107941"/>
            </a:xfrm>
            <a:prstGeom prst="rect">
              <a:avLst/>
            </a:prstGeom>
            <a:solidFill>
              <a:schemeClr val="bg1"/>
            </a:solidFill>
            <a:ln w="25400">
              <a:solidFill>
                <a:sysClr val="windowText" lastClr="000000"/>
              </a:solidFill>
              <a:miter lim="800000"/>
              <a:headEnd/>
              <a:tailEnd/>
            </a:ln>
            <a:effectLst>
              <a:outerShdw blurRad="50800" dist="50800" dir="2700000" algn="ctr" rotWithShape="0">
                <a:schemeClr val="tx1">
                  <a:alpha val="40000"/>
                </a:schemeClr>
              </a:outerShdw>
            </a:effectLst>
          </p:spPr>
          <p:txBody>
            <a:bodyPr tIns="0" bIns="0"/>
            <a:lstStyle>
              <a:lvl1pPr>
                <a:defRPr b="1">
                  <a:solidFill>
                    <a:schemeClr val="tx1"/>
                  </a:solidFill>
                  <a:latin typeface="Tahoma" charset="0"/>
                  <a:ea typeface="宋体" charset="0"/>
                </a:defRPr>
              </a:lvl1pPr>
              <a:lvl2pPr marL="742950" indent="-285750">
                <a:defRPr b="1">
                  <a:solidFill>
                    <a:schemeClr val="tx1"/>
                  </a:solidFill>
                  <a:latin typeface="Tahoma" charset="0"/>
                  <a:ea typeface="宋体" charset="0"/>
                </a:defRPr>
              </a:lvl2pPr>
              <a:lvl3pPr marL="1143000" indent="-228600">
                <a:defRPr b="1">
                  <a:solidFill>
                    <a:schemeClr val="tx1"/>
                  </a:solidFill>
                  <a:latin typeface="Tahoma" charset="0"/>
                  <a:ea typeface="宋体" charset="0"/>
                </a:defRPr>
              </a:lvl3pPr>
              <a:lvl4pPr marL="1600200" indent="-228600">
                <a:defRPr b="1">
                  <a:solidFill>
                    <a:schemeClr val="tx1"/>
                  </a:solidFill>
                  <a:latin typeface="Tahoma" charset="0"/>
                  <a:ea typeface="宋体" charset="0"/>
                </a:defRPr>
              </a:lvl4pPr>
              <a:lvl5pPr marL="2057400" indent="-228600">
                <a:defRPr b="1">
                  <a:solidFill>
                    <a:schemeClr val="tx1"/>
                  </a:solidFill>
                  <a:latin typeface="Tahoma" charset="0"/>
                  <a:ea typeface="宋体" charset="0"/>
                </a:defRPr>
              </a:lvl5pPr>
              <a:lvl6pPr marL="2514600" indent="-228600" eaLnBrk="0" fontAlgn="base" hangingPunct="0">
                <a:spcBef>
                  <a:spcPct val="0"/>
                </a:spcBef>
                <a:spcAft>
                  <a:spcPct val="0"/>
                </a:spcAft>
                <a:defRPr b="1">
                  <a:solidFill>
                    <a:schemeClr val="tx1"/>
                  </a:solidFill>
                  <a:latin typeface="Tahoma" charset="0"/>
                  <a:ea typeface="宋体" charset="0"/>
                </a:defRPr>
              </a:lvl6pPr>
              <a:lvl7pPr marL="2971800" indent="-228600" eaLnBrk="0" fontAlgn="base" hangingPunct="0">
                <a:spcBef>
                  <a:spcPct val="0"/>
                </a:spcBef>
                <a:spcAft>
                  <a:spcPct val="0"/>
                </a:spcAft>
                <a:defRPr b="1">
                  <a:solidFill>
                    <a:schemeClr val="tx1"/>
                  </a:solidFill>
                  <a:latin typeface="Tahoma" charset="0"/>
                  <a:ea typeface="宋体" charset="0"/>
                </a:defRPr>
              </a:lvl7pPr>
              <a:lvl8pPr marL="3429000" indent="-228600" eaLnBrk="0" fontAlgn="base" hangingPunct="0">
                <a:spcBef>
                  <a:spcPct val="0"/>
                </a:spcBef>
                <a:spcAft>
                  <a:spcPct val="0"/>
                </a:spcAft>
                <a:defRPr b="1">
                  <a:solidFill>
                    <a:schemeClr val="tx1"/>
                  </a:solidFill>
                  <a:latin typeface="Tahoma" charset="0"/>
                  <a:ea typeface="宋体" charset="0"/>
                </a:defRPr>
              </a:lvl8pPr>
              <a:lvl9pPr marL="3886200" indent="-228600" eaLnBrk="0" fontAlgn="base" hangingPunct="0">
                <a:spcBef>
                  <a:spcPct val="0"/>
                </a:spcBef>
                <a:spcAft>
                  <a:spcPct val="0"/>
                </a:spcAft>
                <a:defRPr b="1">
                  <a:solidFill>
                    <a:schemeClr val="tx1"/>
                  </a:solidFill>
                  <a:latin typeface="Tahoma" charset="0"/>
                  <a:ea typeface="宋体" charset="0"/>
                </a:defRPr>
              </a:lvl9pPr>
            </a:lstStyle>
            <a:p>
              <a:pPr marL="0" marR="0" lvl="0" indent="0" algn="just" defTabSz="914400" eaLnBrk="0" fontAlgn="base" latinLnBrk="0" hangingPunct="0">
                <a:lnSpc>
                  <a:spcPct val="96000"/>
                </a:lnSpc>
                <a:spcBef>
                  <a:spcPct val="0"/>
                </a:spcBef>
                <a:spcAft>
                  <a:spcPct val="0"/>
                </a:spcAft>
                <a:buClrTx/>
                <a:buSzTx/>
                <a:buFontTx/>
                <a:buNone/>
                <a:tabLst/>
                <a:defRPr/>
              </a:pPr>
              <a:endParaRPr kumimoji="0" lang="en-US" altLang="zh-CN" sz="700" b="0" i="0" u="none" strike="noStrike" kern="0" cap="none" spc="0" normalizeH="0" baseline="-25000" noProof="0">
                <a:ln>
                  <a:noFill/>
                </a:ln>
                <a:solidFill>
                  <a:prstClr val="black"/>
                </a:solidFill>
                <a:effectLst/>
                <a:uLnTx/>
                <a:uFillTx/>
                <a:latin typeface="Times New Roman" charset="0"/>
                <a:ea typeface="宋体" charset="0"/>
              </a:endParaRPr>
            </a:p>
          </p:txBody>
        </p:sp>
        <p:sp>
          <p:nvSpPr>
            <p:cNvPr id="16" name="Rectangle 33">
              <a:extLst>
                <a:ext uri="{FF2B5EF4-FFF2-40B4-BE49-F238E27FC236}">
                  <a16:creationId xmlns:a16="http://schemas.microsoft.com/office/drawing/2014/main" id="{C3F769CA-BB41-4067-83C1-BB2C8AEEAA03}"/>
                </a:ext>
              </a:extLst>
            </p:cNvPr>
            <p:cNvSpPr>
              <a:spLocks noChangeArrowheads="1"/>
            </p:cNvSpPr>
            <p:nvPr/>
          </p:nvSpPr>
          <p:spPr bwMode="auto">
            <a:xfrm>
              <a:off x="3942160" y="4421953"/>
              <a:ext cx="626269" cy="3238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marL="0" marR="0" lvl="0" indent="0" algn="just" defTabSz="914400" eaLnBrk="0" fontAlgn="base" latinLnBrk="0" hangingPunct="0">
                <a:lnSpc>
                  <a:spcPct val="100000"/>
                </a:lnSpc>
                <a:spcBef>
                  <a:spcPct val="0"/>
                </a:spcBef>
                <a:spcAft>
                  <a:spcPct val="0"/>
                </a:spcAft>
                <a:buClrTx/>
                <a:buSzTx/>
                <a:buFontTx/>
                <a:buNone/>
                <a:tabLst/>
                <a:defRPr/>
              </a:pPr>
              <a:r>
                <a:rPr kumimoji="0" lang="en-US" altLang="zh-CN" sz="1500" b="1" i="1"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B</a:t>
              </a:r>
              <a:r>
                <a:rPr kumimoji="0" lang="en-US" altLang="zh-CN" sz="1500" b="1" i="0" u="none" strike="noStrike" kern="0" cap="none" spc="0" normalizeH="0" baseline="-25000" noProof="0">
                  <a:ln>
                    <a:noFill/>
                  </a:ln>
                  <a:solidFill>
                    <a:srgbClr val="000000"/>
                  </a:solidFill>
                  <a:effectLst/>
                  <a:uLnTx/>
                  <a:uFillTx/>
                  <a:latin typeface="Times New Roman" panose="02020603050405020304" pitchFamily="18" charset="0"/>
                  <a:ea typeface="宋体" panose="02010600030101010101" pitchFamily="2" charset="-122"/>
                </a:rPr>
                <a:t>4</a:t>
              </a:r>
              <a:endParaRPr kumimoji="0" lang="en-US" altLang="zh-CN" sz="1500" b="1"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17" name="Rectangle 34">
              <a:extLst>
                <a:ext uri="{FF2B5EF4-FFF2-40B4-BE49-F238E27FC236}">
                  <a16:creationId xmlns:a16="http://schemas.microsoft.com/office/drawing/2014/main" id="{329D654B-D7B0-44F0-B9D1-C6EDD8040658}"/>
                </a:ext>
              </a:extLst>
            </p:cNvPr>
            <p:cNvSpPr>
              <a:spLocks noChangeArrowheads="1"/>
            </p:cNvSpPr>
            <p:nvPr/>
          </p:nvSpPr>
          <p:spPr bwMode="auto">
            <a:xfrm>
              <a:off x="3893344" y="3286130"/>
              <a:ext cx="628650" cy="327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marL="0" marR="0" lvl="0" indent="0" algn="just" defTabSz="914400" eaLnBrk="0" fontAlgn="base" latinLnBrk="0" hangingPunct="0">
                <a:lnSpc>
                  <a:spcPct val="100000"/>
                </a:lnSpc>
                <a:spcBef>
                  <a:spcPct val="0"/>
                </a:spcBef>
                <a:spcAft>
                  <a:spcPct val="0"/>
                </a:spcAft>
                <a:buClrTx/>
                <a:buSzTx/>
                <a:buFontTx/>
                <a:buNone/>
                <a:tabLst/>
                <a:defRPr/>
              </a:pPr>
              <a:r>
                <a:rPr kumimoji="0" lang="en-US" altLang="zh-CN" sz="1500" b="1" i="1"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B</a:t>
              </a:r>
              <a:r>
                <a:rPr kumimoji="0" lang="en-US" altLang="zh-CN" sz="1500" b="1" i="0" u="none" strike="noStrike" kern="0" cap="none" spc="0" normalizeH="0" baseline="-25000" noProof="0">
                  <a:ln>
                    <a:noFill/>
                  </a:ln>
                  <a:solidFill>
                    <a:srgbClr val="000000"/>
                  </a:solidFill>
                  <a:effectLst/>
                  <a:uLnTx/>
                  <a:uFillTx/>
                  <a:latin typeface="Times New Roman" panose="02020603050405020304" pitchFamily="18" charset="0"/>
                  <a:ea typeface="宋体" panose="02010600030101010101" pitchFamily="2" charset="-122"/>
                </a:rPr>
                <a:t>3</a:t>
              </a:r>
              <a:endParaRPr kumimoji="0" lang="en-US" altLang="zh-CN" sz="1500" b="1"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18" name="Rectangle 36">
              <a:extLst>
                <a:ext uri="{FF2B5EF4-FFF2-40B4-BE49-F238E27FC236}">
                  <a16:creationId xmlns:a16="http://schemas.microsoft.com/office/drawing/2014/main" id="{1A5DDEFD-3E19-458B-8256-DD6D65C8C1AC}"/>
                </a:ext>
              </a:extLst>
            </p:cNvPr>
            <p:cNvSpPr>
              <a:spLocks noChangeArrowheads="1"/>
            </p:cNvSpPr>
            <p:nvPr/>
          </p:nvSpPr>
          <p:spPr bwMode="auto">
            <a:xfrm>
              <a:off x="3103355" y="4940334"/>
              <a:ext cx="809521" cy="107941"/>
            </a:xfrm>
            <a:prstGeom prst="rect">
              <a:avLst/>
            </a:prstGeom>
            <a:solidFill>
              <a:schemeClr val="bg1"/>
            </a:solidFill>
            <a:ln w="25400">
              <a:solidFill>
                <a:sysClr val="windowText" lastClr="000000"/>
              </a:solidFill>
              <a:miter lim="800000"/>
              <a:headEnd/>
              <a:tailEnd/>
            </a:ln>
            <a:effectLst>
              <a:outerShdw blurRad="50800" dist="50800" dir="2700000" algn="ctr" rotWithShape="0">
                <a:schemeClr val="tx1">
                  <a:alpha val="40000"/>
                </a:schemeClr>
              </a:outerShdw>
            </a:effectLst>
          </p:spPr>
          <p:txBody>
            <a:bodyPr tIns="0" bIns="0"/>
            <a:lstStyle>
              <a:lvl1pPr>
                <a:defRPr b="1">
                  <a:solidFill>
                    <a:schemeClr val="tx1"/>
                  </a:solidFill>
                  <a:latin typeface="Tahoma" charset="0"/>
                  <a:ea typeface="宋体" charset="0"/>
                </a:defRPr>
              </a:lvl1pPr>
              <a:lvl2pPr marL="742950" indent="-285750">
                <a:defRPr b="1">
                  <a:solidFill>
                    <a:schemeClr val="tx1"/>
                  </a:solidFill>
                  <a:latin typeface="Tahoma" charset="0"/>
                  <a:ea typeface="宋体" charset="0"/>
                </a:defRPr>
              </a:lvl2pPr>
              <a:lvl3pPr marL="1143000" indent="-228600">
                <a:defRPr b="1">
                  <a:solidFill>
                    <a:schemeClr val="tx1"/>
                  </a:solidFill>
                  <a:latin typeface="Tahoma" charset="0"/>
                  <a:ea typeface="宋体" charset="0"/>
                </a:defRPr>
              </a:lvl3pPr>
              <a:lvl4pPr marL="1600200" indent="-228600">
                <a:defRPr b="1">
                  <a:solidFill>
                    <a:schemeClr val="tx1"/>
                  </a:solidFill>
                  <a:latin typeface="Tahoma" charset="0"/>
                  <a:ea typeface="宋体" charset="0"/>
                </a:defRPr>
              </a:lvl4pPr>
              <a:lvl5pPr marL="2057400" indent="-228600">
                <a:defRPr b="1">
                  <a:solidFill>
                    <a:schemeClr val="tx1"/>
                  </a:solidFill>
                  <a:latin typeface="Tahoma" charset="0"/>
                  <a:ea typeface="宋体" charset="0"/>
                </a:defRPr>
              </a:lvl5pPr>
              <a:lvl6pPr marL="2514600" indent="-228600" eaLnBrk="0" fontAlgn="base" hangingPunct="0">
                <a:spcBef>
                  <a:spcPct val="0"/>
                </a:spcBef>
                <a:spcAft>
                  <a:spcPct val="0"/>
                </a:spcAft>
                <a:defRPr b="1">
                  <a:solidFill>
                    <a:schemeClr val="tx1"/>
                  </a:solidFill>
                  <a:latin typeface="Tahoma" charset="0"/>
                  <a:ea typeface="宋体" charset="0"/>
                </a:defRPr>
              </a:lvl6pPr>
              <a:lvl7pPr marL="2971800" indent="-228600" eaLnBrk="0" fontAlgn="base" hangingPunct="0">
                <a:spcBef>
                  <a:spcPct val="0"/>
                </a:spcBef>
                <a:spcAft>
                  <a:spcPct val="0"/>
                </a:spcAft>
                <a:defRPr b="1">
                  <a:solidFill>
                    <a:schemeClr val="tx1"/>
                  </a:solidFill>
                  <a:latin typeface="Tahoma" charset="0"/>
                  <a:ea typeface="宋体" charset="0"/>
                </a:defRPr>
              </a:lvl7pPr>
              <a:lvl8pPr marL="3429000" indent="-228600" eaLnBrk="0" fontAlgn="base" hangingPunct="0">
                <a:spcBef>
                  <a:spcPct val="0"/>
                </a:spcBef>
                <a:spcAft>
                  <a:spcPct val="0"/>
                </a:spcAft>
                <a:defRPr b="1">
                  <a:solidFill>
                    <a:schemeClr val="tx1"/>
                  </a:solidFill>
                  <a:latin typeface="Tahoma" charset="0"/>
                  <a:ea typeface="宋体" charset="0"/>
                </a:defRPr>
              </a:lvl8pPr>
              <a:lvl9pPr marL="3886200" indent="-228600" eaLnBrk="0" fontAlgn="base" hangingPunct="0">
                <a:spcBef>
                  <a:spcPct val="0"/>
                </a:spcBef>
                <a:spcAft>
                  <a:spcPct val="0"/>
                </a:spcAft>
                <a:defRPr b="1">
                  <a:solidFill>
                    <a:schemeClr val="tx1"/>
                  </a:solidFill>
                  <a:latin typeface="Tahoma" charset="0"/>
                  <a:ea typeface="宋体" charset="0"/>
                </a:defRPr>
              </a:lvl9pPr>
            </a:lstStyle>
            <a:p>
              <a:pPr marL="0" marR="0" lvl="0" indent="0" algn="just" defTabSz="914400" eaLnBrk="0" fontAlgn="base" latinLnBrk="0" hangingPunct="0">
                <a:lnSpc>
                  <a:spcPct val="96000"/>
                </a:lnSpc>
                <a:spcBef>
                  <a:spcPct val="0"/>
                </a:spcBef>
                <a:spcAft>
                  <a:spcPct val="0"/>
                </a:spcAft>
                <a:buClrTx/>
                <a:buSzTx/>
                <a:buFontTx/>
                <a:buNone/>
                <a:tabLst/>
                <a:defRPr/>
              </a:pPr>
              <a:endParaRPr kumimoji="0" lang="en-US" altLang="zh-CN" sz="700" b="0" i="0" u="none" strike="noStrike" kern="0" cap="none" spc="0" normalizeH="0" baseline="-25000" noProof="0">
                <a:ln>
                  <a:noFill/>
                </a:ln>
                <a:solidFill>
                  <a:prstClr val="black"/>
                </a:solidFill>
                <a:effectLst/>
                <a:uLnTx/>
                <a:uFillTx/>
                <a:latin typeface="Times New Roman" charset="0"/>
                <a:ea typeface="宋体" charset="0"/>
              </a:endParaRPr>
            </a:p>
          </p:txBody>
        </p:sp>
        <p:sp>
          <p:nvSpPr>
            <p:cNvPr id="19" name="Rectangle 39">
              <a:extLst>
                <a:ext uri="{FF2B5EF4-FFF2-40B4-BE49-F238E27FC236}">
                  <a16:creationId xmlns:a16="http://schemas.microsoft.com/office/drawing/2014/main" id="{C09F8D99-5FE2-4209-94B9-E05ECF244669}"/>
                </a:ext>
              </a:extLst>
            </p:cNvPr>
            <p:cNvSpPr>
              <a:spLocks noChangeArrowheads="1"/>
            </p:cNvSpPr>
            <p:nvPr/>
          </p:nvSpPr>
          <p:spPr bwMode="auto">
            <a:xfrm>
              <a:off x="3929058" y="4814468"/>
              <a:ext cx="627460" cy="327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marL="0" marR="0" lvl="0" indent="0" algn="just" defTabSz="914400" eaLnBrk="0" fontAlgn="base" latinLnBrk="0" hangingPunct="0">
                <a:lnSpc>
                  <a:spcPct val="100000"/>
                </a:lnSpc>
                <a:spcBef>
                  <a:spcPct val="0"/>
                </a:spcBef>
                <a:spcAft>
                  <a:spcPct val="0"/>
                </a:spcAft>
                <a:buClrTx/>
                <a:buSzTx/>
                <a:buFontTx/>
                <a:buNone/>
                <a:tabLst/>
                <a:defRPr/>
              </a:pPr>
              <a:r>
                <a:rPr kumimoji="0" lang="en-US" altLang="zh-CN" sz="1500" b="1" i="1"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B</a:t>
              </a:r>
              <a:r>
                <a:rPr kumimoji="0" lang="en-US" altLang="zh-CN" sz="1500" b="1" i="0" u="none" strike="noStrike" kern="0" cap="none" spc="0" normalizeH="0" baseline="-25000" noProof="0">
                  <a:ln>
                    <a:noFill/>
                  </a:ln>
                  <a:solidFill>
                    <a:srgbClr val="000000"/>
                  </a:solidFill>
                  <a:effectLst/>
                  <a:uLnTx/>
                  <a:uFillTx/>
                  <a:latin typeface="Times New Roman" panose="02020603050405020304" pitchFamily="18" charset="0"/>
                  <a:ea typeface="宋体" panose="02010600030101010101" pitchFamily="2" charset="-122"/>
                </a:rPr>
                <a:t>6</a:t>
              </a:r>
              <a:endParaRPr kumimoji="0" lang="en-US" altLang="zh-CN" sz="1500" b="1"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20" name="Line 31">
              <a:extLst>
                <a:ext uri="{FF2B5EF4-FFF2-40B4-BE49-F238E27FC236}">
                  <a16:creationId xmlns:a16="http://schemas.microsoft.com/office/drawing/2014/main" id="{D8C695A1-8F8A-4D84-816F-64BAD270E8E6}"/>
                </a:ext>
              </a:extLst>
            </p:cNvPr>
            <p:cNvSpPr>
              <a:spLocks noChangeShapeType="1"/>
            </p:cNvSpPr>
            <p:nvPr/>
          </p:nvSpPr>
          <p:spPr bwMode="auto">
            <a:xfrm>
              <a:off x="3013075" y="4286262"/>
              <a:ext cx="0" cy="169862"/>
            </a:xfrm>
            <a:prstGeom prst="line">
              <a:avLst/>
            </a:prstGeom>
            <a:noFill/>
            <a:ln w="25400">
              <a:solidFill>
                <a:sysClr val="windowText" lastClr="000000"/>
              </a:solidFill>
              <a:round/>
              <a:headEnd/>
              <a:tailEnd type="stealth" w="lg" len="lg"/>
            </a:ln>
            <a:extLst>
              <a:ext uri="{909E8E84-426E-40DD-AFC4-6F175D3DCCD1}">
                <a14:hiddenFill xmlns:a14="http://schemas.microsoft.com/office/drawing/2010/main">
                  <a:no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21" name="Line 37">
              <a:extLst>
                <a:ext uri="{FF2B5EF4-FFF2-40B4-BE49-F238E27FC236}">
                  <a16:creationId xmlns:a16="http://schemas.microsoft.com/office/drawing/2014/main" id="{0306E629-868E-4276-9AA4-494B19ACD871}"/>
                </a:ext>
              </a:extLst>
            </p:cNvPr>
            <p:cNvSpPr>
              <a:spLocks noChangeShapeType="1"/>
            </p:cNvSpPr>
            <p:nvPr/>
          </p:nvSpPr>
          <p:spPr bwMode="auto">
            <a:xfrm flipH="1">
              <a:off x="2455863" y="4714890"/>
              <a:ext cx="369887" cy="182562"/>
            </a:xfrm>
            <a:prstGeom prst="line">
              <a:avLst/>
            </a:prstGeom>
            <a:noFill/>
            <a:ln w="25400">
              <a:solidFill>
                <a:sysClr val="windowText" lastClr="000000"/>
              </a:solidFill>
              <a:round/>
              <a:headEnd/>
              <a:tailEnd type="stealth" w="lg" len="lg"/>
            </a:ln>
            <a:extLst>
              <a:ext uri="{909E8E84-426E-40DD-AFC4-6F175D3DCCD1}">
                <a14:hiddenFill xmlns:a14="http://schemas.microsoft.com/office/drawing/2010/main">
                  <a:no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22" name="Line 38">
              <a:extLst>
                <a:ext uri="{FF2B5EF4-FFF2-40B4-BE49-F238E27FC236}">
                  <a16:creationId xmlns:a16="http://schemas.microsoft.com/office/drawing/2014/main" id="{9B079525-9762-45B6-8669-AB1BD3E95848}"/>
                </a:ext>
              </a:extLst>
            </p:cNvPr>
            <p:cNvSpPr>
              <a:spLocks noChangeShapeType="1"/>
            </p:cNvSpPr>
            <p:nvPr/>
          </p:nvSpPr>
          <p:spPr bwMode="auto">
            <a:xfrm>
              <a:off x="3211513" y="4714890"/>
              <a:ext cx="323850" cy="182562"/>
            </a:xfrm>
            <a:prstGeom prst="line">
              <a:avLst/>
            </a:prstGeom>
            <a:noFill/>
            <a:ln w="25400">
              <a:solidFill>
                <a:sysClr val="windowText" lastClr="000000"/>
              </a:solidFill>
              <a:round/>
              <a:headEnd/>
              <a:tailEnd type="stealth" w="lg" len="lg"/>
            </a:ln>
            <a:extLst>
              <a:ext uri="{909E8E84-426E-40DD-AFC4-6F175D3DCCD1}">
                <a14:hiddenFill xmlns:a14="http://schemas.microsoft.com/office/drawing/2010/main">
                  <a:no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23" name="Freeform 40">
              <a:extLst>
                <a:ext uri="{FF2B5EF4-FFF2-40B4-BE49-F238E27FC236}">
                  <a16:creationId xmlns:a16="http://schemas.microsoft.com/office/drawing/2014/main" id="{1963344E-55CD-43BA-BF74-B5A65B034488}"/>
                </a:ext>
              </a:extLst>
            </p:cNvPr>
            <p:cNvSpPr>
              <a:spLocks/>
            </p:cNvSpPr>
            <p:nvPr/>
          </p:nvSpPr>
          <p:spPr bwMode="auto">
            <a:xfrm rot="250047">
              <a:off x="1866074" y="2072425"/>
              <a:ext cx="387350" cy="1213906"/>
            </a:xfrm>
            <a:custGeom>
              <a:avLst/>
              <a:gdLst>
                <a:gd name="T0" fmla="*/ 2147483646 w 325"/>
                <a:gd name="T1" fmla="*/ 2147483646 h 983"/>
                <a:gd name="T2" fmla="*/ 2147483646 w 325"/>
                <a:gd name="T3" fmla="*/ 2147483646 h 983"/>
                <a:gd name="T4" fmla="*/ 2147483646 w 325"/>
                <a:gd name="T5" fmla="*/ 2147483646 h 983"/>
                <a:gd name="T6" fmla="*/ 2147483646 w 325"/>
                <a:gd name="T7" fmla="*/ 2147483646 h 983"/>
                <a:gd name="T8" fmla="*/ 2147483646 w 325"/>
                <a:gd name="T9" fmla="*/ 2147483646 h 983"/>
                <a:gd name="T10" fmla="*/ 0 60000 65536"/>
                <a:gd name="T11" fmla="*/ 0 60000 65536"/>
                <a:gd name="T12" fmla="*/ 0 60000 65536"/>
                <a:gd name="T13" fmla="*/ 0 60000 65536"/>
                <a:gd name="T14" fmla="*/ 0 60000 65536"/>
                <a:gd name="T15" fmla="*/ 0 w 325"/>
                <a:gd name="T16" fmla="*/ 0 h 983"/>
                <a:gd name="T17" fmla="*/ 325 w 325"/>
                <a:gd name="T18" fmla="*/ 983 h 983"/>
              </a:gdLst>
              <a:ahLst/>
              <a:cxnLst>
                <a:cxn ang="T10">
                  <a:pos x="T0" y="T1"/>
                </a:cxn>
                <a:cxn ang="T11">
                  <a:pos x="T2" y="T3"/>
                </a:cxn>
                <a:cxn ang="T12">
                  <a:pos x="T4" y="T5"/>
                </a:cxn>
                <a:cxn ang="T13">
                  <a:pos x="T6" y="T7"/>
                </a:cxn>
                <a:cxn ang="T14">
                  <a:pos x="T8" y="T9"/>
                </a:cxn>
              </a:cxnLst>
              <a:rect l="T15" t="T16" r="T17" b="T18"/>
              <a:pathLst>
                <a:path w="325" h="983">
                  <a:moveTo>
                    <a:pt x="325" y="847"/>
                  </a:moveTo>
                  <a:cubicBezTo>
                    <a:pt x="215" y="915"/>
                    <a:pt x="106" y="983"/>
                    <a:pt x="53" y="938"/>
                  </a:cubicBezTo>
                  <a:cubicBezTo>
                    <a:pt x="0" y="893"/>
                    <a:pt x="1" y="719"/>
                    <a:pt x="8" y="575"/>
                  </a:cubicBezTo>
                  <a:cubicBezTo>
                    <a:pt x="15" y="431"/>
                    <a:pt x="53" y="152"/>
                    <a:pt x="98" y="76"/>
                  </a:cubicBezTo>
                  <a:cubicBezTo>
                    <a:pt x="143" y="0"/>
                    <a:pt x="211" y="60"/>
                    <a:pt x="280" y="121"/>
                  </a:cubicBezTo>
                </a:path>
              </a:pathLst>
            </a:custGeom>
            <a:noFill/>
            <a:ln w="25400">
              <a:solidFill>
                <a:sysClr val="windowText" lastClr="000000"/>
              </a:solidFill>
              <a:round/>
              <a:headEnd/>
              <a:tailEnd type="stealth" w="lg" len="lg"/>
            </a:ln>
            <a:extLst>
              <a:ext uri="{909E8E84-426E-40DD-AFC4-6F175D3DCCD1}">
                <a14:hiddenFill xmlns:a14="http://schemas.microsoft.com/office/drawing/2010/main">
                  <a:solidFill>
                    <a:srgbClr val="FFFFFF"/>
                  </a:solid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24" name="Freeform 41">
              <a:extLst>
                <a:ext uri="{FF2B5EF4-FFF2-40B4-BE49-F238E27FC236}">
                  <a16:creationId xmlns:a16="http://schemas.microsoft.com/office/drawing/2014/main" id="{F1B8693B-2393-46D8-9494-48C7650691FC}"/>
                </a:ext>
              </a:extLst>
            </p:cNvPr>
            <p:cNvSpPr>
              <a:spLocks/>
            </p:cNvSpPr>
            <p:nvPr/>
          </p:nvSpPr>
          <p:spPr bwMode="auto">
            <a:xfrm rot="-156154">
              <a:off x="1989159" y="3212925"/>
              <a:ext cx="269875" cy="1193151"/>
            </a:xfrm>
            <a:custGeom>
              <a:avLst/>
              <a:gdLst>
                <a:gd name="T0" fmla="*/ 2147483646 w 227"/>
                <a:gd name="T1" fmla="*/ 2147483646 h 983"/>
                <a:gd name="T2" fmla="*/ 2147483646 w 227"/>
                <a:gd name="T3" fmla="*/ 2147483646 h 983"/>
                <a:gd name="T4" fmla="*/ 0 w 227"/>
                <a:gd name="T5" fmla="*/ 2147483646 h 983"/>
                <a:gd name="T6" fmla="*/ 2147483646 w 227"/>
                <a:gd name="T7" fmla="*/ 2147483646 h 983"/>
                <a:gd name="T8" fmla="*/ 2147483646 w 227"/>
                <a:gd name="T9" fmla="*/ 2147483646 h 983"/>
                <a:gd name="T10" fmla="*/ 0 60000 65536"/>
                <a:gd name="T11" fmla="*/ 0 60000 65536"/>
                <a:gd name="T12" fmla="*/ 0 60000 65536"/>
                <a:gd name="T13" fmla="*/ 0 60000 65536"/>
                <a:gd name="T14" fmla="*/ 0 60000 65536"/>
                <a:gd name="T15" fmla="*/ 0 w 227"/>
                <a:gd name="T16" fmla="*/ 0 h 983"/>
                <a:gd name="T17" fmla="*/ 227 w 227"/>
                <a:gd name="T18" fmla="*/ 983 h 983"/>
              </a:gdLst>
              <a:ahLst/>
              <a:cxnLst>
                <a:cxn ang="T10">
                  <a:pos x="T0" y="T1"/>
                </a:cxn>
                <a:cxn ang="T11">
                  <a:pos x="T2" y="T3"/>
                </a:cxn>
                <a:cxn ang="T12">
                  <a:pos x="T4" y="T5"/>
                </a:cxn>
                <a:cxn ang="T13">
                  <a:pos x="T6" y="T7"/>
                </a:cxn>
                <a:cxn ang="T14">
                  <a:pos x="T8" y="T9"/>
                </a:cxn>
              </a:cxnLst>
              <a:rect l="T15" t="T16" r="T17" b="T18"/>
              <a:pathLst>
                <a:path w="227" h="983">
                  <a:moveTo>
                    <a:pt x="182" y="885"/>
                  </a:moveTo>
                  <a:cubicBezTo>
                    <a:pt x="129" y="934"/>
                    <a:pt x="76" y="983"/>
                    <a:pt x="46" y="930"/>
                  </a:cubicBezTo>
                  <a:cubicBezTo>
                    <a:pt x="16" y="877"/>
                    <a:pt x="0" y="711"/>
                    <a:pt x="0" y="567"/>
                  </a:cubicBezTo>
                  <a:cubicBezTo>
                    <a:pt x="0" y="423"/>
                    <a:pt x="8" y="136"/>
                    <a:pt x="46" y="68"/>
                  </a:cubicBezTo>
                  <a:cubicBezTo>
                    <a:pt x="84" y="0"/>
                    <a:pt x="155" y="79"/>
                    <a:pt x="227" y="159"/>
                  </a:cubicBezTo>
                </a:path>
              </a:pathLst>
            </a:custGeom>
            <a:noFill/>
            <a:ln w="25400">
              <a:solidFill>
                <a:sysClr val="windowText" lastClr="000000"/>
              </a:solidFill>
              <a:round/>
              <a:headEnd/>
              <a:tailEnd type="stealth" w="lg" len="lg"/>
            </a:ln>
            <a:extLst>
              <a:ext uri="{909E8E84-426E-40DD-AFC4-6F175D3DCCD1}">
                <a14:hiddenFill xmlns:a14="http://schemas.microsoft.com/office/drawing/2010/main">
                  <a:solidFill>
                    <a:srgbClr val="FFFFFF"/>
                  </a:solid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25" name="Freeform 42">
              <a:extLst>
                <a:ext uri="{FF2B5EF4-FFF2-40B4-BE49-F238E27FC236}">
                  <a16:creationId xmlns:a16="http://schemas.microsoft.com/office/drawing/2014/main" id="{5EEA23BF-2104-4A51-A033-F72DF6B8D3B7}"/>
                </a:ext>
              </a:extLst>
            </p:cNvPr>
            <p:cNvSpPr>
              <a:spLocks/>
            </p:cNvSpPr>
            <p:nvPr/>
          </p:nvSpPr>
          <p:spPr bwMode="auto">
            <a:xfrm>
              <a:off x="1611297" y="1714494"/>
              <a:ext cx="746125" cy="3429024"/>
            </a:xfrm>
            <a:custGeom>
              <a:avLst/>
              <a:gdLst>
                <a:gd name="T0" fmla="*/ 2147483646 w 627"/>
                <a:gd name="T1" fmla="*/ 2147483646 h 3190"/>
                <a:gd name="T2" fmla="*/ 2147483646 w 627"/>
                <a:gd name="T3" fmla="*/ 2147483646 h 3190"/>
                <a:gd name="T4" fmla="*/ 2147483646 w 627"/>
                <a:gd name="T5" fmla="*/ 2147483646 h 3190"/>
                <a:gd name="T6" fmla="*/ 2147483646 w 627"/>
                <a:gd name="T7" fmla="*/ 2147483646 h 3190"/>
                <a:gd name="T8" fmla="*/ 2147483646 w 627"/>
                <a:gd name="T9" fmla="*/ 2147483646 h 3190"/>
                <a:gd name="T10" fmla="*/ 0 60000 65536"/>
                <a:gd name="T11" fmla="*/ 0 60000 65536"/>
                <a:gd name="T12" fmla="*/ 0 60000 65536"/>
                <a:gd name="T13" fmla="*/ 0 60000 65536"/>
                <a:gd name="T14" fmla="*/ 0 60000 65536"/>
                <a:gd name="T15" fmla="*/ 0 w 627"/>
                <a:gd name="T16" fmla="*/ 0 h 3190"/>
                <a:gd name="T17" fmla="*/ 627 w 627"/>
                <a:gd name="T18" fmla="*/ 3190 h 3190"/>
              </a:gdLst>
              <a:ahLst/>
              <a:cxnLst>
                <a:cxn ang="T10">
                  <a:pos x="T0" y="T1"/>
                </a:cxn>
                <a:cxn ang="T11">
                  <a:pos x="T2" y="T3"/>
                </a:cxn>
                <a:cxn ang="T12">
                  <a:pos x="T4" y="T5"/>
                </a:cxn>
                <a:cxn ang="T13">
                  <a:pos x="T6" y="T7"/>
                </a:cxn>
                <a:cxn ang="T14">
                  <a:pos x="T8" y="T9"/>
                </a:cxn>
              </a:cxnLst>
              <a:rect l="T15" t="T16" r="T17" b="T18"/>
              <a:pathLst>
                <a:path w="627" h="3190">
                  <a:moveTo>
                    <a:pt x="491" y="2994"/>
                  </a:moveTo>
                  <a:cubicBezTo>
                    <a:pt x="430" y="3092"/>
                    <a:pt x="369" y="3190"/>
                    <a:pt x="309" y="3130"/>
                  </a:cubicBezTo>
                  <a:cubicBezTo>
                    <a:pt x="249" y="3070"/>
                    <a:pt x="166" y="3092"/>
                    <a:pt x="128" y="2631"/>
                  </a:cubicBezTo>
                  <a:cubicBezTo>
                    <a:pt x="90" y="2170"/>
                    <a:pt x="0" y="726"/>
                    <a:pt x="83" y="363"/>
                  </a:cubicBezTo>
                  <a:cubicBezTo>
                    <a:pt x="166" y="0"/>
                    <a:pt x="396" y="227"/>
                    <a:pt x="627" y="454"/>
                  </a:cubicBezTo>
                </a:path>
              </a:pathLst>
            </a:custGeom>
            <a:noFill/>
            <a:ln w="25400">
              <a:solidFill>
                <a:sysClr val="windowText" lastClr="000000"/>
              </a:solidFill>
              <a:round/>
              <a:headEnd/>
              <a:tailEnd type="stealth" w="lg" len="lg"/>
            </a:ln>
            <a:extLst>
              <a:ext uri="{909E8E84-426E-40DD-AFC4-6F175D3DCCD1}">
                <a14:hiddenFill xmlns:a14="http://schemas.microsoft.com/office/drawing/2010/main">
                  <a:solidFill>
                    <a:srgbClr val="FFFFFF"/>
                  </a:solid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26" name="Rectangle 16">
              <a:extLst>
                <a:ext uri="{FF2B5EF4-FFF2-40B4-BE49-F238E27FC236}">
                  <a16:creationId xmlns:a16="http://schemas.microsoft.com/office/drawing/2014/main" id="{9079653B-038B-4E05-BEE0-B1E6A89BD5A3}"/>
                </a:ext>
              </a:extLst>
            </p:cNvPr>
            <p:cNvSpPr>
              <a:spLocks noChangeArrowheads="1"/>
            </p:cNvSpPr>
            <p:nvPr/>
          </p:nvSpPr>
          <p:spPr bwMode="auto">
            <a:xfrm>
              <a:off x="1857356" y="4746643"/>
              <a:ext cx="514350" cy="325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68580" tIns="34290" rIns="68580" bIns="34290"/>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marL="0" marR="0" lvl="0" indent="0" algn="just" defTabSz="914400" eaLnBrk="0" fontAlgn="base" latinLnBrk="0" hangingPunct="0">
                <a:lnSpc>
                  <a:spcPct val="100000"/>
                </a:lnSpc>
                <a:spcBef>
                  <a:spcPct val="0"/>
                </a:spcBef>
                <a:spcAft>
                  <a:spcPct val="0"/>
                </a:spcAft>
                <a:buClrTx/>
                <a:buSzTx/>
                <a:buFontTx/>
                <a:buNone/>
                <a:tabLst/>
                <a:defRPr/>
              </a:pPr>
              <a:r>
                <a:rPr kumimoji="0" lang="en-US" altLang="zh-CN" sz="1500" b="1" i="1"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B</a:t>
              </a:r>
              <a:r>
                <a:rPr kumimoji="0" lang="en-US" altLang="zh-CN" sz="1500" b="1" i="1" u="none" strike="noStrike" kern="0" cap="none" spc="0" normalizeH="0" baseline="-25000" noProof="0">
                  <a:ln>
                    <a:noFill/>
                  </a:ln>
                  <a:solidFill>
                    <a:srgbClr val="000000"/>
                  </a:solidFill>
                  <a:effectLst/>
                  <a:uLnTx/>
                  <a:uFillTx/>
                  <a:latin typeface="Times New Roman" panose="02020603050405020304" pitchFamily="18" charset="0"/>
                  <a:ea typeface="宋体" panose="02010600030101010101" pitchFamily="2" charset="-122"/>
                </a:rPr>
                <a:t>5</a:t>
              </a:r>
              <a:endParaRPr kumimoji="0" lang="en-US" altLang="zh-CN" sz="1500" b="1" i="1"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27" name="Rectangle 30">
              <a:extLst>
                <a:ext uri="{FF2B5EF4-FFF2-40B4-BE49-F238E27FC236}">
                  <a16:creationId xmlns:a16="http://schemas.microsoft.com/office/drawing/2014/main" id="{0C1417C8-E561-4437-BFD0-7F7460B8407B}"/>
                </a:ext>
              </a:extLst>
            </p:cNvPr>
            <p:cNvSpPr>
              <a:spLocks noChangeArrowheads="1"/>
            </p:cNvSpPr>
            <p:nvPr/>
          </p:nvSpPr>
          <p:spPr bwMode="auto">
            <a:xfrm>
              <a:off x="2212882" y="4429200"/>
              <a:ext cx="1725391" cy="285727"/>
            </a:xfrm>
            <a:prstGeom prst="rect">
              <a:avLst/>
            </a:prstGeom>
            <a:solidFill>
              <a:schemeClr val="bg1"/>
            </a:solidFill>
            <a:ln w="25400">
              <a:solidFill>
                <a:sysClr val="windowText" lastClr="000000"/>
              </a:solidFill>
              <a:miter lim="800000"/>
              <a:headEnd/>
              <a:tailEnd/>
            </a:ln>
            <a:effectLst>
              <a:outerShdw blurRad="50800" dist="50800" dir="2700000" algn="ctr" rotWithShape="0">
                <a:schemeClr val="tx1">
                  <a:alpha val="40000"/>
                </a:schemeClr>
              </a:outerShdw>
            </a:effectLst>
          </p:spPr>
          <p:txBody>
            <a:bodyPr lIns="90000" tIns="0" rIns="0" bIns="0"/>
            <a:lstStyle>
              <a:lvl1pPr>
                <a:defRPr b="1">
                  <a:solidFill>
                    <a:schemeClr val="tx1"/>
                  </a:solidFill>
                  <a:latin typeface="Tahoma" charset="0"/>
                  <a:ea typeface="宋体" charset="0"/>
                </a:defRPr>
              </a:lvl1pPr>
              <a:lvl2pPr marL="742950" indent="-285750">
                <a:defRPr b="1">
                  <a:solidFill>
                    <a:schemeClr val="tx1"/>
                  </a:solidFill>
                  <a:latin typeface="Tahoma" charset="0"/>
                  <a:ea typeface="宋体" charset="0"/>
                </a:defRPr>
              </a:lvl2pPr>
              <a:lvl3pPr marL="1143000" indent="-228600">
                <a:defRPr b="1">
                  <a:solidFill>
                    <a:schemeClr val="tx1"/>
                  </a:solidFill>
                  <a:latin typeface="Tahoma" charset="0"/>
                  <a:ea typeface="宋体" charset="0"/>
                </a:defRPr>
              </a:lvl3pPr>
              <a:lvl4pPr marL="1600200" indent="-228600">
                <a:defRPr b="1">
                  <a:solidFill>
                    <a:schemeClr val="tx1"/>
                  </a:solidFill>
                  <a:latin typeface="Tahoma" charset="0"/>
                  <a:ea typeface="宋体" charset="0"/>
                </a:defRPr>
              </a:lvl4pPr>
              <a:lvl5pPr marL="2057400" indent="-228600">
                <a:defRPr b="1">
                  <a:solidFill>
                    <a:schemeClr val="tx1"/>
                  </a:solidFill>
                  <a:latin typeface="Tahoma" charset="0"/>
                  <a:ea typeface="宋体" charset="0"/>
                </a:defRPr>
              </a:lvl5pPr>
              <a:lvl6pPr marL="2514600" indent="-228600" eaLnBrk="0" fontAlgn="base" hangingPunct="0">
                <a:spcBef>
                  <a:spcPct val="0"/>
                </a:spcBef>
                <a:spcAft>
                  <a:spcPct val="0"/>
                </a:spcAft>
                <a:defRPr b="1">
                  <a:solidFill>
                    <a:schemeClr val="tx1"/>
                  </a:solidFill>
                  <a:latin typeface="Tahoma" charset="0"/>
                  <a:ea typeface="宋体" charset="0"/>
                </a:defRPr>
              </a:lvl6pPr>
              <a:lvl7pPr marL="2971800" indent="-228600" eaLnBrk="0" fontAlgn="base" hangingPunct="0">
                <a:spcBef>
                  <a:spcPct val="0"/>
                </a:spcBef>
                <a:spcAft>
                  <a:spcPct val="0"/>
                </a:spcAft>
                <a:defRPr b="1">
                  <a:solidFill>
                    <a:schemeClr val="tx1"/>
                  </a:solidFill>
                  <a:latin typeface="Tahoma" charset="0"/>
                  <a:ea typeface="宋体" charset="0"/>
                </a:defRPr>
              </a:lvl7pPr>
              <a:lvl8pPr marL="3429000" indent="-228600" eaLnBrk="0" fontAlgn="base" hangingPunct="0">
                <a:spcBef>
                  <a:spcPct val="0"/>
                </a:spcBef>
                <a:spcAft>
                  <a:spcPct val="0"/>
                </a:spcAft>
                <a:defRPr b="1">
                  <a:solidFill>
                    <a:schemeClr val="tx1"/>
                  </a:solidFill>
                  <a:latin typeface="Tahoma" charset="0"/>
                  <a:ea typeface="宋体" charset="0"/>
                </a:defRPr>
              </a:lvl8pPr>
              <a:lvl9pPr marL="3886200" indent="-228600" eaLnBrk="0" fontAlgn="base" hangingPunct="0">
                <a:spcBef>
                  <a:spcPct val="0"/>
                </a:spcBef>
                <a:spcAft>
                  <a:spcPct val="0"/>
                </a:spcAft>
                <a:defRPr b="1">
                  <a:solidFill>
                    <a:schemeClr val="tx1"/>
                  </a:solidFill>
                  <a:latin typeface="Tahoma" charset="0"/>
                  <a:ea typeface="宋体" charset="0"/>
                </a:defRPr>
              </a:lvl9pPr>
            </a:lstStyle>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600" b="1" i="0" u="none" strike="noStrike" kern="0" cap="none" spc="0" normalizeH="0" baseline="0" noProof="0" dirty="0">
                  <a:ln>
                    <a:noFill/>
                  </a:ln>
                  <a:solidFill>
                    <a:srgbClr val="000000"/>
                  </a:solidFill>
                  <a:effectLst/>
                  <a:uLnTx/>
                  <a:uFillTx/>
                  <a:latin typeface="Times New Roman" charset="0"/>
                  <a:ea typeface="宋体" charset="0"/>
                </a:rPr>
                <a:t>if </a:t>
              </a:r>
              <a:r>
                <a:rPr kumimoji="0" lang="en-US" altLang="zh-CN" sz="1600" b="1" i="1" u="none" strike="noStrike" kern="0" cap="none" spc="0" normalizeH="0" baseline="0" noProof="0" dirty="0" err="1">
                  <a:ln>
                    <a:noFill/>
                  </a:ln>
                  <a:solidFill>
                    <a:srgbClr val="0000FF"/>
                  </a:solidFill>
                  <a:effectLst/>
                  <a:uLnTx/>
                  <a:uFillTx/>
                  <a:latin typeface="Times New Roman" charset="0"/>
                  <a:ea typeface="宋体" charset="0"/>
                </a:rPr>
                <a:t>i</a:t>
              </a:r>
              <a:r>
                <a:rPr kumimoji="0" lang="en-US" altLang="zh-CN" sz="1600" b="1" i="0" u="none" strike="noStrike" kern="0" cap="none" spc="0" normalizeH="0" baseline="0" noProof="0" dirty="0">
                  <a:ln>
                    <a:noFill/>
                  </a:ln>
                  <a:solidFill>
                    <a:srgbClr val="0000FF"/>
                  </a:solidFill>
                  <a:effectLst/>
                  <a:uLnTx/>
                  <a:uFillTx/>
                  <a:latin typeface="Times New Roman" charset="0"/>
                  <a:ea typeface="宋体" charset="0"/>
                </a:rPr>
                <a:t> &gt;= </a:t>
              </a:r>
              <a:r>
                <a:rPr kumimoji="0" lang="en-US" altLang="zh-CN" sz="1600" b="1" i="1" u="none" strike="noStrike" kern="0" cap="none" spc="0" normalizeH="0" baseline="0" noProof="0" dirty="0">
                  <a:ln>
                    <a:noFill/>
                  </a:ln>
                  <a:solidFill>
                    <a:srgbClr val="0000FF"/>
                  </a:solidFill>
                  <a:effectLst/>
                  <a:uLnTx/>
                  <a:uFillTx/>
                  <a:latin typeface="Times New Roman" charset="0"/>
                  <a:ea typeface="宋体" charset="0"/>
                </a:rPr>
                <a:t>j </a:t>
              </a:r>
              <a:r>
                <a:rPr kumimoji="0" lang="en-US" altLang="zh-CN" sz="1600" b="1" i="0" u="none" strike="noStrike" kern="0" cap="none" spc="0" normalizeH="0" baseline="0" noProof="0" dirty="0" err="1">
                  <a:ln>
                    <a:noFill/>
                  </a:ln>
                  <a:solidFill>
                    <a:srgbClr val="000000"/>
                  </a:solidFill>
                  <a:effectLst/>
                  <a:uLnTx/>
                  <a:uFillTx/>
                  <a:latin typeface="Times New Roman" charset="0"/>
                  <a:ea typeface="宋体" charset="0"/>
                </a:rPr>
                <a:t>goto</a:t>
              </a:r>
              <a:r>
                <a:rPr kumimoji="0" lang="en-US" altLang="zh-CN" sz="1600" b="1" i="0" u="none" strike="noStrike" kern="0" cap="none" spc="0" normalizeH="0" baseline="0" noProof="0" dirty="0">
                  <a:ln>
                    <a:noFill/>
                  </a:ln>
                  <a:solidFill>
                    <a:srgbClr val="000000"/>
                  </a:solidFill>
                  <a:effectLst/>
                  <a:uLnTx/>
                  <a:uFillTx/>
                  <a:latin typeface="Times New Roman" charset="0"/>
                  <a:ea typeface="宋体" charset="0"/>
                </a:rPr>
                <a:t> </a:t>
              </a:r>
              <a:r>
                <a:rPr kumimoji="0" lang="en-US" altLang="zh-CN" sz="1600" b="1" i="1" u="none" strike="noStrike" kern="0" cap="none" spc="0" normalizeH="0" baseline="0" noProof="0" dirty="0">
                  <a:ln>
                    <a:noFill/>
                  </a:ln>
                  <a:solidFill>
                    <a:srgbClr val="000000"/>
                  </a:solidFill>
                  <a:effectLst/>
                  <a:uLnTx/>
                  <a:uFillTx/>
                  <a:latin typeface="Times New Roman" charset="0"/>
                  <a:ea typeface="宋体" charset="0"/>
                </a:rPr>
                <a:t>B</a:t>
              </a:r>
              <a:r>
                <a:rPr kumimoji="0" lang="en-US" altLang="zh-CN" sz="1600" b="1" i="1" u="none" strike="noStrike" kern="0" cap="none" spc="0" normalizeH="0" baseline="-25000" noProof="0" dirty="0">
                  <a:ln>
                    <a:noFill/>
                  </a:ln>
                  <a:solidFill>
                    <a:srgbClr val="000000"/>
                  </a:solidFill>
                  <a:effectLst/>
                  <a:uLnTx/>
                  <a:uFillTx/>
                  <a:latin typeface="Times New Roman" charset="0"/>
                  <a:ea typeface="宋体" charset="0"/>
                </a:rPr>
                <a:t>6</a:t>
              </a:r>
            </a:p>
          </p:txBody>
        </p:sp>
      </p:grpSp>
    </p:spTree>
    <p:extLst>
      <p:ext uri="{BB962C8B-B14F-4D97-AF65-F5344CB8AC3E}">
        <p14:creationId xmlns:p14="http://schemas.microsoft.com/office/powerpoint/2010/main" val="1928527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0" fill="hold" nodeType="clickEffect">
                                  <p:stCondLst>
                                    <p:cond delay="0"/>
                                  </p:stCondLst>
                                  <p:childTnLst>
                                    <p:set>
                                      <p:cBhvr>
                                        <p:cTn id="13" dur="1" fill="hold">
                                          <p:stCondLst>
                                            <p:cond delay="0"/>
                                          </p:stCondLst>
                                        </p:cTn>
                                        <p:tgtEl>
                                          <p:spTgt spid="7"/>
                                        </p:tgtEl>
                                        <p:attrNameLst>
                                          <p:attrName>style.visibility</p:attrName>
                                        </p:attrNameLst>
                                      </p:cBhvr>
                                      <p:to>
                                        <p:strVal val="visible"/>
                                      </p:to>
                                    </p:set>
                                    <p:anim calcmode="lin" valueType="num">
                                      <p:cBhvr>
                                        <p:cTn id="14" dur="500" fill="hold"/>
                                        <p:tgtEl>
                                          <p:spTgt spid="7"/>
                                        </p:tgtEl>
                                        <p:attrNameLst>
                                          <p:attrName>ppt_w</p:attrName>
                                        </p:attrNameLst>
                                      </p:cBhvr>
                                      <p:tavLst>
                                        <p:tav tm="0">
                                          <p:val>
                                            <p:fltVal val="0"/>
                                          </p:val>
                                        </p:tav>
                                        <p:tav tm="100000">
                                          <p:val>
                                            <p:strVal val="#ppt_w"/>
                                          </p:val>
                                        </p:tav>
                                      </p:tavLst>
                                    </p:anim>
                                    <p:anim calcmode="lin" valueType="num">
                                      <p:cBhvr>
                                        <p:cTn id="15" dur="500" fill="hold"/>
                                        <p:tgtEl>
                                          <p:spTgt spid="7"/>
                                        </p:tgtEl>
                                        <p:attrNameLst>
                                          <p:attrName>ppt_h</p:attrName>
                                        </p:attrNameLst>
                                      </p:cBhvr>
                                      <p:tavLst>
                                        <p:tav tm="0">
                                          <p:val>
                                            <p:fltVal val="0"/>
                                          </p:val>
                                        </p:tav>
                                        <p:tav tm="100000">
                                          <p:val>
                                            <p:strVal val="#ppt_h"/>
                                          </p:val>
                                        </p:tav>
                                      </p:tavLst>
                                    </p:anim>
                                    <p:animEffect transition="in" filter="fade">
                                      <p:cBhvr>
                                        <p:cTn id="16" dur="5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xit" presetSubtype="32" fill="hold" grpId="1" nodeType="clickEffect">
                                  <p:stCondLst>
                                    <p:cond delay="0"/>
                                  </p:stCondLst>
                                  <p:childTnLst>
                                    <p:anim calcmode="lin" valueType="num">
                                      <p:cBhvr>
                                        <p:cTn id="20" dur="500"/>
                                        <p:tgtEl>
                                          <p:spTgt spid="5"/>
                                        </p:tgtEl>
                                        <p:attrNameLst>
                                          <p:attrName>ppt_w</p:attrName>
                                        </p:attrNameLst>
                                      </p:cBhvr>
                                      <p:tavLst>
                                        <p:tav tm="0">
                                          <p:val>
                                            <p:strVal val="ppt_w"/>
                                          </p:val>
                                        </p:tav>
                                        <p:tav tm="100000">
                                          <p:val>
                                            <p:fltVal val="0"/>
                                          </p:val>
                                        </p:tav>
                                      </p:tavLst>
                                    </p:anim>
                                    <p:anim calcmode="lin" valueType="num">
                                      <p:cBhvr>
                                        <p:cTn id="21" dur="500"/>
                                        <p:tgtEl>
                                          <p:spTgt spid="5"/>
                                        </p:tgtEl>
                                        <p:attrNameLst>
                                          <p:attrName>ppt_h</p:attrName>
                                        </p:attrNameLst>
                                      </p:cBhvr>
                                      <p:tavLst>
                                        <p:tav tm="0">
                                          <p:val>
                                            <p:strVal val="ppt_h"/>
                                          </p:val>
                                        </p:tav>
                                        <p:tav tm="100000">
                                          <p:val>
                                            <p:fltVal val="0"/>
                                          </p:val>
                                        </p:tav>
                                      </p:tavLst>
                                    </p:anim>
                                    <p:animEffect transition="out" filter="fade">
                                      <p:cBhvr>
                                        <p:cTn id="22" dur="500"/>
                                        <p:tgtEl>
                                          <p:spTgt spid="5"/>
                                        </p:tgtEl>
                                      </p:cBhvr>
                                    </p:animEffect>
                                    <p:set>
                                      <p:cBhvr>
                                        <p:cTn id="23"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A32D36-AEF7-4CB9-8E31-C8DE92FD3FBA}"/>
              </a:ext>
            </a:extLst>
          </p:cNvPr>
          <p:cNvSpPr>
            <a:spLocks noGrp="1"/>
          </p:cNvSpPr>
          <p:nvPr>
            <p:ph type="title"/>
          </p:nvPr>
        </p:nvSpPr>
        <p:spPr/>
        <p:txBody>
          <a:bodyPr/>
          <a:lstStyle/>
          <a:p>
            <a:r>
              <a:rPr lang="en-US" altLang="zh-CN" dirty="0"/>
              <a:t>10.2.3   </a:t>
            </a:r>
            <a:r>
              <a:rPr lang="zh-CN" altLang="en-US" dirty="0"/>
              <a:t>常用的优化方法</a:t>
            </a:r>
          </a:p>
        </p:txBody>
      </p:sp>
      <p:sp>
        <p:nvSpPr>
          <p:cNvPr id="3" name="内容占位符 2">
            <a:extLst>
              <a:ext uri="{FF2B5EF4-FFF2-40B4-BE49-F238E27FC236}">
                <a16:creationId xmlns:a16="http://schemas.microsoft.com/office/drawing/2014/main" id="{C3F92895-527A-4D4A-8C5B-3A474C42F935}"/>
              </a:ext>
            </a:extLst>
          </p:cNvPr>
          <p:cNvSpPr>
            <a:spLocks noGrp="1"/>
          </p:cNvSpPr>
          <p:nvPr>
            <p:ph idx="1"/>
          </p:nvPr>
        </p:nvSpPr>
        <p:spPr>
          <a:xfrm>
            <a:off x="487822" y="942764"/>
            <a:ext cx="10515599" cy="502109"/>
          </a:xfrm>
        </p:spPr>
        <p:txBody>
          <a:bodyPr>
            <a:normAutofit fontScale="85000" lnSpcReduction="20000"/>
          </a:bodyPr>
          <a:lstStyle/>
          <a:p>
            <a:r>
              <a:rPr lang="zh-CN" altLang="en-US" dirty="0"/>
              <a:t>删除归纳变量后：</a:t>
            </a:r>
          </a:p>
        </p:txBody>
      </p:sp>
      <p:grpSp>
        <p:nvGrpSpPr>
          <p:cNvPr id="6" name="组合 101">
            <a:extLst>
              <a:ext uri="{FF2B5EF4-FFF2-40B4-BE49-F238E27FC236}">
                <a16:creationId xmlns:a16="http://schemas.microsoft.com/office/drawing/2014/main" id="{B28C9074-694E-4E21-A8C2-66932EAFB4AB}"/>
              </a:ext>
            </a:extLst>
          </p:cNvPr>
          <p:cNvGrpSpPr>
            <a:grpSpLocks/>
          </p:cNvGrpSpPr>
          <p:nvPr/>
        </p:nvGrpSpPr>
        <p:grpSpPr bwMode="auto">
          <a:xfrm>
            <a:off x="5151857" y="2085172"/>
            <a:ext cx="3575050" cy="4429125"/>
            <a:chOff x="4371975" y="714362"/>
            <a:chExt cx="3575050" cy="4429157"/>
          </a:xfrm>
        </p:grpSpPr>
        <p:sp>
          <p:nvSpPr>
            <p:cNvPr id="7" name="Freeform 40">
              <a:extLst>
                <a:ext uri="{FF2B5EF4-FFF2-40B4-BE49-F238E27FC236}">
                  <a16:creationId xmlns:a16="http://schemas.microsoft.com/office/drawing/2014/main" id="{96F482BD-0CC9-4175-9AD3-102EAAD76FF3}"/>
                </a:ext>
              </a:extLst>
            </p:cNvPr>
            <p:cNvSpPr>
              <a:spLocks/>
            </p:cNvSpPr>
            <p:nvPr/>
          </p:nvSpPr>
          <p:spPr bwMode="auto">
            <a:xfrm>
              <a:off x="5284788" y="2152655"/>
              <a:ext cx="385762" cy="1133475"/>
            </a:xfrm>
            <a:custGeom>
              <a:avLst/>
              <a:gdLst>
                <a:gd name="T0" fmla="*/ 2147483646 w 325"/>
                <a:gd name="T1" fmla="*/ 2147483646 h 983"/>
                <a:gd name="T2" fmla="*/ 2147483646 w 325"/>
                <a:gd name="T3" fmla="*/ 2147483646 h 983"/>
                <a:gd name="T4" fmla="*/ 2147483646 w 325"/>
                <a:gd name="T5" fmla="*/ 2147483646 h 983"/>
                <a:gd name="T6" fmla="*/ 2147483646 w 325"/>
                <a:gd name="T7" fmla="*/ 2147483646 h 983"/>
                <a:gd name="T8" fmla="*/ 2147483646 w 325"/>
                <a:gd name="T9" fmla="*/ 2147483646 h 983"/>
                <a:gd name="T10" fmla="*/ 0 60000 65536"/>
                <a:gd name="T11" fmla="*/ 0 60000 65536"/>
                <a:gd name="T12" fmla="*/ 0 60000 65536"/>
                <a:gd name="T13" fmla="*/ 0 60000 65536"/>
                <a:gd name="T14" fmla="*/ 0 60000 65536"/>
                <a:gd name="T15" fmla="*/ 0 w 325"/>
                <a:gd name="T16" fmla="*/ 0 h 983"/>
                <a:gd name="T17" fmla="*/ 325 w 325"/>
                <a:gd name="T18" fmla="*/ 983 h 983"/>
              </a:gdLst>
              <a:ahLst/>
              <a:cxnLst>
                <a:cxn ang="T10">
                  <a:pos x="T0" y="T1"/>
                </a:cxn>
                <a:cxn ang="T11">
                  <a:pos x="T2" y="T3"/>
                </a:cxn>
                <a:cxn ang="T12">
                  <a:pos x="T4" y="T5"/>
                </a:cxn>
                <a:cxn ang="T13">
                  <a:pos x="T6" y="T7"/>
                </a:cxn>
                <a:cxn ang="T14">
                  <a:pos x="T8" y="T9"/>
                </a:cxn>
              </a:cxnLst>
              <a:rect l="T15" t="T16" r="T17" b="T18"/>
              <a:pathLst>
                <a:path w="325" h="983">
                  <a:moveTo>
                    <a:pt x="325" y="847"/>
                  </a:moveTo>
                  <a:cubicBezTo>
                    <a:pt x="215" y="915"/>
                    <a:pt x="106" y="983"/>
                    <a:pt x="53" y="938"/>
                  </a:cubicBezTo>
                  <a:cubicBezTo>
                    <a:pt x="0" y="893"/>
                    <a:pt x="1" y="719"/>
                    <a:pt x="8" y="575"/>
                  </a:cubicBezTo>
                  <a:cubicBezTo>
                    <a:pt x="15" y="431"/>
                    <a:pt x="53" y="152"/>
                    <a:pt x="98" y="76"/>
                  </a:cubicBezTo>
                  <a:cubicBezTo>
                    <a:pt x="143" y="0"/>
                    <a:pt x="211" y="60"/>
                    <a:pt x="280" y="121"/>
                  </a:cubicBezTo>
                </a:path>
              </a:pathLst>
            </a:custGeom>
            <a:noFill/>
            <a:ln w="25400">
              <a:solidFill>
                <a:sysClr val="windowText" lastClr="000000"/>
              </a:solidFill>
              <a:round/>
              <a:headEnd/>
              <a:tailEnd type="stealth" w="lg" len="lg"/>
            </a:ln>
            <a:extLst>
              <a:ext uri="{909E8E84-426E-40DD-AFC4-6F175D3DCCD1}">
                <a14:hiddenFill xmlns:a14="http://schemas.microsoft.com/office/drawing/2010/main">
                  <a:solidFill>
                    <a:srgbClr val="FFFFFF"/>
                  </a:solid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8" name="Line 29">
              <a:extLst>
                <a:ext uri="{FF2B5EF4-FFF2-40B4-BE49-F238E27FC236}">
                  <a16:creationId xmlns:a16="http://schemas.microsoft.com/office/drawing/2014/main" id="{F114564B-AFBB-49B3-9F39-7A8F1B526D9E}"/>
                </a:ext>
              </a:extLst>
            </p:cNvPr>
            <p:cNvSpPr>
              <a:spLocks noChangeShapeType="1"/>
            </p:cNvSpPr>
            <p:nvPr/>
          </p:nvSpPr>
          <p:spPr bwMode="auto">
            <a:xfrm>
              <a:off x="6426200" y="3143254"/>
              <a:ext cx="0" cy="271463"/>
            </a:xfrm>
            <a:prstGeom prst="line">
              <a:avLst/>
            </a:prstGeom>
            <a:noFill/>
            <a:ln w="25400">
              <a:solidFill>
                <a:sysClr val="windowText" lastClr="000000"/>
              </a:solidFill>
              <a:round/>
              <a:headEnd/>
              <a:tailEnd type="stealth" w="lg" len="lg"/>
            </a:ln>
            <a:extLst>
              <a:ext uri="{909E8E84-426E-40DD-AFC4-6F175D3DCCD1}">
                <a14:hiddenFill xmlns:a14="http://schemas.microsoft.com/office/drawing/2010/main">
                  <a:no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9" name="Rectangle 23">
              <a:extLst>
                <a:ext uri="{FF2B5EF4-FFF2-40B4-BE49-F238E27FC236}">
                  <a16:creationId xmlns:a16="http://schemas.microsoft.com/office/drawing/2014/main" id="{12465F11-C664-4C84-8372-D695FCEEB12D}"/>
                </a:ext>
              </a:extLst>
            </p:cNvPr>
            <p:cNvSpPr>
              <a:spLocks noChangeArrowheads="1"/>
            </p:cNvSpPr>
            <p:nvPr/>
          </p:nvSpPr>
          <p:spPr bwMode="auto">
            <a:xfrm>
              <a:off x="5580063" y="714362"/>
              <a:ext cx="1693862" cy="1285884"/>
            </a:xfrm>
            <a:prstGeom prst="rect">
              <a:avLst/>
            </a:prstGeom>
            <a:solidFill>
              <a:schemeClr val="bg1"/>
            </a:solidFill>
            <a:ln w="25400">
              <a:solidFill>
                <a:sysClr val="windowText" lastClr="000000"/>
              </a:solidFill>
              <a:miter lim="800000"/>
              <a:headEnd/>
              <a:tailEnd/>
            </a:ln>
            <a:effectLst>
              <a:outerShdw blurRad="50800" dist="50800" dir="2700000" algn="ctr" rotWithShape="0">
                <a:schemeClr val="tx1">
                  <a:alpha val="40000"/>
                </a:schemeClr>
              </a:outerShdw>
            </a:effectLst>
          </p:spPr>
          <p:txBody>
            <a:bodyPr tIns="36000" bIns="0"/>
            <a:lstStyle>
              <a:lvl1pPr>
                <a:defRPr b="1">
                  <a:solidFill>
                    <a:schemeClr val="tx1"/>
                  </a:solidFill>
                  <a:latin typeface="Tahoma" charset="0"/>
                  <a:ea typeface="宋体" charset="0"/>
                </a:defRPr>
              </a:lvl1pPr>
              <a:lvl2pPr marL="742950" indent="-285750">
                <a:defRPr b="1">
                  <a:solidFill>
                    <a:schemeClr val="tx1"/>
                  </a:solidFill>
                  <a:latin typeface="Tahoma" charset="0"/>
                  <a:ea typeface="宋体" charset="0"/>
                </a:defRPr>
              </a:lvl2pPr>
              <a:lvl3pPr marL="1143000" indent="-228600">
                <a:defRPr b="1">
                  <a:solidFill>
                    <a:schemeClr val="tx1"/>
                  </a:solidFill>
                  <a:latin typeface="Tahoma" charset="0"/>
                  <a:ea typeface="宋体" charset="0"/>
                </a:defRPr>
              </a:lvl3pPr>
              <a:lvl4pPr marL="1600200" indent="-228600">
                <a:defRPr b="1">
                  <a:solidFill>
                    <a:schemeClr val="tx1"/>
                  </a:solidFill>
                  <a:latin typeface="Tahoma" charset="0"/>
                  <a:ea typeface="宋体" charset="0"/>
                </a:defRPr>
              </a:lvl4pPr>
              <a:lvl5pPr marL="2057400" indent="-228600">
                <a:defRPr b="1">
                  <a:solidFill>
                    <a:schemeClr val="tx1"/>
                  </a:solidFill>
                  <a:latin typeface="Tahoma" charset="0"/>
                  <a:ea typeface="宋体" charset="0"/>
                </a:defRPr>
              </a:lvl5pPr>
              <a:lvl6pPr marL="2514600" indent="-228600" eaLnBrk="0" fontAlgn="base" hangingPunct="0">
                <a:spcBef>
                  <a:spcPct val="0"/>
                </a:spcBef>
                <a:spcAft>
                  <a:spcPct val="0"/>
                </a:spcAft>
                <a:defRPr b="1">
                  <a:solidFill>
                    <a:schemeClr val="tx1"/>
                  </a:solidFill>
                  <a:latin typeface="Tahoma" charset="0"/>
                  <a:ea typeface="宋体" charset="0"/>
                </a:defRPr>
              </a:lvl6pPr>
              <a:lvl7pPr marL="2971800" indent="-228600" eaLnBrk="0" fontAlgn="base" hangingPunct="0">
                <a:spcBef>
                  <a:spcPct val="0"/>
                </a:spcBef>
                <a:spcAft>
                  <a:spcPct val="0"/>
                </a:spcAft>
                <a:defRPr b="1">
                  <a:solidFill>
                    <a:schemeClr val="tx1"/>
                  </a:solidFill>
                  <a:latin typeface="Tahoma" charset="0"/>
                  <a:ea typeface="宋体" charset="0"/>
                </a:defRPr>
              </a:lvl7pPr>
              <a:lvl8pPr marL="3429000" indent="-228600" eaLnBrk="0" fontAlgn="base" hangingPunct="0">
                <a:spcBef>
                  <a:spcPct val="0"/>
                </a:spcBef>
                <a:spcAft>
                  <a:spcPct val="0"/>
                </a:spcAft>
                <a:defRPr b="1">
                  <a:solidFill>
                    <a:schemeClr val="tx1"/>
                  </a:solidFill>
                  <a:latin typeface="Tahoma" charset="0"/>
                  <a:ea typeface="宋体" charset="0"/>
                </a:defRPr>
              </a:lvl8pPr>
              <a:lvl9pPr marL="3886200" indent="-228600" eaLnBrk="0" fontAlgn="base" hangingPunct="0">
                <a:spcBef>
                  <a:spcPct val="0"/>
                </a:spcBef>
                <a:spcAft>
                  <a:spcPct val="0"/>
                </a:spcAft>
                <a:defRPr b="1">
                  <a:solidFill>
                    <a:schemeClr val="tx1"/>
                  </a:solidFill>
                  <a:latin typeface="Tahoma" charset="0"/>
                  <a:ea typeface="宋体" charset="0"/>
                </a:defRPr>
              </a:lvl9pPr>
            </a:lstStyle>
            <a:p>
              <a:pPr marL="0" marR="0" lvl="0" indent="0" algn="just" defTabSz="914400" eaLnBrk="0" fontAlgn="base" latinLnBrk="0" hangingPunct="0">
                <a:lnSpc>
                  <a:spcPts val="1600"/>
                </a:lnSpc>
                <a:spcBef>
                  <a:spcPct val="0"/>
                </a:spcBef>
                <a:spcAft>
                  <a:spcPct val="0"/>
                </a:spcAft>
                <a:buClrTx/>
                <a:buSzTx/>
                <a:buFontTx/>
                <a:buNone/>
                <a:tabLst/>
                <a:defRPr/>
              </a:pPr>
              <a:r>
                <a:rPr kumimoji="0" lang="en-US" altLang="zh-CN" sz="1600" b="1" i="1" u="none" strike="noStrike" kern="0" cap="none" spc="0" normalizeH="0" baseline="0" noProof="0">
                  <a:ln>
                    <a:noFill/>
                  </a:ln>
                  <a:solidFill>
                    <a:prstClr val="black"/>
                  </a:solidFill>
                  <a:effectLst/>
                  <a:uLnTx/>
                  <a:uFillTx/>
                  <a:latin typeface="Times New Roman" charset="0"/>
                  <a:ea typeface="宋体" charset="0"/>
                </a:rPr>
                <a:t>i</a:t>
              </a:r>
              <a:r>
                <a:rPr kumimoji="0" lang="en-US" altLang="zh-CN" sz="1600" b="1" i="1" u="none" strike="noStrike" kern="0" cap="none" spc="0" normalizeH="0" baseline="0" noProof="0" dirty="0">
                  <a:ln>
                    <a:noFill/>
                  </a:ln>
                  <a:solidFill>
                    <a:prstClr val="black"/>
                  </a:solidFill>
                  <a:effectLst/>
                  <a:uLnTx/>
                  <a:uFillTx/>
                  <a:latin typeface="Times New Roman" charset="0"/>
                  <a:ea typeface="宋体" charset="0"/>
                </a:rPr>
                <a:t> </a:t>
              </a:r>
              <a:r>
                <a:rPr kumimoji="0" lang="en-US" altLang="zh-CN" sz="1600" b="1" i="0" u="none" strike="noStrike" kern="0" cap="none" spc="0" normalizeH="0" baseline="0" noProof="0" dirty="0">
                  <a:ln>
                    <a:noFill/>
                  </a:ln>
                  <a:solidFill>
                    <a:prstClr val="black"/>
                  </a:solidFill>
                  <a:effectLst/>
                  <a:uLnTx/>
                  <a:uFillTx/>
                  <a:latin typeface="Times New Roman" charset="0"/>
                  <a:ea typeface="宋体" charset="0"/>
                </a:rPr>
                <a:t>=</a:t>
              </a:r>
              <a:r>
                <a:rPr kumimoji="0" lang="en-US" altLang="zh-CN" sz="1600" b="1" i="1" u="none" strike="noStrike" kern="0" cap="none" spc="0" normalizeH="0" baseline="0" noProof="0" dirty="0">
                  <a:ln>
                    <a:noFill/>
                  </a:ln>
                  <a:solidFill>
                    <a:prstClr val="black"/>
                  </a:solidFill>
                  <a:effectLst/>
                  <a:uLnTx/>
                  <a:uFillTx/>
                  <a:latin typeface="Times New Roman" charset="0"/>
                  <a:ea typeface="宋体" charset="0"/>
                </a:rPr>
                <a:t> m </a:t>
              </a:r>
              <a:r>
                <a:rPr kumimoji="0" lang="en-US" altLang="zh-CN" sz="1600" b="1" i="0" u="none" strike="noStrike" kern="0" cap="none" spc="0" normalizeH="0" baseline="0" noProof="0" dirty="0">
                  <a:ln>
                    <a:noFill/>
                  </a:ln>
                  <a:solidFill>
                    <a:prstClr val="black"/>
                  </a:solidFill>
                  <a:effectLst/>
                  <a:uLnTx/>
                  <a:uFillTx/>
                  <a:latin typeface="Times New Roman" charset="0"/>
                  <a:ea typeface="宋体" charset="0"/>
                  <a:sym typeface="Symbol" charset="2"/>
                </a:rPr>
                <a:t></a:t>
              </a:r>
              <a:r>
                <a:rPr kumimoji="0" lang="en-US" altLang="zh-CN" sz="1600" b="1" i="0" u="none" strike="noStrike" kern="0" cap="none" spc="0" normalizeH="0" baseline="0" noProof="0" dirty="0">
                  <a:ln>
                    <a:noFill/>
                  </a:ln>
                  <a:solidFill>
                    <a:prstClr val="black"/>
                  </a:solidFill>
                  <a:effectLst/>
                  <a:uLnTx/>
                  <a:uFillTx/>
                  <a:latin typeface="Times New Roman" charset="0"/>
                  <a:ea typeface="宋体" charset="0"/>
                </a:rPr>
                <a:t>1</a:t>
              </a:r>
            </a:p>
            <a:p>
              <a:pPr marL="0" marR="0" lvl="0" indent="0" algn="just" defTabSz="914400" eaLnBrk="0" fontAlgn="base" latinLnBrk="0" hangingPunct="0">
                <a:lnSpc>
                  <a:spcPts val="1600"/>
                </a:lnSpc>
                <a:spcBef>
                  <a:spcPct val="0"/>
                </a:spcBef>
                <a:spcAft>
                  <a:spcPct val="0"/>
                </a:spcAft>
                <a:buClrTx/>
                <a:buSzTx/>
                <a:buFontTx/>
                <a:buNone/>
                <a:tabLst/>
                <a:defRPr/>
              </a:pPr>
              <a:r>
                <a:rPr kumimoji="0" lang="en-US" altLang="zh-CN" sz="1600" b="1" i="1" u="none" strike="noStrike" kern="0" cap="none" spc="0" normalizeH="0" baseline="0" noProof="0" dirty="0">
                  <a:ln>
                    <a:noFill/>
                  </a:ln>
                  <a:solidFill>
                    <a:prstClr val="black"/>
                  </a:solidFill>
                  <a:effectLst/>
                  <a:uLnTx/>
                  <a:uFillTx/>
                  <a:latin typeface="Times New Roman" charset="0"/>
                  <a:ea typeface="宋体" charset="0"/>
                </a:rPr>
                <a:t>j</a:t>
              </a:r>
              <a:r>
                <a:rPr kumimoji="0" lang="en-US" altLang="zh-CN" sz="1600" b="1" i="0" u="none" strike="noStrike" kern="0" cap="none" spc="0" normalizeH="0" baseline="0" noProof="0" dirty="0">
                  <a:ln>
                    <a:noFill/>
                  </a:ln>
                  <a:solidFill>
                    <a:prstClr val="black"/>
                  </a:solidFill>
                  <a:effectLst/>
                  <a:uLnTx/>
                  <a:uFillTx/>
                  <a:latin typeface="Times New Roman" charset="0"/>
                  <a:ea typeface="宋体" charset="0"/>
                </a:rPr>
                <a:t> =</a:t>
              </a:r>
              <a:r>
                <a:rPr kumimoji="0" lang="en-US" altLang="zh-CN" sz="1600" b="1" i="1" u="none" strike="noStrike" kern="0" cap="none" spc="0" normalizeH="0" baseline="0" noProof="0" dirty="0">
                  <a:ln>
                    <a:noFill/>
                  </a:ln>
                  <a:solidFill>
                    <a:prstClr val="black"/>
                  </a:solidFill>
                  <a:effectLst/>
                  <a:uLnTx/>
                  <a:uFillTx/>
                  <a:latin typeface="Times New Roman" charset="0"/>
                  <a:ea typeface="宋体" charset="0"/>
                </a:rPr>
                <a:t> n</a:t>
              </a:r>
            </a:p>
            <a:p>
              <a:pPr marL="0" marR="0" lvl="0" indent="0" algn="just" defTabSz="914400" eaLnBrk="0" fontAlgn="base" latinLnBrk="0" hangingPunct="0">
                <a:lnSpc>
                  <a:spcPts val="1600"/>
                </a:lnSpc>
                <a:spcBef>
                  <a:spcPct val="0"/>
                </a:spcBef>
                <a:spcAft>
                  <a:spcPct val="0"/>
                </a:spcAft>
                <a:buClrTx/>
                <a:buSzTx/>
                <a:buFontTx/>
                <a:buNone/>
                <a:tabLst/>
                <a:defRPr/>
              </a:pPr>
              <a:r>
                <a:rPr kumimoji="0" lang="en-US" altLang="zh-CN" sz="1600" b="1" i="1" u="none" strike="noStrike" kern="0" cap="none" spc="0" normalizeH="0" baseline="0" noProof="0" dirty="0">
                  <a:ln>
                    <a:noFill/>
                  </a:ln>
                  <a:solidFill>
                    <a:prstClr val="black"/>
                  </a:solidFill>
                  <a:effectLst/>
                  <a:uLnTx/>
                  <a:uFillTx/>
                  <a:latin typeface="Times New Roman" charset="0"/>
                  <a:ea typeface="宋体" charset="0"/>
                </a:rPr>
                <a:t>t</a:t>
              </a:r>
              <a:r>
                <a:rPr kumimoji="0" lang="en-US" altLang="zh-CN" sz="1600" b="1" i="1" u="none" strike="noStrike" kern="0" cap="none" spc="0" normalizeH="0" baseline="-25000" noProof="0" dirty="0">
                  <a:ln>
                    <a:noFill/>
                  </a:ln>
                  <a:solidFill>
                    <a:prstClr val="black"/>
                  </a:solidFill>
                  <a:effectLst/>
                  <a:uLnTx/>
                  <a:uFillTx/>
                  <a:latin typeface="Times New Roman" charset="0"/>
                  <a:ea typeface="宋体" charset="0"/>
                </a:rPr>
                <a:t>1</a:t>
              </a:r>
              <a:r>
                <a:rPr kumimoji="0" lang="en-US" altLang="zh-CN" sz="1600" b="1" i="0" u="none" strike="noStrike" kern="0" cap="none" spc="0" normalizeH="0" baseline="0" noProof="0" dirty="0">
                  <a:ln>
                    <a:noFill/>
                  </a:ln>
                  <a:solidFill>
                    <a:prstClr val="black"/>
                  </a:solidFill>
                  <a:effectLst/>
                  <a:uLnTx/>
                  <a:uFillTx/>
                  <a:latin typeface="Times New Roman" charset="0"/>
                  <a:ea typeface="宋体" charset="0"/>
                </a:rPr>
                <a:t> = 4 * </a:t>
              </a:r>
              <a:r>
                <a:rPr kumimoji="0" lang="en-US" altLang="zh-CN" sz="1600" b="1" i="1" u="none" strike="noStrike" kern="0" cap="none" spc="0" normalizeH="0" baseline="0" noProof="0" dirty="0">
                  <a:ln>
                    <a:noFill/>
                  </a:ln>
                  <a:solidFill>
                    <a:prstClr val="black"/>
                  </a:solidFill>
                  <a:effectLst/>
                  <a:uLnTx/>
                  <a:uFillTx/>
                  <a:latin typeface="Times New Roman" charset="0"/>
                  <a:ea typeface="宋体" charset="0"/>
                </a:rPr>
                <a:t>n</a:t>
              </a:r>
            </a:p>
            <a:p>
              <a:pPr marL="0" marR="0" lvl="0" indent="0" algn="just" defTabSz="914400" eaLnBrk="0" fontAlgn="base" latinLnBrk="0" hangingPunct="0">
                <a:lnSpc>
                  <a:spcPts val="1600"/>
                </a:lnSpc>
                <a:spcBef>
                  <a:spcPct val="0"/>
                </a:spcBef>
                <a:spcAft>
                  <a:spcPct val="0"/>
                </a:spcAft>
                <a:buClrTx/>
                <a:buSzTx/>
                <a:buFontTx/>
                <a:buNone/>
                <a:tabLst/>
                <a:defRPr/>
              </a:pPr>
              <a:r>
                <a:rPr kumimoji="0" lang="en-US" altLang="zh-CN" sz="1600" b="1" i="1" u="none" strike="noStrike" kern="0" cap="none" spc="0" normalizeH="0" baseline="0" noProof="0" dirty="0">
                  <a:ln>
                    <a:noFill/>
                  </a:ln>
                  <a:solidFill>
                    <a:prstClr val="black"/>
                  </a:solidFill>
                  <a:effectLst/>
                  <a:uLnTx/>
                  <a:uFillTx/>
                  <a:latin typeface="Times New Roman" charset="0"/>
                  <a:ea typeface="宋体" charset="0"/>
                </a:rPr>
                <a:t>v</a:t>
              </a:r>
              <a:r>
                <a:rPr kumimoji="0" lang="en-US" altLang="zh-CN" sz="1600" b="1" i="0" u="none" strike="noStrike" kern="0" cap="none" spc="0" normalizeH="0" baseline="0" noProof="0" dirty="0">
                  <a:ln>
                    <a:noFill/>
                  </a:ln>
                  <a:solidFill>
                    <a:prstClr val="black"/>
                  </a:solidFill>
                  <a:effectLst/>
                  <a:uLnTx/>
                  <a:uFillTx/>
                  <a:latin typeface="Times New Roman" charset="0"/>
                  <a:ea typeface="宋体" charset="0"/>
                </a:rPr>
                <a:t> = </a:t>
              </a:r>
              <a:r>
                <a:rPr kumimoji="0" lang="en-US" altLang="zh-CN" sz="1600" b="1" i="1" u="none" strike="noStrike" kern="0" cap="none" spc="0" normalizeH="0" baseline="0" noProof="0" dirty="0">
                  <a:ln>
                    <a:noFill/>
                  </a:ln>
                  <a:solidFill>
                    <a:prstClr val="black"/>
                  </a:solidFill>
                  <a:effectLst/>
                  <a:uLnTx/>
                  <a:uFillTx/>
                  <a:latin typeface="Times New Roman" charset="0"/>
                  <a:ea typeface="宋体" charset="0"/>
                </a:rPr>
                <a:t>a</a:t>
              </a:r>
              <a:r>
                <a:rPr kumimoji="0" lang="en-US" altLang="zh-CN" sz="1600" b="1" i="0" u="none" strike="noStrike" kern="0" cap="none" spc="0" normalizeH="0" baseline="0" noProof="0" dirty="0">
                  <a:ln>
                    <a:noFill/>
                  </a:ln>
                  <a:solidFill>
                    <a:prstClr val="black"/>
                  </a:solidFill>
                  <a:effectLst/>
                  <a:uLnTx/>
                  <a:uFillTx/>
                  <a:latin typeface="Times New Roman" charset="0"/>
                  <a:ea typeface="宋体" charset="0"/>
                </a:rPr>
                <a:t>[</a:t>
              </a:r>
              <a:r>
                <a:rPr kumimoji="0" lang="en-US" altLang="zh-CN" sz="1600" b="1" i="1" u="none" strike="noStrike" kern="0" cap="none" spc="0" normalizeH="0" baseline="0" noProof="0" dirty="0">
                  <a:ln>
                    <a:noFill/>
                  </a:ln>
                  <a:solidFill>
                    <a:prstClr val="black"/>
                  </a:solidFill>
                  <a:effectLst/>
                  <a:uLnTx/>
                  <a:uFillTx/>
                  <a:latin typeface="Times New Roman" charset="0"/>
                  <a:ea typeface="宋体" charset="0"/>
                </a:rPr>
                <a:t>t</a:t>
              </a:r>
              <a:r>
                <a:rPr kumimoji="0" lang="en-US" altLang="zh-CN" sz="1600" b="1" i="1" u="none" strike="noStrike" kern="0" cap="none" spc="0" normalizeH="0" baseline="-25000" noProof="0" dirty="0">
                  <a:ln>
                    <a:noFill/>
                  </a:ln>
                  <a:solidFill>
                    <a:prstClr val="black"/>
                  </a:solidFill>
                  <a:effectLst/>
                  <a:uLnTx/>
                  <a:uFillTx/>
                  <a:latin typeface="Times New Roman" charset="0"/>
                  <a:ea typeface="宋体" charset="0"/>
                </a:rPr>
                <a:t>1</a:t>
              </a:r>
              <a:r>
                <a:rPr kumimoji="0" lang="en-US" altLang="zh-CN" sz="1600" b="1" i="0" u="none" strike="noStrike" kern="0" cap="none" spc="0" normalizeH="0" baseline="0" noProof="0" dirty="0">
                  <a:ln>
                    <a:noFill/>
                  </a:ln>
                  <a:solidFill>
                    <a:prstClr val="black"/>
                  </a:solidFill>
                  <a:effectLst/>
                  <a:uLnTx/>
                  <a:uFillTx/>
                  <a:latin typeface="Times New Roman" charset="0"/>
                  <a:ea typeface="宋体" charset="0"/>
                </a:rPr>
                <a:t>]</a:t>
              </a:r>
            </a:p>
            <a:p>
              <a:pPr marL="0" marR="0" lvl="0" indent="0" algn="just" defTabSz="914400" eaLnBrk="0" fontAlgn="base" latinLnBrk="0" hangingPunct="0">
                <a:lnSpc>
                  <a:spcPts val="1600"/>
                </a:lnSpc>
                <a:spcBef>
                  <a:spcPct val="0"/>
                </a:spcBef>
                <a:spcAft>
                  <a:spcPct val="0"/>
                </a:spcAft>
                <a:buClrTx/>
                <a:buSzTx/>
                <a:buFontTx/>
                <a:buNone/>
                <a:tabLst/>
                <a:defRPr/>
              </a:pPr>
              <a:r>
                <a:rPr kumimoji="0" lang="en-US" altLang="zh-CN" sz="1600" b="1" i="1" u="none" strike="noStrike" kern="0" cap="none" spc="0" normalizeH="0" baseline="0" noProof="0" dirty="0">
                  <a:ln>
                    <a:noFill/>
                  </a:ln>
                  <a:solidFill>
                    <a:prstClr val="black"/>
                  </a:solidFill>
                  <a:effectLst/>
                  <a:uLnTx/>
                  <a:uFillTx/>
                  <a:latin typeface="Times New Roman" charset="0"/>
                  <a:ea typeface="宋体" charset="0"/>
                </a:rPr>
                <a:t>t</a:t>
              </a:r>
              <a:r>
                <a:rPr kumimoji="0" lang="en-US" altLang="zh-CN" sz="1600" b="1" i="1" u="none" strike="noStrike" kern="0" cap="none" spc="0" normalizeH="0" baseline="-25000" noProof="0" dirty="0">
                  <a:ln>
                    <a:noFill/>
                  </a:ln>
                  <a:solidFill>
                    <a:prstClr val="black"/>
                  </a:solidFill>
                  <a:effectLst/>
                  <a:uLnTx/>
                  <a:uFillTx/>
                  <a:latin typeface="Times New Roman" charset="0"/>
                  <a:ea typeface="宋体" charset="0"/>
                </a:rPr>
                <a:t>2</a:t>
              </a:r>
              <a:r>
                <a:rPr kumimoji="0" lang="en-US" altLang="zh-CN" sz="1600" b="1" i="0" u="none" strike="noStrike" kern="0" cap="none" spc="0" normalizeH="0" baseline="0" noProof="0" dirty="0">
                  <a:ln>
                    <a:noFill/>
                  </a:ln>
                  <a:solidFill>
                    <a:prstClr val="black"/>
                  </a:solidFill>
                  <a:effectLst/>
                  <a:uLnTx/>
                  <a:uFillTx/>
                  <a:latin typeface="Times New Roman" charset="0"/>
                  <a:ea typeface="宋体" charset="0"/>
                </a:rPr>
                <a:t> = 4 * </a:t>
              </a:r>
              <a:r>
                <a:rPr kumimoji="0" lang="en-US" altLang="zh-CN" sz="1600" b="1" i="1" u="none" strike="noStrike" kern="0" cap="none" spc="0" normalizeH="0" baseline="0" noProof="0">
                  <a:ln>
                    <a:noFill/>
                  </a:ln>
                  <a:solidFill>
                    <a:prstClr val="black"/>
                  </a:solidFill>
                  <a:effectLst/>
                  <a:uLnTx/>
                  <a:uFillTx/>
                  <a:latin typeface="Times New Roman" charset="0"/>
                  <a:ea typeface="宋体" charset="0"/>
                </a:rPr>
                <a:t>i</a:t>
              </a:r>
              <a:endParaRPr kumimoji="0" lang="en-US" altLang="zh-CN" sz="1600" b="1" i="1" u="none" strike="noStrike" kern="0" cap="none" spc="0" normalizeH="0" baseline="0" noProof="0" dirty="0">
                <a:ln>
                  <a:noFill/>
                </a:ln>
                <a:solidFill>
                  <a:prstClr val="black"/>
                </a:solidFill>
                <a:effectLst/>
                <a:uLnTx/>
                <a:uFillTx/>
                <a:latin typeface="Times New Roman" charset="0"/>
                <a:ea typeface="宋体" charset="0"/>
              </a:endParaRPr>
            </a:p>
            <a:p>
              <a:pPr marL="0" marR="0" lvl="0" indent="0" algn="just" defTabSz="914400" eaLnBrk="0" fontAlgn="base" latinLnBrk="0" hangingPunct="0">
                <a:lnSpc>
                  <a:spcPts val="1600"/>
                </a:lnSpc>
                <a:spcBef>
                  <a:spcPct val="0"/>
                </a:spcBef>
                <a:spcAft>
                  <a:spcPct val="0"/>
                </a:spcAft>
                <a:buClrTx/>
                <a:buSzTx/>
                <a:buFontTx/>
                <a:buNone/>
                <a:tabLst/>
                <a:defRPr/>
              </a:pPr>
              <a:r>
                <a:rPr kumimoji="0" lang="en-US" altLang="zh-CN" sz="1600" b="1" i="1" u="none" strike="noStrike" kern="0" cap="none" spc="0" normalizeH="0" baseline="0" noProof="0" dirty="0">
                  <a:ln>
                    <a:noFill/>
                  </a:ln>
                  <a:solidFill>
                    <a:prstClr val="black"/>
                  </a:solidFill>
                  <a:effectLst/>
                  <a:uLnTx/>
                  <a:uFillTx/>
                  <a:latin typeface="Times New Roman" charset="0"/>
                  <a:ea typeface="宋体" charset="0"/>
                </a:rPr>
                <a:t>t</a:t>
              </a:r>
              <a:r>
                <a:rPr kumimoji="0" lang="en-US" altLang="zh-CN" sz="1600" b="1" i="1" u="none" strike="noStrike" kern="0" cap="none" spc="0" normalizeH="0" baseline="-25000" noProof="0" dirty="0">
                  <a:ln>
                    <a:noFill/>
                  </a:ln>
                  <a:solidFill>
                    <a:prstClr val="black"/>
                  </a:solidFill>
                  <a:effectLst/>
                  <a:uLnTx/>
                  <a:uFillTx/>
                  <a:latin typeface="Times New Roman" charset="0"/>
                  <a:ea typeface="宋体" charset="0"/>
                </a:rPr>
                <a:t>4</a:t>
              </a:r>
              <a:r>
                <a:rPr kumimoji="0" lang="en-US" altLang="zh-CN" sz="1600" b="1" i="1" u="none" strike="noStrike" kern="0" cap="none" spc="0" normalizeH="0" baseline="0" noProof="0" dirty="0">
                  <a:ln>
                    <a:noFill/>
                  </a:ln>
                  <a:solidFill>
                    <a:prstClr val="black"/>
                  </a:solidFill>
                  <a:effectLst/>
                  <a:uLnTx/>
                  <a:uFillTx/>
                  <a:latin typeface="Times New Roman" charset="0"/>
                  <a:ea typeface="宋体" charset="0"/>
                </a:rPr>
                <a:t> </a:t>
              </a:r>
              <a:r>
                <a:rPr kumimoji="0" lang="en-US" altLang="zh-CN" sz="1600" b="1" i="0" u="none" strike="noStrike" kern="0" cap="none" spc="0" normalizeH="0" baseline="0" noProof="0" dirty="0">
                  <a:ln>
                    <a:noFill/>
                  </a:ln>
                  <a:solidFill>
                    <a:prstClr val="black"/>
                  </a:solidFill>
                  <a:effectLst/>
                  <a:uLnTx/>
                  <a:uFillTx/>
                  <a:latin typeface="Times New Roman" charset="0"/>
                  <a:ea typeface="宋体" charset="0"/>
                </a:rPr>
                <a:t>= 4 *</a:t>
              </a:r>
              <a:r>
                <a:rPr kumimoji="0" lang="en-US" altLang="zh-CN" sz="1600" b="1" i="1" u="none" strike="noStrike" kern="0" cap="none" spc="0" normalizeH="0" baseline="0" noProof="0" dirty="0">
                  <a:ln>
                    <a:noFill/>
                  </a:ln>
                  <a:solidFill>
                    <a:prstClr val="black"/>
                  </a:solidFill>
                  <a:effectLst/>
                  <a:uLnTx/>
                  <a:uFillTx/>
                  <a:latin typeface="Times New Roman" charset="0"/>
                  <a:ea typeface="宋体" charset="0"/>
                </a:rPr>
                <a:t> j</a:t>
              </a:r>
            </a:p>
          </p:txBody>
        </p:sp>
        <p:sp>
          <p:nvSpPr>
            <p:cNvPr id="10" name="Rectangle 24">
              <a:extLst>
                <a:ext uri="{FF2B5EF4-FFF2-40B4-BE49-F238E27FC236}">
                  <a16:creationId xmlns:a16="http://schemas.microsoft.com/office/drawing/2014/main" id="{92B724DA-2ECC-4C30-9E53-4B21B1E82867}"/>
                </a:ext>
              </a:extLst>
            </p:cNvPr>
            <p:cNvSpPr>
              <a:spLocks noChangeArrowheads="1"/>
            </p:cNvSpPr>
            <p:nvPr/>
          </p:nvSpPr>
          <p:spPr bwMode="auto">
            <a:xfrm>
              <a:off x="5572125" y="2285998"/>
              <a:ext cx="1712913" cy="912820"/>
            </a:xfrm>
            <a:prstGeom prst="rect">
              <a:avLst/>
            </a:prstGeom>
            <a:solidFill>
              <a:schemeClr val="bg1"/>
            </a:solidFill>
            <a:ln w="25400">
              <a:solidFill>
                <a:sysClr val="windowText" lastClr="000000"/>
              </a:solidFill>
              <a:miter lim="800000"/>
              <a:headEnd/>
              <a:tailEnd/>
            </a:ln>
            <a:effectLst>
              <a:outerShdw blurRad="50800" dist="50800" dir="2700000" algn="ctr" rotWithShape="0">
                <a:schemeClr val="tx1">
                  <a:alpha val="40000"/>
                </a:schemeClr>
              </a:outerShdw>
            </a:effectLst>
          </p:spPr>
          <p:txBody>
            <a:bodyPr tIns="72000" bIns="0"/>
            <a:lstStyle>
              <a:lvl1pPr>
                <a:defRPr b="1">
                  <a:solidFill>
                    <a:schemeClr val="tx1"/>
                  </a:solidFill>
                  <a:latin typeface="Tahoma" charset="0"/>
                  <a:ea typeface="宋体" charset="0"/>
                </a:defRPr>
              </a:lvl1pPr>
              <a:lvl2pPr marL="742950" indent="-285750">
                <a:defRPr b="1">
                  <a:solidFill>
                    <a:schemeClr val="tx1"/>
                  </a:solidFill>
                  <a:latin typeface="Tahoma" charset="0"/>
                  <a:ea typeface="宋体" charset="0"/>
                </a:defRPr>
              </a:lvl2pPr>
              <a:lvl3pPr marL="1143000" indent="-228600">
                <a:defRPr b="1">
                  <a:solidFill>
                    <a:schemeClr val="tx1"/>
                  </a:solidFill>
                  <a:latin typeface="Tahoma" charset="0"/>
                  <a:ea typeface="宋体" charset="0"/>
                </a:defRPr>
              </a:lvl3pPr>
              <a:lvl4pPr marL="1600200" indent="-228600">
                <a:defRPr b="1">
                  <a:solidFill>
                    <a:schemeClr val="tx1"/>
                  </a:solidFill>
                  <a:latin typeface="Tahoma" charset="0"/>
                  <a:ea typeface="宋体" charset="0"/>
                </a:defRPr>
              </a:lvl4pPr>
              <a:lvl5pPr marL="2057400" indent="-228600">
                <a:defRPr b="1">
                  <a:solidFill>
                    <a:schemeClr val="tx1"/>
                  </a:solidFill>
                  <a:latin typeface="Tahoma" charset="0"/>
                  <a:ea typeface="宋体" charset="0"/>
                </a:defRPr>
              </a:lvl5pPr>
              <a:lvl6pPr marL="2514600" indent="-228600" eaLnBrk="0" fontAlgn="base" hangingPunct="0">
                <a:spcBef>
                  <a:spcPct val="0"/>
                </a:spcBef>
                <a:spcAft>
                  <a:spcPct val="0"/>
                </a:spcAft>
                <a:defRPr b="1">
                  <a:solidFill>
                    <a:schemeClr val="tx1"/>
                  </a:solidFill>
                  <a:latin typeface="Tahoma" charset="0"/>
                  <a:ea typeface="宋体" charset="0"/>
                </a:defRPr>
              </a:lvl6pPr>
              <a:lvl7pPr marL="2971800" indent="-228600" eaLnBrk="0" fontAlgn="base" hangingPunct="0">
                <a:spcBef>
                  <a:spcPct val="0"/>
                </a:spcBef>
                <a:spcAft>
                  <a:spcPct val="0"/>
                </a:spcAft>
                <a:defRPr b="1">
                  <a:solidFill>
                    <a:schemeClr val="tx1"/>
                  </a:solidFill>
                  <a:latin typeface="Tahoma" charset="0"/>
                  <a:ea typeface="宋体" charset="0"/>
                </a:defRPr>
              </a:lvl7pPr>
              <a:lvl8pPr marL="3429000" indent="-228600" eaLnBrk="0" fontAlgn="base" hangingPunct="0">
                <a:spcBef>
                  <a:spcPct val="0"/>
                </a:spcBef>
                <a:spcAft>
                  <a:spcPct val="0"/>
                </a:spcAft>
                <a:defRPr b="1">
                  <a:solidFill>
                    <a:schemeClr val="tx1"/>
                  </a:solidFill>
                  <a:latin typeface="Tahoma" charset="0"/>
                  <a:ea typeface="宋体" charset="0"/>
                </a:defRPr>
              </a:lvl8pPr>
              <a:lvl9pPr marL="3886200" indent="-228600" eaLnBrk="0" fontAlgn="base" hangingPunct="0">
                <a:spcBef>
                  <a:spcPct val="0"/>
                </a:spcBef>
                <a:spcAft>
                  <a:spcPct val="0"/>
                </a:spcAft>
                <a:defRPr b="1">
                  <a:solidFill>
                    <a:schemeClr val="tx1"/>
                  </a:solidFill>
                  <a:latin typeface="Tahoma" charset="0"/>
                  <a:ea typeface="宋体" charset="0"/>
                </a:defRPr>
              </a:lvl9pPr>
            </a:lstStyle>
            <a:p>
              <a:pPr marL="0" marR="0" lvl="0" indent="0" algn="just" defTabSz="914400" eaLnBrk="0" fontAlgn="base" latinLnBrk="0" hangingPunct="0">
                <a:lnSpc>
                  <a:spcPts val="1600"/>
                </a:lnSpc>
                <a:spcBef>
                  <a:spcPct val="0"/>
                </a:spcBef>
                <a:spcAft>
                  <a:spcPct val="0"/>
                </a:spcAft>
                <a:buClrTx/>
                <a:buSzTx/>
                <a:buFontTx/>
                <a:buNone/>
                <a:tabLst/>
                <a:defRPr/>
              </a:pPr>
              <a:endParaRPr kumimoji="0" lang="en-US" altLang="zh-CN" sz="1600" b="1" i="0" u="none" strike="noStrike" kern="0" cap="none" spc="0" normalizeH="0" baseline="0" noProof="0" dirty="0">
                <a:ln>
                  <a:noFill/>
                </a:ln>
                <a:solidFill>
                  <a:srgbClr val="0000FF"/>
                </a:solidFill>
                <a:effectLst/>
                <a:uLnTx/>
                <a:uFillTx/>
                <a:latin typeface="Times New Roman" charset="0"/>
                <a:ea typeface="宋体" charset="0"/>
              </a:endParaRPr>
            </a:p>
            <a:p>
              <a:pPr marL="0" marR="0" lvl="0" indent="0" algn="just" defTabSz="914400" eaLnBrk="0" fontAlgn="base" latinLnBrk="0" hangingPunct="0">
                <a:lnSpc>
                  <a:spcPts val="1600"/>
                </a:lnSpc>
                <a:spcBef>
                  <a:spcPct val="0"/>
                </a:spcBef>
                <a:spcAft>
                  <a:spcPct val="0"/>
                </a:spcAft>
                <a:buClrTx/>
                <a:buSzTx/>
                <a:buFontTx/>
                <a:buNone/>
                <a:tabLst/>
                <a:defRPr/>
              </a:pPr>
              <a:r>
                <a:rPr kumimoji="0" lang="en-US" altLang="zh-CN" sz="1600" b="1" i="1" u="none" strike="noStrike" kern="0" cap="none" spc="0" normalizeH="0" baseline="0" noProof="0" dirty="0">
                  <a:ln>
                    <a:noFill/>
                  </a:ln>
                  <a:solidFill>
                    <a:prstClr val="black"/>
                  </a:solidFill>
                  <a:effectLst/>
                  <a:uLnTx/>
                  <a:uFillTx/>
                  <a:latin typeface="Times New Roman" charset="0"/>
                  <a:ea typeface="宋体" charset="0"/>
                </a:rPr>
                <a:t>t</a:t>
              </a:r>
              <a:r>
                <a:rPr kumimoji="0" lang="en-US" altLang="zh-CN" sz="1600" b="1" i="1" u="none" strike="noStrike" kern="0" cap="none" spc="0" normalizeH="0" baseline="-25000" noProof="0" dirty="0">
                  <a:ln>
                    <a:noFill/>
                  </a:ln>
                  <a:solidFill>
                    <a:prstClr val="black"/>
                  </a:solidFill>
                  <a:effectLst/>
                  <a:uLnTx/>
                  <a:uFillTx/>
                  <a:latin typeface="Times New Roman" charset="0"/>
                  <a:ea typeface="宋体" charset="0"/>
                </a:rPr>
                <a:t>2</a:t>
              </a:r>
              <a:r>
                <a:rPr kumimoji="0" lang="en-US" altLang="zh-CN" sz="1600" b="1" i="0" u="none" strike="noStrike" kern="0" cap="none" spc="0" normalizeH="0" baseline="0" noProof="0" dirty="0">
                  <a:ln>
                    <a:noFill/>
                  </a:ln>
                  <a:solidFill>
                    <a:prstClr val="black"/>
                  </a:solidFill>
                  <a:effectLst/>
                  <a:uLnTx/>
                  <a:uFillTx/>
                  <a:latin typeface="Times New Roman" charset="0"/>
                  <a:ea typeface="宋体" charset="0"/>
                </a:rPr>
                <a:t> = </a:t>
              </a:r>
              <a:r>
                <a:rPr kumimoji="0" lang="en-US" altLang="zh-CN" sz="1600" b="1" i="1" u="none" strike="noStrike" kern="0" cap="none" spc="0" normalizeH="0" baseline="0" noProof="0" dirty="0">
                  <a:ln>
                    <a:noFill/>
                  </a:ln>
                  <a:solidFill>
                    <a:prstClr val="black"/>
                  </a:solidFill>
                  <a:effectLst/>
                  <a:uLnTx/>
                  <a:uFillTx/>
                  <a:latin typeface="Times New Roman" charset="0"/>
                  <a:ea typeface="宋体" charset="0"/>
                </a:rPr>
                <a:t>t</a:t>
              </a:r>
              <a:r>
                <a:rPr kumimoji="0" lang="en-US" altLang="zh-CN" sz="1600" b="1" i="1" u="none" strike="noStrike" kern="0" cap="none" spc="0" normalizeH="0" baseline="-25000" noProof="0" dirty="0">
                  <a:ln>
                    <a:noFill/>
                  </a:ln>
                  <a:solidFill>
                    <a:prstClr val="black"/>
                  </a:solidFill>
                  <a:effectLst/>
                  <a:uLnTx/>
                  <a:uFillTx/>
                  <a:latin typeface="Times New Roman" charset="0"/>
                  <a:ea typeface="宋体" charset="0"/>
                </a:rPr>
                <a:t>2</a:t>
              </a:r>
              <a:r>
                <a:rPr kumimoji="0" lang="en-US" altLang="zh-CN" sz="1600" b="1" i="0" u="none" strike="noStrike" kern="0" cap="none" spc="0" normalizeH="0" baseline="0" noProof="0" dirty="0">
                  <a:ln>
                    <a:noFill/>
                  </a:ln>
                  <a:solidFill>
                    <a:prstClr val="black"/>
                  </a:solidFill>
                  <a:effectLst/>
                  <a:uLnTx/>
                  <a:uFillTx/>
                  <a:latin typeface="Times New Roman" charset="0"/>
                  <a:ea typeface="宋体" charset="0"/>
                </a:rPr>
                <a:t> </a:t>
              </a:r>
              <a:r>
                <a:rPr kumimoji="0" lang="en-US" altLang="zh-CN" sz="1600" b="1" i="0" u="none" strike="noStrike" kern="0" cap="none" spc="0" normalizeH="0" baseline="0" noProof="0" dirty="0">
                  <a:ln>
                    <a:noFill/>
                  </a:ln>
                  <a:solidFill>
                    <a:prstClr val="black"/>
                  </a:solidFill>
                  <a:effectLst/>
                  <a:uLnTx/>
                  <a:uFillTx/>
                  <a:latin typeface="宋体" charset="0"/>
                  <a:ea typeface="宋体" charset="0"/>
                </a:rPr>
                <a:t>+</a:t>
              </a:r>
              <a:r>
                <a:rPr kumimoji="0" lang="en-US" altLang="zh-CN" sz="1600" b="1" i="0" u="none" strike="noStrike" kern="0" cap="none" spc="0" normalizeH="0" baseline="0" noProof="0" dirty="0">
                  <a:ln>
                    <a:noFill/>
                  </a:ln>
                  <a:solidFill>
                    <a:prstClr val="black"/>
                  </a:solidFill>
                  <a:effectLst/>
                  <a:uLnTx/>
                  <a:uFillTx/>
                  <a:latin typeface="Times New Roman" charset="0"/>
                  <a:ea typeface="宋体" charset="0"/>
                </a:rPr>
                <a:t> 4</a:t>
              </a:r>
              <a:endParaRPr kumimoji="0" lang="en-US" altLang="zh-CN" sz="1600" b="1" i="1" u="none" strike="noStrike" kern="0" cap="none" spc="0" normalizeH="0" baseline="0" noProof="0" dirty="0">
                <a:ln>
                  <a:noFill/>
                </a:ln>
                <a:solidFill>
                  <a:prstClr val="black"/>
                </a:solidFill>
                <a:effectLst/>
                <a:uLnTx/>
                <a:uFillTx/>
                <a:latin typeface="Times New Roman" charset="0"/>
                <a:ea typeface="宋体" charset="0"/>
              </a:endParaRPr>
            </a:p>
            <a:p>
              <a:pPr marL="0" marR="0" lvl="0" indent="0" algn="just" defTabSz="914400" eaLnBrk="0" fontAlgn="base" latinLnBrk="0" hangingPunct="0">
                <a:lnSpc>
                  <a:spcPts val="1600"/>
                </a:lnSpc>
                <a:spcBef>
                  <a:spcPct val="0"/>
                </a:spcBef>
                <a:spcAft>
                  <a:spcPct val="0"/>
                </a:spcAft>
                <a:buClrTx/>
                <a:buSzTx/>
                <a:buFontTx/>
                <a:buNone/>
                <a:tabLst/>
                <a:defRPr/>
              </a:pPr>
              <a:r>
                <a:rPr kumimoji="0" lang="en-US" altLang="zh-CN" sz="1600" b="1" i="1" u="none" strike="noStrike" kern="0" cap="none" spc="0" normalizeH="0" baseline="0" noProof="0" dirty="0">
                  <a:ln>
                    <a:noFill/>
                  </a:ln>
                  <a:solidFill>
                    <a:prstClr val="black"/>
                  </a:solidFill>
                  <a:effectLst/>
                  <a:uLnTx/>
                  <a:uFillTx/>
                  <a:latin typeface="Times New Roman" charset="0"/>
                  <a:ea typeface="宋体" charset="0"/>
                </a:rPr>
                <a:t>t</a:t>
              </a:r>
              <a:r>
                <a:rPr kumimoji="0" lang="en-US" altLang="zh-CN" sz="1600" b="1" i="1" u="none" strike="noStrike" kern="0" cap="none" spc="0" normalizeH="0" baseline="-25000" noProof="0" dirty="0">
                  <a:ln>
                    <a:noFill/>
                  </a:ln>
                  <a:solidFill>
                    <a:prstClr val="black"/>
                  </a:solidFill>
                  <a:effectLst/>
                  <a:uLnTx/>
                  <a:uFillTx/>
                  <a:latin typeface="Times New Roman" charset="0"/>
                  <a:ea typeface="宋体" charset="0"/>
                </a:rPr>
                <a:t>3</a:t>
              </a:r>
              <a:r>
                <a:rPr kumimoji="0" lang="en-US" altLang="zh-CN" sz="1600" b="1" i="0" u="none" strike="noStrike" kern="0" cap="none" spc="0" normalizeH="0" baseline="0" noProof="0" dirty="0">
                  <a:ln>
                    <a:noFill/>
                  </a:ln>
                  <a:solidFill>
                    <a:prstClr val="black"/>
                  </a:solidFill>
                  <a:effectLst/>
                  <a:uLnTx/>
                  <a:uFillTx/>
                  <a:latin typeface="Times New Roman" charset="0"/>
                  <a:ea typeface="宋体" charset="0"/>
                </a:rPr>
                <a:t> = </a:t>
              </a:r>
              <a:r>
                <a:rPr kumimoji="0" lang="en-US" altLang="zh-CN" sz="1600" b="1" i="1" u="none" strike="noStrike" kern="0" cap="none" spc="0" normalizeH="0" baseline="0" noProof="0" dirty="0">
                  <a:ln>
                    <a:noFill/>
                  </a:ln>
                  <a:solidFill>
                    <a:prstClr val="black"/>
                  </a:solidFill>
                  <a:effectLst/>
                  <a:uLnTx/>
                  <a:uFillTx/>
                  <a:latin typeface="Times New Roman" charset="0"/>
                  <a:ea typeface="宋体" charset="0"/>
                </a:rPr>
                <a:t>a</a:t>
              </a:r>
              <a:r>
                <a:rPr kumimoji="0" lang="en-US" altLang="zh-CN" sz="1600" b="1" i="0" u="none" strike="noStrike" kern="0" cap="none" spc="0" normalizeH="0" baseline="0" noProof="0" dirty="0">
                  <a:ln>
                    <a:noFill/>
                  </a:ln>
                  <a:solidFill>
                    <a:prstClr val="black"/>
                  </a:solidFill>
                  <a:effectLst/>
                  <a:uLnTx/>
                  <a:uFillTx/>
                  <a:latin typeface="Times New Roman" charset="0"/>
                  <a:ea typeface="宋体" charset="0"/>
                </a:rPr>
                <a:t>[</a:t>
              </a:r>
              <a:r>
                <a:rPr kumimoji="0" lang="en-US" altLang="zh-CN" sz="1600" b="1" i="1" u="none" strike="noStrike" kern="0" cap="none" spc="0" normalizeH="0" baseline="0" noProof="0" dirty="0">
                  <a:ln>
                    <a:noFill/>
                  </a:ln>
                  <a:solidFill>
                    <a:prstClr val="black"/>
                  </a:solidFill>
                  <a:effectLst/>
                  <a:uLnTx/>
                  <a:uFillTx/>
                  <a:latin typeface="Times New Roman" charset="0"/>
                  <a:ea typeface="宋体" charset="0"/>
                </a:rPr>
                <a:t>t</a:t>
              </a:r>
              <a:r>
                <a:rPr kumimoji="0" lang="en-US" altLang="zh-CN" sz="1600" b="1" i="1" u="none" strike="noStrike" kern="0" cap="none" spc="0" normalizeH="0" baseline="-25000" noProof="0" dirty="0">
                  <a:ln>
                    <a:noFill/>
                  </a:ln>
                  <a:solidFill>
                    <a:prstClr val="black"/>
                  </a:solidFill>
                  <a:effectLst/>
                  <a:uLnTx/>
                  <a:uFillTx/>
                  <a:latin typeface="Times New Roman" charset="0"/>
                  <a:ea typeface="宋体" charset="0"/>
                </a:rPr>
                <a:t>2</a:t>
              </a:r>
              <a:r>
                <a:rPr kumimoji="0" lang="en-US" altLang="zh-CN" sz="1600" b="1" i="0" u="none" strike="noStrike" kern="0" cap="none" spc="0" normalizeH="0" baseline="0" noProof="0" dirty="0">
                  <a:ln>
                    <a:noFill/>
                  </a:ln>
                  <a:solidFill>
                    <a:prstClr val="black"/>
                  </a:solidFill>
                  <a:effectLst/>
                  <a:uLnTx/>
                  <a:uFillTx/>
                  <a:latin typeface="Times New Roman" charset="0"/>
                  <a:ea typeface="宋体" charset="0"/>
                </a:rPr>
                <a:t>]</a:t>
              </a:r>
            </a:p>
            <a:p>
              <a:pPr marL="0" marR="0" lvl="0" indent="0" algn="just" defTabSz="914400" eaLnBrk="0" fontAlgn="base" latinLnBrk="0" hangingPunct="0">
                <a:lnSpc>
                  <a:spcPts val="1600"/>
                </a:lnSpc>
                <a:spcBef>
                  <a:spcPct val="0"/>
                </a:spcBef>
                <a:spcAft>
                  <a:spcPct val="0"/>
                </a:spcAft>
                <a:buClrTx/>
                <a:buSzTx/>
                <a:buFontTx/>
                <a:buNone/>
                <a:tabLst/>
                <a:defRPr/>
              </a:pPr>
              <a:r>
                <a:rPr kumimoji="0" lang="en-US" altLang="zh-CN" sz="1600" b="1" i="0" u="none" strike="noStrike" kern="0" cap="none" spc="0" normalizeH="0" baseline="0" noProof="0" dirty="0">
                  <a:ln>
                    <a:noFill/>
                  </a:ln>
                  <a:solidFill>
                    <a:prstClr val="black"/>
                  </a:solidFill>
                  <a:effectLst/>
                  <a:uLnTx/>
                  <a:uFillTx/>
                  <a:latin typeface="Times New Roman" charset="0"/>
                  <a:ea typeface="宋体" charset="0"/>
                </a:rPr>
                <a:t>if </a:t>
              </a:r>
              <a:r>
                <a:rPr kumimoji="0" lang="en-US" altLang="zh-CN" sz="1600" b="1" i="1" u="none" strike="noStrike" kern="0" cap="none" spc="0" normalizeH="0" baseline="0" noProof="0" dirty="0">
                  <a:ln>
                    <a:noFill/>
                  </a:ln>
                  <a:solidFill>
                    <a:prstClr val="black"/>
                  </a:solidFill>
                  <a:effectLst/>
                  <a:uLnTx/>
                  <a:uFillTx/>
                  <a:latin typeface="Times New Roman" charset="0"/>
                  <a:ea typeface="宋体" charset="0"/>
                </a:rPr>
                <a:t>t</a:t>
              </a:r>
              <a:r>
                <a:rPr kumimoji="0" lang="en-US" altLang="zh-CN" sz="1600" b="1" i="1" u="none" strike="noStrike" kern="0" cap="none" spc="0" normalizeH="0" baseline="-25000" noProof="0" dirty="0">
                  <a:ln>
                    <a:noFill/>
                  </a:ln>
                  <a:solidFill>
                    <a:prstClr val="black"/>
                  </a:solidFill>
                  <a:effectLst/>
                  <a:uLnTx/>
                  <a:uFillTx/>
                  <a:latin typeface="Times New Roman" charset="0"/>
                  <a:ea typeface="宋体" charset="0"/>
                </a:rPr>
                <a:t>3</a:t>
              </a:r>
              <a:r>
                <a:rPr kumimoji="0" lang="en-US" altLang="zh-CN" sz="1600" b="1" i="1" u="none" strike="noStrike" kern="0" cap="none" spc="0" normalizeH="0" baseline="0" noProof="0" dirty="0">
                  <a:ln>
                    <a:noFill/>
                  </a:ln>
                  <a:solidFill>
                    <a:prstClr val="black"/>
                  </a:solidFill>
                  <a:effectLst/>
                  <a:uLnTx/>
                  <a:uFillTx/>
                  <a:latin typeface="Times New Roman" charset="0"/>
                  <a:ea typeface="宋体" charset="0"/>
                </a:rPr>
                <a:t> </a:t>
              </a:r>
              <a:r>
                <a:rPr kumimoji="0" lang="en-US" altLang="zh-CN" sz="1600" b="1" i="0" u="none" strike="noStrike" kern="0" cap="none" spc="0" normalizeH="0" baseline="0" noProof="0" dirty="0">
                  <a:ln>
                    <a:noFill/>
                  </a:ln>
                  <a:solidFill>
                    <a:prstClr val="black"/>
                  </a:solidFill>
                  <a:effectLst/>
                  <a:uLnTx/>
                  <a:uFillTx/>
                  <a:latin typeface="Times New Roman" charset="0"/>
                  <a:ea typeface="宋体" charset="0"/>
                </a:rPr>
                <a:t>&lt; </a:t>
              </a:r>
              <a:r>
                <a:rPr kumimoji="0" lang="en-US" altLang="zh-CN" sz="1600" b="1" i="1" u="none" strike="noStrike" kern="0" cap="none" spc="0" normalizeH="0" baseline="0" noProof="0" dirty="0">
                  <a:ln>
                    <a:noFill/>
                  </a:ln>
                  <a:solidFill>
                    <a:prstClr val="black"/>
                  </a:solidFill>
                  <a:effectLst/>
                  <a:uLnTx/>
                  <a:uFillTx/>
                  <a:latin typeface="Times New Roman" charset="0"/>
                  <a:ea typeface="宋体" charset="0"/>
                </a:rPr>
                <a:t>v</a:t>
              </a:r>
              <a:r>
                <a:rPr kumimoji="0" lang="en-US" altLang="zh-CN" sz="1600" b="1" i="0" u="none" strike="noStrike" kern="0" cap="none" spc="0" normalizeH="0" baseline="0" noProof="0" dirty="0">
                  <a:ln>
                    <a:noFill/>
                  </a:ln>
                  <a:solidFill>
                    <a:prstClr val="black"/>
                  </a:solidFill>
                  <a:effectLst/>
                  <a:uLnTx/>
                  <a:uFillTx/>
                  <a:latin typeface="Times New Roman" charset="0"/>
                  <a:ea typeface="宋体" charset="0"/>
                </a:rPr>
                <a:t> </a:t>
              </a:r>
              <a:r>
                <a:rPr kumimoji="0" lang="en-US" altLang="zh-CN" sz="1600" b="1" i="0" u="none" strike="noStrike" kern="0" cap="none" spc="0" normalizeH="0" baseline="0" noProof="0" dirty="0" err="1">
                  <a:ln>
                    <a:noFill/>
                  </a:ln>
                  <a:solidFill>
                    <a:prstClr val="black"/>
                  </a:solidFill>
                  <a:effectLst/>
                  <a:uLnTx/>
                  <a:uFillTx/>
                  <a:latin typeface="Times New Roman" charset="0"/>
                  <a:ea typeface="宋体" charset="0"/>
                </a:rPr>
                <a:t>goto</a:t>
              </a:r>
              <a:r>
                <a:rPr kumimoji="0" lang="en-US" altLang="zh-CN" sz="1600" b="1" i="0" u="none" strike="noStrike" kern="0" cap="none" spc="0" normalizeH="0" baseline="0" noProof="0" dirty="0">
                  <a:ln>
                    <a:noFill/>
                  </a:ln>
                  <a:solidFill>
                    <a:prstClr val="black"/>
                  </a:solidFill>
                  <a:effectLst/>
                  <a:uLnTx/>
                  <a:uFillTx/>
                  <a:latin typeface="Times New Roman" charset="0"/>
                  <a:ea typeface="宋体" charset="0"/>
                </a:rPr>
                <a:t> </a:t>
              </a:r>
              <a:r>
                <a:rPr kumimoji="0" lang="en-US" altLang="zh-CN" sz="1600" b="1" i="1" u="none" strike="noStrike" kern="0" cap="none" spc="0" normalizeH="0" baseline="0" noProof="0" dirty="0">
                  <a:ln>
                    <a:noFill/>
                  </a:ln>
                  <a:solidFill>
                    <a:prstClr val="black"/>
                  </a:solidFill>
                  <a:effectLst/>
                  <a:uLnTx/>
                  <a:uFillTx/>
                  <a:latin typeface="Times New Roman" charset="0"/>
                  <a:ea typeface="宋体" charset="0"/>
                </a:rPr>
                <a:t>B</a:t>
              </a:r>
              <a:r>
                <a:rPr kumimoji="0" lang="en-US" altLang="zh-CN" sz="1600" b="1" i="1" u="none" strike="noStrike" kern="0" cap="none" spc="0" normalizeH="0" baseline="-25000" noProof="0" dirty="0">
                  <a:ln>
                    <a:noFill/>
                  </a:ln>
                  <a:solidFill>
                    <a:prstClr val="black"/>
                  </a:solidFill>
                  <a:effectLst/>
                  <a:uLnTx/>
                  <a:uFillTx/>
                  <a:latin typeface="Times New Roman" charset="0"/>
                  <a:ea typeface="宋体" charset="0"/>
                </a:rPr>
                <a:t>2</a:t>
              </a:r>
            </a:p>
          </p:txBody>
        </p:sp>
        <p:sp>
          <p:nvSpPr>
            <p:cNvPr id="11" name="Rectangle 25">
              <a:extLst>
                <a:ext uri="{FF2B5EF4-FFF2-40B4-BE49-F238E27FC236}">
                  <a16:creationId xmlns:a16="http://schemas.microsoft.com/office/drawing/2014/main" id="{17694895-4EE0-4AB0-B3B2-E7488AD5B6E9}"/>
                </a:ext>
              </a:extLst>
            </p:cNvPr>
            <p:cNvSpPr>
              <a:spLocks noChangeArrowheads="1"/>
            </p:cNvSpPr>
            <p:nvPr/>
          </p:nvSpPr>
          <p:spPr bwMode="auto">
            <a:xfrm>
              <a:off x="7347743" y="714362"/>
              <a:ext cx="392972" cy="2203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marL="0" marR="0" lvl="0" indent="0" algn="just" defTabSz="914400" eaLnBrk="0" fontAlgn="base" latinLnBrk="0" hangingPunct="0">
                <a:lnSpc>
                  <a:spcPct val="100000"/>
                </a:lnSpc>
                <a:spcBef>
                  <a:spcPct val="0"/>
                </a:spcBef>
                <a:spcAft>
                  <a:spcPct val="0"/>
                </a:spcAft>
                <a:buClrTx/>
                <a:buSzTx/>
                <a:buFontTx/>
                <a:buNone/>
                <a:tabLst/>
                <a:defRPr/>
              </a:pPr>
              <a:r>
                <a:rPr kumimoji="0" lang="en-US" altLang="zh-CN" sz="1500" b="1" i="1"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B</a:t>
              </a:r>
              <a:r>
                <a:rPr kumimoji="0" lang="en-US" altLang="zh-CN" sz="1500" b="1" i="0" u="none" strike="noStrike" kern="0" cap="none" spc="0" normalizeH="0" baseline="-25000" noProof="0">
                  <a:ln>
                    <a:noFill/>
                  </a:ln>
                  <a:solidFill>
                    <a:srgbClr val="000000"/>
                  </a:solidFill>
                  <a:effectLst/>
                  <a:uLnTx/>
                  <a:uFillTx/>
                  <a:latin typeface="Times New Roman" panose="02020603050405020304" pitchFamily="18" charset="0"/>
                  <a:ea typeface="宋体" panose="02010600030101010101" pitchFamily="2" charset="-122"/>
                </a:rPr>
                <a:t>1</a:t>
              </a:r>
              <a:endParaRPr kumimoji="0" lang="en-US" altLang="zh-CN" sz="1500" b="1"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12" name="Rectangle 26">
              <a:extLst>
                <a:ext uri="{FF2B5EF4-FFF2-40B4-BE49-F238E27FC236}">
                  <a16:creationId xmlns:a16="http://schemas.microsoft.com/office/drawing/2014/main" id="{92F0813B-76D9-4F9E-ABDA-B18B0E0E54C4}"/>
                </a:ext>
              </a:extLst>
            </p:cNvPr>
            <p:cNvSpPr>
              <a:spLocks noChangeArrowheads="1"/>
            </p:cNvSpPr>
            <p:nvPr/>
          </p:nvSpPr>
          <p:spPr bwMode="auto">
            <a:xfrm>
              <a:off x="7242058" y="2214560"/>
              <a:ext cx="626373" cy="3263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marL="0" marR="0" lvl="0" indent="0" algn="just" defTabSz="914400" eaLnBrk="0" fontAlgn="base" latinLnBrk="0" hangingPunct="0">
                <a:lnSpc>
                  <a:spcPct val="100000"/>
                </a:lnSpc>
                <a:spcBef>
                  <a:spcPct val="0"/>
                </a:spcBef>
                <a:spcAft>
                  <a:spcPct val="0"/>
                </a:spcAft>
                <a:buClrTx/>
                <a:buSzTx/>
                <a:buFontTx/>
                <a:buNone/>
                <a:tabLst/>
                <a:defRPr/>
              </a:pPr>
              <a:r>
                <a:rPr kumimoji="0" lang="en-US" altLang="zh-CN" sz="1500" b="1" i="1"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B</a:t>
              </a:r>
              <a:r>
                <a:rPr kumimoji="0" lang="en-US" altLang="zh-CN" sz="1500" b="1" i="0" u="none" strike="noStrike" kern="0" cap="none" spc="0" normalizeH="0" baseline="-25000" noProof="0">
                  <a:ln>
                    <a:noFill/>
                  </a:ln>
                  <a:solidFill>
                    <a:srgbClr val="000000"/>
                  </a:solidFill>
                  <a:effectLst/>
                  <a:uLnTx/>
                  <a:uFillTx/>
                  <a:latin typeface="Times New Roman" panose="02020603050405020304" pitchFamily="18" charset="0"/>
                  <a:ea typeface="宋体" panose="02010600030101010101" pitchFamily="2" charset="-122"/>
                </a:rPr>
                <a:t>2</a:t>
              </a:r>
              <a:endParaRPr kumimoji="0" lang="en-US" altLang="zh-CN" sz="1500" b="1"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13" name="Rectangle 27">
              <a:extLst>
                <a:ext uri="{FF2B5EF4-FFF2-40B4-BE49-F238E27FC236}">
                  <a16:creationId xmlns:a16="http://schemas.microsoft.com/office/drawing/2014/main" id="{F412C20C-CA92-4EDF-AD77-5750DFFF651B}"/>
                </a:ext>
              </a:extLst>
            </p:cNvPr>
            <p:cNvSpPr>
              <a:spLocks noChangeArrowheads="1"/>
            </p:cNvSpPr>
            <p:nvPr/>
          </p:nvSpPr>
          <p:spPr bwMode="auto">
            <a:xfrm>
              <a:off x="5591175" y="3429007"/>
              <a:ext cx="1709738" cy="885831"/>
            </a:xfrm>
            <a:prstGeom prst="rect">
              <a:avLst/>
            </a:prstGeom>
            <a:solidFill>
              <a:schemeClr val="bg1"/>
            </a:solidFill>
            <a:ln w="25400">
              <a:solidFill>
                <a:sysClr val="windowText" lastClr="000000"/>
              </a:solidFill>
              <a:miter lim="800000"/>
              <a:headEnd/>
              <a:tailEnd/>
            </a:ln>
            <a:effectLst>
              <a:outerShdw blurRad="50800" dist="50800" dir="2700000" algn="ctr" rotWithShape="0">
                <a:schemeClr val="tx1">
                  <a:alpha val="40000"/>
                </a:schemeClr>
              </a:outerShdw>
            </a:effectLst>
          </p:spPr>
          <p:txBody>
            <a:bodyPr tIns="72000" bIns="0"/>
            <a:lstStyle>
              <a:lvl1pPr>
                <a:defRPr b="1">
                  <a:solidFill>
                    <a:schemeClr val="tx1"/>
                  </a:solidFill>
                  <a:latin typeface="Tahoma" charset="0"/>
                  <a:ea typeface="宋体" charset="0"/>
                </a:defRPr>
              </a:lvl1pPr>
              <a:lvl2pPr marL="742950" indent="-285750">
                <a:defRPr b="1">
                  <a:solidFill>
                    <a:schemeClr val="tx1"/>
                  </a:solidFill>
                  <a:latin typeface="Tahoma" charset="0"/>
                  <a:ea typeface="宋体" charset="0"/>
                </a:defRPr>
              </a:lvl2pPr>
              <a:lvl3pPr marL="1143000" indent="-228600">
                <a:defRPr b="1">
                  <a:solidFill>
                    <a:schemeClr val="tx1"/>
                  </a:solidFill>
                  <a:latin typeface="Tahoma" charset="0"/>
                  <a:ea typeface="宋体" charset="0"/>
                </a:defRPr>
              </a:lvl3pPr>
              <a:lvl4pPr marL="1600200" indent="-228600">
                <a:defRPr b="1">
                  <a:solidFill>
                    <a:schemeClr val="tx1"/>
                  </a:solidFill>
                  <a:latin typeface="Tahoma" charset="0"/>
                  <a:ea typeface="宋体" charset="0"/>
                </a:defRPr>
              </a:lvl4pPr>
              <a:lvl5pPr marL="2057400" indent="-228600">
                <a:defRPr b="1">
                  <a:solidFill>
                    <a:schemeClr val="tx1"/>
                  </a:solidFill>
                  <a:latin typeface="Tahoma" charset="0"/>
                  <a:ea typeface="宋体" charset="0"/>
                </a:defRPr>
              </a:lvl5pPr>
              <a:lvl6pPr marL="2514600" indent="-228600" eaLnBrk="0" fontAlgn="base" hangingPunct="0">
                <a:spcBef>
                  <a:spcPct val="0"/>
                </a:spcBef>
                <a:spcAft>
                  <a:spcPct val="0"/>
                </a:spcAft>
                <a:defRPr b="1">
                  <a:solidFill>
                    <a:schemeClr val="tx1"/>
                  </a:solidFill>
                  <a:latin typeface="Tahoma" charset="0"/>
                  <a:ea typeface="宋体" charset="0"/>
                </a:defRPr>
              </a:lvl6pPr>
              <a:lvl7pPr marL="2971800" indent="-228600" eaLnBrk="0" fontAlgn="base" hangingPunct="0">
                <a:spcBef>
                  <a:spcPct val="0"/>
                </a:spcBef>
                <a:spcAft>
                  <a:spcPct val="0"/>
                </a:spcAft>
                <a:defRPr b="1">
                  <a:solidFill>
                    <a:schemeClr val="tx1"/>
                  </a:solidFill>
                  <a:latin typeface="Tahoma" charset="0"/>
                  <a:ea typeface="宋体" charset="0"/>
                </a:defRPr>
              </a:lvl7pPr>
              <a:lvl8pPr marL="3429000" indent="-228600" eaLnBrk="0" fontAlgn="base" hangingPunct="0">
                <a:spcBef>
                  <a:spcPct val="0"/>
                </a:spcBef>
                <a:spcAft>
                  <a:spcPct val="0"/>
                </a:spcAft>
                <a:defRPr b="1">
                  <a:solidFill>
                    <a:schemeClr val="tx1"/>
                  </a:solidFill>
                  <a:latin typeface="Tahoma" charset="0"/>
                  <a:ea typeface="宋体" charset="0"/>
                </a:defRPr>
              </a:lvl8pPr>
              <a:lvl9pPr marL="3886200" indent="-228600" eaLnBrk="0" fontAlgn="base" hangingPunct="0">
                <a:spcBef>
                  <a:spcPct val="0"/>
                </a:spcBef>
                <a:spcAft>
                  <a:spcPct val="0"/>
                </a:spcAft>
                <a:defRPr b="1">
                  <a:solidFill>
                    <a:schemeClr val="tx1"/>
                  </a:solidFill>
                  <a:latin typeface="Tahoma" charset="0"/>
                  <a:ea typeface="宋体" charset="0"/>
                </a:defRPr>
              </a:lvl9pPr>
            </a:lstStyle>
            <a:p>
              <a:pPr marL="0" marR="0" lvl="0" indent="0" algn="just" defTabSz="914400" eaLnBrk="0" fontAlgn="base" latinLnBrk="0" hangingPunct="0">
                <a:lnSpc>
                  <a:spcPct val="70000"/>
                </a:lnSpc>
                <a:spcBef>
                  <a:spcPct val="0"/>
                </a:spcBef>
                <a:spcAft>
                  <a:spcPct val="0"/>
                </a:spcAft>
                <a:buClrTx/>
                <a:buSzTx/>
                <a:buFontTx/>
                <a:buNone/>
                <a:tabLst/>
                <a:defRPr/>
              </a:pPr>
              <a:endParaRPr kumimoji="0" lang="en-US" altLang="zh-CN" sz="1600" b="1" i="0" u="none" strike="noStrike" kern="0" cap="none" spc="0" normalizeH="0" baseline="0" noProof="0" dirty="0">
                <a:ln>
                  <a:noFill/>
                </a:ln>
                <a:solidFill>
                  <a:srgbClr val="0000FF"/>
                </a:solidFill>
                <a:effectLst/>
                <a:uLnTx/>
                <a:uFillTx/>
                <a:latin typeface="Times New Roman" charset="0"/>
                <a:ea typeface="宋体" charset="0"/>
              </a:endParaRPr>
            </a:p>
            <a:p>
              <a:pPr marL="0" marR="0" lvl="0" indent="0" algn="just" defTabSz="914400" eaLnBrk="0" fontAlgn="base" latinLnBrk="0" hangingPunct="0">
                <a:lnSpc>
                  <a:spcPts val="1600"/>
                </a:lnSpc>
                <a:spcBef>
                  <a:spcPct val="0"/>
                </a:spcBef>
                <a:spcAft>
                  <a:spcPct val="0"/>
                </a:spcAft>
                <a:buClrTx/>
                <a:buSzTx/>
                <a:buFontTx/>
                <a:buNone/>
                <a:tabLst/>
                <a:defRPr/>
              </a:pPr>
              <a:r>
                <a:rPr kumimoji="0" lang="en-US" altLang="zh-CN" sz="1600" b="1" i="1" u="none" strike="noStrike" kern="0" cap="none" spc="0" normalizeH="0" baseline="0" noProof="0" dirty="0">
                  <a:ln>
                    <a:noFill/>
                  </a:ln>
                  <a:solidFill>
                    <a:prstClr val="black"/>
                  </a:solidFill>
                  <a:effectLst/>
                  <a:uLnTx/>
                  <a:uFillTx/>
                  <a:latin typeface="Times New Roman" charset="0"/>
                  <a:ea typeface="宋体" charset="0"/>
                </a:rPr>
                <a:t>t</a:t>
              </a:r>
              <a:r>
                <a:rPr kumimoji="0" lang="en-US" altLang="zh-CN" sz="1600" b="1" i="1" u="none" strike="noStrike" kern="0" cap="none" spc="0" normalizeH="0" baseline="-25000" noProof="0" dirty="0">
                  <a:ln>
                    <a:noFill/>
                  </a:ln>
                  <a:solidFill>
                    <a:prstClr val="black"/>
                  </a:solidFill>
                  <a:effectLst/>
                  <a:uLnTx/>
                  <a:uFillTx/>
                  <a:latin typeface="Times New Roman" charset="0"/>
                  <a:ea typeface="宋体" charset="0"/>
                </a:rPr>
                <a:t>4</a:t>
              </a:r>
              <a:r>
                <a:rPr kumimoji="0" lang="en-US" altLang="zh-CN" sz="1600" b="1" i="0" u="none" strike="noStrike" kern="0" cap="none" spc="0" normalizeH="0" baseline="0" noProof="0" dirty="0">
                  <a:ln>
                    <a:noFill/>
                  </a:ln>
                  <a:solidFill>
                    <a:prstClr val="black"/>
                  </a:solidFill>
                  <a:effectLst/>
                  <a:uLnTx/>
                  <a:uFillTx/>
                  <a:latin typeface="Times New Roman" charset="0"/>
                  <a:ea typeface="宋体" charset="0"/>
                </a:rPr>
                <a:t> = </a:t>
              </a:r>
              <a:r>
                <a:rPr kumimoji="0" lang="en-US" altLang="zh-CN" sz="1600" b="1" i="1" u="none" strike="noStrike" kern="0" cap="none" spc="0" normalizeH="0" baseline="0" noProof="0" dirty="0">
                  <a:ln>
                    <a:noFill/>
                  </a:ln>
                  <a:solidFill>
                    <a:prstClr val="black"/>
                  </a:solidFill>
                  <a:effectLst/>
                  <a:uLnTx/>
                  <a:uFillTx/>
                  <a:latin typeface="Times New Roman" charset="0"/>
                  <a:ea typeface="宋体" charset="0"/>
                </a:rPr>
                <a:t>t</a:t>
              </a:r>
              <a:r>
                <a:rPr kumimoji="0" lang="en-US" altLang="zh-CN" sz="1600" b="1" i="1" u="none" strike="noStrike" kern="0" cap="none" spc="0" normalizeH="0" baseline="-25000" noProof="0" dirty="0">
                  <a:ln>
                    <a:noFill/>
                  </a:ln>
                  <a:solidFill>
                    <a:prstClr val="black"/>
                  </a:solidFill>
                  <a:effectLst/>
                  <a:uLnTx/>
                  <a:uFillTx/>
                  <a:latin typeface="Times New Roman" charset="0"/>
                  <a:ea typeface="宋体" charset="0"/>
                </a:rPr>
                <a:t>4 </a:t>
              </a:r>
              <a:r>
                <a:rPr kumimoji="0" lang="en-US" altLang="zh-CN" sz="1600" b="1" i="0" u="none" strike="noStrike" kern="0" cap="none" spc="0" normalizeH="0" baseline="0" noProof="0" dirty="0">
                  <a:ln>
                    <a:noFill/>
                  </a:ln>
                  <a:solidFill>
                    <a:prstClr val="black"/>
                  </a:solidFill>
                  <a:effectLst/>
                  <a:uLnTx/>
                  <a:uFillTx/>
                  <a:latin typeface="宋体" charset="0"/>
                  <a:ea typeface="宋体" charset="0"/>
                </a:rPr>
                <a:t>- 4</a:t>
              </a:r>
              <a:endParaRPr kumimoji="0" lang="en-US" altLang="zh-CN" sz="1600" b="1" i="1" u="none" strike="noStrike" kern="0" cap="none" spc="0" normalizeH="0" baseline="0" noProof="0" dirty="0">
                <a:ln>
                  <a:noFill/>
                </a:ln>
                <a:solidFill>
                  <a:prstClr val="black"/>
                </a:solidFill>
                <a:effectLst/>
                <a:uLnTx/>
                <a:uFillTx/>
                <a:latin typeface="Times New Roman" charset="0"/>
                <a:ea typeface="宋体" charset="0"/>
              </a:endParaRPr>
            </a:p>
            <a:p>
              <a:pPr marL="0" marR="0" lvl="0" indent="0" algn="just" defTabSz="914400" eaLnBrk="0" fontAlgn="base" latinLnBrk="0" hangingPunct="0">
                <a:lnSpc>
                  <a:spcPts val="1600"/>
                </a:lnSpc>
                <a:spcBef>
                  <a:spcPct val="0"/>
                </a:spcBef>
                <a:spcAft>
                  <a:spcPct val="0"/>
                </a:spcAft>
                <a:buClrTx/>
                <a:buSzTx/>
                <a:buFontTx/>
                <a:buNone/>
                <a:tabLst/>
                <a:defRPr/>
              </a:pPr>
              <a:r>
                <a:rPr kumimoji="0" lang="en-US" altLang="zh-CN" sz="1600" b="1" i="1" u="none" strike="noStrike" kern="0" cap="none" spc="0" normalizeH="0" baseline="0" noProof="0" dirty="0">
                  <a:ln>
                    <a:noFill/>
                  </a:ln>
                  <a:solidFill>
                    <a:prstClr val="black"/>
                  </a:solidFill>
                  <a:effectLst/>
                  <a:uLnTx/>
                  <a:uFillTx/>
                  <a:latin typeface="Times New Roman" charset="0"/>
                  <a:ea typeface="宋体" charset="0"/>
                </a:rPr>
                <a:t>t</a:t>
              </a:r>
              <a:r>
                <a:rPr kumimoji="0" lang="en-US" altLang="zh-CN" sz="1600" b="1" i="1" u="none" strike="noStrike" kern="0" cap="none" spc="0" normalizeH="0" baseline="-25000" noProof="0" dirty="0">
                  <a:ln>
                    <a:noFill/>
                  </a:ln>
                  <a:solidFill>
                    <a:prstClr val="black"/>
                  </a:solidFill>
                  <a:effectLst/>
                  <a:uLnTx/>
                  <a:uFillTx/>
                  <a:latin typeface="Times New Roman" charset="0"/>
                  <a:ea typeface="宋体" charset="0"/>
                </a:rPr>
                <a:t>5</a:t>
              </a:r>
              <a:r>
                <a:rPr kumimoji="0" lang="en-US" altLang="zh-CN" sz="1600" b="1" i="0" u="none" strike="noStrike" kern="0" cap="none" spc="0" normalizeH="0" baseline="0" noProof="0" dirty="0">
                  <a:ln>
                    <a:noFill/>
                  </a:ln>
                  <a:solidFill>
                    <a:prstClr val="black"/>
                  </a:solidFill>
                  <a:effectLst/>
                  <a:uLnTx/>
                  <a:uFillTx/>
                  <a:latin typeface="Times New Roman" charset="0"/>
                  <a:ea typeface="宋体" charset="0"/>
                </a:rPr>
                <a:t> = </a:t>
              </a:r>
              <a:r>
                <a:rPr kumimoji="0" lang="en-US" altLang="zh-CN" sz="1600" b="1" i="1" u="none" strike="noStrike" kern="0" cap="none" spc="0" normalizeH="0" baseline="0" noProof="0" dirty="0">
                  <a:ln>
                    <a:noFill/>
                  </a:ln>
                  <a:solidFill>
                    <a:prstClr val="black"/>
                  </a:solidFill>
                  <a:effectLst/>
                  <a:uLnTx/>
                  <a:uFillTx/>
                  <a:latin typeface="Times New Roman" charset="0"/>
                  <a:ea typeface="宋体" charset="0"/>
                </a:rPr>
                <a:t>a</a:t>
              </a:r>
              <a:r>
                <a:rPr kumimoji="0" lang="en-US" altLang="zh-CN" sz="1600" b="1" i="0" u="none" strike="noStrike" kern="0" cap="none" spc="0" normalizeH="0" baseline="0" noProof="0" dirty="0">
                  <a:ln>
                    <a:noFill/>
                  </a:ln>
                  <a:solidFill>
                    <a:prstClr val="black"/>
                  </a:solidFill>
                  <a:effectLst/>
                  <a:uLnTx/>
                  <a:uFillTx/>
                  <a:latin typeface="Times New Roman" charset="0"/>
                  <a:ea typeface="宋体" charset="0"/>
                </a:rPr>
                <a:t>[</a:t>
              </a:r>
              <a:r>
                <a:rPr kumimoji="0" lang="en-US" altLang="zh-CN" sz="1600" b="1" i="1" u="none" strike="noStrike" kern="0" cap="none" spc="0" normalizeH="0" baseline="0" noProof="0" dirty="0">
                  <a:ln>
                    <a:noFill/>
                  </a:ln>
                  <a:solidFill>
                    <a:prstClr val="black"/>
                  </a:solidFill>
                  <a:effectLst/>
                  <a:uLnTx/>
                  <a:uFillTx/>
                  <a:latin typeface="Times New Roman" charset="0"/>
                  <a:ea typeface="宋体" charset="0"/>
                </a:rPr>
                <a:t>t</a:t>
              </a:r>
              <a:r>
                <a:rPr kumimoji="0" lang="en-US" altLang="zh-CN" sz="1600" b="1" i="1" u="none" strike="noStrike" kern="0" cap="none" spc="0" normalizeH="0" baseline="-25000" noProof="0" dirty="0">
                  <a:ln>
                    <a:noFill/>
                  </a:ln>
                  <a:solidFill>
                    <a:prstClr val="black"/>
                  </a:solidFill>
                  <a:effectLst/>
                  <a:uLnTx/>
                  <a:uFillTx/>
                  <a:latin typeface="Times New Roman" charset="0"/>
                  <a:ea typeface="宋体" charset="0"/>
                </a:rPr>
                <a:t>4</a:t>
              </a:r>
              <a:r>
                <a:rPr kumimoji="0" lang="en-US" altLang="zh-CN" sz="1600" b="1" i="0" u="none" strike="noStrike" kern="0" cap="none" spc="0" normalizeH="0" baseline="0" noProof="0" dirty="0">
                  <a:ln>
                    <a:noFill/>
                  </a:ln>
                  <a:solidFill>
                    <a:prstClr val="black"/>
                  </a:solidFill>
                  <a:effectLst/>
                  <a:uLnTx/>
                  <a:uFillTx/>
                  <a:latin typeface="Times New Roman" charset="0"/>
                  <a:ea typeface="宋体" charset="0"/>
                </a:rPr>
                <a:t>]</a:t>
              </a:r>
            </a:p>
            <a:p>
              <a:pPr marL="0" marR="0" lvl="0" indent="0" algn="just" defTabSz="914400" eaLnBrk="0" fontAlgn="base" latinLnBrk="0" hangingPunct="0">
                <a:lnSpc>
                  <a:spcPts val="1600"/>
                </a:lnSpc>
                <a:spcBef>
                  <a:spcPct val="0"/>
                </a:spcBef>
                <a:spcAft>
                  <a:spcPct val="0"/>
                </a:spcAft>
                <a:buClrTx/>
                <a:buSzTx/>
                <a:buFontTx/>
                <a:buNone/>
                <a:tabLst/>
                <a:defRPr/>
              </a:pPr>
              <a:r>
                <a:rPr kumimoji="0" lang="en-US" altLang="zh-CN" sz="1600" b="1" i="0" u="none" strike="noStrike" kern="0" cap="none" spc="0" normalizeH="0" baseline="0" noProof="0" dirty="0">
                  <a:ln>
                    <a:noFill/>
                  </a:ln>
                  <a:solidFill>
                    <a:prstClr val="black"/>
                  </a:solidFill>
                  <a:effectLst/>
                  <a:uLnTx/>
                  <a:uFillTx/>
                  <a:latin typeface="Times New Roman" charset="0"/>
                  <a:ea typeface="宋体" charset="0"/>
                </a:rPr>
                <a:t>if </a:t>
              </a:r>
              <a:r>
                <a:rPr kumimoji="0" lang="en-US" altLang="zh-CN" sz="1600" b="1" i="1" u="none" strike="noStrike" kern="0" cap="none" spc="0" normalizeH="0" baseline="0" noProof="0" dirty="0">
                  <a:ln>
                    <a:noFill/>
                  </a:ln>
                  <a:solidFill>
                    <a:prstClr val="black"/>
                  </a:solidFill>
                  <a:effectLst/>
                  <a:uLnTx/>
                  <a:uFillTx/>
                  <a:latin typeface="Times New Roman" charset="0"/>
                  <a:ea typeface="宋体" charset="0"/>
                </a:rPr>
                <a:t>t</a:t>
              </a:r>
              <a:r>
                <a:rPr kumimoji="0" lang="en-US" altLang="zh-CN" sz="1600" b="1" i="1" u="none" strike="noStrike" kern="0" cap="none" spc="0" normalizeH="0" baseline="-25000" noProof="0" dirty="0">
                  <a:ln>
                    <a:noFill/>
                  </a:ln>
                  <a:solidFill>
                    <a:prstClr val="black"/>
                  </a:solidFill>
                  <a:effectLst/>
                  <a:uLnTx/>
                  <a:uFillTx/>
                  <a:latin typeface="Times New Roman" charset="0"/>
                  <a:ea typeface="宋体" charset="0"/>
                </a:rPr>
                <a:t>5</a:t>
              </a:r>
              <a:r>
                <a:rPr kumimoji="0" lang="en-US" altLang="zh-CN" sz="1600" b="1" i="0" u="none" strike="noStrike" kern="0" cap="none" spc="0" normalizeH="0" baseline="0" noProof="0" dirty="0">
                  <a:ln>
                    <a:noFill/>
                  </a:ln>
                  <a:solidFill>
                    <a:prstClr val="black"/>
                  </a:solidFill>
                  <a:effectLst/>
                  <a:uLnTx/>
                  <a:uFillTx/>
                  <a:latin typeface="Times New Roman" charset="0"/>
                  <a:ea typeface="宋体" charset="0"/>
                </a:rPr>
                <a:t> &gt; </a:t>
              </a:r>
              <a:r>
                <a:rPr kumimoji="0" lang="en-US" altLang="zh-CN" sz="1600" b="1" i="1" u="none" strike="noStrike" kern="0" cap="none" spc="0" normalizeH="0" baseline="0" noProof="0" dirty="0">
                  <a:ln>
                    <a:noFill/>
                  </a:ln>
                  <a:solidFill>
                    <a:prstClr val="black"/>
                  </a:solidFill>
                  <a:effectLst/>
                  <a:uLnTx/>
                  <a:uFillTx/>
                  <a:latin typeface="Times New Roman" charset="0"/>
                  <a:ea typeface="宋体" charset="0"/>
                </a:rPr>
                <a:t>v</a:t>
              </a:r>
              <a:r>
                <a:rPr kumimoji="0" lang="en-US" altLang="zh-CN" sz="1600" b="1" i="0" u="none" strike="noStrike" kern="0" cap="none" spc="0" normalizeH="0" baseline="0" noProof="0" dirty="0">
                  <a:ln>
                    <a:noFill/>
                  </a:ln>
                  <a:solidFill>
                    <a:prstClr val="black"/>
                  </a:solidFill>
                  <a:effectLst/>
                  <a:uLnTx/>
                  <a:uFillTx/>
                  <a:latin typeface="Times New Roman" charset="0"/>
                  <a:ea typeface="宋体" charset="0"/>
                </a:rPr>
                <a:t> </a:t>
              </a:r>
              <a:r>
                <a:rPr kumimoji="0" lang="en-US" altLang="zh-CN" sz="1600" b="1" i="0" u="none" strike="noStrike" kern="0" cap="none" spc="0" normalizeH="0" baseline="0" noProof="0" dirty="0" err="1">
                  <a:ln>
                    <a:noFill/>
                  </a:ln>
                  <a:solidFill>
                    <a:prstClr val="black"/>
                  </a:solidFill>
                  <a:effectLst/>
                  <a:uLnTx/>
                  <a:uFillTx/>
                  <a:latin typeface="Times New Roman" charset="0"/>
                  <a:ea typeface="宋体" charset="0"/>
                </a:rPr>
                <a:t>goto</a:t>
              </a:r>
              <a:r>
                <a:rPr kumimoji="0" lang="en-US" altLang="zh-CN" sz="1600" b="1" i="0" u="none" strike="noStrike" kern="0" cap="none" spc="0" normalizeH="0" baseline="0" noProof="0" dirty="0">
                  <a:ln>
                    <a:noFill/>
                  </a:ln>
                  <a:solidFill>
                    <a:prstClr val="black"/>
                  </a:solidFill>
                  <a:effectLst/>
                  <a:uLnTx/>
                  <a:uFillTx/>
                  <a:latin typeface="Times New Roman" charset="0"/>
                  <a:ea typeface="宋体" charset="0"/>
                </a:rPr>
                <a:t> </a:t>
              </a:r>
              <a:r>
                <a:rPr kumimoji="0" lang="en-US" altLang="zh-CN" sz="1600" b="1" i="1" u="none" strike="noStrike" kern="0" cap="none" spc="0" normalizeH="0" baseline="0" noProof="0" dirty="0">
                  <a:ln>
                    <a:noFill/>
                  </a:ln>
                  <a:solidFill>
                    <a:prstClr val="black"/>
                  </a:solidFill>
                  <a:effectLst/>
                  <a:uLnTx/>
                  <a:uFillTx/>
                  <a:latin typeface="Times New Roman" charset="0"/>
                  <a:ea typeface="宋体" charset="0"/>
                </a:rPr>
                <a:t>B</a:t>
              </a:r>
              <a:r>
                <a:rPr kumimoji="0" lang="en-US" altLang="zh-CN" sz="1600" b="1" i="1" u="none" strike="noStrike" kern="0" cap="none" spc="0" normalizeH="0" baseline="-25000" noProof="0" dirty="0">
                  <a:ln>
                    <a:noFill/>
                  </a:ln>
                  <a:solidFill>
                    <a:prstClr val="black"/>
                  </a:solidFill>
                  <a:effectLst/>
                  <a:uLnTx/>
                  <a:uFillTx/>
                  <a:latin typeface="Times New Roman" charset="0"/>
                  <a:ea typeface="宋体" charset="0"/>
                </a:rPr>
                <a:t>3</a:t>
              </a:r>
            </a:p>
          </p:txBody>
        </p:sp>
        <p:sp>
          <p:nvSpPr>
            <p:cNvPr id="14" name="Rectangle 30">
              <a:extLst>
                <a:ext uri="{FF2B5EF4-FFF2-40B4-BE49-F238E27FC236}">
                  <a16:creationId xmlns:a16="http://schemas.microsoft.com/office/drawing/2014/main" id="{2ED89023-A09E-4A27-B381-D91870D4924D}"/>
                </a:ext>
              </a:extLst>
            </p:cNvPr>
            <p:cNvSpPr>
              <a:spLocks noChangeArrowheads="1"/>
            </p:cNvSpPr>
            <p:nvPr/>
          </p:nvSpPr>
          <p:spPr bwMode="auto">
            <a:xfrm>
              <a:off x="5591175" y="4510102"/>
              <a:ext cx="1725613" cy="238127"/>
            </a:xfrm>
            <a:prstGeom prst="rect">
              <a:avLst/>
            </a:prstGeom>
            <a:solidFill>
              <a:schemeClr val="bg1"/>
            </a:solidFill>
            <a:ln w="25400">
              <a:solidFill>
                <a:sysClr val="windowText" lastClr="000000"/>
              </a:solidFill>
              <a:miter lim="800000"/>
              <a:headEnd/>
              <a:tailEnd/>
            </a:ln>
            <a:effectLst>
              <a:outerShdw blurRad="50800" dist="50800" dir="2700000" algn="ctr" rotWithShape="0">
                <a:schemeClr val="tx1">
                  <a:alpha val="40000"/>
                </a:schemeClr>
              </a:outerShdw>
            </a:effectLst>
          </p:spPr>
          <p:txBody>
            <a:bodyPr lIns="90000" tIns="0" rIns="0" bIns="0"/>
            <a:lstStyle>
              <a:lvl1pPr>
                <a:defRPr b="1">
                  <a:solidFill>
                    <a:schemeClr val="tx1"/>
                  </a:solidFill>
                  <a:latin typeface="Tahoma" charset="0"/>
                  <a:ea typeface="宋体" charset="0"/>
                </a:defRPr>
              </a:lvl1pPr>
              <a:lvl2pPr marL="742950" indent="-285750">
                <a:defRPr b="1">
                  <a:solidFill>
                    <a:schemeClr val="tx1"/>
                  </a:solidFill>
                  <a:latin typeface="Tahoma" charset="0"/>
                  <a:ea typeface="宋体" charset="0"/>
                </a:defRPr>
              </a:lvl2pPr>
              <a:lvl3pPr marL="1143000" indent="-228600">
                <a:defRPr b="1">
                  <a:solidFill>
                    <a:schemeClr val="tx1"/>
                  </a:solidFill>
                  <a:latin typeface="Tahoma" charset="0"/>
                  <a:ea typeface="宋体" charset="0"/>
                </a:defRPr>
              </a:lvl3pPr>
              <a:lvl4pPr marL="1600200" indent="-228600">
                <a:defRPr b="1">
                  <a:solidFill>
                    <a:schemeClr val="tx1"/>
                  </a:solidFill>
                  <a:latin typeface="Tahoma" charset="0"/>
                  <a:ea typeface="宋体" charset="0"/>
                </a:defRPr>
              </a:lvl4pPr>
              <a:lvl5pPr marL="2057400" indent="-228600">
                <a:defRPr b="1">
                  <a:solidFill>
                    <a:schemeClr val="tx1"/>
                  </a:solidFill>
                  <a:latin typeface="Tahoma" charset="0"/>
                  <a:ea typeface="宋体" charset="0"/>
                </a:defRPr>
              </a:lvl5pPr>
              <a:lvl6pPr marL="2514600" indent="-228600" eaLnBrk="0" fontAlgn="base" hangingPunct="0">
                <a:spcBef>
                  <a:spcPct val="0"/>
                </a:spcBef>
                <a:spcAft>
                  <a:spcPct val="0"/>
                </a:spcAft>
                <a:defRPr b="1">
                  <a:solidFill>
                    <a:schemeClr val="tx1"/>
                  </a:solidFill>
                  <a:latin typeface="Tahoma" charset="0"/>
                  <a:ea typeface="宋体" charset="0"/>
                </a:defRPr>
              </a:lvl6pPr>
              <a:lvl7pPr marL="2971800" indent="-228600" eaLnBrk="0" fontAlgn="base" hangingPunct="0">
                <a:spcBef>
                  <a:spcPct val="0"/>
                </a:spcBef>
                <a:spcAft>
                  <a:spcPct val="0"/>
                </a:spcAft>
                <a:defRPr b="1">
                  <a:solidFill>
                    <a:schemeClr val="tx1"/>
                  </a:solidFill>
                  <a:latin typeface="Tahoma" charset="0"/>
                  <a:ea typeface="宋体" charset="0"/>
                </a:defRPr>
              </a:lvl7pPr>
              <a:lvl8pPr marL="3429000" indent="-228600" eaLnBrk="0" fontAlgn="base" hangingPunct="0">
                <a:spcBef>
                  <a:spcPct val="0"/>
                </a:spcBef>
                <a:spcAft>
                  <a:spcPct val="0"/>
                </a:spcAft>
                <a:defRPr b="1">
                  <a:solidFill>
                    <a:schemeClr val="tx1"/>
                  </a:solidFill>
                  <a:latin typeface="Tahoma" charset="0"/>
                  <a:ea typeface="宋体" charset="0"/>
                </a:defRPr>
              </a:lvl8pPr>
              <a:lvl9pPr marL="3886200" indent="-228600" eaLnBrk="0" fontAlgn="base" hangingPunct="0">
                <a:spcBef>
                  <a:spcPct val="0"/>
                </a:spcBef>
                <a:spcAft>
                  <a:spcPct val="0"/>
                </a:spcAft>
                <a:defRPr b="1">
                  <a:solidFill>
                    <a:schemeClr val="tx1"/>
                  </a:solidFill>
                  <a:latin typeface="Tahoma" charset="0"/>
                  <a:ea typeface="宋体" charset="0"/>
                </a:defRPr>
              </a:lvl9pPr>
            </a:lstStyle>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600" b="1" i="0" u="none" strike="noStrike" kern="0" cap="none" spc="0" normalizeH="0" baseline="0" noProof="0" dirty="0">
                  <a:ln>
                    <a:noFill/>
                  </a:ln>
                  <a:solidFill>
                    <a:srgbClr val="000000"/>
                  </a:solidFill>
                  <a:effectLst/>
                  <a:uLnTx/>
                  <a:uFillTx/>
                  <a:latin typeface="Times New Roman" charset="0"/>
                  <a:ea typeface="宋体" charset="0"/>
                </a:rPr>
                <a:t>if</a:t>
              </a:r>
              <a:r>
                <a:rPr kumimoji="0" lang="en-US" altLang="zh-CN" sz="1600" b="1" i="0" u="none" strike="noStrike" kern="0" cap="none" spc="0" normalizeH="0" baseline="0" noProof="0" dirty="0">
                  <a:ln>
                    <a:noFill/>
                  </a:ln>
                  <a:solidFill>
                    <a:srgbClr val="FF0000"/>
                  </a:solidFill>
                  <a:effectLst/>
                  <a:uLnTx/>
                  <a:uFillTx/>
                  <a:latin typeface="Times New Roman" charset="0"/>
                  <a:ea typeface="宋体" charset="0"/>
                </a:rPr>
                <a:t> </a:t>
              </a:r>
              <a:r>
                <a:rPr kumimoji="0" lang="en-US" altLang="zh-CN" sz="1600" b="1" i="1" u="none" strike="noStrike" kern="0" cap="none" spc="0" normalizeH="0" baseline="0" noProof="0" dirty="0">
                  <a:ln>
                    <a:noFill/>
                  </a:ln>
                  <a:solidFill>
                    <a:srgbClr val="FF0000"/>
                  </a:solidFill>
                  <a:effectLst/>
                  <a:uLnTx/>
                  <a:uFillTx/>
                  <a:latin typeface="Times New Roman" charset="0"/>
                  <a:ea typeface="宋体" charset="0"/>
                </a:rPr>
                <a:t>t</a:t>
              </a:r>
              <a:r>
                <a:rPr kumimoji="0" lang="en-US" altLang="zh-CN" sz="1600" b="1" i="1" u="none" strike="noStrike" kern="0" cap="none" spc="0" normalizeH="0" baseline="-25000" noProof="0" dirty="0">
                  <a:ln>
                    <a:noFill/>
                  </a:ln>
                  <a:solidFill>
                    <a:srgbClr val="FF0000"/>
                  </a:solidFill>
                  <a:effectLst/>
                  <a:uLnTx/>
                  <a:uFillTx/>
                  <a:latin typeface="Times New Roman" charset="0"/>
                  <a:ea typeface="宋体" charset="0"/>
                </a:rPr>
                <a:t>2</a:t>
              </a:r>
              <a:r>
                <a:rPr kumimoji="0" lang="en-US" altLang="zh-CN" sz="1600" b="1" i="0" u="none" strike="noStrike" kern="0" cap="none" spc="0" normalizeH="0" baseline="0" noProof="0" dirty="0">
                  <a:ln>
                    <a:noFill/>
                  </a:ln>
                  <a:solidFill>
                    <a:srgbClr val="FF0000"/>
                  </a:solidFill>
                  <a:effectLst/>
                  <a:uLnTx/>
                  <a:uFillTx/>
                  <a:latin typeface="Times New Roman" charset="0"/>
                  <a:ea typeface="宋体" charset="0"/>
                </a:rPr>
                <a:t> &gt;= </a:t>
              </a:r>
              <a:r>
                <a:rPr kumimoji="0" lang="en-US" altLang="zh-CN" sz="1600" b="1" i="1" u="none" strike="noStrike" kern="0" cap="none" spc="0" normalizeH="0" baseline="0" noProof="0" dirty="0">
                  <a:ln>
                    <a:noFill/>
                  </a:ln>
                  <a:solidFill>
                    <a:srgbClr val="FF0000"/>
                  </a:solidFill>
                  <a:effectLst/>
                  <a:uLnTx/>
                  <a:uFillTx/>
                  <a:latin typeface="Times New Roman" charset="0"/>
                  <a:ea typeface="宋体" charset="0"/>
                </a:rPr>
                <a:t>t</a:t>
              </a:r>
              <a:r>
                <a:rPr kumimoji="0" lang="en-US" altLang="zh-CN" sz="1600" b="1" i="1" u="none" strike="noStrike" kern="0" cap="none" spc="0" normalizeH="0" baseline="-25000" noProof="0" dirty="0">
                  <a:ln>
                    <a:noFill/>
                  </a:ln>
                  <a:solidFill>
                    <a:srgbClr val="FF0000"/>
                  </a:solidFill>
                  <a:effectLst/>
                  <a:uLnTx/>
                  <a:uFillTx/>
                  <a:latin typeface="Times New Roman" charset="0"/>
                  <a:ea typeface="宋体" charset="0"/>
                </a:rPr>
                <a:t>4</a:t>
              </a:r>
              <a:r>
                <a:rPr kumimoji="0" lang="en-US" altLang="zh-CN" sz="1600" b="1" i="0" u="none" strike="noStrike" kern="0" cap="none" spc="0" normalizeH="0" baseline="0" noProof="0" dirty="0">
                  <a:ln>
                    <a:noFill/>
                  </a:ln>
                  <a:solidFill>
                    <a:srgbClr val="FF0000"/>
                  </a:solidFill>
                  <a:effectLst/>
                  <a:uLnTx/>
                  <a:uFillTx/>
                  <a:latin typeface="Times New Roman" charset="0"/>
                  <a:ea typeface="宋体" charset="0"/>
                </a:rPr>
                <a:t> </a:t>
              </a:r>
              <a:r>
                <a:rPr kumimoji="0" lang="en-US" altLang="zh-CN" sz="1600" b="1" i="0" u="none" strike="noStrike" kern="0" cap="none" spc="0" normalizeH="0" baseline="0" noProof="0" dirty="0" err="1">
                  <a:ln>
                    <a:noFill/>
                  </a:ln>
                  <a:solidFill>
                    <a:srgbClr val="000000"/>
                  </a:solidFill>
                  <a:effectLst/>
                  <a:uLnTx/>
                  <a:uFillTx/>
                  <a:latin typeface="Times New Roman" charset="0"/>
                  <a:ea typeface="宋体" charset="0"/>
                </a:rPr>
                <a:t>goto</a:t>
              </a:r>
              <a:r>
                <a:rPr kumimoji="0" lang="en-US" altLang="zh-CN" sz="1600" b="1" i="0" u="none" strike="noStrike" kern="0" cap="none" spc="0" normalizeH="0" baseline="0" noProof="0" dirty="0">
                  <a:ln>
                    <a:noFill/>
                  </a:ln>
                  <a:solidFill>
                    <a:srgbClr val="000000"/>
                  </a:solidFill>
                  <a:effectLst/>
                  <a:uLnTx/>
                  <a:uFillTx/>
                  <a:latin typeface="Times New Roman" charset="0"/>
                  <a:ea typeface="宋体" charset="0"/>
                </a:rPr>
                <a:t> </a:t>
              </a:r>
              <a:r>
                <a:rPr kumimoji="0" lang="en-US" altLang="zh-CN" sz="1600" b="1" i="1" u="none" strike="noStrike" kern="0" cap="none" spc="0" normalizeH="0" baseline="0" noProof="0" dirty="0">
                  <a:ln>
                    <a:noFill/>
                  </a:ln>
                  <a:solidFill>
                    <a:srgbClr val="000000"/>
                  </a:solidFill>
                  <a:effectLst/>
                  <a:uLnTx/>
                  <a:uFillTx/>
                  <a:latin typeface="Times New Roman" charset="0"/>
                  <a:ea typeface="宋体" charset="0"/>
                </a:rPr>
                <a:t>B</a:t>
              </a:r>
              <a:r>
                <a:rPr kumimoji="0" lang="en-US" altLang="zh-CN" sz="1600" b="1" i="1" u="none" strike="noStrike" kern="0" cap="none" spc="0" normalizeH="0" baseline="-25000" noProof="0" dirty="0">
                  <a:ln>
                    <a:noFill/>
                  </a:ln>
                  <a:solidFill>
                    <a:srgbClr val="000000"/>
                  </a:solidFill>
                  <a:effectLst/>
                  <a:uLnTx/>
                  <a:uFillTx/>
                  <a:latin typeface="Times New Roman" charset="0"/>
                  <a:ea typeface="宋体" charset="0"/>
                </a:rPr>
                <a:t>6</a:t>
              </a:r>
            </a:p>
          </p:txBody>
        </p:sp>
        <p:sp>
          <p:nvSpPr>
            <p:cNvPr id="15" name="Rectangle 32">
              <a:extLst>
                <a:ext uri="{FF2B5EF4-FFF2-40B4-BE49-F238E27FC236}">
                  <a16:creationId xmlns:a16="http://schemas.microsoft.com/office/drawing/2014/main" id="{1D47DCC9-F2A4-485F-B77D-01EBF4264631}"/>
                </a:ext>
              </a:extLst>
            </p:cNvPr>
            <p:cNvSpPr>
              <a:spLocks noChangeArrowheads="1"/>
            </p:cNvSpPr>
            <p:nvPr/>
          </p:nvSpPr>
          <p:spPr bwMode="auto">
            <a:xfrm>
              <a:off x="5564188" y="4938731"/>
              <a:ext cx="784225" cy="109538"/>
            </a:xfrm>
            <a:prstGeom prst="rect">
              <a:avLst/>
            </a:prstGeom>
            <a:solidFill>
              <a:schemeClr val="bg1"/>
            </a:solidFill>
            <a:ln w="25400">
              <a:solidFill>
                <a:sysClr val="windowText" lastClr="000000"/>
              </a:solidFill>
              <a:miter lim="800000"/>
              <a:headEnd/>
              <a:tailEnd/>
            </a:ln>
            <a:effectLst>
              <a:outerShdw blurRad="50800" dist="50800" dir="2700000" algn="ctr" rotWithShape="0">
                <a:schemeClr val="tx1">
                  <a:alpha val="40000"/>
                </a:schemeClr>
              </a:outerShdw>
            </a:effectLst>
          </p:spPr>
          <p:txBody>
            <a:bodyPr tIns="0" bIns="0"/>
            <a:lstStyle>
              <a:lvl1pPr>
                <a:defRPr b="1">
                  <a:solidFill>
                    <a:schemeClr val="tx1"/>
                  </a:solidFill>
                  <a:latin typeface="Tahoma" charset="0"/>
                  <a:ea typeface="宋体" charset="0"/>
                </a:defRPr>
              </a:lvl1pPr>
              <a:lvl2pPr marL="742950" indent="-285750">
                <a:defRPr b="1">
                  <a:solidFill>
                    <a:schemeClr val="tx1"/>
                  </a:solidFill>
                  <a:latin typeface="Tahoma" charset="0"/>
                  <a:ea typeface="宋体" charset="0"/>
                </a:defRPr>
              </a:lvl2pPr>
              <a:lvl3pPr marL="1143000" indent="-228600">
                <a:defRPr b="1">
                  <a:solidFill>
                    <a:schemeClr val="tx1"/>
                  </a:solidFill>
                  <a:latin typeface="Tahoma" charset="0"/>
                  <a:ea typeface="宋体" charset="0"/>
                </a:defRPr>
              </a:lvl3pPr>
              <a:lvl4pPr marL="1600200" indent="-228600">
                <a:defRPr b="1">
                  <a:solidFill>
                    <a:schemeClr val="tx1"/>
                  </a:solidFill>
                  <a:latin typeface="Tahoma" charset="0"/>
                  <a:ea typeface="宋体" charset="0"/>
                </a:defRPr>
              </a:lvl4pPr>
              <a:lvl5pPr marL="2057400" indent="-228600">
                <a:defRPr b="1">
                  <a:solidFill>
                    <a:schemeClr val="tx1"/>
                  </a:solidFill>
                  <a:latin typeface="Tahoma" charset="0"/>
                  <a:ea typeface="宋体" charset="0"/>
                </a:defRPr>
              </a:lvl5pPr>
              <a:lvl6pPr marL="2514600" indent="-228600" eaLnBrk="0" fontAlgn="base" hangingPunct="0">
                <a:spcBef>
                  <a:spcPct val="0"/>
                </a:spcBef>
                <a:spcAft>
                  <a:spcPct val="0"/>
                </a:spcAft>
                <a:defRPr b="1">
                  <a:solidFill>
                    <a:schemeClr val="tx1"/>
                  </a:solidFill>
                  <a:latin typeface="Tahoma" charset="0"/>
                  <a:ea typeface="宋体" charset="0"/>
                </a:defRPr>
              </a:lvl6pPr>
              <a:lvl7pPr marL="2971800" indent="-228600" eaLnBrk="0" fontAlgn="base" hangingPunct="0">
                <a:spcBef>
                  <a:spcPct val="0"/>
                </a:spcBef>
                <a:spcAft>
                  <a:spcPct val="0"/>
                </a:spcAft>
                <a:defRPr b="1">
                  <a:solidFill>
                    <a:schemeClr val="tx1"/>
                  </a:solidFill>
                  <a:latin typeface="Tahoma" charset="0"/>
                  <a:ea typeface="宋体" charset="0"/>
                </a:defRPr>
              </a:lvl7pPr>
              <a:lvl8pPr marL="3429000" indent="-228600" eaLnBrk="0" fontAlgn="base" hangingPunct="0">
                <a:spcBef>
                  <a:spcPct val="0"/>
                </a:spcBef>
                <a:spcAft>
                  <a:spcPct val="0"/>
                </a:spcAft>
                <a:defRPr b="1">
                  <a:solidFill>
                    <a:schemeClr val="tx1"/>
                  </a:solidFill>
                  <a:latin typeface="Tahoma" charset="0"/>
                  <a:ea typeface="宋体" charset="0"/>
                </a:defRPr>
              </a:lvl8pPr>
              <a:lvl9pPr marL="3886200" indent="-228600" eaLnBrk="0" fontAlgn="base" hangingPunct="0">
                <a:spcBef>
                  <a:spcPct val="0"/>
                </a:spcBef>
                <a:spcAft>
                  <a:spcPct val="0"/>
                </a:spcAft>
                <a:defRPr b="1">
                  <a:solidFill>
                    <a:schemeClr val="tx1"/>
                  </a:solidFill>
                  <a:latin typeface="Tahoma" charset="0"/>
                  <a:ea typeface="宋体" charset="0"/>
                </a:defRPr>
              </a:lvl9pPr>
            </a:lstStyle>
            <a:p>
              <a:pPr marL="0" marR="0" lvl="0" indent="0" algn="just" defTabSz="914400" eaLnBrk="0" fontAlgn="base" latinLnBrk="0" hangingPunct="0">
                <a:lnSpc>
                  <a:spcPct val="96000"/>
                </a:lnSpc>
                <a:spcBef>
                  <a:spcPct val="0"/>
                </a:spcBef>
                <a:spcAft>
                  <a:spcPct val="0"/>
                </a:spcAft>
                <a:buClrTx/>
                <a:buSzTx/>
                <a:buFontTx/>
                <a:buNone/>
                <a:tabLst/>
                <a:defRPr/>
              </a:pPr>
              <a:endParaRPr kumimoji="0" lang="en-US" altLang="zh-CN" sz="700" b="0" i="0" u="none" strike="noStrike" kern="0" cap="none" spc="0" normalizeH="0" baseline="-25000" noProof="0">
                <a:ln>
                  <a:noFill/>
                </a:ln>
                <a:solidFill>
                  <a:prstClr val="black"/>
                </a:solidFill>
                <a:effectLst/>
                <a:uLnTx/>
                <a:uFillTx/>
                <a:latin typeface="Times New Roman" charset="0"/>
                <a:ea typeface="宋体" charset="0"/>
              </a:endParaRPr>
            </a:p>
          </p:txBody>
        </p:sp>
        <p:sp>
          <p:nvSpPr>
            <p:cNvPr id="16" name="Rectangle 33">
              <a:extLst>
                <a:ext uri="{FF2B5EF4-FFF2-40B4-BE49-F238E27FC236}">
                  <a16:creationId xmlns:a16="http://schemas.microsoft.com/office/drawing/2014/main" id="{BD967950-E2B5-4F92-A6DA-00C80E41396F}"/>
                </a:ext>
              </a:extLst>
            </p:cNvPr>
            <p:cNvSpPr>
              <a:spLocks noChangeArrowheads="1"/>
            </p:cNvSpPr>
            <p:nvPr/>
          </p:nvSpPr>
          <p:spPr bwMode="auto">
            <a:xfrm>
              <a:off x="7320652" y="4429138"/>
              <a:ext cx="626373" cy="3239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marL="0" marR="0" lvl="0" indent="0" algn="just" defTabSz="914400" eaLnBrk="0" fontAlgn="base" latinLnBrk="0" hangingPunct="0">
                <a:lnSpc>
                  <a:spcPct val="100000"/>
                </a:lnSpc>
                <a:spcBef>
                  <a:spcPct val="0"/>
                </a:spcBef>
                <a:spcAft>
                  <a:spcPct val="0"/>
                </a:spcAft>
                <a:buClrTx/>
                <a:buSzTx/>
                <a:buFontTx/>
                <a:buNone/>
                <a:tabLst/>
                <a:defRPr/>
              </a:pPr>
              <a:r>
                <a:rPr kumimoji="0" lang="en-US" altLang="zh-CN" sz="1500" b="1" i="1"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B</a:t>
              </a:r>
              <a:r>
                <a:rPr kumimoji="0" lang="en-US" altLang="zh-CN" sz="1500" b="1" i="0" u="none" strike="noStrike" kern="0" cap="none" spc="0" normalizeH="0" baseline="-25000" noProof="0">
                  <a:ln>
                    <a:noFill/>
                  </a:ln>
                  <a:solidFill>
                    <a:srgbClr val="000000"/>
                  </a:solidFill>
                  <a:effectLst/>
                  <a:uLnTx/>
                  <a:uFillTx/>
                  <a:latin typeface="Times New Roman" panose="02020603050405020304" pitchFamily="18" charset="0"/>
                  <a:ea typeface="宋体" panose="02010600030101010101" pitchFamily="2" charset="-122"/>
                </a:rPr>
                <a:t>4</a:t>
              </a:r>
              <a:endParaRPr kumimoji="0" lang="en-US" altLang="zh-CN" sz="1500" b="1"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17" name="Rectangle 34">
              <a:extLst>
                <a:ext uri="{FF2B5EF4-FFF2-40B4-BE49-F238E27FC236}">
                  <a16:creationId xmlns:a16="http://schemas.microsoft.com/office/drawing/2014/main" id="{8620B959-DB7D-463B-832E-6951282B4C3A}"/>
                </a:ext>
              </a:extLst>
            </p:cNvPr>
            <p:cNvSpPr>
              <a:spLocks noChangeArrowheads="1"/>
            </p:cNvSpPr>
            <p:nvPr/>
          </p:nvSpPr>
          <p:spPr bwMode="auto">
            <a:xfrm>
              <a:off x="7271829" y="3357568"/>
              <a:ext cx="628755" cy="3275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marL="0" marR="0" lvl="0" indent="0" algn="just" defTabSz="914400" eaLnBrk="0" fontAlgn="base" latinLnBrk="0" hangingPunct="0">
                <a:lnSpc>
                  <a:spcPct val="100000"/>
                </a:lnSpc>
                <a:spcBef>
                  <a:spcPct val="0"/>
                </a:spcBef>
                <a:spcAft>
                  <a:spcPct val="0"/>
                </a:spcAft>
                <a:buClrTx/>
                <a:buSzTx/>
                <a:buFontTx/>
                <a:buNone/>
                <a:tabLst/>
                <a:defRPr/>
              </a:pPr>
              <a:r>
                <a:rPr kumimoji="0" lang="en-US" altLang="zh-CN" sz="1500" b="1" i="1"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B</a:t>
              </a:r>
              <a:r>
                <a:rPr kumimoji="0" lang="en-US" altLang="zh-CN" sz="1500" b="1" i="0" u="none" strike="noStrike" kern="0" cap="none" spc="0" normalizeH="0" baseline="-25000" noProof="0">
                  <a:ln>
                    <a:noFill/>
                  </a:ln>
                  <a:solidFill>
                    <a:srgbClr val="000000"/>
                  </a:solidFill>
                  <a:effectLst/>
                  <a:uLnTx/>
                  <a:uFillTx/>
                  <a:latin typeface="Times New Roman" panose="02020603050405020304" pitchFamily="18" charset="0"/>
                  <a:ea typeface="宋体" panose="02010600030101010101" pitchFamily="2" charset="-122"/>
                </a:rPr>
                <a:t>3</a:t>
              </a:r>
              <a:endParaRPr kumimoji="0" lang="en-US" altLang="zh-CN" sz="1500" b="1"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18" name="Rectangle 36">
              <a:extLst>
                <a:ext uri="{FF2B5EF4-FFF2-40B4-BE49-F238E27FC236}">
                  <a16:creationId xmlns:a16="http://schemas.microsoft.com/office/drawing/2014/main" id="{66978500-7FFE-4679-9E0F-36F46A3B742B}"/>
                </a:ext>
              </a:extLst>
            </p:cNvPr>
            <p:cNvSpPr>
              <a:spLocks noChangeArrowheads="1"/>
            </p:cNvSpPr>
            <p:nvPr/>
          </p:nvSpPr>
          <p:spPr bwMode="auto">
            <a:xfrm>
              <a:off x="6481763" y="4938731"/>
              <a:ext cx="809625" cy="109538"/>
            </a:xfrm>
            <a:prstGeom prst="rect">
              <a:avLst/>
            </a:prstGeom>
            <a:solidFill>
              <a:schemeClr val="bg1"/>
            </a:solidFill>
            <a:ln w="25400">
              <a:solidFill>
                <a:sysClr val="windowText" lastClr="000000"/>
              </a:solidFill>
              <a:miter lim="800000"/>
              <a:headEnd/>
              <a:tailEnd/>
            </a:ln>
            <a:effectLst>
              <a:outerShdw blurRad="50800" dist="50800" dir="2700000" algn="ctr" rotWithShape="0">
                <a:schemeClr val="tx1">
                  <a:alpha val="40000"/>
                </a:schemeClr>
              </a:outerShdw>
            </a:effectLst>
          </p:spPr>
          <p:txBody>
            <a:bodyPr tIns="0" bIns="0"/>
            <a:lstStyle>
              <a:lvl1pPr>
                <a:defRPr b="1">
                  <a:solidFill>
                    <a:schemeClr val="tx1"/>
                  </a:solidFill>
                  <a:latin typeface="Tahoma" charset="0"/>
                  <a:ea typeface="宋体" charset="0"/>
                </a:defRPr>
              </a:lvl1pPr>
              <a:lvl2pPr marL="742950" indent="-285750">
                <a:defRPr b="1">
                  <a:solidFill>
                    <a:schemeClr val="tx1"/>
                  </a:solidFill>
                  <a:latin typeface="Tahoma" charset="0"/>
                  <a:ea typeface="宋体" charset="0"/>
                </a:defRPr>
              </a:lvl2pPr>
              <a:lvl3pPr marL="1143000" indent="-228600">
                <a:defRPr b="1">
                  <a:solidFill>
                    <a:schemeClr val="tx1"/>
                  </a:solidFill>
                  <a:latin typeface="Tahoma" charset="0"/>
                  <a:ea typeface="宋体" charset="0"/>
                </a:defRPr>
              </a:lvl3pPr>
              <a:lvl4pPr marL="1600200" indent="-228600">
                <a:defRPr b="1">
                  <a:solidFill>
                    <a:schemeClr val="tx1"/>
                  </a:solidFill>
                  <a:latin typeface="Tahoma" charset="0"/>
                  <a:ea typeface="宋体" charset="0"/>
                </a:defRPr>
              </a:lvl4pPr>
              <a:lvl5pPr marL="2057400" indent="-228600">
                <a:defRPr b="1">
                  <a:solidFill>
                    <a:schemeClr val="tx1"/>
                  </a:solidFill>
                  <a:latin typeface="Tahoma" charset="0"/>
                  <a:ea typeface="宋体" charset="0"/>
                </a:defRPr>
              </a:lvl5pPr>
              <a:lvl6pPr marL="2514600" indent="-228600" eaLnBrk="0" fontAlgn="base" hangingPunct="0">
                <a:spcBef>
                  <a:spcPct val="0"/>
                </a:spcBef>
                <a:spcAft>
                  <a:spcPct val="0"/>
                </a:spcAft>
                <a:defRPr b="1">
                  <a:solidFill>
                    <a:schemeClr val="tx1"/>
                  </a:solidFill>
                  <a:latin typeface="Tahoma" charset="0"/>
                  <a:ea typeface="宋体" charset="0"/>
                </a:defRPr>
              </a:lvl6pPr>
              <a:lvl7pPr marL="2971800" indent="-228600" eaLnBrk="0" fontAlgn="base" hangingPunct="0">
                <a:spcBef>
                  <a:spcPct val="0"/>
                </a:spcBef>
                <a:spcAft>
                  <a:spcPct val="0"/>
                </a:spcAft>
                <a:defRPr b="1">
                  <a:solidFill>
                    <a:schemeClr val="tx1"/>
                  </a:solidFill>
                  <a:latin typeface="Tahoma" charset="0"/>
                  <a:ea typeface="宋体" charset="0"/>
                </a:defRPr>
              </a:lvl7pPr>
              <a:lvl8pPr marL="3429000" indent="-228600" eaLnBrk="0" fontAlgn="base" hangingPunct="0">
                <a:spcBef>
                  <a:spcPct val="0"/>
                </a:spcBef>
                <a:spcAft>
                  <a:spcPct val="0"/>
                </a:spcAft>
                <a:defRPr b="1">
                  <a:solidFill>
                    <a:schemeClr val="tx1"/>
                  </a:solidFill>
                  <a:latin typeface="Tahoma" charset="0"/>
                  <a:ea typeface="宋体" charset="0"/>
                </a:defRPr>
              </a:lvl8pPr>
              <a:lvl9pPr marL="3886200" indent="-228600" eaLnBrk="0" fontAlgn="base" hangingPunct="0">
                <a:spcBef>
                  <a:spcPct val="0"/>
                </a:spcBef>
                <a:spcAft>
                  <a:spcPct val="0"/>
                </a:spcAft>
                <a:defRPr b="1">
                  <a:solidFill>
                    <a:schemeClr val="tx1"/>
                  </a:solidFill>
                  <a:latin typeface="Tahoma" charset="0"/>
                  <a:ea typeface="宋体" charset="0"/>
                </a:defRPr>
              </a:lvl9pPr>
            </a:lstStyle>
            <a:p>
              <a:pPr marL="0" marR="0" lvl="0" indent="0" algn="just" defTabSz="914400" eaLnBrk="0" fontAlgn="base" latinLnBrk="0" hangingPunct="0">
                <a:lnSpc>
                  <a:spcPct val="96000"/>
                </a:lnSpc>
                <a:spcBef>
                  <a:spcPct val="0"/>
                </a:spcBef>
                <a:spcAft>
                  <a:spcPct val="0"/>
                </a:spcAft>
                <a:buClrTx/>
                <a:buSzTx/>
                <a:buFontTx/>
                <a:buNone/>
                <a:tabLst/>
                <a:defRPr/>
              </a:pPr>
              <a:endParaRPr kumimoji="0" lang="en-US" altLang="zh-CN" sz="700" b="0" i="0" u="none" strike="noStrike" kern="0" cap="none" spc="0" normalizeH="0" baseline="-25000" noProof="0">
                <a:ln>
                  <a:noFill/>
                </a:ln>
                <a:solidFill>
                  <a:prstClr val="black"/>
                </a:solidFill>
                <a:effectLst/>
                <a:uLnTx/>
                <a:uFillTx/>
                <a:latin typeface="Times New Roman" charset="0"/>
                <a:ea typeface="宋体" charset="0"/>
              </a:endParaRPr>
            </a:p>
          </p:txBody>
        </p:sp>
        <p:sp>
          <p:nvSpPr>
            <p:cNvPr id="19" name="Rectangle 39">
              <a:extLst>
                <a:ext uri="{FF2B5EF4-FFF2-40B4-BE49-F238E27FC236}">
                  <a16:creationId xmlns:a16="http://schemas.microsoft.com/office/drawing/2014/main" id="{19F71010-4EAF-4F3A-B650-4FB7FC65C0EE}"/>
                </a:ext>
              </a:extLst>
            </p:cNvPr>
            <p:cNvSpPr>
              <a:spLocks noChangeArrowheads="1"/>
            </p:cNvSpPr>
            <p:nvPr/>
          </p:nvSpPr>
          <p:spPr bwMode="auto">
            <a:xfrm>
              <a:off x="7302022" y="4781060"/>
              <a:ext cx="627564" cy="3275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marL="0" marR="0" lvl="0" indent="0" algn="just" defTabSz="914400" eaLnBrk="0" fontAlgn="base" latinLnBrk="0" hangingPunct="0">
                <a:lnSpc>
                  <a:spcPct val="100000"/>
                </a:lnSpc>
                <a:spcBef>
                  <a:spcPct val="0"/>
                </a:spcBef>
                <a:spcAft>
                  <a:spcPct val="0"/>
                </a:spcAft>
                <a:buClrTx/>
                <a:buSzTx/>
                <a:buFontTx/>
                <a:buNone/>
                <a:tabLst/>
                <a:defRPr/>
              </a:pPr>
              <a:r>
                <a:rPr kumimoji="0" lang="en-US" altLang="zh-CN" sz="1500" b="1" i="1"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B</a:t>
              </a:r>
              <a:r>
                <a:rPr kumimoji="0" lang="en-US" altLang="zh-CN" sz="1500" b="1" i="0" u="none" strike="noStrike" kern="0" cap="none" spc="0" normalizeH="0" baseline="-25000" noProof="0">
                  <a:ln>
                    <a:noFill/>
                  </a:ln>
                  <a:solidFill>
                    <a:srgbClr val="000000"/>
                  </a:solidFill>
                  <a:effectLst/>
                  <a:uLnTx/>
                  <a:uFillTx/>
                  <a:latin typeface="Times New Roman" panose="02020603050405020304" pitchFamily="18" charset="0"/>
                  <a:ea typeface="宋体" panose="02010600030101010101" pitchFamily="2" charset="-122"/>
                </a:rPr>
                <a:t>6</a:t>
              </a:r>
              <a:endParaRPr kumimoji="0" lang="en-US" altLang="zh-CN" sz="1500" b="1"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20" name="AutoShape 8">
              <a:extLst>
                <a:ext uri="{FF2B5EF4-FFF2-40B4-BE49-F238E27FC236}">
                  <a16:creationId xmlns:a16="http://schemas.microsoft.com/office/drawing/2014/main" id="{57AE7D46-0C6D-4CD0-9B3E-66194AD6FCC0}"/>
                </a:ext>
              </a:extLst>
            </p:cNvPr>
            <p:cNvSpPr>
              <a:spLocks noChangeArrowheads="1"/>
            </p:cNvSpPr>
            <p:nvPr/>
          </p:nvSpPr>
          <p:spPr bwMode="auto">
            <a:xfrm>
              <a:off x="4371975" y="2571750"/>
              <a:ext cx="593725" cy="268290"/>
            </a:xfrm>
            <a:prstGeom prst="rightArrow">
              <a:avLst>
                <a:gd name="adj1" fmla="val 50000"/>
                <a:gd name="adj2" fmla="val 55326"/>
              </a:avLst>
            </a:prstGeom>
            <a:solidFill>
              <a:srgbClr val="FFFFFF"/>
            </a:solidFill>
            <a:ln w="9525">
              <a:solidFill>
                <a:sysClr val="windowText" lastClr="000000"/>
              </a:solidFill>
              <a:miter lim="800000"/>
              <a:headEnd/>
              <a:tailEnd/>
            </a:ln>
            <a:effectLst>
              <a:outerShdw blurRad="50800" dist="50800" dir="2700000" algn="ctr" rotWithShape="0">
                <a:schemeClr val="tx1">
                  <a:alpha val="40000"/>
                </a:schemeClr>
              </a:outerShdw>
            </a:effectLst>
          </p:spPr>
          <p:txBody>
            <a:bodyPr wrap="none" lIns="68580" tIns="34290" rIns="68580" bIns="34290" anchor="ctr"/>
            <a:lstStyle>
              <a:lvl1pPr>
                <a:defRPr b="1">
                  <a:solidFill>
                    <a:schemeClr val="tx1"/>
                  </a:solidFill>
                  <a:latin typeface="Tahoma" charset="0"/>
                  <a:ea typeface="宋体" charset="0"/>
                </a:defRPr>
              </a:lvl1pPr>
              <a:lvl2pPr marL="742950" indent="-285750">
                <a:defRPr b="1">
                  <a:solidFill>
                    <a:schemeClr val="tx1"/>
                  </a:solidFill>
                  <a:latin typeface="Tahoma" charset="0"/>
                  <a:ea typeface="宋体" charset="0"/>
                </a:defRPr>
              </a:lvl2pPr>
              <a:lvl3pPr marL="1143000" indent="-228600">
                <a:defRPr b="1">
                  <a:solidFill>
                    <a:schemeClr val="tx1"/>
                  </a:solidFill>
                  <a:latin typeface="Tahoma" charset="0"/>
                  <a:ea typeface="宋体" charset="0"/>
                </a:defRPr>
              </a:lvl3pPr>
              <a:lvl4pPr marL="1600200" indent="-228600">
                <a:defRPr b="1">
                  <a:solidFill>
                    <a:schemeClr val="tx1"/>
                  </a:solidFill>
                  <a:latin typeface="Tahoma" charset="0"/>
                  <a:ea typeface="宋体" charset="0"/>
                </a:defRPr>
              </a:lvl4pPr>
              <a:lvl5pPr marL="2057400" indent="-228600">
                <a:defRPr b="1">
                  <a:solidFill>
                    <a:schemeClr val="tx1"/>
                  </a:solidFill>
                  <a:latin typeface="Tahoma" charset="0"/>
                  <a:ea typeface="宋体" charset="0"/>
                </a:defRPr>
              </a:lvl5pPr>
              <a:lvl6pPr marL="2514600" indent="-228600" eaLnBrk="0" fontAlgn="base" hangingPunct="0">
                <a:spcBef>
                  <a:spcPct val="0"/>
                </a:spcBef>
                <a:spcAft>
                  <a:spcPct val="0"/>
                </a:spcAft>
                <a:defRPr b="1">
                  <a:solidFill>
                    <a:schemeClr val="tx1"/>
                  </a:solidFill>
                  <a:latin typeface="Tahoma" charset="0"/>
                  <a:ea typeface="宋体" charset="0"/>
                </a:defRPr>
              </a:lvl6pPr>
              <a:lvl7pPr marL="2971800" indent="-228600" eaLnBrk="0" fontAlgn="base" hangingPunct="0">
                <a:spcBef>
                  <a:spcPct val="0"/>
                </a:spcBef>
                <a:spcAft>
                  <a:spcPct val="0"/>
                </a:spcAft>
                <a:defRPr b="1">
                  <a:solidFill>
                    <a:schemeClr val="tx1"/>
                  </a:solidFill>
                  <a:latin typeface="Tahoma" charset="0"/>
                  <a:ea typeface="宋体" charset="0"/>
                </a:defRPr>
              </a:lvl7pPr>
              <a:lvl8pPr marL="3429000" indent="-228600" eaLnBrk="0" fontAlgn="base" hangingPunct="0">
                <a:spcBef>
                  <a:spcPct val="0"/>
                </a:spcBef>
                <a:spcAft>
                  <a:spcPct val="0"/>
                </a:spcAft>
                <a:defRPr b="1">
                  <a:solidFill>
                    <a:schemeClr val="tx1"/>
                  </a:solidFill>
                  <a:latin typeface="Tahoma" charset="0"/>
                  <a:ea typeface="宋体" charset="0"/>
                </a:defRPr>
              </a:lvl8pPr>
              <a:lvl9pPr marL="3886200" indent="-228600" eaLnBrk="0" fontAlgn="base" hangingPunct="0">
                <a:spcBef>
                  <a:spcPct val="0"/>
                </a:spcBef>
                <a:spcAft>
                  <a:spcPct val="0"/>
                </a:spcAft>
                <a:defRPr b="1">
                  <a:solidFill>
                    <a:schemeClr val="tx1"/>
                  </a:solidFill>
                  <a:latin typeface="Tahoma" charset="0"/>
                  <a:ea typeface="宋体" charset="0"/>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charset="0"/>
                <a:ea typeface="楷体_GB2312" charset="0"/>
                <a:cs typeface="楷体_GB2312" charset="0"/>
              </a:endParaRPr>
            </a:p>
          </p:txBody>
        </p:sp>
        <p:sp>
          <p:nvSpPr>
            <p:cNvPr id="21" name="Line 28">
              <a:extLst>
                <a:ext uri="{FF2B5EF4-FFF2-40B4-BE49-F238E27FC236}">
                  <a16:creationId xmlns:a16="http://schemas.microsoft.com/office/drawing/2014/main" id="{F3C07111-D555-42C3-8219-1B0D976E7529}"/>
                </a:ext>
              </a:extLst>
            </p:cNvPr>
            <p:cNvSpPr>
              <a:spLocks noChangeShapeType="1"/>
            </p:cNvSpPr>
            <p:nvPr/>
          </p:nvSpPr>
          <p:spPr bwMode="auto">
            <a:xfrm>
              <a:off x="6429388" y="2000246"/>
              <a:ext cx="0" cy="239712"/>
            </a:xfrm>
            <a:prstGeom prst="line">
              <a:avLst/>
            </a:prstGeom>
            <a:noFill/>
            <a:ln w="25400">
              <a:solidFill>
                <a:sysClr val="windowText" lastClr="000000"/>
              </a:solidFill>
              <a:round/>
              <a:headEnd/>
              <a:tailEnd type="stealth" w="lg" len="lg"/>
            </a:ln>
            <a:extLst>
              <a:ext uri="{909E8E84-426E-40DD-AFC4-6F175D3DCCD1}">
                <a14:hiddenFill xmlns:a14="http://schemas.microsoft.com/office/drawing/2010/main">
                  <a:no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22" name="Line 31">
              <a:extLst>
                <a:ext uri="{FF2B5EF4-FFF2-40B4-BE49-F238E27FC236}">
                  <a16:creationId xmlns:a16="http://schemas.microsoft.com/office/drawing/2014/main" id="{2C00D5FD-4ECF-4479-941D-5A52E49860E4}"/>
                </a:ext>
              </a:extLst>
            </p:cNvPr>
            <p:cNvSpPr>
              <a:spLocks noChangeShapeType="1"/>
            </p:cNvSpPr>
            <p:nvPr/>
          </p:nvSpPr>
          <p:spPr bwMode="auto">
            <a:xfrm>
              <a:off x="6426200" y="4330713"/>
              <a:ext cx="0" cy="169863"/>
            </a:xfrm>
            <a:prstGeom prst="line">
              <a:avLst/>
            </a:prstGeom>
            <a:noFill/>
            <a:ln w="25400">
              <a:solidFill>
                <a:sysClr val="windowText" lastClr="000000"/>
              </a:solidFill>
              <a:round/>
              <a:headEnd/>
              <a:tailEnd type="stealth" w="lg" len="lg"/>
            </a:ln>
            <a:extLst>
              <a:ext uri="{909E8E84-426E-40DD-AFC4-6F175D3DCCD1}">
                <a14:hiddenFill xmlns:a14="http://schemas.microsoft.com/office/drawing/2010/main">
                  <a:no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23" name="Line 37">
              <a:extLst>
                <a:ext uri="{FF2B5EF4-FFF2-40B4-BE49-F238E27FC236}">
                  <a16:creationId xmlns:a16="http://schemas.microsoft.com/office/drawing/2014/main" id="{A336EC9D-2BE4-4D98-97CD-3FA001AE95E9}"/>
                </a:ext>
              </a:extLst>
            </p:cNvPr>
            <p:cNvSpPr>
              <a:spLocks noChangeShapeType="1"/>
            </p:cNvSpPr>
            <p:nvPr/>
          </p:nvSpPr>
          <p:spPr bwMode="auto">
            <a:xfrm flipH="1">
              <a:off x="5868988" y="4756168"/>
              <a:ext cx="368300" cy="182563"/>
            </a:xfrm>
            <a:prstGeom prst="line">
              <a:avLst/>
            </a:prstGeom>
            <a:noFill/>
            <a:ln w="25400">
              <a:solidFill>
                <a:sysClr val="windowText" lastClr="000000"/>
              </a:solidFill>
              <a:round/>
              <a:headEnd/>
              <a:tailEnd type="stealth" w="lg" len="lg"/>
            </a:ln>
            <a:extLst>
              <a:ext uri="{909E8E84-426E-40DD-AFC4-6F175D3DCCD1}">
                <a14:hiddenFill xmlns:a14="http://schemas.microsoft.com/office/drawing/2010/main">
                  <a:no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24" name="Line 38">
              <a:extLst>
                <a:ext uri="{FF2B5EF4-FFF2-40B4-BE49-F238E27FC236}">
                  <a16:creationId xmlns:a16="http://schemas.microsoft.com/office/drawing/2014/main" id="{413C5C4A-0EFA-40FB-AF29-62E4DAF9FCD3}"/>
                </a:ext>
              </a:extLst>
            </p:cNvPr>
            <p:cNvSpPr>
              <a:spLocks noChangeShapeType="1"/>
            </p:cNvSpPr>
            <p:nvPr/>
          </p:nvSpPr>
          <p:spPr bwMode="auto">
            <a:xfrm>
              <a:off x="6624638" y="4756168"/>
              <a:ext cx="323850" cy="182563"/>
            </a:xfrm>
            <a:prstGeom prst="line">
              <a:avLst/>
            </a:prstGeom>
            <a:noFill/>
            <a:ln w="25400">
              <a:solidFill>
                <a:sysClr val="windowText" lastClr="000000"/>
              </a:solidFill>
              <a:round/>
              <a:headEnd/>
              <a:tailEnd type="stealth" w="lg" len="lg"/>
            </a:ln>
            <a:extLst>
              <a:ext uri="{909E8E84-426E-40DD-AFC4-6F175D3DCCD1}">
                <a14:hiddenFill xmlns:a14="http://schemas.microsoft.com/office/drawing/2010/main">
                  <a:no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25" name="Freeform 41">
              <a:extLst>
                <a:ext uri="{FF2B5EF4-FFF2-40B4-BE49-F238E27FC236}">
                  <a16:creationId xmlns:a16="http://schemas.microsoft.com/office/drawing/2014/main" id="{71C25F5E-A31A-47A8-9F65-8E42C92053B9}"/>
                </a:ext>
              </a:extLst>
            </p:cNvPr>
            <p:cNvSpPr>
              <a:spLocks/>
            </p:cNvSpPr>
            <p:nvPr/>
          </p:nvSpPr>
          <p:spPr bwMode="auto">
            <a:xfrm>
              <a:off x="5357818" y="3243274"/>
              <a:ext cx="271463" cy="1185864"/>
            </a:xfrm>
            <a:custGeom>
              <a:avLst/>
              <a:gdLst>
                <a:gd name="T0" fmla="*/ 2147483646 w 227"/>
                <a:gd name="T1" fmla="*/ 2147483646 h 983"/>
                <a:gd name="T2" fmla="*/ 2147483646 w 227"/>
                <a:gd name="T3" fmla="*/ 2147483646 h 983"/>
                <a:gd name="T4" fmla="*/ 0 w 227"/>
                <a:gd name="T5" fmla="*/ 2147483646 h 983"/>
                <a:gd name="T6" fmla="*/ 2147483646 w 227"/>
                <a:gd name="T7" fmla="*/ 2147483646 h 983"/>
                <a:gd name="T8" fmla="*/ 2147483646 w 227"/>
                <a:gd name="T9" fmla="*/ 2147483646 h 983"/>
                <a:gd name="T10" fmla="*/ 0 60000 65536"/>
                <a:gd name="T11" fmla="*/ 0 60000 65536"/>
                <a:gd name="T12" fmla="*/ 0 60000 65536"/>
                <a:gd name="T13" fmla="*/ 0 60000 65536"/>
                <a:gd name="T14" fmla="*/ 0 60000 65536"/>
                <a:gd name="T15" fmla="*/ 0 w 227"/>
                <a:gd name="T16" fmla="*/ 0 h 983"/>
                <a:gd name="T17" fmla="*/ 227 w 227"/>
                <a:gd name="T18" fmla="*/ 983 h 983"/>
              </a:gdLst>
              <a:ahLst/>
              <a:cxnLst>
                <a:cxn ang="T10">
                  <a:pos x="T0" y="T1"/>
                </a:cxn>
                <a:cxn ang="T11">
                  <a:pos x="T2" y="T3"/>
                </a:cxn>
                <a:cxn ang="T12">
                  <a:pos x="T4" y="T5"/>
                </a:cxn>
                <a:cxn ang="T13">
                  <a:pos x="T6" y="T7"/>
                </a:cxn>
                <a:cxn ang="T14">
                  <a:pos x="T8" y="T9"/>
                </a:cxn>
              </a:cxnLst>
              <a:rect l="T15" t="T16" r="T17" b="T18"/>
              <a:pathLst>
                <a:path w="227" h="983">
                  <a:moveTo>
                    <a:pt x="182" y="885"/>
                  </a:moveTo>
                  <a:cubicBezTo>
                    <a:pt x="129" y="934"/>
                    <a:pt x="76" y="983"/>
                    <a:pt x="46" y="930"/>
                  </a:cubicBezTo>
                  <a:cubicBezTo>
                    <a:pt x="16" y="877"/>
                    <a:pt x="0" y="711"/>
                    <a:pt x="0" y="567"/>
                  </a:cubicBezTo>
                  <a:cubicBezTo>
                    <a:pt x="0" y="423"/>
                    <a:pt x="8" y="136"/>
                    <a:pt x="46" y="68"/>
                  </a:cubicBezTo>
                  <a:cubicBezTo>
                    <a:pt x="84" y="0"/>
                    <a:pt x="155" y="79"/>
                    <a:pt x="227" y="159"/>
                  </a:cubicBezTo>
                </a:path>
              </a:pathLst>
            </a:custGeom>
            <a:noFill/>
            <a:ln w="25400">
              <a:solidFill>
                <a:sysClr val="windowText" lastClr="000000"/>
              </a:solidFill>
              <a:round/>
              <a:headEnd/>
              <a:tailEnd type="stealth" w="lg" len="lg"/>
            </a:ln>
            <a:extLst>
              <a:ext uri="{909E8E84-426E-40DD-AFC4-6F175D3DCCD1}">
                <a14:hiddenFill xmlns:a14="http://schemas.microsoft.com/office/drawing/2010/main">
                  <a:solidFill>
                    <a:srgbClr val="FFFFFF"/>
                  </a:solid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26" name="Freeform 42">
              <a:extLst>
                <a:ext uri="{FF2B5EF4-FFF2-40B4-BE49-F238E27FC236}">
                  <a16:creationId xmlns:a16="http://schemas.microsoft.com/office/drawing/2014/main" id="{F074CEEE-7831-4B00-8589-B40ADA51C4F6}"/>
                </a:ext>
              </a:extLst>
            </p:cNvPr>
            <p:cNvSpPr>
              <a:spLocks/>
            </p:cNvSpPr>
            <p:nvPr/>
          </p:nvSpPr>
          <p:spPr bwMode="auto">
            <a:xfrm>
              <a:off x="4968883" y="1785933"/>
              <a:ext cx="746125" cy="3357586"/>
            </a:xfrm>
            <a:custGeom>
              <a:avLst/>
              <a:gdLst>
                <a:gd name="T0" fmla="*/ 2147483646 w 627"/>
                <a:gd name="T1" fmla="*/ 2147483646 h 3190"/>
                <a:gd name="T2" fmla="*/ 2147483646 w 627"/>
                <a:gd name="T3" fmla="*/ 2147483646 h 3190"/>
                <a:gd name="T4" fmla="*/ 2147483646 w 627"/>
                <a:gd name="T5" fmla="*/ 2147483646 h 3190"/>
                <a:gd name="T6" fmla="*/ 2147483646 w 627"/>
                <a:gd name="T7" fmla="*/ 2147483646 h 3190"/>
                <a:gd name="T8" fmla="*/ 2147483646 w 627"/>
                <a:gd name="T9" fmla="*/ 2147483646 h 3190"/>
                <a:gd name="T10" fmla="*/ 0 60000 65536"/>
                <a:gd name="T11" fmla="*/ 0 60000 65536"/>
                <a:gd name="T12" fmla="*/ 0 60000 65536"/>
                <a:gd name="T13" fmla="*/ 0 60000 65536"/>
                <a:gd name="T14" fmla="*/ 0 60000 65536"/>
                <a:gd name="T15" fmla="*/ 0 w 627"/>
                <a:gd name="T16" fmla="*/ 0 h 3190"/>
                <a:gd name="T17" fmla="*/ 627 w 627"/>
                <a:gd name="T18" fmla="*/ 3190 h 3190"/>
              </a:gdLst>
              <a:ahLst/>
              <a:cxnLst>
                <a:cxn ang="T10">
                  <a:pos x="T0" y="T1"/>
                </a:cxn>
                <a:cxn ang="T11">
                  <a:pos x="T2" y="T3"/>
                </a:cxn>
                <a:cxn ang="T12">
                  <a:pos x="T4" y="T5"/>
                </a:cxn>
                <a:cxn ang="T13">
                  <a:pos x="T6" y="T7"/>
                </a:cxn>
                <a:cxn ang="T14">
                  <a:pos x="T8" y="T9"/>
                </a:cxn>
              </a:cxnLst>
              <a:rect l="T15" t="T16" r="T17" b="T18"/>
              <a:pathLst>
                <a:path w="627" h="3190">
                  <a:moveTo>
                    <a:pt x="491" y="2994"/>
                  </a:moveTo>
                  <a:cubicBezTo>
                    <a:pt x="430" y="3092"/>
                    <a:pt x="369" y="3190"/>
                    <a:pt x="309" y="3130"/>
                  </a:cubicBezTo>
                  <a:cubicBezTo>
                    <a:pt x="249" y="3070"/>
                    <a:pt x="166" y="3092"/>
                    <a:pt x="128" y="2631"/>
                  </a:cubicBezTo>
                  <a:cubicBezTo>
                    <a:pt x="90" y="2170"/>
                    <a:pt x="0" y="726"/>
                    <a:pt x="83" y="363"/>
                  </a:cubicBezTo>
                  <a:cubicBezTo>
                    <a:pt x="166" y="0"/>
                    <a:pt x="396" y="227"/>
                    <a:pt x="627" y="454"/>
                  </a:cubicBezTo>
                </a:path>
              </a:pathLst>
            </a:custGeom>
            <a:noFill/>
            <a:ln w="25400">
              <a:solidFill>
                <a:sysClr val="windowText" lastClr="000000"/>
              </a:solidFill>
              <a:round/>
              <a:headEnd/>
              <a:tailEnd type="stealth" w="lg" len="lg"/>
            </a:ln>
            <a:extLst>
              <a:ext uri="{909E8E84-426E-40DD-AFC4-6F175D3DCCD1}">
                <a14:hiddenFill xmlns:a14="http://schemas.microsoft.com/office/drawing/2010/main">
                  <a:solidFill>
                    <a:srgbClr val="FFFFFF"/>
                  </a:solid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27" name="Rectangle 16">
              <a:extLst>
                <a:ext uri="{FF2B5EF4-FFF2-40B4-BE49-F238E27FC236}">
                  <a16:creationId xmlns:a16="http://schemas.microsoft.com/office/drawing/2014/main" id="{D0DD82EF-65AD-44F4-982C-C76D9F24490F}"/>
                </a:ext>
              </a:extLst>
            </p:cNvPr>
            <p:cNvSpPr>
              <a:spLocks noChangeArrowheads="1"/>
            </p:cNvSpPr>
            <p:nvPr/>
          </p:nvSpPr>
          <p:spPr bwMode="auto">
            <a:xfrm>
              <a:off x="5214942" y="4746643"/>
              <a:ext cx="514350" cy="325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68580" tIns="34290" rIns="68580" bIns="34290"/>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marL="0" marR="0" lvl="0" indent="0" algn="just" defTabSz="914400" eaLnBrk="0" fontAlgn="base" latinLnBrk="0" hangingPunct="0">
                <a:lnSpc>
                  <a:spcPct val="100000"/>
                </a:lnSpc>
                <a:spcBef>
                  <a:spcPct val="0"/>
                </a:spcBef>
                <a:spcAft>
                  <a:spcPct val="0"/>
                </a:spcAft>
                <a:buClrTx/>
                <a:buSzTx/>
                <a:buFontTx/>
                <a:buNone/>
                <a:tabLst/>
                <a:defRPr/>
              </a:pPr>
              <a:r>
                <a:rPr kumimoji="0" lang="en-US" altLang="zh-CN" sz="1500" b="1" i="1"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B</a:t>
              </a:r>
              <a:r>
                <a:rPr kumimoji="0" lang="en-US" altLang="zh-CN" sz="1500" b="1" i="1" u="none" strike="noStrike" kern="0" cap="none" spc="0" normalizeH="0" baseline="-25000" noProof="0">
                  <a:ln>
                    <a:noFill/>
                  </a:ln>
                  <a:solidFill>
                    <a:srgbClr val="000000"/>
                  </a:solidFill>
                  <a:effectLst/>
                  <a:uLnTx/>
                  <a:uFillTx/>
                  <a:latin typeface="Times New Roman" panose="02020603050405020304" pitchFamily="18" charset="0"/>
                  <a:ea typeface="宋体" panose="02010600030101010101" pitchFamily="2" charset="-122"/>
                </a:rPr>
                <a:t>5</a:t>
              </a:r>
              <a:endParaRPr kumimoji="0" lang="en-US" altLang="zh-CN" sz="1500" b="1" i="1"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grpSp>
      <p:grpSp>
        <p:nvGrpSpPr>
          <p:cNvPr id="28" name="组合 80">
            <a:extLst>
              <a:ext uri="{FF2B5EF4-FFF2-40B4-BE49-F238E27FC236}">
                <a16:creationId xmlns:a16="http://schemas.microsoft.com/office/drawing/2014/main" id="{0DA330E8-2CAB-4323-BB2A-C785B3140799}"/>
              </a:ext>
            </a:extLst>
          </p:cNvPr>
          <p:cNvGrpSpPr>
            <a:grpSpLocks/>
          </p:cNvGrpSpPr>
          <p:nvPr/>
        </p:nvGrpSpPr>
        <p:grpSpPr bwMode="auto">
          <a:xfrm>
            <a:off x="2391195" y="2044735"/>
            <a:ext cx="2957512" cy="4452937"/>
            <a:chOff x="1611297" y="690935"/>
            <a:chExt cx="2957132" cy="4452583"/>
          </a:xfrm>
        </p:grpSpPr>
        <p:sp>
          <p:nvSpPr>
            <p:cNvPr id="29" name="Line 28">
              <a:extLst>
                <a:ext uri="{FF2B5EF4-FFF2-40B4-BE49-F238E27FC236}">
                  <a16:creationId xmlns:a16="http://schemas.microsoft.com/office/drawing/2014/main" id="{7F798D61-86E3-4E30-BD4A-CCADF2B2C707}"/>
                </a:ext>
              </a:extLst>
            </p:cNvPr>
            <p:cNvSpPr>
              <a:spLocks noChangeShapeType="1"/>
            </p:cNvSpPr>
            <p:nvPr/>
          </p:nvSpPr>
          <p:spPr bwMode="auto">
            <a:xfrm>
              <a:off x="3000364" y="2000246"/>
              <a:ext cx="0" cy="239713"/>
            </a:xfrm>
            <a:prstGeom prst="line">
              <a:avLst/>
            </a:prstGeom>
            <a:noFill/>
            <a:ln w="25400">
              <a:solidFill>
                <a:sysClr val="windowText" lastClr="000000"/>
              </a:solidFill>
              <a:round/>
              <a:headEnd/>
              <a:tailEnd type="stealth" w="lg" len="lg"/>
            </a:ln>
            <a:extLst>
              <a:ext uri="{909E8E84-426E-40DD-AFC4-6F175D3DCCD1}">
                <a14:hiddenFill xmlns:a14="http://schemas.microsoft.com/office/drawing/2010/main">
                  <a:no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30" name="Line 29">
              <a:extLst>
                <a:ext uri="{FF2B5EF4-FFF2-40B4-BE49-F238E27FC236}">
                  <a16:creationId xmlns:a16="http://schemas.microsoft.com/office/drawing/2014/main" id="{37EA39A8-59EB-40F1-9DC3-4138F7B40C1D}"/>
                </a:ext>
              </a:extLst>
            </p:cNvPr>
            <p:cNvSpPr>
              <a:spLocks noChangeShapeType="1"/>
            </p:cNvSpPr>
            <p:nvPr/>
          </p:nvSpPr>
          <p:spPr bwMode="auto">
            <a:xfrm>
              <a:off x="3013075" y="3071816"/>
              <a:ext cx="0" cy="271462"/>
            </a:xfrm>
            <a:prstGeom prst="line">
              <a:avLst/>
            </a:prstGeom>
            <a:noFill/>
            <a:ln w="25400">
              <a:solidFill>
                <a:sysClr val="windowText" lastClr="000000"/>
              </a:solidFill>
              <a:round/>
              <a:headEnd/>
              <a:tailEnd type="stealth" w="lg" len="lg"/>
            </a:ln>
            <a:extLst>
              <a:ext uri="{909E8E84-426E-40DD-AFC4-6F175D3DCCD1}">
                <a14:hiddenFill xmlns:a14="http://schemas.microsoft.com/office/drawing/2010/main">
                  <a:no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31" name="Rectangle 23">
              <a:extLst>
                <a:ext uri="{FF2B5EF4-FFF2-40B4-BE49-F238E27FC236}">
                  <a16:creationId xmlns:a16="http://schemas.microsoft.com/office/drawing/2014/main" id="{257F4084-B809-47DE-8FAD-A4A7BA21C7B2}"/>
                </a:ext>
              </a:extLst>
            </p:cNvPr>
            <p:cNvSpPr>
              <a:spLocks noChangeArrowheads="1"/>
            </p:cNvSpPr>
            <p:nvPr/>
          </p:nvSpPr>
          <p:spPr bwMode="auto">
            <a:xfrm>
              <a:off x="2214469" y="714745"/>
              <a:ext cx="1693644" cy="1285773"/>
            </a:xfrm>
            <a:prstGeom prst="rect">
              <a:avLst/>
            </a:prstGeom>
            <a:solidFill>
              <a:schemeClr val="bg1"/>
            </a:solidFill>
            <a:ln w="25400">
              <a:solidFill>
                <a:sysClr val="windowText" lastClr="000000"/>
              </a:solidFill>
              <a:miter lim="800000"/>
              <a:headEnd/>
              <a:tailEnd/>
            </a:ln>
            <a:effectLst>
              <a:outerShdw blurRad="50800" dist="50800" dir="2700000" algn="ctr" rotWithShape="0">
                <a:schemeClr val="tx1">
                  <a:alpha val="40000"/>
                </a:schemeClr>
              </a:outerShdw>
            </a:effectLst>
          </p:spPr>
          <p:txBody>
            <a:bodyPr tIns="36000" bIns="0"/>
            <a:lstStyle>
              <a:lvl1pPr>
                <a:defRPr b="1">
                  <a:solidFill>
                    <a:schemeClr val="tx1"/>
                  </a:solidFill>
                  <a:latin typeface="Tahoma" charset="0"/>
                  <a:ea typeface="宋体" charset="0"/>
                </a:defRPr>
              </a:lvl1pPr>
              <a:lvl2pPr marL="742950" indent="-285750">
                <a:defRPr b="1">
                  <a:solidFill>
                    <a:schemeClr val="tx1"/>
                  </a:solidFill>
                  <a:latin typeface="Tahoma" charset="0"/>
                  <a:ea typeface="宋体" charset="0"/>
                </a:defRPr>
              </a:lvl2pPr>
              <a:lvl3pPr marL="1143000" indent="-228600">
                <a:defRPr b="1">
                  <a:solidFill>
                    <a:schemeClr val="tx1"/>
                  </a:solidFill>
                  <a:latin typeface="Tahoma" charset="0"/>
                  <a:ea typeface="宋体" charset="0"/>
                </a:defRPr>
              </a:lvl3pPr>
              <a:lvl4pPr marL="1600200" indent="-228600">
                <a:defRPr b="1">
                  <a:solidFill>
                    <a:schemeClr val="tx1"/>
                  </a:solidFill>
                  <a:latin typeface="Tahoma" charset="0"/>
                  <a:ea typeface="宋体" charset="0"/>
                </a:defRPr>
              </a:lvl4pPr>
              <a:lvl5pPr marL="2057400" indent="-228600">
                <a:defRPr b="1">
                  <a:solidFill>
                    <a:schemeClr val="tx1"/>
                  </a:solidFill>
                  <a:latin typeface="Tahoma" charset="0"/>
                  <a:ea typeface="宋体" charset="0"/>
                </a:defRPr>
              </a:lvl5pPr>
              <a:lvl6pPr marL="2514600" indent="-228600" eaLnBrk="0" fontAlgn="base" hangingPunct="0">
                <a:spcBef>
                  <a:spcPct val="0"/>
                </a:spcBef>
                <a:spcAft>
                  <a:spcPct val="0"/>
                </a:spcAft>
                <a:defRPr b="1">
                  <a:solidFill>
                    <a:schemeClr val="tx1"/>
                  </a:solidFill>
                  <a:latin typeface="Tahoma" charset="0"/>
                  <a:ea typeface="宋体" charset="0"/>
                </a:defRPr>
              </a:lvl6pPr>
              <a:lvl7pPr marL="2971800" indent="-228600" eaLnBrk="0" fontAlgn="base" hangingPunct="0">
                <a:spcBef>
                  <a:spcPct val="0"/>
                </a:spcBef>
                <a:spcAft>
                  <a:spcPct val="0"/>
                </a:spcAft>
                <a:defRPr b="1">
                  <a:solidFill>
                    <a:schemeClr val="tx1"/>
                  </a:solidFill>
                  <a:latin typeface="Tahoma" charset="0"/>
                  <a:ea typeface="宋体" charset="0"/>
                </a:defRPr>
              </a:lvl7pPr>
              <a:lvl8pPr marL="3429000" indent="-228600" eaLnBrk="0" fontAlgn="base" hangingPunct="0">
                <a:spcBef>
                  <a:spcPct val="0"/>
                </a:spcBef>
                <a:spcAft>
                  <a:spcPct val="0"/>
                </a:spcAft>
                <a:defRPr b="1">
                  <a:solidFill>
                    <a:schemeClr val="tx1"/>
                  </a:solidFill>
                  <a:latin typeface="Tahoma" charset="0"/>
                  <a:ea typeface="宋体" charset="0"/>
                </a:defRPr>
              </a:lvl8pPr>
              <a:lvl9pPr marL="3886200" indent="-228600" eaLnBrk="0" fontAlgn="base" hangingPunct="0">
                <a:spcBef>
                  <a:spcPct val="0"/>
                </a:spcBef>
                <a:spcAft>
                  <a:spcPct val="0"/>
                </a:spcAft>
                <a:defRPr b="1">
                  <a:solidFill>
                    <a:schemeClr val="tx1"/>
                  </a:solidFill>
                  <a:latin typeface="Tahoma" charset="0"/>
                  <a:ea typeface="宋体" charset="0"/>
                </a:defRPr>
              </a:lvl9pPr>
            </a:lstStyle>
            <a:p>
              <a:pPr marL="0" marR="0" lvl="0" indent="0" algn="just" defTabSz="914400" eaLnBrk="0" fontAlgn="base" latinLnBrk="0" hangingPunct="0">
                <a:lnSpc>
                  <a:spcPts val="1600"/>
                </a:lnSpc>
                <a:spcBef>
                  <a:spcPct val="0"/>
                </a:spcBef>
                <a:spcAft>
                  <a:spcPct val="0"/>
                </a:spcAft>
                <a:buClrTx/>
                <a:buSzTx/>
                <a:buFontTx/>
                <a:buNone/>
                <a:tabLst/>
                <a:defRPr/>
              </a:pPr>
              <a:r>
                <a:rPr kumimoji="0" lang="en-US" altLang="zh-CN" sz="1600" b="1" i="1" u="none" strike="noStrike" kern="0" cap="none" spc="0" normalizeH="0" baseline="0" noProof="0" dirty="0" err="1">
                  <a:ln>
                    <a:noFill/>
                  </a:ln>
                  <a:solidFill>
                    <a:prstClr val="black"/>
                  </a:solidFill>
                  <a:effectLst/>
                  <a:uLnTx/>
                  <a:uFillTx/>
                  <a:latin typeface="Times New Roman" charset="0"/>
                  <a:ea typeface="宋体" charset="0"/>
                </a:rPr>
                <a:t>i</a:t>
              </a:r>
              <a:r>
                <a:rPr kumimoji="0" lang="en-US" altLang="zh-CN" sz="1600" b="1" i="1" u="none" strike="noStrike" kern="0" cap="none" spc="0" normalizeH="0" baseline="0" noProof="0" dirty="0">
                  <a:ln>
                    <a:noFill/>
                  </a:ln>
                  <a:solidFill>
                    <a:prstClr val="black"/>
                  </a:solidFill>
                  <a:effectLst/>
                  <a:uLnTx/>
                  <a:uFillTx/>
                  <a:latin typeface="Times New Roman" charset="0"/>
                  <a:ea typeface="宋体" charset="0"/>
                </a:rPr>
                <a:t> </a:t>
              </a:r>
              <a:r>
                <a:rPr kumimoji="0" lang="en-US" altLang="zh-CN" sz="1600" b="1" i="0" u="none" strike="noStrike" kern="0" cap="none" spc="0" normalizeH="0" baseline="0" noProof="0" dirty="0">
                  <a:ln>
                    <a:noFill/>
                  </a:ln>
                  <a:solidFill>
                    <a:prstClr val="black"/>
                  </a:solidFill>
                  <a:effectLst/>
                  <a:uLnTx/>
                  <a:uFillTx/>
                  <a:latin typeface="Times New Roman" charset="0"/>
                  <a:ea typeface="宋体" charset="0"/>
                </a:rPr>
                <a:t>=</a:t>
              </a:r>
              <a:r>
                <a:rPr kumimoji="0" lang="en-US" altLang="zh-CN" sz="1600" b="1" i="1" u="none" strike="noStrike" kern="0" cap="none" spc="0" normalizeH="0" baseline="0" noProof="0" dirty="0">
                  <a:ln>
                    <a:noFill/>
                  </a:ln>
                  <a:solidFill>
                    <a:prstClr val="black"/>
                  </a:solidFill>
                  <a:effectLst/>
                  <a:uLnTx/>
                  <a:uFillTx/>
                  <a:latin typeface="Times New Roman" charset="0"/>
                  <a:ea typeface="宋体" charset="0"/>
                </a:rPr>
                <a:t> m </a:t>
              </a:r>
              <a:r>
                <a:rPr kumimoji="0" lang="en-US" altLang="zh-CN" sz="1600" b="1" i="0" u="none" strike="noStrike" kern="0" cap="none" spc="0" normalizeH="0" baseline="0" noProof="0" dirty="0">
                  <a:ln>
                    <a:noFill/>
                  </a:ln>
                  <a:solidFill>
                    <a:prstClr val="black"/>
                  </a:solidFill>
                  <a:effectLst/>
                  <a:uLnTx/>
                  <a:uFillTx/>
                  <a:latin typeface="Times New Roman" charset="0"/>
                  <a:ea typeface="宋体" charset="0"/>
                  <a:sym typeface="Symbol" charset="2"/>
                </a:rPr>
                <a:t></a:t>
              </a:r>
              <a:r>
                <a:rPr kumimoji="0" lang="en-US" altLang="zh-CN" sz="1600" b="1" i="0" u="none" strike="noStrike" kern="0" cap="none" spc="0" normalizeH="0" baseline="0" noProof="0" dirty="0">
                  <a:ln>
                    <a:noFill/>
                  </a:ln>
                  <a:solidFill>
                    <a:prstClr val="black"/>
                  </a:solidFill>
                  <a:effectLst/>
                  <a:uLnTx/>
                  <a:uFillTx/>
                  <a:latin typeface="Times New Roman" charset="0"/>
                  <a:ea typeface="宋体" charset="0"/>
                </a:rPr>
                <a:t>1</a:t>
              </a:r>
            </a:p>
            <a:p>
              <a:pPr marL="0" marR="0" lvl="0" indent="0" algn="just" defTabSz="914400" eaLnBrk="0" fontAlgn="base" latinLnBrk="0" hangingPunct="0">
                <a:lnSpc>
                  <a:spcPts val="1600"/>
                </a:lnSpc>
                <a:spcBef>
                  <a:spcPct val="0"/>
                </a:spcBef>
                <a:spcAft>
                  <a:spcPct val="0"/>
                </a:spcAft>
                <a:buClrTx/>
                <a:buSzTx/>
                <a:buFontTx/>
                <a:buNone/>
                <a:tabLst/>
                <a:defRPr/>
              </a:pPr>
              <a:r>
                <a:rPr kumimoji="0" lang="en-US" altLang="zh-CN" sz="1600" b="1" i="1" u="none" strike="noStrike" kern="0" cap="none" spc="0" normalizeH="0" baseline="0" noProof="0" dirty="0">
                  <a:ln>
                    <a:noFill/>
                  </a:ln>
                  <a:solidFill>
                    <a:prstClr val="black"/>
                  </a:solidFill>
                  <a:effectLst/>
                  <a:uLnTx/>
                  <a:uFillTx/>
                  <a:latin typeface="Times New Roman" charset="0"/>
                  <a:ea typeface="宋体" charset="0"/>
                </a:rPr>
                <a:t>j</a:t>
              </a:r>
              <a:r>
                <a:rPr kumimoji="0" lang="en-US" altLang="zh-CN" sz="1600" b="1" i="0" u="none" strike="noStrike" kern="0" cap="none" spc="0" normalizeH="0" baseline="0" noProof="0" dirty="0">
                  <a:ln>
                    <a:noFill/>
                  </a:ln>
                  <a:solidFill>
                    <a:prstClr val="black"/>
                  </a:solidFill>
                  <a:effectLst/>
                  <a:uLnTx/>
                  <a:uFillTx/>
                  <a:latin typeface="Times New Roman" charset="0"/>
                  <a:ea typeface="宋体" charset="0"/>
                </a:rPr>
                <a:t> =</a:t>
              </a:r>
              <a:r>
                <a:rPr kumimoji="0" lang="en-US" altLang="zh-CN" sz="1600" b="1" i="1" u="none" strike="noStrike" kern="0" cap="none" spc="0" normalizeH="0" baseline="0" noProof="0" dirty="0">
                  <a:ln>
                    <a:noFill/>
                  </a:ln>
                  <a:solidFill>
                    <a:prstClr val="black"/>
                  </a:solidFill>
                  <a:effectLst/>
                  <a:uLnTx/>
                  <a:uFillTx/>
                  <a:latin typeface="Times New Roman" charset="0"/>
                  <a:ea typeface="宋体" charset="0"/>
                </a:rPr>
                <a:t> n</a:t>
              </a:r>
            </a:p>
            <a:p>
              <a:pPr marL="0" marR="0" lvl="0" indent="0" algn="just" defTabSz="914400" eaLnBrk="0" fontAlgn="base" latinLnBrk="0" hangingPunct="0">
                <a:lnSpc>
                  <a:spcPts val="1600"/>
                </a:lnSpc>
                <a:spcBef>
                  <a:spcPct val="0"/>
                </a:spcBef>
                <a:spcAft>
                  <a:spcPct val="0"/>
                </a:spcAft>
                <a:buClrTx/>
                <a:buSzTx/>
                <a:buFontTx/>
                <a:buNone/>
                <a:tabLst/>
                <a:defRPr/>
              </a:pPr>
              <a:r>
                <a:rPr kumimoji="0" lang="en-US" altLang="zh-CN" sz="1600" b="1" i="1" u="none" strike="noStrike" kern="0" cap="none" spc="0" normalizeH="0" baseline="0" noProof="0" dirty="0">
                  <a:ln>
                    <a:noFill/>
                  </a:ln>
                  <a:solidFill>
                    <a:prstClr val="black"/>
                  </a:solidFill>
                  <a:effectLst/>
                  <a:uLnTx/>
                  <a:uFillTx/>
                  <a:latin typeface="Times New Roman" charset="0"/>
                  <a:ea typeface="宋体" charset="0"/>
                </a:rPr>
                <a:t>t</a:t>
              </a:r>
              <a:r>
                <a:rPr kumimoji="0" lang="en-US" altLang="zh-CN" sz="1600" b="1" i="1" u="none" strike="noStrike" kern="0" cap="none" spc="0" normalizeH="0" baseline="-25000" noProof="0" dirty="0">
                  <a:ln>
                    <a:noFill/>
                  </a:ln>
                  <a:solidFill>
                    <a:prstClr val="black"/>
                  </a:solidFill>
                  <a:effectLst/>
                  <a:uLnTx/>
                  <a:uFillTx/>
                  <a:latin typeface="Times New Roman" charset="0"/>
                  <a:ea typeface="宋体" charset="0"/>
                </a:rPr>
                <a:t>1</a:t>
              </a:r>
              <a:r>
                <a:rPr kumimoji="0" lang="en-US" altLang="zh-CN" sz="1600" b="1" i="0" u="none" strike="noStrike" kern="0" cap="none" spc="0" normalizeH="0" baseline="0" noProof="0" dirty="0">
                  <a:ln>
                    <a:noFill/>
                  </a:ln>
                  <a:solidFill>
                    <a:prstClr val="black"/>
                  </a:solidFill>
                  <a:effectLst/>
                  <a:uLnTx/>
                  <a:uFillTx/>
                  <a:latin typeface="Times New Roman" charset="0"/>
                  <a:ea typeface="宋体" charset="0"/>
                </a:rPr>
                <a:t> = 4 * </a:t>
              </a:r>
              <a:r>
                <a:rPr kumimoji="0" lang="en-US" altLang="zh-CN" sz="1600" b="1" i="1" u="none" strike="noStrike" kern="0" cap="none" spc="0" normalizeH="0" baseline="0" noProof="0" dirty="0">
                  <a:ln>
                    <a:noFill/>
                  </a:ln>
                  <a:solidFill>
                    <a:prstClr val="black"/>
                  </a:solidFill>
                  <a:effectLst/>
                  <a:uLnTx/>
                  <a:uFillTx/>
                  <a:latin typeface="Times New Roman" charset="0"/>
                  <a:ea typeface="宋体" charset="0"/>
                </a:rPr>
                <a:t>n</a:t>
              </a:r>
            </a:p>
            <a:p>
              <a:pPr marL="0" marR="0" lvl="0" indent="0" algn="just" defTabSz="914400" eaLnBrk="0" fontAlgn="base" latinLnBrk="0" hangingPunct="0">
                <a:lnSpc>
                  <a:spcPts val="1600"/>
                </a:lnSpc>
                <a:spcBef>
                  <a:spcPct val="0"/>
                </a:spcBef>
                <a:spcAft>
                  <a:spcPct val="0"/>
                </a:spcAft>
                <a:buClrTx/>
                <a:buSzTx/>
                <a:buFontTx/>
                <a:buNone/>
                <a:tabLst/>
                <a:defRPr/>
              </a:pPr>
              <a:r>
                <a:rPr kumimoji="0" lang="en-US" altLang="zh-CN" sz="1600" b="1" i="1" u="none" strike="noStrike" kern="0" cap="none" spc="0" normalizeH="0" baseline="0" noProof="0" dirty="0">
                  <a:ln>
                    <a:noFill/>
                  </a:ln>
                  <a:solidFill>
                    <a:prstClr val="black"/>
                  </a:solidFill>
                  <a:effectLst/>
                  <a:uLnTx/>
                  <a:uFillTx/>
                  <a:latin typeface="Times New Roman" charset="0"/>
                  <a:ea typeface="宋体" charset="0"/>
                </a:rPr>
                <a:t>v</a:t>
              </a:r>
              <a:r>
                <a:rPr kumimoji="0" lang="en-US" altLang="zh-CN" sz="1600" b="1" i="0" u="none" strike="noStrike" kern="0" cap="none" spc="0" normalizeH="0" baseline="0" noProof="0" dirty="0">
                  <a:ln>
                    <a:noFill/>
                  </a:ln>
                  <a:solidFill>
                    <a:prstClr val="black"/>
                  </a:solidFill>
                  <a:effectLst/>
                  <a:uLnTx/>
                  <a:uFillTx/>
                  <a:latin typeface="Times New Roman" charset="0"/>
                  <a:ea typeface="宋体" charset="0"/>
                </a:rPr>
                <a:t> = </a:t>
              </a:r>
              <a:r>
                <a:rPr kumimoji="0" lang="en-US" altLang="zh-CN" sz="1600" b="1" i="1" u="none" strike="noStrike" kern="0" cap="none" spc="0" normalizeH="0" baseline="0" noProof="0" dirty="0">
                  <a:ln>
                    <a:noFill/>
                  </a:ln>
                  <a:solidFill>
                    <a:prstClr val="black"/>
                  </a:solidFill>
                  <a:effectLst/>
                  <a:uLnTx/>
                  <a:uFillTx/>
                  <a:latin typeface="Times New Roman" charset="0"/>
                  <a:ea typeface="宋体" charset="0"/>
                </a:rPr>
                <a:t>a</a:t>
              </a:r>
              <a:r>
                <a:rPr kumimoji="0" lang="en-US" altLang="zh-CN" sz="1600" b="1" i="0" u="none" strike="noStrike" kern="0" cap="none" spc="0" normalizeH="0" baseline="0" noProof="0" dirty="0">
                  <a:ln>
                    <a:noFill/>
                  </a:ln>
                  <a:solidFill>
                    <a:prstClr val="black"/>
                  </a:solidFill>
                  <a:effectLst/>
                  <a:uLnTx/>
                  <a:uFillTx/>
                  <a:latin typeface="Times New Roman" charset="0"/>
                  <a:ea typeface="宋体" charset="0"/>
                </a:rPr>
                <a:t>[</a:t>
              </a:r>
              <a:r>
                <a:rPr kumimoji="0" lang="en-US" altLang="zh-CN" sz="1600" b="1" i="1" u="none" strike="noStrike" kern="0" cap="none" spc="0" normalizeH="0" baseline="0" noProof="0" dirty="0">
                  <a:ln>
                    <a:noFill/>
                  </a:ln>
                  <a:solidFill>
                    <a:prstClr val="black"/>
                  </a:solidFill>
                  <a:effectLst/>
                  <a:uLnTx/>
                  <a:uFillTx/>
                  <a:latin typeface="Times New Roman" charset="0"/>
                  <a:ea typeface="宋体" charset="0"/>
                </a:rPr>
                <a:t>t</a:t>
              </a:r>
              <a:r>
                <a:rPr kumimoji="0" lang="en-US" altLang="zh-CN" sz="1600" b="1" i="1" u="none" strike="noStrike" kern="0" cap="none" spc="0" normalizeH="0" baseline="-25000" noProof="0" dirty="0">
                  <a:ln>
                    <a:noFill/>
                  </a:ln>
                  <a:solidFill>
                    <a:prstClr val="black"/>
                  </a:solidFill>
                  <a:effectLst/>
                  <a:uLnTx/>
                  <a:uFillTx/>
                  <a:latin typeface="Times New Roman" charset="0"/>
                  <a:ea typeface="宋体" charset="0"/>
                </a:rPr>
                <a:t>1</a:t>
              </a:r>
              <a:r>
                <a:rPr kumimoji="0" lang="en-US" altLang="zh-CN" sz="1600" b="1" i="0" u="none" strike="noStrike" kern="0" cap="none" spc="0" normalizeH="0" baseline="0" noProof="0" dirty="0">
                  <a:ln>
                    <a:noFill/>
                  </a:ln>
                  <a:solidFill>
                    <a:prstClr val="black"/>
                  </a:solidFill>
                  <a:effectLst/>
                  <a:uLnTx/>
                  <a:uFillTx/>
                  <a:latin typeface="Times New Roman" charset="0"/>
                  <a:ea typeface="宋体" charset="0"/>
                </a:rPr>
                <a:t>]</a:t>
              </a:r>
            </a:p>
            <a:p>
              <a:pPr marL="0" marR="0" lvl="0" indent="0" algn="just" defTabSz="914400" eaLnBrk="0" fontAlgn="base" latinLnBrk="0" hangingPunct="0">
                <a:lnSpc>
                  <a:spcPts val="1600"/>
                </a:lnSpc>
                <a:spcBef>
                  <a:spcPct val="0"/>
                </a:spcBef>
                <a:spcAft>
                  <a:spcPct val="0"/>
                </a:spcAft>
                <a:buClrTx/>
                <a:buSzTx/>
                <a:buFontTx/>
                <a:buNone/>
                <a:tabLst/>
                <a:defRPr/>
              </a:pPr>
              <a:r>
                <a:rPr kumimoji="0" lang="en-US" altLang="zh-CN" sz="1600" b="1" i="1" u="none" strike="noStrike" kern="0" cap="none" spc="0" normalizeH="0" baseline="0" noProof="0" dirty="0">
                  <a:ln>
                    <a:noFill/>
                  </a:ln>
                  <a:solidFill>
                    <a:prstClr val="black"/>
                  </a:solidFill>
                  <a:effectLst/>
                  <a:uLnTx/>
                  <a:uFillTx/>
                  <a:latin typeface="Times New Roman" charset="0"/>
                  <a:ea typeface="宋体" charset="0"/>
                </a:rPr>
                <a:t>t</a:t>
              </a:r>
              <a:r>
                <a:rPr kumimoji="0" lang="en-US" altLang="zh-CN" sz="1600" b="1" i="1" u="none" strike="noStrike" kern="0" cap="none" spc="0" normalizeH="0" baseline="-25000" noProof="0" dirty="0">
                  <a:ln>
                    <a:noFill/>
                  </a:ln>
                  <a:solidFill>
                    <a:prstClr val="black"/>
                  </a:solidFill>
                  <a:effectLst/>
                  <a:uLnTx/>
                  <a:uFillTx/>
                  <a:latin typeface="Times New Roman" charset="0"/>
                  <a:ea typeface="宋体" charset="0"/>
                </a:rPr>
                <a:t>2</a:t>
              </a:r>
              <a:r>
                <a:rPr kumimoji="0" lang="en-US" altLang="zh-CN" sz="1600" b="1" i="0" u="none" strike="noStrike" kern="0" cap="none" spc="0" normalizeH="0" baseline="0" noProof="0" dirty="0">
                  <a:ln>
                    <a:noFill/>
                  </a:ln>
                  <a:solidFill>
                    <a:prstClr val="black"/>
                  </a:solidFill>
                  <a:effectLst/>
                  <a:uLnTx/>
                  <a:uFillTx/>
                  <a:latin typeface="Times New Roman" charset="0"/>
                  <a:ea typeface="宋体" charset="0"/>
                </a:rPr>
                <a:t> = 4 * </a:t>
              </a:r>
              <a:r>
                <a:rPr kumimoji="0" lang="en-US" altLang="zh-CN" sz="1600" b="1" i="1" u="none" strike="noStrike" kern="0" cap="none" spc="0" normalizeH="0" baseline="0" noProof="0" dirty="0" err="1">
                  <a:ln>
                    <a:noFill/>
                  </a:ln>
                  <a:solidFill>
                    <a:prstClr val="black"/>
                  </a:solidFill>
                  <a:effectLst/>
                  <a:uLnTx/>
                  <a:uFillTx/>
                  <a:latin typeface="Times New Roman" charset="0"/>
                  <a:ea typeface="宋体" charset="0"/>
                </a:rPr>
                <a:t>i</a:t>
              </a:r>
              <a:endParaRPr kumimoji="0" lang="en-US" altLang="zh-CN" sz="1600" b="1" i="1" u="none" strike="noStrike" kern="0" cap="none" spc="0" normalizeH="0" baseline="0" noProof="0" dirty="0">
                <a:ln>
                  <a:noFill/>
                </a:ln>
                <a:solidFill>
                  <a:prstClr val="black"/>
                </a:solidFill>
                <a:effectLst/>
                <a:uLnTx/>
                <a:uFillTx/>
                <a:latin typeface="Times New Roman" charset="0"/>
                <a:ea typeface="宋体" charset="0"/>
              </a:endParaRPr>
            </a:p>
            <a:p>
              <a:pPr marL="0" marR="0" lvl="0" indent="0" algn="just" defTabSz="914400" eaLnBrk="0" fontAlgn="base" latinLnBrk="0" hangingPunct="0">
                <a:lnSpc>
                  <a:spcPts val="1600"/>
                </a:lnSpc>
                <a:spcBef>
                  <a:spcPct val="0"/>
                </a:spcBef>
                <a:spcAft>
                  <a:spcPct val="0"/>
                </a:spcAft>
                <a:buClrTx/>
                <a:buSzTx/>
                <a:buFontTx/>
                <a:buNone/>
                <a:tabLst/>
                <a:defRPr/>
              </a:pPr>
              <a:r>
                <a:rPr kumimoji="0" lang="en-US" altLang="zh-CN" sz="1600" b="1" i="1" u="none" strike="noStrike" kern="0" cap="none" spc="0" normalizeH="0" baseline="0" noProof="0" dirty="0">
                  <a:ln>
                    <a:noFill/>
                  </a:ln>
                  <a:solidFill>
                    <a:prstClr val="black"/>
                  </a:solidFill>
                  <a:effectLst/>
                  <a:uLnTx/>
                  <a:uFillTx/>
                  <a:latin typeface="Times New Roman" charset="0"/>
                  <a:ea typeface="宋体" charset="0"/>
                </a:rPr>
                <a:t>t</a:t>
              </a:r>
              <a:r>
                <a:rPr kumimoji="0" lang="en-US" altLang="zh-CN" sz="1600" b="1" i="1" u="none" strike="noStrike" kern="0" cap="none" spc="0" normalizeH="0" baseline="-25000" noProof="0" dirty="0">
                  <a:ln>
                    <a:noFill/>
                  </a:ln>
                  <a:solidFill>
                    <a:prstClr val="black"/>
                  </a:solidFill>
                  <a:effectLst/>
                  <a:uLnTx/>
                  <a:uFillTx/>
                  <a:latin typeface="Times New Roman" charset="0"/>
                  <a:ea typeface="宋体" charset="0"/>
                </a:rPr>
                <a:t>4</a:t>
              </a:r>
              <a:r>
                <a:rPr kumimoji="0" lang="en-US" altLang="zh-CN" sz="1600" b="1" i="1" u="none" strike="noStrike" kern="0" cap="none" spc="0" normalizeH="0" baseline="0" noProof="0" dirty="0">
                  <a:ln>
                    <a:noFill/>
                  </a:ln>
                  <a:solidFill>
                    <a:prstClr val="black"/>
                  </a:solidFill>
                  <a:effectLst/>
                  <a:uLnTx/>
                  <a:uFillTx/>
                  <a:latin typeface="Times New Roman" charset="0"/>
                  <a:ea typeface="宋体" charset="0"/>
                </a:rPr>
                <a:t> </a:t>
              </a:r>
              <a:r>
                <a:rPr kumimoji="0" lang="en-US" altLang="zh-CN" sz="1600" b="1" i="0" u="none" strike="noStrike" kern="0" cap="none" spc="0" normalizeH="0" baseline="0" noProof="0" dirty="0">
                  <a:ln>
                    <a:noFill/>
                  </a:ln>
                  <a:solidFill>
                    <a:prstClr val="black"/>
                  </a:solidFill>
                  <a:effectLst/>
                  <a:uLnTx/>
                  <a:uFillTx/>
                  <a:latin typeface="Times New Roman" charset="0"/>
                  <a:ea typeface="宋体" charset="0"/>
                </a:rPr>
                <a:t>= 4 *</a:t>
              </a:r>
              <a:r>
                <a:rPr kumimoji="0" lang="en-US" altLang="zh-CN" sz="1600" b="1" i="1" u="none" strike="noStrike" kern="0" cap="none" spc="0" normalizeH="0" baseline="0" noProof="0" dirty="0">
                  <a:ln>
                    <a:noFill/>
                  </a:ln>
                  <a:solidFill>
                    <a:prstClr val="black"/>
                  </a:solidFill>
                  <a:effectLst/>
                  <a:uLnTx/>
                  <a:uFillTx/>
                  <a:latin typeface="Times New Roman" charset="0"/>
                  <a:ea typeface="宋体" charset="0"/>
                </a:rPr>
                <a:t> j</a:t>
              </a:r>
            </a:p>
          </p:txBody>
        </p:sp>
        <p:sp>
          <p:nvSpPr>
            <p:cNvPr id="32" name="Rectangle 24">
              <a:extLst>
                <a:ext uri="{FF2B5EF4-FFF2-40B4-BE49-F238E27FC236}">
                  <a16:creationId xmlns:a16="http://schemas.microsoft.com/office/drawing/2014/main" id="{FFDD1B20-988C-4255-A41A-7211F57A526C}"/>
                </a:ext>
              </a:extLst>
            </p:cNvPr>
            <p:cNvSpPr>
              <a:spLocks noChangeArrowheads="1"/>
            </p:cNvSpPr>
            <p:nvPr/>
          </p:nvSpPr>
          <p:spPr bwMode="auto">
            <a:xfrm>
              <a:off x="2193834" y="2214814"/>
              <a:ext cx="1712693" cy="928613"/>
            </a:xfrm>
            <a:prstGeom prst="rect">
              <a:avLst/>
            </a:prstGeom>
            <a:solidFill>
              <a:schemeClr val="bg1"/>
            </a:solidFill>
            <a:ln w="25400">
              <a:solidFill>
                <a:sysClr val="windowText" lastClr="000000"/>
              </a:solidFill>
              <a:miter lim="800000"/>
              <a:headEnd/>
              <a:tailEnd/>
            </a:ln>
            <a:effectLst>
              <a:outerShdw blurRad="50800" dist="50800" dir="2700000" algn="ctr" rotWithShape="0">
                <a:schemeClr val="tx1">
                  <a:alpha val="40000"/>
                </a:schemeClr>
              </a:outerShdw>
            </a:effectLst>
          </p:spPr>
          <p:txBody>
            <a:bodyPr tIns="72000" bIns="0"/>
            <a:lstStyle>
              <a:lvl1pPr>
                <a:defRPr b="1">
                  <a:solidFill>
                    <a:schemeClr val="tx1"/>
                  </a:solidFill>
                  <a:latin typeface="Tahoma" charset="0"/>
                  <a:ea typeface="宋体" charset="0"/>
                </a:defRPr>
              </a:lvl1pPr>
              <a:lvl2pPr marL="742950" indent="-285750">
                <a:defRPr b="1">
                  <a:solidFill>
                    <a:schemeClr val="tx1"/>
                  </a:solidFill>
                  <a:latin typeface="Tahoma" charset="0"/>
                  <a:ea typeface="宋体" charset="0"/>
                </a:defRPr>
              </a:lvl2pPr>
              <a:lvl3pPr marL="1143000" indent="-228600">
                <a:defRPr b="1">
                  <a:solidFill>
                    <a:schemeClr val="tx1"/>
                  </a:solidFill>
                  <a:latin typeface="Tahoma" charset="0"/>
                  <a:ea typeface="宋体" charset="0"/>
                </a:defRPr>
              </a:lvl3pPr>
              <a:lvl4pPr marL="1600200" indent="-228600">
                <a:defRPr b="1">
                  <a:solidFill>
                    <a:schemeClr val="tx1"/>
                  </a:solidFill>
                  <a:latin typeface="Tahoma" charset="0"/>
                  <a:ea typeface="宋体" charset="0"/>
                </a:defRPr>
              </a:lvl4pPr>
              <a:lvl5pPr marL="2057400" indent="-228600">
                <a:defRPr b="1">
                  <a:solidFill>
                    <a:schemeClr val="tx1"/>
                  </a:solidFill>
                  <a:latin typeface="Tahoma" charset="0"/>
                  <a:ea typeface="宋体" charset="0"/>
                </a:defRPr>
              </a:lvl5pPr>
              <a:lvl6pPr marL="2514600" indent="-228600" eaLnBrk="0" fontAlgn="base" hangingPunct="0">
                <a:spcBef>
                  <a:spcPct val="0"/>
                </a:spcBef>
                <a:spcAft>
                  <a:spcPct val="0"/>
                </a:spcAft>
                <a:defRPr b="1">
                  <a:solidFill>
                    <a:schemeClr val="tx1"/>
                  </a:solidFill>
                  <a:latin typeface="Tahoma" charset="0"/>
                  <a:ea typeface="宋体" charset="0"/>
                </a:defRPr>
              </a:lvl6pPr>
              <a:lvl7pPr marL="2971800" indent="-228600" eaLnBrk="0" fontAlgn="base" hangingPunct="0">
                <a:spcBef>
                  <a:spcPct val="0"/>
                </a:spcBef>
                <a:spcAft>
                  <a:spcPct val="0"/>
                </a:spcAft>
                <a:defRPr b="1">
                  <a:solidFill>
                    <a:schemeClr val="tx1"/>
                  </a:solidFill>
                  <a:latin typeface="Tahoma" charset="0"/>
                  <a:ea typeface="宋体" charset="0"/>
                </a:defRPr>
              </a:lvl7pPr>
              <a:lvl8pPr marL="3429000" indent="-228600" eaLnBrk="0" fontAlgn="base" hangingPunct="0">
                <a:spcBef>
                  <a:spcPct val="0"/>
                </a:spcBef>
                <a:spcAft>
                  <a:spcPct val="0"/>
                </a:spcAft>
                <a:defRPr b="1">
                  <a:solidFill>
                    <a:schemeClr val="tx1"/>
                  </a:solidFill>
                  <a:latin typeface="Tahoma" charset="0"/>
                  <a:ea typeface="宋体" charset="0"/>
                </a:defRPr>
              </a:lvl8pPr>
              <a:lvl9pPr marL="3886200" indent="-228600" eaLnBrk="0" fontAlgn="base" hangingPunct="0">
                <a:spcBef>
                  <a:spcPct val="0"/>
                </a:spcBef>
                <a:spcAft>
                  <a:spcPct val="0"/>
                </a:spcAft>
                <a:defRPr b="1">
                  <a:solidFill>
                    <a:schemeClr val="tx1"/>
                  </a:solidFill>
                  <a:latin typeface="Tahoma" charset="0"/>
                  <a:ea typeface="宋体" charset="0"/>
                </a:defRPr>
              </a:lvl9pPr>
            </a:lstStyle>
            <a:p>
              <a:pPr marL="0" marR="0" lvl="0" indent="0" algn="just" defTabSz="914400" eaLnBrk="0" fontAlgn="base" latinLnBrk="0" hangingPunct="0">
                <a:lnSpc>
                  <a:spcPts val="1600"/>
                </a:lnSpc>
                <a:spcBef>
                  <a:spcPct val="0"/>
                </a:spcBef>
                <a:spcAft>
                  <a:spcPct val="0"/>
                </a:spcAft>
                <a:buClrTx/>
                <a:buSzTx/>
                <a:buFontTx/>
                <a:buNone/>
                <a:tabLst/>
                <a:defRPr/>
              </a:pPr>
              <a:r>
                <a:rPr kumimoji="0" lang="en-US" altLang="zh-CN" sz="1600" b="1" i="1" u="none" strike="noStrike" kern="0" cap="none" spc="0" normalizeH="0" baseline="0" noProof="0">
                  <a:ln>
                    <a:noFill/>
                  </a:ln>
                  <a:solidFill>
                    <a:srgbClr val="0000FF"/>
                  </a:solidFill>
                  <a:effectLst/>
                  <a:uLnTx/>
                  <a:uFillTx/>
                  <a:latin typeface="Times New Roman" charset="0"/>
                  <a:ea typeface="宋体" charset="0"/>
                </a:rPr>
                <a:t>i</a:t>
              </a:r>
              <a:r>
                <a:rPr kumimoji="0" lang="en-US" altLang="zh-CN" sz="1600" b="1" i="0" u="none" strike="noStrike" kern="0" cap="none" spc="0" normalizeH="0" baseline="0" noProof="0" dirty="0">
                  <a:ln>
                    <a:noFill/>
                  </a:ln>
                  <a:solidFill>
                    <a:srgbClr val="0000FF"/>
                  </a:solidFill>
                  <a:effectLst/>
                  <a:uLnTx/>
                  <a:uFillTx/>
                  <a:latin typeface="Times New Roman" charset="0"/>
                  <a:ea typeface="宋体" charset="0"/>
                </a:rPr>
                <a:t> =</a:t>
              </a:r>
              <a:r>
                <a:rPr kumimoji="0" lang="en-US" altLang="zh-CN" sz="1600" b="1" i="1" u="none" strike="noStrike" kern="0" cap="none" spc="0" normalizeH="0" baseline="0" noProof="0" dirty="0">
                  <a:ln>
                    <a:noFill/>
                  </a:ln>
                  <a:solidFill>
                    <a:srgbClr val="0000FF"/>
                  </a:solidFill>
                  <a:effectLst/>
                  <a:uLnTx/>
                  <a:uFillTx/>
                  <a:latin typeface="Times New Roman" charset="0"/>
                  <a:ea typeface="宋体" charset="0"/>
                </a:rPr>
                <a:t> </a:t>
              </a:r>
              <a:r>
                <a:rPr kumimoji="0" lang="en-US" altLang="zh-CN" sz="1600" b="1" i="1" u="none" strike="noStrike" kern="0" cap="none" spc="0" normalizeH="0" baseline="0" noProof="0">
                  <a:ln>
                    <a:noFill/>
                  </a:ln>
                  <a:solidFill>
                    <a:srgbClr val="0000FF"/>
                  </a:solidFill>
                  <a:effectLst/>
                  <a:uLnTx/>
                  <a:uFillTx/>
                  <a:latin typeface="Times New Roman" charset="0"/>
                  <a:ea typeface="宋体" charset="0"/>
                </a:rPr>
                <a:t>i</a:t>
              </a:r>
              <a:r>
                <a:rPr kumimoji="0" lang="en-US" altLang="zh-CN" sz="1600" b="1" i="1" u="none" strike="noStrike" kern="0" cap="none" spc="0" normalizeH="0" baseline="0" noProof="0" dirty="0">
                  <a:ln>
                    <a:noFill/>
                  </a:ln>
                  <a:solidFill>
                    <a:srgbClr val="0000FF"/>
                  </a:solidFill>
                  <a:effectLst/>
                  <a:uLnTx/>
                  <a:uFillTx/>
                  <a:latin typeface="Times New Roman" charset="0"/>
                  <a:ea typeface="宋体" charset="0"/>
                </a:rPr>
                <a:t> </a:t>
              </a:r>
              <a:r>
                <a:rPr kumimoji="0" lang="en-US" altLang="zh-CN" sz="1600" b="1" i="0" u="none" strike="noStrike" kern="0" cap="none" spc="0" normalizeH="0" baseline="0" noProof="0" dirty="0">
                  <a:ln>
                    <a:noFill/>
                  </a:ln>
                  <a:solidFill>
                    <a:srgbClr val="0000FF"/>
                  </a:solidFill>
                  <a:effectLst/>
                  <a:uLnTx/>
                  <a:uFillTx/>
                  <a:latin typeface="Times New Roman" charset="0"/>
                  <a:ea typeface="宋体" charset="0"/>
                </a:rPr>
                <a:t>+ 1</a:t>
              </a:r>
            </a:p>
            <a:p>
              <a:pPr marL="0" marR="0" lvl="0" indent="0" algn="just" defTabSz="914400" eaLnBrk="0" fontAlgn="base" latinLnBrk="0" hangingPunct="0">
                <a:lnSpc>
                  <a:spcPts val="1600"/>
                </a:lnSpc>
                <a:spcBef>
                  <a:spcPct val="0"/>
                </a:spcBef>
                <a:spcAft>
                  <a:spcPct val="0"/>
                </a:spcAft>
                <a:buClrTx/>
                <a:buSzTx/>
                <a:buFontTx/>
                <a:buNone/>
                <a:tabLst/>
                <a:defRPr/>
              </a:pPr>
              <a:r>
                <a:rPr kumimoji="0" lang="en-US" altLang="zh-CN" sz="1600" b="1" i="1" u="none" strike="noStrike" kern="0" cap="none" spc="0" normalizeH="0" baseline="0" noProof="0" dirty="0">
                  <a:ln>
                    <a:noFill/>
                  </a:ln>
                  <a:solidFill>
                    <a:srgbClr val="0000FF"/>
                  </a:solidFill>
                  <a:effectLst/>
                  <a:uLnTx/>
                  <a:uFillTx/>
                  <a:latin typeface="Times New Roman" charset="0"/>
                  <a:ea typeface="宋体" charset="0"/>
                </a:rPr>
                <a:t>t</a:t>
              </a:r>
              <a:r>
                <a:rPr kumimoji="0" lang="en-US" altLang="zh-CN" sz="1600" b="1" i="1" u="none" strike="noStrike" kern="0" cap="none" spc="0" normalizeH="0" baseline="-25000" noProof="0" dirty="0">
                  <a:ln>
                    <a:noFill/>
                  </a:ln>
                  <a:solidFill>
                    <a:srgbClr val="0000FF"/>
                  </a:solidFill>
                  <a:effectLst/>
                  <a:uLnTx/>
                  <a:uFillTx/>
                  <a:latin typeface="Times New Roman" charset="0"/>
                  <a:ea typeface="宋体" charset="0"/>
                </a:rPr>
                <a:t>2</a:t>
              </a:r>
              <a:r>
                <a:rPr kumimoji="0" lang="en-US" altLang="zh-CN" sz="1600" b="1" i="0" u="none" strike="noStrike" kern="0" cap="none" spc="0" normalizeH="0" baseline="0" noProof="0" dirty="0">
                  <a:ln>
                    <a:noFill/>
                  </a:ln>
                  <a:solidFill>
                    <a:srgbClr val="0000FF"/>
                  </a:solidFill>
                  <a:effectLst/>
                  <a:uLnTx/>
                  <a:uFillTx/>
                  <a:latin typeface="Times New Roman" charset="0"/>
                  <a:ea typeface="宋体" charset="0"/>
                </a:rPr>
                <a:t> = </a:t>
              </a:r>
              <a:r>
                <a:rPr kumimoji="0" lang="en-US" altLang="zh-CN" sz="1600" b="1" i="1" u="none" strike="noStrike" kern="0" cap="none" spc="0" normalizeH="0" baseline="0" noProof="0" dirty="0">
                  <a:ln>
                    <a:noFill/>
                  </a:ln>
                  <a:solidFill>
                    <a:srgbClr val="0000FF"/>
                  </a:solidFill>
                  <a:effectLst/>
                  <a:uLnTx/>
                  <a:uFillTx/>
                  <a:latin typeface="Times New Roman" charset="0"/>
                  <a:ea typeface="宋体" charset="0"/>
                </a:rPr>
                <a:t>t</a:t>
              </a:r>
              <a:r>
                <a:rPr kumimoji="0" lang="en-US" altLang="zh-CN" sz="1600" b="1" i="1" u="none" strike="noStrike" kern="0" cap="none" spc="0" normalizeH="0" baseline="-25000" noProof="0" dirty="0">
                  <a:ln>
                    <a:noFill/>
                  </a:ln>
                  <a:solidFill>
                    <a:srgbClr val="0000FF"/>
                  </a:solidFill>
                  <a:effectLst/>
                  <a:uLnTx/>
                  <a:uFillTx/>
                  <a:latin typeface="Times New Roman" charset="0"/>
                  <a:ea typeface="宋体" charset="0"/>
                </a:rPr>
                <a:t>2</a:t>
              </a:r>
              <a:r>
                <a:rPr kumimoji="0" lang="en-US" altLang="zh-CN" sz="1600" b="1" i="0" u="none" strike="noStrike" kern="0" cap="none" spc="0" normalizeH="0" baseline="0" noProof="0" dirty="0">
                  <a:ln>
                    <a:noFill/>
                  </a:ln>
                  <a:solidFill>
                    <a:srgbClr val="0000FF"/>
                  </a:solidFill>
                  <a:effectLst/>
                  <a:uLnTx/>
                  <a:uFillTx/>
                  <a:latin typeface="Times New Roman" charset="0"/>
                  <a:ea typeface="宋体" charset="0"/>
                </a:rPr>
                <a:t> </a:t>
              </a:r>
              <a:r>
                <a:rPr kumimoji="0" lang="en-US" altLang="zh-CN" sz="1600" b="1" i="0" u="none" strike="noStrike" kern="0" cap="none" spc="0" normalizeH="0" baseline="0" noProof="0" dirty="0">
                  <a:ln>
                    <a:noFill/>
                  </a:ln>
                  <a:solidFill>
                    <a:srgbClr val="0000FF"/>
                  </a:solidFill>
                  <a:effectLst/>
                  <a:uLnTx/>
                  <a:uFillTx/>
                  <a:latin typeface="宋体" charset="0"/>
                  <a:ea typeface="宋体" charset="0"/>
                </a:rPr>
                <a:t>+</a:t>
              </a:r>
              <a:r>
                <a:rPr kumimoji="0" lang="en-US" altLang="zh-CN" sz="1600" b="1" i="0" u="none" strike="noStrike" kern="0" cap="none" spc="0" normalizeH="0" baseline="0" noProof="0" dirty="0">
                  <a:ln>
                    <a:noFill/>
                  </a:ln>
                  <a:solidFill>
                    <a:srgbClr val="0000FF"/>
                  </a:solidFill>
                  <a:effectLst/>
                  <a:uLnTx/>
                  <a:uFillTx/>
                  <a:latin typeface="Times New Roman" charset="0"/>
                  <a:ea typeface="宋体" charset="0"/>
                </a:rPr>
                <a:t> 4</a:t>
              </a:r>
              <a:endParaRPr kumimoji="0" lang="en-US" altLang="zh-CN" sz="1600" b="1" i="1" u="none" strike="noStrike" kern="0" cap="none" spc="0" normalizeH="0" baseline="0" noProof="0" dirty="0">
                <a:ln>
                  <a:noFill/>
                </a:ln>
                <a:solidFill>
                  <a:srgbClr val="0000FF"/>
                </a:solidFill>
                <a:effectLst/>
                <a:uLnTx/>
                <a:uFillTx/>
                <a:latin typeface="Times New Roman" charset="0"/>
                <a:ea typeface="宋体" charset="0"/>
              </a:endParaRPr>
            </a:p>
            <a:p>
              <a:pPr marL="0" marR="0" lvl="0" indent="0" algn="just" defTabSz="914400" eaLnBrk="0" fontAlgn="base" latinLnBrk="0" hangingPunct="0">
                <a:lnSpc>
                  <a:spcPts val="1600"/>
                </a:lnSpc>
                <a:spcBef>
                  <a:spcPct val="0"/>
                </a:spcBef>
                <a:spcAft>
                  <a:spcPct val="0"/>
                </a:spcAft>
                <a:buClrTx/>
                <a:buSzTx/>
                <a:buFontTx/>
                <a:buNone/>
                <a:tabLst/>
                <a:defRPr/>
              </a:pPr>
              <a:r>
                <a:rPr kumimoji="0" lang="en-US" altLang="zh-CN" sz="1600" b="1" i="1" u="none" strike="noStrike" kern="0" cap="none" spc="0" normalizeH="0" baseline="0" noProof="0" dirty="0">
                  <a:ln>
                    <a:noFill/>
                  </a:ln>
                  <a:solidFill>
                    <a:prstClr val="black"/>
                  </a:solidFill>
                  <a:effectLst/>
                  <a:uLnTx/>
                  <a:uFillTx/>
                  <a:latin typeface="Times New Roman" charset="0"/>
                  <a:ea typeface="宋体" charset="0"/>
                </a:rPr>
                <a:t>t</a:t>
              </a:r>
              <a:r>
                <a:rPr kumimoji="0" lang="en-US" altLang="zh-CN" sz="1600" b="1" i="1" u="none" strike="noStrike" kern="0" cap="none" spc="0" normalizeH="0" baseline="-25000" noProof="0" dirty="0">
                  <a:ln>
                    <a:noFill/>
                  </a:ln>
                  <a:solidFill>
                    <a:prstClr val="black"/>
                  </a:solidFill>
                  <a:effectLst/>
                  <a:uLnTx/>
                  <a:uFillTx/>
                  <a:latin typeface="Times New Roman" charset="0"/>
                  <a:ea typeface="宋体" charset="0"/>
                </a:rPr>
                <a:t>3</a:t>
              </a:r>
              <a:r>
                <a:rPr kumimoji="0" lang="en-US" altLang="zh-CN" sz="1600" b="1" i="0" u="none" strike="noStrike" kern="0" cap="none" spc="0" normalizeH="0" baseline="0" noProof="0" dirty="0">
                  <a:ln>
                    <a:noFill/>
                  </a:ln>
                  <a:solidFill>
                    <a:prstClr val="black"/>
                  </a:solidFill>
                  <a:effectLst/>
                  <a:uLnTx/>
                  <a:uFillTx/>
                  <a:latin typeface="Times New Roman" charset="0"/>
                  <a:ea typeface="宋体" charset="0"/>
                </a:rPr>
                <a:t> = </a:t>
              </a:r>
              <a:r>
                <a:rPr kumimoji="0" lang="en-US" altLang="zh-CN" sz="1600" b="1" i="1" u="none" strike="noStrike" kern="0" cap="none" spc="0" normalizeH="0" baseline="0" noProof="0" dirty="0">
                  <a:ln>
                    <a:noFill/>
                  </a:ln>
                  <a:solidFill>
                    <a:prstClr val="black"/>
                  </a:solidFill>
                  <a:effectLst/>
                  <a:uLnTx/>
                  <a:uFillTx/>
                  <a:latin typeface="Times New Roman" charset="0"/>
                  <a:ea typeface="宋体" charset="0"/>
                </a:rPr>
                <a:t>a</a:t>
              </a:r>
              <a:r>
                <a:rPr kumimoji="0" lang="en-US" altLang="zh-CN" sz="1600" b="1" i="0" u="none" strike="noStrike" kern="0" cap="none" spc="0" normalizeH="0" baseline="0" noProof="0" dirty="0">
                  <a:ln>
                    <a:noFill/>
                  </a:ln>
                  <a:solidFill>
                    <a:prstClr val="black"/>
                  </a:solidFill>
                  <a:effectLst/>
                  <a:uLnTx/>
                  <a:uFillTx/>
                  <a:latin typeface="Times New Roman" charset="0"/>
                  <a:ea typeface="宋体" charset="0"/>
                </a:rPr>
                <a:t>[</a:t>
              </a:r>
              <a:r>
                <a:rPr kumimoji="0" lang="en-US" altLang="zh-CN" sz="1600" b="1" i="1" u="none" strike="noStrike" kern="0" cap="none" spc="0" normalizeH="0" baseline="0" noProof="0" dirty="0">
                  <a:ln>
                    <a:noFill/>
                  </a:ln>
                  <a:solidFill>
                    <a:prstClr val="black"/>
                  </a:solidFill>
                  <a:effectLst/>
                  <a:uLnTx/>
                  <a:uFillTx/>
                  <a:latin typeface="Times New Roman" charset="0"/>
                  <a:ea typeface="宋体" charset="0"/>
                </a:rPr>
                <a:t>t</a:t>
              </a:r>
              <a:r>
                <a:rPr kumimoji="0" lang="en-US" altLang="zh-CN" sz="1600" b="1" i="1" u="none" strike="noStrike" kern="0" cap="none" spc="0" normalizeH="0" baseline="-25000" noProof="0" dirty="0">
                  <a:ln>
                    <a:noFill/>
                  </a:ln>
                  <a:solidFill>
                    <a:prstClr val="black"/>
                  </a:solidFill>
                  <a:effectLst/>
                  <a:uLnTx/>
                  <a:uFillTx/>
                  <a:latin typeface="Times New Roman" charset="0"/>
                  <a:ea typeface="宋体" charset="0"/>
                </a:rPr>
                <a:t>2</a:t>
              </a:r>
              <a:r>
                <a:rPr kumimoji="0" lang="en-US" altLang="zh-CN" sz="1600" b="1" i="0" u="none" strike="noStrike" kern="0" cap="none" spc="0" normalizeH="0" baseline="0" noProof="0" dirty="0">
                  <a:ln>
                    <a:noFill/>
                  </a:ln>
                  <a:solidFill>
                    <a:prstClr val="black"/>
                  </a:solidFill>
                  <a:effectLst/>
                  <a:uLnTx/>
                  <a:uFillTx/>
                  <a:latin typeface="Times New Roman" charset="0"/>
                  <a:ea typeface="宋体" charset="0"/>
                </a:rPr>
                <a:t>]</a:t>
              </a:r>
            </a:p>
            <a:p>
              <a:pPr marL="0" marR="0" lvl="0" indent="0" algn="just" defTabSz="914400" eaLnBrk="0" fontAlgn="base" latinLnBrk="0" hangingPunct="0">
                <a:lnSpc>
                  <a:spcPts val="1600"/>
                </a:lnSpc>
                <a:spcBef>
                  <a:spcPct val="0"/>
                </a:spcBef>
                <a:spcAft>
                  <a:spcPct val="0"/>
                </a:spcAft>
                <a:buClrTx/>
                <a:buSzTx/>
                <a:buFontTx/>
                <a:buNone/>
                <a:tabLst/>
                <a:defRPr/>
              </a:pPr>
              <a:r>
                <a:rPr kumimoji="0" lang="en-US" altLang="zh-CN" sz="1600" b="1" i="0" u="none" strike="noStrike" kern="0" cap="none" spc="0" normalizeH="0" baseline="0" noProof="0" dirty="0">
                  <a:ln>
                    <a:noFill/>
                  </a:ln>
                  <a:solidFill>
                    <a:prstClr val="black"/>
                  </a:solidFill>
                  <a:effectLst/>
                  <a:uLnTx/>
                  <a:uFillTx/>
                  <a:latin typeface="Times New Roman" charset="0"/>
                  <a:ea typeface="宋体" charset="0"/>
                </a:rPr>
                <a:t>if </a:t>
              </a:r>
              <a:r>
                <a:rPr kumimoji="0" lang="en-US" altLang="zh-CN" sz="1600" b="1" i="1" u="none" strike="noStrike" kern="0" cap="none" spc="0" normalizeH="0" baseline="0" noProof="0" dirty="0">
                  <a:ln>
                    <a:noFill/>
                  </a:ln>
                  <a:solidFill>
                    <a:prstClr val="black"/>
                  </a:solidFill>
                  <a:effectLst/>
                  <a:uLnTx/>
                  <a:uFillTx/>
                  <a:latin typeface="Times New Roman" charset="0"/>
                  <a:ea typeface="宋体" charset="0"/>
                </a:rPr>
                <a:t>t</a:t>
              </a:r>
              <a:r>
                <a:rPr kumimoji="0" lang="en-US" altLang="zh-CN" sz="1600" b="1" i="1" u="none" strike="noStrike" kern="0" cap="none" spc="0" normalizeH="0" baseline="-25000" noProof="0" dirty="0">
                  <a:ln>
                    <a:noFill/>
                  </a:ln>
                  <a:solidFill>
                    <a:prstClr val="black"/>
                  </a:solidFill>
                  <a:effectLst/>
                  <a:uLnTx/>
                  <a:uFillTx/>
                  <a:latin typeface="Times New Roman" charset="0"/>
                  <a:ea typeface="宋体" charset="0"/>
                </a:rPr>
                <a:t>3</a:t>
              </a:r>
              <a:r>
                <a:rPr kumimoji="0" lang="en-US" altLang="zh-CN" sz="1600" b="1" i="1" u="none" strike="noStrike" kern="0" cap="none" spc="0" normalizeH="0" baseline="0" noProof="0" dirty="0">
                  <a:ln>
                    <a:noFill/>
                  </a:ln>
                  <a:solidFill>
                    <a:prstClr val="black"/>
                  </a:solidFill>
                  <a:effectLst/>
                  <a:uLnTx/>
                  <a:uFillTx/>
                  <a:latin typeface="Times New Roman" charset="0"/>
                  <a:ea typeface="宋体" charset="0"/>
                </a:rPr>
                <a:t> </a:t>
              </a:r>
              <a:r>
                <a:rPr kumimoji="0" lang="en-US" altLang="zh-CN" sz="1600" b="1" i="0" u="none" strike="noStrike" kern="0" cap="none" spc="0" normalizeH="0" baseline="0" noProof="0" dirty="0">
                  <a:ln>
                    <a:noFill/>
                  </a:ln>
                  <a:solidFill>
                    <a:prstClr val="black"/>
                  </a:solidFill>
                  <a:effectLst/>
                  <a:uLnTx/>
                  <a:uFillTx/>
                  <a:latin typeface="Times New Roman" charset="0"/>
                  <a:ea typeface="宋体" charset="0"/>
                </a:rPr>
                <a:t>&lt; </a:t>
              </a:r>
              <a:r>
                <a:rPr kumimoji="0" lang="en-US" altLang="zh-CN" sz="1600" b="1" i="1" u="none" strike="noStrike" kern="0" cap="none" spc="0" normalizeH="0" baseline="0" noProof="0" dirty="0">
                  <a:ln>
                    <a:noFill/>
                  </a:ln>
                  <a:solidFill>
                    <a:prstClr val="black"/>
                  </a:solidFill>
                  <a:effectLst/>
                  <a:uLnTx/>
                  <a:uFillTx/>
                  <a:latin typeface="Times New Roman" charset="0"/>
                  <a:ea typeface="宋体" charset="0"/>
                </a:rPr>
                <a:t>v</a:t>
              </a:r>
              <a:r>
                <a:rPr kumimoji="0" lang="en-US" altLang="zh-CN" sz="1600" b="1" i="0" u="none" strike="noStrike" kern="0" cap="none" spc="0" normalizeH="0" baseline="0" noProof="0" dirty="0">
                  <a:ln>
                    <a:noFill/>
                  </a:ln>
                  <a:solidFill>
                    <a:prstClr val="black"/>
                  </a:solidFill>
                  <a:effectLst/>
                  <a:uLnTx/>
                  <a:uFillTx/>
                  <a:latin typeface="Times New Roman" charset="0"/>
                  <a:ea typeface="宋体" charset="0"/>
                </a:rPr>
                <a:t> </a:t>
              </a:r>
              <a:r>
                <a:rPr kumimoji="0" lang="en-US" altLang="zh-CN" sz="1600" b="1" i="0" u="none" strike="noStrike" kern="0" cap="none" spc="0" normalizeH="0" baseline="0" noProof="0" dirty="0" err="1">
                  <a:ln>
                    <a:noFill/>
                  </a:ln>
                  <a:solidFill>
                    <a:prstClr val="black"/>
                  </a:solidFill>
                  <a:effectLst/>
                  <a:uLnTx/>
                  <a:uFillTx/>
                  <a:latin typeface="Times New Roman" charset="0"/>
                  <a:ea typeface="宋体" charset="0"/>
                </a:rPr>
                <a:t>goto</a:t>
              </a:r>
              <a:r>
                <a:rPr kumimoji="0" lang="en-US" altLang="zh-CN" sz="1600" b="1" i="0" u="none" strike="noStrike" kern="0" cap="none" spc="0" normalizeH="0" baseline="0" noProof="0" dirty="0">
                  <a:ln>
                    <a:noFill/>
                  </a:ln>
                  <a:solidFill>
                    <a:prstClr val="black"/>
                  </a:solidFill>
                  <a:effectLst/>
                  <a:uLnTx/>
                  <a:uFillTx/>
                  <a:latin typeface="Times New Roman" charset="0"/>
                  <a:ea typeface="宋体" charset="0"/>
                </a:rPr>
                <a:t> </a:t>
              </a:r>
              <a:r>
                <a:rPr kumimoji="0" lang="en-US" altLang="zh-CN" sz="1600" b="1" i="1" u="none" strike="noStrike" kern="0" cap="none" spc="0" normalizeH="0" baseline="0" noProof="0" dirty="0">
                  <a:ln>
                    <a:noFill/>
                  </a:ln>
                  <a:solidFill>
                    <a:prstClr val="black"/>
                  </a:solidFill>
                  <a:effectLst/>
                  <a:uLnTx/>
                  <a:uFillTx/>
                  <a:latin typeface="Times New Roman" charset="0"/>
                  <a:ea typeface="宋体" charset="0"/>
                </a:rPr>
                <a:t>B</a:t>
              </a:r>
              <a:r>
                <a:rPr kumimoji="0" lang="en-US" altLang="zh-CN" sz="1600" b="1" i="1" u="none" strike="noStrike" kern="0" cap="none" spc="0" normalizeH="0" baseline="-25000" noProof="0" dirty="0">
                  <a:ln>
                    <a:noFill/>
                  </a:ln>
                  <a:solidFill>
                    <a:prstClr val="black"/>
                  </a:solidFill>
                  <a:effectLst/>
                  <a:uLnTx/>
                  <a:uFillTx/>
                  <a:latin typeface="Times New Roman" charset="0"/>
                  <a:ea typeface="宋体" charset="0"/>
                </a:rPr>
                <a:t>2</a:t>
              </a:r>
            </a:p>
          </p:txBody>
        </p:sp>
        <p:sp>
          <p:nvSpPr>
            <p:cNvPr id="33" name="Rectangle 25">
              <a:extLst>
                <a:ext uri="{FF2B5EF4-FFF2-40B4-BE49-F238E27FC236}">
                  <a16:creationId xmlns:a16="http://schemas.microsoft.com/office/drawing/2014/main" id="{19ACCC5E-13FD-486C-9575-BD34203A044C}"/>
                </a:ext>
              </a:extLst>
            </p:cNvPr>
            <p:cNvSpPr>
              <a:spLocks noChangeArrowheads="1"/>
            </p:cNvSpPr>
            <p:nvPr/>
          </p:nvSpPr>
          <p:spPr bwMode="auto">
            <a:xfrm>
              <a:off x="3995936" y="690935"/>
              <a:ext cx="392906" cy="2202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marL="0" marR="0" lvl="0" indent="0" algn="just" defTabSz="914400" eaLnBrk="0" fontAlgn="base" latinLnBrk="0" hangingPunct="0">
                <a:lnSpc>
                  <a:spcPct val="100000"/>
                </a:lnSpc>
                <a:spcBef>
                  <a:spcPct val="0"/>
                </a:spcBef>
                <a:spcAft>
                  <a:spcPct val="0"/>
                </a:spcAft>
                <a:buClrTx/>
                <a:buSzTx/>
                <a:buFontTx/>
                <a:buNone/>
                <a:tabLst/>
                <a:defRPr/>
              </a:pPr>
              <a:r>
                <a:rPr kumimoji="0" lang="en-US" altLang="zh-CN" sz="1500" b="1" i="1"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B</a:t>
              </a:r>
              <a:r>
                <a:rPr kumimoji="0" lang="en-US" altLang="zh-CN" sz="1500" b="1" i="0" u="none" strike="noStrike" kern="0" cap="none" spc="0" normalizeH="0" baseline="-25000" noProof="0">
                  <a:ln>
                    <a:noFill/>
                  </a:ln>
                  <a:solidFill>
                    <a:srgbClr val="000000"/>
                  </a:solidFill>
                  <a:effectLst/>
                  <a:uLnTx/>
                  <a:uFillTx/>
                  <a:latin typeface="Times New Roman" panose="02020603050405020304" pitchFamily="18" charset="0"/>
                  <a:ea typeface="宋体" panose="02010600030101010101" pitchFamily="2" charset="-122"/>
                </a:rPr>
                <a:t>1</a:t>
              </a:r>
              <a:endParaRPr kumimoji="0" lang="en-US" altLang="zh-CN" sz="1500" b="1"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34" name="Rectangle 26">
              <a:extLst>
                <a:ext uri="{FF2B5EF4-FFF2-40B4-BE49-F238E27FC236}">
                  <a16:creationId xmlns:a16="http://schemas.microsoft.com/office/drawing/2014/main" id="{5B6B035F-5364-4986-9363-764729A9A67F}"/>
                </a:ext>
              </a:extLst>
            </p:cNvPr>
            <p:cNvSpPr>
              <a:spLocks noChangeArrowheads="1"/>
            </p:cNvSpPr>
            <p:nvPr/>
          </p:nvSpPr>
          <p:spPr bwMode="auto">
            <a:xfrm>
              <a:off x="3863578" y="2143122"/>
              <a:ext cx="626269" cy="326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marL="0" marR="0" lvl="0" indent="0" algn="just" defTabSz="914400" eaLnBrk="0" fontAlgn="base" latinLnBrk="0" hangingPunct="0">
                <a:lnSpc>
                  <a:spcPct val="100000"/>
                </a:lnSpc>
                <a:spcBef>
                  <a:spcPct val="0"/>
                </a:spcBef>
                <a:spcAft>
                  <a:spcPct val="0"/>
                </a:spcAft>
                <a:buClrTx/>
                <a:buSzTx/>
                <a:buFontTx/>
                <a:buNone/>
                <a:tabLst/>
                <a:defRPr/>
              </a:pPr>
              <a:r>
                <a:rPr kumimoji="0" lang="en-US" altLang="zh-CN" sz="1500" b="1" i="1"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B</a:t>
              </a:r>
              <a:r>
                <a:rPr kumimoji="0" lang="en-US" altLang="zh-CN" sz="1500" b="1" i="0" u="none" strike="noStrike" kern="0" cap="none" spc="0" normalizeH="0" baseline="-25000" noProof="0">
                  <a:ln>
                    <a:noFill/>
                  </a:ln>
                  <a:solidFill>
                    <a:srgbClr val="000000"/>
                  </a:solidFill>
                  <a:effectLst/>
                  <a:uLnTx/>
                  <a:uFillTx/>
                  <a:latin typeface="Times New Roman" panose="02020603050405020304" pitchFamily="18" charset="0"/>
                  <a:ea typeface="宋体" panose="02010600030101010101" pitchFamily="2" charset="-122"/>
                </a:rPr>
                <a:t>2</a:t>
              </a:r>
              <a:endParaRPr kumimoji="0" lang="en-US" altLang="zh-CN" sz="1500" b="1"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35" name="Rectangle 27">
              <a:extLst>
                <a:ext uri="{FF2B5EF4-FFF2-40B4-BE49-F238E27FC236}">
                  <a16:creationId xmlns:a16="http://schemas.microsoft.com/office/drawing/2014/main" id="{F2887952-5B65-4C9E-97E0-4C5C6A9A80E6}"/>
                </a:ext>
              </a:extLst>
            </p:cNvPr>
            <p:cNvSpPr>
              <a:spLocks noChangeArrowheads="1"/>
            </p:cNvSpPr>
            <p:nvPr/>
          </p:nvSpPr>
          <p:spPr bwMode="auto">
            <a:xfrm>
              <a:off x="2212882" y="3357723"/>
              <a:ext cx="1709518" cy="928613"/>
            </a:xfrm>
            <a:prstGeom prst="rect">
              <a:avLst/>
            </a:prstGeom>
            <a:solidFill>
              <a:schemeClr val="bg1"/>
            </a:solidFill>
            <a:ln w="25400">
              <a:solidFill>
                <a:sysClr val="windowText" lastClr="000000"/>
              </a:solidFill>
              <a:miter lim="800000"/>
              <a:headEnd/>
              <a:tailEnd/>
            </a:ln>
            <a:effectLst>
              <a:outerShdw blurRad="50800" dist="50800" dir="2700000" algn="ctr" rotWithShape="0">
                <a:schemeClr val="tx1">
                  <a:alpha val="40000"/>
                </a:schemeClr>
              </a:outerShdw>
            </a:effectLst>
          </p:spPr>
          <p:txBody>
            <a:bodyPr tIns="72000" bIns="0"/>
            <a:lstStyle>
              <a:lvl1pPr>
                <a:defRPr b="1">
                  <a:solidFill>
                    <a:schemeClr val="tx1"/>
                  </a:solidFill>
                  <a:latin typeface="Tahoma" charset="0"/>
                  <a:ea typeface="宋体" charset="0"/>
                </a:defRPr>
              </a:lvl1pPr>
              <a:lvl2pPr marL="742950" indent="-285750">
                <a:defRPr b="1">
                  <a:solidFill>
                    <a:schemeClr val="tx1"/>
                  </a:solidFill>
                  <a:latin typeface="Tahoma" charset="0"/>
                  <a:ea typeface="宋体" charset="0"/>
                </a:defRPr>
              </a:lvl2pPr>
              <a:lvl3pPr marL="1143000" indent="-228600">
                <a:defRPr b="1">
                  <a:solidFill>
                    <a:schemeClr val="tx1"/>
                  </a:solidFill>
                  <a:latin typeface="Tahoma" charset="0"/>
                  <a:ea typeface="宋体" charset="0"/>
                </a:defRPr>
              </a:lvl3pPr>
              <a:lvl4pPr marL="1600200" indent="-228600">
                <a:defRPr b="1">
                  <a:solidFill>
                    <a:schemeClr val="tx1"/>
                  </a:solidFill>
                  <a:latin typeface="Tahoma" charset="0"/>
                  <a:ea typeface="宋体" charset="0"/>
                </a:defRPr>
              </a:lvl4pPr>
              <a:lvl5pPr marL="2057400" indent="-228600">
                <a:defRPr b="1">
                  <a:solidFill>
                    <a:schemeClr val="tx1"/>
                  </a:solidFill>
                  <a:latin typeface="Tahoma" charset="0"/>
                  <a:ea typeface="宋体" charset="0"/>
                </a:defRPr>
              </a:lvl5pPr>
              <a:lvl6pPr marL="2514600" indent="-228600" eaLnBrk="0" fontAlgn="base" hangingPunct="0">
                <a:spcBef>
                  <a:spcPct val="0"/>
                </a:spcBef>
                <a:spcAft>
                  <a:spcPct val="0"/>
                </a:spcAft>
                <a:defRPr b="1">
                  <a:solidFill>
                    <a:schemeClr val="tx1"/>
                  </a:solidFill>
                  <a:latin typeface="Tahoma" charset="0"/>
                  <a:ea typeface="宋体" charset="0"/>
                </a:defRPr>
              </a:lvl6pPr>
              <a:lvl7pPr marL="2971800" indent="-228600" eaLnBrk="0" fontAlgn="base" hangingPunct="0">
                <a:spcBef>
                  <a:spcPct val="0"/>
                </a:spcBef>
                <a:spcAft>
                  <a:spcPct val="0"/>
                </a:spcAft>
                <a:defRPr b="1">
                  <a:solidFill>
                    <a:schemeClr val="tx1"/>
                  </a:solidFill>
                  <a:latin typeface="Tahoma" charset="0"/>
                  <a:ea typeface="宋体" charset="0"/>
                </a:defRPr>
              </a:lvl7pPr>
              <a:lvl8pPr marL="3429000" indent="-228600" eaLnBrk="0" fontAlgn="base" hangingPunct="0">
                <a:spcBef>
                  <a:spcPct val="0"/>
                </a:spcBef>
                <a:spcAft>
                  <a:spcPct val="0"/>
                </a:spcAft>
                <a:defRPr b="1">
                  <a:solidFill>
                    <a:schemeClr val="tx1"/>
                  </a:solidFill>
                  <a:latin typeface="Tahoma" charset="0"/>
                  <a:ea typeface="宋体" charset="0"/>
                </a:defRPr>
              </a:lvl8pPr>
              <a:lvl9pPr marL="3886200" indent="-228600" eaLnBrk="0" fontAlgn="base" hangingPunct="0">
                <a:spcBef>
                  <a:spcPct val="0"/>
                </a:spcBef>
                <a:spcAft>
                  <a:spcPct val="0"/>
                </a:spcAft>
                <a:defRPr b="1">
                  <a:solidFill>
                    <a:schemeClr val="tx1"/>
                  </a:solidFill>
                  <a:latin typeface="Tahoma" charset="0"/>
                  <a:ea typeface="宋体" charset="0"/>
                </a:defRPr>
              </a:lvl9pPr>
            </a:lstStyle>
            <a:p>
              <a:pPr marL="0" marR="0" lvl="0" indent="0" algn="just" defTabSz="914400" eaLnBrk="0" fontAlgn="base" latinLnBrk="0" hangingPunct="0">
                <a:lnSpc>
                  <a:spcPts val="1600"/>
                </a:lnSpc>
                <a:spcBef>
                  <a:spcPct val="0"/>
                </a:spcBef>
                <a:spcAft>
                  <a:spcPct val="0"/>
                </a:spcAft>
                <a:buClrTx/>
                <a:buSzTx/>
                <a:buFontTx/>
                <a:buNone/>
                <a:tabLst/>
                <a:defRPr/>
              </a:pPr>
              <a:r>
                <a:rPr kumimoji="0" lang="en-US" altLang="zh-CN" sz="1600" b="1" i="1" u="none" strike="noStrike" kern="0" cap="none" spc="0" normalizeH="0" baseline="0" noProof="0" dirty="0">
                  <a:ln>
                    <a:noFill/>
                  </a:ln>
                  <a:solidFill>
                    <a:srgbClr val="0000FF"/>
                  </a:solidFill>
                  <a:effectLst/>
                  <a:uLnTx/>
                  <a:uFillTx/>
                  <a:latin typeface="Times New Roman" charset="0"/>
                  <a:ea typeface="宋体" charset="0"/>
                </a:rPr>
                <a:t>j </a:t>
              </a:r>
              <a:r>
                <a:rPr kumimoji="0" lang="en-US" altLang="zh-CN" sz="1600" b="1" i="0" u="none" strike="noStrike" kern="0" cap="none" spc="0" normalizeH="0" baseline="0" noProof="0" dirty="0">
                  <a:ln>
                    <a:noFill/>
                  </a:ln>
                  <a:solidFill>
                    <a:srgbClr val="0000FF"/>
                  </a:solidFill>
                  <a:effectLst/>
                  <a:uLnTx/>
                  <a:uFillTx/>
                  <a:latin typeface="Times New Roman" charset="0"/>
                  <a:ea typeface="宋体" charset="0"/>
                </a:rPr>
                <a:t>= </a:t>
              </a:r>
              <a:r>
                <a:rPr kumimoji="0" lang="en-US" altLang="zh-CN" sz="1600" b="1" i="1" u="none" strike="noStrike" kern="0" cap="none" spc="0" normalizeH="0" baseline="0" noProof="0" dirty="0">
                  <a:ln>
                    <a:noFill/>
                  </a:ln>
                  <a:solidFill>
                    <a:srgbClr val="0000FF"/>
                  </a:solidFill>
                  <a:effectLst/>
                  <a:uLnTx/>
                  <a:uFillTx/>
                  <a:latin typeface="Times New Roman" charset="0"/>
                  <a:ea typeface="宋体" charset="0"/>
                </a:rPr>
                <a:t>j </a:t>
              </a:r>
              <a:r>
                <a:rPr kumimoji="0" lang="en-US" altLang="zh-CN" sz="1600" b="1" i="0" u="none" strike="noStrike" kern="0" cap="none" spc="0" normalizeH="0" baseline="0" noProof="0" dirty="0">
                  <a:ln>
                    <a:noFill/>
                  </a:ln>
                  <a:solidFill>
                    <a:srgbClr val="0000FF"/>
                  </a:solidFill>
                  <a:effectLst/>
                  <a:uLnTx/>
                  <a:uFillTx/>
                  <a:latin typeface="Times New Roman" charset="0"/>
                  <a:ea typeface="宋体" charset="0"/>
                  <a:sym typeface="Symbol" charset="2"/>
                </a:rPr>
                <a:t></a:t>
              </a:r>
              <a:r>
                <a:rPr kumimoji="0" lang="en-US" altLang="zh-CN" sz="1600" b="1" i="0" u="none" strike="noStrike" kern="0" cap="none" spc="0" normalizeH="0" baseline="0" noProof="0" dirty="0">
                  <a:ln>
                    <a:noFill/>
                  </a:ln>
                  <a:solidFill>
                    <a:srgbClr val="0000FF"/>
                  </a:solidFill>
                  <a:effectLst/>
                  <a:uLnTx/>
                  <a:uFillTx/>
                  <a:latin typeface="Times New Roman" charset="0"/>
                  <a:ea typeface="宋体" charset="0"/>
                </a:rPr>
                <a:t>1</a:t>
              </a:r>
            </a:p>
            <a:p>
              <a:pPr marL="0" marR="0" lvl="0" indent="0" algn="just" defTabSz="914400" eaLnBrk="0" fontAlgn="base" latinLnBrk="0" hangingPunct="0">
                <a:lnSpc>
                  <a:spcPts val="1600"/>
                </a:lnSpc>
                <a:spcBef>
                  <a:spcPct val="0"/>
                </a:spcBef>
                <a:spcAft>
                  <a:spcPct val="0"/>
                </a:spcAft>
                <a:buClrTx/>
                <a:buSzTx/>
                <a:buFontTx/>
                <a:buNone/>
                <a:tabLst/>
                <a:defRPr/>
              </a:pPr>
              <a:r>
                <a:rPr kumimoji="0" lang="en-US" altLang="zh-CN" sz="1600" b="1" i="1" u="none" strike="noStrike" kern="0" cap="none" spc="0" normalizeH="0" baseline="0" noProof="0" dirty="0">
                  <a:ln>
                    <a:noFill/>
                  </a:ln>
                  <a:solidFill>
                    <a:srgbClr val="0000FF"/>
                  </a:solidFill>
                  <a:effectLst/>
                  <a:uLnTx/>
                  <a:uFillTx/>
                  <a:latin typeface="Times New Roman" charset="0"/>
                  <a:ea typeface="宋体" charset="0"/>
                </a:rPr>
                <a:t>t</a:t>
              </a:r>
              <a:r>
                <a:rPr kumimoji="0" lang="en-US" altLang="zh-CN" sz="1600" b="1" i="1" u="none" strike="noStrike" kern="0" cap="none" spc="0" normalizeH="0" baseline="-25000" noProof="0" dirty="0">
                  <a:ln>
                    <a:noFill/>
                  </a:ln>
                  <a:solidFill>
                    <a:srgbClr val="0000FF"/>
                  </a:solidFill>
                  <a:effectLst/>
                  <a:uLnTx/>
                  <a:uFillTx/>
                  <a:latin typeface="Times New Roman" charset="0"/>
                  <a:ea typeface="宋体" charset="0"/>
                </a:rPr>
                <a:t>4</a:t>
              </a:r>
              <a:r>
                <a:rPr kumimoji="0" lang="en-US" altLang="zh-CN" sz="1600" b="1" i="0" u="none" strike="noStrike" kern="0" cap="none" spc="0" normalizeH="0" baseline="0" noProof="0" dirty="0">
                  <a:ln>
                    <a:noFill/>
                  </a:ln>
                  <a:solidFill>
                    <a:srgbClr val="0000FF"/>
                  </a:solidFill>
                  <a:effectLst/>
                  <a:uLnTx/>
                  <a:uFillTx/>
                  <a:latin typeface="Times New Roman" charset="0"/>
                  <a:ea typeface="宋体" charset="0"/>
                </a:rPr>
                <a:t> = </a:t>
              </a:r>
              <a:r>
                <a:rPr kumimoji="0" lang="en-US" altLang="zh-CN" sz="1600" b="1" i="1" u="none" strike="noStrike" kern="0" cap="none" spc="0" normalizeH="0" baseline="0" noProof="0" dirty="0">
                  <a:ln>
                    <a:noFill/>
                  </a:ln>
                  <a:solidFill>
                    <a:srgbClr val="0000FF"/>
                  </a:solidFill>
                  <a:effectLst/>
                  <a:uLnTx/>
                  <a:uFillTx/>
                  <a:latin typeface="Times New Roman" charset="0"/>
                  <a:ea typeface="宋体" charset="0"/>
                </a:rPr>
                <a:t>t</a:t>
              </a:r>
              <a:r>
                <a:rPr kumimoji="0" lang="en-US" altLang="zh-CN" sz="1600" b="1" i="1" u="none" strike="noStrike" kern="0" cap="none" spc="0" normalizeH="0" baseline="-25000" noProof="0" dirty="0">
                  <a:ln>
                    <a:noFill/>
                  </a:ln>
                  <a:solidFill>
                    <a:srgbClr val="0000FF"/>
                  </a:solidFill>
                  <a:effectLst/>
                  <a:uLnTx/>
                  <a:uFillTx/>
                  <a:latin typeface="Times New Roman" charset="0"/>
                  <a:ea typeface="宋体" charset="0"/>
                </a:rPr>
                <a:t>4 </a:t>
              </a:r>
              <a:r>
                <a:rPr kumimoji="0" lang="en-US" altLang="zh-CN" sz="1600" b="1" i="0" u="none" strike="noStrike" kern="0" cap="none" spc="0" normalizeH="0" baseline="0" noProof="0" dirty="0">
                  <a:ln>
                    <a:noFill/>
                  </a:ln>
                  <a:solidFill>
                    <a:srgbClr val="0000FF"/>
                  </a:solidFill>
                  <a:effectLst/>
                  <a:uLnTx/>
                  <a:uFillTx/>
                  <a:latin typeface="宋体" charset="0"/>
                  <a:ea typeface="宋体" charset="0"/>
                </a:rPr>
                <a:t>- 4</a:t>
              </a:r>
              <a:endParaRPr kumimoji="0" lang="en-US" altLang="zh-CN" sz="1600" b="1" i="1" u="none" strike="noStrike" kern="0" cap="none" spc="0" normalizeH="0" baseline="0" noProof="0" dirty="0">
                <a:ln>
                  <a:noFill/>
                </a:ln>
                <a:solidFill>
                  <a:srgbClr val="0000FF"/>
                </a:solidFill>
                <a:effectLst/>
                <a:uLnTx/>
                <a:uFillTx/>
                <a:latin typeface="Times New Roman" charset="0"/>
                <a:ea typeface="宋体" charset="0"/>
              </a:endParaRPr>
            </a:p>
            <a:p>
              <a:pPr marL="0" marR="0" lvl="0" indent="0" algn="just" defTabSz="914400" eaLnBrk="0" fontAlgn="base" latinLnBrk="0" hangingPunct="0">
                <a:lnSpc>
                  <a:spcPts val="1600"/>
                </a:lnSpc>
                <a:spcBef>
                  <a:spcPct val="0"/>
                </a:spcBef>
                <a:spcAft>
                  <a:spcPct val="0"/>
                </a:spcAft>
                <a:buClrTx/>
                <a:buSzTx/>
                <a:buFontTx/>
                <a:buNone/>
                <a:tabLst/>
                <a:defRPr/>
              </a:pPr>
              <a:r>
                <a:rPr kumimoji="0" lang="en-US" altLang="zh-CN" sz="1600" b="1" i="1" u="none" strike="noStrike" kern="0" cap="none" spc="0" normalizeH="0" baseline="0" noProof="0" dirty="0">
                  <a:ln>
                    <a:noFill/>
                  </a:ln>
                  <a:solidFill>
                    <a:prstClr val="black"/>
                  </a:solidFill>
                  <a:effectLst/>
                  <a:uLnTx/>
                  <a:uFillTx/>
                  <a:latin typeface="Times New Roman" charset="0"/>
                  <a:ea typeface="宋体" charset="0"/>
                </a:rPr>
                <a:t>t</a:t>
              </a:r>
              <a:r>
                <a:rPr kumimoji="0" lang="en-US" altLang="zh-CN" sz="1600" b="1" i="1" u="none" strike="noStrike" kern="0" cap="none" spc="0" normalizeH="0" baseline="-25000" noProof="0" dirty="0">
                  <a:ln>
                    <a:noFill/>
                  </a:ln>
                  <a:solidFill>
                    <a:prstClr val="black"/>
                  </a:solidFill>
                  <a:effectLst/>
                  <a:uLnTx/>
                  <a:uFillTx/>
                  <a:latin typeface="Times New Roman" charset="0"/>
                  <a:ea typeface="宋体" charset="0"/>
                </a:rPr>
                <a:t>5</a:t>
              </a:r>
              <a:r>
                <a:rPr kumimoji="0" lang="en-US" altLang="zh-CN" sz="1600" b="1" i="0" u="none" strike="noStrike" kern="0" cap="none" spc="0" normalizeH="0" baseline="0" noProof="0" dirty="0">
                  <a:ln>
                    <a:noFill/>
                  </a:ln>
                  <a:solidFill>
                    <a:prstClr val="black"/>
                  </a:solidFill>
                  <a:effectLst/>
                  <a:uLnTx/>
                  <a:uFillTx/>
                  <a:latin typeface="Times New Roman" charset="0"/>
                  <a:ea typeface="宋体" charset="0"/>
                </a:rPr>
                <a:t> = </a:t>
              </a:r>
              <a:r>
                <a:rPr kumimoji="0" lang="en-US" altLang="zh-CN" sz="1600" b="1" i="1" u="none" strike="noStrike" kern="0" cap="none" spc="0" normalizeH="0" baseline="0" noProof="0" dirty="0">
                  <a:ln>
                    <a:noFill/>
                  </a:ln>
                  <a:solidFill>
                    <a:prstClr val="black"/>
                  </a:solidFill>
                  <a:effectLst/>
                  <a:uLnTx/>
                  <a:uFillTx/>
                  <a:latin typeface="Times New Roman" charset="0"/>
                  <a:ea typeface="宋体" charset="0"/>
                </a:rPr>
                <a:t>a</a:t>
              </a:r>
              <a:r>
                <a:rPr kumimoji="0" lang="en-US" altLang="zh-CN" sz="1600" b="1" i="0" u="none" strike="noStrike" kern="0" cap="none" spc="0" normalizeH="0" baseline="0" noProof="0" dirty="0">
                  <a:ln>
                    <a:noFill/>
                  </a:ln>
                  <a:solidFill>
                    <a:prstClr val="black"/>
                  </a:solidFill>
                  <a:effectLst/>
                  <a:uLnTx/>
                  <a:uFillTx/>
                  <a:latin typeface="Times New Roman" charset="0"/>
                  <a:ea typeface="宋体" charset="0"/>
                </a:rPr>
                <a:t>[</a:t>
              </a:r>
              <a:r>
                <a:rPr kumimoji="0" lang="en-US" altLang="zh-CN" sz="1600" b="1" i="1" u="none" strike="noStrike" kern="0" cap="none" spc="0" normalizeH="0" baseline="0" noProof="0" dirty="0">
                  <a:ln>
                    <a:noFill/>
                  </a:ln>
                  <a:solidFill>
                    <a:prstClr val="black"/>
                  </a:solidFill>
                  <a:effectLst/>
                  <a:uLnTx/>
                  <a:uFillTx/>
                  <a:latin typeface="Times New Roman" charset="0"/>
                  <a:ea typeface="宋体" charset="0"/>
                </a:rPr>
                <a:t>t</a:t>
              </a:r>
              <a:r>
                <a:rPr kumimoji="0" lang="en-US" altLang="zh-CN" sz="1600" b="1" i="1" u="none" strike="noStrike" kern="0" cap="none" spc="0" normalizeH="0" baseline="-25000" noProof="0" dirty="0">
                  <a:ln>
                    <a:noFill/>
                  </a:ln>
                  <a:solidFill>
                    <a:prstClr val="black"/>
                  </a:solidFill>
                  <a:effectLst/>
                  <a:uLnTx/>
                  <a:uFillTx/>
                  <a:latin typeface="Times New Roman" charset="0"/>
                  <a:ea typeface="宋体" charset="0"/>
                </a:rPr>
                <a:t>4</a:t>
              </a:r>
              <a:r>
                <a:rPr kumimoji="0" lang="en-US" altLang="zh-CN" sz="1600" b="1" i="0" u="none" strike="noStrike" kern="0" cap="none" spc="0" normalizeH="0" baseline="0" noProof="0" dirty="0">
                  <a:ln>
                    <a:noFill/>
                  </a:ln>
                  <a:solidFill>
                    <a:prstClr val="black"/>
                  </a:solidFill>
                  <a:effectLst/>
                  <a:uLnTx/>
                  <a:uFillTx/>
                  <a:latin typeface="Times New Roman" charset="0"/>
                  <a:ea typeface="宋体" charset="0"/>
                </a:rPr>
                <a:t>]</a:t>
              </a:r>
            </a:p>
            <a:p>
              <a:pPr marL="0" marR="0" lvl="0" indent="0" algn="just" defTabSz="914400" eaLnBrk="0" fontAlgn="base" latinLnBrk="0" hangingPunct="0">
                <a:lnSpc>
                  <a:spcPts val="1600"/>
                </a:lnSpc>
                <a:spcBef>
                  <a:spcPct val="0"/>
                </a:spcBef>
                <a:spcAft>
                  <a:spcPct val="0"/>
                </a:spcAft>
                <a:buClrTx/>
                <a:buSzTx/>
                <a:buFontTx/>
                <a:buNone/>
                <a:tabLst/>
                <a:defRPr/>
              </a:pPr>
              <a:r>
                <a:rPr kumimoji="0" lang="en-US" altLang="zh-CN" sz="1600" b="1" i="0" u="none" strike="noStrike" kern="0" cap="none" spc="0" normalizeH="0" baseline="0" noProof="0" dirty="0">
                  <a:ln>
                    <a:noFill/>
                  </a:ln>
                  <a:solidFill>
                    <a:prstClr val="black"/>
                  </a:solidFill>
                  <a:effectLst/>
                  <a:uLnTx/>
                  <a:uFillTx/>
                  <a:latin typeface="Times New Roman" charset="0"/>
                  <a:ea typeface="宋体" charset="0"/>
                </a:rPr>
                <a:t>if </a:t>
              </a:r>
              <a:r>
                <a:rPr kumimoji="0" lang="en-US" altLang="zh-CN" sz="1600" b="1" i="1" u="none" strike="noStrike" kern="0" cap="none" spc="0" normalizeH="0" baseline="0" noProof="0" dirty="0">
                  <a:ln>
                    <a:noFill/>
                  </a:ln>
                  <a:solidFill>
                    <a:prstClr val="black"/>
                  </a:solidFill>
                  <a:effectLst/>
                  <a:uLnTx/>
                  <a:uFillTx/>
                  <a:latin typeface="Times New Roman" charset="0"/>
                  <a:ea typeface="宋体" charset="0"/>
                </a:rPr>
                <a:t>t</a:t>
              </a:r>
              <a:r>
                <a:rPr kumimoji="0" lang="en-US" altLang="zh-CN" sz="1600" b="1" i="1" u="none" strike="noStrike" kern="0" cap="none" spc="0" normalizeH="0" baseline="-25000" noProof="0" dirty="0">
                  <a:ln>
                    <a:noFill/>
                  </a:ln>
                  <a:solidFill>
                    <a:prstClr val="black"/>
                  </a:solidFill>
                  <a:effectLst/>
                  <a:uLnTx/>
                  <a:uFillTx/>
                  <a:latin typeface="Times New Roman" charset="0"/>
                  <a:ea typeface="宋体" charset="0"/>
                </a:rPr>
                <a:t>5</a:t>
              </a:r>
              <a:r>
                <a:rPr kumimoji="0" lang="en-US" altLang="zh-CN" sz="1600" b="1" i="0" u="none" strike="noStrike" kern="0" cap="none" spc="0" normalizeH="0" baseline="0" noProof="0" dirty="0">
                  <a:ln>
                    <a:noFill/>
                  </a:ln>
                  <a:solidFill>
                    <a:prstClr val="black"/>
                  </a:solidFill>
                  <a:effectLst/>
                  <a:uLnTx/>
                  <a:uFillTx/>
                  <a:latin typeface="Times New Roman" charset="0"/>
                  <a:ea typeface="宋体" charset="0"/>
                </a:rPr>
                <a:t> &gt; </a:t>
              </a:r>
              <a:r>
                <a:rPr kumimoji="0" lang="en-US" altLang="zh-CN" sz="1600" b="1" i="1" u="none" strike="noStrike" kern="0" cap="none" spc="0" normalizeH="0" baseline="0" noProof="0" dirty="0">
                  <a:ln>
                    <a:noFill/>
                  </a:ln>
                  <a:solidFill>
                    <a:prstClr val="black"/>
                  </a:solidFill>
                  <a:effectLst/>
                  <a:uLnTx/>
                  <a:uFillTx/>
                  <a:latin typeface="Times New Roman" charset="0"/>
                  <a:ea typeface="宋体" charset="0"/>
                </a:rPr>
                <a:t>v</a:t>
              </a:r>
              <a:r>
                <a:rPr kumimoji="0" lang="en-US" altLang="zh-CN" sz="1600" b="1" i="0" u="none" strike="noStrike" kern="0" cap="none" spc="0" normalizeH="0" baseline="0" noProof="0" dirty="0">
                  <a:ln>
                    <a:noFill/>
                  </a:ln>
                  <a:solidFill>
                    <a:prstClr val="black"/>
                  </a:solidFill>
                  <a:effectLst/>
                  <a:uLnTx/>
                  <a:uFillTx/>
                  <a:latin typeface="Times New Roman" charset="0"/>
                  <a:ea typeface="宋体" charset="0"/>
                </a:rPr>
                <a:t> </a:t>
              </a:r>
              <a:r>
                <a:rPr kumimoji="0" lang="en-US" altLang="zh-CN" sz="1600" b="1" i="0" u="none" strike="noStrike" kern="0" cap="none" spc="0" normalizeH="0" baseline="0" noProof="0" dirty="0" err="1">
                  <a:ln>
                    <a:noFill/>
                  </a:ln>
                  <a:solidFill>
                    <a:prstClr val="black"/>
                  </a:solidFill>
                  <a:effectLst/>
                  <a:uLnTx/>
                  <a:uFillTx/>
                  <a:latin typeface="Times New Roman" charset="0"/>
                  <a:ea typeface="宋体" charset="0"/>
                </a:rPr>
                <a:t>goto</a:t>
              </a:r>
              <a:r>
                <a:rPr kumimoji="0" lang="en-US" altLang="zh-CN" sz="1600" b="1" i="0" u="none" strike="noStrike" kern="0" cap="none" spc="0" normalizeH="0" baseline="0" noProof="0" dirty="0">
                  <a:ln>
                    <a:noFill/>
                  </a:ln>
                  <a:solidFill>
                    <a:prstClr val="black"/>
                  </a:solidFill>
                  <a:effectLst/>
                  <a:uLnTx/>
                  <a:uFillTx/>
                  <a:latin typeface="Times New Roman" charset="0"/>
                  <a:ea typeface="宋体" charset="0"/>
                </a:rPr>
                <a:t> </a:t>
              </a:r>
              <a:r>
                <a:rPr kumimoji="0" lang="en-US" altLang="zh-CN" sz="1600" b="1" i="1" u="none" strike="noStrike" kern="0" cap="none" spc="0" normalizeH="0" baseline="0" noProof="0" dirty="0">
                  <a:ln>
                    <a:noFill/>
                  </a:ln>
                  <a:solidFill>
                    <a:prstClr val="black"/>
                  </a:solidFill>
                  <a:effectLst/>
                  <a:uLnTx/>
                  <a:uFillTx/>
                  <a:latin typeface="Times New Roman" charset="0"/>
                  <a:ea typeface="宋体" charset="0"/>
                </a:rPr>
                <a:t>B</a:t>
              </a:r>
              <a:r>
                <a:rPr kumimoji="0" lang="en-US" altLang="zh-CN" sz="1600" b="1" i="1" u="none" strike="noStrike" kern="0" cap="none" spc="0" normalizeH="0" baseline="-25000" noProof="0" dirty="0">
                  <a:ln>
                    <a:noFill/>
                  </a:ln>
                  <a:solidFill>
                    <a:prstClr val="black"/>
                  </a:solidFill>
                  <a:effectLst/>
                  <a:uLnTx/>
                  <a:uFillTx/>
                  <a:latin typeface="Times New Roman" charset="0"/>
                  <a:ea typeface="宋体" charset="0"/>
                </a:rPr>
                <a:t>3</a:t>
              </a:r>
            </a:p>
          </p:txBody>
        </p:sp>
        <p:sp>
          <p:nvSpPr>
            <p:cNvPr id="36" name="Rectangle 32">
              <a:extLst>
                <a:ext uri="{FF2B5EF4-FFF2-40B4-BE49-F238E27FC236}">
                  <a16:creationId xmlns:a16="http://schemas.microsoft.com/office/drawing/2014/main" id="{76C6438F-0C23-4E37-AD36-67106231D745}"/>
                </a:ext>
              </a:extLst>
            </p:cNvPr>
            <p:cNvSpPr>
              <a:spLocks noChangeArrowheads="1"/>
            </p:cNvSpPr>
            <p:nvPr/>
          </p:nvSpPr>
          <p:spPr bwMode="auto">
            <a:xfrm>
              <a:off x="2185898" y="4940334"/>
              <a:ext cx="784124" cy="107941"/>
            </a:xfrm>
            <a:prstGeom prst="rect">
              <a:avLst/>
            </a:prstGeom>
            <a:solidFill>
              <a:schemeClr val="bg1"/>
            </a:solidFill>
            <a:ln w="25400">
              <a:solidFill>
                <a:sysClr val="windowText" lastClr="000000"/>
              </a:solidFill>
              <a:miter lim="800000"/>
              <a:headEnd/>
              <a:tailEnd/>
            </a:ln>
            <a:effectLst>
              <a:outerShdw blurRad="50800" dist="50800" dir="2700000" algn="ctr" rotWithShape="0">
                <a:schemeClr val="tx1">
                  <a:alpha val="40000"/>
                </a:schemeClr>
              </a:outerShdw>
            </a:effectLst>
          </p:spPr>
          <p:txBody>
            <a:bodyPr tIns="0" bIns="0"/>
            <a:lstStyle>
              <a:lvl1pPr>
                <a:defRPr b="1">
                  <a:solidFill>
                    <a:schemeClr val="tx1"/>
                  </a:solidFill>
                  <a:latin typeface="Tahoma" charset="0"/>
                  <a:ea typeface="宋体" charset="0"/>
                </a:defRPr>
              </a:lvl1pPr>
              <a:lvl2pPr marL="742950" indent="-285750">
                <a:defRPr b="1">
                  <a:solidFill>
                    <a:schemeClr val="tx1"/>
                  </a:solidFill>
                  <a:latin typeface="Tahoma" charset="0"/>
                  <a:ea typeface="宋体" charset="0"/>
                </a:defRPr>
              </a:lvl2pPr>
              <a:lvl3pPr marL="1143000" indent="-228600">
                <a:defRPr b="1">
                  <a:solidFill>
                    <a:schemeClr val="tx1"/>
                  </a:solidFill>
                  <a:latin typeface="Tahoma" charset="0"/>
                  <a:ea typeface="宋体" charset="0"/>
                </a:defRPr>
              </a:lvl3pPr>
              <a:lvl4pPr marL="1600200" indent="-228600">
                <a:defRPr b="1">
                  <a:solidFill>
                    <a:schemeClr val="tx1"/>
                  </a:solidFill>
                  <a:latin typeface="Tahoma" charset="0"/>
                  <a:ea typeface="宋体" charset="0"/>
                </a:defRPr>
              </a:lvl4pPr>
              <a:lvl5pPr marL="2057400" indent="-228600">
                <a:defRPr b="1">
                  <a:solidFill>
                    <a:schemeClr val="tx1"/>
                  </a:solidFill>
                  <a:latin typeface="Tahoma" charset="0"/>
                  <a:ea typeface="宋体" charset="0"/>
                </a:defRPr>
              </a:lvl5pPr>
              <a:lvl6pPr marL="2514600" indent="-228600" eaLnBrk="0" fontAlgn="base" hangingPunct="0">
                <a:spcBef>
                  <a:spcPct val="0"/>
                </a:spcBef>
                <a:spcAft>
                  <a:spcPct val="0"/>
                </a:spcAft>
                <a:defRPr b="1">
                  <a:solidFill>
                    <a:schemeClr val="tx1"/>
                  </a:solidFill>
                  <a:latin typeface="Tahoma" charset="0"/>
                  <a:ea typeface="宋体" charset="0"/>
                </a:defRPr>
              </a:lvl6pPr>
              <a:lvl7pPr marL="2971800" indent="-228600" eaLnBrk="0" fontAlgn="base" hangingPunct="0">
                <a:spcBef>
                  <a:spcPct val="0"/>
                </a:spcBef>
                <a:spcAft>
                  <a:spcPct val="0"/>
                </a:spcAft>
                <a:defRPr b="1">
                  <a:solidFill>
                    <a:schemeClr val="tx1"/>
                  </a:solidFill>
                  <a:latin typeface="Tahoma" charset="0"/>
                  <a:ea typeface="宋体" charset="0"/>
                </a:defRPr>
              </a:lvl7pPr>
              <a:lvl8pPr marL="3429000" indent="-228600" eaLnBrk="0" fontAlgn="base" hangingPunct="0">
                <a:spcBef>
                  <a:spcPct val="0"/>
                </a:spcBef>
                <a:spcAft>
                  <a:spcPct val="0"/>
                </a:spcAft>
                <a:defRPr b="1">
                  <a:solidFill>
                    <a:schemeClr val="tx1"/>
                  </a:solidFill>
                  <a:latin typeface="Tahoma" charset="0"/>
                  <a:ea typeface="宋体" charset="0"/>
                </a:defRPr>
              </a:lvl8pPr>
              <a:lvl9pPr marL="3886200" indent="-228600" eaLnBrk="0" fontAlgn="base" hangingPunct="0">
                <a:spcBef>
                  <a:spcPct val="0"/>
                </a:spcBef>
                <a:spcAft>
                  <a:spcPct val="0"/>
                </a:spcAft>
                <a:defRPr b="1">
                  <a:solidFill>
                    <a:schemeClr val="tx1"/>
                  </a:solidFill>
                  <a:latin typeface="Tahoma" charset="0"/>
                  <a:ea typeface="宋体" charset="0"/>
                </a:defRPr>
              </a:lvl9pPr>
            </a:lstStyle>
            <a:p>
              <a:pPr marL="0" marR="0" lvl="0" indent="0" algn="just" defTabSz="914400" eaLnBrk="0" fontAlgn="base" latinLnBrk="0" hangingPunct="0">
                <a:lnSpc>
                  <a:spcPct val="96000"/>
                </a:lnSpc>
                <a:spcBef>
                  <a:spcPct val="0"/>
                </a:spcBef>
                <a:spcAft>
                  <a:spcPct val="0"/>
                </a:spcAft>
                <a:buClrTx/>
                <a:buSzTx/>
                <a:buFontTx/>
                <a:buNone/>
                <a:tabLst/>
                <a:defRPr/>
              </a:pPr>
              <a:endParaRPr kumimoji="0" lang="en-US" altLang="zh-CN" sz="700" b="0" i="0" u="none" strike="noStrike" kern="0" cap="none" spc="0" normalizeH="0" baseline="-25000" noProof="0">
                <a:ln>
                  <a:noFill/>
                </a:ln>
                <a:solidFill>
                  <a:prstClr val="black"/>
                </a:solidFill>
                <a:effectLst/>
                <a:uLnTx/>
                <a:uFillTx/>
                <a:latin typeface="Times New Roman" charset="0"/>
                <a:ea typeface="宋体" charset="0"/>
              </a:endParaRPr>
            </a:p>
          </p:txBody>
        </p:sp>
        <p:sp>
          <p:nvSpPr>
            <p:cNvPr id="37" name="Rectangle 33">
              <a:extLst>
                <a:ext uri="{FF2B5EF4-FFF2-40B4-BE49-F238E27FC236}">
                  <a16:creationId xmlns:a16="http://schemas.microsoft.com/office/drawing/2014/main" id="{5BFFD428-315C-4540-BEC0-FC0DC8FE6AEC}"/>
                </a:ext>
              </a:extLst>
            </p:cNvPr>
            <p:cNvSpPr>
              <a:spLocks noChangeArrowheads="1"/>
            </p:cNvSpPr>
            <p:nvPr/>
          </p:nvSpPr>
          <p:spPr bwMode="auto">
            <a:xfrm>
              <a:off x="3942160" y="4421953"/>
              <a:ext cx="626269" cy="3238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marL="0" marR="0" lvl="0" indent="0" algn="just" defTabSz="914400" eaLnBrk="0" fontAlgn="base" latinLnBrk="0" hangingPunct="0">
                <a:lnSpc>
                  <a:spcPct val="100000"/>
                </a:lnSpc>
                <a:spcBef>
                  <a:spcPct val="0"/>
                </a:spcBef>
                <a:spcAft>
                  <a:spcPct val="0"/>
                </a:spcAft>
                <a:buClrTx/>
                <a:buSzTx/>
                <a:buFontTx/>
                <a:buNone/>
                <a:tabLst/>
                <a:defRPr/>
              </a:pPr>
              <a:r>
                <a:rPr kumimoji="0" lang="en-US" altLang="zh-CN" sz="1500" b="1" i="1"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B</a:t>
              </a:r>
              <a:r>
                <a:rPr kumimoji="0" lang="en-US" altLang="zh-CN" sz="1500" b="1" i="0" u="none" strike="noStrike" kern="0" cap="none" spc="0" normalizeH="0" baseline="-25000" noProof="0">
                  <a:ln>
                    <a:noFill/>
                  </a:ln>
                  <a:solidFill>
                    <a:srgbClr val="000000"/>
                  </a:solidFill>
                  <a:effectLst/>
                  <a:uLnTx/>
                  <a:uFillTx/>
                  <a:latin typeface="Times New Roman" panose="02020603050405020304" pitchFamily="18" charset="0"/>
                  <a:ea typeface="宋体" panose="02010600030101010101" pitchFamily="2" charset="-122"/>
                </a:rPr>
                <a:t>4</a:t>
              </a:r>
              <a:endParaRPr kumimoji="0" lang="en-US" altLang="zh-CN" sz="1500" b="1"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38" name="Rectangle 34">
              <a:extLst>
                <a:ext uri="{FF2B5EF4-FFF2-40B4-BE49-F238E27FC236}">
                  <a16:creationId xmlns:a16="http://schemas.microsoft.com/office/drawing/2014/main" id="{6AA8DB86-5608-4DA5-86D2-38E141989D3B}"/>
                </a:ext>
              </a:extLst>
            </p:cNvPr>
            <p:cNvSpPr>
              <a:spLocks noChangeArrowheads="1"/>
            </p:cNvSpPr>
            <p:nvPr/>
          </p:nvSpPr>
          <p:spPr bwMode="auto">
            <a:xfrm>
              <a:off x="3893344" y="3286130"/>
              <a:ext cx="628650" cy="327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marL="0" marR="0" lvl="0" indent="0" algn="just" defTabSz="914400" eaLnBrk="0" fontAlgn="base" latinLnBrk="0" hangingPunct="0">
                <a:lnSpc>
                  <a:spcPct val="100000"/>
                </a:lnSpc>
                <a:spcBef>
                  <a:spcPct val="0"/>
                </a:spcBef>
                <a:spcAft>
                  <a:spcPct val="0"/>
                </a:spcAft>
                <a:buClrTx/>
                <a:buSzTx/>
                <a:buFontTx/>
                <a:buNone/>
                <a:tabLst/>
                <a:defRPr/>
              </a:pPr>
              <a:r>
                <a:rPr kumimoji="0" lang="en-US" altLang="zh-CN" sz="1500" b="1" i="1"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B</a:t>
              </a:r>
              <a:r>
                <a:rPr kumimoji="0" lang="en-US" altLang="zh-CN" sz="1500" b="1" i="0" u="none" strike="noStrike" kern="0" cap="none" spc="0" normalizeH="0" baseline="-25000" noProof="0">
                  <a:ln>
                    <a:noFill/>
                  </a:ln>
                  <a:solidFill>
                    <a:srgbClr val="000000"/>
                  </a:solidFill>
                  <a:effectLst/>
                  <a:uLnTx/>
                  <a:uFillTx/>
                  <a:latin typeface="Times New Roman" panose="02020603050405020304" pitchFamily="18" charset="0"/>
                  <a:ea typeface="宋体" panose="02010600030101010101" pitchFamily="2" charset="-122"/>
                </a:rPr>
                <a:t>3</a:t>
              </a:r>
              <a:endParaRPr kumimoji="0" lang="en-US" altLang="zh-CN" sz="1500" b="1"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39" name="Rectangle 36">
              <a:extLst>
                <a:ext uri="{FF2B5EF4-FFF2-40B4-BE49-F238E27FC236}">
                  <a16:creationId xmlns:a16="http://schemas.microsoft.com/office/drawing/2014/main" id="{FEBFCFD6-1911-4C3A-BA05-27665CDD25B3}"/>
                </a:ext>
              </a:extLst>
            </p:cNvPr>
            <p:cNvSpPr>
              <a:spLocks noChangeArrowheads="1"/>
            </p:cNvSpPr>
            <p:nvPr/>
          </p:nvSpPr>
          <p:spPr bwMode="auto">
            <a:xfrm>
              <a:off x="3103355" y="4940334"/>
              <a:ext cx="809521" cy="107941"/>
            </a:xfrm>
            <a:prstGeom prst="rect">
              <a:avLst/>
            </a:prstGeom>
            <a:solidFill>
              <a:schemeClr val="bg1"/>
            </a:solidFill>
            <a:ln w="25400">
              <a:solidFill>
                <a:sysClr val="windowText" lastClr="000000"/>
              </a:solidFill>
              <a:miter lim="800000"/>
              <a:headEnd/>
              <a:tailEnd/>
            </a:ln>
            <a:effectLst>
              <a:outerShdw blurRad="50800" dist="50800" dir="2700000" algn="ctr" rotWithShape="0">
                <a:schemeClr val="tx1">
                  <a:alpha val="40000"/>
                </a:schemeClr>
              </a:outerShdw>
            </a:effectLst>
          </p:spPr>
          <p:txBody>
            <a:bodyPr tIns="0" bIns="0"/>
            <a:lstStyle>
              <a:lvl1pPr>
                <a:defRPr b="1">
                  <a:solidFill>
                    <a:schemeClr val="tx1"/>
                  </a:solidFill>
                  <a:latin typeface="Tahoma" charset="0"/>
                  <a:ea typeface="宋体" charset="0"/>
                </a:defRPr>
              </a:lvl1pPr>
              <a:lvl2pPr marL="742950" indent="-285750">
                <a:defRPr b="1">
                  <a:solidFill>
                    <a:schemeClr val="tx1"/>
                  </a:solidFill>
                  <a:latin typeface="Tahoma" charset="0"/>
                  <a:ea typeface="宋体" charset="0"/>
                </a:defRPr>
              </a:lvl2pPr>
              <a:lvl3pPr marL="1143000" indent="-228600">
                <a:defRPr b="1">
                  <a:solidFill>
                    <a:schemeClr val="tx1"/>
                  </a:solidFill>
                  <a:latin typeface="Tahoma" charset="0"/>
                  <a:ea typeface="宋体" charset="0"/>
                </a:defRPr>
              </a:lvl3pPr>
              <a:lvl4pPr marL="1600200" indent="-228600">
                <a:defRPr b="1">
                  <a:solidFill>
                    <a:schemeClr val="tx1"/>
                  </a:solidFill>
                  <a:latin typeface="Tahoma" charset="0"/>
                  <a:ea typeface="宋体" charset="0"/>
                </a:defRPr>
              </a:lvl4pPr>
              <a:lvl5pPr marL="2057400" indent="-228600">
                <a:defRPr b="1">
                  <a:solidFill>
                    <a:schemeClr val="tx1"/>
                  </a:solidFill>
                  <a:latin typeface="Tahoma" charset="0"/>
                  <a:ea typeface="宋体" charset="0"/>
                </a:defRPr>
              </a:lvl5pPr>
              <a:lvl6pPr marL="2514600" indent="-228600" eaLnBrk="0" fontAlgn="base" hangingPunct="0">
                <a:spcBef>
                  <a:spcPct val="0"/>
                </a:spcBef>
                <a:spcAft>
                  <a:spcPct val="0"/>
                </a:spcAft>
                <a:defRPr b="1">
                  <a:solidFill>
                    <a:schemeClr val="tx1"/>
                  </a:solidFill>
                  <a:latin typeface="Tahoma" charset="0"/>
                  <a:ea typeface="宋体" charset="0"/>
                </a:defRPr>
              </a:lvl6pPr>
              <a:lvl7pPr marL="2971800" indent="-228600" eaLnBrk="0" fontAlgn="base" hangingPunct="0">
                <a:spcBef>
                  <a:spcPct val="0"/>
                </a:spcBef>
                <a:spcAft>
                  <a:spcPct val="0"/>
                </a:spcAft>
                <a:defRPr b="1">
                  <a:solidFill>
                    <a:schemeClr val="tx1"/>
                  </a:solidFill>
                  <a:latin typeface="Tahoma" charset="0"/>
                  <a:ea typeface="宋体" charset="0"/>
                </a:defRPr>
              </a:lvl7pPr>
              <a:lvl8pPr marL="3429000" indent="-228600" eaLnBrk="0" fontAlgn="base" hangingPunct="0">
                <a:spcBef>
                  <a:spcPct val="0"/>
                </a:spcBef>
                <a:spcAft>
                  <a:spcPct val="0"/>
                </a:spcAft>
                <a:defRPr b="1">
                  <a:solidFill>
                    <a:schemeClr val="tx1"/>
                  </a:solidFill>
                  <a:latin typeface="Tahoma" charset="0"/>
                  <a:ea typeface="宋体" charset="0"/>
                </a:defRPr>
              </a:lvl8pPr>
              <a:lvl9pPr marL="3886200" indent="-228600" eaLnBrk="0" fontAlgn="base" hangingPunct="0">
                <a:spcBef>
                  <a:spcPct val="0"/>
                </a:spcBef>
                <a:spcAft>
                  <a:spcPct val="0"/>
                </a:spcAft>
                <a:defRPr b="1">
                  <a:solidFill>
                    <a:schemeClr val="tx1"/>
                  </a:solidFill>
                  <a:latin typeface="Tahoma" charset="0"/>
                  <a:ea typeface="宋体" charset="0"/>
                </a:defRPr>
              </a:lvl9pPr>
            </a:lstStyle>
            <a:p>
              <a:pPr marL="0" marR="0" lvl="0" indent="0" algn="just" defTabSz="914400" eaLnBrk="0" fontAlgn="base" latinLnBrk="0" hangingPunct="0">
                <a:lnSpc>
                  <a:spcPct val="96000"/>
                </a:lnSpc>
                <a:spcBef>
                  <a:spcPct val="0"/>
                </a:spcBef>
                <a:spcAft>
                  <a:spcPct val="0"/>
                </a:spcAft>
                <a:buClrTx/>
                <a:buSzTx/>
                <a:buFontTx/>
                <a:buNone/>
                <a:tabLst/>
                <a:defRPr/>
              </a:pPr>
              <a:endParaRPr kumimoji="0" lang="en-US" altLang="zh-CN" sz="700" b="0" i="0" u="none" strike="noStrike" kern="0" cap="none" spc="0" normalizeH="0" baseline="-25000" noProof="0">
                <a:ln>
                  <a:noFill/>
                </a:ln>
                <a:solidFill>
                  <a:prstClr val="black"/>
                </a:solidFill>
                <a:effectLst/>
                <a:uLnTx/>
                <a:uFillTx/>
                <a:latin typeface="Times New Roman" charset="0"/>
                <a:ea typeface="宋体" charset="0"/>
              </a:endParaRPr>
            </a:p>
          </p:txBody>
        </p:sp>
        <p:sp>
          <p:nvSpPr>
            <p:cNvPr id="40" name="Rectangle 39">
              <a:extLst>
                <a:ext uri="{FF2B5EF4-FFF2-40B4-BE49-F238E27FC236}">
                  <a16:creationId xmlns:a16="http://schemas.microsoft.com/office/drawing/2014/main" id="{C738A1C6-D52A-4816-B631-405562A26187}"/>
                </a:ext>
              </a:extLst>
            </p:cNvPr>
            <p:cNvSpPr>
              <a:spLocks noChangeArrowheads="1"/>
            </p:cNvSpPr>
            <p:nvPr/>
          </p:nvSpPr>
          <p:spPr bwMode="auto">
            <a:xfrm>
              <a:off x="3929058" y="4814468"/>
              <a:ext cx="627460" cy="327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marL="0" marR="0" lvl="0" indent="0" algn="just" defTabSz="914400" eaLnBrk="0" fontAlgn="base" latinLnBrk="0" hangingPunct="0">
                <a:lnSpc>
                  <a:spcPct val="100000"/>
                </a:lnSpc>
                <a:spcBef>
                  <a:spcPct val="0"/>
                </a:spcBef>
                <a:spcAft>
                  <a:spcPct val="0"/>
                </a:spcAft>
                <a:buClrTx/>
                <a:buSzTx/>
                <a:buFontTx/>
                <a:buNone/>
                <a:tabLst/>
                <a:defRPr/>
              </a:pPr>
              <a:r>
                <a:rPr kumimoji="0" lang="en-US" altLang="zh-CN" sz="1500" b="1" i="1"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B</a:t>
              </a:r>
              <a:r>
                <a:rPr kumimoji="0" lang="en-US" altLang="zh-CN" sz="1500" b="1" i="0" u="none" strike="noStrike" kern="0" cap="none" spc="0" normalizeH="0" baseline="-25000" noProof="0">
                  <a:ln>
                    <a:noFill/>
                  </a:ln>
                  <a:solidFill>
                    <a:srgbClr val="000000"/>
                  </a:solidFill>
                  <a:effectLst/>
                  <a:uLnTx/>
                  <a:uFillTx/>
                  <a:latin typeface="Times New Roman" panose="02020603050405020304" pitchFamily="18" charset="0"/>
                  <a:ea typeface="宋体" panose="02010600030101010101" pitchFamily="2" charset="-122"/>
                </a:rPr>
                <a:t>6</a:t>
              </a:r>
              <a:endParaRPr kumimoji="0" lang="en-US" altLang="zh-CN" sz="1500" b="1"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41" name="Line 31">
              <a:extLst>
                <a:ext uri="{FF2B5EF4-FFF2-40B4-BE49-F238E27FC236}">
                  <a16:creationId xmlns:a16="http://schemas.microsoft.com/office/drawing/2014/main" id="{FBCF460E-7648-4E61-ACAC-4CD2E963C3F0}"/>
                </a:ext>
              </a:extLst>
            </p:cNvPr>
            <p:cNvSpPr>
              <a:spLocks noChangeShapeType="1"/>
            </p:cNvSpPr>
            <p:nvPr/>
          </p:nvSpPr>
          <p:spPr bwMode="auto">
            <a:xfrm>
              <a:off x="3013075" y="4286262"/>
              <a:ext cx="0" cy="169862"/>
            </a:xfrm>
            <a:prstGeom prst="line">
              <a:avLst/>
            </a:prstGeom>
            <a:noFill/>
            <a:ln w="25400">
              <a:solidFill>
                <a:sysClr val="windowText" lastClr="000000"/>
              </a:solidFill>
              <a:round/>
              <a:headEnd/>
              <a:tailEnd type="stealth" w="lg" len="lg"/>
            </a:ln>
            <a:extLst>
              <a:ext uri="{909E8E84-426E-40DD-AFC4-6F175D3DCCD1}">
                <a14:hiddenFill xmlns:a14="http://schemas.microsoft.com/office/drawing/2010/main">
                  <a:no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42" name="Line 37">
              <a:extLst>
                <a:ext uri="{FF2B5EF4-FFF2-40B4-BE49-F238E27FC236}">
                  <a16:creationId xmlns:a16="http://schemas.microsoft.com/office/drawing/2014/main" id="{D10DED3D-D7F9-432A-80E0-4B4EE4B71F1B}"/>
                </a:ext>
              </a:extLst>
            </p:cNvPr>
            <p:cNvSpPr>
              <a:spLocks noChangeShapeType="1"/>
            </p:cNvSpPr>
            <p:nvPr/>
          </p:nvSpPr>
          <p:spPr bwMode="auto">
            <a:xfrm flipH="1">
              <a:off x="2455863" y="4714890"/>
              <a:ext cx="369887" cy="182562"/>
            </a:xfrm>
            <a:prstGeom prst="line">
              <a:avLst/>
            </a:prstGeom>
            <a:noFill/>
            <a:ln w="25400">
              <a:solidFill>
                <a:sysClr val="windowText" lastClr="000000"/>
              </a:solidFill>
              <a:round/>
              <a:headEnd/>
              <a:tailEnd type="stealth" w="lg" len="lg"/>
            </a:ln>
            <a:extLst>
              <a:ext uri="{909E8E84-426E-40DD-AFC4-6F175D3DCCD1}">
                <a14:hiddenFill xmlns:a14="http://schemas.microsoft.com/office/drawing/2010/main">
                  <a:no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43" name="Line 38">
              <a:extLst>
                <a:ext uri="{FF2B5EF4-FFF2-40B4-BE49-F238E27FC236}">
                  <a16:creationId xmlns:a16="http://schemas.microsoft.com/office/drawing/2014/main" id="{76ADEB9C-30CF-4BB4-8A63-12CA6E408A83}"/>
                </a:ext>
              </a:extLst>
            </p:cNvPr>
            <p:cNvSpPr>
              <a:spLocks noChangeShapeType="1"/>
            </p:cNvSpPr>
            <p:nvPr/>
          </p:nvSpPr>
          <p:spPr bwMode="auto">
            <a:xfrm>
              <a:off x="3211513" y="4714890"/>
              <a:ext cx="323850" cy="182562"/>
            </a:xfrm>
            <a:prstGeom prst="line">
              <a:avLst/>
            </a:prstGeom>
            <a:noFill/>
            <a:ln w="25400">
              <a:solidFill>
                <a:sysClr val="windowText" lastClr="000000"/>
              </a:solidFill>
              <a:round/>
              <a:headEnd/>
              <a:tailEnd type="stealth" w="lg" len="lg"/>
            </a:ln>
            <a:extLst>
              <a:ext uri="{909E8E84-426E-40DD-AFC4-6F175D3DCCD1}">
                <a14:hiddenFill xmlns:a14="http://schemas.microsoft.com/office/drawing/2010/main">
                  <a:no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44" name="Freeform 40">
              <a:extLst>
                <a:ext uri="{FF2B5EF4-FFF2-40B4-BE49-F238E27FC236}">
                  <a16:creationId xmlns:a16="http://schemas.microsoft.com/office/drawing/2014/main" id="{72D86141-DA95-4BD7-8494-52144B3A17A7}"/>
                </a:ext>
              </a:extLst>
            </p:cNvPr>
            <p:cNvSpPr>
              <a:spLocks/>
            </p:cNvSpPr>
            <p:nvPr/>
          </p:nvSpPr>
          <p:spPr bwMode="auto">
            <a:xfrm rot="250047">
              <a:off x="1866074" y="2072425"/>
              <a:ext cx="387350" cy="1213906"/>
            </a:xfrm>
            <a:custGeom>
              <a:avLst/>
              <a:gdLst>
                <a:gd name="T0" fmla="*/ 2147483646 w 325"/>
                <a:gd name="T1" fmla="*/ 2147483646 h 983"/>
                <a:gd name="T2" fmla="*/ 2147483646 w 325"/>
                <a:gd name="T3" fmla="*/ 2147483646 h 983"/>
                <a:gd name="T4" fmla="*/ 2147483646 w 325"/>
                <a:gd name="T5" fmla="*/ 2147483646 h 983"/>
                <a:gd name="T6" fmla="*/ 2147483646 w 325"/>
                <a:gd name="T7" fmla="*/ 2147483646 h 983"/>
                <a:gd name="T8" fmla="*/ 2147483646 w 325"/>
                <a:gd name="T9" fmla="*/ 2147483646 h 983"/>
                <a:gd name="T10" fmla="*/ 0 60000 65536"/>
                <a:gd name="T11" fmla="*/ 0 60000 65536"/>
                <a:gd name="T12" fmla="*/ 0 60000 65536"/>
                <a:gd name="T13" fmla="*/ 0 60000 65536"/>
                <a:gd name="T14" fmla="*/ 0 60000 65536"/>
                <a:gd name="T15" fmla="*/ 0 w 325"/>
                <a:gd name="T16" fmla="*/ 0 h 983"/>
                <a:gd name="T17" fmla="*/ 325 w 325"/>
                <a:gd name="T18" fmla="*/ 983 h 983"/>
              </a:gdLst>
              <a:ahLst/>
              <a:cxnLst>
                <a:cxn ang="T10">
                  <a:pos x="T0" y="T1"/>
                </a:cxn>
                <a:cxn ang="T11">
                  <a:pos x="T2" y="T3"/>
                </a:cxn>
                <a:cxn ang="T12">
                  <a:pos x="T4" y="T5"/>
                </a:cxn>
                <a:cxn ang="T13">
                  <a:pos x="T6" y="T7"/>
                </a:cxn>
                <a:cxn ang="T14">
                  <a:pos x="T8" y="T9"/>
                </a:cxn>
              </a:cxnLst>
              <a:rect l="T15" t="T16" r="T17" b="T18"/>
              <a:pathLst>
                <a:path w="325" h="983">
                  <a:moveTo>
                    <a:pt x="325" y="847"/>
                  </a:moveTo>
                  <a:cubicBezTo>
                    <a:pt x="215" y="915"/>
                    <a:pt x="106" y="983"/>
                    <a:pt x="53" y="938"/>
                  </a:cubicBezTo>
                  <a:cubicBezTo>
                    <a:pt x="0" y="893"/>
                    <a:pt x="1" y="719"/>
                    <a:pt x="8" y="575"/>
                  </a:cubicBezTo>
                  <a:cubicBezTo>
                    <a:pt x="15" y="431"/>
                    <a:pt x="53" y="152"/>
                    <a:pt x="98" y="76"/>
                  </a:cubicBezTo>
                  <a:cubicBezTo>
                    <a:pt x="143" y="0"/>
                    <a:pt x="211" y="60"/>
                    <a:pt x="280" y="121"/>
                  </a:cubicBezTo>
                </a:path>
              </a:pathLst>
            </a:custGeom>
            <a:noFill/>
            <a:ln w="25400">
              <a:solidFill>
                <a:sysClr val="windowText" lastClr="000000"/>
              </a:solidFill>
              <a:round/>
              <a:headEnd/>
              <a:tailEnd type="stealth" w="lg" len="lg"/>
            </a:ln>
            <a:extLst>
              <a:ext uri="{909E8E84-426E-40DD-AFC4-6F175D3DCCD1}">
                <a14:hiddenFill xmlns:a14="http://schemas.microsoft.com/office/drawing/2010/main">
                  <a:solidFill>
                    <a:srgbClr val="FFFFFF"/>
                  </a:solid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45" name="Freeform 41">
              <a:extLst>
                <a:ext uri="{FF2B5EF4-FFF2-40B4-BE49-F238E27FC236}">
                  <a16:creationId xmlns:a16="http://schemas.microsoft.com/office/drawing/2014/main" id="{D72C6835-D654-46B5-99C7-FD1CEB9A8844}"/>
                </a:ext>
              </a:extLst>
            </p:cNvPr>
            <p:cNvSpPr>
              <a:spLocks/>
            </p:cNvSpPr>
            <p:nvPr/>
          </p:nvSpPr>
          <p:spPr bwMode="auto">
            <a:xfrm rot="-156154">
              <a:off x="1989159" y="3212925"/>
              <a:ext cx="269875" cy="1193151"/>
            </a:xfrm>
            <a:custGeom>
              <a:avLst/>
              <a:gdLst>
                <a:gd name="T0" fmla="*/ 2147483646 w 227"/>
                <a:gd name="T1" fmla="*/ 2147483646 h 983"/>
                <a:gd name="T2" fmla="*/ 2147483646 w 227"/>
                <a:gd name="T3" fmla="*/ 2147483646 h 983"/>
                <a:gd name="T4" fmla="*/ 0 w 227"/>
                <a:gd name="T5" fmla="*/ 2147483646 h 983"/>
                <a:gd name="T6" fmla="*/ 2147483646 w 227"/>
                <a:gd name="T7" fmla="*/ 2147483646 h 983"/>
                <a:gd name="T8" fmla="*/ 2147483646 w 227"/>
                <a:gd name="T9" fmla="*/ 2147483646 h 983"/>
                <a:gd name="T10" fmla="*/ 0 60000 65536"/>
                <a:gd name="T11" fmla="*/ 0 60000 65536"/>
                <a:gd name="T12" fmla="*/ 0 60000 65536"/>
                <a:gd name="T13" fmla="*/ 0 60000 65536"/>
                <a:gd name="T14" fmla="*/ 0 60000 65536"/>
                <a:gd name="T15" fmla="*/ 0 w 227"/>
                <a:gd name="T16" fmla="*/ 0 h 983"/>
                <a:gd name="T17" fmla="*/ 227 w 227"/>
                <a:gd name="T18" fmla="*/ 983 h 983"/>
              </a:gdLst>
              <a:ahLst/>
              <a:cxnLst>
                <a:cxn ang="T10">
                  <a:pos x="T0" y="T1"/>
                </a:cxn>
                <a:cxn ang="T11">
                  <a:pos x="T2" y="T3"/>
                </a:cxn>
                <a:cxn ang="T12">
                  <a:pos x="T4" y="T5"/>
                </a:cxn>
                <a:cxn ang="T13">
                  <a:pos x="T6" y="T7"/>
                </a:cxn>
                <a:cxn ang="T14">
                  <a:pos x="T8" y="T9"/>
                </a:cxn>
              </a:cxnLst>
              <a:rect l="T15" t="T16" r="T17" b="T18"/>
              <a:pathLst>
                <a:path w="227" h="983">
                  <a:moveTo>
                    <a:pt x="182" y="885"/>
                  </a:moveTo>
                  <a:cubicBezTo>
                    <a:pt x="129" y="934"/>
                    <a:pt x="76" y="983"/>
                    <a:pt x="46" y="930"/>
                  </a:cubicBezTo>
                  <a:cubicBezTo>
                    <a:pt x="16" y="877"/>
                    <a:pt x="0" y="711"/>
                    <a:pt x="0" y="567"/>
                  </a:cubicBezTo>
                  <a:cubicBezTo>
                    <a:pt x="0" y="423"/>
                    <a:pt x="8" y="136"/>
                    <a:pt x="46" y="68"/>
                  </a:cubicBezTo>
                  <a:cubicBezTo>
                    <a:pt x="84" y="0"/>
                    <a:pt x="155" y="79"/>
                    <a:pt x="227" y="159"/>
                  </a:cubicBezTo>
                </a:path>
              </a:pathLst>
            </a:custGeom>
            <a:noFill/>
            <a:ln w="25400">
              <a:solidFill>
                <a:sysClr val="windowText" lastClr="000000"/>
              </a:solidFill>
              <a:round/>
              <a:headEnd/>
              <a:tailEnd type="stealth" w="lg" len="lg"/>
            </a:ln>
            <a:extLst>
              <a:ext uri="{909E8E84-426E-40DD-AFC4-6F175D3DCCD1}">
                <a14:hiddenFill xmlns:a14="http://schemas.microsoft.com/office/drawing/2010/main">
                  <a:solidFill>
                    <a:srgbClr val="FFFFFF"/>
                  </a:solid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46" name="Freeform 42">
              <a:extLst>
                <a:ext uri="{FF2B5EF4-FFF2-40B4-BE49-F238E27FC236}">
                  <a16:creationId xmlns:a16="http://schemas.microsoft.com/office/drawing/2014/main" id="{98621FAF-0FE2-49D3-A5EF-FE5D2B3A466B}"/>
                </a:ext>
              </a:extLst>
            </p:cNvPr>
            <p:cNvSpPr>
              <a:spLocks/>
            </p:cNvSpPr>
            <p:nvPr/>
          </p:nvSpPr>
          <p:spPr bwMode="auto">
            <a:xfrm>
              <a:off x="1611297" y="1714494"/>
              <a:ext cx="746125" cy="3429024"/>
            </a:xfrm>
            <a:custGeom>
              <a:avLst/>
              <a:gdLst>
                <a:gd name="T0" fmla="*/ 2147483646 w 627"/>
                <a:gd name="T1" fmla="*/ 2147483646 h 3190"/>
                <a:gd name="T2" fmla="*/ 2147483646 w 627"/>
                <a:gd name="T3" fmla="*/ 2147483646 h 3190"/>
                <a:gd name="T4" fmla="*/ 2147483646 w 627"/>
                <a:gd name="T5" fmla="*/ 2147483646 h 3190"/>
                <a:gd name="T6" fmla="*/ 2147483646 w 627"/>
                <a:gd name="T7" fmla="*/ 2147483646 h 3190"/>
                <a:gd name="T8" fmla="*/ 2147483646 w 627"/>
                <a:gd name="T9" fmla="*/ 2147483646 h 3190"/>
                <a:gd name="T10" fmla="*/ 0 60000 65536"/>
                <a:gd name="T11" fmla="*/ 0 60000 65536"/>
                <a:gd name="T12" fmla="*/ 0 60000 65536"/>
                <a:gd name="T13" fmla="*/ 0 60000 65536"/>
                <a:gd name="T14" fmla="*/ 0 60000 65536"/>
                <a:gd name="T15" fmla="*/ 0 w 627"/>
                <a:gd name="T16" fmla="*/ 0 h 3190"/>
                <a:gd name="T17" fmla="*/ 627 w 627"/>
                <a:gd name="T18" fmla="*/ 3190 h 3190"/>
              </a:gdLst>
              <a:ahLst/>
              <a:cxnLst>
                <a:cxn ang="T10">
                  <a:pos x="T0" y="T1"/>
                </a:cxn>
                <a:cxn ang="T11">
                  <a:pos x="T2" y="T3"/>
                </a:cxn>
                <a:cxn ang="T12">
                  <a:pos x="T4" y="T5"/>
                </a:cxn>
                <a:cxn ang="T13">
                  <a:pos x="T6" y="T7"/>
                </a:cxn>
                <a:cxn ang="T14">
                  <a:pos x="T8" y="T9"/>
                </a:cxn>
              </a:cxnLst>
              <a:rect l="T15" t="T16" r="T17" b="T18"/>
              <a:pathLst>
                <a:path w="627" h="3190">
                  <a:moveTo>
                    <a:pt x="491" y="2994"/>
                  </a:moveTo>
                  <a:cubicBezTo>
                    <a:pt x="430" y="3092"/>
                    <a:pt x="369" y="3190"/>
                    <a:pt x="309" y="3130"/>
                  </a:cubicBezTo>
                  <a:cubicBezTo>
                    <a:pt x="249" y="3070"/>
                    <a:pt x="166" y="3092"/>
                    <a:pt x="128" y="2631"/>
                  </a:cubicBezTo>
                  <a:cubicBezTo>
                    <a:pt x="90" y="2170"/>
                    <a:pt x="0" y="726"/>
                    <a:pt x="83" y="363"/>
                  </a:cubicBezTo>
                  <a:cubicBezTo>
                    <a:pt x="166" y="0"/>
                    <a:pt x="396" y="227"/>
                    <a:pt x="627" y="454"/>
                  </a:cubicBezTo>
                </a:path>
              </a:pathLst>
            </a:custGeom>
            <a:noFill/>
            <a:ln w="25400">
              <a:solidFill>
                <a:sysClr val="windowText" lastClr="000000"/>
              </a:solidFill>
              <a:round/>
              <a:headEnd/>
              <a:tailEnd type="stealth" w="lg" len="lg"/>
            </a:ln>
            <a:extLst>
              <a:ext uri="{909E8E84-426E-40DD-AFC4-6F175D3DCCD1}">
                <a14:hiddenFill xmlns:a14="http://schemas.microsoft.com/office/drawing/2010/main">
                  <a:solidFill>
                    <a:srgbClr val="FFFFFF"/>
                  </a:solidFill>
                </a14:hiddenFill>
              </a:ext>
            </a:extLst>
          </p:spPr>
          <p:txBody>
            <a:bodyPr lIns="68580" tIns="34290" rIns="68580" bIns="34290"/>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47" name="Rectangle 16">
              <a:extLst>
                <a:ext uri="{FF2B5EF4-FFF2-40B4-BE49-F238E27FC236}">
                  <a16:creationId xmlns:a16="http://schemas.microsoft.com/office/drawing/2014/main" id="{DE417D26-398F-4C1A-89A2-13DD3F09ADB3}"/>
                </a:ext>
              </a:extLst>
            </p:cNvPr>
            <p:cNvSpPr>
              <a:spLocks noChangeArrowheads="1"/>
            </p:cNvSpPr>
            <p:nvPr/>
          </p:nvSpPr>
          <p:spPr bwMode="auto">
            <a:xfrm>
              <a:off x="1857356" y="4746643"/>
              <a:ext cx="514350" cy="325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68580" tIns="34290" rIns="68580" bIns="34290"/>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marL="0" marR="0" lvl="0" indent="0" algn="just" defTabSz="914400" eaLnBrk="0" fontAlgn="base" latinLnBrk="0" hangingPunct="0">
                <a:lnSpc>
                  <a:spcPct val="100000"/>
                </a:lnSpc>
                <a:spcBef>
                  <a:spcPct val="0"/>
                </a:spcBef>
                <a:spcAft>
                  <a:spcPct val="0"/>
                </a:spcAft>
                <a:buClrTx/>
                <a:buSzTx/>
                <a:buFontTx/>
                <a:buNone/>
                <a:tabLst/>
                <a:defRPr/>
              </a:pPr>
              <a:r>
                <a:rPr kumimoji="0" lang="en-US" altLang="zh-CN" sz="1500" b="1" i="1"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B</a:t>
              </a:r>
              <a:r>
                <a:rPr kumimoji="0" lang="en-US" altLang="zh-CN" sz="1500" b="1" i="1" u="none" strike="noStrike" kern="0" cap="none" spc="0" normalizeH="0" baseline="-25000" noProof="0">
                  <a:ln>
                    <a:noFill/>
                  </a:ln>
                  <a:solidFill>
                    <a:srgbClr val="000000"/>
                  </a:solidFill>
                  <a:effectLst/>
                  <a:uLnTx/>
                  <a:uFillTx/>
                  <a:latin typeface="Times New Roman" panose="02020603050405020304" pitchFamily="18" charset="0"/>
                  <a:ea typeface="宋体" panose="02010600030101010101" pitchFamily="2" charset="-122"/>
                </a:rPr>
                <a:t>5</a:t>
              </a:r>
              <a:endParaRPr kumimoji="0" lang="en-US" altLang="zh-CN" sz="1500" b="1" i="1"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48" name="Rectangle 30">
              <a:extLst>
                <a:ext uri="{FF2B5EF4-FFF2-40B4-BE49-F238E27FC236}">
                  <a16:creationId xmlns:a16="http://schemas.microsoft.com/office/drawing/2014/main" id="{16FB911E-FF11-4771-ABD1-B355243FAE8D}"/>
                </a:ext>
              </a:extLst>
            </p:cNvPr>
            <p:cNvSpPr>
              <a:spLocks noChangeArrowheads="1"/>
            </p:cNvSpPr>
            <p:nvPr/>
          </p:nvSpPr>
          <p:spPr bwMode="auto">
            <a:xfrm>
              <a:off x="2212882" y="4429200"/>
              <a:ext cx="1725391" cy="285727"/>
            </a:xfrm>
            <a:prstGeom prst="rect">
              <a:avLst/>
            </a:prstGeom>
            <a:solidFill>
              <a:schemeClr val="bg1"/>
            </a:solidFill>
            <a:ln w="25400">
              <a:solidFill>
                <a:sysClr val="windowText" lastClr="000000"/>
              </a:solidFill>
              <a:miter lim="800000"/>
              <a:headEnd/>
              <a:tailEnd/>
            </a:ln>
            <a:effectLst>
              <a:outerShdw blurRad="50800" dist="50800" dir="2700000" algn="ctr" rotWithShape="0">
                <a:schemeClr val="tx1">
                  <a:alpha val="40000"/>
                </a:schemeClr>
              </a:outerShdw>
            </a:effectLst>
          </p:spPr>
          <p:txBody>
            <a:bodyPr lIns="90000" tIns="0" rIns="0" bIns="0"/>
            <a:lstStyle>
              <a:lvl1pPr>
                <a:defRPr b="1">
                  <a:solidFill>
                    <a:schemeClr val="tx1"/>
                  </a:solidFill>
                  <a:latin typeface="Tahoma" charset="0"/>
                  <a:ea typeface="宋体" charset="0"/>
                </a:defRPr>
              </a:lvl1pPr>
              <a:lvl2pPr marL="742950" indent="-285750">
                <a:defRPr b="1">
                  <a:solidFill>
                    <a:schemeClr val="tx1"/>
                  </a:solidFill>
                  <a:latin typeface="Tahoma" charset="0"/>
                  <a:ea typeface="宋体" charset="0"/>
                </a:defRPr>
              </a:lvl2pPr>
              <a:lvl3pPr marL="1143000" indent="-228600">
                <a:defRPr b="1">
                  <a:solidFill>
                    <a:schemeClr val="tx1"/>
                  </a:solidFill>
                  <a:latin typeface="Tahoma" charset="0"/>
                  <a:ea typeface="宋体" charset="0"/>
                </a:defRPr>
              </a:lvl3pPr>
              <a:lvl4pPr marL="1600200" indent="-228600">
                <a:defRPr b="1">
                  <a:solidFill>
                    <a:schemeClr val="tx1"/>
                  </a:solidFill>
                  <a:latin typeface="Tahoma" charset="0"/>
                  <a:ea typeface="宋体" charset="0"/>
                </a:defRPr>
              </a:lvl4pPr>
              <a:lvl5pPr marL="2057400" indent="-228600">
                <a:defRPr b="1">
                  <a:solidFill>
                    <a:schemeClr val="tx1"/>
                  </a:solidFill>
                  <a:latin typeface="Tahoma" charset="0"/>
                  <a:ea typeface="宋体" charset="0"/>
                </a:defRPr>
              </a:lvl5pPr>
              <a:lvl6pPr marL="2514600" indent="-228600" eaLnBrk="0" fontAlgn="base" hangingPunct="0">
                <a:spcBef>
                  <a:spcPct val="0"/>
                </a:spcBef>
                <a:spcAft>
                  <a:spcPct val="0"/>
                </a:spcAft>
                <a:defRPr b="1">
                  <a:solidFill>
                    <a:schemeClr val="tx1"/>
                  </a:solidFill>
                  <a:latin typeface="Tahoma" charset="0"/>
                  <a:ea typeface="宋体" charset="0"/>
                </a:defRPr>
              </a:lvl6pPr>
              <a:lvl7pPr marL="2971800" indent="-228600" eaLnBrk="0" fontAlgn="base" hangingPunct="0">
                <a:spcBef>
                  <a:spcPct val="0"/>
                </a:spcBef>
                <a:spcAft>
                  <a:spcPct val="0"/>
                </a:spcAft>
                <a:defRPr b="1">
                  <a:solidFill>
                    <a:schemeClr val="tx1"/>
                  </a:solidFill>
                  <a:latin typeface="Tahoma" charset="0"/>
                  <a:ea typeface="宋体" charset="0"/>
                </a:defRPr>
              </a:lvl7pPr>
              <a:lvl8pPr marL="3429000" indent="-228600" eaLnBrk="0" fontAlgn="base" hangingPunct="0">
                <a:spcBef>
                  <a:spcPct val="0"/>
                </a:spcBef>
                <a:spcAft>
                  <a:spcPct val="0"/>
                </a:spcAft>
                <a:defRPr b="1">
                  <a:solidFill>
                    <a:schemeClr val="tx1"/>
                  </a:solidFill>
                  <a:latin typeface="Tahoma" charset="0"/>
                  <a:ea typeface="宋体" charset="0"/>
                </a:defRPr>
              </a:lvl8pPr>
              <a:lvl9pPr marL="3886200" indent="-228600" eaLnBrk="0" fontAlgn="base" hangingPunct="0">
                <a:spcBef>
                  <a:spcPct val="0"/>
                </a:spcBef>
                <a:spcAft>
                  <a:spcPct val="0"/>
                </a:spcAft>
                <a:defRPr b="1">
                  <a:solidFill>
                    <a:schemeClr val="tx1"/>
                  </a:solidFill>
                  <a:latin typeface="Tahoma" charset="0"/>
                  <a:ea typeface="宋体" charset="0"/>
                </a:defRPr>
              </a:lvl9pPr>
            </a:lstStyle>
            <a:p>
              <a:pPr marL="0" marR="0" lvl="0" indent="0" algn="just" defTabSz="914400" eaLnBrk="0" fontAlgn="base" latinLnBrk="0" hangingPunct="0">
                <a:lnSpc>
                  <a:spcPct val="96000"/>
                </a:lnSpc>
                <a:spcBef>
                  <a:spcPct val="0"/>
                </a:spcBef>
                <a:spcAft>
                  <a:spcPct val="0"/>
                </a:spcAft>
                <a:buClrTx/>
                <a:buSzTx/>
                <a:buFontTx/>
                <a:buNone/>
                <a:tabLst/>
                <a:defRPr/>
              </a:pPr>
              <a:r>
                <a:rPr kumimoji="0" lang="en-US" altLang="zh-CN" sz="1600" b="1" i="0" u="none" strike="noStrike" kern="0" cap="none" spc="0" normalizeH="0" baseline="0" noProof="0" dirty="0">
                  <a:ln>
                    <a:noFill/>
                  </a:ln>
                  <a:solidFill>
                    <a:srgbClr val="000000"/>
                  </a:solidFill>
                  <a:effectLst/>
                  <a:uLnTx/>
                  <a:uFillTx/>
                  <a:latin typeface="Times New Roman" charset="0"/>
                  <a:ea typeface="宋体" charset="0"/>
                </a:rPr>
                <a:t>if </a:t>
              </a:r>
              <a:r>
                <a:rPr kumimoji="0" lang="en-US" altLang="zh-CN" sz="1600" b="1" i="1" u="none" strike="noStrike" kern="0" cap="none" spc="0" normalizeH="0" baseline="0" noProof="0" dirty="0" err="1">
                  <a:ln>
                    <a:noFill/>
                  </a:ln>
                  <a:solidFill>
                    <a:srgbClr val="0000FF"/>
                  </a:solidFill>
                  <a:effectLst/>
                  <a:uLnTx/>
                  <a:uFillTx/>
                  <a:latin typeface="Times New Roman" charset="0"/>
                  <a:ea typeface="宋体" charset="0"/>
                </a:rPr>
                <a:t>i</a:t>
              </a:r>
              <a:r>
                <a:rPr kumimoji="0" lang="en-US" altLang="zh-CN" sz="1600" b="1" i="0" u="none" strike="noStrike" kern="0" cap="none" spc="0" normalizeH="0" baseline="0" noProof="0" dirty="0">
                  <a:ln>
                    <a:noFill/>
                  </a:ln>
                  <a:solidFill>
                    <a:srgbClr val="0000FF"/>
                  </a:solidFill>
                  <a:effectLst/>
                  <a:uLnTx/>
                  <a:uFillTx/>
                  <a:latin typeface="Times New Roman" charset="0"/>
                  <a:ea typeface="宋体" charset="0"/>
                </a:rPr>
                <a:t> &gt;= </a:t>
              </a:r>
              <a:r>
                <a:rPr kumimoji="0" lang="en-US" altLang="zh-CN" sz="1600" b="1" i="1" u="none" strike="noStrike" kern="0" cap="none" spc="0" normalizeH="0" baseline="0" noProof="0" dirty="0">
                  <a:ln>
                    <a:noFill/>
                  </a:ln>
                  <a:solidFill>
                    <a:srgbClr val="0000FF"/>
                  </a:solidFill>
                  <a:effectLst/>
                  <a:uLnTx/>
                  <a:uFillTx/>
                  <a:latin typeface="Times New Roman" charset="0"/>
                  <a:ea typeface="宋体" charset="0"/>
                </a:rPr>
                <a:t>j </a:t>
              </a:r>
              <a:r>
                <a:rPr kumimoji="0" lang="en-US" altLang="zh-CN" sz="1600" b="1" i="0" u="none" strike="noStrike" kern="0" cap="none" spc="0" normalizeH="0" baseline="0" noProof="0" dirty="0" err="1">
                  <a:ln>
                    <a:noFill/>
                  </a:ln>
                  <a:solidFill>
                    <a:srgbClr val="000000"/>
                  </a:solidFill>
                  <a:effectLst/>
                  <a:uLnTx/>
                  <a:uFillTx/>
                  <a:latin typeface="Times New Roman" charset="0"/>
                  <a:ea typeface="宋体" charset="0"/>
                </a:rPr>
                <a:t>goto</a:t>
              </a:r>
              <a:r>
                <a:rPr kumimoji="0" lang="en-US" altLang="zh-CN" sz="1600" b="1" i="0" u="none" strike="noStrike" kern="0" cap="none" spc="0" normalizeH="0" baseline="0" noProof="0" dirty="0">
                  <a:ln>
                    <a:noFill/>
                  </a:ln>
                  <a:solidFill>
                    <a:srgbClr val="000000"/>
                  </a:solidFill>
                  <a:effectLst/>
                  <a:uLnTx/>
                  <a:uFillTx/>
                  <a:latin typeface="Times New Roman" charset="0"/>
                  <a:ea typeface="宋体" charset="0"/>
                </a:rPr>
                <a:t> </a:t>
              </a:r>
              <a:r>
                <a:rPr kumimoji="0" lang="en-US" altLang="zh-CN" sz="1600" b="1" i="1" u="none" strike="noStrike" kern="0" cap="none" spc="0" normalizeH="0" baseline="0" noProof="0" dirty="0">
                  <a:ln>
                    <a:noFill/>
                  </a:ln>
                  <a:solidFill>
                    <a:srgbClr val="000000"/>
                  </a:solidFill>
                  <a:effectLst/>
                  <a:uLnTx/>
                  <a:uFillTx/>
                  <a:latin typeface="Times New Roman" charset="0"/>
                  <a:ea typeface="宋体" charset="0"/>
                </a:rPr>
                <a:t>B</a:t>
              </a:r>
              <a:r>
                <a:rPr kumimoji="0" lang="en-US" altLang="zh-CN" sz="1600" b="1" i="1" u="none" strike="noStrike" kern="0" cap="none" spc="0" normalizeH="0" baseline="-25000" noProof="0" dirty="0">
                  <a:ln>
                    <a:noFill/>
                  </a:ln>
                  <a:solidFill>
                    <a:srgbClr val="000000"/>
                  </a:solidFill>
                  <a:effectLst/>
                  <a:uLnTx/>
                  <a:uFillTx/>
                  <a:latin typeface="Times New Roman" charset="0"/>
                  <a:ea typeface="宋体" charset="0"/>
                </a:rPr>
                <a:t>6</a:t>
              </a:r>
            </a:p>
          </p:txBody>
        </p:sp>
      </p:grpSp>
    </p:spTree>
    <p:extLst>
      <p:ext uri="{BB962C8B-B14F-4D97-AF65-F5344CB8AC3E}">
        <p14:creationId xmlns:p14="http://schemas.microsoft.com/office/powerpoint/2010/main" val="3140928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10.2</a:t>
            </a:r>
            <a:r>
              <a:rPr lang="zh-CN" altLang="en-US" dirty="0"/>
              <a:t>　基本块、流图和循环 </a:t>
            </a:r>
          </a:p>
        </p:txBody>
      </p:sp>
      <p:sp>
        <p:nvSpPr>
          <p:cNvPr id="3" name="内容占位符 2"/>
          <p:cNvSpPr>
            <a:spLocks noGrp="1"/>
          </p:cNvSpPr>
          <p:nvPr>
            <p:ph idx="1"/>
          </p:nvPr>
        </p:nvSpPr>
        <p:spPr>
          <a:xfrm>
            <a:off x="487822" y="942764"/>
            <a:ext cx="10515599" cy="4760612"/>
          </a:xfrm>
        </p:spPr>
        <p:txBody>
          <a:bodyPr>
            <a:normAutofit/>
          </a:bodyPr>
          <a:lstStyle/>
          <a:p>
            <a:pPr>
              <a:lnSpc>
                <a:spcPct val="150000"/>
              </a:lnSpc>
              <a:defRPr/>
            </a:pPr>
            <a:r>
              <a:rPr lang="en-US" altLang="zh-CN" b="1" dirty="0"/>
              <a:t>10.2.1</a:t>
            </a:r>
            <a:r>
              <a:rPr lang="zh-CN" altLang="en-US" b="1" dirty="0"/>
              <a:t>　基本块</a:t>
            </a:r>
          </a:p>
          <a:p>
            <a:pPr>
              <a:lnSpc>
                <a:spcPct val="150000"/>
              </a:lnSpc>
              <a:defRPr/>
            </a:pPr>
            <a:r>
              <a:rPr lang="en-US" altLang="zh-CN" b="1" dirty="0"/>
              <a:t>10.2.2</a:t>
            </a:r>
            <a:r>
              <a:rPr lang="zh-CN" altLang="en-US" b="1" dirty="0"/>
              <a:t>　流图</a:t>
            </a:r>
            <a:endParaRPr lang="en-US" altLang="zh-CN" b="1" dirty="0"/>
          </a:p>
          <a:p>
            <a:pPr>
              <a:lnSpc>
                <a:spcPct val="150000"/>
              </a:lnSpc>
              <a:defRPr/>
            </a:pPr>
            <a:r>
              <a:rPr lang="en-US" altLang="zh-CN" b="1" dirty="0"/>
              <a:t>10.2.3   </a:t>
            </a:r>
            <a:r>
              <a:rPr lang="zh-CN" altLang="en-US" b="1" dirty="0"/>
              <a:t>常用的优化方法</a:t>
            </a:r>
          </a:p>
          <a:p>
            <a:pPr>
              <a:lnSpc>
                <a:spcPct val="150000"/>
              </a:lnSpc>
              <a:defRPr/>
            </a:pPr>
            <a:r>
              <a:rPr lang="en-US" altLang="zh-CN" b="1" u="sng" dirty="0">
                <a:solidFill>
                  <a:srgbClr val="C00000"/>
                </a:solidFill>
              </a:rPr>
              <a:t>10.2.3</a:t>
            </a:r>
            <a:r>
              <a:rPr lang="zh-CN" altLang="en-US" b="1" u="sng" dirty="0">
                <a:solidFill>
                  <a:srgbClr val="C00000"/>
                </a:solidFill>
              </a:rPr>
              <a:t>　循环</a:t>
            </a:r>
          </a:p>
        </p:txBody>
      </p:sp>
    </p:spTree>
    <p:extLst>
      <p:ext uri="{BB962C8B-B14F-4D97-AF65-F5344CB8AC3E}">
        <p14:creationId xmlns:p14="http://schemas.microsoft.com/office/powerpoint/2010/main" val="144522933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1B1150-EB8A-4199-9805-875A75912D75}"/>
              </a:ext>
            </a:extLst>
          </p:cNvPr>
          <p:cNvSpPr>
            <a:spLocks noGrp="1"/>
          </p:cNvSpPr>
          <p:nvPr>
            <p:ph type="title"/>
          </p:nvPr>
        </p:nvSpPr>
        <p:spPr/>
        <p:txBody>
          <a:bodyPr>
            <a:normAutofit/>
          </a:bodyPr>
          <a:lstStyle/>
          <a:p>
            <a:r>
              <a:rPr lang="en-US" altLang="zh-CN" dirty="0"/>
              <a:t>10.2.3</a:t>
            </a:r>
            <a:r>
              <a:rPr lang="zh-CN" altLang="en-US" dirty="0"/>
              <a:t>　循环</a:t>
            </a:r>
          </a:p>
        </p:txBody>
      </p:sp>
      <p:sp>
        <p:nvSpPr>
          <p:cNvPr id="3" name="内容占位符 2">
            <a:extLst>
              <a:ext uri="{FF2B5EF4-FFF2-40B4-BE49-F238E27FC236}">
                <a16:creationId xmlns:a16="http://schemas.microsoft.com/office/drawing/2014/main" id="{BA71B884-A9C7-4E69-93CD-4F7904D1AD4E}"/>
              </a:ext>
            </a:extLst>
          </p:cNvPr>
          <p:cNvSpPr>
            <a:spLocks noGrp="1"/>
          </p:cNvSpPr>
          <p:nvPr>
            <p:ph idx="1"/>
          </p:nvPr>
        </p:nvSpPr>
        <p:spPr>
          <a:xfrm>
            <a:off x="487822" y="942764"/>
            <a:ext cx="10515599" cy="1883563"/>
          </a:xfrm>
        </p:spPr>
        <p:txBody>
          <a:bodyPr/>
          <a:lstStyle/>
          <a:p>
            <a:r>
              <a:rPr lang="zh-CN" altLang="en-US" dirty="0"/>
              <a:t>在程序流图</a:t>
            </a:r>
            <a:r>
              <a:rPr lang="en-US" altLang="zh-CN" dirty="0"/>
              <a:t>G</a:t>
            </a:r>
            <a:r>
              <a:rPr lang="zh-CN" altLang="en-US" dirty="0"/>
              <a:t>中，对于任意一个结点序列</a:t>
            </a:r>
            <a:r>
              <a:rPr lang="en-US" altLang="zh-CN" dirty="0"/>
              <a:t>α</a:t>
            </a:r>
            <a:r>
              <a:rPr lang="zh-CN" altLang="en-US" dirty="0"/>
              <a:t>，如果在结点序列之外存在一个结点指向结点序列中的结点</a:t>
            </a:r>
            <a:r>
              <a:rPr lang="en-US" altLang="zh-CN" dirty="0"/>
              <a:t>V</a:t>
            </a:r>
            <a:r>
              <a:rPr lang="zh-CN" altLang="en-US" dirty="0"/>
              <a:t>，或者结点序列中的结点</a:t>
            </a:r>
            <a:r>
              <a:rPr lang="en-US" altLang="zh-CN" dirty="0"/>
              <a:t>V</a:t>
            </a:r>
            <a:r>
              <a:rPr lang="zh-CN" altLang="en-US" dirty="0"/>
              <a:t>是程序首结点，则称结点</a:t>
            </a:r>
            <a:r>
              <a:rPr lang="en-US" altLang="zh-CN" dirty="0"/>
              <a:t>V </a:t>
            </a:r>
            <a:r>
              <a:rPr lang="zh-CN" altLang="en-US" dirty="0"/>
              <a:t>为结点序列</a:t>
            </a:r>
            <a:r>
              <a:rPr lang="en-US" altLang="zh-CN" dirty="0"/>
              <a:t>α</a:t>
            </a:r>
            <a:r>
              <a:rPr lang="zh-CN" altLang="en-US" dirty="0"/>
              <a:t>的</a:t>
            </a:r>
            <a:r>
              <a:rPr lang="zh-CN" altLang="en-US" dirty="0">
                <a:solidFill>
                  <a:srgbClr val="C00000"/>
                </a:solidFill>
              </a:rPr>
              <a:t>入口结点</a:t>
            </a:r>
            <a:r>
              <a:rPr lang="zh-CN" altLang="en-US" dirty="0"/>
              <a:t>。 </a:t>
            </a:r>
          </a:p>
        </p:txBody>
      </p:sp>
      <p:sp>
        <p:nvSpPr>
          <p:cNvPr id="6" name="Text Box 23">
            <a:extLst>
              <a:ext uri="{FF2B5EF4-FFF2-40B4-BE49-F238E27FC236}">
                <a16:creationId xmlns:a16="http://schemas.microsoft.com/office/drawing/2014/main" id="{63D4D517-475E-4AF6-BFB9-FC3B0E85DCC6}"/>
              </a:ext>
            </a:extLst>
          </p:cNvPr>
          <p:cNvSpPr txBox="1">
            <a:spLocks noChangeArrowheads="1"/>
          </p:cNvSpPr>
          <p:nvPr/>
        </p:nvSpPr>
        <p:spPr bwMode="auto">
          <a:xfrm>
            <a:off x="487822" y="3228474"/>
            <a:ext cx="6490494" cy="21236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76250" indent="-476250">
              <a:defRPr kumimoji="1" sz="2400">
                <a:solidFill>
                  <a:schemeClr val="tx1"/>
                </a:solidFill>
                <a:latin typeface="Times New Roman" pitchFamily="18" charset="0"/>
                <a:ea typeface="宋体" pitchFamily="2" charset="-122"/>
              </a:defRPr>
            </a:lvl1pPr>
            <a:lvl2pPr marL="763588">
              <a:defRPr kumimoji="1" sz="2400">
                <a:solidFill>
                  <a:schemeClr val="tx1"/>
                </a:solidFill>
                <a:latin typeface="Times New Roman" pitchFamily="18" charset="0"/>
                <a:ea typeface="宋体" pitchFamily="2" charset="-122"/>
              </a:defRPr>
            </a:lvl2pPr>
            <a:lvl3pPr marL="954088">
              <a:defRPr kumimoji="1" sz="2400">
                <a:solidFill>
                  <a:schemeClr val="tx1"/>
                </a:solidFill>
                <a:latin typeface="Times New Roman" pitchFamily="18" charset="0"/>
                <a:ea typeface="宋体" pitchFamily="2" charset="-122"/>
              </a:defRPr>
            </a:lvl3pPr>
            <a:lvl4pPr>
              <a:defRPr kumimoji="1" sz="2400">
                <a:solidFill>
                  <a:schemeClr val="tx1"/>
                </a:solidFill>
                <a:latin typeface="Times New Roman" pitchFamily="18" charset="0"/>
                <a:ea typeface="宋体" pitchFamily="2" charset="-122"/>
              </a:defRPr>
            </a:lvl4pPr>
            <a:lvl5pPr>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eaLnBrk="0" fontAlgn="base" hangingPunct="0">
              <a:spcBef>
                <a:spcPct val="50000"/>
              </a:spcBef>
              <a:spcAft>
                <a:spcPct val="0"/>
              </a:spcAft>
            </a:pPr>
            <a:r>
              <a:rPr lang="en-US" altLang="zh-CN" dirty="0">
                <a:solidFill>
                  <a:prstClr val="black"/>
                </a:solidFill>
                <a:latin typeface="微软雅黑" panose="020B0503020204020204" pitchFamily="34" charset="-122"/>
                <a:ea typeface="微软雅黑" panose="020B0503020204020204" pitchFamily="34" charset="-122"/>
              </a:rPr>
              <a:t>【</a:t>
            </a:r>
            <a:r>
              <a:rPr lang="zh-CN" altLang="en-US" dirty="0">
                <a:solidFill>
                  <a:prstClr val="black"/>
                </a:solidFill>
                <a:latin typeface="微软雅黑" panose="020B0503020204020204" pitchFamily="34" charset="-122"/>
                <a:ea typeface="微软雅黑" panose="020B0503020204020204" pitchFamily="34" charset="-122"/>
              </a:rPr>
              <a:t>例</a:t>
            </a:r>
            <a:r>
              <a:rPr lang="en-US" altLang="zh-CN" dirty="0">
                <a:solidFill>
                  <a:prstClr val="black"/>
                </a:solidFill>
                <a:latin typeface="微软雅黑" panose="020B0503020204020204" pitchFamily="34" charset="-122"/>
                <a:ea typeface="微软雅黑" panose="020B0503020204020204" pitchFamily="34" charset="-122"/>
              </a:rPr>
              <a:t>】</a:t>
            </a:r>
            <a:r>
              <a:rPr lang="zh-CN" altLang="en-US" dirty="0">
                <a:solidFill>
                  <a:prstClr val="black"/>
                </a:solidFill>
                <a:latin typeface="微软雅黑" panose="020B0503020204020204" pitchFamily="34" charset="-122"/>
                <a:ea typeface="微软雅黑" panose="020B0503020204020204" pitchFamily="34" charset="-122"/>
              </a:rPr>
              <a:t>  在程序流图（右）中，结点序列如下。</a:t>
            </a:r>
          </a:p>
          <a:p>
            <a:pPr eaLnBrk="0" fontAlgn="base" hangingPunct="0">
              <a:spcBef>
                <a:spcPct val="50000"/>
              </a:spcBef>
              <a:spcAft>
                <a:spcPct val="0"/>
              </a:spcAft>
            </a:pPr>
            <a:r>
              <a:rPr lang="zh-CN" altLang="en-US" dirty="0">
                <a:solidFill>
                  <a:prstClr val="black"/>
                </a:solidFill>
                <a:latin typeface="微软雅黑" panose="020B0503020204020204" pitchFamily="34" charset="-122"/>
                <a:ea typeface="微软雅黑" panose="020B0503020204020204" pitchFamily="34" charset="-122"/>
              </a:rPr>
              <a:t>（</a:t>
            </a:r>
            <a:r>
              <a:rPr lang="en-US" altLang="zh-CN" dirty="0">
                <a:solidFill>
                  <a:prstClr val="black"/>
                </a:solidFill>
                <a:latin typeface="微软雅黑" panose="020B0503020204020204" pitchFamily="34" charset="-122"/>
                <a:ea typeface="微软雅黑" panose="020B0503020204020204" pitchFamily="34" charset="-122"/>
              </a:rPr>
              <a:t>1</a:t>
            </a:r>
            <a:r>
              <a:rPr lang="zh-CN" altLang="en-US" dirty="0">
                <a:solidFill>
                  <a:prstClr val="black"/>
                </a:solidFill>
                <a:latin typeface="微软雅黑" panose="020B0503020204020204" pitchFamily="34" charset="-122"/>
                <a:ea typeface="微软雅黑" panose="020B0503020204020204" pitchFamily="34" charset="-122"/>
              </a:rPr>
              <a:t>）</a:t>
            </a:r>
            <a:r>
              <a:rPr lang="en-US" altLang="zh-CN" dirty="0">
                <a:solidFill>
                  <a:prstClr val="black"/>
                </a:solidFill>
                <a:latin typeface="微软雅黑" panose="020B0503020204020204" pitchFamily="34" charset="-122"/>
                <a:ea typeface="微软雅黑" panose="020B0503020204020204" pitchFamily="34" charset="-122"/>
              </a:rPr>
              <a:t>{2,4,5}</a:t>
            </a:r>
            <a:r>
              <a:rPr lang="zh-CN" altLang="en-US" dirty="0">
                <a:solidFill>
                  <a:prstClr val="black"/>
                </a:solidFill>
                <a:latin typeface="微软雅黑" panose="020B0503020204020204" pitchFamily="34" charset="-122"/>
                <a:ea typeface="微软雅黑" panose="020B0503020204020204" pitchFamily="34" charset="-122"/>
              </a:rPr>
              <a:t>入口结点是</a:t>
            </a:r>
            <a:r>
              <a:rPr lang="en-US" altLang="zh-CN" dirty="0">
                <a:solidFill>
                  <a:prstClr val="black"/>
                </a:solidFill>
                <a:latin typeface="微软雅黑" panose="020B0503020204020204" pitchFamily="34" charset="-122"/>
                <a:ea typeface="微软雅黑" panose="020B0503020204020204" pitchFamily="34" charset="-122"/>
              </a:rPr>
              <a:t>2,4</a:t>
            </a:r>
          </a:p>
          <a:p>
            <a:pPr eaLnBrk="0" fontAlgn="base" hangingPunct="0">
              <a:spcBef>
                <a:spcPct val="50000"/>
              </a:spcBef>
              <a:spcAft>
                <a:spcPct val="0"/>
              </a:spcAft>
            </a:pPr>
            <a:r>
              <a:rPr lang="zh-CN" altLang="en-US" dirty="0">
                <a:solidFill>
                  <a:prstClr val="black"/>
                </a:solidFill>
                <a:latin typeface="微软雅黑" panose="020B0503020204020204" pitchFamily="34" charset="-122"/>
                <a:ea typeface="微软雅黑" panose="020B0503020204020204" pitchFamily="34" charset="-122"/>
              </a:rPr>
              <a:t>（</a:t>
            </a:r>
            <a:r>
              <a:rPr lang="en-US" altLang="zh-CN" dirty="0">
                <a:solidFill>
                  <a:prstClr val="black"/>
                </a:solidFill>
                <a:latin typeface="微软雅黑" panose="020B0503020204020204" pitchFamily="34" charset="-122"/>
                <a:ea typeface="微软雅黑" panose="020B0503020204020204" pitchFamily="34" charset="-122"/>
              </a:rPr>
              <a:t>2</a:t>
            </a:r>
            <a:r>
              <a:rPr lang="zh-CN" altLang="en-US" dirty="0">
                <a:solidFill>
                  <a:prstClr val="black"/>
                </a:solidFill>
                <a:latin typeface="微软雅黑" panose="020B0503020204020204" pitchFamily="34" charset="-122"/>
                <a:ea typeface="微软雅黑" panose="020B0503020204020204" pitchFamily="34" charset="-122"/>
              </a:rPr>
              <a:t>）</a:t>
            </a:r>
            <a:r>
              <a:rPr lang="en-US" altLang="zh-CN" dirty="0">
                <a:solidFill>
                  <a:prstClr val="black"/>
                </a:solidFill>
                <a:latin typeface="微软雅黑" panose="020B0503020204020204" pitchFamily="34" charset="-122"/>
                <a:ea typeface="微软雅黑" panose="020B0503020204020204" pitchFamily="34" charset="-122"/>
              </a:rPr>
              <a:t>{4,5,7}</a:t>
            </a:r>
            <a:r>
              <a:rPr lang="zh-CN" altLang="en-US" dirty="0">
                <a:solidFill>
                  <a:prstClr val="black"/>
                </a:solidFill>
                <a:latin typeface="微软雅黑" panose="020B0503020204020204" pitchFamily="34" charset="-122"/>
                <a:ea typeface="微软雅黑" panose="020B0503020204020204" pitchFamily="34" charset="-122"/>
              </a:rPr>
              <a:t>入口结点是</a:t>
            </a:r>
            <a:r>
              <a:rPr lang="en-US" altLang="zh-CN" dirty="0">
                <a:solidFill>
                  <a:prstClr val="black"/>
                </a:solidFill>
                <a:latin typeface="微软雅黑" panose="020B0503020204020204" pitchFamily="34" charset="-122"/>
                <a:ea typeface="微软雅黑" panose="020B0503020204020204" pitchFamily="34" charset="-122"/>
              </a:rPr>
              <a:t>4,7</a:t>
            </a:r>
          </a:p>
          <a:p>
            <a:pPr eaLnBrk="0" fontAlgn="base" hangingPunct="0">
              <a:spcBef>
                <a:spcPct val="50000"/>
              </a:spcBef>
              <a:spcAft>
                <a:spcPct val="0"/>
              </a:spcAft>
            </a:pPr>
            <a:r>
              <a:rPr lang="zh-CN" altLang="en-US" dirty="0">
                <a:solidFill>
                  <a:prstClr val="black"/>
                </a:solidFill>
                <a:latin typeface="微软雅黑" panose="020B0503020204020204" pitchFamily="34" charset="-122"/>
                <a:ea typeface="微软雅黑" panose="020B0503020204020204" pitchFamily="34" charset="-122"/>
              </a:rPr>
              <a:t>（</a:t>
            </a:r>
            <a:r>
              <a:rPr lang="en-US" altLang="zh-CN" dirty="0">
                <a:solidFill>
                  <a:prstClr val="black"/>
                </a:solidFill>
                <a:latin typeface="微软雅黑" panose="020B0503020204020204" pitchFamily="34" charset="-122"/>
                <a:ea typeface="微软雅黑" panose="020B0503020204020204" pitchFamily="34" charset="-122"/>
              </a:rPr>
              <a:t>3</a:t>
            </a:r>
            <a:r>
              <a:rPr lang="zh-CN" altLang="en-US" dirty="0">
                <a:solidFill>
                  <a:prstClr val="black"/>
                </a:solidFill>
                <a:latin typeface="微软雅黑" panose="020B0503020204020204" pitchFamily="34" charset="-122"/>
                <a:ea typeface="微软雅黑" panose="020B0503020204020204" pitchFamily="34" charset="-122"/>
              </a:rPr>
              <a:t>）</a:t>
            </a:r>
            <a:r>
              <a:rPr lang="en-US" altLang="zh-CN" dirty="0">
                <a:solidFill>
                  <a:prstClr val="black"/>
                </a:solidFill>
                <a:latin typeface="微软雅黑" panose="020B0503020204020204" pitchFamily="34" charset="-122"/>
                <a:ea typeface="微软雅黑" panose="020B0503020204020204" pitchFamily="34" charset="-122"/>
              </a:rPr>
              <a:t>{1,2,3,5}</a:t>
            </a:r>
            <a:r>
              <a:rPr lang="zh-CN" altLang="en-US" dirty="0">
                <a:solidFill>
                  <a:prstClr val="black"/>
                </a:solidFill>
                <a:latin typeface="微软雅黑" panose="020B0503020204020204" pitchFamily="34" charset="-122"/>
                <a:ea typeface="微软雅黑" panose="020B0503020204020204" pitchFamily="34" charset="-122"/>
              </a:rPr>
              <a:t>入口结点是</a:t>
            </a:r>
            <a:r>
              <a:rPr lang="en-US" altLang="zh-CN" dirty="0">
                <a:solidFill>
                  <a:prstClr val="black"/>
                </a:solidFill>
                <a:latin typeface="微软雅黑" panose="020B0503020204020204" pitchFamily="34" charset="-122"/>
                <a:ea typeface="微软雅黑" panose="020B0503020204020204" pitchFamily="34" charset="-122"/>
              </a:rPr>
              <a:t>1,2,5</a:t>
            </a:r>
          </a:p>
        </p:txBody>
      </p:sp>
      <p:grpSp>
        <p:nvGrpSpPr>
          <p:cNvPr id="7" name="组合 6">
            <a:extLst>
              <a:ext uri="{FF2B5EF4-FFF2-40B4-BE49-F238E27FC236}">
                <a16:creationId xmlns:a16="http://schemas.microsoft.com/office/drawing/2014/main" id="{6FD63216-9521-4717-9DD6-A5BB184A7846}"/>
              </a:ext>
            </a:extLst>
          </p:cNvPr>
          <p:cNvGrpSpPr/>
          <p:nvPr/>
        </p:nvGrpSpPr>
        <p:grpSpPr>
          <a:xfrm>
            <a:off x="7929079" y="2626378"/>
            <a:ext cx="2279223" cy="3327850"/>
            <a:chOff x="7855289" y="2626954"/>
            <a:chExt cx="2279223" cy="3327850"/>
          </a:xfrm>
        </p:grpSpPr>
        <p:sp>
          <p:nvSpPr>
            <p:cNvPr id="8" name="椭圆 7">
              <a:extLst>
                <a:ext uri="{FF2B5EF4-FFF2-40B4-BE49-F238E27FC236}">
                  <a16:creationId xmlns:a16="http://schemas.microsoft.com/office/drawing/2014/main" id="{7E7C7D84-02F3-43D5-B0DF-4D927B43B4D1}"/>
                </a:ext>
              </a:extLst>
            </p:cNvPr>
            <p:cNvSpPr/>
            <p:nvPr/>
          </p:nvSpPr>
          <p:spPr>
            <a:xfrm>
              <a:off x="8614457" y="4274014"/>
              <a:ext cx="360362" cy="360362"/>
            </a:xfrm>
            <a:prstGeom prst="ellipse">
              <a:avLst/>
            </a:prstGeom>
            <a:solidFill>
              <a:srgbClr val="0E7C7E"/>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sz="2000" b="1" dirty="0">
                  <a:ln w="0"/>
                  <a:solidFill>
                    <a:schemeClr val="bg1"/>
                  </a:solidFill>
                </a:rPr>
                <a:t>4</a:t>
              </a:r>
              <a:endParaRPr lang="zh-CN" altLang="en-US" sz="2000" b="1" dirty="0">
                <a:ln w="0"/>
                <a:solidFill>
                  <a:schemeClr val="bg1"/>
                </a:solidFill>
              </a:endParaRPr>
            </a:p>
          </p:txBody>
        </p:sp>
        <p:sp>
          <p:nvSpPr>
            <p:cNvPr id="9" name="椭圆 8">
              <a:extLst>
                <a:ext uri="{FF2B5EF4-FFF2-40B4-BE49-F238E27FC236}">
                  <a16:creationId xmlns:a16="http://schemas.microsoft.com/office/drawing/2014/main" id="{E14FB56D-2241-4D5B-B568-106497289C15}"/>
                </a:ext>
              </a:extLst>
            </p:cNvPr>
            <p:cNvSpPr/>
            <p:nvPr/>
          </p:nvSpPr>
          <p:spPr>
            <a:xfrm>
              <a:off x="8614457" y="2626954"/>
              <a:ext cx="360362" cy="360362"/>
            </a:xfrm>
            <a:prstGeom prst="ellipse">
              <a:avLst/>
            </a:prstGeom>
            <a:solidFill>
              <a:srgbClr val="0E7C7E"/>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sz="2000" b="1" dirty="0">
                  <a:ln w="0"/>
                  <a:solidFill>
                    <a:schemeClr val="bg1"/>
                  </a:solidFill>
                </a:rPr>
                <a:t>1</a:t>
              </a:r>
              <a:endParaRPr lang="zh-CN" altLang="en-US" sz="2000" b="1" dirty="0">
                <a:ln w="0"/>
                <a:solidFill>
                  <a:schemeClr val="bg1"/>
                </a:solidFill>
              </a:endParaRPr>
            </a:p>
          </p:txBody>
        </p:sp>
        <p:sp>
          <p:nvSpPr>
            <p:cNvPr id="10" name="椭圆 9">
              <a:extLst>
                <a:ext uri="{FF2B5EF4-FFF2-40B4-BE49-F238E27FC236}">
                  <a16:creationId xmlns:a16="http://schemas.microsoft.com/office/drawing/2014/main" id="{6D7AE9D4-4CF3-4CCA-92C5-1A25B16228FA}"/>
                </a:ext>
              </a:extLst>
            </p:cNvPr>
            <p:cNvSpPr/>
            <p:nvPr/>
          </p:nvSpPr>
          <p:spPr>
            <a:xfrm>
              <a:off x="8614457" y="3359533"/>
              <a:ext cx="360362" cy="360362"/>
            </a:xfrm>
            <a:prstGeom prst="ellipse">
              <a:avLst/>
            </a:prstGeom>
            <a:solidFill>
              <a:srgbClr val="0E7C7E"/>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sz="2000" b="1" dirty="0">
                  <a:ln w="0"/>
                  <a:solidFill>
                    <a:schemeClr val="bg1"/>
                  </a:solidFill>
                </a:rPr>
                <a:t>2</a:t>
              </a:r>
              <a:endParaRPr lang="zh-CN" altLang="en-US" sz="2000" b="1" dirty="0">
                <a:ln w="0"/>
                <a:solidFill>
                  <a:schemeClr val="bg1"/>
                </a:solidFill>
              </a:endParaRPr>
            </a:p>
          </p:txBody>
        </p:sp>
        <p:sp>
          <p:nvSpPr>
            <p:cNvPr id="11" name="椭圆 10">
              <a:extLst>
                <a:ext uri="{FF2B5EF4-FFF2-40B4-BE49-F238E27FC236}">
                  <a16:creationId xmlns:a16="http://schemas.microsoft.com/office/drawing/2014/main" id="{6B510222-91C7-46A7-80F3-B6DBFB53FC47}"/>
                </a:ext>
              </a:extLst>
            </p:cNvPr>
            <p:cNvSpPr/>
            <p:nvPr/>
          </p:nvSpPr>
          <p:spPr>
            <a:xfrm>
              <a:off x="9762016" y="3680779"/>
              <a:ext cx="360362" cy="360362"/>
            </a:xfrm>
            <a:prstGeom prst="ellipse">
              <a:avLst/>
            </a:prstGeom>
            <a:solidFill>
              <a:srgbClr val="0E7C7E"/>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sz="2000" b="1" dirty="0">
                  <a:ln w="0"/>
                  <a:solidFill>
                    <a:schemeClr val="bg1"/>
                  </a:solidFill>
                </a:rPr>
                <a:t>3</a:t>
              </a:r>
              <a:endParaRPr lang="zh-CN" altLang="en-US" sz="2000" b="1" dirty="0">
                <a:ln w="0"/>
                <a:solidFill>
                  <a:schemeClr val="bg1"/>
                </a:solidFill>
              </a:endParaRPr>
            </a:p>
          </p:txBody>
        </p:sp>
        <p:sp>
          <p:nvSpPr>
            <p:cNvPr id="12" name="椭圆 11">
              <a:extLst>
                <a:ext uri="{FF2B5EF4-FFF2-40B4-BE49-F238E27FC236}">
                  <a16:creationId xmlns:a16="http://schemas.microsoft.com/office/drawing/2014/main" id="{5AFE774A-E5D7-4903-BF15-0A6ECCD4EF43}"/>
                </a:ext>
              </a:extLst>
            </p:cNvPr>
            <p:cNvSpPr/>
            <p:nvPr/>
          </p:nvSpPr>
          <p:spPr>
            <a:xfrm>
              <a:off x="9774150" y="4873678"/>
              <a:ext cx="360362" cy="360362"/>
            </a:xfrm>
            <a:prstGeom prst="ellipse">
              <a:avLst/>
            </a:prstGeom>
            <a:solidFill>
              <a:srgbClr val="0E7C7E"/>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sz="2000" b="1" dirty="0">
                  <a:ln w="0"/>
                  <a:solidFill>
                    <a:schemeClr val="bg1"/>
                  </a:solidFill>
                </a:rPr>
                <a:t>5</a:t>
              </a:r>
              <a:endParaRPr lang="zh-CN" altLang="en-US" sz="2000" b="1" dirty="0">
                <a:ln w="0"/>
                <a:solidFill>
                  <a:schemeClr val="bg1"/>
                </a:solidFill>
              </a:endParaRPr>
            </a:p>
          </p:txBody>
        </p:sp>
        <p:sp>
          <p:nvSpPr>
            <p:cNvPr id="13" name="椭圆 12">
              <a:extLst>
                <a:ext uri="{FF2B5EF4-FFF2-40B4-BE49-F238E27FC236}">
                  <a16:creationId xmlns:a16="http://schemas.microsoft.com/office/drawing/2014/main" id="{FAD7A48A-A403-4053-B9EC-C9F2D4763E7D}"/>
                </a:ext>
              </a:extLst>
            </p:cNvPr>
            <p:cNvSpPr/>
            <p:nvPr/>
          </p:nvSpPr>
          <p:spPr>
            <a:xfrm>
              <a:off x="7855289" y="5012887"/>
              <a:ext cx="360362" cy="360362"/>
            </a:xfrm>
            <a:prstGeom prst="ellipse">
              <a:avLst/>
            </a:prstGeom>
            <a:solidFill>
              <a:srgbClr val="0E7C7E"/>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sz="2000" b="1" dirty="0">
                  <a:ln w="0"/>
                  <a:solidFill>
                    <a:schemeClr val="bg1"/>
                  </a:solidFill>
                </a:rPr>
                <a:t>6</a:t>
              </a:r>
              <a:endParaRPr lang="zh-CN" altLang="en-US" sz="2000" b="1" dirty="0">
                <a:ln w="0"/>
                <a:solidFill>
                  <a:schemeClr val="bg1"/>
                </a:solidFill>
              </a:endParaRPr>
            </a:p>
          </p:txBody>
        </p:sp>
        <p:sp>
          <p:nvSpPr>
            <p:cNvPr id="14" name="椭圆 13">
              <a:extLst>
                <a:ext uri="{FF2B5EF4-FFF2-40B4-BE49-F238E27FC236}">
                  <a16:creationId xmlns:a16="http://schemas.microsoft.com/office/drawing/2014/main" id="{F291FCB6-9A48-47FE-A524-C92CB391FBFB}"/>
                </a:ext>
              </a:extLst>
            </p:cNvPr>
            <p:cNvSpPr/>
            <p:nvPr/>
          </p:nvSpPr>
          <p:spPr>
            <a:xfrm>
              <a:off x="8667231" y="5594442"/>
              <a:ext cx="360362" cy="360362"/>
            </a:xfrm>
            <a:prstGeom prst="ellipse">
              <a:avLst/>
            </a:prstGeom>
            <a:solidFill>
              <a:srgbClr val="0E7C7E"/>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sz="2000" b="1" dirty="0">
                  <a:ln w="0"/>
                  <a:solidFill>
                    <a:schemeClr val="bg1"/>
                  </a:solidFill>
                </a:rPr>
                <a:t>7</a:t>
              </a:r>
              <a:endParaRPr lang="zh-CN" altLang="en-US" sz="2000" b="1" dirty="0">
                <a:ln w="0"/>
                <a:solidFill>
                  <a:schemeClr val="bg1"/>
                </a:solidFill>
              </a:endParaRPr>
            </a:p>
          </p:txBody>
        </p:sp>
        <p:cxnSp>
          <p:nvCxnSpPr>
            <p:cNvPr id="15" name="直接箭头连接符 14">
              <a:extLst>
                <a:ext uri="{FF2B5EF4-FFF2-40B4-BE49-F238E27FC236}">
                  <a16:creationId xmlns:a16="http://schemas.microsoft.com/office/drawing/2014/main" id="{FBE31E86-FD3E-40BA-AB1F-42588C780BE0}"/>
                </a:ext>
              </a:extLst>
            </p:cNvPr>
            <p:cNvCxnSpPr>
              <a:stCxn id="9" idx="4"/>
              <a:endCxn id="10" idx="0"/>
            </p:cNvCxnSpPr>
            <p:nvPr/>
          </p:nvCxnSpPr>
          <p:spPr>
            <a:xfrm>
              <a:off x="8794638" y="2987316"/>
              <a:ext cx="0" cy="37221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a:extLst>
                <a:ext uri="{FF2B5EF4-FFF2-40B4-BE49-F238E27FC236}">
                  <a16:creationId xmlns:a16="http://schemas.microsoft.com/office/drawing/2014/main" id="{57B0B83C-C73B-4EC2-90BB-8CFA3DF81FBE}"/>
                </a:ext>
              </a:extLst>
            </p:cNvPr>
            <p:cNvCxnSpPr>
              <a:cxnSpLocks/>
              <a:stCxn id="10" idx="6"/>
              <a:endCxn id="11" idx="1"/>
            </p:cNvCxnSpPr>
            <p:nvPr/>
          </p:nvCxnSpPr>
          <p:spPr>
            <a:xfrm>
              <a:off x="8974819" y="3539714"/>
              <a:ext cx="839971" cy="19383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a:extLst>
                <a:ext uri="{FF2B5EF4-FFF2-40B4-BE49-F238E27FC236}">
                  <a16:creationId xmlns:a16="http://schemas.microsoft.com/office/drawing/2014/main" id="{89C67126-7772-4BDC-83F9-976510B5C6E5}"/>
                </a:ext>
              </a:extLst>
            </p:cNvPr>
            <p:cNvCxnSpPr>
              <a:cxnSpLocks/>
              <a:stCxn id="11" idx="3"/>
              <a:endCxn id="8" idx="6"/>
            </p:cNvCxnSpPr>
            <p:nvPr/>
          </p:nvCxnSpPr>
          <p:spPr>
            <a:xfrm flipH="1">
              <a:off x="8974819" y="3988367"/>
              <a:ext cx="839971" cy="46582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a:extLst>
                <a:ext uri="{FF2B5EF4-FFF2-40B4-BE49-F238E27FC236}">
                  <a16:creationId xmlns:a16="http://schemas.microsoft.com/office/drawing/2014/main" id="{53F0658D-6426-40DE-A378-BDA7F762C744}"/>
                </a:ext>
              </a:extLst>
            </p:cNvPr>
            <p:cNvCxnSpPr>
              <a:cxnSpLocks/>
              <a:stCxn id="10" idx="4"/>
              <a:endCxn id="8" idx="0"/>
            </p:cNvCxnSpPr>
            <p:nvPr/>
          </p:nvCxnSpPr>
          <p:spPr>
            <a:xfrm>
              <a:off x="8794638" y="3719895"/>
              <a:ext cx="0" cy="55411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a:extLst>
                <a:ext uri="{FF2B5EF4-FFF2-40B4-BE49-F238E27FC236}">
                  <a16:creationId xmlns:a16="http://schemas.microsoft.com/office/drawing/2014/main" id="{C49C9856-73C4-4831-948F-D0A1D738AECC}"/>
                </a:ext>
              </a:extLst>
            </p:cNvPr>
            <p:cNvCxnSpPr>
              <a:cxnSpLocks/>
              <a:stCxn id="8" idx="5"/>
              <a:endCxn id="12" idx="1"/>
            </p:cNvCxnSpPr>
            <p:nvPr/>
          </p:nvCxnSpPr>
          <p:spPr>
            <a:xfrm>
              <a:off x="8922045" y="4581602"/>
              <a:ext cx="904879" cy="34485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F9291132-B2CF-4BE4-8A93-74C8852A1A53}"/>
                </a:ext>
              </a:extLst>
            </p:cNvPr>
            <p:cNvCxnSpPr>
              <a:cxnSpLocks/>
              <a:stCxn id="8" idx="3"/>
              <a:endCxn id="13" idx="0"/>
            </p:cNvCxnSpPr>
            <p:nvPr/>
          </p:nvCxnSpPr>
          <p:spPr>
            <a:xfrm flipH="1">
              <a:off x="8035470" y="4581602"/>
              <a:ext cx="631761" cy="43128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a:extLst>
                <a:ext uri="{FF2B5EF4-FFF2-40B4-BE49-F238E27FC236}">
                  <a16:creationId xmlns:a16="http://schemas.microsoft.com/office/drawing/2014/main" id="{4CD1DC63-5E95-49E0-969C-66CF21688B7E}"/>
                </a:ext>
              </a:extLst>
            </p:cNvPr>
            <p:cNvCxnSpPr>
              <a:cxnSpLocks/>
              <a:stCxn id="13" idx="4"/>
              <a:endCxn id="14" idx="2"/>
            </p:cNvCxnSpPr>
            <p:nvPr/>
          </p:nvCxnSpPr>
          <p:spPr>
            <a:xfrm>
              <a:off x="8035470" y="5373249"/>
              <a:ext cx="631761" cy="40137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a:extLst>
                <a:ext uri="{FF2B5EF4-FFF2-40B4-BE49-F238E27FC236}">
                  <a16:creationId xmlns:a16="http://schemas.microsoft.com/office/drawing/2014/main" id="{B042512F-5D75-4F1C-8EAB-6A09D4374A04}"/>
                </a:ext>
              </a:extLst>
            </p:cNvPr>
            <p:cNvCxnSpPr>
              <a:cxnSpLocks/>
              <a:stCxn id="12" idx="3"/>
              <a:endCxn id="14" idx="6"/>
            </p:cNvCxnSpPr>
            <p:nvPr/>
          </p:nvCxnSpPr>
          <p:spPr>
            <a:xfrm flipH="1">
              <a:off x="9027593" y="5181266"/>
              <a:ext cx="799331" cy="59335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连接符: 曲线 22">
              <a:extLst>
                <a:ext uri="{FF2B5EF4-FFF2-40B4-BE49-F238E27FC236}">
                  <a16:creationId xmlns:a16="http://schemas.microsoft.com/office/drawing/2014/main" id="{6CE9E57C-43D8-44BB-8E78-09835D527774}"/>
                </a:ext>
              </a:extLst>
            </p:cNvPr>
            <p:cNvCxnSpPr>
              <a:cxnSpLocks/>
              <a:stCxn id="8" idx="1"/>
              <a:endCxn id="10" idx="2"/>
            </p:cNvCxnSpPr>
            <p:nvPr/>
          </p:nvCxnSpPr>
          <p:spPr>
            <a:xfrm rot="16200000" flipV="1">
              <a:off x="8247307" y="3906864"/>
              <a:ext cx="787074" cy="52774"/>
            </a:xfrm>
            <a:prstGeom prst="curvedConnector4">
              <a:avLst>
                <a:gd name="adj1" fmla="val 552"/>
                <a:gd name="adj2" fmla="val 837145"/>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连接符: 曲线 23">
              <a:extLst>
                <a:ext uri="{FF2B5EF4-FFF2-40B4-BE49-F238E27FC236}">
                  <a16:creationId xmlns:a16="http://schemas.microsoft.com/office/drawing/2014/main" id="{06AE4323-73C5-40B6-B224-AD0D60E8C4E0}"/>
                </a:ext>
              </a:extLst>
            </p:cNvPr>
            <p:cNvCxnSpPr>
              <a:stCxn id="13" idx="5"/>
              <a:endCxn id="13" idx="7"/>
            </p:cNvCxnSpPr>
            <p:nvPr/>
          </p:nvCxnSpPr>
          <p:spPr>
            <a:xfrm rot="5400000" flipH="1">
              <a:off x="8035470" y="5193068"/>
              <a:ext cx="254814" cy="12700"/>
            </a:xfrm>
            <a:prstGeom prst="curvedConnector5">
              <a:avLst>
                <a:gd name="adj1" fmla="val 4722"/>
                <a:gd name="adj2" fmla="val -4226559"/>
                <a:gd name="adj3" fmla="val 13305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连接符: 曲线 24">
              <a:extLst>
                <a:ext uri="{FF2B5EF4-FFF2-40B4-BE49-F238E27FC236}">
                  <a16:creationId xmlns:a16="http://schemas.microsoft.com/office/drawing/2014/main" id="{4673CE69-30D9-449D-89B0-38A6E0DA6E0B}"/>
                </a:ext>
              </a:extLst>
            </p:cNvPr>
            <p:cNvCxnSpPr>
              <a:cxnSpLocks/>
              <a:stCxn id="14" idx="3"/>
              <a:endCxn id="8" idx="2"/>
            </p:cNvCxnSpPr>
            <p:nvPr/>
          </p:nvCxnSpPr>
          <p:spPr>
            <a:xfrm rot="5400000" flipH="1">
              <a:off x="7943313" y="5125339"/>
              <a:ext cx="1447835" cy="105548"/>
            </a:xfrm>
            <a:prstGeom prst="curvedConnector4">
              <a:avLst>
                <a:gd name="adj1" fmla="val 3834"/>
                <a:gd name="adj2" fmla="val 101573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6" name="文本框 25">
            <a:extLst>
              <a:ext uri="{FF2B5EF4-FFF2-40B4-BE49-F238E27FC236}">
                <a16:creationId xmlns:a16="http://schemas.microsoft.com/office/drawing/2014/main" id="{69E1FF41-2313-4C81-971E-DCAE5D6AF02E}"/>
              </a:ext>
            </a:extLst>
          </p:cNvPr>
          <p:cNvSpPr txBox="1"/>
          <p:nvPr/>
        </p:nvSpPr>
        <p:spPr>
          <a:xfrm>
            <a:off x="8432168" y="6121858"/>
            <a:ext cx="1415772" cy="461665"/>
          </a:xfrm>
          <a:prstGeom prst="rect">
            <a:avLst/>
          </a:prstGeom>
          <a:noFill/>
        </p:spPr>
        <p:txBody>
          <a:bodyPr wrap="none" rtlCol="0">
            <a:spAutoFit/>
          </a:bodyPr>
          <a:lstStyle/>
          <a:p>
            <a:r>
              <a:rPr lang="zh-CN" altLang="en-US" sz="2400" dirty="0"/>
              <a:t>程序流图</a:t>
            </a:r>
          </a:p>
        </p:txBody>
      </p:sp>
    </p:spTree>
    <p:extLst>
      <p:ext uri="{BB962C8B-B14F-4D97-AF65-F5344CB8AC3E}">
        <p14:creationId xmlns:p14="http://schemas.microsoft.com/office/powerpoint/2010/main" val="3056891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 calcmode="lin" valueType="num">
                                      <p:cBhvr additive="base">
                                        <p:cTn id="7"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 calcmode="lin" valueType="num">
                                      <p:cBhvr additive="base">
                                        <p:cTn id="13"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anim calcmode="lin" valueType="num">
                                      <p:cBhvr additive="base">
                                        <p:cTn id="19" dur="500" fill="hold"/>
                                        <p:tgtEl>
                                          <p:spTgt spid="6">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6">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F7A806-32EF-4371-BD18-E5C6BE4E7BB7}"/>
              </a:ext>
            </a:extLst>
          </p:cNvPr>
          <p:cNvSpPr>
            <a:spLocks noGrp="1"/>
          </p:cNvSpPr>
          <p:nvPr>
            <p:ph type="title"/>
          </p:nvPr>
        </p:nvSpPr>
        <p:spPr/>
        <p:txBody>
          <a:bodyPr/>
          <a:lstStyle/>
          <a:p>
            <a:r>
              <a:rPr lang="en-US" altLang="zh-CN" dirty="0"/>
              <a:t>10.2.3</a:t>
            </a:r>
            <a:r>
              <a:rPr lang="zh-CN" altLang="en-US" dirty="0"/>
              <a:t>　循环</a:t>
            </a:r>
          </a:p>
        </p:txBody>
      </p:sp>
      <p:sp>
        <p:nvSpPr>
          <p:cNvPr id="3" name="内容占位符 2">
            <a:extLst>
              <a:ext uri="{FF2B5EF4-FFF2-40B4-BE49-F238E27FC236}">
                <a16:creationId xmlns:a16="http://schemas.microsoft.com/office/drawing/2014/main" id="{9EC67315-9B21-4A04-A8E9-28CF0C552075}"/>
              </a:ext>
            </a:extLst>
          </p:cNvPr>
          <p:cNvSpPr>
            <a:spLocks noGrp="1"/>
          </p:cNvSpPr>
          <p:nvPr>
            <p:ph idx="1"/>
          </p:nvPr>
        </p:nvSpPr>
        <p:spPr>
          <a:xfrm>
            <a:off x="425709" y="875255"/>
            <a:ext cx="10515599" cy="1827761"/>
          </a:xfrm>
        </p:spPr>
        <p:txBody>
          <a:bodyPr>
            <a:normAutofit lnSpcReduction="10000"/>
          </a:bodyPr>
          <a:lstStyle/>
          <a:p>
            <a:r>
              <a:rPr lang="zh-CN" altLang="en-US" dirty="0">
                <a:solidFill>
                  <a:srgbClr val="C00000"/>
                </a:solidFill>
              </a:rPr>
              <a:t>自然循环</a:t>
            </a:r>
            <a:r>
              <a:rPr lang="zh-CN" altLang="en-US" dirty="0"/>
              <a:t>是在程序流图中，具有下列性质的结点序列</a:t>
            </a:r>
            <a:r>
              <a:rPr lang="en-US" altLang="zh-CN" dirty="0"/>
              <a:t>L</a:t>
            </a:r>
            <a:r>
              <a:rPr lang="zh-CN" altLang="en-US" dirty="0"/>
              <a:t>：</a:t>
            </a:r>
            <a:endParaRPr lang="en-US" altLang="zh-CN" dirty="0"/>
          </a:p>
          <a:p>
            <a:pPr lvl="1" indent="-342900"/>
            <a:r>
              <a:rPr lang="zh-CN" altLang="en-US" dirty="0">
                <a:solidFill>
                  <a:schemeClr val="tx1"/>
                </a:solidFill>
              </a:rPr>
              <a:t>是强连通子图</a:t>
            </a:r>
            <a:r>
              <a:rPr lang="en-US" altLang="zh-CN" dirty="0">
                <a:solidFill>
                  <a:schemeClr val="tx1"/>
                </a:solidFill>
              </a:rPr>
              <a:t>(</a:t>
            </a:r>
            <a:r>
              <a:rPr lang="zh-CN" altLang="en-US" dirty="0">
                <a:solidFill>
                  <a:schemeClr val="tx1"/>
                </a:solidFill>
              </a:rPr>
              <a:t>任意两节点间必有通路</a:t>
            </a:r>
            <a:r>
              <a:rPr lang="en-US" altLang="zh-CN" dirty="0">
                <a:solidFill>
                  <a:schemeClr val="tx1"/>
                </a:solidFill>
              </a:rPr>
              <a:t>,</a:t>
            </a:r>
            <a:r>
              <a:rPr lang="zh-CN" altLang="en-US" dirty="0">
                <a:solidFill>
                  <a:schemeClr val="tx1"/>
                </a:solidFill>
              </a:rPr>
              <a:t>且通路上的节点都属于</a:t>
            </a:r>
            <a:r>
              <a:rPr lang="en-US" altLang="zh-CN" dirty="0">
                <a:solidFill>
                  <a:schemeClr val="tx1"/>
                </a:solidFill>
              </a:rPr>
              <a:t>L)</a:t>
            </a:r>
            <a:r>
              <a:rPr lang="zh-CN" altLang="en-US" dirty="0">
                <a:solidFill>
                  <a:schemeClr val="tx1"/>
                </a:solidFill>
              </a:rPr>
              <a:t>；</a:t>
            </a:r>
            <a:endParaRPr lang="en-US" altLang="zh-CN" dirty="0">
              <a:solidFill>
                <a:schemeClr val="tx1"/>
              </a:solidFill>
            </a:endParaRPr>
          </a:p>
          <a:p>
            <a:pPr lvl="1" indent="-342900"/>
            <a:r>
              <a:rPr lang="zh-CN" altLang="en-US" dirty="0">
                <a:solidFill>
                  <a:schemeClr val="tx1"/>
                </a:solidFill>
              </a:rPr>
              <a:t>有且仅有一个入口结点。</a:t>
            </a:r>
          </a:p>
          <a:p>
            <a:endParaRPr lang="zh-CN" altLang="en-US" dirty="0"/>
          </a:p>
        </p:txBody>
      </p:sp>
      <p:sp>
        <p:nvSpPr>
          <p:cNvPr id="7" name="Text Box 6">
            <a:extLst>
              <a:ext uri="{FF2B5EF4-FFF2-40B4-BE49-F238E27FC236}">
                <a16:creationId xmlns:a16="http://schemas.microsoft.com/office/drawing/2014/main" id="{42C9A71A-6D02-4DA9-9FCD-E74B2AAB389D}"/>
              </a:ext>
            </a:extLst>
          </p:cNvPr>
          <p:cNvSpPr txBox="1">
            <a:spLocks noChangeArrowheads="1"/>
          </p:cNvSpPr>
          <p:nvPr/>
        </p:nvSpPr>
        <p:spPr bwMode="auto">
          <a:xfrm>
            <a:off x="487822" y="2703016"/>
            <a:ext cx="7100685" cy="378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61950" indent="-361950">
              <a:defRPr kumimoji="1" sz="2400">
                <a:solidFill>
                  <a:schemeClr val="tx1"/>
                </a:solidFill>
                <a:latin typeface="Times New Roman" pitchFamily="18" charset="0"/>
                <a:ea typeface="宋体" pitchFamily="2" charset="-122"/>
              </a:defRPr>
            </a:lvl1pPr>
            <a:lvl2pPr marL="763588">
              <a:defRPr kumimoji="1" sz="2400">
                <a:solidFill>
                  <a:schemeClr val="tx1"/>
                </a:solidFill>
                <a:latin typeface="Times New Roman" pitchFamily="18" charset="0"/>
                <a:ea typeface="宋体" pitchFamily="2" charset="-122"/>
              </a:defRPr>
            </a:lvl2pPr>
            <a:lvl3pPr marL="954088">
              <a:defRPr kumimoji="1" sz="2400">
                <a:solidFill>
                  <a:schemeClr val="tx1"/>
                </a:solidFill>
                <a:latin typeface="Times New Roman" pitchFamily="18" charset="0"/>
                <a:ea typeface="宋体" pitchFamily="2" charset="-122"/>
              </a:defRPr>
            </a:lvl3pPr>
            <a:lvl4pPr>
              <a:defRPr kumimoji="1" sz="2400">
                <a:solidFill>
                  <a:schemeClr val="tx1"/>
                </a:solidFill>
                <a:latin typeface="Times New Roman" pitchFamily="18" charset="0"/>
                <a:ea typeface="宋体" pitchFamily="2" charset="-122"/>
              </a:defRPr>
            </a:lvl4pPr>
            <a:lvl5pPr>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eaLnBrk="0" fontAlgn="base" hangingPunct="0">
              <a:spcBef>
                <a:spcPct val="0"/>
              </a:spcBef>
              <a:spcAft>
                <a:spcPct val="0"/>
              </a:spcAft>
            </a:pPr>
            <a:r>
              <a:rPr lang="en-US" altLang="zh-CN" dirty="0">
                <a:solidFill>
                  <a:prstClr val="black"/>
                </a:solidFill>
                <a:latin typeface="微软雅黑" panose="020B0503020204020204" pitchFamily="34" charset="-122"/>
                <a:ea typeface="微软雅黑" panose="020B0503020204020204" pitchFamily="34" charset="-122"/>
              </a:rPr>
              <a:t>[</a:t>
            </a:r>
            <a:r>
              <a:rPr lang="zh-CN" altLang="en-US" dirty="0">
                <a:solidFill>
                  <a:prstClr val="black"/>
                </a:solidFill>
                <a:latin typeface="微软雅黑" panose="020B0503020204020204" pitchFamily="34" charset="-122"/>
                <a:ea typeface="微软雅黑" panose="020B0503020204020204" pitchFamily="34" charset="-122"/>
              </a:rPr>
              <a:t>例</a:t>
            </a:r>
            <a:r>
              <a:rPr lang="en-US" altLang="zh-CN" dirty="0">
                <a:solidFill>
                  <a:prstClr val="black"/>
                </a:solidFill>
                <a:latin typeface="微软雅黑" panose="020B0503020204020204" pitchFamily="34" charset="-122"/>
                <a:ea typeface="微软雅黑" panose="020B0503020204020204" pitchFamily="34" charset="-122"/>
              </a:rPr>
              <a:t>]</a:t>
            </a:r>
            <a:r>
              <a:rPr lang="zh-CN" altLang="en-US" dirty="0">
                <a:solidFill>
                  <a:prstClr val="black"/>
                </a:solidFill>
                <a:latin typeface="微软雅黑" panose="020B0503020204020204" pitchFamily="34" charset="-122"/>
                <a:ea typeface="微软雅黑" panose="020B0503020204020204" pitchFamily="34" charset="-122"/>
              </a:rPr>
              <a:t>  在程序流图（右）中，结点序列如下。</a:t>
            </a:r>
          </a:p>
          <a:p>
            <a:pPr eaLnBrk="0" fontAlgn="base" hangingPunct="0">
              <a:spcBef>
                <a:spcPct val="0"/>
              </a:spcBef>
              <a:spcAft>
                <a:spcPct val="0"/>
              </a:spcAft>
            </a:pPr>
            <a:r>
              <a:rPr lang="zh-CN" altLang="en-US" dirty="0">
                <a:solidFill>
                  <a:prstClr val="black"/>
                </a:solidFill>
                <a:latin typeface="微软雅黑" panose="020B0503020204020204" pitchFamily="34" charset="-122"/>
                <a:ea typeface="微软雅黑" panose="020B0503020204020204" pitchFamily="34" charset="-122"/>
              </a:rPr>
              <a:t>  （</a:t>
            </a:r>
            <a:r>
              <a:rPr lang="en-US" altLang="zh-CN" dirty="0">
                <a:solidFill>
                  <a:prstClr val="black"/>
                </a:solidFill>
                <a:latin typeface="微软雅黑" panose="020B0503020204020204" pitchFamily="34" charset="-122"/>
                <a:ea typeface="微软雅黑" panose="020B0503020204020204" pitchFamily="34" charset="-122"/>
              </a:rPr>
              <a:t>Ⅰ</a:t>
            </a:r>
            <a:r>
              <a:rPr lang="zh-CN" altLang="en-US" dirty="0">
                <a:solidFill>
                  <a:prstClr val="black"/>
                </a:solidFill>
                <a:latin typeface="微软雅黑" panose="020B0503020204020204" pitchFamily="34" charset="-122"/>
                <a:ea typeface="微软雅黑" panose="020B0503020204020204" pitchFamily="34" charset="-122"/>
              </a:rPr>
              <a:t>）循环：</a:t>
            </a:r>
          </a:p>
          <a:p>
            <a:pPr eaLnBrk="0" fontAlgn="base" hangingPunct="0">
              <a:spcBef>
                <a:spcPct val="0"/>
              </a:spcBef>
              <a:spcAft>
                <a:spcPct val="0"/>
              </a:spcAft>
            </a:pPr>
            <a:r>
              <a:rPr lang="zh-CN" altLang="en-US" dirty="0">
                <a:solidFill>
                  <a:prstClr val="black"/>
                </a:solidFill>
                <a:latin typeface="微软雅黑" panose="020B0503020204020204" pitchFamily="34" charset="-122"/>
                <a:ea typeface="微软雅黑" panose="020B0503020204020204" pitchFamily="34" charset="-122"/>
              </a:rPr>
              <a:t>    </a:t>
            </a:r>
            <a:r>
              <a:rPr lang="en-US" altLang="zh-CN" dirty="0">
                <a:solidFill>
                  <a:prstClr val="black"/>
                </a:solidFill>
                <a:latin typeface="微软雅黑" panose="020B0503020204020204" pitchFamily="34" charset="-122"/>
                <a:ea typeface="微软雅黑" panose="020B0503020204020204" pitchFamily="34" charset="-122"/>
              </a:rPr>
              <a:t>{6}</a:t>
            </a:r>
          </a:p>
          <a:p>
            <a:pPr eaLnBrk="0" fontAlgn="base" hangingPunct="0">
              <a:spcBef>
                <a:spcPct val="0"/>
              </a:spcBef>
              <a:spcAft>
                <a:spcPct val="0"/>
              </a:spcAft>
            </a:pPr>
            <a:r>
              <a:rPr lang="en-US" altLang="zh-CN" dirty="0">
                <a:solidFill>
                  <a:prstClr val="black"/>
                </a:solidFill>
                <a:latin typeface="微软雅黑" panose="020B0503020204020204" pitchFamily="34" charset="-122"/>
                <a:ea typeface="微软雅黑" panose="020B0503020204020204" pitchFamily="34" charset="-122"/>
              </a:rPr>
              <a:t>    {4</a:t>
            </a:r>
            <a:r>
              <a:rPr lang="zh-CN" altLang="en-US" dirty="0">
                <a:solidFill>
                  <a:prstClr val="black"/>
                </a:solidFill>
                <a:latin typeface="微软雅黑" panose="020B0503020204020204" pitchFamily="34" charset="-122"/>
                <a:ea typeface="微软雅黑" panose="020B0503020204020204" pitchFamily="34" charset="-122"/>
              </a:rPr>
              <a:t>，</a:t>
            </a:r>
            <a:r>
              <a:rPr lang="en-US" altLang="zh-CN" dirty="0">
                <a:solidFill>
                  <a:prstClr val="black"/>
                </a:solidFill>
                <a:latin typeface="微软雅黑" panose="020B0503020204020204" pitchFamily="34" charset="-122"/>
                <a:ea typeface="微软雅黑" panose="020B0503020204020204" pitchFamily="34" charset="-122"/>
              </a:rPr>
              <a:t>5</a:t>
            </a:r>
            <a:r>
              <a:rPr lang="zh-CN" altLang="en-US" dirty="0">
                <a:solidFill>
                  <a:prstClr val="black"/>
                </a:solidFill>
                <a:latin typeface="微软雅黑" panose="020B0503020204020204" pitchFamily="34" charset="-122"/>
                <a:ea typeface="微软雅黑" panose="020B0503020204020204" pitchFamily="34" charset="-122"/>
              </a:rPr>
              <a:t>，</a:t>
            </a:r>
            <a:r>
              <a:rPr lang="en-US" altLang="zh-CN" dirty="0">
                <a:solidFill>
                  <a:prstClr val="black"/>
                </a:solidFill>
                <a:latin typeface="微软雅黑" panose="020B0503020204020204" pitchFamily="34" charset="-122"/>
                <a:ea typeface="微软雅黑" panose="020B0503020204020204" pitchFamily="34" charset="-122"/>
              </a:rPr>
              <a:t>6</a:t>
            </a:r>
            <a:r>
              <a:rPr lang="zh-CN" altLang="en-US" dirty="0">
                <a:solidFill>
                  <a:prstClr val="black"/>
                </a:solidFill>
                <a:latin typeface="微软雅黑" panose="020B0503020204020204" pitchFamily="34" charset="-122"/>
                <a:ea typeface="微软雅黑" panose="020B0503020204020204" pitchFamily="34" charset="-122"/>
              </a:rPr>
              <a:t>，</a:t>
            </a:r>
            <a:r>
              <a:rPr lang="en-US" altLang="zh-CN" dirty="0">
                <a:solidFill>
                  <a:prstClr val="black"/>
                </a:solidFill>
                <a:latin typeface="微软雅黑" panose="020B0503020204020204" pitchFamily="34" charset="-122"/>
                <a:ea typeface="微软雅黑" panose="020B0503020204020204" pitchFamily="34" charset="-122"/>
              </a:rPr>
              <a:t>7}</a:t>
            </a:r>
          </a:p>
          <a:p>
            <a:pPr eaLnBrk="0" fontAlgn="base" hangingPunct="0">
              <a:spcBef>
                <a:spcPct val="0"/>
              </a:spcBef>
              <a:spcAft>
                <a:spcPct val="0"/>
              </a:spcAft>
            </a:pPr>
            <a:r>
              <a:rPr lang="en-US" altLang="zh-CN" dirty="0">
                <a:solidFill>
                  <a:prstClr val="black"/>
                </a:solidFill>
                <a:latin typeface="微软雅黑" panose="020B0503020204020204" pitchFamily="34" charset="-122"/>
                <a:ea typeface="微软雅黑" panose="020B0503020204020204" pitchFamily="34" charset="-122"/>
              </a:rPr>
              <a:t>    {2</a:t>
            </a:r>
            <a:r>
              <a:rPr lang="zh-CN" altLang="en-US" dirty="0">
                <a:solidFill>
                  <a:prstClr val="black"/>
                </a:solidFill>
                <a:latin typeface="微软雅黑" panose="020B0503020204020204" pitchFamily="34" charset="-122"/>
                <a:ea typeface="微软雅黑" panose="020B0503020204020204" pitchFamily="34" charset="-122"/>
              </a:rPr>
              <a:t>、</a:t>
            </a:r>
            <a:r>
              <a:rPr lang="en-US" altLang="zh-CN" dirty="0">
                <a:solidFill>
                  <a:prstClr val="black"/>
                </a:solidFill>
                <a:latin typeface="微软雅黑" panose="020B0503020204020204" pitchFamily="34" charset="-122"/>
                <a:ea typeface="微软雅黑" panose="020B0503020204020204" pitchFamily="34" charset="-122"/>
              </a:rPr>
              <a:t>3</a:t>
            </a:r>
            <a:r>
              <a:rPr lang="zh-CN" altLang="en-US" dirty="0">
                <a:solidFill>
                  <a:prstClr val="black"/>
                </a:solidFill>
                <a:latin typeface="微软雅黑" panose="020B0503020204020204" pitchFamily="34" charset="-122"/>
                <a:ea typeface="微软雅黑" panose="020B0503020204020204" pitchFamily="34" charset="-122"/>
              </a:rPr>
              <a:t>、</a:t>
            </a:r>
            <a:r>
              <a:rPr lang="en-US" altLang="zh-CN" dirty="0">
                <a:solidFill>
                  <a:prstClr val="black"/>
                </a:solidFill>
                <a:latin typeface="微软雅黑" panose="020B0503020204020204" pitchFamily="34" charset="-122"/>
                <a:ea typeface="微软雅黑" panose="020B0503020204020204" pitchFamily="34" charset="-122"/>
              </a:rPr>
              <a:t>4</a:t>
            </a:r>
            <a:r>
              <a:rPr lang="zh-CN" altLang="en-US" dirty="0">
                <a:solidFill>
                  <a:prstClr val="black"/>
                </a:solidFill>
                <a:latin typeface="微软雅黑" panose="020B0503020204020204" pitchFamily="34" charset="-122"/>
                <a:ea typeface="微软雅黑" panose="020B0503020204020204" pitchFamily="34" charset="-122"/>
              </a:rPr>
              <a:t>、</a:t>
            </a:r>
            <a:r>
              <a:rPr lang="en-US" altLang="zh-CN" dirty="0">
                <a:solidFill>
                  <a:prstClr val="black"/>
                </a:solidFill>
                <a:latin typeface="微软雅黑" panose="020B0503020204020204" pitchFamily="34" charset="-122"/>
                <a:ea typeface="微软雅黑" panose="020B0503020204020204" pitchFamily="34" charset="-122"/>
              </a:rPr>
              <a:t>5</a:t>
            </a:r>
            <a:r>
              <a:rPr lang="zh-CN" altLang="en-US" dirty="0">
                <a:solidFill>
                  <a:prstClr val="black"/>
                </a:solidFill>
                <a:latin typeface="微软雅黑" panose="020B0503020204020204" pitchFamily="34" charset="-122"/>
                <a:ea typeface="微软雅黑" panose="020B0503020204020204" pitchFamily="34" charset="-122"/>
              </a:rPr>
              <a:t>、</a:t>
            </a:r>
            <a:r>
              <a:rPr lang="en-US" altLang="zh-CN" dirty="0">
                <a:solidFill>
                  <a:prstClr val="black"/>
                </a:solidFill>
                <a:latin typeface="微软雅黑" panose="020B0503020204020204" pitchFamily="34" charset="-122"/>
                <a:ea typeface="微软雅黑" panose="020B0503020204020204" pitchFamily="34" charset="-122"/>
              </a:rPr>
              <a:t>6</a:t>
            </a:r>
            <a:r>
              <a:rPr lang="zh-CN" altLang="en-US" dirty="0">
                <a:solidFill>
                  <a:prstClr val="black"/>
                </a:solidFill>
                <a:latin typeface="微软雅黑" panose="020B0503020204020204" pitchFamily="34" charset="-122"/>
                <a:ea typeface="微软雅黑" panose="020B0503020204020204" pitchFamily="34" charset="-122"/>
              </a:rPr>
              <a:t>、</a:t>
            </a:r>
            <a:r>
              <a:rPr lang="en-US" altLang="zh-CN" dirty="0">
                <a:solidFill>
                  <a:prstClr val="black"/>
                </a:solidFill>
                <a:latin typeface="微软雅黑" panose="020B0503020204020204" pitchFamily="34" charset="-122"/>
                <a:ea typeface="微软雅黑" panose="020B0503020204020204" pitchFamily="34" charset="-122"/>
              </a:rPr>
              <a:t>7}</a:t>
            </a:r>
          </a:p>
          <a:p>
            <a:pPr eaLnBrk="0" fontAlgn="base" hangingPunct="0">
              <a:spcBef>
                <a:spcPct val="0"/>
              </a:spcBef>
              <a:spcAft>
                <a:spcPct val="0"/>
              </a:spcAft>
            </a:pPr>
            <a:r>
              <a:rPr lang="en-US" altLang="zh-CN" dirty="0">
                <a:solidFill>
                  <a:prstClr val="black"/>
                </a:solidFill>
                <a:latin typeface="微软雅黑" panose="020B0503020204020204" pitchFamily="34" charset="-122"/>
                <a:ea typeface="微软雅黑" panose="020B0503020204020204" pitchFamily="34" charset="-122"/>
              </a:rPr>
              <a:t>  </a:t>
            </a:r>
            <a:r>
              <a:rPr lang="zh-CN" altLang="en-US" dirty="0">
                <a:solidFill>
                  <a:prstClr val="black"/>
                </a:solidFill>
                <a:latin typeface="微软雅黑" panose="020B0503020204020204" pitchFamily="34" charset="-122"/>
                <a:ea typeface="微软雅黑" panose="020B0503020204020204" pitchFamily="34" charset="-122"/>
              </a:rPr>
              <a:t>（</a:t>
            </a:r>
            <a:r>
              <a:rPr lang="en-US" altLang="zh-CN" dirty="0">
                <a:solidFill>
                  <a:prstClr val="black"/>
                </a:solidFill>
                <a:latin typeface="微软雅黑" panose="020B0503020204020204" pitchFamily="34" charset="-122"/>
                <a:ea typeface="微软雅黑" panose="020B0503020204020204" pitchFamily="34" charset="-122"/>
              </a:rPr>
              <a:t>Ⅱ</a:t>
            </a:r>
            <a:r>
              <a:rPr lang="zh-CN" altLang="en-US" dirty="0">
                <a:solidFill>
                  <a:prstClr val="black"/>
                </a:solidFill>
                <a:latin typeface="微软雅黑" panose="020B0503020204020204" pitchFamily="34" charset="-122"/>
                <a:ea typeface="微软雅黑" panose="020B0503020204020204" pitchFamily="34" charset="-122"/>
              </a:rPr>
              <a:t>）非循环： </a:t>
            </a:r>
          </a:p>
          <a:p>
            <a:pPr eaLnBrk="0" fontAlgn="base" hangingPunct="0">
              <a:spcBef>
                <a:spcPct val="0"/>
              </a:spcBef>
              <a:spcAft>
                <a:spcPct val="0"/>
              </a:spcAft>
            </a:pPr>
            <a:r>
              <a:rPr lang="zh-CN" altLang="en-US" dirty="0">
                <a:solidFill>
                  <a:prstClr val="black"/>
                </a:solidFill>
                <a:latin typeface="微软雅黑" panose="020B0503020204020204" pitchFamily="34" charset="-122"/>
                <a:ea typeface="微软雅黑" panose="020B0503020204020204" pitchFamily="34" charset="-122"/>
              </a:rPr>
              <a:t>    </a:t>
            </a:r>
            <a:r>
              <a:rPr lang="en-US" altLang="zh-CN" dirty="0">
                <a:solidFill>
                  <a:prstClr val="black"/>
                </a:solidFill>
                <a:latin typeface="微软雅黑" panose="020B0503020204020204" pitchFamily="34" charset="-122"/>
                <a:ea typeface="微软雅黑" panose="020B0503020204020204" pitchFamily="34" charset="-122"/>
              </a:rPr>
              <a:t>{2</a:t>
            </a:r>
            <a:r>
              <a:rPr lang="zh-CN" altLang="en-US" dirty="0">
                <a:solidFill>
                  <a:prstClr val="black"/>
                </a:solidFill>
                <a:latin typeface="微软雅黑" panose="020B0503020204020204" pitchFamily="34" charset="-122"/>
                <a:ea typeface="微软雅黑" panose="020B0503020204020204" pitchFamily="34" charset="-122"/>
              </a:rPr>
              <a:t>，</a:t>
            </a:r>
            <a:r>
              <a:rPr lang="en-US" altLang="zh-CN" dirty="0">
                <a:solidFill>
                  <a:prstClr val="black"/>
                </a:solidFill>
                <a:latin typeface="微软雅黑" panose="020B0503020204020204" pitchFamily="34" charset="-122"/>
                <a:ea typeface="微软雅黑" panose="020B0503020204020204" pitchFamily="34" charset="-122"/>
              </a:rPr>
              <a:t>4}    </a:t>
            </a:r>
            <a:r>
              <a:rPr lang="zh-CN" altLang="en-US" dirty="0">
                <a:solidFill>
                  <a:prstClr val="black"/>
                </a:solidFill>
                <a:latin typeface="微软雅黑" panose="020B0503020204020204" pitchFamily="34" charset="-122"/>
                <a:ea typeface="微软雅黑" panose="020B0503020204020204" pitchFamily="34" charset="-122"/>
              </a:rPr>
              <a:t>（入口不唯一）</a:t>
            </a:r>
          </a:p>
          <a:p>
            <a:pPr eaLnBrk="0" fontAlgn="base" hangingPunct="0">
              <a:spcBef>
                <a:spcPct val="0"/>
              </a:spcBef>
              <a:spcAft>
                <a:spcPct val="0"/>
              </a:spcAft>
            </a:pPr>
            <a:r>
              <a:rPr lang="zh-CN" altLang="en-US" dirty="0">
                <a:solidFill>
                  <a:prstClr val="black"/>
                </a:solidFill>
                <a:latin typeface="微软雅黑" panose="020B0503020204020204" pitchFamily="34" charset="-122"/>
                <a:ea typeface="微软雅黑" panose="020B0503020204020204" pitchFamily="34" charset="-122"/>
              </a:rPr>
              <a:t>    </a:t>
            </a:r>
            <a:r>
              <a:rPr lang="en-US" altLang="zh-CN" dirty="0">
                <a:solidFill>
                  <a:prstClr val="black"/>
                </a:solidFill>
                <a:latin typeface="微软雅黑" panose="020B0503020204020204" pitchFamily="34" charset="-122"/>
                <a:ea typeface="微软雅黑" panose="020B0503020204020204" pitchFamily="34" charset="-122"/>
              </a:rPr>
              <a:t>{2</a:t>
            </a:r>
            <a:r>
              <a:rPr lang="zh-CN" altLang="en-US" dirty="0">
                <a:solidFill>
                  <a:prstClr val="black"/>
                </a:solidFill>
                <a:latin typeface="微软雅黑" panose="020B0503020204020204" pitchFamily="34" charset="-122"/>
                <a:ea typeface="微软雅黑" panose="020B0503020204020204" pitchFamily="34" charset="-122"/>
              </a:rPr>
              <a:t>，</a:t>
            </a:r>
            <a:r>
              <a:rPr lang="en-US" altLang="zh-CN" dirty="0">
                <a:solidFill>
                  <a:prstClr val="black"/>
                </a:solidFill>
                <a:latin typeface="微软雅黑" panose="020B0503020204020204" pitchFamily="34" charset="-122"/>
                <a:ea typeface="微软雅黑" panose="020B0503020204020204" pitchFamily="34" charset="-122"/>
              </a:rPr>
              <a:t>3</a:t>
            </a:r>
            <a:r>
              <a:rPr lang="zh-CN" altLang="en-US" dirty="0">
                <a:solidFill>
                  <a:prstClr val="black"/>
                </a:solidFill>
                <a:latin typeface="微软雅黑" panose="020B0503020204020204" pitchFamily="34" charset="-122"/>
                <a:ea typeface="微软雅黑" panose="020B0503020204020204" pitchFamily="34" charset="-122"/>
              </a:rPr>
              <a:t>，</a:t>
            </a:r>
            <a:r>
              <a:rPr lang="en-US" altLang="zh-CN" dirty="0">
                <a:solidFill>
                  <a:prstClr val="black"/>
                </a:solidFill>
                <a:latin typeface="微软雅黑" panose="020B0503020204020204" pitchFamily="34" charset="-122"/>
                <a:ea typeface="微软雅黑" panose="020B0503020204020204" pitchFamily="34" charset="-122"/>
              </a:rPr>
              <a:t>4} </a:t>
            </a:r>
            <a:r>
              <a:rPr lang="zh-CN" altLang="en-US" dirty="0">
                <a:solidFill>
                  <a:prstClr val="black"/>
                </a:solidFill>
                <a:latin typeface="微软雅黑" panose="020B0503020204020204" pitchFamily="34" charset="-122"/>
                <a:ea typeface="微软雅黑" panose="020B0503020204020204" pitchFamily="34" charset="-122"/>
              </a:rPr>
              <a:t>（入口不唯一）</a:t>
            </a:r>
          </a:p>
          <a:p>
            <a:pPr eaLnBrk="0" fontAlgn="base" hangingPunct="0">
              <a:spcBef>
                <a:spcPct val="0"/>
              </a:spcBef>
              <a:spcAft>
                <a:spcPct val="0"/>
              </a:spcAft>
            </a:pPr>
            <a:r>
              <a:rPr lang="zh-CN" altLang="en-US" dirty="0">
                <a:solidFill>
                  <a:prstClr val="black"/>
                </a:solidFill>
                <a:latin typeface="微软雅黑" panose="020B0503020204020204" pitchFamily="34" charset="-122"/>
                <a:ea typeface="微软雅黑" panose="020B0503020204020204" pitchFamily="34" charset="-122"/>
              </a:rPr>
              <a:t>    </a:t>
            </a:r>
            <a:r>
              <a:rPr lang="en-US" altLang="zh-CN" dirty="0">
                <a:solidFill>
                  <a:prstClr val="black"/>
                </a:solidFill>
                <a:latin typeface="微软雅黑" panose="020B0503020204020204" pitchFamily="34" charset="-122"/>
                <a:ea typeface="微软雅黑" panose="020B0503020204020204" pitchFamily="34" charset="-122"/>
              </a:rPr>
              <a:t>{4</a:t>
            </a:r>
            <a:r>
              <a:rPr lang="zh-CN" altLang="en-US" dirty="0">
                <a:solidFill>
                  <a:prstClr val="black"/>
                </a:solidFill>
                <a:latin typeface="微软雅黑" panose="020B0503020204020204" pitchFamily="34" charset="-122"/>
                <a:ea typeface="微软雅黑" panose="020B0503020204020204" pitchFamily="34" charset="-122"/>
              </a:rPr>
              <a:t>，</a:t>
            </a:r>
            <a:r>
              <a:rPr lang="en-US" altLang="zh-CN" dirty="0">
                <a:solidFill>
                  <a:prstClr val="black"/>
                </a:solidFill>
                <a:latin typeface="微软雅黑" panose="020B0503020204020204" pitchFamily="34" charset="-122"/>
                <a:ea typeface="微软雅黑" panose="020B0503020204020204" pitchFamily="34" charset="-122"/>
              </a:rPr>
              <a:t>6</a:t>
            </a:r>
            <a:r>
              <a:rPr lang="zh-CN" altLang="en-US" dirty="0">
                <a:solidFill>
                  <a:prstClr val="black"/>
                </a:solidFill>
                <a:latin typeface="微软雅黑" panose="020B0503020204020204" pitchFamily="34" charset="-122"/>
                <a:ea typeface="微软雅黑" panose="020B0503020204020204" pitchFamily="34" charset="-122"/>
              </a:rPr>
              <a:t>，</a:t>
            </a:r>
            <a:r>
              <a:rPr lang="en-US" altLang="zh-CN" dirty="0">
                <a:solidFill>
                  <a:prstClr val="black"/>
                </a:solidFill>
                <a:latin typeface="微软雅黑" panose="020B0503020204020204" pitchFamily="34" charset="-122"/>
                <a:ea typeface="微软雅黑" panose="020B0503020204020204" pitchFamily="34" charset="-122"/>
              </a:rPr>
              <a:t>7} </a:t>
            </a:r>
            <a:r>
              <a:rPr lang="zh-CN" altLang="en-US" dirty="0">
                <a:solidFill>
                  <a:prstClr val="black"/>
                </a:solidFill>
                <a:latin typeface="微软雅黑" panose="020B0503020204020204" pitchFamily="34" charset="-122"/>
                <a:ea typeface="微软雅黑" panose="020B0503020204020204" pitchFamily="34" charset="-122"/>
              </a:rPr>
              <a:t>（入口不唯一）</a:t>
            </a:r>
          </a:p>
          <a:p>
            <a:pPr eaLnBrk="0" fontAlgn="base" hangingPunct="0">
              <a:spcBef>
                <a:spcPct val="0"/>
              </a:spcBef>
              <a:spcAft>
                <a:spcPct val="0"/>
              </a:spcAft>
            </a:pPr>
            <a:r>
              <a:rPr lang="zh-CN" altLang="en-US" dirty="0">
                <a:solidFill>
                  <a:prstClr val="black"/>
                </a:solidFill>
                <a:latin typeface="微软雅黑" panose="020B0503020204020204" pitchFamily="34" charset="-122"/>
                <a:ea typeface="微软雅黑" panose="020B0503020204020204" pitchFamily="34" charset="-122"/>
              </a:rPr>
              <a:t>    </a:t>
            </a:r>
            <a:r>
              <a:rPr lang="en-US" altLang="zh-CN" dirty="0">
                <a:solidFill>
                  <a:prstClr val="black"/>
                </a:solidFill>
                <a:latin typeface="微软雅黑" panose="020B0503020204020204" pitchFamily="34" charset="-122"/>
                <a:ea typeface="微软雅黑" panose="020B0503020204020204" pitchFamily="34" charset="-122"/>
              </a:rPr>
              <a:t>{2</a:t>
            </a:r>
            <a:r>
              <a:rPr lang="zh-CN" altLang="en-US" dirty="0">
                <a:solidFill>
                  <a:prstClr val="black"/>
                </a:solidFill>
                <a:latin typeface="微软雅黑" panose="020B0503020204020204" pitchFamily="34" charset="-122"/>
                <a:ea typeface="微软雅黑" panose="020B0503020204020204" pitchFamily="34" charset="-122"/>
              </a:rPr>
              <a:t>，</a:t>
            </a:r>
            <a:r>
              <a:rPr lang="en-US" altLang="zh-CN" dirty="0">
                <a:solidFill>
                  <a:prstClr val="black"/>
                </a:solidFill>
                <a:latin typeface="微软雅黑" panose="020B0503020204020204" pitchFamily="34" charset="-122"/>
                <a:ea typeface="微软雅黑" panose="020B0503020204020204" pitchFamily="34" charset="-122"/>
              </a:rPr>
              <a:t>4</a:t>
            </a:r>
            <a:r>
              <a:rPr lang="zh-CN" altLang="en-US" dirty="0">
                <a:solidFill>
                  <a:prstClr val="black"/>
                </a:solidFill>
                <a:latin typeface="微软雅黑" panose="020B0503020204020204" pitchFamily="34" charset="-122"/>
                <a:ea typeface="微软雅黑" panose="020B0503020204020204" pitchFamily="34" charset="-122"/>
              </a:rPr>
              <a:t>，</a:t>
            </a:r>
            <a:r>
              <a:rPr lang="en-US" altLang="zh-CN" dirty="0">
                <a:solidFill>
                  <a:prstClr val="black"/>
                </a:solidFill>
                <a:latin typeface="微软雅黑" panose="020B0503020204020204" pitchFamily="34" charset="-122"/>
                <a:ea typeface="微软雅黑" panose="020B0503020204020204" pitchFamily="34" charset="-122"/>
              </a:rPr>
              <a:t>5} </a:t>
            </a:r>
            <a:r>
              <a:rPr lang="zh-CN" altLang="en-US" dirty="0">
                <a:solidFill>
                  <a:prstClr val="black"/>
                </a:solidFill>
                <a:latin typeface="微软雅黑" panose="020B0503020204020204" pitchFamily="34" charset="-122"/>
                <a:ea typeface="微软雅黑" panose="020B0503020204020204" pitchFamily="34" charset="-122"/>
              </a:rPr>
              <a:t>（非强连通子图）</a:t>
            </a:r>
          </a:p>
        </p:txBody>
      </p:sp>
      <p:grpSp>
        <p:nvGrpSpPr>
          <p:cNvPr id="8" name="组合 7">
            <a:extLst>
              <a:ext uri="{FF2B5EF4-FFF2-40B4-BE49-F238E27FC236}">
                <a16:creationId xmlns:a16="http://schemas.microsoft.com/office/drawing/2014/main" id="{00C520AC-689F-466D-94A9-F9834BCD4A6B}"/>
              </a:ext>
            </a:extLst>
          </p:cNvPr>
          <p:cNvGrpSpPr/>
          <p:nvPr/>
        </p:nvGrpSpPr>
        <p:grpSpPr>
          <a:xfrm>
            <a:off x="7929079" y="2626378"/>
            <a:ext cx="2279223" cy="3327850"/>
            <a:chOff x="7855289" y="2626954"/>
            <a:chExt cx="2279223" cy="3327850"/>
          </a:xfrm>
        </p:grpSpPr>
        <p:sp>
          <p:nvSpPr>
            <p:cNvPr id="9" name="椭圆 8">
              <a:extLst>
                <a:ext uri="{FF2B5EF4-FFF2-40B4-BE49-F238E27FC236}">
                  <a16:creationId xmlns:a16="http://schemas.microsoft.com/office/drawing/2014/main" id="{93CB9A2C-A632-433E-B602-31ED9AEB3FFB}"/>
                </a:ext>
              </a:extLst>
            </p:cNvPr>
            <p:cNvSpPr/>
            <p:nvPr/>
          </p:nvSpPr>
          <p:spPr>
            <a:xfrm>
              <a:off x="8614457" y="4274014"/>
              <a:ext cx="360362" cy="360362"/>
            </a:xfrm>
            <a:prstGeom prst="ellipse">
              <a:avLst/>
            </a:prstGeom>
            <a:solidFill>
              <a:srgbClr val="0E7C7E"/>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sz="2000" b="1" dirty="0">
                  <a:ln w="0"/>
                  <a:solidFill>
                    <a:schemeClr val="bg1"/>
                  </a:solidFill>
                </a:rPr>
                <a:t>4</a:t>
              </a:r>
              <a:endParaRPr lang="zh-CN" altLang="en-US" sz="2000" b="1" dirty="0">
                <a:ln w="0"/>
                <a:solidFill>
                  <a:schemeClr val="bg1"/>
                </a:solidFill>
              </a:endParaRPr>
            </a:p>
          </p:txBody>
        </p:sp>
        <p:sp>
          <p:nvSpPr>
            <p:cNvPr id="10" name="椭圆 9">
              <a:extLst>
                <a:ext uri="{FF2B5EF4-FFF2-40B4-BE49-F238E27FC236}">
                  <a16:creationId xmlns:a16="http://schemas.microsoft.com/office/drawing/2014/main" id="{39D6F9D7-37D8-4E83-97B8-FD3581C35195}"/>
                </a:ext>
              </a:extLst>
            </p:cNvPr>
            <p:cNvSpPr/>
            <p:nvPr/>
          </p:nvSpPr>
          <p:spPr>
            <a:xfrm>
              <a:off x="8614457" y="2626954"/>
              <a:ext cx="360362" cy="360362"/>
            </a:xfrm>
            <a:prstGeom prst="ellipse">
              <a:avLst/>
            </a:prstGeom>
            <a:solidFill>
              <a:srgbClr val="0E7C7E"/>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sz="2000" b="1" dirty="0">
                  <a:ln w="0"/>
                  <a:solidFill>
                    <a:schemeClr val="bg1"/>
                  </a:solidFill>
                </a:rPr>
                <a:t>1</a:t>
              </a:r>
              <a:endParaRPr lang="zh-CN" altLang="en-US" sz="2000" b="1" dirty="0">
                <a:ln w="0"/>
                <a:solidFill>
                  <a:schemeClr val="bg1"/>
                </a:solidFill>
              </a:endParaRPr>
            </a:p>
          </p:txBody>
        </p:sp>
        <p:sp>
          <p:nvSpPr>
            <p:cNvPr id="11" name="椭圆 10">
              <a:extLst>
                <a:ext uri="{FF2B5EF4-FFF2-40B4-BE49-F238E27FC236}">
                  <a16:creationId xmlns:a16="http://schemas.microsoft.com/office/drawing/2014/main" id="{C07451CA-CAAD-45E3-8671-E25117482C0E}"/>
                </a:ext>
              </a:extLst>
            </p:cNvPr>
            <p:cNvSpPr/>
            <p:nvPr/>
          </p:nvSpPr>
          <p:spPr>
            <a:xfrm>
              <a:off x="8614457" y="3359533"/>
              <a:ext cx="360362" cy="360362"/>
            </a:xfrm>
            <a:prstGeom prst="ellipse">
              <a:avLst/>
            </a:prstGeom>
            <a:solidFill>
              <a:srgbClr val="0E7C7E"/>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sz="2000" b="1" dirty="0">
                  <a:ln w="0"/>
                  <a:solidFill>
                    <a:schemeClr val="bg1"/>
                  </a:solidFill>
                </a:rPr>
                <a:t>2</a:t>
              </a:r>
              <a:endParaRPr lang="zh-CN" altLang="en-US" sz="2000" b="1" dirty="0">
                <a:ln w="0"/>
                <a:solidFill>
                  <a:schemeClr val="bg1"/>
                </a:solidFill>
              </a:endParaRPr>
            </a:p>
          </p:txBody>
        </p:sp>
        <p:sp>
          <p:nvSpPr>
            <p:cNvPr id="12" name="椭圆 11">
              <a:extLst>
                <a:ext uri="{FF2B5EF4-FFF2-40B4-BE49-F238E27FC236}">
                  <a16:creationId xmlns:a16="http://schemas.microsoft.com/office/drawing/2014/main" id="{83E3EFFA-E9DB-40DE-BEDA-3E20380255CF}"/>
                </a:ext>
              </a:extLst>
            </p:cNvPr>
            <p:cNvSpPr/>
            <p:nvPr/>
          </p:nvSpPr>
          <p:spPr>
            <a:xfrm>
              <a:off x="9762016" y="3680779"/>
              <a:ext cx="360362" cy="360362"/>
            </a:xfrm>
            <a:prstGeom prst="ellipse">
              <a:avLst/>
            </a:prstGeom>
            <a:solidFill>
              <a:srgbClr val="0E7C7E"/>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sz="2000" b="1" dirty="0">
                  <a:ln w="0"/>
                  <a:solidFill>
                    <a:schemeClr val="bg1"/>
                  </a:solidFill>
                </a:rPr>
                <a:t>3</a:t>
              </a:r>
              <a:endParaRPr lang="zh-CN" altLang="en-US" sz="2000" b="1" dirty="0">
                <a:ln w="0"/>
                <a:solidFill>
                  <a:schemeClr val="bg1"/>
                </a:solidFill>
              </a:endParaRPr>
            </a:p>
          </p:txBody>
        </p:sp>
        <p:sp>
          <p:nvSpPr>
            <p:cNvPr id="13" name="椭圆 12">
              <a:extLst>
                <a:ext uri="{FF2B5EF4-FFF2-40B4-BE49-F238E27FC236}">
                  <a16:creationId xmlns:a16="http://schemas.microsoft.com/office/drawing/2014/main" id="{FB955456-09B4-4189-89C4-1E01244B4CFA}"/>
                </a:ext>
              </a:extLst>
            </p:cNvPr>
            <p:cNvSpPr/>
            <p:nvPr/>
          </p:nvSpPr>
          <p:spPr>
            <a:xfrm>
              <a:off x="9774150" y="4873678"/>
              <a:ext cx="360362" cy="360362"/>
            </a:xfrm>
            <a:prstGeom prst="ellipse">
              <a:avLst/>
            </a:prstGeom>
            <a:solidFill>
              <a:srgbClr val="0E7C7E"/>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sz="2000" b="1" dirty="0">
                  <a:ln w="0"/>
                  <a:solidFill>
                    <a:schemeClr val="bg1"/>
                  </a:solidFill>
                </a:rPr>
                <a:t>5</a:t>
              </a:r>
              <a:endParaRPr lang="zh-CN" altLang="en-US" sz="2000" b="1" dirty="0">
                <a:ln w="0"/>
                <a:solidFill>
                  <a:schemeClr val="bg1"/>
                </a:solidFill>
              </a:endParaRPr>
            </a:p>
          </p:txBody>
        </p:sp>
        <p:sp>
          <p:nvSpPr>
            <p:cNvPr id="14" name="椭圆 13">
              <a:extLst>
                <a:ext uri="{FF2B5EF4-FFF2-40B4-BE49-F238E27FC236}">
                  <a16:creationId xmlns:a16="http://schemas.microsoft.com/office/drawing/2014/main" id="{7B4DB428-31EF-42E6-8516-EA457CD998A5}"/>
                </a:ext>
              </a:extLst>
            </p:cNvPr>
            <p:cNvSpPr/>
            <p:nvPr/>
          </p:nvSpPr>
          <p:spPr>
            <a:xfrm>
              <a:off x="7855289" y="5012887"/>
              <a:ext cx="360362" cy="360362"/>
            </a:xfrm>
            <a:prstGeom prst="ellipse">
              <a:avLst/>
            </a:prstGeom>
            <a:solidFill>
              <a:srgbClr val="0E7C7E"/>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sz="2000" b="1" dirty="0">
                  <a:ln w="0"/>
                  <a:solidFill>
                    <a:schemeClr val="bg1"/>
                  </a:solidFill>
                </a:rPr>
                <a:t>6</a:t>
              </a:r>
              <a:endParaRPr lang="zh-CN" altLang="en-US" sz="2000" b="1" dirty="0">
                <a:ln w="0"/>
                <a:solidFill>
                  <a:schemeClr val="bg1"/>
                </a:solidFill>
              </a:endParaRPr>
            </a:p>
          </p:txBody>
        </p:sp>
        <p:sp>
          <p:nvSpPr>
            <p:cNvPr id="15" name="椭圆 14">
              <a:extLst>
                <a:ext uri="{FF2B5EF4-FFF2-40B4-BE49-F238E27FC236}">
                  <a16:creationId xmlns:a16="http://schemas.microsoft.com/office/drawing/2014/main" id="{A4A3F19B-DDE2-4081-905A-91F0101F639C}"/>
                </a:ext>
              </a:extLst>
            </p:cNvPr>
            <p:cNvSpPr/>
            <p:nvPr/>
          </p:nvSpPr>
          <p:spPr>
            <a:xfrm>
              <a:off x="8667231" y="5594442"/>
              <a:ext cx="360362" cy="360362"/>
            </a:xfrm>
            <a:prstGeom prst="ellipse">
              <a:avLst/>
            </a:prstGeom>
            <a:solidFill>
              <a:srgbClr val="0E7C7E"/>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sz="2000" b="1" dirty="0">
                  <a:ln w="0"/>
                  <a:solidFill>
                    <a:schemeClr val="bg1"/>
                  </a:solidFill>
                </a:rPr>
                <a:t>7</a:t>
              </a:r>
              <a:endParaRPr lang="zh-CN" altLang="en-US" sz="2000" b="1" dirty="0">
                <a:ln w="0"/>
                <a:solidFill>
                  <a:schemeClr val="bg1"/>
                </a:solidFill>
              </a:endParaRPr>
            </a:p>
          </p:txBody>
        </p:sp>
        <p:cxnSp>
          <p:nvCxnSpPr>
            <p:cNvPr id="16" name="直接箭头连接符 15">
              <a:extLst>
                <a:ext uri="{FF2B5EF4-FFF2-40B4-BE49-F238E27FC236}">
                  <a16:creationId xmlns:a16="http://schemas.microsoft.com/office/drawing/2014/main" id="{4C6A45E3-2D39-4AE3-874E-653BCA87C753}"/>
                </a:ext>
              </a:extLst>
            </p:cNvPr>
            <p:cNvCxnSpPr>
              <a:stCxn id="10" idx="4"/>
              <a:endCxn id="11" idx="0"/>
            </p:cNvCxnSpPr>
            <p:nvPr/>
          </p:nvCxnSpPr>
          <p:spPr>
            <a:xfrm>
              <a:off x="8794638" y="2987316"/>
              <a:ext cx="0" cy="37221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a:extLst>
                <a:ext uri="{FF2B5EF4-FFF2-40B4-BE49-F238E27FC236}">
                  <a16:creationId xmlns:a16="http://schemas.microsoft.com/office/drawing/2014/main" id="{669FF3E3-CA97-4336-9069-9FF9232A1E23}"/>
                </a:ext>
              </a:extLst>
            </p:cNvPr>
            <p:cNvCxnSpPr>
              <a:cxnSpLocks/>
              <a:stCxn id="11" idx="6"/>
              <a:endCxn id="12" idx="1"/>
            </p:cNvCxnSpPr>
            <p:nvPr/>
          </p:nvCxnSpPr>
          <p:spPr>
            <a:xfrm>
              <a:off x="8974819" y="3539714"/>
              <a:ext cx="839971" cy="19383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a:extLst>
                <a:ext uri="{FF2B5EF4-FFF2-40B4-BE49-F238E27FC236}">
                  <a16:creationId xmlns:a16="http://schemas.microsoft.com/office/drawing/2014/main" id="{F7CB9EB3-2005-46B4-A2FE-938D12326FC0}"/>
                </a:ext>
              </a:extLst>
            </p:cNvPr>
            <p:cNvCxnSpPr>
              <a:cxnSpLocks/>
              <a:stCxn id="12" idx="3"/>
              <a:endCxn id="9" idx="6"/>
            </p:cNvCxnSpPr>
            <p:nvPr/>
          </p:nvCxnSpPr>
          <p:spPr>
            <a:xfrm flipH="1">
              <a:off x="8974819" y="3988367"/>
              <a:ext cx="839971" cy="46582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a:extLst>
                <a:ext uri="{FF2B5EF4-FFF2-40B4-BE49-F238E27FC236}">
                  <a16:creationId xmlns:a16="http://schemas.microsoft.com/office/drawing/2014/main" id="{F09B7543-62C1-434D-8C0F-ED48EBE78D60}"/>
                </a:ext>
              </a:extLst>
            </p:cNvPr>
            <p:cNvCxnSpPr>
              <a:cxnSpLocks/>
              <a:stCxn id="11" idx="4"/>
              <a:endCxn id="9" idx="0"/>
            </p:cNvCxnSpPr>
            <p:nvPr/>
          </p:nvCxnSpPr>
          <p:spPr>
            <a:xfrm>
              <a:off x="8794638" y="3719895"/>
              <a:ext cx="0" cy="55411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81EC7B89-3BB7-4B28-9875-848DC105E6F2}"/>
                </a:ext>
              </a:extLst>
            </p:cNvPr>
            <p:cNvCxnSpPr>
              <a:cxnSpLocks/>
              <a:stCxn id="9" idx="5"/>
              <a:endCxn id="13" idx="1"/>
            </p:cNvCxnSpPr>
            <p:nvPr/>
          </p:nvCxnSpPr>
          <p:spPr>
            <a:xfrm>
              <a:off x="8922045" y="4581602"/>
              <a:ext cx="904879" cy="34485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a:extLst>
                <a:ext uri="{FF2B5EF4-FFF2-40B4-BE49-F238E27FC236}">
                  <a16:creationId xmlns:a16="http://schemas.microsoft.com/office/drawing/2014/main" id="{18D79EB6-56D8-4AE2-B794-8E0E956D9E6D}"/>
                </a:ext>
              </a:extLst>
            </p:cNvPr>
            <p:cNvCxnSpPr>
              <a:cxnSpLocks/>
              <a:stCxn id="9" idx="3"/>
              <a:endCxn id="14" idx="0"/>
            </p:cNvCxnSpPr>
            <p:nvPr/>
          </p:nvCxnSpPr>
          <p:spPr>
            <a:xfrm flipH="1">
              <a:off x="8035470" y="4581602"/>
              <a:ext cx="631761" cy="43128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a:extLst>
                <a:ext uri="{FF2B5EF4-FFF2-40B4-BE49-F238E27FC236}">
                  <a16:creationId xmlns:a16="http://schemas.microsoft.com/office/drawing/2014/main" id="{2752196A-6E93-4F97-87CB-0E3654536ECA}"/>
                </a:ext>
              </a:extLst>
            </p:cNvPr>
            <p:cNvCxnSpPr>
              <a:cxnSpLocks/>
              <a:stCxn id="14" idx="4"/>
              <a:endCxn id="15" idx="2"/>
            </p:cNvCxnSpPr>
            <p:nvPr/>
          </p:nvCxnSpPr>
          <p:spPr>
            <a:xfrm>
              <a:off x="8035470" y="5373249"/>
              <a:ext cx="631761" cy="40137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接箭头连接符 22">
              <a:extLst>
                <a:ext uri="{FF2B5EF4-FFF2-40B4-BE49-F238E27FC236}">
                  <a16:creationId xmlns:a16="http://schemas.microsoft.com/office/drawing/2014/main" id="{43708451-3D2E-4941-AA25-5A7751F28761}"/>
                </a:ext>
              </a:extLst>
            </p:cNvPr>
            <p:cNvCxnSpPr>
              <a:cxnSpLocks/>
              <a:stCxn id="13" idx="3"/>
              <a:endCxn id="15" idx="6"/>
            </p:cNvCxnSpPr>
            <p:nvPr/>
          </p:nvCxnSpPr>
          <p:spPr>
            <a:xfrm flipH="1">
              <a:off x="9027593" y="5181266"/>
              <a:ext cx="799331" cy="59335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连接符: 曲线 23">
              <a:extLst>
                <a:ext uri="{FF2B5EF4-FFF2-40B4-BE49-F238E27FC236}">
                  <a16:creationId xmlns:a16="http://schemas.microsoft.com/office/drawing/2014/main" id="{455B4EBA-F0A2-45EA-A96D-AC08D696B154}"/>
                </a:ext>
              </a:extLst>
            </p:cNvPr>
            <p:cNvCxnSpPr>
              <a:cxnSpLocks/>
              <a:stCxn id="9" idx="1"/>
              <a:endCxn id="11" idx="2"/>
            </p:cNvCxnSpPr>
            <p:nvPr/>
          </p:nvCxnSpPr>
          <p:spPr>
            <a:xfrm rot="16200000" flipV="1">
              <a:off x="8247307" y="3906864"/>
              <a:ext cx="787074" cy="52774"/>
            </a:xfrm>
            <a:prstGeom prst="curvedConnector4">
              <a:avLst>
                <a:gd name="adj1" fmla="val 552"/>
                <a:gd name="adj2" fmla="val 837145"/>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连接符: 曲线 24">
              <a:extLst>
                <a:ext uri="{FF2B5EF4-FFF2-40B4-BE49-F238E27FC236}">
                  <a16:creationId xmlns:a16="http://schemas.microsoft.com/office/drawing/2014/main" id="{65982B6B-ECE6-477F-B6B3-CAEE17244DE3}"/>
                </a:ext>
              </a:extLst>
            </p:cNvPr>
            <p:cNvCxnSpPr>
              <a:stCxn id="14" idx="5"/>
              <a:endCxn id="14" idx="7"/>
            </p:cNvCxnSpPr>
            <p:nvPr/>
          </p:nvCxnSpPr>
          <p:spPr>
            <a:xfrm rot="5400000" flipH="1">
              <a:off x="8035470" y="5193068"/>
              <a:ext cx="254814" cy="12700"/>
            </a:xfrm>
            <a:prstGeom prst="curvedConnector5">
              <a:avLst>
                <a:gd name="adj1" fmla="val 4722"/>
                <a:gd name="adj2" fmla="val -4226559"/>
                <a:gd name="adj3" fmla="val 13305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连接符: 曲线 25">
              <a:extLst>
                <a:ext uri="{FF2B5EF4-FFF2-40B4-BE49-F238E27FC236}">
                  <a16:creationId xmlns:a16="http://schemas.microsoft.com/office/drawing/2014/main" id="{1679EE28-60DB-4509-A421-343CC0EB2C5F}"/>
                </a:ext>
              </a:extLst>
            </p:cNvPr>
            <p:cNvCxnSpPr>
              <a:cxnSpLocks/>
              <a:stCxn id="15" idx="3"/>
              <a:endCxn id="9" idx="2"/>
            </p:cNvCxnSpPr>
            <p:nvPr/>
          </p:nvCxnSpPr>
          <p:spPr>
            <a:xfrm rot="5400000" flipH="1">
              <a:off x="7943313" y="5125339"/>
              <a:ext cx="1447835" cy="105548"/>
            </a:xfrm>
            <a:prstGeom prst="curvedConnector4">
              <a:avLst>
                <a:gd name="adj1" fmla="val 3834"/>
                <a:gd name="adj2" fmla="val 101573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7" name="文本框 26">
            <a:extLst>
              <a:ext uri="{FF2B5EF4-FFF2-40B4-BE49-F238E27FC236}">
                <a16:creationId xmlns:a16="http://schemas.microsoft.com/office/drawing/2014/main" id="{65A308EC-DC9A-4E48-8F9A-AFC65FBBEE7A}"/>
              </a:ext>
            </a:extLst>
          </p:cNvPr>
          <p:cNvSpPr txBox="1"/>
          <p:nvPr/>
        </p:nvSpPr>
        <p:spPr>
          <a:xfrm>
            <a:off x="8432168" y="6121858"/>
            <a:ext cx="1415772" cy="461665"/>
          </a:xfrm>
          <a:prstGeom prst="rect">
            <a:avLst/>
          </a:prstGeom>
          <a:noFill/>
        </p:spPr>
        <p:txBody>
          <a:bodyPr wrap="none" rtlCol="0">
            <a:spAutoFit/>
          </a:bodyPr>
          <a:lstStyle/>
          <a:p>
            <a:r>
              <a:rPr lang="zh-CN" altLang="en-US" sz="2400" dirty="0"/>
              <a:t>程序流图</a:t>
            </a:r>
          </a:p>
        </p:txBody>
      </p:sp>
    </p:spTree>
    <p:extLst>
      <p:ext uri="{BB962C8B-B14F-4D97-AF65-F5344CB8AC3E}">
        <p14:creationId xmlns:p14="http://schemas.microsoft.com/office/powerpoint/2010/main" val="4140178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anim calcmode="lin" valueType="num">
                                      <p:cBhvr additive="base">
                                        <p:cTn id="7" dur="500" fill="hold"/>
                                        <p:tgtEl>
                                          <p:spTgt spid="7">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anim calcmode="lin" valueType="num">
                                      <p:cBhvr additive="base">
                                        <p:cTn id="13"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anim calcmode="lin" valueType="num">
                                      <p:cBhvr additive="base">
                                        <p:cTn id="19" dur="500" fill="hold"/>
                                        <p:tgtEl>
                                          <p:spTgt spid="7">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7">
                                            <p:txEl>
                                              <p:pRg st="4" end="4"/>
                                            </p:txEl>
                                          </p:spTgt>
                                        </p:tgtEl>
                                        <p:attrNameLst>
                                          <p:attrName>style.visibility</p:attrName>
                                        </p:attrNameLst>
                                      </p:cBhvr>
                                      <p:to>
                                        <p:strVal val="visible"/>
                                      </p:to>
                                    </p:set>
                                    <p:anim calcmode="lin" valueType="num">
                                      <p:cBhvr additive="base">
                                        <p:cTn id="25" dur="500" fill="hold"/>
                                        <p:tgtEl>
                                          <p:spTgt spid="7">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7">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7">
                                            <p:txEl>
                                              <p:pRg st="5" end="5"/>
                                            </p:txEl>
                                          </p:spTgt>
                                        </p:tgtEl>
                                        <p:attrNameLst>
                                          <p:attrName>style.visibility</p:attrName>
                                        </p:attrNameLst>
                                      </p:cBhvr>
                                      <p:to>
                                        <p:strVal val="visible"/>
                                      </p:to>
                                    </p:set>
                                    <p:anim calcmode="lin" valueType="num">
                                      <p:cBhvr additive="base">
                                        <p:cTn id="31" dur="500" fill="hold"/>
                                        <p:tgtEl>
                                          <p:spTgt spid="7">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7">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7">
                                            <p:txEl>
                                              <p:pRg st="6" end="6"/>
                                            </p:txEl>
                                          </p:spTgt>
                                        </p:tgtEl>
                                        <p:attrNameLst>
                                          <p:attrName>style.visibility</p:attrName>
                                        </p:attrNameLst>
                                      </p:cBhvr>
                                      <p:to>
                                        <p:strVal val="visible"/>
                                      </p:to>
                                    </p:set>
                                    <p:anim calcmode="lin" valueType="num">
                                      <p:cBhvr additive="base">
                                        <p:cTn id="37" dur="500" fill="hold"/>
                                        <p:tgtEl>
                                          <p:spTgt spid="7">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7">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7">
                                            <p:txEl>
                                              <p:pRg st="7" end="7"/>
                                            </p:txEl>
                                          </p:spTgt>
                                        </p:tgtEl>
                                        <p:attrNameLst>
                                          <p:attrName>style.visibility</p:attrName>
                                        </p:attrNameLst>
                                      </p:cBhvr>
                                      <p:to>
                                        <p:strVal val="visible"/>
                                      </p:to>
                                    </p:set>
                                    <p:anim calcmode="lin" valueType="num">
                                      <p:cBhvr additive="base">
                                        <p:cTn id="43" dur="500" fill="hold"/>
                                        <p:tgtEl>
                                          <p:spTgt spid="7">
                                            <p:txEl>
                                              <p:pRg st="7" end="7"/>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7">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7">
                                            <p:txEl>
                                              <p:pRg st="8" end="8"/>
                                            </p:txEl>
                                          </p:spTgt>
                                        </p:tgtEl>
                                        <p:attrNameLst>
                                          <p:attrName>style.visibility</p:attrName>
                                        </p:attrNameLst>
                                      </p:cBhvr>
                                      <p:to>
                                        <p:strVal val="visible"/>
                                      </p:to>
                                    </p:set>
                                    <p:anim calcmode="lin" valueType="num">
                                      <p:cBhvr additive="base">
                                        <p:cTn id="49" dur="500" fill="hold"/>
                                        <p:tgtEl>
                                          <p:spTgt spid="7">
                                            <p:txEl>
                                              <p:pRg st="8" end="8"/>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7">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7">
                                            <p:txEl>
                                              <p:pRg st="9" end="9"/>
                                            </p:txEl>
                                          </p:spTgt>
                                        </p:tgtEl>
                                        <p:attrNameLst>
                                          <p:attrName>style.visibility</p:attrName>
                                        </p:attrNameLst>
                                      </p:cBhvr>
                                      <p:to>
                                        <p:strVal val="visible"/>
                                      </p:to>
                                    </p:set>
                                    <p:anim calcmode="lin" valueType="num">
                                      <p:cBhvr additive="base">
                                        <p:cTn id="55" dur="500" fill="hold"/>
                                        <p:tgtEl>
                                          <p:spTgt spid="7">
                                            <p:txEl>
                                              <p:pRg st="9" end="9"/>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7">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4DDF0A-C5D8-4FBD-A285-579226059FDE}"/>
              </a:ext>
            </a:extLst>
          </p:cNvPr>
          <p:cNvSpPr>
            <a:spLocks noGrp="1"/>
          </p:cNvSpPr>
          <p:nvPr>
            <p:ph type="title"/>
          </p:nvPr>
        </p:nvSpPr>
        <p:spPr/>
        <p:txBody>
          <a:bodyPr/>
          <a:lstStyle/>
          <a:p>
            <a:r>
              <a:rPr lang="en-US" altLang="zh-CN" dirty="0"/>
              <a:t>10.2.3</a:t>
            </a:r>
            <a:r>
              <a:rPr lang="zh-CN" altLang="en-US" dirty="0"/>
              <a:t>　循环</a:t>
            </a:r>
          </a:p>
        </p:txBody>
      </p:sp>
      <p:sp>
        <p:nvSpPr>
          <p:cNvPr id="3" name="内容占位符 2">
            <a:extLst>
              <a:ext uri="{FF2B5EF4-FFF2-40B4-BE49-F238E27FC236}">
                <a16:creationId xmlns:a16="http://schemas.microsoft.com/office/drawing/2014/main" id="{AC662640-9085-4556-92C5-EBC54E7F5BC3}"/>
              </a:ext>
            </a:extLst>
          </p:cNvPr>
          <p:cNvSpPr>
            <a:spLocks noGrp="1"/>
          </p:cNvSpPr>
          <p:nvPr>
            <p:ph idx="1"/>
          </p:nvPr>
        </p:nvSpPr>
        <p:spPr/>
        <p:txBody>
          <a:bodyPr/>
          <a:lstStyle/>
          <a:p>
            <a:r>
              <a:rPr lang="zh-CN" altLang="en-US" dirty="0"/>
              <a:t>在程序流图中，查找循环方法是基于流图中</a:t>
            </a:r>
            <a:r>
              <a:rPr lang="zh-CN" altLang="en-US" dirty="0">
                <a:solidFill>
                  <a:srgbClr val="FF0000"/>
                </a:solidFill>
              </a:rPr>
              <a:t>回边</a:t>
            </a:r>
            <a:r>
              <a:rPr lang="zh-CN" altLang="en-US" dirty="0"/>
              <a:t>的</a:t>
            </a:r>
            <a:endParaRPr lang="en-US" altLang="zh-CN" dirty="0"/>
          </a:p>
          <a:p>
            <a:r>
              <a:rPr lang="zh-CN" altLang="en-US" dirty="0"/>
              <a:t>回边的基础：</a:t>
            </a:r>
            <a:r>
              <a:rPr lang="zh-CN" altLang="en-US" dirty="0">
                <a:solidFill>
                  <a:srgbClr val="FF0000"/>
                </a:solidFill>
              </a:rPr>
              <a:t>必经结点</a:t>
            </a:r>
            <a:r>
              <a:rPr lang="en-US" altLang="zh-CN" dirty="0">
                <a:solidFill>
                  <a:srgbClr val="FF0000"/>
                </a:solidFill>
              </a:rPr>
              <a:t>(</a:t>
            </a:r>
            <a:r>
              <a:rPr lang="zh-CN" altLang="en-US" dirty="0">
                <a:solidFill>
                  <a:srgbClr val="FF0000"/>
                </a:solidFill>
              </a:rPr>
              <a:t>支配结点</a:t>
            </a:r>
            <a:r>
              <a:rPr lang="en-US" altLang="zh-CN" dirty="0">
                <a:solidFill>
                  <a:srgbClr val="FF0000"/>
                </a:solidFill>
              </a:rPr>
              <a:t>)</a:t>
            </a:r>
            <a:r>
              <a:rPr lang="zh-CN" altLang="en-US" dirty="0"/>
              <a:t>，</a:t>
            </a:r>
            <a:r>
              <a:rPr lang="zh-CN" altLang="en-US" dirty="0">
                <a:solidFill>
                  <a:srgbClr val="FF0000"/>
                </a:solidFill>
              </a:rPr>
              <a:t>必经结点集</a:t>
            </a:r>
            <a:r>
              <a:rPr lang="en-US" altLang="zh-CN" dirty="0">
                <a:solidFill>
                  <a:srgbClr val="FF0000"/>
                </a:solidFill>
              </a:rPr>
              <a:t>(</a:t>
            </a:r>
            <a:r>
              <a:rPr lang="zh-CN" altLang="en-US" dirty="0">
                <a:solidFill>
                  <a:srgbClr val="FF0000"/>
                </a:solidFill>
              </a:rPr>
              <a:t>支配结点集</a:t>
            </a:r>
            <a:r>
              <a:rPr lang="en-US" altLang="zh-CN" dirty="0">
                <a:solidFill>
                  <a:srgbClr val="FF0000"/>
                </a:solidFill>
              </a:rPr>
              <a:t>)</a:t>
            </a:r>
            <a:r>
              <a:rPr lang="zh-CN" altLang="en-US" dirty="0"/>
              <a:t> </a:t>
            </a:r>
          </a:p>
          <a:p>
            <a:endParaRPr lang="zh-CN" altLang="en-US" dirty="0"/>
          </a:p>
        </p:txBody>
      </p:sp>
      <p:sp>
        <p:nvSpPr>
          <p:cNvPr id="5" name="Text Box 4">
            <a:extLst>
              <a:ext uri="{FF2B5EF4-FFF2-40B4-BE49-F238E27FC236}">
                <a16:creationId xmlns:a16="http://schemas.microsoft.com/office/drawing/2014/main" id="{CC452611-9F1F-4D32-A41F-81FB161BCBFD}"/>
              </a:ext>
            </a:extLst>
          </p:cNvPr>
          <p:cNvSpPr txBox="1">
            <a:spLocks noChangeArrowheads="1"/>
          </p:cNvSpPr>
          <p:nvPr/>
        </p:nvSpPr>
        <p:spPr bwMode="auto">
          <a:xfrm>
            <a:off x="673100" y="2432266"/>
            <a:ext cx="10305152" cy="24461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indent="584200">
              <a:defRPr kumimoji="1" sz="2400">
                <a:solidFill>
                  <a:schemeClr val="tx1"/>
                </a:solidFill>
                <a:latin typeface="Times New Roman" pitchFamily="18" charset="0"/>
                <a:ea typeface="宋体" pitchFamily="2" charset="-122"/>
              </a:defRPr>
            </a:lvl1pPr>
            <a:lvl2pPr marL="585788">
              <a:defRPr kumimoji="1" sz="2400">
                <a:solidFill>
                  <a:schemeClr val="tx1"/>
                </a:solidFill>
                <a:latin typeface="Times New Roman" pitchFamily="18" charset="0"/>
                <a:ea typeface="宋体" pitchFamily="2" charset="-122"/>
              </a:defRPr>
            </a:lvl2pPr>
            <a:lvl3pPr>
              <a:defRPr kumimoji="1" sz="2400">
                <a:solidFill>
                  <a:schemeClr val="tx1"/>
                </a:solidFill>
                <a:latin typeface="Times New Roman" pitchFamily="18" charset="0"/>
                <a:ea typeface="宋体" pitchFamily="2" charset="-122"/>
              </a:defRPr>
            </a:lvl3pPr>
            <a:lvl4pPr>
              <a:defRPr kumimoji="1" sz="2400">
                <a:solidFill>
                  <a:schemeClr val="tx1"/>
                </a:solidFill>
                <a:latin typeface="Times New Roman" pitchFamily="18" charset="0"/>
                <a:ea typeface="宋体" pitchFamily="2" charset="-122"/>
              </a:defRPr>
            </a:lvl4pPr>
            <a:lvl5pPr>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lgn="l">
              <a:lnSpc>
                <a:spcPct val="130000"/>
              </a:lnSpc>
            </a:pPr>
            <a:r>
              <a:rPr lang="zh-CN" altLang="en-US" dirty="0">
                <a:latin typeface="微软雅黑" panose="020B0503020204020204" pitchFamily="34" charset="-122"/>
                <a:ea typeface="微软雅黑" panose="020B0503020204020204" pitchFamily="34" charset="-122"/>
              </a:rPr>
              <a:t>在流图中，对任意两个结点</a:t>
            </a:r>
            <a:r>
              <a:rPr lang="en-US" altLang="zh-CN" dirty="0">
                <a:latin typeface="微软雅黑" panose="020B0503020204020204" pitchFamily="34" charset="-122"/>
                <a:ea typeface="微软雅黑" panose="020B0503020204020204" pitchFamily="34" charset="-122"/>
              </a:rPr>
              <a:t>m</a:t>
            </a:r>
            <a:r>
              <a:rPr lang="zh-CN" altLang="en-US" dirty="0">
                <a:latin typeface="微软雅黑" panose="020B0503020204020204" pitchFamily="34" charset="-122"/>
                <a:ea typeface="微软雅黑" panose="020B0503020204020204" pitchFamily="34" charset="-122"/>
              </a:rPr>
              <a:t>和</a:t>
            </a:r>
            <a:r>
              <a:rPr lang="en-US" altLang="zh-CN" dirty="0">
                <a:latin typeface="微软雅黑" panose="020B0503020204020204" pitchFamily="34" charset="-122"/>
                <a:ea typeface="微软雅黑" panose="020B0503020204020204" pitchFamily="34" charset="-122"/>
              </a:rPr>
              <a:t>n</a:t>
            </a:r>
            <a:r>
              <a:rPr lang="zh-CN" altLang="en-US" dirty="0">
                <a:latin typeface="微软雅黑" panose="020B0503020204020204" pitchFamily="34" charset="-122"/>
                <a:ea typeface="微软雅黑" panose="020B0503020204020204" pitchFamily="34" charset="-122"/>
              </a:rPr>
              <a:t>，如果从首结点出发到达结点</a:t>
            </a:r>
            <a:r>
              <a:rPr lang="en-US" altLang="zh-CN" dirty="0">
                <a:latin typeface="微软雅黑" panose="020B0503020204020204" pitchFamily="34" charset="-122"/>
                <a:ea typeface="微软雅黑" panose="020B0503020204020204" pitchFamily="34" charset="-122"/>
              </a:rPr>
              <a:t>n</a:t>
            </a:r>
            <a:r>
              <a:rPr lang="zh-CN" altLang="en-US" dirty="0">
                <a:latin typeface="微软雅黑" panose="020B0503020204020204" pitchFamily="34" charset="-122"/>
                <a:ea typeface="微软雅黑" panose="020B0503020204020204" pitchFamily="34" charset="-122"/>
              </a:rPr>
              <a:t>的任一通路，都要经过结点</a:t>
            </a:r>
            <a:r>
              <a:rPr lang="en-US" altLang="zh-CN" dirty="0">
                <a:latin typeface="微软雅黑" panose="020B0503020204020204" pitchFamily="34" charset="-122"/>
                <a:ea typeface="微软雅黑" panose="020B0503020204020204" pitchFamily="34" charset="-122"/>
              </a:rPr>
              <a:t>m</a:t>
            </a:r>
            <a:r>
              <a:rPr lang="zh-CN" altLang="en-US" dirty="0">
                <a:latin typeface="微软雅黑" panose="020B0503020204020204" pitchFamily="34" charset="-122"/>
                <a:ea typeface="微软雅黑" panose="020B0503020204020204" pitchFamily="34" charset="-122"/>
              </a:rPr>
              <a:t>，则称结点</a:t>
            </a:r>
            <a:r>
              <a:rPr lang="en-US" altLang="zh-CN" dirty="0">
                <a:latin typeface="微软雅黑" panose="020B0503020204020204" pitchFamily="34" charset="-122"/>
                <a:ea typeface="微软雅黑" panose="020B0503020204020204" pitchFamily="34" charset="-122"/>
              </a:rPr>
              <a:t>m</a:t>
            </a:r>
            <a:r>
              <a:rPr lang="zh-CN" altLang="en-US" dirty="0">
                <a:latin typeface="微软雅黑" panose="020B0503020204020204" pitchFamily="34" charset="-122"/>
                <a:ea typeface="微软雅黑" panose="020B0503020204020204" pitchFamily="34" charset="-122"/>
              </a:rPr>
              <a:t>是结点</a:t>
            </a:r>
            <a:r>
              <a:rPr lang="en-US" altLang="zh-CN" dirty="0">
                <a:latin typeface="微软雅黑" panose="020B0503020204020204" pitchFamily="34" charset="-122"/>
                <a:ea typeface="微软雅黑" panose="020B0503020204020204" pitchFamily="34" charset="-122"/>
              </a:rPr>
              <a:t>n</a:t>
            </a:r>
            <a:r>
              <a:rPr lang="zh-CN" altLang="en-US" dirty="0">
                <a:latin typeface="微软雅黑" panose="020B0503020204020204" pitchFamily="34" charset="-122"/>
                <a:ea typeface="微软雅黑" panose="020B0503020204020204" pitchFamily="34" charset="-122"/>
              </a:rPr>
              <a:t>的</a:t>
            </a:r>
            <a:r>
              <a:rPr lang="zh-CN" altLang="en-US" dirty="0">
                <a:solidFill>
                  <a:srgbClr val="FF0000"/>
                </a:solidFill>
                <a:latin typeface="微软雅黑" panose="020B0503020204020204" pitchFamily="34" charset="-122"/>
                <a:ea typeface="微软雅黑" panose="020B0503020204020204" pitchFamily="34" charset="-122"/>
              </a:rPr>
              <a:t>必经结点</a:t>
            </a:r>
            <a:r>
              <a:rPr lang="zh-CN" altLang="en-US" dirty="0">
                <a:latin typeface="微软雅黑" panose="020B0503020204020204" pitchFamily="34" charset="-122"/>
                <a:ea typeface="微软雅黑" panose="020B0503020204020204" pitchFamily="34" charset="-122"/>
              </a:rPr>
              <a:t>或</a:t>
            </a:r>
            <a:r>
              <a:rPr lang="zh-CN" altLang="en-US" dirty="0">
                <a:solidFill>
                  <a:srgbClr val="FF0000"/>
                </a:solidFill>
                <a:latin typeface="微软雅黑" panose="020B0503020204020204" pitchFamily="34" charset="-122"/>
                <a:ea typeface="微软雅黑" panose="020B0503020204020204" pitchFamily="34" charset="-122"/>
              </a:rPr>
              <a:t>支配结点</a:t>
            </a:r>
            <a:r>
              <a:rPr lang="zh-CN" altLang="en-US" dirty="0">
                <a:latin typeface="微软雅黑" panose="020B0503020204020204" pitchFamily="34" charset="-122"/>
                <a:ea typeface="微软雅黑" panose="020B0503020204020204" pitchFamily="34" charset="-122"/>
              </a:rPr>
              <a:t>，记为</a:t>
            </a:r>
            <a:r>
              <a:rPr lang="en-US" altLang="zh-CN" dirty="0">
                <a:solidFill>
                  <a:srgbClr val="FF0000"/>
                </a:solidFill>
                <a:latin typeface="微软雅黑" panose="020B0503020204020204" pitchFamily="34" charset="-122"/>
                <a:ea typeface="微软雅黑" panose="020B0503020204020204" pitchFamily="34" charset="-122"/>
              </a:rPr>
              <a:t>m DOM n</a:t>
            </a:r>
            <a:r>
              <a:rPr lang="zh-CN" altLang="en-US" dirty="0">
                <a:latin typeface="微软雅黑" panose="020B0503020204020204" pitchFamily="34" charset="-122"/>
                <a:ea typeface="微软雅黑" panose="020B0503020204020204" pitchFamily="34" charset="-122"/>
              </a:rPr>
              <a:t>。</a:t>
            </a:r>
          </a:p>
          <a:p>
            <a:pPr algn="l">
              <a:lnSpc>
                <a:spcPct val="130000"/>
              </a:lnSpc>
            </a:pPr>
            <a:r>
              <a:rPr lang="zh-CN" altLang="en-US" dirty="0">
                <a:latin typeface="微软雅黑" panose="020B0503020204020204" pitchFamily="34" charset="-122"/>
                <a:ea typeface="微软雅黑" panose="020B0503020204020204" pitchFamily="34" charset="-122"/>
              </a:rPr>
              <a:t>流图中结点</a:t>
            </a:r>
            <a:r>
              <a:rPr lang="en-US" altLang="zh-CN" dirty="0">
                <a:latin typeface="微软雅黑" panose="020B0503020204020204" pitchFamily="34" charset="-122"/>
                <a:ea typeface="微软雅黑" panose="020B0503020204020204" pitchFamily="34" charset="-122"/>
              </a:rPr>
              <a:t>n</a:t>
            </a:r>
            <a:r>
              <a:rPr lang="zh-CN" altLang="en-US" dirty="0">
                <a:latin typeface="微软雅黑" panose="020B0503020204020204" pitchFamily="34" charset="-122"/>
                <a:ea typeface="微软雅黑" panose="020B0503020204020204" pitchFamily="34" charset="-122"/>
              </a:rPr>
              <a:t>的所有必经结点集合，称为结点</a:t>
            </a:r>
            <a:r>
              <a:rPr lang="en-US" altLang="zh-CN" dirty="0">
                <a:latin typeface="微软雅黑" panose="020B0503020204020204" pitchFamily="34" charset="-122"/>
                <a:ea typeface="微软雅黑" panose="020B0503020204020204" pitchFamily="34" charset="-122"/>
              </a:rPr>
              <a:t>n</a:t>
            </a:r>
            <a:r>
              <a:rPr lang="zh-CN" altLang="en-US" dirty="0">
                <a:latin typeface="微软雅黑" panose="020B0503020204020204" pitchFamily="34" charset="-122"/>
                <a:ea typeface="微软雅黑" panose="020B0503020204020204" pitchFamily="34" charset="-122"/>
              </a:rPr>
              <a:t>的</a:t>
            </a:r>
            <a:r>
              <a:rPr lang="zh-CN" altLang="en-US" dirty="0">
                <a:solidFill>
                  <a:srgbClr val="FF0000"/>
                </a:solidFill>
                <a:latin typeface="微软雅黑" panose="020B0503020204020204" pitchFamily="34" charset="-122"/>
                <a:ea typeface="微软雅黑" panose="020B0503020204020204" pitchFamily="34" charset="-122"/>
              </a:rPr>
              <a:t>必经结点集</a:t>
            </a:r>
            <a:r>
              <a:rPr lang="zh-CN" altLang="en-US" dirty="0">
                <a:latin typeface="微软雅黑" panose="020B0503020204020204" pitchFamily="34" charset="-122"/>
                <a:ea typeface="微软雅黑" panose="020B0503020204020204" pitchFamily="34" charset="-122"/>
              </a:rPr>
              <a:t>，记为</a:t>
            </a:r>
            <a:r>
              <a:rPr lang="en-US" altLang="zh-CN" dirty="0">
                <a:solidFill>
                  <a:srgbClr val="FF0000"/>
                </a:solidFill>
                <a:latin typeface="微软雅黑" panose="020B0503020204020204" pitchFamily="34" charset="-122"/>
                <a:ea typeface="微软雅黑" panose="020B0503020204020204" pitchFamily="34" charset="-122"/>
              </a:rPr>
              <a:t>D(n)</a:t>
            </a:r>
            <a:r>
              <a:rPr lang="zh-CN" altLang="en-US"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pPr algn="l">
              <a:lnSpc>
                <a:spcPct val="130000"/>
              </a:lnSpc>
            </a:pPr>
            <a:r>
              <a:rPr lang="zh-CN" altLang="en-US" dirty="0">
                <a:latin typeface="微软雅黑" panose="020B0503020204020204" pitchFamily="34" charset="-122"/>
                <a:ea typeface="微软雅黑" panose="020B0503020204020204" pitchFamily="34" charset="-122"/>
              </a:rPr>
              <a:t>显有：</a:t>
            </a:r>
            <a:r>
              <a:rPr lang="en-US" altLang="zh-CN" dirty="0">
                <a:solidFill>
                  <a:srgbClr val="0000FF"/>
                </a:solidFill>
                <a:latin typeface="微软雅黑" panose="020B0503020204020204" pitchFamily="34" charset="-122"/>
                <a:ea typeface="微软雅黑" panose="020B0503020204020204" pitchFamily="34" charset="-122"/>
              </a:rPr>
              <a:t>n DOM n,  n</a:t>
            </a:r>
            <a:r>
              <a:rPr lang="en-US" altLang="zh-CN" baseline="-25000" dirty="0">
                <a:solidFill>
                  <a:srgbClr val="0000FF"/>
                </a:solidFill>
                <a:latin typeface="微软雅黑" panose="020B0503020204020204" pitchFamily="34" charset="-122"/>
                <a:ea typeface="微软雅黑" panose="020B0503020204020204" pitchFamily="34" charset="-122"/>
              </a:rPr>
              <a:t>o</a:t>
            </a:r>
            <a:r>
              <a:rPr lang="en-US" altLang="zh-CN" dirty="0">
                <a:solidFill>
                  <a:srgbClr val="0000FF"/>
                </a:solidFill>
                <a:latin typeface="微软雅黑" panose="020B0503020204020204" pitchFamily="34" charset="-122"/>
                <a:ea typeface="微软雅黑" panose="020B0503020204020204" pitchFamily="34" charset="-122"/>
              </a:rPr>
              <a:t> DOM n</a:t>
            </a:r>
            <a:r>
              <a:rPr lang="zh-CN" altLang="en-US" dirty="0">
                <a:solidFill>
                  <a:srgbClr val="0000FF"/>
                </a:solidFill>
                <a:latin typeface="微软雅黑" panose="020B0503020204020204" pitchFamily="34" charset="-122"/>
                <a:ea typeface="微软雅黑" panose="020B0503020204020204" pitchFamily="34" charset="-122"/>
              </a:rPr>
              <a:t> </a:t>
            </a:r>
          </a:p>
        </p:txBody>
      </p:sp>
      <p:grpSp>
        <p:nvGrpSpPr>
          <p:cNvPr id="6" name="Group 38">
            <a:extLst>
              <a:ext uri="{FF2B5EF4-FFF2-40B4-BE49-F238E27FC236}">
                <a16:creationId xmlns:a16="http://schemas.microsoft.com/office/drawing/2014/main" id="{4859E075-A821-4233-81BD-F87C9B0BC4E0}"/>
              </a:ext>
            </a:extLst>
          </p:cNvPr>
          <p:cNvGrpSpPr>
            <a:grpSpLocks/>
          </p:cNvGrpSpPr>
          <p:nvPr/>
        </p:nvGrpSpPr>
        <p:grpSpPr bwMode="auto">
          <a:xfrm>
            <a:off x="3108960" y="5350650"/>
            <a:ext cx="6629400" cy="1143000"/>
            <a:chOff x="864" y="2592"/>
            <a:chExt cx="4176" cy="720"/>
          </a:xfrm>
          <a:solidFill>
            <a:srgbClr val="FFFFFF"/>
          </a:solidFill>
        </p:grpSpPr>
        <p:sp>
          <p:nvSpPr>
            <p:cNvPr id="7" name="Rectangle 37">
              <a:extLst>
                <a:ext uri="{FF2B5EF4-FFF2-40B4-BE49-F238E27FC236}">
                  <a16:creationId xmlns:a16="http://schemas.microsoft.com/office/drawing/2014/main" id="{E71DFCDD-14EA-4796-A134-EC9B3B186864}"/>
                </a:ext>
              </a:extLst>
            </p:cNvPr>
            <p:cNvSpPr>
              <a:spLocks noChangeArrowheads="1"/>
            </p:cNvSpPr>
            <p:nvPr/>
          </p:nvSpPr>
          <p:spPr bwMode="auto">
            <a:xfrm>
              <a:off x="864" y="2592"/>
              <a:ext cx="4176" cy="720"/>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8" name="Group 36">
              <a:extLst>
                <a:ext uri="{FF2B5EF4-FFF2-40B4-BE49-F238E27FC236}">
                  <a16:creationId xmlns:a16="http://schemas.microsoft.com/office/drawing/2014/main" id="{8D337622-C0E7-42BD-9C54-4BED97EC3EF0}"/>
                </a:ext>
              </a:extLst>
            </p:cNvPr>
            <p:cNvGrpSpPr>
              <a:grpSpLocks/>
            </p:cNvGrpSpPr>
            <p:nvPr/>
          </p:nvGrpSpPr>
          <p:grpSpPr bwMode="auto">
            <a:xfrm>
              <a:off x="958" y="2689"/>
              <a:ext cx="3976" cy="569"/>
              <a:chOff x="958" y="2545"/>
              <a:chExt cx="3976" cy="569"/>
            </a:xfrm>
            <a:grpFill/>
          </p:grpSpPr>
          <p:sp>
            <p:nvSpPr>
              <p:cNvPr id="9" name="Oval 7">
                <a:extLst>
                  <a:ext uri="{FF2B5EF4-FFF2-40B4-BE49-F238E27FC236}">
                    <a16:creationId xmlns:a16="http://schemas.microsoft.com/office/drawing/2014/main" id="{92F09916-44BD-472A-9A81-483302225CFB}"/>
                  </a:ext>
                </a:extLst>
              </p:cNvPr>
              <p:cNvSpPr>
                <a:spLocks noChangeArrowheads="1"/>
              </p:cNvSpPr>
              <p:nvPr/>
            </p:nvSpPr>
            <p:spPr bwMode="auto">
              <a:xfrm>
                <a:off x="4454" y="2599"/>
                <a:ext cx="480" cy="453"/>
              </a:xfrm>
              <a:prstGeom prst="ellipse">
                <a:avLst/>
              </a:prstGeom>
              <a:gr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 name="Text Box 8">
                <a:extLst>
                  <a:ext uri="{FF2B5EF4-FFF2-40B4-BE49-F238E27FC236}">
                    <a16:creationId xmlns:a16="http://schemas.microsoft.com/office/drawing/2014/main" id="{EC6C8AEA-6F4B-48E0-95B6-2C3EEA4C7FFE}"/>
                  </a:ext>
                </a:extLst>
              </p:cNvPr>
              <p:cNvSpPr txBox="1">
                <a:spLocks noChangeArrowheads="1"/>
              </p:cNvSpPr>
              <p:nvPr/>
            </p:nvSpPr>
            <p:spPr bwMode="auto">
              <a:xfrm>
                <a:off x="4478" y="2692"/>
                <a:ext cx="442" cy="291"/>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zh-CN" sz="2400" b="1">
                    <a:latin typeface="Times New Roman" pitchFamily="18" charset="0"/>
                  </a:rPr>
                  <a:t>n</a:t>
                </a:r>
                <a:endParaRPr lang="en-US" altLang="zh-CN" sz="2400" b="1" baseline="-10000">
                  <a:latin typeface="Times New Roman" pitchFamily="18" charset="0"/>
                </a:endParaRPr>
              </a:p>
            </p:txBody>
          </p:sp>
          <p:sp>
            <p:nvSpPr>
              <p:cNvPr id="11" name="Oval 9">
                <a:extLst>
                  <a:ext uri="{FF2B5EF4-FFF2-40B4-BE49-F238E27FC236}">
                    <a16:creationId xmlns:a16="http://schemas.microsoft.com/office/drawing/2014/main" id="{33E890DF-4ACD-4071-85A0-68B1D3B2C598}"/>
                  </a:ext>
                </a:extLst>
              </p:cNvPr>
              <p:cNvSpPr>
                <a:spLocks noChangeArrowheads="1"/>
              </p:cNvSpPr>
              <p:nvPr/>
            </p:nvSpPr>
            <p:spPr bwMode="auto">
              <a:xfrm>
                <a:off x="2688" y="2606"/>
                <a:ext cx="480" cy="453"/>
              </a:xfrm>
              <a:prstGeom prst="ellipse">
                <a:avLst/>
              </a:prstGeom>
              <a:gr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Text Box 10">
                <a:extLst>
                  <a:ext uri="{FF2B5EF4-FFF2-40B4-BE49-F238E27FC236}">
                    <a16:creationId xmlns:a16="http://schemas.microsoft.com/office/drawing/2014/main" id="{84410B03-9D0A-4EBB-9C6C-0619D23CA1DC}"/>
                  </a:ext>
                </a:extLst>
              </p:cNvPr>
              <p:cNvSpPr txBox="1">
                <a:spLocks noChangeArrowheads="1"/>
              </p:cNvSpPr>
              <p:nvPr/>
            </p:nvSpPr>
            <p:spPr bwMode="auto">
              <a:xfrm>
                <a:off x="2714" y="2660"/>
                <a:ext cx="442" cy="291"/>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zh-CN" sz="2400" b="1" dirty="0">
                    <a:solidFill>
                      <a:schemeClr val="hlink"/>
                    </a:solidFill>
                    <a:latin typeface="Times New Roman" pitchFamily="18" charset="0"/>
                  </a:rPr>
                  <a:t>m</a:t>
                </a:r>
              </a:p>
            </p:txBody>
          </p:sp>
          <p:sp>
            <p:nvSpPr>
              <p:cNvPr id="13" name="Oval 11">
                <a:extLst>
                  <a:ext uri="{FF2B5EF4-FFF2-40B4-BE49-F238E27FC236}">
                    <a16:creationId xmlns:a16="http://schemas.microsoft.com/office/drawing/2014/main" id="{76EDC6DB-E0DC-4D5C-BC5D-30A4E216DE4C}"/>
                  </a:ext>
                </a:extLst>
              </p:cNvPr>
              <p:cNvSpPr>
                <a:spLocks noChangeArrowheads="1"/>
              </p:cNvSpPr>
              <p:nvPr/>
            </p:nvSpPr>
            <p:spPr bwMode="auto">
              <a:xfrm>
                <a:off x="958" y="2605"/>
                <a:ext cx="480" cy="453"/>
              </a:xfrm>
              <a:prstGeom prst="ellipse">
                <a:avLst/>
              </a:prstGeom>
              <a:gr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Text Box 12">
                <a:extLst>
                  <a:ext uri="{FF2B5EF4-FFF2-40B4-BE49-F238E27FC236}">
                    <a16:creationId xmlns:a16="http://schemas.microsoft.com/office/drawing/2014/main" id="{F2DC99A1-4F8B-449B-8556-2D51D832896E}"/>
                  </a:ext>
                </a:extLst>
              </p:cNvPr>
              <p:cNvSpPr txBox="1">
                <a:spLocks noChangeArrowheads="1"/>
              </p:cNvSpPr>
              <p:nvPr/>
            </p:nvSpPr>
            <p:spPr bwMode="auto">
              <a:xfrm>
                <a:off x="1053" y="2681"/>
                <a:ext cx="442" cy="291"/>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400" b="1" dirty="0">
                    <a:latin typeface="Times New Roman" pitchFamily="18" charset="0"/>
                  </a:rPr>
                  <a:t>n</a:t>
                </a:r>
                <a:r>
                  <a:rPr lang="en-US" altLang="zh-CN" sz="2400" b="1" baseline="-10000" dirty="0">
                    <a:latin typeface="Times New Roman" pitchFamily="18" charset="0"/>
                  </a:rPr>
                  <a:t>0</a:t>
                </a:r>
              </a:p>
            </p:txBody>
          </p:sp>
          <p:sp>
            <p:nvSpPr>
              <p:cNvPr id="15" name="Arc 14">
                <a:extLst>
                  <a:ext uri="{FF2B5EF4-FFF2-40B4-BE49-F238E27FC236}">
                    <a16:creationId xmlns:a16="http://schemas.microsoft.com/office/drawing/2014/main" id="{7465CA51-4319-410E-8BD3-AA6E9F082CB1}"/>
                  </a:ext>
                </a:extLst>
              </p:cNvPr>
              <p:cNvSpPr>
                <a:spLocks/>
              </p:cNvSpPr>
              <p:nvPr/>
            </p:nvSpPr>
            <p:spPr bwMode="auto">
              <a:xfrm flipV="1">
                <a:off x="1365" y="2613"/>
                <a:ext cx="307" cy="96"/>
              </a:xfrm>
              <a:custGeom>
                <a:avLst/>
                <a:gdLst>
                  <a:gd name="G0" fmla="+- 20366 0 0"/>
                  <a:gd name="G1" fmla="+- 0 0 0"/>
                  <a:gd name="G2" fmla="+- 21600 0 0"/>
                  <a:gd name="T0" fmla="*/ 23028 w 23028"/>
                  <a:gd name="T1" fmla="*/ 21435 h 21600"/>
                  <a:gd name="T2" fmla="*/ 0 w 23028"/>
                  <a:gd name="T3" fmla="*/ 7196 h 21600"/>
                  <a:gd name="T4" fmla="*/ 20366 w 23028"/>
                  <a:gd name="T5" fmla="*/ 0 h 21600"/>
                </a:gdLst>
                <a:ahLst/>
                <a:cxnLst>
                  <a:cxn ang="0">
                    <a:pos x="T0" y="T1"/>
                  </a:cxn>
                  <a:cxn ang="0">
                    <a:pos x="T2" y="T3"/>
                  </a:cxn>
                  <a:cxn ang="0">
                    <a:pos x="T4" y="T5"/>
                  </a:cxn>
                </a:cxnLst>
                <a:rect l="0" t="0" r="r" b="b"/>
                <a:pathLst>
                  <a:path w="23028" h="21600" fill="none" extrusionOk="0">
                    <a:moveTo>
                      <a:pt x="23028" y="21435"/>
                    </a:moveTo>
                    <a:cubicBezTo>
                      <a:pt x="22144" y="21545"/>
                      <a:pt x="21255" y="21599"/>
                      <a:pt x="20366" y="21600"/>
                    </a:cubicBezTo>
                    <a:cubicBezTo>
                      <a:pt x="11210" y="21600"/>
                      <a:pt x="3049" y="15828"/>
                      <a:pt x="-1" y="7196"/>
                    </a:cubicBezTo>
                  </a:path>
                  <a:path w="23028" h="21600" stroke="0" extrusionOk="0">
                    <a:moveTo>
                      <a:pt x="23028" y="21435"/>
                    </a:moveTo>
                    <a:cubicBezTo>
                      <a:pt x="22144" y="21545"/>
                      <a:pt x="21255" y="21599"/>
                      <a:pt x="20366" y="21600"/>
                    </a:cubicBezTo>
                    <a:cubicBezTo>
                      <a:pt x="11210" y="21600"/>
                      <a:pt x="3049" y="15828"/>
                      <a:pt x="-1" y="7196"/>
                    </a:cubicBezTo>
                    <a:lnTo>
                      <a:pt x="20366" y="0"/>
                    </a:lnTo>
                    <a:close/>
                  </a:path>
                </a:pathLst>
              </a:custGeom>
              <a:grpFill/>
              <a:ln w="9525">
                <a:solidFill>
                  <a:schemeClr val="tx1"/>
                </a:solidFill>
                <a:miter lim="800000"/>
                <a:headEnd type="triangle" w="med" len="me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pPr algn="ctr"/>
                <a:endParaRPr lang="zh-CN" altLang="zh-CN" b="1">
                  <a:latin typeface="Times New Roman" pitchFamily="18" charset="0"/>
                </a:endParaRPr>
              </a:p>
            </p:txBody>
          </p:sp>
          <p:sp>
            <p:nvSpPr>
              <p:cNvPr id="16" name="Arc 15">
                <a:extLst>
                  <a:ext uri="{FF2B5EF4-FFF2-40B4-BE49-F238E27FC236}">
                    <a16:creationId xmlns:a16="http://schemas.microsoft.com/office/drawing/2014/main" id="{12A93124-1113-4E61-B561-31AB720B4B92}"/>
                  </a:ext>
                </a:extLst>
              </p:cNvPr>
              <p:cNvSpPr>
                <a:spLocks/>
              </p:cNvSpPr>
              <p:nvPr/>
            </p:nvSpPr>
            <p:spPr bwMode="auto">
              <a:xfrm>
                <a:off x="1363" y="2990"/>
                <a:ext cx="307" cy="96"/>
              </a:xfrm>
              <a:custGeom>
                <a:avLst/>
                <a:gdLst>
                  <a:gd name="G0" fmla="+- 20366 0 0"/>
                  <a:gd name="G1" fmla="+- 0 0 0"/>
                  <a:gd name="G2" fmla="+- 21600 0 0"/>
                  <a:gd name="T0" fmla="*/ 23028 w 23028"/>
                  <a:gd name="T1" fmla="*/ 21435 h 21600"/>
                  <a:gd name="T2" fmla="*/ 0 w 23028"/>
                  <a:gd name="T3" fmla="*/ 7196 h 21600"/>
                  <a:gd name="T4" fmla="*/ 20366 w 23028"/>
                  <a:gd name="T5" fmla="*/ 0 h 21600"/>
                </a:gdLst>
                <a:ahLst/>
                <a:cxnLst>
                  <a:cxn ang="0">
                    <a:pos x="T0" y="T1"/>
                  </a:cxn>
                  <a:cxn ang="0">
                    <a:pos x="T2" y="T3"/>
                  </a:cxn>
                  <a:cxn ang="0">
                    <a:pos x="T4" y="T5"/>
                  </a:cxn>
                </a:cxnLst>
                <a:rect l="0" t="0" r="r" b="b"/>
                <a:pathLst>
                  <a:path w="23028" h="21600" fill="none" extrusionOk="0">
                    <a:moveTo>
                      <a:pt x="23028" y="21435"/>
                    </a:moveTo>
                    <a:cubicBezTo>
                      <a:pt x="22144" y="21545"/>
                      <a:pt x="21255" y="21599"/>
                      <a:pt x="20366" y="21600"/>
                    </a:cubicBezTo>
                    <a:cubicBezTo>
                      <a:pt x="11210" y="21600"/>
                      <a:pt x="3049" y="15828"/>
                      <a:pt x="-1" y="7196"/>
                    </a:cubicBezTo>
                  </a:path>
                  <a:path w="23028" h="21600" stroke="0" extrusionOk="0">
                    <a:moveTo>
                      <a:pt x="23028" y="21435"/>
                    </a:moveTo>
                    <a:cubicBezTo>
                      <a:pt x="22144" y="21545"/>
                      <a:pt x="21255" y="21599"/>
                      <a:pt x="20366" y="21600"/>
                    </a:cubicBezTo>
                    <a:cubicBezTo>
                      <a:pt x="11210" y="21600"/>
                      <a:pt x="3049" y="15828"/>
                      <a:pt x="-1" y="7196"/>
                    </a:cubicBezTo>
                    <a:lnTo>
                      <a:pt x="20366" y="0"/>
                    </a:lnTo>
                    <a:close/>
                  </a:path>
                </a:pathLst>
              </a:custGeom>
              <a:grpFill/>
              <a:ln w="9525">
                <a:solidFill>
                  <a:schemeClr val="tx1"/>
                </a:solidFill>
                <a:miter lim="800000"/>
                <a:headEnd type="triangle" w="med" len="me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 name="Text Box 16">
                <a:extLst>
                  <a:ext uri="{FF2B5EF4-FFF2-40B4-BE49-F238E27FC236}">
                    <a16:creationId xmlns:a16="http://schemas.microsoft.com/office/drawing/2014/main" id="{08B7A258-BD6F-40E0-80C9-7F1A00DA1E4E}"/>
                  </a:ext>
                </a:extLst>
              </p:cNvPr>
              <p:cNvSpPr txBox="1">
                <a:spLocks noChangeArrowheads="1"/>
              </p:cNvSpPr>
              <p:nvPr/>
            </p:nvSpPr>
            <p:spPr bwMode="auto">
              <a:xfrm>
                <a:off x="1440" y="2640"/>
                <a:ext cx="288" cy="233"/>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latin typeface="Times New Roman" pitchFamily="18" charset="0"/>
                  </a:rPr>
                  <a:t>…</a:t>
                </a:r>
              </a:p>
            </p:txBody>
          </p:sp>
          <p:sp>
            <p:nvSpPr>
              <p:cNvPr id="18" name="Arc 25">
                <a:extLst>
                  <a:ext uri="{FF2B5EF4-FFF2-40B4-BE49-F238E27FC236}">
                    <a16:creationId xmlns:a16="http://schemas.microsoft.com/office/drawing/2014/main" id="{649B9E85-E48A-409D-A1FB-3E6A2E1CBF4A}"/>
                  </a:ext>
                </a:extLst>
              </p:cNvPr>
              <p:cNvSpPr>
                <a:spLocks/>
              </p:cNvSpPr>
              <p:nvPr/>
            </p:nvSpPr>
            <p:spPr bwMode="auto">
              <a:xfrm flipV="1">
                <a:off x="3114" y="2627"/>
                <a:ext cx="307" cy="96"/>
              </a:xfrm>
              <a:custGeom>
                <a:avLst/>
                <a:gdLst>
                  <a:gd name="G0" fmla="+- 20366 0 0"/>
                  <a:gd name="G1" fmla="+- 0 0 0"/>
                  <a:gd name="G2" fmla="+- 21600 0 0"/>
                  <a:gd name="T0" fmla="*/ 23028 w 23028"/>
                  <a:gd name="T1" fmla="*/ 21435 h 21600"/>
                  <a:gd name="T2" fmla="*/ 0 w 23028"/>
                  <a:gd name="T3" fmla="*/ 7196 h 21600"/>
                  <a:gd name="T4" fmla="*/ 20366 w 23028"/>
                  <a:gd name="T5" fmla="*/ 0 h 21600"/>
                </a:gdLst>
                <a:ahLst/>
                <a:cxnLst>
                  <a:cxn ang="0">
                    <a:pos x="T0" y="T1"/>
                  </a:cxn>
                  <a:cxn ang="0">
                    <a:pos x="T2" y="T3"/>
                  </a:cxn>
                  <a:cxn ang="0">
                    <a:pos x="T4" y="T5"/>
                  </a:cxn>
                </a:cxnLst>
                <a:rect l="0" t="0" r="r" b="b"/>
                <a:pathLst>
                  <a:path w="23028" h="21600" fill="none" extrusionOk="0">
                    <a:moveTo>
                      <a:pt x="23028" y="21435"/>
                    </a:moveTo>
                    <a:cubicBezTo>
                      <a:pt x="22144" y="21545"/>
                      <a:pt x="21255" y="21599"/>
                      <a:pt x="20366" y="21600"/>
                    </a:cubicBezTo>
                    <a:cubicBezTo>
                      <a:pt x="11210" y="21600"/>
                      <a:pt x="3049" y="15828"/>
                      <a:pt x="-1" y="7196"/>
                    </a:cubicBezTo>
                  </a:path>
                  <a:path w="23028" h="21600" stroke="0" extrusionOk="0">
                    <a:moveTo>
                      <a:pt x="23028" y="21435"/>
                    </a:moveTo>
                    <a:cubicBezTo>
                      <a:pt x="22144" y="21545"/>
                      <a:pt x="21255" y="21599"/>
                      <a:pt x="20366" y="21600"/>
                    </a:cubicBezTo>
                    <a:cubicBezTo>
                      <a:pt x="11210" y="21600"/>
                      <a:pt x="3049" y="15828"/>
                      <a:pt x="-1" y="7196"/>
                    </a:cubicBezTo>
                    <a:lnTo>
                      <a:pt x="20366" y="0"/>
                    </a:lnTo>
                    <a:close/>
                  </a:path>
                </a:pathLst>
              </a:custGeom>
              <a:grpFill/>
              <a:ln w="9525">
                <a:solidFill>
                  <a:schemeClr val="tx1"/>
                </a:solidFill>
                <a:miter lim="800000"/>
                <a:headEnd type="triangle" w="med" len="me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pPr algn="ctr"/>
                <a:endParaRPr lang="zh-CN" altLang="zh-CN" b="1">
                  <a:latin typeface="Times New Roman" pitchFamily="18" charset="0"/>
                </a:endParaRPr>
              </a:p>
            </p:txBody>
          </p:sp>
          <p:sp>
            <p:nvSpPr>
              <p:cNvPr id="19" name="Arc 26">
                <a:extLst>
                  <a:ext uri="{FF2B5EF4-FFF2-40B4-BE49-F238E27FC236}">
                    <a16:creationId xmlns:a16="http://schemas.microsoft.com/office/drawing/2014/main" id="{8F5F2F8D-B84A-4BBB-A271-43E7DC8AD6C3}"/>
                  </a:ext>
                </a:extLst>
              </p:cNvPr>
              <p:cNvSpPr>
                <a:spLocks/>
              </p:cNvSpPr>
              <p:nvPr/>
            </p:nvSpPr>
            <p:spPr bwMode="auto">
              <a:xfrm>
                <a:off x="3098" y="2976"/>
                <a:ext cx="307" cy="96"/>
              </a:xfrm>
              <a:custGeom>
                <a:avLst/>
                <a:gdLst>
                  <a:gd name="G0" fmla="+- 20366 0 0"/>
                  <a:gd name="G1" fmla="+- 0 0 0"/>
                  <a:gd name="G2" fmla="+- 21600 0 0"/>
                  <a:gd name="T0" fmla="*/ 23028 w 23028"/>
                  <a:gd name="T1" fmla="*/ 21435 h 21600"/>
                  <a:gd name="T2" fmla="*/ 0 w 23028"/>
                  <a:gd name="T3" fmla="*/ 7196 h 21600"/>
                  <a:gd name="T4" fmla="*/ 20366 w 23028"/>
                  <a:gd name="T5" fmla="*/ 0 h 21600"/>
                </a:gdLst>
                <a:ahLst/>
                <a:cxnLst>
                  <a:cxn ang="0">
                    <a:pos x="T0" y="T1"/>
                  </a:cxn>
                  <a:cxn ang="0">
                    <a:pos x="T2" y="T3"/>
                  </a:cxn>
                  <a:cxn ang="0">
                    <a:pos x="T4" y="T5"/>
                  </a:cxn>
                </a:cxnLst>
                <a:rect l="0" t="0" r="r" b="b"/>
                <a:pathLst>
                  <a:path w="23028" h="21600" fill="none" extrusionOk="0">
                    <a:moveTo>
                      <a:pt x="23028" y="21435"/>
                    </a:moveTo>
                    <a:cubicBezTo>
                      <a:pt x="22144" y="21545"/>
                      <a:pt x="21255" y="21599"/>
                      <a:pt x="20366" y="21600"/>
                    </a:cubicBezTo>
                    <a:cubicBezTo>
                      <a:pt x="11210" y="21600"/>
                      <a:pt x="3049" y="15828"/>
                      <a:pt x="-1" y="7196"/>
                    </a:cubicBezTo>
                  </a:path>
                  <a:path w="23028" h="21600" stroke="0" extrusionOk="0">
                    <a:moveTo>
                      <a:pt x="23028" y="21435"/>
                    </a:moveTo>
                    <a:cubicBezTo>
                      <a:pt x="22144" y="21545"/>
                      <a:pt x="21255" y="21599"/>
                      <a:pt x="20366" y="21600"/>
                    </a:cubicBezTo>
                    <a:cubicBezTo>
                      <a:pt x="11210" y="21600"/>
                      <a:pt x="3049" y="15828"/>
                      <a:pt x="-1" y="7196"/>
                    </a:cubicBezTo>
                    <a:lnTo>
                      <a:pt x="20366" y="0"/>
                    </a:lnTo>
                    <a:close/>
                  </a:path>
                </a:pathLst>
              </a:custGeom>
              <a:grpFill/>
              <a:ln w="9525">
                <a:solidFill>
                  <a:schemeClr val="tx1"/>
                </a:solidFill>
                <a:miter lim="800000"/>
                <a:headEnd type="triangle" w="med" len="me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 name="Text Box 27">
                <a:extLst>
                  <a:ext uri="{FF2B5EF4-FFF2-40B4-BE49-F238E27FC236}">
                    <a16:creationId xmlns:a16="http://schemas.microsoft.com/office/drawing/2014/main" id="{FFC9E646-5081-4666-A102-8560B0169491}"/>
                  </a:ext>
                </a:extLst>
              </p:cNvPr>
              <p:cNvSpPr txBox="1">
                <a:spLocks noChangeArrowheads="1"/>
              </p:cNvSpPr>
              <p:nvPr/>
            </p:nvSpPr>
            <p:spPr bwMode="auto">
              <a:xfrm>
                <a:off x="3182" y="2654"/>
                <a:ext cx="288" cy="233"/>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latin typeface="Times New Roman" pitchFamily="18" charset="0"/>
                  </a:rPr>
                  <a:t>…</a:t>
                </a:r>
              </a:p>
            </p:txBody>
          </p:sp>
          <p:sp>
            <p:nvSpPr>
              <p:cNvPr id="21" name="Arc 28">
                <a:extLst>
                  <a:ext uri="{FF2B5EF4-FFF2-40B4-BE49-F238E27FC236}">
                    <a16:creationId xmlns:a16="http://schemas.microsoft.com/office/drawing/2014/main" id="{D1C43AE0-9E97-4B6B-8831-4317ACD87370}"/>
                  </a:ext>
                </a:extLst>
              </p:cNvPr>
              <p:cNvSpPr>
                <a:spLocks/>
              </p:cNvSpPr>
              <p:nvPr/>
            </p:nvSpPr>
            <p:spPr bwMode="auto">
              <a:xfrm flipH="1">
                <a:off x="2400" y="2934"/>
                <a:ext cx="308" cy="138"/>
              </a:xfrm>
              <a:custGeom>
                <a:avLst/>
                <a:gdLst>
                  <a:gd name="G0" fmla="+- 20366 0 0"/>
                  <a:gd name="G1" fmla="+- 0 0 0"/>
                  <a:gd name="G2" fmla="+- 21600 0 0"/>
                  <a:gd name="T0" fmla="*/ 23028 w 23028"/>
                  <a:gd name="T1" fmla="*/ 21435 h 21600"/>
                  <a:gd name="T2" fmla="*/ 0 w 23028"/>
                  <a:gd name="T3" fmla="*/ 7196 h 21600"/>
                  <a:gd name="T4" fmla="*/ 20366 w 23028"/>
                  <a:gd name="T5" fmla="*/ 0 h 21600"/>
                </a:gdLst>
                <a:ahLst/>
                <a:cxnLst>
                  <a:cxn ang="0">
                    <a:pos x="T0" y="T1"/>
                  </a:cxn>
                  <a:cxn ang="0">
                    <a:pos x="T2" y="T3"/>
                  </a:cxn>
                  <a:cxn ang="0">
                    <a:pos x="T4" y="T5"/>
                  </a:cxn>
                </a:cxnLst>
                <a:rect l="0" t="0" r="r" b="b"/>
                <a:pathLst>
                  <a:path w="23028" h="21600" fill="none" extrusionOk="0">
                    <a:moveTo>
                      <a:pt x="23028" y="21435"/>
                    </a:moveTo>
                    <a:cubicBezTo>
                      <a:pt x="22144" y="21545"/>
                      <a:pt x="21255" y="21599"/>
                      <a:pt x="20366" y="21600"/>
                    </a:cubicBezTo>
                    <a:cubicBezTo>
                      <a:pt x="11210" y="21600"/>
                      <a:pt x="3049" y="15828"/>
                      <a:pt x="-1" y="7196"/>
                    </a:cubicBezTo>
                  </a:path>
                  <a:path w="23028" h="21600" stroke="0" extrusionOk="0">
                    <a:moveTo>
                      <a:pt x="23028" y="21435"/>
                    </a:moveTo>
                    <a:cubicBezTo>
                      <a:pt x="22144" y="21545"/>
                      <a:pt x="21255" y="21599"/>
                      <a:pt x="20366" y="21600"/>
                    </a:cubicBezTo>
                    <a:cubicBezTo>
                      <a:pt x="11210" y="21600"/>
                      <a:pt x="3049" y="15828"/>
                      <a:pt x="-1" y="7196"/>
                    </a:cubicBezTo>
                    <a:lnTo>
                      <a:pt x="20366" y="0"/>
                    </a:lnTo>
                    <a:close/>
                  </a:path>
                </a:pathLst>
              </a:custGeom>
              <a:grpFill/>
              <a:ln w="9525">
                <a:solidFill>
                  <a:schemeClr val="tx1"/>
                </a:solidFill>
                <a:miter lim="800000"/>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b="1">
                  <a:latin typeface="Times New Roman" pitchFamily="18" charset="0"/>
                </a:endParaRPr>
              </a:p>
            </p:txBody>
          </p:sp>
          <p:sp>
            <p:nvSpPr>
              <p:cNvPr id="22" name="Arc 29">
                <a:extLst>
                  <a:ext uri="{FF2B5EF4-FFF2-40B4-BE49-F238E27FC236}">
                    <a16:creationId xmlns:a16="http://schemas.microsoft.com/office/drawing/2014/main" id="{B5DC138C-3829-4317-B38B-358DA04BFB4B}"/>
                  </a:ext>
                </a:extLst>
              </p:cNvPr>
              <p:cNvSpPr>
                <a:spLocks/>
              </p:cNvSpPr>
              <p:nvPr/>
            </p:nvSpPr>
            <p:spPr bwMode="auto">
              <a:xfrm flipH="1" flipV="1">
                <a:off x="2400" y="2620"/>
                <a:ext cx="307" cy="144"/>
              </a:xfrm>
              <a:custGeom>
                <a:avLst/>
                <a:gdLst>
                  <a:gd name="G0" fmla="+- 20366 0 0"/>
                  <a:gd name="G1" fmla="+- 0 0 0"/>
                  <a:gd name="G2" fmla="+- 21600 0 0"/>
                  <a:gd name="T0" fmla="*/ 23028 w 23028"/>
                  <a:gd name="T1" fmla="*/ 21435 h 21600"/>
                  <a:gd name="T2" fmla="*/ 0 w 23028"/>
                  <a:gd name="T3" fmla="*/ 7196 h 21600"/>
                  <a:gd name="T4" fmla="*/ 20366 w 23028"/>
                  <a:gd name="T5" fmla="*/ 0 h 21600"/>
                </a:gdLst>
                <a:ahLst/>
                <a:cxnLst>
                  <a:cxn ang="0">
                    <a:pos x="T0" y="T1"/>
                  </a:cxn>
                  <a:cxn ang="0">
                    <a:pos x="T2" y="T3"/>
                  </a:cxn>
                  <a:cxn ang="0">
                    <a:pos x="T4" y="T5"/>
                  </a:cxn>
                </a:cxnLst>
                <a:rect l="0" t="0" r="r" b="b"/>
                <a:pathLst>
                  <a:path w="23028" h="21600" fill="none" extrusionOk="0">
                    <a:moveTo>
                      <a:pt x="23028" y="21435"/>
                    </a:moveTo>
                    <a:cubicBezTo>
                      <a:pt x="22144" y="21545"/>
                      <a:pt x="21255" y="21599"/>
                      <a:pt x="20366" y="21600"/>
                    </a:cubicBezTo>
                    <a:cubicBezTo>
                      <a:pt x="11210" y="21600"/>
                      <a:pt x="3049" y="15828"/>
                      <a:pt x="-1" y="7196"/>
                    </a:cubicBezTo>
                  </a:path>
                  <a:path w="23028" h="21600" stroke="0" extrusionOk="0">
                    <a:moveTo>
                      <a:pt x="23028" y="21435"/>
                    </a:moveTo>
                    <a:cubicBezTo>
                      <a:pt x="22144" y="21545"/>
                      <a:pt x="21255" y="21599"/>
                      <a:pt x="20366" y="21600"/>
                    </a:cubicBezTo>
                    <a:cubicBezTo>
                      <a:pt x="11210" y="21600"/>
                      <a:pt x="3049" y="15828"/>
                      <a:pt x="-1" y="7196"/>
                    </a:cubicBezTo>
                    <a:lnTo>
                      <a:pt x="20366" y="0"/>
                    </a:lnTo>
                    <a:close/>
                  </a:path>
                </a:pathLst>
              </a:custGeom>
              <a:grpFill/>
              <a:ln w="9525">
                <a:solidFill>
                  <a:schemeClr val="tx1"/>
                </a:solidFill>
                <a:miter lim="800000"/>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Text Box 30">
                <a:extLst>
                  <a:ext uri="{FF2B5EF4-FFF2-40B4-BE49-F238E27FC236}">
                    <a16:creationId xmlns:a16="http://schemas.microsoft.com/office/drawing/2014/main" id="{CC446A8B-1608-4869-BC07-122ADFB44C76}"/>
                  </a:ext>
                </a:extLst>
              </p:cNvPr>
              <p:cNvSpPr txBox="1">
                <a:spLocks noChangeArrowheads="1"/>
              </p:cNvSpPr>
              <p:nvPr/>
            </p:nvSpPr>
            <p:spPr bwMode="auto">
              <a:xfrm flipV="1">
                <a:off x="2400" y="2736"/>
                <a:ext cx="288" cy="233"/>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latin typeface="Times New Roman" pitchFamily="18" charset="0"/>
                  </a:rPr>
                  <a:t>…</a:t>
                </a:r>
              </a:p>
            </p:txBody>
          </p:sp>
          <p:sp>
            <p:nvSpPr>
              <p:cNvPr id="24" name="Arc 31">
                <a:extLst>
                  <a:ext uri="{FF2B5EF4-FFF2-40B4-BE49-F238E27FC236}">
                    <a16:creationId xmlns:a16="http://schemas.microsoft.com/office/drawing/2014/main" id="{23859B36-E36F-4414-9080-677637B4BE52}"/>
                  </a:ext>
                </a:extLst>
              </p:cNvPr>
              <p:cNvSpPr>
                <a:spLocks/>
              </p:cNvSpPr>
              <p:nvPr/>
            </p:nvSpPr>
            <p:spPr bwMode="auto">
              <a:xfrm flipH="1">
                <a:off x="4161" y="2899"/>
                <a:ext cx="308" cy="138"/>
              </a:xfrm>
              <a:custGeom>
                <a:avLst/>
                <a:gdLst>
                  <a:gd name="G0" fmla="+- 20366 0 0"/>
                  <a:gd name="G1" fmla="+- 0 0 0"/>
                  <a:gd name="G2" fmla="+- 21600 0 0"/>
                  <a:gd name="T0" fmla="*/ 23028 w 23028"/>
                  <a:gd name="T1" fmla="*/ 21435 h 21600"/>
                  <a:gd name="T2" fmla="*/ 0 w 23028"/>
                  <a:gd name="T3" fmla="*/ 7196 h 21600"/>
                  <a:gd name="T4" fmla="*/ 20366 w 23028"/>
                  <a:gd name="T5" fmla="*/ 0 h 21600"/>
                </a:gdLst>
                <a:ahLst/>
                <a:cxnLst>
                  <a:cxn ang="0">
                    <a:pos x="T0" y="T1"/>
                  </a:cxn>
                  <a:cxn ang="0">
                    <a:pos x="T2" y="T3"/>
                  </a:cxn>
                  <a:cxn ang="0">
                    <a:pos x="T4" y="T5"/>
                  </a:cxn>
                </a:cxnLst>
                <a:rect l="0" t="0" r="r" b="b"/>
                <a:pathLst>
                  <a:path w="23028" h="21600" fill="none" extrusionOk="0">
                    <a:moveTo>
                      <a:pt x="23028" y="21435"/>
                    </a:moveTo>
                    <a:cubicBezTo>
                      <a:pt x="22144" y="21545"/>
                      <a:pt x="21255" y="21599"/>
                      <a:pt x="20366" y="21600"/>
                    </a:cubicBezTo>
                    <a:cubicBezTo>
                      <a:pt x="11210" y="21600"/>
                      <a:pt x="3049" y="15828"/>
                      <a:pt x="-1" y="7196"/>
                    </a:cubicBezTo>
                  </a:path>
                  <a:path w="23028" h="21600" stroke="0" extrusionOk="0">
                    <a:moveTo>
                      <a:pt x="23028" y="21435"/>
                    </a:moveTo>
                    <a:cubicBezTo>
                      <a:pt x="22144" y="21545"/>
                      <a:pt x="21255" y="21599"/>
                      <a:pt x="20366" y="21600"/>
                    </a:cubicBezTo>
                    <a:cubicBezTo>
                      <a:pt x="11210" y="21600"/>
                      <a:pt x="3049" y="15828"/>
                      <a:pt x="-1" y="7196"/>
                    </a:cubicBezTo>
                    <a:lnTo>
                      <a:pt x="20366" y="0"/>
                    </a:lnTo>
                    <a:close/>
                  </a:path>
                </a:pathLst>
              </a:custGeom>
              <a:grpFill/>
              <a:ln w="9525">
                <a:solidFill>
                  <a:schemeClr val="tx1"/>
                </a:solidFill>
                <a:miter lim="800000"/>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b="1">
                  <a:latin typeface="Times New Roman" pitchFamily="18" charset="0"/>
                </a:endParaRPr>
              </a:p>
            </p:txBody>
          </p:sp>
          <p:sp>
            <p:nvSpPr>
              <p:cNvPr id="25" name="Arc 32">
                <a:extLst>
                  <a:ext uri="{FF2B5EF4-FFF2-40B4-BE49-F238E27FC236}">
                    <a16:creationId xmlns:a16="http://schemas.microsoft.com/office/drawing/2014/main" id="{BDD1B734-C56D-4FF7-B5E0-EB548B2972BB}"/>
                  </a:ext>
                </a:extLst>
              </p:cNvPr>
              <p:cNvSpPr>
                <a:spLocks/>
              </p:cNvSpPr>
              <p:nvPr/>
            </p:nvSpPr>
            <p:spPr bwMode="auto">
              <a:xfrm flipH="1" flipV="1">
                <a:off x="4161" y="2557"/>
                <a:ext cx="307" cy="144"/>
              </a:xfrm>
              <a:custGeom>
                <a:avLst/>
                <a:gdLst>
                  <a:gd name="G0" fmla="+- 20366 0 0"/>
                  <a:gd name="G1" fmla="+- 0 0 0"/>
                  <a:gd name="G2" fmla="+- 21600 0 0"/>
                  <a:gd name="T0" fmla="*/ 23028 w 23028"/>
                  <a:gd name="T1" fmla="*/ 21435 h 21600"/>
                  <a:gd name="T2" fmla="*/ 0 w 23028"/>
                  <a:gd name="T3" fmla="*/ 7196 h 21600"/>
                  <a:gd name="T4" fmla="*/ 20366 w 23028"/>
                  <a:gd name="T5" fmla="*/ 0 h 21600"/>
                </a:gdLst>
                <a:ahLst/>
                <a:cxnLst>
                  <a:cxn ang="0">
                    <a:pos x="T0" y="T1"/>
                  </a:cxn>
                  <a:cxn ang="0">
                    <a:pos x="T2" y="T3"/>
                  </a:cxn>
                  <a:cxn ang="0">
                    <a:pos x="T4" y="T5"/>
                  </a:cxn>
                </a:cxnLst>
                <a:rect l="0" t="0" r="r" b="b"/>
                <a:pathLst>
                  <a:path w="23028" h="21600" fill="none" extrusionOk="0">
                    <a:moveTo>
                      <a:pt x="23028" y="21435"/>
                    </a:moveTo>
                    <a:cubicBezTo>
                      <a:pt x="22144" y="21545"/>
                      <a:pt x="21255" y="21599"/>
                      <a:pt x="20366" y="21600"/>
                    </a:cubicBezTo>
                    <a:cubicBezTo>
                      <a:pt x="11210" y="21600"/>
                      <a:pt x="3049" y="15828"/>
                      <a:pt x="-1" y="7196"/>
                    </a:cubicBezTo>
                  </a:path>
                  <a:path w="23028" h="21600" stroke="0" extrusionOk="0">
                    <a:moveTo>
                      <a:pt x="23028" y="21435"/>
                    </a:moveTo>
                    <a:cubicBezTo>
                      <a:pt x="22144" y="21545"/>
                      <a:pt x="21255" y="21599"/>
                      <a:pt x="20366" y="21600"/>
                    </a:cubicBezTo>
                    <a:cubicBezTo>
                      <a:pt x="11210" y="21600"/>
                      <a:pt x="3049" y="15828"/>
                      <a:pt x="-1" y="7196"/>
                    </a:cubicBezTo>
                    <a:lnTo>
                      <a:pt x="20366" y="0"/>
                    </a:lnTo>
                    <a:close/>
                  </a:path>
                </a:pathLst>
              </a:custGeom>
              <a:grpFill/>
              <a:ln w="9525">
                <a:solidFill>
                  <a:schemeClr val="tx1"/>
                </a:solidFill>
                <a:miter lim="800000"/>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Text Box 33">
                <a:extLst>
                  <a:ext uri="{FF2B5EF4-FFF2-40B4-BE49-F238E27FC236}">
                    <a16:creationId xmlns:a16="http://schemas.microsoft.com/office/drawing/2014/main" id="{1A430D3C-CA7F-4895-8515-985052C2C819}"/>
                  </a:ext>
                </a:extLst>
              </p:cNvPr>
              <p:cNvSpPr txBox="1">
                <a:spLocks noChangeArrowheads="1"/>
              </p:cNvSpPr>
              <p:nvPr/>
            </p:nvSpPr>
            <p:spPr bwMode="auto">
              <a:xfrm flipV="1">
                <a:off x="4161" y="2701"/>
                <a:ext cx="288" cy="233"/>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latin typeface="Times New Roman" pitchFamily="18" charset="0"/>
                  </a:rPr>
                  <a:t>…</a:t>
                </a:r>
              </a:p>
            </p:txBody>
          </p:sp>
          <p:sp>
            <p:nvSpPr>
              <p:cNvPr id="27" name="AutoShape 34">
                <a:extLst>
                  <a:ext uri="{FF2B5EF4-FFF2-40B4-BE49-F238E27FC236}">
                    <a16:creationId xmlns:a16="http://schemas.microsoft.com/office/drawing/2014/main" id="{B0F74D1F-A9C2-4E88-9A3E-A96236F1299D}"/>
                  </a:ext>
                </a:extLst>
              </p:cNvPr>
              <p:cNvSpPr>
                <a:spLocks noChangeArrowheads="1"/>
              </p:cNvSpPr>
              <p:nvPr/>
            </p:nvSpPr>
            <p:spPr bwMode="auto">
              <a:xfrm>
                <a:off x="1680" y="2559"/>
                <a:ext cx="720" cy="555"/>
              </a:xfrm>
              <a:prstGeom prst="cloudCallout">
                <a:avLst>
                  <a:gd name="adj1" fmla="val -34028"/>
                  <a:gd name="adj2" fmla="val 28917"/>
                </a:avLst>
              </a:prstGeom>
              <a:grpFill/>
              <a:ln w="25400">
                <a:solidFill>
                  <a:schemeClr val="tx1"/>
                </a:solidFill>
                <a:prstDash val="sysDot"/>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zh-CN" b="1">
                  <a:latin typeface="Times New Roman" pitchFamily="18" charset="0"/>
                </a:endParaRPr>
              </a:p>
            </p:txBody>
          </p:sp>
          <p:sp>
            <p:nvSpPr>
              <p:cNvPr id="28" name="AutoShape 35">
                <a:extLst>
                  <a:ext uri="{FF2B5EF4-FFF2-40B4-BE49-F238E27FC236}">
                    <a16:creationId xmlns:a16="http://schemas.microsoft.com/office/drawing/2014/main" id="{0F972F79-14F5-40B5-855C-0C008BECF035}"/>
                  </a:ext>
                </a:extLst>
              </p:cNvPr>
              <p:cNvSpPr>
                <a:spLocks noChangeArrowheads="1"/>
              </p:cNvSpPr>
              <p:nvPr/>
            </p:nvSpPr>
            <p:spPr bwMode="auto">
              <a:xfrm>
                <a:off x="3470" y="2545"/>
                <a:ext cx="720" cy="548"/>
              </a:xfrm>
              <a:prstGeom prst="cloudCallout">
                <a:avLst>
                  <a:gd name="adj1" fmla="val -34028"/>
                  <a:gd name="adj2" fmla="val 28648"/>
                </a:avLst>
              </a:prstGeom>
              <a:grpFill/>
              <a:ln w="25400">
                <a:solidFill>
                  <a:schemeClr val="tx1"/>
                </a:solidFill>
                <a:prstDash val="sysDot"/>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zh-CN" b="1">
                  <a:latin typeface="Times New Roman" pitchFamily="18" charset="0"/>
                </a:endParaRPr>
              </a:p>
            </p:txBody>
          </p:sp>
        </p:grpSp>
      </p:grpSp>
      <p:sp>
        <p:nvSpPr>
          <p:cNvPr id="29" name="Arc 41">
            <a:extLst>
              <a:ext uri="{FF2B5EF4-FFF2-40B4-BE49-F238E27FC236}">
                <a16:creationId xmlns:a16="http://schemas.microsoft.com/office/drawing/2014/main" id="{D80D2D5A-B1DA-4B7A-84EE-F03164058C83}"/>
              </a:ext>
            </a:extLst>
          </p:cNvPr>
          <p:cNvSpPr>
            <a:spLocks/>
          </p:cNvSpPr>
          <p:nvPr/>
        </p:nvSpPr>
        <p:spPr bwMode="auto">
          <a:xfrm rot="-150331" flipH="1">
            <a:off x="6309401" y="3283159"/>
            <a:ext cx="1265782" cy="2206948"/>
          </a:xfrm>
          <a:custGeom>
            <a:avLst/>
            <a:gdLst>
              <a:gd name="G0" fmla="+- 5613 0 0"/>
              <a:gd name="G1" fmla="+- 21600 0 0"/>
              <a:gd name="G2" fmla="+- 21600 0 0"/>
              <a:gd name="T0" fmla="*/ 0 w 27213"/>
              <a:gd name="T1" fmla="*/ 742 h 21600"/>
              <a:gd name="T2" fmla="*/ 27213 w 27213"/>
              <a:gd name="T3" fmla="*/ 21600 h 21600"/>
              <a:gd name="T4" fmla="*/ 5613 w 27213"/>
              <a:gd name="T5" fmla="*/ 21600 h 21600"/>
            </a:gdLst>
            <a:ahLst/>
            <a:cxnLst>
              <a:cxn ang="0">
                <a:pos x="T0" y="T1"/>
              </a:cxn>
              <a:cxn ang="0">
                <a:pos x="T2" y="T3"/>
              </a:cxn>
              <a:cxn ang="0">
                <a:pos x="T4" y="T5"/>
              </a:cxn>
            </a:cxnLst>
            <a:rect l="0" t="0" r="r" b="b"/>
            <a:pathLst>
              <a:path w="27213" h="21600" fill="none" extrusionOk="0">
                <a:moveTo>
                  <a:pt x="0" y="742"/>
                </a:moveTo>
                <a:cubicBezTo>
                  <a:pt x="1830" y="249"/>
                  <a:pt x="3717" y="-1"/>
                  <a:pt x="5613" y="0"/>
                </a:cubicBezTo>
                <a:cubicBezTo>
                  <a:pt x="17542" y="0"/>
                  <a:pt x="27213" y="9670"/>
                  <a:pt x="27213" y="21600"/>
                </a:cubicBezTo>
              </a:path>
              <a:path w="27213" h="21600" stroke="0" extrusionOk="0">
                <a:moveTo>
                  <a:pt x="0" y="742"/>
                </a:moveTo>
                <a:cubicBezTo>
                  <a:pt x="1830" y="249"/>
                  <a:pt x="3717" y="-1"/>
                  <a:pt x="5613" y="0"/>
                </a:cubicBezTo>
                <a:cubicBezTo>
                  <a:pt x="17542" y="0"/>
                  <a:pt x="27213" y="9670"/>
                  <a:pt x="27213" y="21600"/>
                </a:cubicBezTo>
                <a:lnTo>
                  <a:pt x="5613" y="21600"/>
                </a:lnTo>
                <a:close/>
              </a:path>
            </a:pathLst>
          </a:custGeom>
          <a:noFill/>
          <a:ln w="19050">
            <a:solidFill>
              <a:srgbClr val="000080"/>
            </a:solidFill>
            <a:prstDash val="sysDot"/>
            <a:miter lim="800000"/>
            <a:headEnd type="oval"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2641970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up)">
                                      <p:cBhvr>
                                        <p:cTn id="7"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A6341789-39BE-5354-1319-E64B4DB38B46}"/>
              </a:ext>
            </a:extLst>
          </p:cNvPr>
          <p:cNvSpPr>
            <a:spLocks noGrp="1"/>
          </p:cNvSpPr>
          <p:nvPr>
            <p:ph idx="1"/>
          </p:nvPr>
        </p:nvSpPr>
        <p:spPr>
          <a:xfrm>
            <a:off x="487822" y="962269"/>
            <a:ext cx="6998828" cy="1503009"/>
          </a:xfrm>
        </p:spPr>
        <p:txBody>
          <a:bodyPr>
            <a:normAutofit/>
          </a:bodyPr>
          <a:lstStyle/>
          <a:p>
            <a:r>
              <a:rPr lang="zh-CN" altLang="en-US" dirty="0"/>
              <a:t>支配结点集的计算</a:t>
            </a:r>
            <a:endParaRPr lang="en-US" altLang="zh-CN" dirty="0"/>
          </a:p>
          <a:p>
            <a:pPr lvl="1"/>
            <a:r>
              <a:rPr lang="en-US" altLang="zh-CN" dirty="0">
                <a:solidFill>
                  <a:schemeClr val="tx1"/>
                </a:solidFill>
              </a:rPr>
              <a:t>D(n), P(n)    Dominator,  </a:t>
            </a:r>
            <a:r>
              <a:rPr lang="fr-FR" altLang="zh-CN" dirty="0">
                <a:solidFill>
                  <a:schemeClr val="tx1"/>
                </a:solidFill>
                <a:highlight>
                  <a:srgbClr val="FFFFFF"/>
                </a:highlight>
                <a:latin typeface="Arial" panose="020B0604020202020204" pitchFamily="34" charset="0"/>
              </a:rPr>
              <a:t>P</a:t>
            </a:r>
            <a:r>
              <a:rPr lang="fr-FR" altLang="zh-CN" b="0" i="0" dirty="0">
                <a:solidFill>
                  <a:schemeClr val="tx1"/>
                </a:solidFill>
                <a:effectLst/>
                <a:highlight>
                  <a:srgbClr val="FFFFFF"/>
                </a:highlight>
                <a:latin typeface="Arial" panose="020B0604020202020204" pitchFamily="34" charset="0"/>
              </a:rPr>
              <a:t>redecessor</a:t>
            </a:r>
            <a:endParaRPr lang="en-US" altLang="zh-CN" dirty="0">
              <a:solidFill>
                <a:schemeClr val="tx1"/>
              </a:solidFill>
            </a:endParaRPr>
          </a:p>
          <a:p>
            <a:endParaRPr lang="zh-CN" altLang="en-US" dirty="0"/>
          </a:p>
        </p:txBody>
      </p:sp>
      <p:sp>
        <p:nvSpPr>
          <p:cNvPr id="3" name="标题 2">
            <a:extLst>
              <a:ext uri="{FF2B5EF4-FFF2-40B4-BE49-F238E27FC236}">
                <a16:creationId xmlns:a16="http://schemas.microsoft.com/office/drawing/2014/main" id="{BF78C066-D0B0-7F56-1A4D-85DFF76F00B0}"/>
              </a:ext>
            </a:extLst>
          </p:cNvPr>
          <p:cNvSpPr>
            <a:spLocks noGrp="1"/>
          </p:cNvSpPr>
          <p:nvPr>
            <p:ph type="title"/>
          </p:nvPr>
        </p:nvSpPr>
        <p:spPr/>
        <p:txBody>
          <a:bodyPr/>
          <a:lstStyle/>
          <a:p>
            <a:r>
              <a:rPr lang="en-US" altLang="zh-CN" dirty="0"/>
              <a:t>10.2.3</a:t>
            </a:r>
            <a:r>
              <a:rPr lang="zh-CN" altLang="en-US" dirty="0"/>
              <a:t>　循环</a:t>
            </a:r>
          </a:p>
        </p:txBody>
      </p:sp>
      <p:grpSp>
        <p:nvGrpSpPr>
          <p:cNvPr id="4" name="组合 3">
            <a:extLst>
              <a:ext uri="{FF2B5EF4-FFF2-40B4-BE49-F238E27FC236}">
                <a16:creationId xmlns:a16="http://schemas.microsoft.com/office/drawing/2014/main" id="{45A28A41-9F56-4308-D534-91DCC7991815}"/>
              </a:ext>
            </a:extLst>
          </p:cNvPr>
          <p:cNvGrpSpPr/>
          <p:nvPr/>
        </p:nvGrpSpPr>
        <p:grpSpPr>
          <a:xfrm>
            <a:off x="1231099" y="2592687"/>
            <a:ext cx="2279223" cy="3327850"/>
            <a:chOff x="7855289" y="2626954"/>
            <a:chExt cx="2279223" cy="3327850"/>
          </a:xfrm>
        </p:grpSpPr>
        <p:sp>
          <p:nvSpPr>
            <p:cNvPr id="5" name="椭圆 4">
              <a:extLst>
                <a:ext uri="{FF2B5EF4-FFF2-40B4-BE49-F238E27FC236}">
                  <a16:creationId xmlns:a16="http://schemas.microsoft.com/office/drawing/2014/main" id="{5FAB2C33-4142-08B2-7921-539291EE4EF5}"/>
                </a:ext>
              </a:extLst>
            </p:cNvPr>
            <p:cNvSpPr/>
            <p:nvPr/>
          </p:nvSpPr>
          <p:spPr>
            <a:xfrm>
              <a:off x="8614457" y="4274014"/>
              <a:ext cx="360362" cy="360362"/>
            </a:xfrm>
            <a:prstGeom prst="ellipse">
              <a:avLst/>
            </a:prstGeom>
            <a:solidFill>
              <a:srgbClr val="0E7C7E"/>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sz="2000" b="1" dirty="0">
                  <a:ln w="0"/>
                  <a:solidFill>
                    <a:schemeClr val="bg1"/>
                  </a:solidFill>
                </a:rPr>
                <a:t>4</a:t>
              </a:r>
              <a:endParaRPr lang="zh-CN" altLang="en-US" sz="2000" b="1" dirty="0">
                <a:ln w="0"/>
                <a:solidFill>
                  <a:schemeClr val="bg1"/>
                </a:solidFill>
              </a:endParaRPr>
            </a:p>
          </p:txBody>
        </p:sp>
        <p:sp>
          <p:nvSpPr>
            <p:cNvPr id="6" name="椭圆 5">
              <a:extLst>
                <a:ext uri="{FF2B5EF4-FFF2-40B4-BE49-F238E27FC236}">
                  <a16:creationId xmlns:a16="http://schemas.microsoft.com/office/drawing/2014/main" id="{86AB1AEB-94CE-0299-51FA-7B5904A8C638}"/>
                </a:ext>
              </a:extLst>
            </p:cNvPr>
            <p:cNvSpPr/>
            <p:nvPr/>
          </p:nvSpPr>
          <p:spPr>
            <a:xfrm>
              <a:off x="8614457" y="2626954"/>
              <a:ext cx="360362" cy="360362"/>
            </a:xfrm>
            <a:prstGeom prst="ellipse">
              <a:avLst/>
            </a:prstGeom>
            <a:solidFill>
              <a:srgbClr val="0E7C7E"/>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sz="2000" b="1" dirty="0">
                  <a:ln w="0"/>
                  <a:solidFill>
                    <a:schemeClr val="bg1"/>
                  </a:solidFill>
                </a:rPr>
                <a:t>1</a:t>
              </a:r>
              <a:endParaRPr lang="zh-CN" altLang="en-US" sz="2000" b="1" dirty="0">
                <a:ln w="0"/>
                <a:solidFill>
                  <a:schemeClr val="bg1"/>
                </a:solidFill>
              </a:endParaRPr>
            </a:p>
          </p:txBody>
        </p:sp>
        <p:sp>
          <p:nvSpPr>
            <p:cNvPr id="7" name="椭圆 6">
              <a:extLst>
                <a:ext uri="{FF2B5EF4-FFF2-40B4-BE49-F238E27FC236}">
                  <a16:creationId xmlns:a16="http://schemas.microsoft.com/office/drawing/2014/main" id="{4E3B8A3D-4852-D520-3813-3402B22C53FF}"/>
                </a:ext>
              </a:extLst>
            </p:cNvPr>
            <p:cNvSpPr/>
            <p:nvPr/>
          </p:nvSpPr>
          <p:spPr>
            <a:xfrm>
              <a:off x="8614457" y="3359533"/>
              <a:ext cx="360362" cy="360362"/>
            </a:xfrm>
            <a:prstGeom prst="ellipse">
              <a:avLst/>
            </a:prstGeom>
            <a:solidFill>
              <a:srgbClr val="0E7C7E"/>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sz="2000" b="1" dirty="0">
                  <a:ln w="0"/>
                  <a:solidFill>
                    <a:schemeClr val="bg1"/>
                  </a:solidFill>
                </a:rPr>
                <a:t>2</a:t>
              </a:r>
              <a:endParaRPr lang="zh-CN" altLang="en-US" sz="2000" b="1" dirty="0">
                <a:ln w="0"/>
                <a:solidFill>
                  <a:schemeClr val="bg1"/>
                </a:solidFill>
              </a:endParaRPr>
            </a:p>
          </p:txBody>
        </p:sp>
        <p:sp>
          <p:nvSpPr>
            <p:cNvPr id="8" name="椭圆 7">
              <a:extLst>
                <a:ext uri="{FF2B5EF4-FFF2-40B4-BE49-F238E27FC236}">
                  <a16:creationId xmlns:a16="http://schemas.microsoft.com/office/drawing/2014/main" id="{481732C3-27B2-7992-3914-4095A9A3674E}"/>
                </a:ext>
              </a:extLst>
            </p:cNvPr>
            <p:cNvSpPr/>
            <p:nvPr/>
          </p:nvSpPr>
          <p:spPr>
            <a:xfrm>
              <a:off x="9762016" y="3680779"/>
              <a:ext cx="360362" cy="360362"/>
            </a:xfrm>
            <a:prstGeom prst="ellipse">
              <a:avLst/>
            </a:prstGeom>
            <a:solidFill>
              <a:srgbClr val="0E7C7E"/>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sz="2000" b="1" dirty="0">
                  <a:ln w="0"/>
                  <a:solidFill>
                    <a:schemeClr val="bg1"/>
                  </a:solidFill>
                </a:rPr>
                <a:t>3</a:t>
              </a:r>
              <a:endParaRPr lang="zh-CN" altLang="en-US" sz="2000" b="1" dirty="0">
                <a:ln w="0"/>
                <a:solidFill>
                  <a:schemeClr val="bg1"/>
                </a:solidFill>
              </a:endParaRPr>
            </a:p>
          </p:txBody>
        </p:sp>
        <p:sp>
          <p:nvSpPr>
            <p:cNvPr id="9" name="椭圆 8">
              <a:extLst>
                <a:ext uri="{FF2B5EF4-FFF2-40B4-BE49-F238E27FC236}">
                  <a16:creationId xmlns:a16="http://schemas.microsoft.com/office/drawing/2014/main" id="{ED635DBE-0211-B001-D6FF-61C6B2836A5F}"/>
                </a:ext>
              </a:extLst>
            </p:cNvPr>
            <p:cNvSpPr/>
            <p:nvPr/>
          </p:nvSpPr>
          <p:spPr>
            <a:xfrm>
              <a:off x="9774150" y="4873678"/>
              <a:ext cx="360362" cy="360362"/>
            </a:xfrm>
            <a:prstGeom prst="ellipse">
              <a:avLst/>
            </a:prstGeom>
            <a:solidFill>
              <a:srgbClr val="0E7C7E"/>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sz="2000" b="1" dirty="0">
                  <a:ln w="0"/>
                  <a:solidFill>
                    <a:schemeClr val="bg1"/>
                  </a:solidFill>
                </a:rPr>
                <a:t>5</a:t>
              </a:r>
              <a:endParaRPr lang="zh-CN" altLang="en-US" sz="2000" b="1" dirty="0">
                <a:ln w="0"/>
                <a:solidFill>
                  <a:schemeClr val="bg1"/>
                </a:solidFill>
              </a:endParaRPr>
            </a:p>
          </p:txBody>
        </p:sp>
        <p:sp>
          <p:nvSpPr>
            <p:cNvPr id="10" name="椭圆 9">
              <a:extLst>
                <a:ext uri="{FF2B5EF4-FFF2-40B4-BE49-F238E27FC236}">
                  <a16:creationId xmlns:a16="http://schemas.microsoft.com/office/drawing/2014/main" id="{B2C6A499-3CEA-82F8-C305-5B788D16B7AE}"/>
                </a:ext>
              </a:extLst>
            </p:cNvPr>
            <p:cNvSpPr/>
            <p:nvPr/>
          </p:nvSpPr>
          <p:spPr>
            <a:xfrm>
              <a:off x="7855289" y="5012887"/>
              <a:ext cx="360362" cy="360362"/>
            </a:xfrm>
            <a:prstGeom prst="ellipse">
              <a:avLst/>
            </a:prstGeom>
            <a:solidFill>
              <a:srgbClr val="0E7C7E"/>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sz="2000" b="1" dirty="0">
                  <a:ln w="0"/>
                  <a:solidFill>
                    <a:schemeClr val="bg1"/>
                  </a:solidFill>
                </a:rPr>
                <a:t>6</a:t>
              </a:r>
              <a:endParaRPr lang="zh-CN" altLang="en-US" sz="2000" b="1" dirty="0">
                <a:ln w="0"/>
                <a:solidFill>
                  <a:schemeClr val="bg1"/>
                </a:solidFill>
              </a:endParaRPr>
            </a:p>
          </p:txBody>
        </p:sp>
        <p:sp>
          <p:nvSpPr>
            <p:cNvPr id="11" name="椭圆 10">
              <a:extLst>
                <a:ext uri="{FF2B5EF4-FFF2-40B4-BE49-F238E27FC236}">
                  <a16:creationId xmlns:a16="http://schemas.microsoft.com/office/drawing/2014/main" id="{5AA89E99-4848-830C-D200-38578B7EFA53}"/>
                </a:ext>
              </a:extLst>
            </p:cNvPr>
            <p:cNvSpPr/>
            <p:nvPr/>
          </p:nvSpPr>
          <p:spPr>
            <a:xfrm>
              <a:off x="8667231" y="5594442"/>
              <a:ext cx="360362" cy="360362"/>
            </a:xfrm>
            <a:prstGeom prst="ellipse">
              <a:avLst/>
            </a:prstGeom>
            <a:solidFill>
              <a:srgbClr val="0E7C7E"/>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sz="2000" b="1" dirty="0">
                  <a:ln w="0"/>
                  <a:solidFill>
                    <a:schemeClr val="bg1"/>
                  </a:solidFill>
                </a:rPr>
                <a:t>7</a:t>
              </a:r>
              <a:endParaRPr lang="zh-CN" altLang="en-US" sz="2000" b="1" dirty="0">
                <a:ln w="0"/>
                <a:solidFill>
                  <a:schemeClr val="bg1"/>
                </a:solidFill>
              </a:endParaRPr>
            </a:p>
          </p:txBody>
        </p:sp>
        <p:cxnSp>
          <p:nvCxnSpPr>
            <p:cNvPr id="12" name="直接箭头连接符 11">
              <a:extLst>
                <a:ext uri="{FF2B5EF4-FFF2-40B4-BE49-F238E27FC236}">
                  <a16:creationId xmlns:a16="http://schemas.microsoft.com/office/drawing/2014/main" id="{61D5208B-500B-3FEB-5A1E-37573F1AA0B7}"/>
                </a:ext>
              </a:extLst>
            </p:cNvPr>
            <p:cNvCxnSpPr>
              <a:stCxn id="6" idx="4"/>
              <a:endCxn id="7" idx="0"/>
            </p:cNvCxnSpPr>
            <p:nvPr/>
          </p:nvCxnSpPr>
          <p:spPr>
            <a:xfrm>
              <a:off x="8794638" y="2987316"/>
              <a:ext cx="0" cy="37221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a:extLst>
                <a:ext uri="{FF2B5EF4-FFF2-40B4-BE49-F238E27FC236}">
                  <a16:creationId xmlns:a16="http://schemas.microsoft.com/office/drawing/2014/main" id="{88DA90E8-DA13-9254-8088-724D67B09D4F}"/>
                </a:ext>
              </a:extLst>
            </p:cNvPr>
            <p:cNvCxnSpPr>
              <a:cxnSpLocks/>
              <a:stCxn id="7" idx="6"/>
              <a:endCxn id="8" idx="1"/>
            </p:cNvCxnSpPr>
            <p:nvPr/>
          </p:nvCxnSpPr>
          <p:spPr>
            <a:xfrm>
              <a:off x="8974819" y="3539714"/>
              <a:ext cx="839971" cy="19383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a:extLst>
                <a:ext uri="{FF2B5EF4-FFF2-40B4-BE49-F238E27FC236}">
                  <a16:creationId xmlns:a16="http://schemas.microsoft.com/office/drawing/2014/main" id="{DEAACE62-06E8-19FA-7F6E-43BEACC2A110}"/>
                </a:ext>
              </a:extLst>
            </p:cNvPr>
            <p:cNvCxnSpPr>
              <a:cxnSpLocks/>
              <a:stCxn id="8" idx="3"/>
              <a:endCxn id="5" idx="6"/>
            </p:cNvCxnSpPr>
            <p:nvPr/>
          </p:nvCxnSpPr>
          <p:spPr>
            <a:xfrm flipH="1">
              <a:off x="8974819" y="3988367"/>
              <a:ext cx="839971" cy="46582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a:extLst>
                <a:ext uri="{FF2B5EF4-FFF2-40B4-BE49-F238E27FC236}">
                  <a16:creationId xmlns:a16="http://schemas.microsoft.com/office/drawing/2014/main" id="{1CB5EE83-E6A6-CB99-B413-5668A7505F52}"/>
                </a:ext>
              </a:extLst>
            </p:cNvPr>
            <p:cNvCxnSpPr>
              <a:cxnSpLocks/>
              <a:stCxn id="7" idx="4"/>
              <a:endCxn id="5" idx="0"/>
            </p:cNvCxnSpPr>
            <p:nvPr/>
          </p:nvCxnSpPr>
          <p:spPr>
            <a:xfrm>
              <a:off x="8794638" y="3719895"/>
              <a:ext cx="0" cy="55411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a:extLst>
                <a:ext uri="{FF2B5EF4-FFF2-40B4-BE49-F238E27FC236}">
                  <a16:creationId xmlns:a16="http://schemas.microsoft.com/office/drawing/2014/main" id="{E8304D40-D2E6-9312-4E98-362B382EFD8B}"/>
                </a:ext>
              </a:extLst>
            </p:cNvPr>
            <p:cNvCxnSpPr>
              <a:cxnSpLocks/>
              <a:stCxn id="5" idx="5"/>
              <a:endCxn id="9" idx="1"/>
            </p:cNvCxnSpPr>
            <p:nvPr/>
          </p:nvCxnSpPr>
          <p:spPr>
            <a:xfrm>
              <a:off x="8922045" y="4581602"/>
              <a:ext cx="904879" cy="34485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a:extLst>
                <a:ext uri="{FF2B5EF4-FFF2-40B4-BE49-F238E27FC236}">
                  <a16:creationId xmlns:a16="http://schemas.microsoft.com/office/drawing/2014/main" id="{EB1D8DB4-0AEF-0A0D-7B5C-7F42A811EE4E}"/>
                </a:ext>
              </a:extLst>
            </p:cNvPr>
            <p:cNvCxnSpPr>
              <a:cxnSpLocks/>
              <a:stCxn id="5" idx="3"/>
              <a:endCxn id="10" idx="0"/>
            </p:cNvCxnSpPr>
            <p:nvPr/>
          </p:nvCxnSpPr>
          <p:spPr>
            <a:xfrm flipH="1">
              <a:off x="8035470" y="4581602"/>
              <a:ext cx="631761" cy="43128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a:extLst>
                <a:ext uri="{FF2B5EF4-FFF2-40B4-BE49-F238E27FC236}">
                  <a16:creationId xmlns:a16="http://schemas.microsoft.com/office/drawing/2014/main" id="{2F5FD06A-C47D-5F7F-619D-84262E4EB0E0}"/>
                </a:ext>
              </a:extLst>
            </p:cNvPr>
            <p:cNvCxnSpPr>
              <a:cxnSpLocks/>
              <a:stCxn id="10" idx="4"/>
              <a:endCxn id="11" idx="2"/>
            </p:cNvCxnSpPr>
            <p:nvPr/>
          </p:nvCxnSpPr>
          <p:spPr>
            <a:xfrm>
              <a:off x="8035470" y="5373249"/>
              <a:ext cx="631761" cy="40137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a:extLst>
                <a:ext uri="{FF2B5EF4-FFF2-40B4-BE49-F238E27FC236}">
                  <a16:creationId xmlns:a16="http://schemas.microsoft.com/office/drawing/2014/main" id="{A090FA39-D839-8C75-0025-36BA780D7253}"/>
                </a:ext>
              </a:extLst>
            </p:cNvPr>
            <p:cNvCxnSpPr>
              <a:cxnSpLocks/>
              <a:stCxn id="9" idx="3"/>
              <a:endCxn id="11" idx="6"/>
            </p:cNvCxnSpPr>
            <p:nvPr/>
          </p:nvCxnSpPr>
          <p:spPr>
            <a:xfrm flipH="1">
              <a:off x="9027593" y="5181266"/>
              <a:ext cx="799331" cy="59335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连接符: 曲线 19">
              <a:extLst>
                <a:ext uri="{FF2B5EF4-FFF2-40B4-BE49-F238E27FC236}">
                  <a16:creationId xmlns:a16="http://schemas.microsoft.com/office/drawing/2014/main" id="{38A9EBB8-A0EA-FF0D-6794-9CABECAEFAC2}"/>
                </a:ext>
              </a:extLst>
            </p:cNvPr>
            <p:cNvCxnSpPr>
              <a:cxnSpLocks/>
              <a:stCxn id="5" idx="1"/>
              <a:endCxn id="7" idx="2"/>
            </p:cNvCxnSpPr>
            <p:nvPr/>
          </p:nvCxnSpPr>
          <p:spPr>
            <a:xfrm rot="16200000" flipV="1">
              <a:off x="8247307" y="3906864"/>
              <a:ext cx="787074" cy="52774"/>
            </a:xfrm>
            <a:prstGeom prst="curvedConnector4">
              <a:avLst>
                <a:gd name="adj1" fmla="val 552"/>
                <a:gd name="adj2" fmla="val 837145"/>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连接符: 曲线 20">
              <a:extLst>
                <a:ext uri="{FF2B5EF4-FFF2-40B4-BE49-F238E27FC236}">
                  <a16:creationId xmlns:a16="http://schemas.microsoft.com/office/drawing/2014/main" id="{C78A2AF7-8435-F7AA-1C4A-AAD2BD3D9BE5}"/>
                </a:ext>
              </a:extLst>
            </p:cNvPr>
            <p:cNvCxnSpPr>
              <a:stCxn id="10" idx="5"/>
              <a:endCxn id="10" idx="7"/>
            </p:cNvCxnSpPr>
            <p:nvPr/>
          </p:nvCxnSpPr>
          <p:spPr>
            <a:xfrm rot="5400000" flipH="1">
              <a:off x="8035470" y="5193068"/>
              <a:ext cx="254814" cy="12700"/>
            </a:xfrm>
            <a:prstGeom prst="curvedConnector5">
              <a:avLst>
                <a:gd name="adj1" fmla="val 4722"/>
                <a:gd name="adj2" fmla="val -4226559"/>
                <a:gd name="adj3" fmla="val 13305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连接符: 曲线 21">
              <a:extLst>
                <a:ext uri="{FF2B5EF4-FFF2-40B4-BE49-F238E27FC236}">
                  <a16:creationId xmlns:a16="http://schemas.microsoft.com/office/drawing/2014/main" id="{56B0E32F-9C0C-9511-1BCB-8B92ECA16C01}"/>
                </a:ext>
              </a:extLst>
            </p:cNvPr>
            <p:cNvCxnSpPr>
              <a:cxnSpLocks/>
              <a:stCxn id="11" idx="3"/>
              <a:endCxn id="5" idx="2"/>
            </p:cNvCxnSpPr>
            <p:nvPr/>
          </p:nvCxnSpPr>
          <p:spPr>
            <a:xfrm rot="5400000" flipH="1">
              <a:off x="7943313" y="5125339"/>
              <a:ext cx="1447835" cy="105548"/>
            </a:xfrm>
            <a:prstGeom prst="curvedConnector4">
              <a:avLst>
                <a:gd name="adj1" fmla="val 3834"/>
                <a:gd name="adj2" fmla="val 101573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3" name="文本框 22">
            <a:extLst>
              <a:ext uri="{FF2B5EF4-FFF2-40B4-BE49-F238E27FC236}">
                <a16:creationId xmlns:a16="http://schemas.microsoft.com/office/drawing/2014/main" id="{17DF7810-01A2-CAAF-7195-6045E05D42A2}"/>
              </a:ext>
            </a:extLst>
          </p:cNvPr>
          <p:cNvSpPr txBox="1"/>
          <p:nvPr/>
        </p:nvSpPr>
        <p:spPr>
          <a:xfrm>
            <a:off x="1734188" y="6088167"/>
            <a:ext cx="1415772" cy="461665"/>
          </a:xfrm>
          <a:prstGeom prst="rect">
            <a:avLst/>
          </a:prstGeom>
          <a:noFill/>
        </p:spPr>
        <p:txBody>
          <a:bodyPr wrap="none" rtlCol="0">
            <a:spAutoFit/>
          </a:bodyPr>
          <a:lstStyle/>
          <a:p>
            <a:r>
              <a:rPr lang="zh-CN" altLang="en-US" sz="2400" dirty="0"/>
              <a:t>程序流图</a:t>
            </a:r>
          </a:p>
        </p:txBody>
      </p:sp>
      <p:sp>
        <p:nvSpPr>
          <p:cNvPr id="24" name="文本框 23">
            <a:extLst>
              <a:ext uri="{FF2B5EF4-FFF2-40B4-BE49-F238E27FC236}">
                <a16:creationId xmlns:a16="http://schemas.microsoft.com/office/drawing/2014/main" id="{D4A59E5B-66C5-7F6C-26BE-DD060B1D02D8}"/>
              </a:ext>
            </a:extLst>
          </p:cNvPr>
          <p:cNvSpPr txBox="1"/>
          <p:nvPr/>
        </p:nvSpPr>
        <p:spPr>
          <a:xfrm>
            <a:off x="4411980" y="2686563"/>
            <a:ext cx="6943376" cy="461665"/>
          </a:xfrm>
          <a:prstGeom prst="rect">
            <a:avLst/>
          </a:prstGeom>
          <a:noFill/>
        </p:spPr>
        <p:txBody>
          <a:bodyPr wrap="none" rtlCol="0">
            <a:spAutoFit/>
          </a:bodyPr>
          <a:lstStyle/>
          <a:p>
            <a:r>
              <a:rPr lang="en-US" altLang="zh-CN" sz="2400" dirty="0"/>
              <a:t>m</a:t>
            </a:r>
            <a:r>
              <a:rPr lang="zh-CN" altLang="en-US" sz="2400" dirty="0"/>
              <a:t>支配结点</a:t>
            </a:r>
            <a:r>
              <a:rPr lang="en-US" altLang="zh-CN" sz="2400" dirty="0"/>
              <a:t>n, </a:t>
            </a:r>
            <a:r>
              <a:rPr lang="en-US" altLang="zh-CN" sz="2400" dirty="0" err="1"/>
              <a:t>iff</a:t>
            </a:r>
            <a:r>
              <a:rPr lang="en-US" altLang="zh-CN" sz="2400" dirty="0"/>
              <a:t>  m</a:t>
            </a:r>
            <a:r>
              <a:rPr lang="zh-CN" altLang="en-US" sz="2400" dirty="0"/>
              <a:t>支配结点</a:t>
            </a:r>
            <a:r>
              <a:rPr lang="en-US" altLang="zh-CN" sz="2400" dirty="0"/>
              <a:t>n</a:t>
            </a:r>
            <a:r>
              <a:rPr lang="zh-CN" altLang="en-US" sz="2400" dirty="0"/>
              <a:t>的所有</a:t>
            </a:r>
            <a:r>
              <a:rPr lang="en-US" altLang="zh-CN" sz="2400" dirty="0"/>
              <a:t>Predecessor</a:t>
            </a:r>
            <a:endParaRPr lang="zh-CN" altLang="en-US" sz="2400" dirty="0"/>
          </a:p>
        </p:txBody>
      </p:sp>
    </p:spTree>
    <p:extLst>
      <p:ext uri="{BB962C8B-B14F-4D97-AF65-F5344CB8AC3E}">
        <p14:creationId xmlns:p14="http://schemas.microsoft.com/office/powerpoint/2010/main" val="5285842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8C5979-34C0-4D9B-B9B5-F67D78A8FFB0}"/>
              </a:ext>
            </a:extLst>
          </p:cNvPr>
          <p:cNvSpPr>
            <a:spLocks noGrp="1"/>
          </p:cNvSpPr>
          <p:nvPr>
            <p:ph type="title"/>
          </p:nvPr>
        </p:nvSpPr>
        <p:spPr/>
        <p:txBody>
          <a:bodyPr/>
          <a:lstStyle/>
          <a:p>
            <a:r>
              <a:rPr lang="en-US" altLang="zh-CN" dirty="0"/>
              <a:t>10.1.2</a:t>
            </a:r>
            <a:r>
              <a:rPr lang="zh-CN" altLang="en-US" dirty="0"/>
              <a:t>　优化的思路</a:t>
            </a:r>
          </a:p>
        </p:txBody>
      </p:sp>
      <p:sp>
        <p:nvSpPr>
          <p:cNvPr id="3" name="内容占位符 2">
            <a:extLst>
              <a:ext uri="{FF2B5EF4-FFF2-40B4-BE49-F238E27FC236}">
                <a16:creationId xmlns:a16="http://schemas.microsoft.com/office/drawing/2014/main" id="{412B5555-2F21-48E3-AD7F-CC99057FB01F}"/>
              </a:ext>
            </a:extLst>
          </p:cNvPr>
          <p:cNvSpPr>
            <a:spLocks noGrp="1"/>
          </p:cNvSpPr>
          <p:nvPr>
            <p:ph idx="1"/>
          </p:nvPr>
        </p:nvSpPr>
        <p:spPr>
          <a:xfrm>
            <a:off x="487822" y="942764"/>
            <a:ext cx="11015065" cy="5637024"/>
          </a:xfrm>
        </p:spPr>
        <p:txBody>
          <a:bodyPr>
            <a:normAutofit fontScale="70000" lnSpcReduction="20000"/>
          </a:bodyPr>
          <a:lstStyle/>
          <a:p>
            <a:r>
              <a:rPr lang="zh-CN" altLang="en-US" dirty="0"/>
              <a:t>思路</a:t>
            </a:r>
            <a:r>
              <a:rPr lang="en-US" altLang="zh-CN" dirty="0"/>
              <a:t>1</a:t>
            </a:r>
            <a:r>
              <a:rPr lang="zh-CN" altLang="en-US" dirty="0"/>
              <a:t>：把常量提前计算出来</a:t>
            </a:r>
            <a:endParaRPr lang="en-US" altLang="zh-CN" dirty="0"/>
          </a:p>
          <a:p>
            <a:pPr lvl="1"/>
            <a:r>
              <a:rPr lang="zh-CN" altLang="en-US" dirty="0"/>
              <a:t>常量折叠</a:t>
            </a:r>
            <a:r>
              <a:rPr lang="en-US" altLang="zh-CN" dirty="0"/>
              <a:t>(</a:t>
            </a:r>
            <a:r>
              <a:rPr lang="zh-CN" altLang="en-US" dirty="0"/>
              <a:t>合并</a:t>
            </a:r>
            <a:r>
              <a:rPr lang="en-US" altLang="zh-CN" dirty="0"/>
              <a:t>) – Constant Folding</a:t>
            </a:r>
          </a:p>
          <a:p>
            <a:pPr marL="457200" lvl="1" indent="0">
              <a:buNone/>
            </a:pPr>
            <a:r>
              <a:rPr lang="en-US" altLang="zh-CN" dirty="0">
                <a:solidFill>
                  <a:schemeClr val="tx1"/>
                </a:solidFill>
              </a:rPr>
              <a:t>r2 = 2 * 3.14   </a:t>
            </a:r>
            <a:r>
              <a:rPr lang="zh-CN" altLang="en-US" dirty="0">
                <a:solidFill>
                  <a:schemeClr val="tx1"/>
                </a:solidFill>
              </a:rPr>
              <a:t>优化为</a:t>
            </a:r>
            <a:r>
              <a:rPr lang="en-US" altLang="zh-CN" dirty="0">
                <a:solidFill>
                  <a:schemeClr val="tx1"/>
                </a:solidFill>
              </a:rPr>
              <a:t>  r2 = 6.28</a:t>
            </a:r>
          </a:p>
          <a:p>
            <a:pPr lvl="1"/>
            <a:r>
              <a:rPr lang="zh-CN" altLang="en-US" dirty="0"/>
              <a:t>常量传播</a:t>
            </a:r>
            <a:r>
              <a:rPr lang="en-US" altLang="zh-CN" dirty="0"/>
              <a:t>(Constant Propagation)</a:t>
            </a:r>
          </a:p>
          <a:p>
            <a:pPr marL="457200" lvl="1" indent="0">
              <a:buNone/>
            </a:pPr>
            <a:r>
              <a:rPr lang="en-US" altLang="zh-CN" dirty="0">
                <a:solidFill>
                  <a:schemeClr val="tx1"/>
                </a:solidFill>
              </a:rPr>
              <a:t>(1) r2 = 4</a:t>
            </a:r>
          </a:p>
          <a:p>
            <a:pPr marL="457200" lvl="1" indent="0">
              <a:buNone/>
            </a:pPr>
            <a:r>
              <a:rPr lang="en-US" altLang="zh-CN" dirty="0">
                <a:solidFill>
                  <a:schemeClr val="tx1"/>
                </a:solidFill>
              </a:rPr>
              <a:t>(2) r3 = r1 + r2 </a:t>
            </a:r>
          </a:p>
          <a:p>
            <a:pPr marL="457200" lvl="1" indent="0">
              <a:buNone/>
            </a:pPr>
            <a:r>
              <a:rPr lang="zh-CN" altLang="en-US" dirty="0">
                <a:solidFill>
                  <a:schemeClr val="tx1"/>
                </a:solidFill>
              </a:rPr>
              <a:t>优化为</a:t>
            </a:r>
            <a:endParaRPr lang="en-US" altLang="zh-CN" dirty="0">
              <a:solidFill>
                <a:schemeClr val="tx1"/>
              </a:solidFill>
            </a:endParaRPr>
          </a:p>
          <a:p>
            <a:pPr marL="457200" lvl="1" indent="0">
              <a:buNone/>
            </a:pPr>
            <a:r>
              <a:rPr lang="en-US" altLang="zh-CN" dirty="0">
                <a:solidFill>
                  <a:schemeClr val="tx1"/>
                </a:solidFill>
              </a:rPr>
              <a:t>(1) r2 = 4</a:t>
            </a:r>
          </a:p>
          <a:p>
            <a:pPr marL="457200" lvl="1" indent="0">
              <a:buNone/>
            </a:pPr>
            <a:r>
              <a:rPr lang="en-US" altLang="zh-CN" dirty="0">
                <a:solidFill>
                  <a:schemeClr val="tx1"/>
                </a:solidFill>
              </a:rPr>
              <a:t>(2) r3 = r1 + 4</a:t>
            </a:r>
          </a:p>
          <a:p>
            <a:pPr marL="457200" lvl="1" indent="0">
              <a:buNone/>
            </a:pPr>
            <a:r>
              <a:rPr lang="zh-CN" altLang="en-US" dirty="0"/>
              <a:t>常量传播</a:t>
            </a:r>
            <a:r>
              <a:rPr lang="zh-CN" altLang="en-US" dirty="0">
                <a:solidFill>
                  <a:srgbClr val="0000FF"/>
                </a:solidFill>
              </a:rPr>
              <a:t>可能会导致更多的</a:t>
            </a:r>
            <a:r>
              <a:rPr lang="zh-CN" altLang="en-US" dirty="0"/>
              <a:t>常量折叠</a:t>
            </a:r>
            <a:r>
              <a:rPr lang="en-US" altLang="zh-CN" dirty="0"/>
              <a:t>(</a:t>
            </a:r>
            <a:r>
              <a:rPr lang="zh-CN" altLang="en-US" dirty="0"/>
              <a:t>合并</a:t>
            </a:r>
            <a:r>
              <a:rPr lang="en-US" altLang="zh-CN" dirty="0"/>
              <a:t>)</a:t>
            </a:r>
            <a:r>
              <a:rPr lang="en-US" altLang="zh-CN" dirty="0">
                <a:solidFill>
                  <a:srgbClr val="0000FF"/>
                </a:solidFill>
              </a:rPr>
              <a:t>; </a:t>
            </a:r>
          </a:p>
          <a:p>
            <a:pPr marL="457200" lvl="1" indent="0">
              <a:buNone/>
            </a:pPr>
            <a:r>
              <a:rPr lang="zh-CN" altLang="en-US" dirty="0">
                <a:solidFill>
                  <a:srgbClr val="0000FF"/>
                </a:solidFill>
              </a:rPr>
              <a:t>如果</a:t>
            </a:r>
            <a:r>
              <a:rPr lang="en-US" altLang="zh-CN" dirty="0">
                <a:solidFill>
                  <a:srgbClr val="0000FF"/>
                </a:solidFill>
              </a:rPr>
              <a:t>r2</a:t>
            </a:r>
            <a:r>
              <a:rPr lang="zh-CN" altLang="en-US" dirty="0">
                <a:solidFill>
                  <a:srgbClr val="0000FF"/>
                </a:solidFill>
              </a:rPr>
              <a:t>不再活跃，可进一步删除</a:t>
            </a:r>
            <a:r>
              <a:rPr lang="en-US" altLang="zh-CN" dirty="0">
                <a:solidFill>
                  <a:srgbClr val="0000FF"/>
                </a:solidFill>
              </a:rPr>
              <a:t>(1)-</a:t>
            </a:r>
            <a:r>
              <a:rPr lang="zh-CN" altLang="en-US" dirty="0"/>
              <a:t>死代码删除</a:t>
            </a:r>
            <a:endParaRPr lang="en-US" altLang="zh-CN" dirty="0"/>
          </a:p>
          <a:p>
            <a:pPr marL="457200" lvl="1" indent="0">
              <a:buNone/>
            </a:pPr>
            <a:r>
              <a:rPr lang="zh-CN" altLang="en-US" dirty="0"/>
              <a:t>常量传播</a:t>
            </a:r>
            <a:r>
              <a:rPr lang="zh-CN" altLang="en-US" dirty="0">
                <a:solidFill>
                  <a:srgbClr val="0000FF"/>
                </a:solidFill>
              </a:rPr>
              <a:t>可能导致分枝判断条件是常量，从而导致分枝的代码不需要执行，这种优化叫做</a:t>
            </a:r>
            <a:r>
              <a:rPr lang="zh-CN" altLang="en-US" dirty="0"/>
              <a:t>稀疏有条件的常数传播</a:t>
            </a:r>
            <a:r>
              <a:rPr lang="zh-CN" altLang="en-US" dirty="0">
                <a:solidFill>
                  <a:srgbClr val="0000FF"/>
                </a:solidFill>
              </a:rPr>
              <a:t>（</a:t>
            </a:r>
            <a:r>
              <a:rPr lang="en-US" altLang="zh-CN" dirty="0">
                <a:solidFill>
                  <a:srgbClr val="0000FF"/>
                </a:solidFill>
              </a:rPr>
              <a:t>Sparse Conditional Constant Propagation</a:t>
            </a:r>
            <a:r>
              <a:rPr lang="zh-CN" altLang="en-US" dirty="0"/>
              <a:t>）。</a:t>
            </a:r>
            <a:endParaRPr lang="en-US" altLang="zh-CN" dirty="0"/>
          </a:p>
          <a:p>
            <a:endParaRPr lang="zh-CN" altLang="en-US" dirty="0"/>
          </a:p>
        </p:txBody>
      </p:sp>
    </p:spTree>
    <p:extLst>
      <p:ext uri="{BB962C8B-B14F-4D97-AF65-F5344CB8AC3E}">
        <p14:creationId xmlns:p14="http://schemas.microsoft.com/office/powerpoint/2010/main" val="289429255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a:extLst>
              <a:ext uri="{FF2B5EF4-FFF2-40B4-BE49-F238E27FC236}">
                <a16:creationId xmlns:a16="http://schemas.microsoft.com/office/drawing/2014/main" id="{5E4582E2-2852-4B2F-A3FB-5E44B2963F52}"/>
              </a:ext>
            </a:extLst>
          </p:cNvPr>
          <p:cNvSpPr>
            <a:spLocks noGrp="1"/>
          </p:cNvSpPr>
          <p:nvPr>
            <p:ph idx="1"/>
          </p:nvPr>
        </p:nvSpPr>
        <p:spPr/>
        <p:txBody>
          <a:bodyPr/>
          <a:lstStyle/>
          <a:p>
            <a:r>
              <a:rPr lang="zh-CN" altLang="en-US" dirty="0">
                <a:solidFill>
                  <a:srgbClr val="244B61"/>
                </a:solidFill>
              </a:rPr>
              <a:t>计算所有结点</a:t>
            </a:r>
            <a:r>
              <a:rPr lang="en-US" altLang="zh-CN" dirty="0">
                <a:solidFill>
                  <a:srgbClr val="244B61"/>
                </a:solidFill>
              </a:rPr>
              <a:t>n</a:t>
            </a:r>
            <a:r>
              <a:rPr lang="zh-CN" altLang="en-US" dirty="0">
                <a:solidFill>
                  <a:srgbClr val="244B61"/>
                </a:solidFill>
              </a:rPr>
              <a:t>的必经结点集</a:t>
            </a:r>
            <a:r>
              <a:rPr lang="en-US" altLang="zh-CN" dirty="0">
                <a:solidFill>
                  <a:srgbClr val="244B61"/>
                </a:solidFill>
              </a:rPr>
              <a:t>D</a:t>
            </a:r>
            <a:r>
              <a:rPr lang="zh-CN" altLang="en-US" dirty="0">
                <a:solidFill>
                  <a:srgbClr val="244B61"/>
                </a:solidFill>
              </a:rPr>
              <a:t>（</a:t>
            </a:r>
            <a:r>
              <a:rPr lang="en-US" altLang="zh-CN" dirty="0">
                <a:solidFill>
                  <a:srgbClr val="244B61"/>
                </a:solidFill>
              </a:rPr>
              <a:t>n</a:t>
            </a:r>
            <a:r>
              <a:rPr lang="zh-CN" altLang="en-US" dirty="0">
                <a:solidFill>
                  <a:srgbClr val="244B61"/>
                </a:solidFill>
              </a:rPr>
              <a:t>）之算法</a:t>
            </a:r>
            <a:endParaRPr lang="en-US" altLang="zh-CN" dirty="0">
              <a:solidFill>
                <a:srgbClr val="244B61"/>
              </a:solidFill>
            </a:endParaRPr>
          </a:p>
          <a:p>
            <a:pPr marL="0" indent="0">
              <a:buNone/>
            </a:pPr>
            <a:r>
              <a:rPr lang="zh-CN" altLang="en-US" dirty="0">
                <a:solidFill>
                  <a:srgbClr val="C00000"/>
                </a:solidFill>
              </a:rPr>
              <a:t>（流图</a:t>
            </a:r>
            <a:r>
              <a:rPr lang="en-US" altLang="zh-CN" dirty="0">
                <a:solidFill>
                  <a:srgbClr val="C00000"/>
                </a:solidFill>
              </a:rPr>
              <a:t>G</a:t>
            </a:r>
            <a:r>
              <a:rPr lang="zh-CN" altLang="en-US" dirty="0">
                <a:solidFill>
                  <a:srgbClr val="C00000"/>
                </a:solidFill>
              </a:rPr>
              <a:t>＝</a:t>
            </a:r>
            <a:r>
              <a:rPr lang="en-US" altLang="zh-CN" dirty="0">
                <a:solidFill>
                  <a:srgbClr val="C00000"/>
                </a:solidFill>
              </a:rPr>
              <a:t>(N,E,n0)</a:t>
            </a:r>
            <a:r>
              <a:rPr lang="zh-CN" altLang="en-US" dirty="0">
                <a:solidFill>
                  <a:srgbClr val="C00000"/>
                </a:solidFill>
              </a:rPr>
              <a:t>、</a:t>
            </a:r>
            <a:r>
              <a:rPr lang="en-US" altLang="zh-CN" dirty="0">
                <a:solidFill>
                  <a:srgbClr val="C00000"/>
                </a:solidFill>
              </a:rPr>
              <a:t>P(n)</a:t>
            </a:r>
            <a:r>
              <a:rPr lang="zh-CN" altLang="en-US" dirty="0">
                <a:solidFill>
                  <a:srgbClr val="C00000"/>
                </a:solidFill>
              </a:rPr>
              <a:t>为结点</a:t>
            </a:r>
            <a:r>
              <a:rPr lang="en-US" altLang="zh-CN" dirty="0">
                <a:solidFill>
                  <a:srgbClr val="C00000"/>
                </a:solidFill>
              </a:rPr>
              <a:t>n</a:t>
            </a:r>
            <a:r>
              <a:rPr lang="zh-CN" altLang="en-US" dirty="0">
                <a:solidFill>
                  <a:srgbClr val="C00000"/>
                </a:solidFill>
              </a:rPr>
              <a:t>的所有前驱结点集 ） </a:t>
            </a:r>
          </a:p>
          <a:p>
            <a:endParaRPr lang="zh-CN" altLang="en-US" dirty="0"/>
          </a:p>
        </p:txBody>
      </p:sp>
      <p:sp>
        <p:nvSpPr>
          <p:cNvPr id="34" name="Text Box 2"/>
          <p:cNvSpPr txBox="1">
            <a:spLocks noChangeArrowheads="1"/>
          </p:cNvSpPr>
          <p:nvPr/>
        </p:nvSpPr>
        <p:spPr bwMode="auto">
          <a:xfrm>
            <a:off x="2217738" y="609600"/>
            <a:ext cx="8077200" cy="4356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30000"/>
              </a:lnSpc>
              <a:spcBef>
                <a:spcPct val="20000"/>
              </a:spcBef>
            </a:pPr>
            <a:endParaRPr lang="zh-CN" altLang="en-US" sz="2000" b="1" dirty="0">
              <a:latin typeface="宋体" pitchFamily="2" charset="-122"/>
              <a:ea typeface="宋体" pitchFamily="2" charset="-122"/>
            </a:endParaRPr>
          </a:p>
        </p:txBody>
      </p:sp>
      <p:sp>
        <p:nvSpPr>
          <p:cNvPr id="35" name="Text Box 4"/>
          <p:cNvSpPr txBox="1">
            <a:spLocks noChangeArrowheads="1"/>
          </p:cNvSpPr>
          <p:nvPr/>
        </p:nvSpPr>
        <p:spPr bwMode="auto">
          <a:xfrm>
            <a:off x="1188579" y="2337512"/>
            <a:ext cx="9361311" cy="28155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lnSpc>
                <a:spcPct val="130000"/>
              </a:lnSpc>
              <a:spcBef>
                <a:spcPct val="20000"/>
              </a:spcBef>
            </a:pPr>
            <a:r>
              <a:rPr lang="zh-CN" altLang="en-US" sz="2400" dirty="0">
                <a:latin typeface="+mn-ea"/>
              </a:rPr>
              <a:t>（</a:t>
            </a:r>
            <a:r>
              <a:rPr lang="en-US" altLang="zh-CN" sz="2400" dirty="0">
                <a:latin typeface="+mn-ea"/>
              </a:rPr>
              <a:t>1</a:t>
            </a:r>
            <a:r>
              <a:rPr lang="zh-CN" altLang="en-US" sz="2400" dirty="0">
                <a:latin typeface="+mn-ea"/>
              </a:rPr>
              <a:t>）置初值：</a:t>
            </a:r>
            <a:r>
              <a:rPr lang="en-US" altLang="zh-CN" sz="2400" dirty="0">
                <a:latin typeface="+mn-ea"/>
              </a:rPr>
              <a:t>D(n</a:t>
            </a:r>
            <a:r>
              <a:rPr lang="en-US" altLang="zh-CN" sz="2400" baseline="-30000" dirty="0">
                <a:latin typeface="+mn-ea"/>
              </a:rPr>
              <a:t>0</a:t>
            </a:r>
            <a:r>
              <a:rPr lang="en-US" altLang="zh-CN" sz="2400" dirty="0">
                <a:latin typeface="+mn-ea"/>
              </a:rPr>
              <a:t>)←{n</a:t>
            </a:r>
            <a:r>
              <a:rPr lang="en-US" altLang="zh-CN" sz="2400" baseline="-30000" dirty="0">
                <a:latin typeface="+mn-ea"/>
              </a:rPr>
              <a:t>0</a:t>
            </a:r>
            <a:r>
              <a:rPr lang="en-US" altLang="zh-CN" sz="2400" dirty="0">
                <a:latin typeface="+mn-ea"/>
              </a:rPr>
              <a:t>}</a:t>
            </a:r>
            <a:r>
              <a:rPr lang="zh-CN" altLang="en-US" sz="2400" dirty="0">
                <a:latin typeface="+mn-ea"/>
              </a:rPr>
              <a:t>；对于</a:t>
            </a:r>
            <a:r>
              <a:rPr lang="en-US" altLang="zh-CN" sz="2400" dirty="0">
                <a:latin typeface="+mn-ea"/>
              </a:rPr>
              <a:t>n∈(N</a:t>
            </a:r>
            <a:r>
              <a:rPr lang="zh-CN" altLang="en-US" sz="2400" dirty="0">
                <a:latin typeface="+mn-ea"/>
              </a:rPr>
              <a:t>－</a:t>
            </a:r>
            <a:r>
              <a:rPr lang="en-US" altLang="zh-CN" sz="2400" dirty="0">
                <a:latin typeface="+mn-ea"/>
              </a:rPr>
              <a:t>{ n</a:t>
            </a:r>
            <a:r>
              <a:rPr lang="en-US" altLang="zh-CN" sz="2400" baseline="-30000" dirty="0">
                <a:latin typeface="+mn-ea"/>
              </a:rPr>
              <a:t>0</a:t>
            </a:r>
            <a:r>
              <a:rPr lang="en-US" altLang="zh-CN" sz="2400" dirty="0">
                <a:latin typeface="+mn-ea"/>
              </a:rPr>
              <a:t>})</a:t>
            </a:r>
            <a:r>
              <a:rPr lang="zh-CN" altLang="en-US" sz="2400" dirty="0">
                <a:latin typeface="+mn-ea"/>
              </a:rPr>
              <a:t>，</a:t>
            </a:r>
            <a:r>
              <a:rPr lang="en-US" altLang="zh-CN" sz="2400" dirty="0">
                <a:latin typeface="+mn-ea"/>
              </a:rPr>
              <a:t>D(n)←N</a:t>
            </a:r>
            <a:r>
              <a:rPr lang="zh-CN" altLang="en-US" sz="2400" dirty="0">
                <a:latin typeface="+mn-ea"/>
              </a:rPr>
              <a:t>；</a:t>
            </a:r>
          </a:p>
          <a:p>
            <a:pPr algn="l">
              <a:lnSpc>
                <a:spcPct val="150000"/>
              </a:lnSpc>
              <a:spcBef>
                <a:spcPct val="20000"/>
              </a:spcBef>
            </a:pPr>
            <a:r>
              <a:rPr lang="zh-CN" altLang="en-US" sz="2400" dirty="0">
                <a:latin typeface="+mn-ea"/>
              </a:rPr>
              <a:t>（</a:t>
            </a:r>
            <a:r>
              <a:rPr lang="en-US" altLang="zh-CN" sz="2400" dirty="0">
                <a:latin typeface="+mn-ea"/>
              </a:rPr>
              <a:t>2</a:t>
            </a:r>
            <a:r>
              <a:rPr lang="zh-CN" altLang="en-US" sz="2400" dirty="0">
                <a:latin typeface="+mn-ea"/>
              </a:rPr>
              <a:t>）对于</a:t>
            </a:r>
            <a:r>
              <a:rPr lang="en-US" altLang="zh-CN" sz="2400" dirty="0">
                <a:latin typeface="+mn-ea"/>
              </a:rPr>
              <a:t>n∈(N</a:t>
            </a:r>
            <a:r>
              <a:rPr lang="zh-CN" altLang="en-US" sz="2400" dirty="0">
                <a:latin typeface="+mn-ea"/>
              </a:rPr>
              <a:t>－</a:t>
            </a:r>
            <a:r>
              <a:rPr lang="en-US" altLang="zh-CN" sz="2400" dirty="0">
                <a:latin typeface="+mn-ea"/>
              </a:rPr>
              <a:t>{n</a:t>
            </a:r>
            <a:r>
              <a:rPr lang="en-US" altLang="zh-CN" sz="2400" baseline="-30000" dirty="0">
                <a:latin typeface="+mn-ea"/>
              </a:rPr>
              <a:t>0</a:t>
            </a:r>
            <a:r>
              <a:rPr lang="en-US" altLang="zh-CN" sz="2400" dirty="0">
                <a:latin typeface="+mn-ea"/>
              </a:rPr>
              <a:t>})</a:t>
            </a:r>
            <a:r>
              <a:rPr lang="zh-CN" altLang="en-US" sz="2400" dirty="0">
                <a:latin typeface="+mn-ea"/>
              </a:rPr>
              <a:t>，做下列计算：</a:t>
            </a:r>
          </a:p>
          <a:p>
            <a:pPr>
              <a:lnSpc>
                <a:spcPct val="130000"/>
              </a:lnSpc>
              <a:spcBef>
                <a:spcPct val="20000"/>
              </a:spcBef>
            </a:pPr>
            <a:r>
              <a:rPr lang="zh-CN" altLang="en-US" sz="2400" dirty="0">
                <a:latin typeface="+mn-ea"/>
              </a:rPr>
              <a:t>      （</a:t>
            </a:r>
            <a:r>
              <a:rPr lang="en-US" altLang="zh-CN" sz="2400" dirty="0">
                <a:latin typeface="+mn-ea"/>
              </a:rPr>
              <a:t>2.1</a:t>
            </a:r>
            <a:r>
              <a:rPr lang="zh-CN" altLang="en-US" sz="2400" dirty="0">
                <a:latin typeface="+mn-ea"/>
              </a:rPr>
              <a:t>）</a:t>
            </a:r>
            <a:r>
              <a:rPr lang="en-US" altLang="zh-CN" sz="2400" dirty="0">
                <a:latin typeface="+mn-ea"/>
              </a:rPr>
              <a:t>NEW_D←{n} ∪ (</a:t>
            </a:r>
            <a:r>
              <a:rPr lang="zh-CN" altLang="en-US" sz="2400" dirty="0">
                <a:latin typeface="+mn-ea"/>
              </a:rPr>
              <a:t> ∩ </a:t>
            </a:r>
            <a:r>
              <a:rPr lang="en-US" altLang="zh-CN" sz="2400" dirty="0">
                <a:latin typeface="+mn-ea"/>
              </a:rPr>
              <a:t>D(p) |  </a:t>
            </a:r>
            <a:r>
              <a:rPr lang="en-US" altLang="zh-CN" sz="2400" dirty="0" err="1">
                <a:latin typeface="+mn-ea"/>
              </a:rPr>
              <a:t>p∈P</a:t>
            </a:r>
            <a:r>
              <a:rPr lang="en-US" altLang="zh-CN" sz="2400" dirty="0">
                <a:latin typeface="+mn-ea"/>
              </a:rPr>
              <a:t>(n) </a:t>
            </a:r>
            <a:r>
              <a:rPr lang="zh-CN" altLang="en-US" sz="2400" dirty="0">
                <a:latin typeface="+mn-ea"/>
              </a:rPr>
              <a:t>）；</a:t>
            </a:r>
          </a:p>
          <a:p>
            <a:pPr algn="l">
              <a:lnSpc>
                <a:spcPct val="130000"/>
              </a:lnSpc>
              <a:spcBef>
                <a:spcPct val="20000"/>
              </a:spcBef>
            </a:pPr>
            <a:r>
              <a:rPr lang="zh-CN" altLang="en-US" sz="2400" dirty="0">
                <a:latin typeface="+mn-ea"/>
              </a:rPr>
              <a:t>　  （</a:t>
            </a:r>
            <a:r>
              <a:rPr lang="en-US" altLang="zh-CN" sz="2400" dirty="0">
                <a:latin typeface="+mn-ea"/>
              </a:rPr>
              <a:t>2.2</a:t>
            </a:r>
            <a:r>
              <a:rPr lang="zh-CN" altLang="en-US" sz="2400" dirty="0">
                <a:latin typeface="+mn-ea"/>
              </a:rPr>
              <a:t>）如果</a:t>
            </a:r>
            <a:r>
              <a:rPr lang="en-US" altLang="zh-CN" sz="2400" dirty="0">
                <a:latin typeface="+mn-ea"/>
              </a:rPr>
              <a:t>NEW_D≠D(n)</a:t>
            </a:r>
            <a:r>
              <a:rPr lang="zh-CN" altLang="en-US" sz="2400" dirty="0">
                <a:latin typeface="+mn-ea"/>
              </a:rPr>
              <a:t>，则</a:t>
            </a:r>
            <a:r>
              <a:rPr lang="en-US" altLang="zh-CN" sz="2400" dirty="0">
                <a:latin typeface="+mn-ea"/>
              </a:rPr>
              <a:t>D(n)←NEW_D</a:t>
            </a:r>
            <a:r>
              <a:rPr lang="zh-CN" altLang="en-US" sz="2400" dirty="0">
                <a:latin typeface="+mn-ea"/>
              </a:rPr>
              <a:t>；</a:t>
            </a:r>
          </a:p>
          <a:p>
            <a:pPr algn="l">
              <a:lnSpc>
                <a:spcPct val="130000"/>
              </a:lnSpc>
              <a:spcBef>
                <a:spcPct val="20000"/>
              </a:spcBef>
            </a:pPr>
            <a:r>
              <a:rPr lang="zh-CN" altLang="en-US" sz="2400" dirty="0">
                <a:latin typeface="+mn-ea"/>
              </a:rPr>
              <a:t>（</a:t>
            </a:r>
            <a:r>
              <a:rPr lang="en-US" altLang="zh-CN" sz="2400" dirty="0">
                <a:latin typeface="+mn-ea"/>
              </a:rPr>
              <a:t>3</a:t>
            </a:r>
            <a:r>
              <a:rPr lang="zh-CN" altLang="en-US" sz="2400" dirty="0">
                <a:latin typeface="+mn-ea"/>
              </a:rPr>
              <a:t>）重复⑵，直到所有</a:t>
            </a:r>
            <a:r>
              <a:rPr lang="en-US" altLang="zh-CN" sz="2400" dirty="0">
                <a:latin typeface="+mn-ea"/>
              </a:rPr>
              <a:t>D(n)</a:t>
            </a:r>
            <a:r>
              <a:rPr lang="zh-CN" altLang="en-US" sz="2400" dirty="0">
                <a:latin typeface="+mn-ea"/>
              </a:rPr>
              <a:t>不再变化为止。</a:t>
            </a:r>
          </a:p>
        </p:txBody>
      </p:sp>
      <p:sp>
        <p:nvSpPr>
          <p:cNvPr id="37" name="Text Box 6"/>
          <p:cNvSpPr txBox="1">
            <a:spLocks noChangeArrowheads="1"/>
          </p:cNvSpPr>
          <p:nvPr/>
        </p:nvSpPr>
        <p:spPr bwMode="auto">
          <a:xfrm>
            <a:off x="236432" y="5411623"/>
            <a:ext cx="11018379" cy="48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indent="595313">
              <a:defRPr kumimoji="1" sz="2400">
                <a:solidFill>
                  <a:schemeClr val="tx1"/>
                </a:solidFill>
                <a:latin typeface="Times New Roman" pitchFamily="18" charset="0"/>
                <a:ea typeface="宋体" pitchFamily="2" charset="-122"/>
              </a:defRPr>
            </a:lvl1pPr>
            <a:lvl2pPr marL="628650">
              <a:defRPr kumimoji="1" sz="2400">
                <a:solidFill>
                  <a:schemeClr val="tx1"/>
                </a:solidFill>
                <a:latin typeface="Times New Roman" pitchFamily="18" charset="0"/>
                <a:ea typeface="宋体" pitchFamily="2" charset="-122"/>
              </a:defRPr>
            </a:lvl2pPr>
            <a:lvl3pPr>
              <a:defRPr kumimoji="1" sz="2400">
                <a:solidFill>
                  <a:schemeClr val="tx1"/>
                </a:solidFill>
                <a:latin typeface="Times New Roman" pitchFamily="18" charset="0"/>
                <a:ea typeface="宋体" pitchFamily="2" charset="-122"/>
              </a:defRPr>
            </a:lvl3pPr>
            <a:lvl4pPr>
              <a:defRPr kumimoji="1" sz="2400">
                <a:solidFill>
                  <a:schemeClr val="tx1"/>
                </a:solidFill>
                <a:latin typeface="Times New Roman" pitchFamily="18" charset="0"/>
                <a:ea typeface="宋体" pitchFamily="2" charset="-122"/>
              </a:defRPr>
            </a:lvl4pPr>
            <a:lvl5pPr>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lnSpc>
                <a:spcPct val="115000"/>
              </a:lnSpc>
              <a:spcBef>
                <a:spcPct val="65000"/>
              </a:spcBef>
            </a:pPr>
            <a:r>
              <a:rPr lang="en-US" altLang="zh-CN" dirty="0">
                <a:solidFill>
                  <a:srgbClr val="C00000"/>
                </a:solidFill>
                <a:latin typeface="微软雅黑" panose="020B0503020204020204" pitchFamily="34" charset="-122"/>
                <a:ea typeface="微软雅黑" panose="020B0503020204020204" pitchFamily="34" charset="-122"/>
              </a:rPr>
              <a:t>d DOM n</a:t>
            </a:r>
            <a:r>
              <a:rPr lang="zh-CN" altLang="en-US" dirty="0">
                <a:solidFill>
                  <a:srgbClr val="C00000"/>
                </a:solidFill>
                <a:latin typeface="微软雅黑" panose="020B0503020204020204" pitchFamily="34" charset="-122"/>
                <a:ea typeface="微软雅黑" panose="020B0503020204020204" pitchFamily="34" charset="-122"/>
              </a:rPr>
              <a:t>的充分必要条件是对于任意</a:t>
            </a:r>
            <a:r>
              <a:rPr lang="en-US" altLang="zh-CN" dirty="0">
                <a:solidFill>
                  <a:srgbClr val="C00000"/>
                </a:solidFill>
                <a:latin typeface="微软雅黑" panose="020B0503020204020204" pitchFamily="34" charset="-122"/>
                <a:ea typeface="微软雅黑" panose="020B0503020204020204" pitchFamily="34" charset="-122"/>
              </a:rPr>
              <a:t>p</a:t>
            </a:r>
            <a:r>
              <a:rPr lang="en-US" altLang="zh-CN" baseline="-30000" dirty="0">
                <a:solidFill>
                  <a:srgbClr val="C00000"/>
                </a:solidFill>
                <a:latin typeface="微软雅黑" panose="020B0503020204020204" pitchFamily="34" charset="-122"/>
                <a:ea typeface="微软雅黑" panose="020B0503020204020204" pitchFamily="34" charset="-122"/>
              </a:rPr>
              <a:t>i</a:t>
            </a:r>
            <a:r>
              <a:rPr kumimoji="0" lang="en-US" altLang="zh-CN" dirty="0">
                <a:solidFill>
                  <a:prstClr val="black"/>
                </a:solidFill>
                <a:latin typeface="微软雅黑"/>
                <a:ea typeface="微软雅黑"/>
              </a:rPr>
              <a:t> </a:t>
            </a:r>
            <a:r>
              <a:rPr kumimoji="0" lang="en-US" altLang="zh-CN" dirty="0">
                <a:solidFill>
                  <a:srgbClr val="C00000"/>
                </a:solidFill>
                <a:latin typeface="微软雅黑"/>
                <a:ea typeface="微软雅黑"/>
              </a:rPr>
              <a:t>∈</a:t>
            </a:r>
            <a:r>
              <a:rPr kumimoji="0" lang="en-US" altLang="zh-CN" dirty="0">
                <a:solidFill>
                  <a:prstClr val="black"/>
                </a:solidFill>
                <a:latin typeface="微软雅黑"/>
                <a:ea typeface="微软雅黑"/>
              </a:rPr>
              <a:t> </a:t>
            </a:r>
            <a:r>
              <a:rPr kumimoji="0" lang="en-US" altLang="zh-CN" dirty="0">
                <a:solidFill>
                  <a:srgbClr val="C00000"/>
                </a:solidFill>
                <a:latin typeface="微软雅黑"/>
                <a:ea typeface="微软雅黑"/>
              </a:rPr>
              <a:t>P(n)</a:t>
            </a:r>
            <a:r>
              <a:rPr lang="en-US" altLang="zh-CN" dirty="0">
                <a:solidFill>
                  <a:srgbClr val="C00000"/>
                </a:solidFill>
                <a:latin typeface="微软雅黑" panose="020B0503020204020204" pitchFamily="34" charset="-122"/>
                <a:ea typeface="微软雅黑" panose="020B0503020204020204" pitchFamily="34" charset="-122"/>
              </a:rPr>
              <a:t>, </a:t>
            </a:r>
            <a:r>
              <a:rPr lang="zh-CN" altLang="en-US" dirty="0">
                <a:solidFill>
                  <a:srgbClr val="C00000"/>
                </a:solidFill>
                <a:latin typeface="微软雅黑" panose="020B0503020204020204" pitchFamily="34" charset="-122"/>
                <a:ea typeface="微软雅黑" panose="020B0503020204020204" pitchFamily="34" charset="-122"/>
              </a:rPr>
              <a:t>有</a:t>
            </a:r>
            <a:r>
              <a:rPr lang="en-US" altLang="zh-CN" dirty="0">
                <a:solidFill>
                  <a:srgbClr val="C00000"/>
                </a:solidFill>
                <a:latin typeface="微软雅黑" panose="020B0503020204020204" pitchFamily="34" charset="-122"/>
                <a:ea typeface="微软雅黑" panose="020B0503020204020204" pitchFamily="34" charset="-122"/>
              </a:rPr>
              <a:t>d DOM p</a:t>
            </a:r>
            <a:r>
              <a:rPr lang="en-US" altLang="zh-CN" baseline="-20000" dirty="0">
                <a:solidFill>
                  <a:srgbClr val="C00000"/>
                </a:solidFill>
                <a:latin typeface="微软雅黑" panose="020B0503020204020204" pitchFamily="34" charset="-122"/>
                <a:ea typeface="微软雅黑" panose="020B0503020204020204" pitchFamily="34" charset="-122"/>
              </a:rPr>
              <a:t>i  </a:t>
            </a:r>
            <a:r>
              <a:rPr lang="en-US" altLang="zh-CN" dirty="0">
                <a:solidFill>
                  <a:srgbClr val="C00000"/>
                </a:solidFill>
                <a:latin typeface="微软雅黑" panose="020B0503020204020204" pitchFamily="34" charset="-122"/>
                <a:ea typeface="微软雅黑" panose="020B0503020204020204" pitchFamily="34" charset="-122"/>
              </a:rPr>
              <a:t>,</a:t>
            </a:r>
            <a:r>
              <a:rPr lang="zh-CN" altLang="en-US" dirty="0">
                <a:solidFill>
                  <a:srgbClr val="C00000"/>
                </a:solidFill>
                <a:latin typeface="微软雅黑" panose="020B0503020204020204" pitchFamily="34" charset="-122"/>
                <a:ea typeface="微软雅黑" panose="020B0503020204020204" pitchFamily="34" charset="-122"/>
              </a:rPr>
              <a:t> （</a:t>
            </a:r>
            <a:r>
              <a:rPr lang="en-US" altLang="zh-CN" dirty="0">
                <a:solidFill>
                  <a:srgbClr val="C00000"/>
                </a:solidFill>
                <a:latin typeface="微软雅黑" panose="020B0503020204020204" pitchFamily="34" charset="-122"/>
                <a:ea typeface="微软雅黑" panose="020B0503020204020204" pitchFamily="34" charset="-122"/>
              </a:rPr>
              <a:t>1≤i≤k</a:t>
            </a:r>
            <a:r>
              <a:rPr lang="zh-CN" altLang="en-US" dirty="0">
                <a:solidFill>
                  <a:srgbClr val="C00000"/>
                </a:solidFill>
                <a:latin typeface="微软雅黑" panose="020B0503020204020204" pitchFamily="34" charset="-122"/>
                <a:ea typeface="微软雅黑" panose="020B0503020204020204" pitchFamily="34" charset="-122"/>
              </a:rPr>
              <a:t>） </a:t>
            </a:r>
          </a:p>
        </p:txBody>
      </p:sp>
      <p:sp>
        <p:nvSpPr>
          <p:cNvPr id="4" name="标题 3">
            <a:extLst>
              <a:ext uri="{FF2B5EF4-FFF2-40B4-BE49-F238E27FC236}">
                <a16:creationId xmlns:a16="http://schemas.microsoft.com/office/drawing/2014/main" id="{3D78824A-4834-481C-8188-C1C4C6BF70B7}"/>
              </a:ext>
            </a:extLst>
          </p:cNvPr>
          <p:cNvSpPr>
            <a:spLocks noGrp="1"/>
          </p:cNvSpPr>
          <p:nvPr>
            <p:ph type="title"/>
          </p:nvPr>
        </p:nvSpPr>
        <p:spPr/>
        <p:txBody>
          <a:bodyPr/>
          <a:lstStyle/>
          <a:p>
            <a:r>
              <a:rPr lang="en-US" altLang="zh-CN" dirty="0"/>
              <a:t>10.2.3</a:t>
            </a:r>
            <a:r>
              <a:rPr lang="zh-CN" altLang="en-US" dirty="0"/>
              <a:t>　循环</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37"/>
                                        </p:tgtEl>
                                        <p:attrNameLst>
                                          <p:attrName>style.visibility</p:attrName>
                                        </p:attrNameLst>
                                      </p:cBhvr>
                                      <p:to>
                                        <p:strVal val="visible"/>
                                      </p:to>
                                    </p:set>
                                    <p:anim calcmode="lin" valueType="num">
                                      <p:cBhvr additive="base">
                                        <p:cTn id="11" dur="500" fill="hold"/>
                                        <p:tgtEl>
                                          <p:spTgt spid="37"/>
                                        </p:tgtEl>
                                        <p:attrNameLst>
                                          <p:attrName>ppt_x</p:attrName>
                                        </p:attrNameLst>
                                      </p:cBhvr>
                                      <p:tavLst>
                                        <p:tav tm="0">
                                          <p:val>
                                            <p:strVal val="#ppt_x"/>
                                          </p:val>
                                        </p:tav>
                                        <p:tav tm="100000">
                                          <p:val>
                                            <p:strVal val="#ppt_x"/>
                                          </p:val>
                                        </p:tav>
                                      </p:tavLst>
                                    </p:anim>
                                    <p:anim calcmode="lin" valueType="num">
                                      <p:cBhvr additive="base">
                                        <p:cTn id="12"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37"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a:extLst>
              <a:ext uri="{FF2B5EF4-FFF2-40B4-BE49-F238E27FC236}">
                <a16:creationId xmlns:a16="http://schemas.microsoft.com/office/drawing/2014/main" id="{0129027E-CCE9-4D13-9923-C8F04318D988}"/>
              </a:ext>
            </a:extLst>
          </p:cNvPr>
          <p:cNvSpPr>
            <a:spLocks noGrp="1"/>
          </p:cNvSpPr>
          <p:nvPr>
            <p:ph idx="1"/>
          </p:nvPr>
        </p:nvSpPr>
        <p:spPr>
          <a:xfrm>
            <a:off x="487822" y="1002767"/>
            <a:ext cx="10983132" cy="5734875"/>
          </a:xfrm>
        </p:spPr>
        <p:txBody>
          <a:bodyPr>
            <a:normAutofit fontScale="92500" lnSpcReduction="20000"/>
          </a:bodyPr>
          <a:lstStyle/>
          <a:p>
            <a:r>
              <a:rPr lang="en-US" altLang="zh-CN" dirty="0"/>
              <a:t>【</a:t>
            </a:r>
            <a:r>
              <a:rPr lang="zh-CN" altLang="en-US" dirty="0"/>
              <a:t>例</a:t>
            </a:r>
            <a:r>
              <a:rPr lang="en-US" altLang="zh-CN" dirty="0"/>
              <a:t>】</a:t>
            </a:r>
            <a:r>
              <a:rPr lang="zh-CN" altLang="en-US" dirty="0"/>
              <a:t>  右图所示程序流图各结点的</a:t>
            </a:r>
            <a:r>
              <a:rPr lang="en-US" altLang="zh-CN" dirty="0"/>
              <a:t>D</a:t>
            </a:r>
            <a:r>
              <a:rPr lang="zh-CN" altLang="en-US" dirty="0"/>
              <a:t>（</a:t>
            </a:r>
            <a:r>
              <a:rPr lang="en-US" altLang="zh-CN" dirty="0"/>
              <a:t>n</a:t>
            </a:r>
            <a:r>
              <a:rPr lang="zh-CN" altLang="en-US" dirty="0"/>
              <a:t>），计算如下。</a:t>
            </a:r>
          </a:p>
          <a:p>
            <a:pPr lvl="1"/>
            <a:r>
              <a:rPr lang="zh-CN" altLang="en-US" dirty="0"/>
              <a:t> </a:t>
            </a:r>
            <a:r>
              <a:rPr lang="zh-CN" altLang="en-US" dirty="0">
                <a:solidFill>
                  <a:schemeClr val="tx1"/>
                </a:solidFill>
              </a:rPr>
              <a:t>⑴ 置初值：</a:t>
            </a:r>
            <a:r>
              <a:rPr lang="en-US" altLang="zh-CN" dirty="0">
                <a:solidFill>
                  <a:schemeClr val="tx1"/>
                </a:solidFill>
              </a:rPr>
              <a:t>D(1)={1}</a:t>
            </a:r>
          </a:p>
          <a:p>
            <a:pPr marL="342900" lvl="1" indent="0">
              <a:buNone/>
            </a:pPr>
            <a:r>
              <a:rPr lang="en-US" altLang="zh-CN" dirty="0">
                <a:solidFill>
                  <a:schemeClr val="tx1"/>
                </a:solidFill>
              </a:rPr>
              <a:t>       D( 2 )=D( 3 )=</a:t>
            </a:r>
            <a:r>
              <a:rPr lang="en-US" altLang="zh-CN" b="1" dirty="0">
                <a:solidFill>
                  <a:schemeClr val="tx1"/>
                </a:solidFill>
                <a:latin typeface="宋体" pitchFamily="2" charset="-122"/>
                <a:ea typeface="宋体" pitchFamily="2" charset="-122"/>
              </a:rPr>
              <a:t>…</a:t>
            </a:r>
            <a:r>
              <a:rPr lang="en-US" altLang="zh-CN" dirty="0">
                <a:solidFill>
                  <a:schemeClr val="tx1"/>
                </a:solidFill>
              </a:rPr>
              <a:t>D( 7)={1,2,3,4,5,6,7}</a:t>
            </a:r>
          </a:p>
          <a:p>
            <a:pPr lvl="1"/>
            <a:r>
              <a:rPr lang="zh-CN" altLang="en-US" dirty="0">
                <a:solidFill>
                  <a:schemeClr val="tx1"/>
                </a:solidFill>
              </a:rPr>
              <a:t> ⑵ 计算：</a:t>
            </a:r>
          </a:p>
          <a:p>
            <a:pPr marL="342900" lvl="1" indent="0">
              <a:buNone/>
            </a:pPr>
            <a:r>
              <a:rPr lang="zh-CN" altLang="en-US" dirty="0">
                <a:solidFill>
                  <a:schemeClr val="tx1"/>
                </a:solidFill>
              </a:rPr>
              <a:t>       </a:t>
            </a:r>
            <a:r>
              <a:rPr lang="en-US" altLang="zh-CN" dirty="0">
                <a:solidFill>
                  <a:schemeClr val="tx1"/>
                </a:solidFill>
              </a:rPr>
              <a:t>D( 2 )={2}∪(D( 1 )∩D(4))={1,2}</a:t>
            </a:r>
          </a:p>
          <a:p>
            <a:pPr marL="342900" lvl="1" indent="0">
              <a:buNone/>
            </a:pPr>
            <a:r>
              <a:rPr lang="en-US" altLang="zh-CN" dirty="0">
                <a:solidFill>
                  <a:schemeClr val="tx1"/>
                </a:solidFill>
              </a:rPr>
              <a:t>       D( 3 )={3}∪D( 2 )={1,2,3}</a:t>
            </a:r>
          </a:p>
          <a:p>
            <a:pPr marL="342900" lvl="1" indent="0">
              <a:buNone/>
            </a:pPr>
            <a:r>
              <a:rPr lang="en-US" altLang="zh-CN" dirty="0">
                <a:solidFill>
                  <a:schemeClr val="tx1"/>
                </a:solidFill>
              </a:rPr>
              <a:t>       D( 4 )={4}∪(D(2)∩D(3)</a:t>
            </a:r>
            <a:r>
              <a:rPr lang="zh-CN" altLang="en-US" dirty="0">
                <a:solidFill>
                  <a:schemeClr val="tx1"/>
                </a:solidFill>
              </a:rPr>
              <a:t>∩</a:t>
            </a:r>
            <a:r>
              <a:rPr lang="en-US" altLang="zh-CN" dirty="0">
                <a:solidFill>
                  <a:schemeClr val="tx1"/>
                </a:solidFill>
              </a:rPr>
              <a:t>D(7))={1,2,4}</a:t>
            </a:r>
          </a:p>
          <a:p>
            <a:pPr marL="342900" lvl="1" indent="0">
              <a:buNone/>
            </a:pPr>
            <a:r>
              <a:rPr lang="en-US" altLang="zh-CN" dirty="0">
                <a:solidFill>
                  <a:schemeClr val="tx1"/>
                </a:solidFill>
              </a:rPr>
              <a:t>       D( 5 )={5}∪D( 4 )={1,2,4,5}</a:t>
            </a:r>
          </a:p>
          <a:p>
            <a:pPr marL="342900" lvl="1" indent="0">
              <a:buNone/>
            </a:pPr>
            <a:r>
              <a:rPr lang="en-US" altLang="zh-CN" dirty="0">
                <a:solidFill>
                  <a:schemeClr val="tx1"/>
                </a:solidFill>
              </a:rPr>
              <a:t>       D( 6 )={6}∪(D(4) ∩ D(6))={1,2,4,6}</a:t>
            </a:r>
          </a:p>
          <a:p>
            <a:pPr marL="342900" lvl="1" indent="0">
              <a:buNone/>
            </a:pPr>
            <a:r>
              <a:rPr lang="en-US" altLang="zh-CN" dirty="0">
                <a:solidFill>
                  <a:schemeClr val="tx1"/>
                </a:solidFill>
              </a:rPr>
              <a:t>       D( 7 )={7}∪D( 5 )∩D( 6 )={1,2,4,7}</a:t>
            </a:r>
          </a:p>
          <a:p>
            <a:pPr lvl="1"/>
            <a:r>
              <a:rPr lang="zh-CN" altLang="en-US" dirty="0">
                <a:solidFill>
                  <a:schemeClr val="tx1"/>
                </a:solidFill>
              </a:rPr>
              <a:t>⑶重复⑵，</a:t>
            </a:r>
            <a:r>
              <a:rPr lang="en-US" altLang="zh-CN" dirty="0">
                <a:solidFill>
                  <a:schemeClr val="tx1"/>
                </a:solidFill>
              </a:rPr>
              <a:t>D</a:t>
            </a:r>
            <a:r>
              <a:rPr lang="zh-CN" altLang="en-US" dirty="0">
                <a:solidFill>
                  <a:schemeClr val="tx1"/>
                </a:solidFill>
              </a:rPr>
              <a:t>（</a:t>
            </a:r>
            <a:r>
              <a:rPr lang="en-US" altLang="zh-CN" dirty="0">
                <a:solidFill>
                  <a:schemeClr val="tx1"/>
                </a:solidFill>
              </a:rPr>
              <a:t>n</a:t>
            </a:r>
            <a:r>
              <a:rPr lang="zh-CN" altLang="en-US" dirty="0">
                <a:solidFill>
                  <a:schemeClr val="tx1"/>
                </a:solidFill>
              </a:rPr>
              <a:t>）均不变，结束。</a:t>
            </a:r>
          </a:p>
          <a:p>
            <a:pPr lvl="1"/>
            <a:endParaRPr lang="zh-CN" altLang="en-US" dirty="0"/>
          </a:p>
        </p:txBody>
      </p:sp>
      <p:sp>
        <p:nvSpPr>
          <p:cNvPr id="4" name="标题 3">
            <a:extLst>
              <a:ext uri="{FF2B5EF4-FFF2-40B4-BE49-F238E27FC236}">
                <a16:creationId xmlns:a16="http://schemas.microsoft.com/office/drawing/2014/main" id="{D0109593-541C-4532-B42D-424E317E9607}"/>
              </a:ext>
            </a:extLst>
          </p:cNvPr>
          <p:cNvSpPr>
            <a:spLocks noGrp="1"/>
          </p:cNvSpPr>
          <p:nvPr>
            <p:ph type="title"/>
          </p:nvPr>
        </p:nvSpPr>
        <p:spPr/>
        <p:txBody>
          <a:bodyPr/>
          <a:lstStyle/>
          <a:p>
            <a:r>
              <a:rPr lang="en-US" altLang="zh-CN" dirty="0"/>
              <a:t>10.2.3</a:t>
            </a:r>
            <a:r>
              <a:rPr lang="zh-CN" altLang="en-US" dirty="0"/>
              <a:t>　循环</a:t>
            </a:r>
          </a:p>
        </p:txBody>
      </p:sp>
      <p:grpSp>
        <p:nvGrpSpPr>
          <p:cNvPr id="7" name="组合 6">
            <a:extLst>
              <a:ext uri="{FF2B5EF4-FFF2-40B4-BE49-F238E27FC236}">
                <a16:creationId xmlns:a16="http://schemas.microsoft.com/office/drawing/2014/main" id="{F9193FF4-09F9-4086-B75E-B7FF2B366254}"/>
              </a:ext>
            </a:extLst>
          </p:cNvPr>
          <p:cNvGrpSpPr/>
          <p:nvPr/>
        </p:nvGrpSpPr>
        <p:grpSpPr>
          <a:xfrm>
            <a:off x="7929079" y="1952607"/>
            <a:ext cx="2279223" cy="3327850"/>
            <a:chOff x="7855289" y="2626954"/>
            <a:chExt cx="2279223" cy="3327850"/>
          </a:xfrm>
        </p:grpSpPr>
        <p:sp>
          <p:nvSpPr>
            <p:cNvPr id="8" name="椭圆 7">
              <a:extLst>
                <a:ext uri="{FF2B5EF4-FFF2-40B4-BE49-F238E27FC236}">
                  <a16:creationId xmlns:a16="http://schemas.microsoft.com/office/drawing/2014/main" id="{2C279F0B-949D-4647-A0D8-43CC1BDF2FED}"/>
                </a:ext>
              </a:extLst>
            </p:cNvPr>
            <p:cNvSpPr/>
            <p:nvPr/>
          </p:nvSpPr>
          <p:spPr>
            <a:xfrm>
              <a:off x="8614457" y="4274014"/>
              <a:ext cx="360362" cy="360362"/>
            </a:xfrm>
            <a:prstGeom prst="ellipse">
              <a:avLst/>
            </a:prstGeom>
            <a:solidFill>
              <a:srgbClr val="0E7C7E"/>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sz="2000" b="1" dirty="0">
                  <a:ln w="0"/>
                  <a:solidFill>
                    <a:schemeClr val="bg1"/>
                  </a:solidFill>
                </a:rPr>
                <a:t>4</a:t>
              </a:r>
              <a:endParaRPr lang="zh-CN" altLang="en-US" sz="2000" b="1" dirty="0">
                <a:ln w="0"/>
                <a:solidFill>
                  <a:schemeClr val="bg1"/>
                </a:solidFill>
              </a:endParaRPr>
            </a:p>
          </p:txBody>
        </p:sp>
        <p:sp>
          <p:nvSpPr>
            <p:cNvPr id="9" name="椭圆 8">
              <a:extLst>
                <a:ext uri="{FF2B5EF4-FFF2-40B4-BE49-F238E27FC236}">
                  <a16:creationId xmlns:a16="http://schemas.microsoft.com/office/drawing/2014/main" id="{087CEB7F-8F7E-4D57-8502-C58E12C19425}"/>
                </a:ext>
              </a:extLst>
            </p:cNvPr>
            <p:cNvSpPr/>
            <p:nvPr/>
          </p:nvSpPr>
          <p:spPr>
            <a:xfrm>
              <a:off x="8614457" y="2626954"/>
              <a:ext cx="360362" cy="360362"/>
            </a:xfrm>
            <a:prstGeom prst="ellipse">
              <a:avLst/>
            </a:prstGeom>
            <a:solidFill>
              <a:srgbClr val="0E7C7E"/>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sz="2000" b="1" dirty="0">
                  <a:ln w="0"/>
                  <a:solidFill>
                    <a:schemeClr val="bg1"/>
                  </a:solidFill>
                </a:rPr>
                <a:t>1</a:t>
              </a:r>
              <a:endParaRPr lang="zh-CN" altLang="en-US" sz="2000" b="1" dirty="0">
                <a:ln w="0"/>
                <a:solidFill>
                  <a:schemeClr val="bg1"/>
                </a:solidFill>
              </a:endParaRPr>
            </a:p>
          </p:txBody>
        </p:sp>
        <p:sp>
          <p:nvSpPr>
            <p:cNvPr id="10" name="椭圆 9">
              <a:extLst>
                <a:ext uri="{FF2B5EF4-FFF2-40B4-BE49-F238E27FC236}">
                  <a16:creationId xmlns:a16="http://schemas.microsoft.com/office/drawing/2014/main" id="{8A5F7CC6-E28F-4FA6-BFF1-F7438FC6A6AB}"/>
                </a:ext>
              </a:extLst>
            </p:cNvPr>
            <p:cNvSpPr/>
            <p:nvPr/>
          </p:nvSpPr>
          <p:spPr>
            <a:xfrm>
              <a:off x="8614457" y="3359533"/>
              <a:ext cx="360362" cy="360362"/>
            </a:xfrm>
            <a:prstGeom prst="ellipse">
              <a:avLst/>
            </a:prstGeom>
            <a:solidFill>
              <a:srgbClr val="0E7C7E"/>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sz="2000" b="1" dirty="0">
                  <a:ln w="0"/>
                  <a:solidFill>
                    <a:schemeClr val="bg1"/>
                  </a:solidFill>
                </a:rPr>
                <a:t>2</a:t>
              </a:r>
              <a:endParaRPr lang="zh-CN" altLang="en-US" sz="2000" b="1" dirty="0">
                <a:ln w="0"/>
                <a:solidFill>
                  <a:schemeClr val="bg1"/>
                </a:solidFill>
              </a:endParaRPr>
            </a:p>
          </p:txBody>
        </p:sp>
        <p:sp>
          <p:nvSpPr>
            <p:cNvPr id="12" name="椭圆 11">
              <a:extLst>
                <a:ext uri="{FF2B5EF4-FFF2-40B4-BE49-F238E27FC236}">
                  <a16:creationId xmlns:a16="http://schemas.microsoft.com/office/drawing/2014/main" id="{0014C564-0DF1-4EB7-AB52-E8B72645EFF3}"/>
                </a:ext>
              </a:extLst>
            </p:cNvPr>
            <p:cNvSpPr/>
            <p:nvPr/>
          </p:nvSpPr>
          <p:spPr>
            <a:xfrm>
              <a:off x="9762016" y="3680779"/>
              <a:ext cx="360362" cy="360362"/>
            </a:xfrm>
            <a:prstGeom prst="ellipse">
              <a:avLst/>
            </a:prstGeom>
            <a:solidFill>
              <a:srgbClr val="0E7C7E"/>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sz="2000" b="1" dirty="0">
                  <a:ln w="0"/>
                  <a:solidFill>
                    <a:schemeClr val="bg1"/>
                  </a:solidFill>
                </a:rPr>
                <a:t>3</a:t>
              </a:r>
              <a:endParaRPr lang="zh-CN" altLang="en-US" sz="2000" b="1" dirty="0">
                <a:ln w="0"/>
                <a:solidFill>
                  <a:schemeClr val="bg1"/>
                </a:solidFill>
              </a:endParaRPr>
            </a:p>
          </p:txBody>
        </p:sp>
        <p:sp>
          <p:nvSpPr>
            <p:cNvPr id="13" name="椭圆 12">
              <a:extLst>
                <a:ext uri="{FF2B5EF4-FFF2-40B4-BE49-F238E27FC236}">
                  <a16:creationId xmlns:a16="http://schemas.microsoft.com/office/drawing/2014/main" id="{97ABFBAB-4253-40A8-8BA3-AF6DECF7A660}"/>
                </a:ext>
              </a:extLst>
            </p:cNvPr>
            <p:cNvSpPr/>
            <p:nvPr/>
          </p:nvSpPr>
          <p:spPr>
            <a:xfrm>
              <a:off x="9774150" y="4873678"/>
              <a:ext cx="360362" cy="360362"/>
            </a:xfrm>
            <a:prstGeom prst="ellipse">
              <a:avLst/>
            </a:prstGeom>
            <a:solidFill>
              <a:srgbClr val="0E7C7E"/>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sz="2000" b="1" dirty="0">
                  <a:ln w="0"/>
                  <a:solidFill>
                    <a:schemeClr val="bg1"/>
                  </a:solidFill>
                </a:rPr>
                <a:t>5</a:t>
              </a:r>
              <a:endParaRPr lang="zh-CN" altLang="en-US" sz="2000" b="1" dirty="0">
                <a:ln w="0"/>
                <a:solidFill>
                  <a:schemeClr val="bg1"/>
                </a:solidFill>
              </a:endParaRPr>
            </a:p>
          </p:txBody>
        </p:sp>
        <p:sp>
          <p:nvSpPr>
            <p:cNvPr id="14" name="椭圆 13">
              <a:extLst>
                <a:ext uri="{FF2B5EF4-FFF2-40B4-BE49-F238E27FC236}">
                  <a16:creationId xmlns:a16="http://schemas.microsoft.com/office/drawing/2014/main" id="{89F890B6-8080-4B35-8470-0A3CA50B7145}"/>
                </a:ext>
              </a:extLst>
            </p:cNvPr>
            <p:cNvSpPr/>
            <p:nvPr/>
          </p:nvSpPr>
          <p:spPr>
            <a:xfrm>
              <a:off x="7855289" y="5012887"/>
              <a:ext cx="360362" cy="360362"/>
            </a:xfrm>
            <a:prstGeom prst="ellipse">
              <a:avLst/>
            </a:prstGeom>
            <a:solidFill>
              <a:srgbClr val="0E7C7E"/>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sz="2000" b="1" dirty="0">
                  <a:ln w="0"/>
                  <a:solidFill>
                    <a:schemeClr val="bg1"/>
                  </a:solidFill>
                </a:rPr>
                <a:t>6</a:t>
              </a:r>
              <a:endParaRPr lang="zh-CN" altLang="en-US" sz="2000" b="1" dirty="0">
                <a:ln w="0"/>
                <a:solidFill>
                  <a:schemeClr val="bg1"/>
                </a:solidFill>
              </a:endParaRPr>
            </a:p>
          </p:txBody>
        </p:sp>
        <p:sp>
          <p:nvSpPr>
            <p:cNvPr id="15" name="椭圆 14">
              <a:extLst>
                <a:ext uri="{FF2B5EF4-FFF2-40B4-BE49-F238E27FC236}">
                  <a16:creationId xmlns:a16="http://schemas.microsoft.com/office/drawing/2014/main" id="{0EE98FEA-CF18-43E8-A884-42E78FE229A0}"/>
                </a:ext>
              </a:extLst>
            </p:cNvPr>
            <p:cNvSpPr/>
            <p:nvPr/>
          </p:nvSpPr>
          <p:spPr>
            <a:xfrm>
              <a:off x="8667231" y="5594442"/>
              <a:ext cx="360362" cy="360362"/>
            </a:xfrm>
            <a:prstGeom prst="ellipse">
              <a:avLst/>
            </a:prstGeom>
            <a:solidFill>
              <a:srgbClr val="0E7C7E"/>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sz="2000" b="1" dirty="0">
                  <a:ln w="0"/>
                  <a:solidFill>
                    <a:schemeClr val="bg1"/>
                  </a:solidFill>
                </a:rPr>
                <a:t>7</a:t>
              </a:r>
              <a:endParaRPr lang="zh-CN" altLang="en-US" sz="2000" b="1" dirty="0">
                <a:ln w="0"/>
                <a:solidFill>
                  <a:schemeClr val="bg1"/>
                </a:solidFill>
              </a:endParaRPr>
            </a:p>
          </p:txBody>
        </p:sp>
        <p:cxnSp>
          <p:nvCxnSpPr>
            <p:cNvPr id="16" name="直接箭头连接符 15">
              <a:extLst>
                <a:ext uri="{FF2B5EF4-FFF2-40B4-BE49-F238E27FC236}">
                  <a16:creationId xmlns:a16="http://schemas.microsoft.com/office/drawing/2014/main" id="{78498913-B16C-4315-A6B5-BFC95AC3EC70}"/>
                </a:ext>
              </a:extLst>
            </p:cNvPr>
            <p:cNvCxnSpPr>
              <a:stCxn id="9" idx="4"/>
              <a:endCxn id="10" idx="0"/>
            </p:cNvCxnSpPr>
            <p:nvPr/>
          </p:nvCxnSpPr>
          <p:spPr>
            <a:xfrm>
              <a:off x="8794638" y="2987316"/>
              <a:ext cx="0" cy="37221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a:extLst>
                <a:ext uri="{FF2B5EF4-FFF2-40B4-BE49-F238E27FC236}">
                  <a16:creationId xmlns:a16="http://schemas.microsoft.com/office/drawing/2014/main" id="{F658CD72-695B-4A51-91BC-FCDD4128ECDA}"/>
                </a:ext>
              </a:extLst>
            </p:cNvPr>
            <p:cNvCxnSpPr>
              <a:cxnSpLocks/>
              <a:stCxn id="10" idx="6"/>
              <a:endCxn id="12" idx="1"/>
            </p:cNvCxnSpPr>
            <p:nvPr/>
          </p:nvCxnSpPr>
          <p:spPr>
            <a:xfrm>
              <a:off x="8974819" y="3539714"/>
              <a:ext cx="839971" cy="19383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a:extLst>
                <a:ext uri="{FF2B5EF4-FFF2-40B4-BE49-F238E27FC236}">
                  <a16:creationId xmlns:a16="http://schemas.microsoft.com/office/drawing/2014/main" id="{F7E725CD-EC4D-490C-82A7-F41E2E20EFBF}"/>
                </a:ext>
              </a:extLst>
            </p:cNvPr>
            <p:cNvCxnSpPr>
              <a:cxnSpLocks/>
              <a:stCxn id="12" idx="3"/>
              <a:endCxn id="8" idx="6"/>
            </p:cNvCxnSpPr>
            <p:nvPr/>
          </p:nvCxnSpPr>
          <p:spPr>
            <a:xfrm flipH="1">
              <a:off x="8974819" y="3988367"/>
              <a:ext cx="839971" cy="46582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a:extLst>
                <a:ext uri="{FF2B5EF4-FFF2-40B4-BE49-F238E27FC236}">
                  <a16:creationId xmlns:a16="http://schemas.microsoft.com/office/drawing/2014/main" id="{A7B05C29-3FF6-40C5-83F4-C648EAE5708B}"/>
                </a:ext>
              </a:extLst>
            </p:cNvPr>
            <p:cNvCxnSpPr>
              <a:cxnSpLocks/>
              <a:stCxn id="10" idx="4"/>
              <a:endCxn id="8" idx="0"/>
            </p:cNvCxnSpPr>
            <p:nvPr/>
          </p:nvCxnSpPr>
          <p:spPr>
            <a:xfrm>
              <a:off x="8794638" y="3719895"/>
              <a:ext cx="0" cy="55411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FEE7571A-FCE9-4E9F-9AFD-AFE242262294}"/>
                </a:ext>
              </a:extLst>
            </p:cNvPr>
            <p:cNvCxnSpPr>
              <a:cxnSpLocks/>
              <a:stCxn id="8" idx="5"/>
              <a:endCxn id="13" idx="1"/>
            </p:cNvCxnSpPr>
            <p:nvPr/>
          </p:nvCxnSpPr>
          <p:spPr>
            <a:xfrm>
              <a:off x="8922045" y="4581602"/>
              <a:ext cx="904879" cy="34485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a:extLst>
                <a:ext uri="{FF2B5EF4-FFF2-40B4-BE49-F238E27FC236}">
                  <a16:creationId xmlns:a16="http://schemas.microsoft.com/office/drawing/2014/main" id="{36E8C2F1-6CF4-402D-A67D-93228BD590B5}"/>
                </a:ext>
              </a:extLst>
            </p:cNvPr>
            <p:cNvCxnSpPr>
              <a:cxnSpLocks/>
              <a:stCxn id="8" idx="3"/>
              <a:endCxn id="14" idx="0"/>
            </p:cNvCxnSpPr>
            <p:nvPr/>
          </p:nvCxnSpPr>
          <p:spPr>
            <a:xfrm flipH="1">
              <a:off x="8035470" y="4581602"/>
              <a:ext cx="631761" cy="43128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a:extLst>
                <a:ext uri="{FF2B5EF4-FFF2-40B4-BE49-F238E27FC236}">
                  <a16:creationId xmlns:a16="http://schemas.microsoft.com/office/drawing/2014/main" id="{9EA6BCFA-648E-4886-9606-581986642D5A}"/>
                </a:ext>
              </a:extLst>
            </p:cNvPr>
            <p:cNvCxnSpPr>
              <a:cxnSpLocks/>
              <a:stCxn id="14" idx="4"/>
              <a:endCxn id="15" idx="2"/>
            </p:cNvCxnSpPr>
            <p:nvPr/>
          </p:nvCxnSpPr>
          <p:spPr>
            <a:xfrm>
              <a:off x="8035470" y="5373249"/>
              <a:ext cx="631761" cy="40137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接箭头连接符 22">
              <a:extLst>
                <a:ext uri="{FF2B5EF4-FFF2-40B4-BE49-F238E27FC236}">
                  <a16:creationId xmlns:a16="http://schemas.microsoft.com/office/drawing/2014/main" id="{88790E66-DBBA-457F-9B64-6054F4BAD05F}"/>
                </a:ext>
              </a:extLst>
            </p:cNvPr>
            <p:cNvCxnSpPr>
              <a:cxnSpLocks/>
              <a:stCxn id="13" idx="3"/>
              <a:endCxn id="15" idx="6"/>
            </p:cNvCxnSpPr>
            <p:nvPr/>
          </p:nvCxnSpPr>
          <p:spPr>
            <a:xfrm flipH="1">
              <a:off x="9027593" y="5181266"/>
              <a:ext cx="799331" cy="59335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连接符: 曲线 23">
              <a:extLst>
                <a:ext uri="{FF2B5EF4-FFF2-40B4-BE49-F238E27FC236}">
                  <a16:creationId xmlns:a16="http://schemas.microsoft.com/office/drawing/2014/main" id="{D48EB84F-B7E2-45C3-A735-B80BB31B5137}"/>
                </a:ext>
              </a:extLst>
            </p:cNvPr>
            <p:cNvCxnSpPr>
              <a:cxnSpLocks/>
              <a:stCxn id="8" idx="1"/>
              <a:endCxn id="10" idx="2"/>
            </p:cNvCxnSpPr>
            <p:nvPr/>
          </p:nvCxnSpPr>
          <p:spPr>
            <a:xfrm rot="16200000" flipV="1">
              <a:off x="8247307" y="3906864"/>
              <a:ext cx="787074" cy="52774"/>
            </a:xfrm>
            <a:prstGeom prst="curvedConnector4">
              <a:avLst>
                <a:gd name="adj1" fmla="val 552"/>
                <a:gd name="adj2" fmla="val 837145"/>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连接符: 曲线 24">
              <a:extLst>
                <a:ext uri="{FF2B5EF4-FFF2-40B4-BE49-F238E27FC236}">
                  <a16:creationId xmlns:a16="http://schemas.microsoft.com/office/drawing/2014/main" id="{FF95048A-3C13-4FB2-80AF-288917993618}"/>
                </a:ext>
              </a:extLst>
            </p:cNvPr>
            <p:cNvCxnSpPr>
              <a:stCxn id="14" idx="5"/>
              <a:endCxn id="14" idx="7"/>
            </p:cNvCxnSpPr>
            <p:nvPr/>
          </p:nvCxnSpPr>
          <p:spPr>
            <a:xfrm rot="5400000" flipH="1">
              <a:off x="8035470" y="5193068"/>
              <a:ext cx="254814" cy="12700"/>
            </a:xfrm>
            <a:prstGeom prst="curvedConnector5">
              <a:avLst>
                <a:gd name="adj1" fmla="val 4722"/>
                <a:gd name="adj2" fmla="val -4226559"/>
                <a:gd name="adj3" fmla="val 13305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连接符: 曲线 25">
              <a:extLst>
                <a:ext uri="{FF2B5EF4-FFF2-40B4-BE49-F238E27FC236}">
                  <a16:creationId xmlns:a16="http://schemas.microsoft.com/office/drawing/2014/main" id="{B26F0F27-CE1F-455E-B9AB-7981C5AE3C62}"/>
                </a:ext>
              </a:extLst>
            </p:cNvPr>
            <p:cNvCxnSpPr>
              <a:cxnSpLocks/>
              <a:stCxn id="15" idx="3"/>
              <a:endCxn id="8" idx="2"/>
            </p:cNvCxnSpPr>
            <p:nvPr/>
          </p:nvCxnSpPr>
          <p:spPr>
            <a:xfrm rot="5400000" flipH="1">
              <a:off x="7943313" y="5125339"/>
              <a:ext cx="1447835" cy="105548"/>
            </a:xfrm>
            <a:prstGeom prst="curvedConnector4">
              <a:avLst>
                <a:gd name="adj1" fmla="val 3834"/>
                <a:gd name="adj2" fmla="val 101573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7" name="文本框 26">
            <a:extLst>
              <a:ext uri="{FF2B5EF4-FFF2-40B4-BE49-F238E27FC236}">
                <a16:creationId xmlns:a16="http://schemas.microsoft.com/office/drawing/2014/main" id="{9BE67A70-500A-4D77-9085-CF858ED1E61D}"/>
              </a:ext>
            </a:extLst>
          </p:cNvPr>
          <p:cNvSpPr txBox="1"/>
          <p:nvPr/>
        </p:nvSpPr>
        <p:spPr>
          <a:xfrm>
            <a:off x="8432168" y="5448087"/>
            <a:ext cx="1415772" cy="461665"/>
          </a:xfrm>
          <a:prstGeom prst="rect">
            <a:avLst/>
          </a:prstGeom>
          <a:noFill/>
        </p:spPr>
        <p:txBody>
          <a:bodyPr wrap="none" rtlCol="0">
            <a:spAutoFit/>
          </a:bodyPr>
          <a:lstStyle/>
          <a:p>
            <a:r>
              <a:rPr lang="zh-CN" altLang="en-US" sz="2400" dirty="0"/>
              <a:t>程序流图</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 calcmode="lin" valueType="num">
                                      <p:cBhvr additive="base">
                                        <p:cTn id="7"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1" end="1"/>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anim calcmode="lin" valueType="num">
                                      <p:cBhvr additive="base">
                                        <p:cTn id="11"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anim calcmode="lin" valueType="num">
                                      <p:cBhvr additive="base">
                                        <p:cTn id="17"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anim calcmode="lin" valueType="num">
                                      <p:cBhvr additive="base">
                                        <p:cTn id="23" dur="500" fill="hold"/>
                                        <p:tgtEl>
                                          <p:spTgt spid="5">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5">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5">
                                            <p:txEl>
                                              <p:pRg st="5" end="5"/>
                                            </p:txEl>
                                          </p:spTgt>
                                        </p:tgtEl>
                                        <p:attrNameLst>
                                          <p:attrName>style.visibility</p:attrName>
                                        </p:attrNameLst>
                                      </p:cBhvr>
                                      <p:to>
                                        <p:strVal val="visible"/>
                                      </p:to>
                                    </p:set>
                                    <p:anim calcmode="lin" valueType="num">
                                      <p:cBhvr additive="base">
                                        <p:cTn id="29" dur="500" fill="hold"/>
                                        <p:tgtEl>
                                          <p:spTgt spid="5">
                                            <p:txEl>
                                              <p:pRg st="5" end="5"/>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5">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5">
                                            <p:txEl>
                                              <p:pRg st="6" end="6"/>
                                            </p:txEl>
                                          </p:spTgt>
                                        </p:tgtEl>
                                        <p:attrNameLst>
                                          <p:attrName>style.visibility</p:attrName>
                                        </p:attrNameLst>
                                      </p:cBhvr>
                                      <p:to>
                                        <p:strVal val="visible"/>
                                      </p:to>
                                    </p:set>
                                    <p:anim calcmode="lin" valueType="num">
                                      <p:cBhvr additive="base">
                                        <p:cTn id="35" dur="500" fill="hold"/>
                                        <p:tgtEl>
                                          <p:spTgt spid="5">
                                            <p:txEl>
                                              <p:pRg st="6" end="6"/>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5">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5">
                                            <p:txEl>
                                              <p:pRg st="7" end="7"/>
                                            </p:txEl>
                                          </p:spTgt>
                                        </p:tgtEl>
                                        <p:attrNameLst>
                                          <p:attrName>style.visibility</p:attrName>
                                        </p:attrNameLst>
                                      </p:cBhvr>
                                      <p:to>
                                        <p:strVal val="visible"/>
                                      </p:to>
                                    </p:set>
                                    <p:anim calcmode="lin" valueType="num">
                                      <p:cBhvr additive="base">
                                        <p:cTn id="41" dur="500" fill="hold"/>
                                        <p:tgtEl>
                                          <p:spTgt spid="5">
                                            <p:txEl>
                                              <p:pRg st="7" end="7"/>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5">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5">
                                            <p:txEl>
                                              <p:pRg st="8" end="8"/>
                                            </p:txEl>
                                          </p:spTgt>
                                        </p:tgtEl>
                                        <p:attrNameLst>
                                          <p:attrName>style.visibility</p:attrName>
                                        </p:attrNameLst>
                                      </p:cBhvr>
                                      <p:to>
                                        <p:strVal val="visible"/>
                                      </p:to>
                                    </p:set>
                                    <p:anim calcmode="lin" valueType="num">
                                      <p:cBhvr additive="base">
                                        <p:cTn id="47" dur="500" fill="hold"/>
                                        <p:tgtEl>
                                          <p:spTgt spid="5">
                                            <p:txEl>
                                              <p:pRg st="8" end="8"/>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5">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nodeType="clickEffect">
                                  <p:stCondLst>
                                    <p:cond delay="0"/>
                                  </p:stCondLst>
                                  <p:childTnLst>
                                    <p:set>
                                      <p:cBhvr>
                                        <p:cTn id="52" dur="1" fill="hold">
                                          <p:stCondLst>
                                            <p:cond delay="0"/>
                                          </p:stCondLst>
                                        </p:cTn>
                                        <p:tgtEl>
                                          <p:spTgt spid="5">
                                            <p:txEl>
                                              <p:pRg st="9" end="9"/>
                                            </p:txEl>
                                          </p:spTgt>
                                        </p:tgtEl>
                                        <p:attrNameLst>
                                          <p:attrName>style.visibility</p:attrName>
                                        </p:attrNameLst>
                                      </p:cBhvr>
                                      <p:to>
                                        <p:strVal val="visible"/>
                                      </p:to>
                                    </p:set>
                                    <p:anim calcmode="lin" valueType="num">
                                      <p:cBhvr additive="base">
                                        <p:cTn id="53" dur="500" fill="hold"/>
                                        <p:tgtEl>
                                          <p:spTgt spid="5">
                                            <p:txEl>
                                              <p:pRg st="9" end="9"/>
                                            </p:txEl>
                                          </p:spTgt>
                                        </p:tgtEl>
                                        <p:attrNameLst>
                                          <p:attrName>ppt_x</p:attrName>
                                        </p:attrNameLst>
                                      </p:cBhvr>
                                      <p:tavLst>
                                        <p:tav tm="0">
                                          <p:val>
                                            <p:strVal val="#ppt_x"/>
                                          </p:val>
                                        </p:tav>
                                        <p:tav tm="100000">
                                          <p:val>
                                            <p:strVal val="#ppt_x"/>
                                          </p:val>
                                        </p:tav>
                                      </p:tavLst>
                                    </p:anim>
                                    <p:anim calcmode="lin" valueType="num">
                                      <p:cBhvr additive="base">
                                        <p:cTn id="54" dur="500" fill="hold"/>
                                        <p:tgtEl>
                                          <p:spTgt spid="5">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nodeType="clickEffect">
                                  <p:stCondLst>
                                    <p:cond delay="0"/>
                                  </p:stCondLst>
                                  <p:childTnLst>
                                    <p:set>
                                      <p:cBhvr>
                                        <p:cTn id="58" dur="1" fill="hold">
                                          <p:stCondLst>
                                            <p:cond delay="0"/>
                                          </p:stCondLst>
                                        </p:cTn>
                                        <p:tgtEl>
                                          <p:spTgt spid="5">
                                            <p:txEl>
                                              <p:pRg st="10" end="10"/>
                                            </p:txEl>
                                          </p:spTgt>
                                        </p:tgtEl>
                                        <p:attrNameLst>
                                          <p:attrName>style.visibility</p:attrName>
                                        </p:attrNameLst>
                                      </p:cBhvr>
                                      <p:to>
                                        <p:strVal val="visible"/>
                                      </p:to>
                                    </p:set>
                                    <p:anim calcmode="lin" valueType="num">
                                      <p:cBhvr additive="base">
                                        <p:cTn id="59" dur="500" fill="hold"/>
                                        <p:tgtEl>
                                          <p:spTgt spid="5">
                                            <p:txEl>
                                              <p:pRg st="10" end="10"/>
                                            </p:txEl>
                                          </p:spTgt>
                                        </p:tgtEl>
                                        <p:attrNameLst>
                                          <p:attrName>ppt_x</p:attrName>
                                        </p:attrNameLst>
                                      </p:cBhvr>
                                      <p:tavLst>
                                        <p:tav tm="0">
                                          <p:val>
                                            <p:strVal val="#ppt_x"/>
                                          </p:val>
                                        </p:tav>
                                        <p:tav tm="100000">
                                          <p:val>
                                            <p:strVal val="#ppt_x"/>
                                          </p:val>
                                        </p:tav>
                                      </p:tavLst>
                                    </p:anim>
                                    <p:anim calcmode="lin" valueType="num">
                                      <p:cBhvr additive="base">
                                        <p:cTn id="60" dur="500" fill="hold"/>
                                        <p:tgtEl>
                                          <p:spTgt spid="5">
                                            <p:txEl>
                                              <p:pRg st="10" end="1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a:extLst>
              <a:ext uri="{FF2B5EF4-FFF2-40B4-BE49-F238E27FC236}">
                <a16:creationId xmlns:a16="http://schemas.microsoft.com/office/drawing/2014/main" id="{BFFB2607-07F8-405E-B35B-6796ED9C3E5F}"/>
              </a:ext>
            </a:extLst>
          </p:cNvPr>
          <p:cNvSpPr>
            <a:spLocks noGrp="1"/>
          </p:cNvSpPr>
          <p:nvPr>
            <p:ph idx="1"/>
          </p:nvPr>
        </p:nvSpPr>
        <p:spPr>
          <a:xfrm>
            <a:off x="487822" y="942764"/>
            <a:ext cx="11307938" cy="1678452"/>
          </a:xfrm>
        </p:spPr>
        <p:txBody>
          <a:bodyPr>
            <a:normAutofit fontScale="92500"/>
          </a:bodyPr>
          <a:lstStyle/>
          <a:p>
            <a:r>
              <a:rPr lang="zh-CN" altLang="en-US" dirty="0"/>
              <a:t> 假设</a:t>
            </a:r>
            <a:r>
              <a:rPr lang="en-US" altLang="zh-CN" dirty="0" err="1">
                <a:solidFill>
                  <a:srgbClr val="C00000"/>
                </a:solidFill>
              </a:rPr>
              <a:t>n→m</a:t>
            </a:r>
            <a:r>
              <a:rPr lang="zh-CN" altLang="en-US" dirty="0"/>
              <a:t>是流图</a:t>
            </a:r>
            <a:r>
              <a:rPr lang="en-US" altLang="zh-CN" dirty="0"/>
              <a:t>G</a:t>
            </a:r>
            <a:r>
              <a:rPr lang="zh-CN" altLang="en-US" dirty="0"/>
              <a:t>的一条边，如果存在</a:t>
            </a:r>
            <a:r>
              <a:rPr lang="en-US" altLang="zh-CN" dirty="0">
                <a:solidFill>
                  <a:srgbClr val="C00000"/>
                </a:solidFill>
              </a:rPr>
              <a:t>m DOM n</a:t>
            </a:r>
            <a:r>
              <a:rPr lang="zh-CN" altLang="en-US" dirty="0"/>
              <a:t>，则称</a:t>
            </a:r>
            <a:r>
              <a:rPr lang="en-US" altLang="zh-CN" dirty="0" err="1"/>
              <a:t>n→m</a:t>
            </a:r>
            <a:r>
              <a:rPr lang="zh-CN" altLang="en-US" dirty="0"/>
              <a:t>是流图</a:t>
            </a:r>
            <a:r>
              <a:rPr lang="en-US" altLang="zh-CN" dirty="0"/>
              <a:t>G</a:t>
            </a:r>
            <a:r>
              <a:rPr lang="zh-CN" altLang="en-US" dirty="0"/>
              <a:t>的</a:t>
            </a:r>
            <a:r>
              <a:rPr lang="zh-CN" altLang="en-US" dirty="0">
                <a:solidFill>
                  <a:srgbClr val="FF0000"/>
                </a:solidFill>
              </a:rPr>
              <a:t>回边</a:t>
            </a:r>
            <a:endParaRPr lang="en-US" altLang="zh-CN" dirty="0"/>
          </a:p>
          <a:p>
            <a:r>
              <a:rPr lang="en-US" altLang="zh-CN" dirty="0"/>
              <a:t>【</a:t>
            </a:r>
            <a:r>
              <a:rPr lang="zh-CN" altLang="en-US" dirty="0"/>
              <a:t>例</a:t>
            </a:r>
            <a:r>
              <a:rPr lang="en-US" altLang="zh-CN" dirty="0"/>
              <a:t>】</a:t>
            </a:r>
            <a:r>
              <a:rPr lang="zh-CN" altLang="en-US" dirty="0"/>
              <a:t> 右图所示程序流图部分回边如下。</a:t>
            </a:r>
          </a:p>
        </p:txBody>
      </p:sp>
      <p:sp>
        <p:nvSpPr>
          <p:cNvPr id="4" name="标题 3">
            <a:extLst>
              <a:ext uri="{FF2B5EF4-FFF2-40B4-BE49-F238E27FC236}">
                <a16:creationId xmlns:a16="http://schemas.microsoft.com/office/drawing/2014/main" id="{6DCD1598-EB18-465D-8B5B-C57915BA9B6F}"/>
              </a:ext>
            </a:extLst>
          </p:cNvPr>
          <p:cNvSpPr>
            <a:spLocks noGrp="1"/>
          </p:cNvSpPr>
          <p:nvPr>
            <p:ph type="title"/>
          </p:nvPr>
        </p:nvSpPr>
        <p:spPr/>
        <p:txBody>
          <a:bodyPr/>
          <a:lstStyle/>
          <a:p>
            <a:r>
              <a:rPr lang="en-US" altLang="zh-CN" dirty="0"/>
              <a:t>10.2.3</a:t>
            </a:r>
            <a:r>
              <a:rPr lang="zh-CN" altLang="en-US" dirty="0"/>
              <a:t>　循环</a:t>
            </a:r>
          </a:p>
        </p:txBody>
      </p:sp>
      <p:graphicFrame>
        <p:nvGraphicFramePr>
          <p:cNvPr id="2" name="表格 2">
            <a:extLst>
              <a:ext uri="{FF2B5EF4-FFF2-40B4-BE49-F238E27FC236}">
                <a16:creationId xmlns:a16="http://schemas.microsoft.com/office/drawing/2014/main" id="{DB1A851D-EB62-47B0-BE31-20AD292987FB}"/>
              </a:ext>
            </a:extLst>
          </p:cNvPr>
          <p:cNvGraphicFramePr>
            <a:graphicFrameLocks noGrp="1"/>
          </p:cNvGraphicFramePr>
          <p:nvPr>
            <p:extLst>
              <p:ext uri="{D42A27DB-BD31-4B8C-83A1-F6EECF244321}">
                <p14:modId xmlns:p14="http://schemas.microsoft.com/office/powerpoint/2010/main" val="1280383548"/>
              </p:ext>
            </p:extLst>
          </p:nvPr>
        </p:nvGraphicFramePr>
        <p:xfrm>
          <a:off x="1065336" y="2800142"/>
          <a:ext cx="3635001" cy="3657600"/>
        </p:xfrm>
        <a:graphic>
          <a:graphicData uri="http://schemas.openxmlformats.org/drawingml/2006/table">
            <a:tbl>
              <a:tblPr firstRow="1" bandRow="1">
                <a:effectLst>
                  <a:outerShdw blurRad="50800" dist="50800" dir="2700000" algn="ctr" rotWithShape="0">
                    <a:schemeClr val="tx1">
                      <a:alpha val="40000"/>
                    </a:schemeClr>
                  </a:outerShdw>
                </a:effectLst>
                <a:tableStyleId>{5C22544A-7EE6-4342-B048-85BDC9FD1C3A}</a:tableStyleId>
              </a:tblPr>
              <a:tblGrid>
                <a:gridCol w="786063">
                  <a:extLst>
                    <a:ext uri="{9D8B030D-6E8A-4147-A177-3AD203B41FA5}">
                      <a16:colId xmlns:a16="http://schemas.microsoft.com/office/drawing/2014/main" val="2514877415"/>
                    </a:ext>
                  </a:extLst>
                </a:gridCol>
                <a:gridCol w="1212641">
                  <a:extLst>
                    <a:ext uri="{9D8B030D-6E8A-4147-A177-3AD203B41FA5}">
                      <a16:colId xmlns:a16="http://schemas.microsoft.com/office/drawing/2014/main" val="598829490"/>
                    </a:ext>
                  </a:extLst>
                </a:gridCol>
                <a:gridCol w="1636297">
                  <a:extLst>
                    <a:ext uri="{9D8B030D-6E8A-4147-A177-3AD203B41FA5}">
                      <a16:colId xmlns:a16="http://schemas.microsoft.com/office/drawing/2014/main" val="541067367"/>
                    </a:ext>
                  </a:extLst>
                </a:gridCol>
              </a:tblGrid>
              <a:tr h="370840">
                <a:tc>
                  <a:txBody>
                    <a:bodyPr/>
                    <a:lstStyle/>
                    <a:p>
                      <a:pPr algn="ctr"/>
                      <a:r>
                        <a:rPr lang="en-US" altLang="zh-CN" sz="2400" b="0" dirty="0">
                          <a:solidFill>
                            <a:schemeClr val="bg1"/>
                          </a:solidFill>
                          <a:latin typeface="+mn-ea"/>
                          <a:ea typeface="+mn-ea"/>
                        </a:rPr>
                        <a:t>n</a:t>
                      </a:r>
                      <a:endParaRPr lang="zh-CN" altLang="en-US" sz="2400" b="0" dirty="0">
                        <a:solidFill>
                          <a:schemeClr val="bg1"/>
                        </a:solidFill>
                        <a:latin typeface="+mn-ea"/>
                        <a:ea typeface="+mn-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E7C7E"/>
                    </a:solidFill>
                  </a:tcPr>
                </a:tc>
                <a:tc>
                  <a:txBody>
                    <a:bodyPr/>
                    <a:lstStyle/>
                    <a:p>
                      <a:pPr algn="ctr"/>
                      <a:r>
                        <a:rPr lang="en-US" altLang="zh-CN" sz="2400" b="0" dirty="0">
                          <a:solidFill>
                            <a:schemeClr val="bg1"/>
                          </a:solidFill>
                          <a:latin typeface="+mn-ea"/>
                          <a:ea typeface="+mn-ea"/>
                        </a:rPr>
                        <a:t>D(n)</a:t>
                      </a:r>
                      <a:endParaRPr lang="zh-CN" altLang="en-US" sz="2400" b="0" dirty="0">
                        <a:solidFill>
                          <a:schemeClr val="bg1"/>
                        </a:solidFill>
                        <a:latin typeface="+mn-ea"/>
                        <a:ea typeface="+mn-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E7C7E"/>
                    </a:solidFill>
                  </a:tcPr>
                </a:tc>
                <a:tc>
                  <a:txBody>
                    <a:bodyPr/>
                    <a:lstStyle/>
                    <a:p>
                      <a:pPr algn="ctr"/>
                      <a:r>
                        <a:rPr lang="zh-CN" altLang="en-US" sz="2400" b="0" dirty="0">
                          <a:solidFill>
                            <a:schemeClr val="bg1"/>
                          </a:solidFill>
                          <a:latin typeface="+mn-ea"/>
                          <a:ea typeface="+mn-ea"/>
                        </a:rPr>
                        <a:t>回边</a:t>
                      </a:r>
                      <a:endParaRPr lang="zh-CN" altLang="en-US" b="0" dirty="0">
                        <a:solidFill>
                          <a:schemeClr val="bg1"/>
                        </a:solidFill>
                        <a:latin typeface="+mn-ea"/>
                        <a:ea typeface="+mn-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E7C7E"/>
                    </a:solidFill>
                  </a:tcPr>
                </a:tc>
                <a:extLst>
                  <a:ext uri="{0D108BD9-81ED-4DB2-BD59-A6C34878D82A}">
                    <a16:rowId xmlns:a16="http://schemas.microsoft.com/office/drawing/2014/main" val="3842796784"/>
                  </a:ext>
                </a:extLst>
              </a:tr>
              <a:tr h="370840">
                <a:tc>
                  <a:txBody>
                    <a:bodyPr/>
                    <a:lstStyle/>
                    <a:p>
                      <a:pPr algn="ctr"/>
                      <a:r>
                        <a:rPr lang="en-US" altLang="zh-CN" sz="2400" dirty="0"/>
                        <a:t>1</a:t>
                      </a:r>
                      <a:endParaRPr lang="zh-CN" alt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altLang="zh-CN" sz="2400" dirty="0"/>
                        <a:t>1</a:t>
                      </a:r>
                      <a:endParaRPr lang="zh-CN" alt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CN" alt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91743773"/>
                  </a:ext>
                </a:extLst>
              </a:tr>
              <a:tr h="370840">
                <a:tc>
                  <a:txBody>
                    <a:bodyPr/>
                    <a:lstStyle/>
                    <a:p>
                      <a:pPr algn="ctr"/>
                      <a:r>
                        <a:rPr lang="en-US" altLang="zh-CN" sz="2400" dirty="0"/>
                        <a:t>2</a:t>
                      </a:r>
                      <a:endParaRPr lang="zh-CN" alt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altLang="zh-CN" sz="2400" dirty="0"/>
                        <a:t>1,2</a:t>
                      </a:r>
                      <a:endParaRPr lang="zh-CN" alt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CN" alt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87855603"/>
                  </a:ext>
                </a:extLst>
              </a:tr>
              <a:tr h="370840">
                <a:tc>
                  <a:txBody>
                    <a:bodyPr/>
                    <a:lstStyle/>
                    <a:p>
                      <a:pPr algn="ctr"/>
                      <a:r>
                        <a:rPr lang="en-US" altLang="zh-CN" sz="2400" dirty="0"/>
                        <a:t>3</a:t>
                      </a:r>
                      <a:endParaRPr lang="zh-CN" alt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altLang="zh-CN" sz="2400" dirty="0"/>
                        <a:t>1,2,3</a:t>
                      </a:r>
                      <a:endParaRPr lang="zh-CN" alt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CN" alt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59415946"/>
                  </a:ext>
                </a:extLst>
              </a:tr>
              <a:tr h="370840">
                <a:tc>
                  <a:txBody>
                    <a:bodyPr/>
                    <a:lstStyle/>
                    <a:p>
                      <a:pPr algn="ctr"/>
                      <a:r>
                        <a:rPr lang="en-US" altLang="zh-CN" sz="2400" dirty="0"/>
                        <a:t>4</a:t>
                      </a:r>
                      <a:endParaRPr lang="zh-CN" alt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altLang="zh-CN" sz="2400" dirty="0"/>
                        <a:t>1,2,4</a:t>
                      </a:r>
                      <a:endParaRPr lang="zh-CN" alt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CN" alt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372324366"/>
                  </a:ext>
                </a:extLst>
              </a:tr>
              <a:tr h="370840">
                <a:tc>
                  <a:txBody>
                    <a:bodyPr/>
                    <a:lstStyle/>
                    <a:p>
                      <a:pPr algn="ctr"/>
                      <a:r>
                        <a:rPr lang="en-US" altLang="zh-CN" sz="2400" dirty="0"/>
                        <a:t>5</a:t>
                      </a:r>
                      <a:endParaRPr lang="zh-CN" alt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altLang="zh-CN" sz="2400" dirty="0"/>
                        <a:t>1,2,4,5</a:t>
                      </a:r>
                      <a:endParaRPr lang="zh-CN" alt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CN" alt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94503215"/>
                  </a:ext>
                </a:extLst>
              </a:tr>
              <a:tr h="370840">
                <a:tc>
                  <a:txBody>
                    <a:bodyPr/>
                    <a:lstStyle/>
                    <a:p>
                      <a:pPr algn="ctr"/>
                      <a:r>
                        <a:rPr lang="en-US" altLang="zh-CN" sz="2400" dirty="0"/>
                        <a:t>6</a:t>
                      </a:r>
                      <a:endParaRPr lang="zh-CN" alt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altLang="zh-CN" sz="2400" dirty="0"/>
                        <a:t>1,2,4.6</a:t>
                      </a:r>
                      <a:endParaRPr lang="zh-CN" alt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CN" alt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58825251"/>
                  </a:ext>
                </a:extLst>
              </a:tr>
              <a:tr h="370840">
                <a:tc>
                  <a:txBody>
                    <a:bodyPr/>
                    <a:lstStyle/>
                    <a:p>
                      <a:pPr algn="ctr"/>
                      <a:r>
                        <a:rPr lang="en-US" altLang="zh-CN" sz="2400" dirty="0"/>
                        <a:t>7</a:t>
                      </a:r>
                      <a:endParaRPr lang="zh-CN" alt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altLang="zh-CN" sz="2400" dirty="0"/>
                        <a:t>1,2,4,7</a:t>
                      </a:r>
                      <a:endParaRPr lang="zh-CN" alt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CN" alt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95440689"/>
                  </a:ext>
                </a:extLst>
              </a:tr>
            </a:tbl>
          </a:graphicData>
        </a:graphic>
      </p:graphicFrame>
      <p:sp>
        <p:nvSpPr>
          <p:cNvPr id="3" name="文本框 2">
            <a:extLst>
              <a:ext uri="{FF2B5EF4-FFF2-40B4-BE49-F238E27FC236}">
                <a16:creationId xmlns:a16="http://schemas.microsoft.com/office/drawing/2014/main" id="{2CA7F52A-BCCB-488E-997A-3B9C9AF6CB7B}"/>
              </a:ext>
            </a:extLst>
          </p:cNvPr>
          <p:cNvSpPr txBox="1"/>
          <p:nvPr/>
        </p:nvSpPr>
        <p:spPr>
          <a:xfrm>
            <a:off x="3160294" y="4644984"/>
            <a:ext cx="784189" cy="461665"/>
          </a:xfrm>
          <a:prstGeom prst="rect">
            <a:avLst/>
          </a:prstGeom>
          <a:noFill/>
        </p:spPr>
        <p:txBody>
          <a:bodyPr wrap="none" rtlCol="0">
            <a:spAutoFit/>
          </a:bodyPr>
          <a:lstStyle/>
          <a:p>
            <a:r>
              <a:rPr lang="en-US" altLang="zh-CN" sz="2400" dirty="0">
                <a:solidFill>
                  <a:srgbClr val="0000FF"/>
                </a:solidFill>
              </a:rPr>
              <a:t>4→2</a:t>
            </a:r>
            <a:endParaRPr lang="zh-CN" altLang="en-US" sz="2400" dirty="0">
              <a:solidFill>
                <a:srgbClr val="0000FF"/>
              </a:solidFill>
            </a:endParaRPr>
          </a:p>
        </p:txBody>
      </p:sp>
      <p:sp>
        <p:nvSpPr>
          <p:cNvPr id="9" name="文本框 8">
            <a:extLst>
              <a:ext uri="{FF2B5EF4-FFF2-40B4-BE49-F238E27FC236}">
                <a16:creationId xmlns:a16="http://schemas.microsoft.com/office/drawing/2014/main" id="{B75C69E0-2B9B-4877-9AFC-21AE71B1F0BA}"/>
              </a:ext>
            </a:extLst>
          </p:cNvPr>
          <p:cNvSpPr txBox="1"/>
          <p:nvPr/>
        </p:nvSpPr>
        <p:spPr>
          <a:xfrm>
            <a:off x="3160294" y="5535320"/>
            <a:ext cx="784189" cy="461665"/>
          </a:xfrm>
          <a:prstGeom prst="rect">
            <a:avLst/>
          </a:prstGeom>
          <a:noFill/>
        </p:spPr>
        <p:txBody>
          <a:bodyPr wrap="none" rtlCol="0">
            <a:spAutoFit/>
          </a:bodyPr>
          <a:lstStyle/>
          <a:p>
            <a:r>
              <a:rPr lang="en-US" altLang="zh-CN" sz="2400" dirty="0">
                <a:solidFill>
                  <a:srgbClr val="0000FF"/>
                </a:solidFill>
              </a:rPr>
              <a:t>6→6</a:t>
            </a:r>
            <a:endParaRPr lang="zh-CN" altLang="en-US" sz="2400" dirty="0">
              <a:solidFill>
                <a:srgbClr val="0000FF"/>
              </a:solidFill>
            </a:endParaRPr>
          </a:p>
        </p:txBody>
      </p:sp>
      <p:sp>
        <p:nvSpPr>
          <p:cNvPr id="10" name="文本框 9">
            <a:extLst>
              <a:ext uri="{FF2B5EF4-FFF2-40B4-BE49-F238E27FC236}">
                <a16:creationId xmlns:a16="http://schemas.microsoft.com/office/drawing/2014/main" id="{F51B796D-B974-48E0-8A29-76834023738D}"/>
              </a:ext>
            </a:extLst>
          </p:cNvPr>
          <p:cNvSpPr txBox="1"/>
          <p:nvPr/>
        </p:nvSpPr>
        <p:spPr>
          <a:xfrm>
            <a:off x="3160294" y="5992518"/>
            <a:ext cx="784189" cy="461665"/>
          </a:xfrm>
          <a:prstGeom prst="rect">
            <a:avLst/>
          </a:prstGeom>
          <a:noFill/>
        </p:spPr>
        <p:txBody>
          <a:bodyPr wrap="none" rtlCol="0">
            <a:spAutoFit/>
          </a:bodyPr>
          <a:lstStyle/>
          <a:p>
            <a:r>
              <a:rPr lang="en-US" altLang="zh-CN" sz="2400" dirty="0">
                <a:solidFill>
                  <a:srgbClr val="0000FF"/>
                </a:solidFill>
              </a:rPr>
              <a:t>7→4</a:t>
            </a:r>
            <a:endParaRPr lang="zh-CN" altLang="en-US" sz="2400" dirty="0">
              <a:solidFill>
                <a:srgbClr val="0000FF"/>
              </a:solidFill>
            </a:endParaRPr>
          </a:p>
        </p:txBody>
      </p:sp>
      <p:sp>
        <p:nvSpPr>
          <p:cNvPr id="34" name="椭圆 33">
            <a:extLst>
              <a:ext uri="{FF2B5EF4-FFF2-40B4-BE49-F238E27FC236}">
                <a16:creationId xmlns:a16="http://schemas.microsoft.com/office/drawing/2014/main" id="{CC3CA867-3A30-4BF2-94A6-0D6D36801FED}"/>
              </a:ext>
            </a:extLst>
          </p:cNvPr>
          <p:cNvSpPr/>
          <p:nvPr/>
        </p:nvSpPr>
        <p:spPr>
          <a:xfrm>
            <a:off x="8688247" y="3599667"/>
            <a:ext cx="360362" cy="360362"/>
          </a:xfrm>
          <a:prstGeom prst="ellipse">
            <a:avLst/>
          </a:prstGeom>
          <a:solidFill>
            <a:srgbClr val="0E7C7E"/>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sz="2000" b="1" dirty="0">
                <a:ln w="0"/>
                <a:solidFill>
                  <a:schemeClr val="bg1"/>
                </a:solidFill>
              </a:rPr>
              <a:t>4</a:t>
            </a:r>
            <a:endParaRPr lang="zh-CN" altLang="en-US" sz="2000" b="1" dirty="0">
              <a:ln w="0"/>
              <a:solidFill>
                <a:schemeClr val="bg1"/>
              </a:solidFill>
            </a:endParaRPr>
          </a:p>
        </p:txBody>
      </p:sp>
      <p:sp>
        <p:nvSpPr>
          <p:cNvPr id="35" name="椭圆 34">
            <a:extLst>
              <a:ext uri="{FF2B5EF4-FFF2-40B4-BE49-F238E27FC236}">
                <a16:creationId xmlns:a16="http://schemas.microsoft.com/office/drawing/2014/main" id="{016A5603-2878-4876-AC87-EE5C6FEE0E70}"/>
              </a:ext>
            </a:extLst>
          </p:cNvPr>
          <p:cNvSpPr/>
          <p:nvPr/>
        </p:nvSpPr>
        <p:spPr>
          <a:xfrm>
            <a:off x="8688247" y="1952607"/>
            <a:ext cx="360362" cy="360362"/>
          </a:xfrm>
          <a:prstGeom prst="ellipse">
            <a:avLst/>
          </a:prstGeom>
          <a:solidFill>
            <a:srgbClr val="0E7C7E"/>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sz="2000" b="1" dirty="0">
                <a:ln w="0"/>
                <a:solidFill>
                  <a:schemeClr val="bg1"/>
                </a:solidFill>
              </a:rPr>
              <a:t>1</a:t>
            </a:r>
            <a:endParaRPr lang="zh-CN" altLang="en-US" sz="2000" b="1" dirty="0">
              <a:ln w="0"/>
              <a:solidFill>
                <a:schemeClr val="bg1"/>
              </a:solidFill>
            </a:endParaRPr>
          </a:p>
        </p:txBody>
      </p:sp>
      <p:sp>
        <p:nvSpPr>
          <p:cNvPr id="36" name="椭圆 35">
            <a:extLst>
              <a:ext uri="{FF2B5EF4-FFF2-40B4-BE49-F238E27FC236}">
                <a16:creationId xmlns:a16="http://schemas.microsoft.com/office/drawing/2014/main" id="{687D7EE1-6775-42DB-8044-9F675853F63F}"/>
              </a:ext>
            </a:extLst>
          </p:cNvPr>
          <p:cNvSpPr/>
          <p:nvPr/>
        </p:nvSpPr>
        <p:spPr>
          <a:xfrm>
            <a:off x="8688247" y="2685186"/>
            <a:ext cx="360362" cy="360362"/>
          </a:xfrm>
          <a:prstGeom prst="ellipse">
            <a:avLst/>
          </a:prstGeom>
          <a:solidFill>
            <a:srgbClr val="0E7C7E"/>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sz="2000" b="1" dirty="0">
                <a:ln w="0"/>
                <a:solidFill>
                  <a:schemeClr val="bg1"/>
                </a:solidFill>
              </a:rPr>
              <a:t>2</a:t>
            </a:r>
            <a:endParaRPr lang="zh-CN" altLang="en-US" sz="2000" b="1" dirty="0">
              <a:ln w="0"/>
              <a:solidFill>
                <a:schemeClr val="bg1"/>
              </a:solidFill>
            </a:endParaRPr>
          </a:p>
        </p:txBody>
      </p:sp>
      <p:sp>
        <p:nvSpPr>
          <p:cNvPr id="37" name="椭圆 36">
            <a:extLst>
              <a:ext uri="{FF2B5EF4-FFF2-40B4-BE49-F238E27FC236}">
                <a16:creationId xmlns:a16="http://schemas.microsoft.com/office/drawing/2014/main" id="{B6E06404-2F5E-4650-8A4E-BAC3E74F5D61}"/>
              </a:ext>
            </a:extLst>
          </p:cNvPr>
          <p:cNvSpPr/>
          <p:nvPr/>
        </p:nvSpPr>
        <p:spPr>
          <a:xfrm>
            <a:off x="9835806" y="3006432"/>
            <a:ext cx="360362" cy="360362"/>
          </a:xfrm>
          <a:prstGeom prst="ellipse">
            <a:avLst/>
          </a:prstGeom>
          <a:solidFill>
            <a:srgbClr val="0E7C7E"/>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sz="2000" b="1" dirty="0">
                <a:ln w="0"/>
                <a:solidFill>
                  <a:schemeClr val="bg1"/>
                </a:solidFill>
              </a:rPr>
              <a:t>3</a:t>
            </a:r>
            <a:endParaRPr lang="zh-CN" altLang="en-US" sz="2000" b="1" dirty="0">
              <a:ln w="0"/>
              <a:solidFill>
                <a:schemeClr val="bg1"/>
              </a:solidFill>
            </a:endParaRPr>
          </a:p>
        </p:txBody>
      </p:sp>
      <p:sp>
        <p:nvSpPr>
          <p:cNvPr id="38" name="椭圆 37">
            <a:extLst>
              <a:ext uri="{FF2B5EF4-FFF2-40B4-BE49-F238E27FC236}">
                <a16:creationId xmlns:a16="http://schemas.microsoft.com/office/drawing/2014/main" id="{5F5AD02B-0085-4011-B859-5F1D446A2942}"/>
              </a:ext>
            </a:extLst>
          </p:cNvPr>
          <p:cNvSpPr/>
          <p:nvPr/>
        </p:nvSpPr>
        <p:spPr>
          <a:xfrm>
            <a:off x="9847940" y="4199331"/>
            <a:ext cx="360362" cy="360362"/>
          </a:xfrm>
          <a:prstGeom prst="ellipse">
            <a:avLst/>
          </a:prstGeom>
          <a:solidFill>
            <a:srgbClr val="0E7C7E"/>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sz="2000" b="1" dirty="0">
                <a:ln w="0"/>
                <a:solidFill>
                  <a:schemeClr val="bg1"/>
                </a:solidFill>
              </a:rPr>
              <a:t>5</a:t>
            </a:r>
            <a:endParaRPr lang="zh-CN" altLang="en-US" sz="2000" b="1" dirty="0">
              <a:ln w="0"/>
              <a:solidFill>
                <a:schemeClr val="bg1"/>
              </a:solidFill>
            </a:endParaRPr>
          </a:p>
        </p:txBody>
      </p:sp>
      <p:sp>
        <p:nvSpPr>
          <p:cNvPr id="39" name="椭圆 38">
            <a:extLst>
              <a:ext uri="{FF2B5EF4-FFF2-40B4-BE49-F238E27FC236}">
                <a16:creationId xmlns:a16="http://schemas.microsoft.com/office/drawing/2014/main" id="{642BE101-C64B-44C1-B02E-9FC9CB3C0D36}"/>
              </a:ext>
            </a:extLst>
          </p:cNvPr>
          <p:cNvSpPr/>
          <p:nvPr/>
        </p:nvSpPr>
        <p:spPr>
          <a:xfrm>
            <a:off x="7929079" y="4338540"/>
            <a:ext cx="360362" cy="360362"/>
          </a:xfrm>
          <a:prstGeom prst="ellipse">
            <a:avLst/>
          </a:prstGeom>
          <a:solidFill>
            <a:srgbClr val="0E7C7E"/>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sz="2000" b="1" dirty="0">
                <a:ln w="0"/>
                <a:solidFill>
                  <a:schemeClr val="bg1"/>
                </a:solidFill>
              </a:rPr>
              <a:t>6</a:t>
            </a:r>
            <a:endParaRPr lang="zh-CN" altLang="en-US" sz="2000" b="1" dirty="0">
              <a:ln w="0"/>
              <a:solidFill>
                <a:schemeClr val="bg1"/>
              </a:solidFill>
            </a:endParaRPr>
          </a:p>
        </p:txBody>
      </p:sp>
      <p:sp>
        <p:nvSpPr>
          <p:cNvPr id="40" name="椭圆 39">
            <a:extLst>
              <a:ext uri="{FF2B5EF4-FFF2-40B4-BE49-F238E27FC236}">
                <a16:creationId xmlns:a16="http://schemas.microsoft.com/office/drawing/2014/main" id="{B970D1AA-9EE7-4F1F-BC39-BBBEF6A5ECA4}"/>
              </a:ext>
            </a:extLst>
          </p:cNvPr>
          <p:cNvSpPr/>
          <p:nvPr/>
        </p:nvSpPr>
        <p:spPr>
          <a:xfrm>
            <a:off x="8741021" y="4920095"/>
            <a:ext cx="360362" cy="360362"/>
          </a:xfrm>
          <a:prstGeom prst="ellipse">
            <a:avLst/>
          </a:prstGeom>
          <a:solidFill>
            <a:srgbClr val="0E7C7E"/>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sz="2000" b="1" dirty="0">
                <a:ln w="0"/>
                <a:solidFill>
                  <a:schemeClr val="bg1"/>
                </a:solidFill>
              </a:rPr>
              <a:t>7</a:t>
            </a:r>
            <a:endParaRPr lang="zh-CN" altLang="en-US" sz="2000" b="1" dirty="0">
              <a:ln w="0"/>
              <a:solidFill>
                <a:schemeClr val="bg1"/>
              </a:solidFill>
            </a:endParaRPr>
          </a:p>
        </p:txBody>
      </p:sp>
      <p:cxnSp>
        <p:nvCxnSpPr>
          <p:cNvPr id="41" name="直接箭头连接符 40">
            <a:extLst>
              <a:ext uri="{FF2B5EF4-FFF2-40B4-BE49-F238E27FC236}">
                <a16:creationId xmlns:a16="http://schemas.microsoft.com/office/drawing/2014/main" id="{48D51396-82AF-44AE-AB35-1A1560E3CA71}"/>
              </a:ext>
            </a:extLst>
          </p:cNvPr>
          <p:cNvCxnSpPr>
            <a:stCxn id="35" idx="4"/>
            <a:endCxn id="36" idx="0"/>
          </p:cNvCxnSpPr>
          <p:nvPr/>
        </p:nvCxnSpPr>
        <p:spPr>
          <a:xfrm>
            <a:off x="8868428" y="2312969"/>
            <a:ext cx="0" cy="37221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接箭头连接符 41">
            <a:extLst>
              <a:ext uri="{FF2B5EF4-FFF2-40B4-BE49-F238E27FC236}">
                <a16:creationId xmlns:a16="http://schemas.microsoft.com/office/drawing/2014/main" id="{0D0B0535-1519-412F-A171-05486FCFE438}"/>
              </a:ext>
            </a:extLst>
          </p:cNvPr>
          <p:cNvCxnSpPr>
            <a:cxnSpLocks/>
            <a:stCxn id="36" idx="6"/>
            <a:endCxn id="37" idx="1"/>
          </p:cNvCxnSpPr>
          <p:nvPr/>
        </p:nvCxnSpPr>
        <p:spPr>
          <a:xfrm>
            <a:off x="9048609" y="2865367"/>
            <a:ext cx="839971" cy="19383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a:extLst>
              <a:ext uri="{FF2B5EF4-FFF2-40B4-BE49-F238E27FC236}">
                <a16:creationId xmlns:a16="http://schemas.microsoft.com/office/drawing/2014/main" id="{1F427844-BC91-4F04-B3E0-6E56D5591C60}"/>
              </a:ext>
            </a:extLst>
          </p:cNvPr>
          <p:cNvCxnSpPr>
            <a:cxnSpLocks/>
            <a:stCxn id="37" idx="3"/>
            <a:endCxn id="34" idx="6"/>
          </p:cNvCxnSpPr>
          <p:nvPr/>
        </p:nvCxnSpPr>
        <p:spPr>
          <a:xfrm flipH="1">
            <a:off x="9048609" y="3314020"/>
            <a:ext cx="839971" cy="46582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接箭头连接符 43">
            <a:extLst>
              <a:ext uri="{FF2B5EF4-FFF2-40B4-BE49-F238E27FC236}">
                <a16:creationId xmlns:a16="http://schemas.microsoft.com/office/drawing/2014/main" id="{65DCF568-01BF-4D90-960B-516B52B4A3FF}"/>
              </a:ext>
            </a:extLst>
          </p:cNvPr>
          <p:cNvCxnSpPr>
            <a:cxnSpLocks/>
            <a:stCxn id="36" idx="4"/>
            <a:endCxn id="34" idx="0"/>
          </p:cNvCxnSpPr>
          <p:nvPr/>
        </p:nvCxnSpPr>
        <p:spPr>
          <a:xfrm>
            <a:off x="8868428" y="3045548"/>
            <a:ext cx="0" cy="55411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接箭头连接符 44">
            <a:extLst>
              <a:ext uri="{FF2B5EF4-FFF2-40B4-BE49-F238E27FC236}">
                <a16:creationId xmlns:a16="http://schemas.microsoft.com/office/drawing/2014/main" id="{A2733061-DDCB-48D4-AC1D-6E35970219E7}"/>
              </a:ext>
            </a:extLst>
          </p:cNvPr>
          <p:cNvCxnSpPr>
            <a:cxnSpLocks/>
            <a:stCxn id="34" idx="5"/>
            <a:endCxn id="38" idx="1"/>
          </p:cNvCxnSpPr>
          <p:nvPr/>
        </p:nvCxnSpPr>
        <p:spPr>
          <a:xfrm>
            <a:off x="8995835" y="3907255"/>
            <a:ext cx="904879" cy="34485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接箭头连接符 45">
            <a:extLst>
              <a:ext uri="{FF2B5EF4-FFF2-40B4-BE49-F238E27FC236}">
                <a16:creationId xmlns:a16="http://schemas.microsoft.com/office/drawing/2014/main" id="{E7B4548C-FF52-49B5-8A7C-1A4815C911C5}"/>
              </a:ext>
            </a:extLst>
          </p:cNvPr>
          <p:cNvCxnSpPr>
            <a:cxnSpLocks/>
            <a:stCxn id="34" idx="3"/>
            <a:endCxn id="39" idx="0"/>
          </p:cNvCxnSpPr>
          <p:nvPr/>
        </p:nvCxnSpPr>
        <p:spPr>
          <a:xfrm flipH="1">
            <a:off x="8109260" y="3907255"/>
            <a:ext cx="631761" cy="43128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接箭头连接符 46">
            <a:extLst>
              <a:ext uri="{FF2B5EF4-FFF2-40B4-BE49-F238E27FC236}">
                <a16:creationId xmlns:a16="http://schemas.microsoft.com/office/drawing/2014/main" id="{3E5DAC4F-A920-4019-A2C6-161690EDD1D9}"/>
              </a:ext>
            </a:extLst>
          </p:cNvPr>
          <p:cNvCxnSpPr>
            <a:cxnSpLocks/>
            <a:stCxn id="39" idx="4"/>
            <a:endCxn id="40" idx="2"/>
          </p:cNvCxnSpPr>
          <p:nvPr/>
        </p:nvCxnSpPr>
        <p:spPr>
          <a:xfrm>
            <a:off x="8109260" y="4698902"/>
            <a:ext cx="631761" cy="40137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接箭头连接符 47">
            <a:extLst>
              <a:ext uri="{FF2B5EF4-FFF2-40B4-BE49-F238E27FC236}">
                <a16:creationId xmlns:a16="http://schemas.microsoft.com/office/drawing/2014/main" id="{C985B940-CBDD-4371-B6A1-3BF0E017C245}"/>
              </a:ext>
            </a:extLst>
          </p:cNvPr>
          <p:cNvCxnSpPr>
            <a:cxnSpLocks/>
            <a:stCxn id="38" idx="3"/>
            <a:endCxn id="40" idx="6"/>
          </p:cNvCxnSpPr>
          <p:nvPr/>
        </p:nvCxnSpPr>
        <p:spPr>
          <a:xfrm flipH="1">
            <a:off x="9101383" y="4506919"/>
            <a:ext cx="799331" cy="59335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连接符: 曲线 48">
            <a:extLst>
              <a:ext uri="{FF2B5EF4-FFF2-40B4-BE49-F238E27FC236}">
                <a16:creationId xmlns:a16="http://schemas.microsoft.com/office/drawing/2014/main" id="{FA1081D9-DE8A-4B29-929F-8B3AE0C99314}"/>
              </a:ext>
            </a:extLst>
          </p:cNvPr>
          <p:cNvCxnSpPr>
            <a:cxnSpLocks/>
            <a:stCxn id="34" idx="1"/>
            <a:endCxn id="36" idx="2"/>
          </p:cNvCxnSpPr>
          <p:nvPr/>
        </p:nvCxnSpPr>
        <p:spPr>
          <a:xfrm rot="16200000" flipV="1">
            <a:off x="8321097" y="3232517"/>
            <a:ext cx="787074" cy="52774"/>
          </a:xfrm>
          <a:prstGeom prst="curvedConnector4">
            <a:avLst>
              <a:gd name="adj1" fmla="val 552"/>
              <a:gd name="adj2" fmla="val 837145"/>
            </a:avLst>
          </a:prstGeom>
          <a:ln w="1905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50" name="连接符: 曲线 49">
            <a:extLst>
              <a:ext uri="{FF2B5EF4-FFF2-40B4-BE49-F238E27FC236}">
                <a16:creationId xmlns:a16="http://schemas.microsoft.com/office/drawing/2014/main" id="{FE3E056C-BD19-4852-B451-1BC4DCFB91CC}"/>
              </a:ext>
            </a:extLst>
          </p:cNvPr>
          <p:cNvCxnSpPr>
            <a:stCxn id="39" idx="5"/>
            <a:endCxn id="39" idx="7"/>
          </p:cNvCxnSpPr>
          <p:nvPr/>
        </p:nvCxnSpPr>
        <p:spPr>
          <a:xfrm rot="5400000" flipH="1">
            <a:off x="8109260" y="4518721"/>
            <a:ext cx="254814" cy="12700"/>
          </a:xfrm>
          <a:prstGeom prst="curvedConnector5">
            <a:avLst>
              <a:gd name="adj1" fmla="val 4722"/>
              <a:gd name="adj2" fmla="val -4226559"/>
              <a:gd name="adj3" fmla="val 133052"/>
            </a:avLst>
          </a:prstGeom>
          <a:ln w="1905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51" name="连接符: 曲线 50">
            <a:extLst>
              <a:ext uri="{FF2B5EF4-FFF2-40B4-BE49-F238E27FC236}">
                <a16:creationId xmlns:a16="http://schemas.microsoft.com/office/drawing/2014/main" id="{5603E98E-2D4D-44A9-A60C-6AA96C0DE193}"/>
              </a:ext>
            </a:extLst>
          </p:cNvPr>
          <p:cNvCxnSpPr>
            <a:cxnSpLocks/>
            <a:stCxn id="40" idx="3"/>
            <a:endCxn id="34" idx="2"/>
          </p:cNvCxnSpPr>
          <p:nvPr/>
        </p:nvCxnSpPr>
        <p:spPr>
          <a:xfrm rot="5400000" flipH="1">
            <a:off x="8017103" y="4450992"/>
            <a:ext cx="1447835" cy="105548"/>
          </a:xfrm>
          <a:prstGeom prst="curvedConnector4">
            <a:avLst>
              <a:gd name="adj1" fmla="val 3834"/>
              <a:gd name="adj2" fmla="val 1015730"/>
            </a:avLst>
          </a:prstGeom>
          <a:ln w="19050">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52" name="文本框 51">
            <a:extLst>
              <a:ext uri="{FF2B5EF4-FFF2-40B4-BE49-F238E27FC236}">
                <a16:creationId xmlns:a16="http://schemas.microsoft.com/office/drawing/2014/main" id="{A51DB75C-CF9E-4BEA-A0DE-ED7C61EB37A6}"/>
              </a:ext>
            </a:extLst>
          </p:cNvPr>
          <p:cNvSpPr txBox="1"/>
          <p:nvPr/>
        </p:nvSpPr>
        <p:spPr>
          <a:xfrm>
            <a:off x="8432168" y="5448087"/>
            <a:ext cx="1415772" cy="461665"/>
          </a:xfrm>
          <a:prstGeom prst="rect">
            <a:avLst/>
          </a:prstGeom>
          <a:noFill/>
        </p:spPr>
        <p:txBody>
          <a:bodyPr wrap="none" rtlCol="0">
            <a:spAutoFit/>
          </a:bodyPr>
          <a:lstStyle/>
          <a:p>
            <a:r>
              <a:rPr lang="zh-CN" altLang="en-US" sz="2400" dirty="0"/>
              <a:t>程序流图</a:t>
            </a:r>
          </a:p>
        </p:txBody>
      </p:sp>
    </p:spTree>
    <p:extLst>
      <p:ext uri="{BB962C8B-B14F-4D97-AF65-F5344CB8AC3E}">
        <p14:creationId xmlns:p14="http://schemas.microsoft.com/office/powerpoint/2010/main" val="820386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9" grpId="0"/>
      <p:bldP spid="10"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9F10D32-74F0-42D4-AF1F-089F794742C2}"/>
              </a:ext>
            </a:extLst>
          </p:cNvPr>
          <p:cNvSpPr>
            <a:spLocks noGrp="1"/>
          </p:cNvSpPr>
          <p:nvPr>
            <p:ph type="title"/>
          </p:nvPr>
        </p:nvSpPr>
        <p:spPr/>
        <p:txBody>
          <a:bodyPr/>
          <a:lstStyle/>
          <a:p>
            <a:r>
              <a:rPr lang="en-US" altLang="zh-CN" dirty="0"/>
              <a:t>10.2.3</a:t>
            </a:r>
            <a:r>
              <a:rPr lang="zh-CN" altLang="en-US" dirty="0"/>
              <a:t>　循环</a:t>
            </a:r>
          </a:p>
        </p:txBody>
      </p:sp>
      <p:sp>
        <p:nvSpPr>
          <p:cNvPr id="3" name="内容占位符 2">
            <a:extLst>
              <a:ext uri="{FF2B5EF4-FFF2-40B4-BE49-F238E27FC236}">
                <a16:creationId xmlns:a16="http://schemas.microsoft.com/office/drawing/2014/main" id="{1C1B65B6-407F-4D47-9A38-F6E0DFA1C28F}"/>
              </a:ext>
            </a:extLst>
          </p:cNvPr>
          <p:cNvSpPr>
            <a:spLocks noGrp="1"/>
          </p:cNvSpPr>
          <p:nvPr>
            <p:ph idx="1"/>
          </p:nvPr>
        </p:nvSpPr>
        <p:spPr>
          <a:xfrm>
            <a:off x="487822" y="942764"/>
            <a:ext cx="11442240" cy="3821741"/>
          </a:xfrm>
        </p:spPr>
        <p:txBody>
          <a:bodyPr>
            <a:normAutofit fontScale="92500" lnSpcReduction="20000"/>
          </a:bodyPr>
          <a:lstStyle/>
          <a:p>
            <a:r>
              <a:rPr lang="zh-CN" altLang="en-US" dirty="0"/>
              <a:t>自然循环：一种适合于优化的循环</a:t>
            </a:r>
            <a:endParaRPr lang="en-US" altLang="zh-CN" dirty="0"/>
          </a:p>
          <a:p>
            <a:r>
              <a:rPr lang="zh-CN" altLang="en-US" dirty="0">
                <a:solidFill>
                  <a:srgbClr val="C00000"/>
                </a:solidFill>
              </a:rPr>
              <a:t>自然循环</a:t>
            </a:r>
            <a:r>
              <a:rPr lang="zh-CN" altLang="en-US" dirty="0"/>
              <a:t>是满足以下性质的循环</a:t>
            </a:r>
            <a:endParaRPr lang="en-US" altLang="zh-CN" dirty="0"/>
          </a:p>
          <a:p>
            <a:pPr lvl="1"/>
            <a:r>
              <a:rPr lang="zh-CN" altLang="en-US" sz="2400" dirty="0">
                <a:solidFill>
                  <a:schemeClr val="tx1"/>
                </a:solidFill>
              </a:rPr>
              <a:t>有</a:t>
            </a:r>
            <a:r>
              <a:rPr lang="zh-CN" altLang="en-US" sz="2400" dirty="0">
                <a:solidFill>
                  <a:srgbClr val="0000FF"/>
                </a:solidFill>
              </a:rPr>
              <a:t>唯一的入口结点</a:t>
            </a:r>
            <a:r>
              <a:rPr lang="zh-CN" altLang="en-US" sz="2400" dirty="0">
                <a:solidFill>
                  <a:schemeClr val="tx1"/>
                </a:solidFill>
              </a:rPr>
              <a:t>，称为</a:t>
            </a:r>
            <a:r>
              <a:rPr lang="zh-CN" altLang="en-US" sz="2400" dirty="0"/>
              <a:t>首结点</a:t>
            </a:r>
            <a:r>
              <a:rPr lang="en-US" altLang="zh-CN" sz="2400" dirty="0">
                <a:solidFill>
                  <a:schemeClr val="tx1"/>
                </a:solidFill>
              </a:rPr>
              <a:t>(header)</a:t>
            </a:r>
            <a:r>
              <a:rPr lang="zh-CN" altLang="en-US" sz="2400" dirty="0">
                <a:solidFill>
                  <a:schemeClr val="tx1"/>
                </a:solidFill>
              </a:rPr>
              <a:t>。</a:t>
            </a:r>
            <a:r>
              <a:rPr lang="zh-CN" altLang="en-US" sz="2400" dirty="0">
                <a:solidFill>
                  <a:srgbClr val="0000FF"/>
                </a:solidFill>
              </a:rPr>
              <a:t>首结点支配循环中的所有结点</a:t>
            </a:r>
            <a:r>
              <a:rPr lang="zh-CN" altLang="en-US" sz="2400" dirty="0">
                <a:solidFill>
                  <a:schemeClr val="tx1"/>
                </a:solidFill>
              </a:rPr>
              <a:t>，否则，它就不会成为循环的唯一入口</a:t>
            </a:r>
          </a:p>
          <a:p>
            <a:pPr lvl="1"/>
            <a:r>
              <a:rPr lang="zh-CN" altLang="en-US" sz="2400" dirty="0">
                <a:solidFill>
                  <a:schemeClr val="tx1"/>
                </a:solidFill>
              </a:rPr>
              <a:t>循环中至少有</a:t>
            </a:r>
            <a:r>
              <a:rPr lang="zh-CN" altLang="en-US" sz="2400" dirty="0">
                <a:solidFill>
                  <a:srgbClr val="0000FF"/>
                </a:solidFill>
              </a:rPr>
              <a:t>一条返回首结点的路径</a:t>
            </a:r>
            <a:r>
              <a:rPr lang="zh-CN" altLang="en-US" sz="2400" dirty="0">
                <a:solidFill>
                  <a:schemeClr val="tx1"/>
                </a:solidFill>
              </a:rPr>
              <a:t>，否则，控制就不可能从“循环”中直接回到循环头，也就无法构成循环</a:t>
            </a:r>
          </a:p>
          <a:p>
            <a:r>
              <a:rPr lang="zh-CN" altLang="en-US" dirty="0"/>
              <a:t>非自然循环</a:t>
            </a:r>
          </a:p>
        </p:txBody>
      </p:sp>
      <p:grpSp>
        <p:nvGrpSpPr>
          <p:cNvPr id="5" name="组合 22">
            <a:extLst>
              <a:ext uri="{FF2B5EF4-FFF2-40B4-BE49-F238E27FC236}">
                <a16:creationId xmlns:a16="http://schemas.microsoft.com/office/drawing/2014/main" id="{62876CEE-0ED3-4072-A8C8-9E0C5C04A22E}"/>
              </a:ext>
            </a:extLst>
          </p:cNvPr>
          <p:cNvGrpSpPr>
            <a:grpSpLocks/>
          </p:cNvGrpSpPr>
          <p:nvPr/>
        </p:nvGrpSpPr>
        <p:grpSpPr bwMode="auto">
          <a:xfrm>
            <a:off x="4198270" y="4764505"/>
            <a:ext cx="2438400" cy="1281113"/>
            <a:chOff x="3347864" y="3810892"/>
            <a:chExt cx="2438400" cy="1281138"/>
          </a:xfrm>
        </p:grpSpPr>
        <p:sp>
          <p:nvSpPr>
            <p:cNvPr id="6" name="Line 19">
              <a:extLst>
                <a:ext uri="{FF2B5EF4-FFF2-40B4-BE49-F238E27FC236}">
                  <a16:creationId xmlns:a16="http://schemas.microsoft.com/office/drawing/2014/main" id="{B862EF85-4FFA-4809-B2CC-E83E1AB2B26B}"/>
                </a:ext>
              </a:extLst>
            </p:cNvPr>
            <p:cNvSpPr>
              <a:spLocks noChangeShapeType="1"/>
            </p:cNvSpPr>
            <p:nvPr/>
          </p:nvSpPr>
          <p:spPr bwMode="auto">
            <a:xfrm flipV="1">
              <a:off x="3779416" y="4227263"/>
              <a:ext cx="554442" cy="360693"/>
            </a:xfrm>
            <a:prstGeom prst="line">
              <a:avLst/>
            </a:prstGeom>
            <a:noFill/>
            <a:ln w="19050">
              <a:solidFill>
                <a:sysClr val="windowText" lastClr="000000"/>
              </a:solidFill>
              <a:round/>
              <a:headEnd type="stealth" w="lg" len="lg"/>
              <a:tailEnd/>
            </a:ln>
            <a:extLst>
              <a:ext uri="{909E8E84-426E-40DD-AFC4-6F175D3DCCD1}">
                <a14:hiddenFill xmlns:a14="http://schemas.microsoft.com/office/drawing/2010/main">
                  <a:noFill/>
                </a14:hiddenFill>
              </a:ext>
            </a:extLst>
          </p:spPr>
          <p:txBody>
            <a:bodyPr wrap="none" lIns="68580" tIns="34290" rIns="68580" bIns="34290"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7" name="Oval 73">
              <a:extLst>
                <a:ext uri="{FF2B5EF4-FFF2-40B4-BE49-F238E27FC236}">
                  <a16:creationId xmlns:a16="http://schemas.microsoft.com/office/drawing/2014/main" id="{BD19E2B8-12B8-4186-B803-E1D3E5864906}"/>
                </a:ext>
              </a:extLst>
            </p:cNvPr>
            <p:cNvSpPr>
              <a:spLocks noChangeArrowheads="1"/>
            </p:cNvSpPr>
            <p:nvPr/>
          </p:nvSpPr>
          <p:spPr bwMode="auto">
            <a:xfrm>
              <a:off x="4220989" y="3810892"/>
              <a:ext cx="566737" cy="560399"/>
            </a:xfrm>
            <a:prstGeom prst="ellipse">
              <a:avLst/>
            </a:prstGeom>
            <a:solidFill>
              <a:schemeClr val="bg1"/>
            </a:solidFill>
            <a:ln w="9525">
              <a:solidFill>
                <a:sysClr val="windowText" lastClr="000000"/>
              </a:solidFill>
              <a:round/>
              <a:headEnd/>
              <a:tailEnd/>
            </a:ln>
          </p:spPr>
          <p:txBody>
            <a:bodyPr wrap="none" lIns="27000" tIns="34290" rIns="68580" bIns="34290"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altLang="zh-CN" sz="1800" b="0" i="1" u="none" strike="noStrike" kern="0" cap="none" spc="0" normalizeH="0" baseline="-25000" noProof="0">
                <a:ln>
                  <a:noFill/>
                </a:ln>
                <a:solidFill>
                  <a:prstClr val="black"/>
                </a:solidFill>
                <a:effectLst/>
                <a:uLnTx/>
                <a:uFillTx/>
                <a:latin typeface="Times New Roman" pitchFamily="18" charset="0"/>
                <a:ea typeface="楷体_GB2312"/>
                <a:cs typeface="楷体_GB2312"/>
              </a:endParaRPr>
            </a:p>
          </p:txBody>
        </p:sp>
        <p:sp>
          <p:nvSpPr>
            <p:cNvPr id="8" name="Oval 73">
              <a:extLst>
                <a:ext uri="{FF2B5EF4-FFF2-40B4-BE49-F238E27FC236}">
                  <a16:creationId xmlns:a16="http://schemas.microsoft.com/office/drawing/2014/main" id="{4E73428B-62AA-4F57-B534-AA2EF949829A}"/>
                </a:ext>
              </a:extLst>
            </p:cNvPr>
            <p:cNvSpPr>
              <a:spLocks noChangeArrowheads="1"/>
            </p:cNvSpPr>
            <p:nvPr/>
          </p:nvSpPr>
          <p:spPr bwMode="auto">
            <a:xfrm>
              <a:off x="3347864" y="4531631"/>
              <a:ext cx="566737" cy="560399"/>
            </a:xfrm>
            <a:prstGeom prst="ellipse">
              <a:avLst/>
            </a:prstGeom>
            <a:solidFill>
              <a:schemeClr val="bg1"/>
            </a:solidFill>
            <a:ln w="9525">
              <a:solidFill>
                <a:sysClr val="windowText" lastClr="000000"/>
              </a:solidFill>
              <a:round/>
              <a:headEnd/>
              <a:tailEnd/>
            </a:ln>
          </p:spPr>
          <p:txBody>
            <a:bodyPr wrap="none" lIns="27000" tIns="34290" rIns="68580" bIns="34290"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altLang="zh-CN" sz="1800" b="0" i="1" u="none" strike="noStrike" kern="0" cap="none" spc="0" normalizeH="0" baseline="-25000" noProof="0">
                <a:ln>
                  <a:noFill/>
                </a:ln>
                <a:solidFill>
                  <a:prstClr val="black"/>
                </a:solidFill>
                <a:effectLst/>
                <a:uLnTx/>
                <a:uFillTx/>
                <a:latin typeface="Times New Roman" pitchFamily="18" charset="0"/>
                <a:ea typeface="楷体_GB2312"/>
                <a:cs typeface="楷体_GB2312"/>
              </a:endParaRPr>
            </a:p>
          </p:txBody>
        </p:sp>
        <p:sp>
          <p:nvSpPr>
            <p:cNvPr id="9" name="Oval 73">
              <a:extLst>
                <a:ext uri="{FF2B5EF4-FFF2-40B4-BE49-F238E27FC236}">
                  <a16:creationId xmlns:a16="http://schemas.microsoft.com/office/drawing/2014/main" id="{1FDF114B-D1B5-403E-B3BE-C97973EC785D}"/>
                </a:ext>
              </a:extLst>
            </p:cNvPr>
            <p:cNvSpPr>
              <a:spLocks noChangeArrowheads="1"/>
            </p:cNvSpPr>
            <p:nvPr/>
          </p:nvSpPr>
          <p:spPr bwMode="auto">
            <a:xfrm>
              <a:off x="5219526" y="4531631"/>
              <a:ext cx="566738" cy="560399"/>
            </a:xfrm>
            <a:prstGeom prst="ellipse">
              <a:avLst/>
            </a:prstGeom>
            <a:solidFill>
              <a:schemeClr val="bg1"/>
            </a:solidFill>
            <a:ln w="9525">
              <a:solidFill>
                <a:sysClr val="windowText" lastClr="000000"/>
              </a:solidFill>
              <a:round/>
              <a:headEnd/>
              <a:tailEnd/>
            </a:ln>
          </p:spPr>
          <p:txBody>
            <a:bodyPr wrap="none" lIns="27000" tIns="34290" rIns="68580" bIns="34290"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altLang="zh-CN" sz="1800" b="0" i="1" u="none" strike="noStrike" kern="0" cap="none" spc="0" normalizeH="0" baseline="-25000" noProof="0">
                <a:ln>
                  <a:noFill/>
                </a:ln>
                <a:solidFill>
                  <a:prstClr val="black"/>
                </a:solidFill>
                <a:effectLst/>
                <a:uLnTx/>
                <a:uFillTx/>
                <a:latin typeface="Times New Roman" pitchFamily="18" charset="0"/>
                <a:ea typeface="楷体_GB2312"/>
                <a:cs typeface="楷体_GB2312"/>
              </a:endParaRPr>
            </a:p>
          </p:txBody>
        </p:sp>
        <p:sp>
          <p:nvSpPr>
            <p:cNvPr id="10" name="Line 19">
              <a:extLst>
                <a:ext uri="{FF2B5EF4-FFF2-40B4-BE49-F238E27FC236}">
                  <a16:creationId xmlns:a16="http://schemas.microsoft.com/office/drawing/2014/main" id="{667419F9-AB16-4ED3-B8EF-0F352760572B}"/>
                </a:ext>
              </a:extLst>
            </p:cNvPr>
            <p:cNvSpPr>
              <a:spLocks noChangeShapeType="1"/>
            </p:cNvSpPr>
            <p:nvPr/>
          </p:nvSpPr>
          <p:spPr bwMode="auto">
            <a:xfrm flipH="1" flipV="1">
              <a:off x="4756456" y="4227263"/>
              <a:ext cx="607210" cy="360692"/>
            </a:xfrm>
            <a:prstGeom prst="line">
              <a:avLst/>
            </a:prstGeom>
            <a:noFill/>
            <a:ln w="15875">
              <a:solidFill>
                <a:sysClr val="windowText" lastClr="000000"/>
              </a:solidFill>
              <a:round/>
              <a:headEnd type="stealth" w="lg" len="lg"/>
              <a:tailEnd/>
            </a:ln>
            <a:extLst>
              <a:ext uri="{909E8E84-426E-40DD-AFC4-6F175D3DCCD1}">
                <a14:hiddenFill xmlns:a14="http://schemas.microsoft.com/office/drawing/2010/main">
                  <a:noFill/>
                </a14:hiddenFill>
              </a:ext>
            </a:extLst>
          </p:spPr>
          <p:txBody>
            <a:bodyPr wrap="none" lIns="68580" tIns="34290" rIns="68580" bIns="34290"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black"/>
                </a:solidFill>
                <a:effectLst/>
                <a:uLnTx/>
                <a:uFillTx/>
                <a:latin typeface="Tahoma" panose="020B0604030504040204" pitchFamily="34" charset="0"/>
                <a:ea typeface="宋体" panose="02010600030101010101" pitchFamily="2" charset="-122"/>
              </a:endParaRPr>
            </a:p>
          </p:txBody>
        </p:sp>
        <p:sp>
          <p:nvSpPr>
            <p:cNvPr id="11" name="Text Box 51">
              <a:extLst>
                <a:ext uri="{FF2B5EF4-FFF2-40B4-BE49-F238E27FC236}">
                  <a16:creationId xmlns:a16="http://schemas.microsoft.com/office/drawing/2014/main" id="{3E3894DC-752A-4CFB-87D8-D0C94C962FC0}"/>
                </a:ext>
              </a:extLst>
            </p:cNvPr>
            <p:cNvSpPr txBox="1">
              <a:spLocks noChangeArrowheads="1"/>
            </p:cNvSpPr>
            <p:nvPr/>
          </p:nvSpPr>
          <p:spPr bwMode="auto">
            <a:xfrm>
              <a:off x="4383219" y="3910981"/>
              <a:ext cx="247662" cy="4078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1" lang="en-US" altLang="zh-CN" sz="2200" b="1" i="1" u="none" strike="noStrike" kern="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rPr>
                <a:t>1</a:t>
              </a:r>
            </a:p>
          </p:txBody>
        </p:sp>
        <p:sp>
          <p:nvSpPr>
            <p:cNvPr id="12" name="Text Box 51">
              <a:extLst>
                <a:ext uri="{FF2B5EF4-FFF2-40B4-BE49-F238E27FC236}">
                  <a16:creationId xmlns:a16="http://schemas.microsoft.com/office/drawing/2014/main" id="{C19EB516-D59D-4E53-B904-807E69AE269A}"/>
                </a:ext>
              </a:extLst>
            </p:cNvPr>
            <p:cNvSpPr txBox="1">
              <a:spLocks noChangeArrowheads="1"/>
            </p:cNvSpPr>
            <p:nvPr/>
          </p:nvSpPr>
          <p:spPr bwMode="auto">
            <a:xfrm>
              <a:off x="3491371" y="4612202"/>
              <a:ext cx="247662" cy="4078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1" lang="en-US" altLang="zh-CN" sz="2200" b="1" i="1"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rPr>
                <a:t>2</a:t>
              </a:r>
            </a:p>
          </p:txBody>
        </p:sp>
        <p:sp>
          <p:nvSpPr>
            <p:cNvPr id="13" name="Text Box 51">
              <a:extLst>
                <a:ext uri="{FF2B5EF4-FFF2-40B4-BE49-F238E27FC236}">
                  <a16:creationId xmlns:a16="http://schemas.microsoft.com/office/drawing/2014/main" id="{717E4F11-F1B7-4243-9BF4-63DC57E0EE4F}"/>
                </a:ext>
              </a:extLst>
            </p:cNvPr>
            <p:cNvSpPr txBox="1">
              <a:spLocks noChangeArrowheads="1"/>
            </p:cNvSpPr>
            <p:nvPr/>
          </p:nvSpPr>
          <p:spPr bwMode="auto">
            <a:xfrm>
              <a:off x="5363667" y="4612202"/>
              <a:ext cx="247662" cy="4078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1" lang="en-US" altLang="zh-CN" sz="2200" b="1" i="1"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rPr>
                <a:t>3</a:t>
              </a:r>
            </a:p>
          </p:txBody>
        </p:sp>
        <p:sp>
          <p:nvSpPr>
            <p:cNvPr id="14" name="任意多边形 3">
              <a:extLst>
                <a:ext uri="{FF2B5EF4-FFF2-40B4-BE49-F238E27FC236}">
                  <a16:creationId xmlns:a16="http://schemas.microsoft.com/office/drawing/2014/main" id="{DF453515-A209-45AA-A1C6-A11F638FD58F}"/>
                </a:ext>
              </a:extLst>
            </p:cNvPr>
            <p:cNvSpPr/>
            <p:nvPr/>
          </p:nvSpPr>
          <p:spPr>
            <a:xfrm>
              <a:off x="3930476" y="4558620"/>
              <a:ext cx="1309688" cy="163515"/>
            </a:xfrm>
            <a:custGeom>
              <a:avLst/>
              <a:gdLst>
                <a:gd name="connsiteX0" fmla="*/ 0 w 1310185"/>
                <a:gd name="connsiteY0" fmla="*/ 136686 h 163981"/>
                <a:gd name="connsiteX1" fmla="*/ 573206 w 1310185"/>
                <a:gd name="connsiteY1" fmla="*/ 208 h 163981"/>
                <a:gd name="connsiteX2" fmla="*/ 1310185 w 1310185"/>
                <a:gd name="connsiteY2" fmla="*/ 163981 h 163981"/>
              </a:gdLst>
              <a:ahLst/>
              <a:cxnLst>
                <a:cxn ang="0">
                  <a:pos x="connsiteX0" y="connsiteY0"/>
                </a:cxn>
                <a:cxn ang="0">
                  <a:pos x="connsiteX1" y="connsiteY1"/>
                </a:cxn>
                <a:cxn ang="0">
                  <a:pos x="connsiteX2" y="connsiteY2"/>
                </a:cxn>
              </a:cxnLst>
              <a:rect l="l" t="t" r="r" b="b"/>
              <a:pathLst>
                <a:path w="1310185" h="163981">
                  <a:moveTo>
                    <a:pt x="0" y="136686"/>
                  </a:moveTo>
                  <a:cubicBezTo>
                    <a:pt x="177421" y="66172"/>
                    <a:pt x="354842" y="-4341"/>
                    <a:pt x="573206" y="208"/>
                  </a:cubicBezTo>
                  <a:cubicBezTo>
                    <a:pt x="791570" y="4757"/>
                    <a:pt x="1050877" y="84369"/>
                    <a:pt x="1310185" y="163981"/>
                  </a:cubicBezTo>
                </a:path>
              </a:pathLst>
            </a:custGeom>
            <a:noFill/>
            <a:ln w="15875" cap="flat" cmpd="sng" algn="ctr">
              <a:solidFill>
                <a:sysClr val="windowText" lastClr="000000"/>
              </a:solidFill>
              <a:prstDash val="solid"/>
              <a:tailEnd type="stealth" w="lg" len="lg"/>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white"/>
                </a:solidFill>
                <a:effectLst/>
                <a:uLnTx/>
                <a:uFillTx/>
                <a:latin typeface="Candara"/>
                <a:ea typeface="华文楷体" panose="02010600040101010101" pitchFamily="2" charset="-122"/>
                <a:cs typeface="+mn-cs"/>
              </a:endParaRPr>
            </a:p>
          </p:txBody>
        </p:sp>
        <p:sp>
          <p:nvSpPr>
            <p:cNvPr id="15" name="任意多边形 21">
              <a:extLst>
                <a:ext uri="{FF2B5EF4-FFF2-40B4-BE49-F238E27FC236}">
                  <a16:creationId xmlns:a16="http://schemas.microsoft.com/office/drawing/2014/main" id="{2DEEE995-DB1C-42E5-BDBA-D7AA3C567F55}"/>
                </a:ext>
              </a:extLst>
            </p:cNvPr>
            <p:cNvSpPr/>
            <p:nvPr/>
          </p:nvSpPr>
          <p:spPr>
            <a:xfrm>
              <a:off x="3944764" y="4885651"/>
              <a:ext cx="1295400" cy="136528"/>
            </a:xfrm>
            <a:custGeom>
              <a:avLst/>
              <a:gdLst>
                <a:gd name="connsiteX0" fmla="*/ 1296537 w 1296537"/>
                <a:gd name="connsiteY0" fmla="*/ 13647 h 136537"/>
                <a:gd name="connsiteX1" fmla="*/ 573206 w 1296537"/>
                <a:gd name="connsiteY1" fmla="*/ 136477 h 136537"/>
                <a:gd name="connsiteX2" fmla="*/ 0 w 1296537"/>
                <a:gd name="connsiteY2" fmla="*/ 0 h 136537"/>
              </a:gdLst>
              <a:ahLst/>
              <a:cxnLst>
                <a:cxn ang="0">
                  <a:pos x="connsiteX0" y="connsiteY0"/>
                </a:cxn>
                <a:cxn ang="0">
                  <a:pos x="connsiteX1" y="connsiteY1"/>
                </a:cxn>
                <a:cxn ang="0">
                  <a:pos x="connsiteX2" y="connsiteY2"/>
                </a:cxn>
              </a:cxnLst>
              <a:rect l="l" t="t" r="r" b="b"/>
              <a:pathLst>
                <a:path w="1296537" h="136537">
                  <a:moveTo>
                    <a:pt x="1296537" y="13647"/>
                  </a:moveTo>
                  <a:cubicBezTo>
                    <a:pt x="1042916" y="76199"/>
                    <a:pt x="789295" y="138752"/>
                    <a:pt x="573206" y="136477"/>
                  </a:cubicBezTo>
                  <a:cubicBezTo>
                    <a:pt x="357116" y="134203"/>
                    <a:pt x="178558" y="67101"/>
                    <a:pt x="0" y="0"/>
                  </a:cubicBezTo>
                </a:path>
              </a:pathLst>
            </a:custGeom>
            <a:noFill/>
            <a:ln w="15875" cap="flat" cmpd="sng" algn="ctr">
              <a:solidFill>
                <a:sysClr val="windowText" lastClr="000000"/>
              </a:solidFill>
              <a:prstDash val="solid"/>
              <a:tailEnd type="stealth" w="lg" len="lg"/>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prstClr val="white"/>
                </a:solidFill>
                <a:effectLst/>
                <a:uLnTx/>
                <a:uFillTx/>
                <a:latin typeface="Candara"/>
                <a:ea typeface="华文楷体" panose="02010600040101010101" pitchFamily="2" charset="-122"/>
                <a:cs typeface="+mn-cs"/>
              </a:endParaRPr>
            </a:p>
          </p:txBody>
        </p:sp>
      </p:grpSp>
    </p:spTree>
    <p:extLst>
      <p:ext uri="{BB962C8B-B14F-4D97-AF65-F5344CB8AC3E}">
        <p14:creationId xmlns:p14="http://schemas.microsoft.com/office/powerpoint/2010/main" val="41774520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E2BA09-B3FB-4A02-80B5-8141E5600DF6}"/>
              </a:ext>
            </a:extLst>
          </p:cNvPr>
          <p:cNvSpPr>
            <a:spLocks noGrp="1"/>
          </p:cNvSpPr>
          <p:nvPr>
            <p:ph type="title"/>
          </p:nvPr>
        </p:nvSpPr>
        <p:spPr/>
        <p:txBody>
          <a:bodyPr/>
          <a:lstStyle/>
          <a:p>
            <a:r>
              <a:rPr lang="en-US" altLang="zh-CN" dirty="0"/>
              <a:t>10.2.3</a:t>
            </a:r>
            <a:r>
              <a:rPr lang="zh-CN" altLang="en-US" dirty="0"/>
              <a:t>　循环</a:t>
            </a:r>
          </a:p>
        </p:txBody>
      </p:sp>
      <p:sp>
        <p:nvSpPr>
          <p:cNvPr id="3" name="内容占位符 2">
            <a:extLst>
              <a:ext uri="{FF2B5EF4-FFF2-40B4-BE49-F238E27FC236}">
                <a16:creationId xmlns:a16="http://schemas.microsoft.com/office/drawing/2014/main" id="{C852DFD9-AD31-4C6A-9AF3-973700194DB9}"/>
              </a:ext>
            </a:extLst>
          </p:cNvPr>
          <p:cNvSpPr>
            <a:spLocks noGrp="1"/>
          </p:cNvSpPr>
          <p:nvPr>
            <p:ph idx="1"/>
          </p:nvPr>
        </p:nvSpPr>
        <p:spPr>
          <a:xfrm>
            <a:off x="487822" y="942764"/>
            <a:ext cx="11303125" cy="1712853"/>
          </a:xfrm>
        </p:spPr>
        <p:txBody>
          <a:bodyPr>
            <a:normAutofit fontScale="92500" lnSpcReduction="20000"/>
          </a:bodyPr>
          <a:lstStyle/>
          <a:p>
            <a:pPr marL="0" indent="0">
              <a:buNone/>
            </a:pPr>
            <a:r>
              <a:rPr lang="zh-CN" altLang="en-US" dirty="0">
                <a:solidFill>
                  <a:srgbClr val="002060"/>
                </a:solidFill>
              </a:rPr>
              <a:t>自然循环的识别</a:t>
            </a:r>
            <a:endParaRPr lang="en-US" altLang="zh-CN" dirty="0">
              <a:solidFill>
                <a:srgbClr val="002060"/>
              </a:solidFill>
            </a:endParaRPr>
          </a:p>
          <a:p>
            <a:r>
              <a:rPr lang="zh-CN" altLang="en-US" dirty="0"/>
              <a:t>给定一个</a:t>
            </a:r>
            <a:r>
              <a:rPr lang="zh-CN" altLang="en-US" dirty="0">
                <a:solidFill>
                  <a:srgbClr val="0000FF"/>
                </a:solidFill>
              </a:rPr>
              <a:t>回边</a:t>
            </a:r>
            <a:r>
              <a:rPr lang="en-US" altLang="zh-CN" dirty="0"/>
              <a:t>n → d</a:t>
            </a:r>
            <a:r>
              <a:rPr lang="zh-CN" altLang="en-US" dirty="0"/>
              <a:t>，该</a:t>
            </a:r>
            <a:r>
              <a:rPr lang="zh-CN" altLang="en-US" dirty="0">
                <a:solidFill>
                  <a:srgbClr val="C00000"/>
                </a:solidFill>
              </a:rPr>
              <a:t>回边的自然循环</a:t>
            </a:r>
            <a:r>
              <a:rPr lang="zh-CN" altLang="en-US" dirty="0"/>
              <a:t>为：</a:t>
            </a:r>
            <a:r>
              <a:rPr lang="en-US" altLang="zh-CN" dirty="0">
                <a:solidFill>
                  <a:srgbClr val="C00000"/>
                </a:solidFill>
              </a:rPr>
              <a:t>d</a:t>
            </a:r>
            <a:r>
              <a:rPr lang="zh-CN" altLang="en-US" dirty="0"/>
              <a:t>，以及所有可以</a:t>
            </a:r>
            <a:r>
              <a:rPr lang="zh-CN" altLang="en-US" dirty="0">
                <a:solidFill>
                  <a:srgbClr val="C00000"/>
                </a:solidFill>
              </a:rPr>
              <a:t>不经过</a:t>
            </a:r>
            <a:r>
              <a:rPr lang="en-US" altLang="zh-CN" dirty="0">
                <a:solidFill>
                  <a:srgbClr val="C00000"/>
                </a:solidFill>
              </a:rPr>
              <a:t>d</a:t>
            </a:r>
            <a:r>
              <a:rPr lang="zh-CN" altLang="en-US" dirty="0">
                <a:solidFill>
                  <a:srgbClr val="C00000"/>
                </a:solidFill>
              </a:rPr>
              <a:t>而到达</a:t>
            </a:r>
            <a:r>
              <a:rPr lang="en-US" altLang="zh-CN" dirty="0">
                <a:solidFill>
                  <a:srgbClr val="C00000"/>
                </a:solidFill>
              </a:rPr>
              <a:t>n</a:t>
            </a:r>
            <a:r>
              <a:rPr lang="zh-CN" altLang="en-US" dirty="0">
                <a:solidFill>
                  <a:srgbClr val="C00000"/>
                </a:solidFill>
              </a:rPr>
              <a:t>的结点</a:t>
            </a:r>
            <a:r>
              <a:rPr lang="zh-CN" altLang="en-US" dirty="0"/>
              <a:t>。</a:t>
            </a:r>
            <a:r>
              <a:rPr lang="en-US" altLang="zh-CN" dirty="0"/>
              <a:t>d</a:t>
            </a:r>
            <a:r>
              <a:rPr lang="zh-CN" altLang="en-US" dirty="0"/>
              <a:t>为该循环的首结点。</a:t>
            </a:r>
          </a:p>
          <a:p>
            <a:endParaRPr lang="zh-CN" altLang="en-US" dirty="0">
              <a:solidFill>
                <a:srgbClr val="0070C0"/>
              </a:solidFill>
            </a:endParaRPr>
          </a:p>
        </p:txBody>
      </p:sp>
      <p:grpSp>
        <p:nvGrpSpPr>
          <p:cNvPr id="5" name="组合 4">
            <a:extLst>
              <a:ext uri="{FF2B5EF4-FFF2-40B4-BE49-F238E27FC236}">
                <a16:creationId xmlns:a16="http://schemas.microsoft.com/office/drawing/2014/main" id="{479CB930-97F1-4D71-AEBA-7C68F0E32677}"/>
              </a:ext>
            </a:extLst>
          </p:cNvPr>
          <p:cNvGrpSpPr/>
          <p:nvPr/>
        </p:nvGrpSpPr>
        <p:grpSpPr>
          <a:xfrm>
            <a:off x="678048" y="2931175"/>
            <a:ext cx="2279223" cy="3327850"/>
            <a:chOff x="7855289" y="2626954"/>
            <a:chExt cx="2279223" cy="3327850"/>
          </a:xfrm>
        </p:grpSpPr>
        <p:sp>
          <p:nvSpPr>
            <p:cNvPr id="6" name="椭圆 5">
              <a:extLst>
                <a:ext uri="{FF2B5EF4-FFF2-40B4-BE49-F238E27FC236}">
                  <a16:creationId xmlns:a16="http://schemas.microsoft.com/office/drawing/2014/main" id="{5D0C3D8E-6DA4-4DE3-841F-CD0BB445B849}"/>
                </a:ext>
              </a:extLst>
            </p:cNvPr>
            <p:cNvSpPr/>
            <p:nvPr/>
          </p:nvSpPr>
          <p:spPr>
            <a:xfrm>
              <a:off x="8614457" y="4274014"/>
              <a:ext cx="360362" cy="360362"/>
            </a:xfrm>
            <a:prstGeom prst="ellipse">
              <a:avLst/>
            </a:prstGeom>
            <a:solidFill>
              <a:srgbClr val="0E7C7E"/>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sz="2000" b="1" dirty="0">
                  <a:ln w="0"/>
                  <a:solidFill>
                    <a:schemeClr val="bg1"/>
                  </a:solidFill>
                </a:rPr>
                <a:t>4</a:t>
              </a:r>
              <a:endParaRPr lang="zh-CN" altLang="en-US" sz="2000" b="1" dirty="0">
                <a:ln w="0"/>
                <a:solidFill>
                  <a:schemeClr val="bg1"/>
                </a:solidFill>
              </a:endParaRPr>
            </a:p>
          </p:txBody>
        </p:sp>
        <p:sp>
          <p:nvSpPr>
            <p:cNvPr id="7" name="椭圆 6">
              <a:extLst>
                <a:ext uri="{FF2B5EF4-FFF2-40B4-BE49-F238E27FC236}">
                  <a16:creationId xmlns:a16="http://schemas.microsoft.com/office/drawing/2014/main" id="{3B569DFC-4BEA-439A-9A83-DEBDF3089C55}"/>
                </a:ext>
              </a:extLst>
            </p:cNvPr>
            <p:cNvSpPr/>
            <p:nvPr/>
          </p:nvSpPr>
          <p:spPr>
            <a:xfrm>
              <a:off x="8614457" y="2626954"/>
              <a:ext cx="360362" cy="360362"/>
            </a:xfrm>
            <a:prstGeom prst="ellipse">
              <a:avLst/>
            </a:prstGeom>
            <a:solidFill>
              <a:srgbClr val="0E7C7E"/>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sz="2000" b="1" dirty="0">
                  <a:ln w="0"/>
                  <a:solidFill>
                    <a:schemeClr val="bg1"/>
                  </a:solidFill>
                </a:rPr>
                <a:t>1</a:t>
              </a:r>
              <a:endParaRPr lang="zh-CN" altLang="en-US" sz="2000" b="1" dirty="0">
                <a:ln w="0"/>
                <a:solidFill>
                  <a:schemeClr val="bg1"/>
                </a:solidFill>
              </a:endParaRPr>
            </a:p>
          </p:txBody>
        </p:sp>
        <p:sp>
          <p:nvSpPr>
            <p:cNvPr id="8" name="椭圆 7">
              <a:extLst>
                <a:ext uri="{FF2B5EF4-FFF2-40B4-BE49-F238E27FC236}">
                  <a16:creationId xmlns:a16="http://schemas.microsoft.com/office/drawing/2014/main" id="{A717C624-426C-4681-9D1C-F62DC381F1A4}"/>
                </a:ext>
              </a:extLst>
            </p:cNvPr>
            <p:cNvSpPr/>
            <p:nvPr/>
          </p:nvSpPr>
          <p:spPr>
            <a:xfrm>
              <a:off x="8614457" y="3359533"/>
              <a:ext cx="360362" cy="360362"/>
            </a:xfrm>
            <a:prstGeom prst="ellipse">
              <a:avLst/>
            </a:prstGeom>
            <a:solidFill>
              <a:srgbClr val="0E7C7E"/>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sz="2000" b="1" dirty="0">
                  <a:ln w="0"/>
                  <a:solidFill>
                    <a:schemeClr val="bg1"/>
                  </a:solidFill>
                </a:rPr>
                <a:t>2</a:t>
              </a:r>
              <a:endParaRPr lang="zh-CN" altLang="en-US" sz="2000" b="1" dirty="0">
                <a:ln w="0"/>
                <a:solidFill>
                  <a:schemeClr val="bg1"/>
                </a:solidFill>
              </a:endParaRPr>
            </a:p>
          </p:txBody>
        </p:sp>
        <p:sp>
          <p:nvSpPr>
            <p:cNvPr id="9" name="椭圆 8">
              <a:extLst>
                <a:ext uri="{FF2B5EF4-FFF2-40B4-BE49-F238E27FC236}">
                  <a16:creationId xmlns:a16="http://schemas.microsoft.com/office/drawing/2014/main" id="{EA424E96-0256-4D18-AA89-1DF3BC340B74}"/>
                </a:ext>
              </a:extLst>
            </p:cNvPr>
            <p:cNvSpPr/>
            <p:nvPr/>
          </p:nvSpPr>
          <p:spPr>
            <a:xfrm>
              <a:off x="9762016" y="3680779"/>
              <a:ext cx="360362" cy="360362"/>
            </a:xfrm>
            <a:prstGeom prst="ellipse">
              <a:avLst/>
            </a:prstGeom>
            <a:solidFill>
              <a:srgbClr val="0E7C7E"/>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sz="2000" b="1" dirty="0">
                  <a:ln w="0"/>
                  <a:solidFill>
                    <a:schemeClr val="bg1"/>
                  </a:solidFill>
                </a:rPr>
                <a:t>3</a:t>
              </a:r>
              <a:endParaRPr lang="zh-CN" altLang="en-US" sz="2000" b="1" dirty="0">
                <a:ln w="0"/>
                <a:solidFill>
                  <a:schemeClr val="bg1"/>
                </a:solidFill>
              </a:endParaRPr>
            </a:p>
          </p:txBody>
        </p:sp>
        <p:sp>
          <p:nvSpPr>
            <p:cNvPr id="10" name="椭圆 9">
              <a:extLst>
                <a:ext uri="{FF2B5EF4-FFF2-40B4-BE49-F238E27FC236}">
                  <a16:creationId xmlns:a16="http://schemas.microsoft.com/office/drawing/2014/main" id="{E4EBA1D6-3608-4E66-8670-BCE2E25FDD6E}"/>
                </a:ext>
              </a:extLst>
            </p:cNvPr>
            <p:cNvSpPr/>
            <p:nvPr/>
          </p:nvSpPr>
          <p:spPr>
            <a:xfrm>
              <a:off x="9774150" y="4873678"/>
              <a:ext cx="360362" cy="360362"/>
            </a:xfrm>
            <a:prstGeom prst="ellipse">
              <a:avLst/>
            </a:prstGeom>
            <a:solidFill>
              <a:srgbClr val="0E7C7E"/>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sz="2000" b="1" dirty="0">
                  <a:ln w="0"/>
                  <a:solidFill>
                    <a:schemeClr val="bg1"/>
                  </a:solidFill>
                </a:rPr>
                <a:t>5</a:t>
              </a:r>
              <a:endParaRPr lang="zh-CN" altLang="en-US" sz="2000" b="1" dirty="0">
                <a:ln w="0"/>
                <a:solidFill>
                  <a:schemeClr val="bg1"/>
                </a:solidFill>
              </a:endParaRPr>
            </a:p>
          </p:txBody>
        </p:sp>
        <p:sp>
          <p:nvSpPr>
            <p:cNvPr id="11" name="椭圆 10">
              <a:extLst>
                <a:ext uri="{FF2B5EF4-FFF2-40B4-BE49-F238E27FC236}">
                  <a16:creationId xmlns:a16="http://schemas.microsoft.com/office/drawing/2014/main" id="{C0D71ECA-2C8F-4D65-ADF3-401787732DF6}"/>
                </a:ext>
              </a:extLst>
            </p:cNvPr>
            <p:cNvSpPr/>
            <p:nvPr/>
          </p:nvSpPr>
          <p:spPr>
            <a:xfrm>
              <a:off x="7855289" y="5012887"/>
              <a:ext cx="360362" cy="360362"/>
            </a:xfrm>
            <a:prstGeom prst="ellipse">
              <a:avLst/>
            </a:prstGeom>
            <a:solidFill>
              <a:srgbClr val="0E7C7E"/>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sz="2000" b="1" dirty="0">
                  <a:ln w="0"/>
                  <a:solidFill>
                    <a:schemeClr val="bg1"/>
                  </a:solidFill>
                </a:rPr>
                <a:t>6</a:t>
              </a:r>
              <a:endParaRPr lang="zh-CN" altLang="en-US" sz="2000" b="1" dirty="0">
                <a:ln w="0"/>
                <a:solidFill>
                  <a:schemeClr val="bg1"/>
                </a:solidFill>
              </a:endParaRPr>
            </a:p>
          </p:txBody>
        </p:sp>
        <p:sp>
          <p:nvSpPr>
            <p:cNvPr id="12" name="椭圆 11">
              <a:extLst>
                <a:ext uri="{FF2B5EF4-FFF2-40B4-BE49-F238E27FC236}">
                  <a16:creationId xmlns:a16="http://schemas.microsoft.com/office/drawing/2014/main" id="{C1D97700-8641-4693-B562-3C46558A6518}"/>
                </a:ext>
              </a:extLst>
            </p:cNvPr>
            <p:cNvSpPr/>
            <p:nvPr/>
          </p:nvSpPr>
          <p:spPr>
            <a:xfrm>
              <a:off x="8667231" y="5594442"/>
              <a:ext cx="360362" cy="360362"/>
            </a:xfrm>
            <a:prstGeom prst="ellipse">
              <a:avLst/>
            </a:prstGeom>
            <a:solidFill>
              <a:srgbClr val="0E7C7E"/>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sz="2000" b="1" dirty="0">
                  <a:ln w="0"/>
                  <a:solidFill>
                    <a:schemeClr val="bg1"/>
                  </a:solidFill>
                </a:rPr>
                <a:t>7</a:t>
              </a:r>
              <a:endParaRPr lang="zh-CN" altLang="en-US" sz="2000" b="1" dirty="0">
                <a:ln w="0"/>
                <a:solidFill>
                  <a:schemeClr val="bg1"/>
                </a:solidFill>
              </a:endParaRPr>
            </a:p>
          </p:txBody>
        </p:sp>
        <p:cxnSp>
          <p:nvCxnSpPr>
            <p:cNvPr id="13" name="直接箭头连接符 12">
              <a:extLst>
                <a:ext uri="{FF2B5EF4-FFF2-40B4-BE49-F238E27FC236}">
                  <a16:creationId xmlns:a16="http://schemas.microsoft.com/office/drawing/2014/main" id="{76B61CE2-556F-49B0-8848-580ED799CF37}"/>
                </a:ext>
              </a:extLst>
            </p:cNvPr>
            <p:cNvCxnSpPr>
              <a:stCxn id="7" idx="4"/>
              <a:endCxn id="8" idx="0"/>
            </p:cNvCxnSpPr>
            <p:nvPr/>
          </p:nvCxnSpPr>
          <p:spPr>
            <a:xfrm>
              <a:off x="8794638" y="2987316"/>
              <a:ext cx="0" cy="37221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a:extLst>
                <a:ext uri="{FF2B5EF4-FFF2-40B4-BE49-F238E27FC236}">
                  <a16:creationId xmlns:a16="http://schemas.microsoft.com/office/drawing/2014/main" id="{A05DBA41-54A4-4395-900E-F3C87361069A}"/>
                </a:ext>
              </a:extLst>
            </p:cNvPr>
            <p:cNvCxnSpPr>
              <a:cxnSpLocks/>
              <a:stCxn id="8" idx="6"/>
              <a:endCxn id="9" idx="1"/>
            </p:cNvCxnSpPr>
            <p:nvPr/>
          </p:nvCxnSpPr>
          <p:spPr>
            <a:xfrm>
              <a:off x="8974819" y="3539714"/>
              <a:ext cx="839971" cy="19383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a:extLst>
                <a:ext uri="{FF2B5EF4-FFF2-40B4-BE49-F238E27FC236}">
                  <a16:creationId xmlns:a16="http://schemas.microsoft.com/office/drawing/2014/main" id="{15BBFE38-E3FC-459E-8620-D2B6BABCD9C6}"/>
                </a:ext>
              </a:extLst>
            </p:cNvPr>
            <p:cNvCxnSpPr>
              <a:cxnSpLocks/>
              <a:stCxn id="9" idx="3"/>
              <a:endCxn id="6" idx="6"/>
            </p:cNvCxnSpPr>
            <p:nvPr/>
          </p:nvCxnSpPr>
          <p:spPr>
            <a:xfrm flipH="1">
              <a:off x="8974819" y="3988367"/>
              <a:ext cx="839971" cy="46582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a:extLst>
                <a:ext uri="{FF2B5EF4-FFF2-40B4-BE49-F238E27FC236}">
                  <a16:creationId xmlns:a16="http://schemas.microsoft.com/office/drawing/2014/main" id="{4C9F67A6-1D51-4269-AC7A-56B34E7A03C5}"/>
                </a:ext>
              </a:extLst>
            </p:cNvPr>
            <p:cNvCxnSpPr>
              <a:cxnSpLocks/>
              <a:stCxn id="8" idx="4"/>
              <a:endCxn id="6" idx="0"/>
            </p:cNvCxnSpPr>
            <p:nvPr/>
          </p:nvCxnSpPr>
          <p:spPr>
            <a:xfrm>
              <a:off x="8794638" y="3719895"/>
              <a:ext cx="0" cy="55411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a:extLst>
                <a:ext uri="{FF2B5EF4-FFF2-40B4-BE49-F238E27FC236}">
                  <a16:creationId xmlns:a16="http://schemas.microsoft.com/office/drawing/2014/main" id="{BF8EA949-0717-48EE-9B1F-8711C755D4B6}"/>
                </a:ext>
              </a:extLst>
            </p:cNvPr>
            <p:cNvCxnSpPr>
              <a:cxnSpLocks/>
              <a:stCxn id="6" idx="5"/>
              <a:endCxn id="10" idx="1"/>
            </p:cNvCxnSpPr>
            <p:nvPr/>
          </p:nvCxnSpPr>
          <p:spPr>
            <a:xfrm>
              <a:off x="8922045" y="4581602"/>
              <a:ext cx="904879" cy="34485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a:extLst>
                <a:ext uri="{FF2B5EF4-FFF2-40B4-BE49-F238E27FC236}">
                  <a16:creationId xmlns:a16="http://schemas.microsoft.com/office/drawing/2014/main" id="{11756B57-7C61-4E66-9CF5-32F3C576DB2A}"/>
                </a:ext>
              </a:extLst>
            </p:cNvPr>
            <p:cNvCxnSpPr>
              <a:cxnSpLocks/>
              <a:stCxn id="6" idx="3"/>
              <a:endCxn id="11" idx="0"/>
            </p:cNvCxnSpPr>
            <p:nvPr/>
          </p:nvCxnSpPr>
          <p:spPr>
            <a:xfrm flipH="1">
              <a:off x="8035470" y="4581602"/>
              <a:ext cx="631761" cy="43128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a:extLst>
                <a:ext uri="{FF2B5EF4-FFF2-40B4-BE49-F238E27FC236}">
                  <a16:creationId xmlns:a16="http://schemas.microsoft.com/office/drawing/2014/main" id="{72597662-7983-4186-B734-B700AFFF91F2}"/>
                </a:ext>
              </a:extLst>
            </p:cNvPr>
            <p:cNvCxnSpPr>
              <a:cxnSpLocks/>
              <a:stCxn id="11" idx="4"/>
              <a:endCxn id="12" idx="2"/>
            </p:cNvCxnSpPr>
            <p:nvPr/>
          </p:nvCxnSpPr>
          <p:spPr>
            <a:xfrm>
              <a:off x="8035470" y="5373249"/>
              <a:ext cx="631761" cy="40137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5F7BF818-5462-4157-92AB-139F04D8570F}"/>
                </a:ext>
              </a:extLst>
            </p:cNvPr>
            <p:cNvCxnSpPr>
              <a:cxnSpLocks/>
              <a:stCxn id="10" idx="3"/>
              <a:endCxn id="12" idx="6"/>
            </p:cNvCxnSpPr>
            <p:nvPr/>
          </p:nvCxnSpPr>
          <p:spPr>
            <a:xfrm flipH="1">
              <a:off x="9027593" y="5181266"/>
              <a:ext cx="799331" cy="59335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连接符: 曲线 20">
              <a:extLst>
                <a:ext uri="{FF2B5EF4-FFF2-40B4-BE49-F238E27FC236}">
                  <a16:creationId xmlns:a16="http://schemas.microsoft.com/office/drawing/2014/main" id="{3C4ED67A-D4B2-42FB-8919-EF782FE5A312}"/>
                </a:ext>
              </a:extLst>
            </p:cNvPr>
            <p:cNvCxnSpPr>
              <a:cxnSpLocks/>
              <a:stCxn id="6" idx="1"/>
              <a:endCxn id="8" idx="2"/>
            </p:cNvCxnSpPr>
            <p:nvPr/>
          </p:nvCxnSpPr>
          <p:spPr>
            <a:xfrm rot="16200000" flipV="1">
              <a:off x="8247307" y="3906864"/>
              <a:ext cx="787074" cy="52774"/>
            </a:xfrm>
            <a:prstGeom prst="curvedConnector4">
              <a:avLst>
                <a:gd name="adj1" fmla="val 552"/>
                <a:gd name="adj2" fmla="val 837145"/>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连接符: 曲线 21">
              <a:extLst>
                <a:ext uri="{FF2B5EF4-FFF2-40B4-BE49-F238E27FC236}">
                  <a16:creationId xmlns:a16="http://schemas.microsoft.com/office/drawing/2014/main" id="{4587C5BB-1F3B-421A-A0A1-A407A9D64C92}"/>
                </a:ext>
              </a:extLst>
            </p:cNvPr>
            <p:cNvCxnSpPr>
              <a:stCxn id="11" idx="5"/>
              <a:endCxn id="11" idx="7"/>
            </p:cNvCxnSpPr>
            <p:nvPr/>
          </p:nvCxnSpPr>
          <p:spPr>
            <a:xfrm rot="5400000" flipH="1">
              <a:off x="8035470" y="5193068"/>
              <a:ext cx="254814" cy="12700"/>
            </a:xfrm>
            <a:prstGeom prst="curvedConnector5">
              <a:avLst>
                <a:gd name="adj1" fmla="val 4722"/>
                <a:gd name="adj2" fmla="val -4226559"/>
                <a:gd name="adj3" fmla="val 13305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连接符: 曲线 22">
              <a:extLst>
                <a:ext uri="{FF2B5EF4-FFF2-40B4-BE49-F238E27FC236}">
                  <a16:creationId xmlns:a16="http://schemas.microsoft.com/office/drawing/2014/main" id="{45AF5D8B-6299-4981-859B-7B94C1AAC662}"/>
                </a:ext>
              </a:extLst>
            </p:cNvPr>
            <p:cNvCxnSpPr>
              <a:cxnSpLocks/>
              <a:stCxn id="12" idx="3"/>
              <a:endCxn id="6" idx="2"/>
            </p:cNvCxnSpPr>
            <p:nvPr/>
          </p:nvCxnSpPr>
          <p:spPr>
            <a:xfrm rot="5400000" flipH="1">
              <a:off x="7943313" y="5125339"/>
              <a:ext cx="1447835" cy="105548"/>
            </a:xfrm>
            <a:prstGeom prst="curvedConnector4">
              <a:avLst>
                <a:gd name="adj1" fmla="val 3834"/>
                <a:gd name="adj2" fmla="val 101573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aphicFrame>
        <p:nvGraphicFramePr>
          <p:cNvPr id="24" name="表格 2">
            <a:extLst>
              <a:ext uri="{FF2B5EF4-FFF2-40B4-BE49-F238E27FC236}">
                <a16:creationId xmlns:a16="http://schemas.microsoft.com/office/drawing/2014/main" id="{25216BC8-9AA7-4D37-AD27-E51A1C5F4352}"/>
              </a:ext>
            </a:extLst>
          </p:cNvPr>
          <p:cNvGraphicFramePr>
            <a:graphicFrameLocks noGrp="1"/>
          </p:cNvGraphicFramePr>
          <p:nvPr>
            <p:extLst>
              <p:ext uri="{D42A27DB-BD31-4B8C-83A1-F6EECF244321}">
                <p14:modId xmlns:p14="http://schemas.microsoft.com/office/powerpoint/2010/main" val="1804833303"/>
              </p:ext>
            </p:extLst>
          </p:nvPr>
        </p:nvGraphicFramePr>
        <p:xfrm>
          <a:off x="3216853" y="2810148"/>
          <a:ext cx="5622347" cy="3657600"/>
        </p:xfrm>
        <a:graphic>
          <a:graphicData uri="http://schemas.openxmlformats.org/drawingml/2006/table">
            <a:tbl>
              <a:tblPr firstRow="1" bandRow="1">
                <a:effectLst>
                  <a:outerShdw blurRad="50800" dist="50800" dir="2700000" algn="ctr" rotWithShape="0">
                    <a:schemeClr val="tx1">
                      <a:alpha val="40000"/>
                    </a:schemeClr>
                  </a:outerShdw>
                </a:effectLst>
                <a:tableStyleId>{5C22544A-7EE6-4342-B048-85BDC9FD1C3A}</a:tableStyleId>
              </a:tblPr>
              <a:tblGrid>
                <a:gridCol w="851788">
                  <a:extLst>
                    <a:ext uri="{9D8B030D-6E8A-4147-A177-3AD203B41FA5}">
                      <a16:colId xmlns:a16="http://schemas.microsoft.com/office/drawing/2014/main" val="2514877415"/>
                    </a:ext>
                  </a:extLst>
                </a:gridCol>
                <a:gridCol w="1314033">
                  <a:extLst>
                    <a:ext uri="{9D8B030D-6E8A-4147-A177-3AD203B41FA5}">
                      <a16:colId xmlns:a16="http://schemas.microsoft.com/office/drawing/2014/main" val="598829490"/>
                    </a:ext>
                  </a:extLst>
                </a:gridCol>
                <a:gridCol w="1274800">
                  <a:extLst>
                    <a:ext uri="{9D8B030D-6E8A-4147-A177-3AD203B41FA5}">
                      <a16:colId xmlns:a16="http://schemas.microsoft.com/office/drawing/2014/main" val="541067367"/>
                    </a:ext>
                  </a:extLst>
                </a:gridCol>
                <a:gridCol w="2181726">
                  <a:extLst>
                    <a:ext uri="{9D8B030D-6E8A-4147-A177-3AD203B41FA5}">
                      <a16:colId xmlns:a16="http://schemas.microsoft.com/office/drawing/2014/main" val="3443352492"/>
                    </a:ext>
                  </a:extLst>
                </a:gridCol>
              </a:tblGrid>
              <a:tr h="370840">
                <a:tc>
                  <a:txBody>
                    <a:bodyPr/>
                    <a:lstStyle/>
                    <a:p>
                      <a:pPr algn="ctr"/>
                      <a:r>
                        <a:rPr lang="en-US" altLang="zh-CN" sz="2400" b="0" dirty="0">
                          <a:latin typeface="+mn-ea"/>
                          <a:ea typeface="+mn-ea"/>
                        </a:rPr>
                        <a:t>n</a:t>
                      </a:r>
                      <a:endParaRPr lang="zh-CN" altLang="en-US" sz="2400" b="0" dirty="0">
                        <a:latin typeface="+mn-ea"/>
                        <a:ea typeface="+mn-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E7C7E"/>
                    </a:solidFill>
                  </a:tcPr>
                </a:tc>
                <a:tc>
                  <a:txBody>
                    <a:bodyPr/>
                    <a:lstStyle/>
                    <a:p>
                      <a:pPr algn="ctr"/>
                      <a:r>
                        <a:rPr lang="en-US" altLang="zh-CN" sz="2400" b="0" dirty="0">
                          <a:latin typeface="+mn-ea"/>
                          <a:ea typeface="+mn-ea"/>
                        </a:rPr>
                        <a:t>D(n)</a:t>
                      </a:r>
                      <a:endParaRPr lang="zh-CN" altLang="en-US" sz="2400" b="0" dirty="0">
                        <a:latin typeface="+mn-ea"/>
                        <a:ea typeface="+mn-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E7C7E"/>
                    </a:solidFill>
                  </a:tcPr>
                </a:tc>
                <a:tc>
                  <a:txBody>
                    <a:bodyPr/>
                    <a:lstStyle/>
                    <a:p>
                      <a:pPr algn="ctr"/>
                      <a:r>
                        <a:rPr lang="zh-CN" altLang="en-US" sz="2400" b="0" dirty="0">
                          <a:latin typeface="+mn-ea"/>
                          <a:ea typeface="+mn-ea"/>
                        </a:rPr>
                        <a:t>回边</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E7C7E"/>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400" b="0" dirty="0">
                          <a:latin typeface="+mn-ea"/>
                          <a:ea typeface="+mn-ea"/>
                        </a:rPr>
                        <a:t>自然循环</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E7C7E"/>
                    </a:solidFill>
                  </a:tcPr>
                </a:tc>
                <a:extLst>
                  <a:ext uri="{0D108BD9-81ED-4DB2-BD59-A6C34878D82A}">
                    <a16:rowId xmlns:a16="http://schemas.microsoft.com/office/drawing/2014/main" val="3842796784"/>
                  </a:ext>
                </a:extLst>
              </a:tr>
              <a:tr h="370840">
                <a:tc>
                  <a:txBody>
                    <a:bodyPr/>
                    <a:lstStyle/>
                    <a:p>
                      <a:pPr algn="ctr"/>
                      <a:r>
                        <a:rPr lang="en-US" altLang="zh-CN" sz="2400" dirty="0"/>
                        <a:t>1</a:t>
                      </a:r>
                      <a:endParaRPr lang="zh-CN" alt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altLang="zh-CN" sz="2400" dirty="0"/>
                        <a:t>1</a:t>
                      </a:r>
                      <a:endParaRPr lang="zh-CN" alt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CN" alt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CN" alt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91743773"/>
                  </a:ext>
                </a:extLst>
              </a:tr>
              <a:tr h="370840">
                <a:tc>
                  <a:txBody>
                    <a:bodyPr/>
                    <a:lstStyle/>
                    <a:p>
                      <a:pPr algn="ctr"/>
                      <a:r>
                        <a:rPr lang="en-US" altLang="zh-CN" sz="2400" dirty="0"/>
                        <a:t>2</a:t>
                      </a:r>
                      <a:endParaRPr lang="zh-CN" alt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altLang="zh-CN" sz="2400" dirty="0"/>
                        <a:t>1,2</a:t>
                      </a:r>
                      <a:endParaRPr lang="zh-CN" alt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CN" alt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CN" alt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87855603"/>
                  </a:ext>
                </a:extLst>
              </a:tr>
              <a:tr h="370840">
                <a:tc>
                  <a:txBody>
                    <a:bodyPr/>
                    <a:lstStyle/>
                    <a:p>
                      <a:pPr algn="ctr"/>
                      <a:r>
                        <a:rPr lang="en-US" altLang="zh-CN" sz="2400" dirty="0"/>
                        <a:t>3</a:t>
                      </a:r>
                      <a:endParaRPr lang="zh-CN" alt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altLang="zh-CN" sz="2400" dirty="0"/>
                        <a:t>1,2,3</a:t>
                      </a:r>
                      <a:endParaRPr lang="zh-CN" alt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CN" alt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CN" alt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59415946"/>
                  </a:ext>
                </a:extLst>
              </a:tr>
              <a:tr h="370840">
                <a:tc>
                  <a:txBody>
                    <a:bodyPr/>
                    <a:lstStyle/>
                    <a:p>
                      <a:pPr algn="ctr"/>
                      <a:r>
                        <a:rPr lang="en-US" altLang="zh-CN" sz="2400" dirty="0"/>
                        <a:t>4</a:t>
                      </a:r>
                      <a:endParaRPr lang="zh-CN" alt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altLang="zh-CN" sz="2400" dirty="0"/>
                        <a:t>1,2,4</a:t>
                      </a:r>
                      <a:endParaRPr lang="zh-CN" alt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400" dirty="0">
                          <a:solidFill>
                            <a:srgbClr val="0000FF"/>
                          </a:solidFill>
                        </a:rPr>
                        <a:t>4→2</a:t>
                      </a:r>
                      <a:endParaRPr lang="zh-CN" altLang="en-US" sz="2400" dirty="0">
                        <a:solidFill>
                          <a:srgbClr val="0000FF"/>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2400" dirty="0">
                        <a:solidFill>
                          <a:srgbClr val="0000FF"/>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372324366"/>
                  </a:ext>
                </a:extLst>
              </a:tr>
              <a:tr h="370840">
                <a:tc>
                  <a:txBody>
                    <a:bodyPr/>
                    <a:lstStyle/>
                    <a:p>
                      <a:pPr algn="ctr"/>
                      <a:r>
                        <a:rPr lang="en-US" altLang="zh-CN" sz="2400" dirty="0"/>
                        <a:t>5</a:t>
                      </a:r>
                      <a:endParaRPr lang="zh-CN" alt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altLang="zh-CN" sz="2400" dirty="0"/>
                        <a:t>1,2,4,5</a:t>
                      </a:r>
                      <a:endParaRPr lang="zh-CN" alt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CN" alt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CN" alt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94503215"/>
                  </a:ext>
                </a:extLst>
              </a:tr>
              <a:tr h="370840">
                <a:tc>
                  <a:txBody>
                    <a:bodyPr/>
                    <a:lstStyle/>
                    <a:p>
                      <a:pPr algn="ctr"/>
                      <a:r>
                        <a:rPr lang="en-US" altLang="zh-CN" sz="2400" dirty="0"/>
                        <a:t>6</a:t>
                      </a:r>
                      <a:endParaRPr lang="zh-CN" alt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altLang="zh-CN" sz="2400" dirty="0"/>
                        <a:t>1,2,4.6</a:t>
                      </a:r>
                      <a:endParaRPr lang="zh-CN" alt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400" dirty="0">
                          <a:solidFill>
                            <a:srgbClr val="0000FF"/>
                          </a:solidFill>
                        </a:rPr>
                        <a:t>6→6</a:t>
                      </a:r>
                      <a:endParaRPr lang="zh-CN" altLang="en-US" sz="2400" dirty="0">
                        <a:solidFill>
                          <a:srgbClr val="0000FF"/>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2400" dirty="0">
                        <a:solidFill>
                          <a:srgbClr val="0000FF"/>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58825251"/>
                  </a:ext>
                </a:extLst>
              </a:tr>
              <a:tr h="370840">
                <a:tc>
                  <a:txBody>
                    <a:bodyPr/>
                    <a:lstStyle/>
                    <a:p>
                      <a:pPr algn="ctr"/>
                      <a:r>
                        <a:rPr lang="en-US" altLang="zh-CN" sz="2400" dirty="0"/>
                        <a:t>7</a:t>
                      </a:r>
                      <a:endParaRPr lang="zh-CN" alt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altLang="zh-CN" sz="2400" dirty="0"/>
                        <a:t>1,2,4,7</a:t>
                      </a:r>
                      <a:endParaRPr lang="zh-CN" alt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400" dirty="0">
                          <a:solidFill>
                            <a:srgbClr val="0000FF"/>
                          </a:solidFill>
                        </a:rPr>
                        <a:t>7→4</a:t>
                      </a:r>
                      <a:endParaRPr lang="zh-CN" altLang="en-US" sz="2400" dirty="0">
                        <a:solidFill>
                          <a:srgbClr val="0000FF"/>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2400" dirty="0">
                        <a:solidFill>
                          <a:srgbClr val="0000FF"/>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95440689"/>
                  </a:ext>
                </a:extLst>
              </a:tr>
            </a:tbl>
          </a:graphicData>
        </a:graphic>
      </p:graphicFrame>
      <p:sp>
        <p:nvSpPr>
          <p:cNvPr id="28" name="文本框 27">
            <a:extLst>
              <a:ext uri="{FF2B5EF4-FFF2-40B4-BE49-F238E27FC236}">
                <a16:creationId xmlns:a16="http://schemas.microsoft.com/office/drawing/2014/main" id="{B183E6C7-9FD7-47F7-87C8-C1D29FB52AAB}"/>
              </a:ext>
            </a:extLst>
          </p:cNvPr>
          <p:cNvSpPr txBox="1"/>
          <p:nvPr/>
        </p:nvSpPr>
        <p:spPr>
          <a:xfrm>
            <a:off x="6620730" y="4633517"/>
            <a:ext cx="411399" cy="461665"/>
          </a:xfrm>
          <a:prstGeom prst="rect">
            <a:avLst/>
          </a:prstGeom>
          <a:noFill/>
        </p:spPr>
        <p:txBody>
          <a:bodyPr wrap="square" rtlCol="0">
            <a:spAutoFit/>
          </a:bodyPr>
          <a:lstStyle/>
          <a:p>
            <a:r>
              <a:rPr lang="zh-CN" altLang="en-US" sz="2400" dirty="0">
                <a:solidFill>
                  <a:srgbClr val="0000FF"/>
                </a:solidFill>
                <a:latin typeface="微软雅黑" panose="020B0503020204020204" pitchFamily="34" charset="-122"/>
                <a:ea typeface="微软雅黑" panose="020B0503020204020204" pitchFamily="34" charset="-122"/>
              </a:rPr>
              <a:t>②</a:t>
            </a:r>
            <a:endParaRPr lang="zh-CN" altLang="en-US" sz="2400" dirty="0">
              <a:solidFill>
                <a:srgbClr val="0000FF"/>
              </a:solidFill>
            </a:endParaRPr>
          </a:p>
        </p:txBody>
      </p:sp>
      <p:sp>
        <p:nvSpPr>
          <p:cNvPr id="29" name="文本框 28">
            <a:extLst>
              <a:ext uri="{FF2B5EF4-FFF2-40B4-BE49-F238E27FC236}">
                <a16:creationId xmlns:a16="http://schemas.microsoft.com/office/drawing/2014/main" id="{3A64D2A9-23A2-4A87-BE9B-DFFAE75107BD}"/>
              </a:ext>
            </a:extLst>
          </p:cNvPr>
          <p:cNvSpPr txBox="1"/>
          <p:nvPr/>
        </p:nvSpPr>
        <p:spPr>
          <a:xfrm>
            <a:off x="6930078" y="4633517"/>
            <a:ext cx="436117" cy="461665"/>
          </a:xfrm>
          <a:prstGeom prst="rect">
            <a:avLst/>
          </a:prstGeom>
          <a:noFill/>
        </p:spPr>
        <p:txBody>
          <a:bodyPr wrap="square" rtlCol="0">
            <a:spAutoFit/>
          </a:bodyPr>
          <a:lstStyle/>
          <a:p>
            <a:r>
              <a:rPr lang="zh-CN" altLang="en-US" sz="2400" dirty="0">
                <a:solidFill>
                  <a:srgbClr val="0000FF"/>
                </a:solidFill>
                <a:latin typeface="微软雅黑" panose="020B0503020204020204" pitchFamily="34" charset="-122"/>
                <a:ea typeface="微软雅黑" panose="020B0503020204020204" pitchFamily="34" charset="-122"/>
              </a:rPr>
              <a:t>③</a:t>
            </a:r>
            <a:endParaRPr lang="zh-CN" altLang="en-US" sz="2400" dirty="0">
              <a:solidFill>
                <a:srgbClr val="0000FF"/>
              </a:solidFill>
            </a:endParaRPr>
          </a:p>
        </p:txBody>
      </p:sp>
      <p:sp>
        <p:nvSpPr>
          <p:cNvPr id="30" name="文本框 29">
            <a:extLst>
              <a:ext uri="{FF2B5EF4-FFF2-40B4-BE49-F238E27FC236}">
                <a16:creationId xmlns:a16="http://schemas.microsoft.com/office/drawing/2014/main" id="{E8A59743-00D4-465C-93A3-F1BCA1AA0214}"/>
              </a:ext>
            </a:extLst>
          </p:cNvPr>
          <p:cNvSpPr txBox="1"/>
          <p:nvPr/>
        </p:nvSpPr>
        <p:spPr>
          <a:xfrm>
            <a:off x="7598210" y="4633517"/>
            <a:ext cx="329200" cy="461665"/>
          </a:xfrm>
          <a:prstGeom prst="rect">
            <a:avLst/>
          </a:prstGeom>
          <a:noFill/>
        </p:spPr>
        <p:txBody>
          <a:bodyPr wrap="square" rtlCol="0">
            <a:spAutoFit/>
          </a:bodyPr>
          <a:lstStyle/>
          <a:p>
            <a:r>
              <a:rPr lang="zh-CN" altLang="en-US" sz="2400" dirty="0">
                <a:solidFill>
                  <a:srgbClr val="0000FF"/>
                </a:solidFill>
                <a:latin typeface="微软雅黑" panose="020B0503020204020204" pitchFamily="34" charset="-122"/>
                <a:ea typeface="微软雅黑" panose="020B0503020204020204" pitchFamily="34" charset="-122"/>
              </a:rPr>
              <a:t>⑤</a:t>
            </a:r>
            <a:endParaRPr lang="zh-CN" altLang="en-US" sz="2400" dirty="0">
              <a:solidFill>
                <a:srgbClr val="0000FF"/>
              </a:solidFill>
            </a:endParaRPr>
          </a:p>
        </p:txBody>
      </p:sp>
      <p:sp>
        <p:nvSpPr>
          <p:cNvPr id="31" name="文本框 30">
            <a:extLst>
              <a:ext uri="{FF2B5EF4-FFF2-40B4-BE49-F238E27FC236}">
                <a16:creationId xmlns:a16="http://schemas.microsoft.com/office/drawing/2014/main" id="{F4765B70-00EA-423C-B7DC-1C0362B0FD08}"/>
              </a:ext>
            </a:extLst>
          </p:cNvPr>
          <p:cNvSpPr txBox="1"/>
          <p:nvPr/>
        </p:nvSpPr>
        <p:spPr>
          <a:xfrm>
            <a:off x="6636772" y="6016576"/>
            <a:ext cx="1463687" cy="461665"/>
          </a:xfrm>
          <a:prstGeom prst="rect">
            <a:avLst/>
          </a:prstGeom>
          <a:noFill/>
        </p:spPr>
        <p:txBody>
          <a:bodyPr wrap="square" rtlCol="0">
            <a:spAutoFit/>
          </a:bodyPr>
          <a:lstStyle/>
          <a:p>
            <a:r>
              <a:rPr lang="zh-CN" altLang="en-US" sz="2400" dirty="0">
                <a:solidFill>
                  <a:srgbClr val="0000FF"/>
                </a:solidFill>
                <a:latin typeface="微软雅黑" panose="020B0503020204020204" pitchFamily="34" charset="-122"/>
                <a:ea typeface="微软雅黑" panose="020B0503020204020204" pitchFamily="34" charset="-122"/>
              </a:rPr>
              <a:t>④⑤⑥⑦</a:t>
            </a:r>
            <a:endParaRPr lang="zh-CN" altLang="en-US" sz="2400" dirty="0">
              <a:solidFill>
                <a:srgbClr val="0000FF"/>
              </a:solidFill>
            </a:endParaRPr>
          </a:p>
        </p:txBody>
      </p:sp>
      <p:sp>
        <p:nvSpPr>
          <p:cNvPr id="32" name="文本框 31">
            <a:extLst>
              <a:ext uri="{FF2B5EF4-FFF2-40B4-BE49-F238E27FC236}">
                <a16:creationId xmlns:a16="http://schemas.microsoft.com/office/drawing/2014/main" id="{A9A91DE5-2768-410D-B280-92C54E39C256}"/>
              </a:ext>
            </a:extLst>
          </p:cNvPr>
          <p:cNvSpPr txBox="1"/>
          <p:nvPr/>
        </p:nvSpPr>
        <p:spPr>
          <a:xfrm>
            <a:off x="10341283" y="3432921"/>
            <a:ext cx="436117" cy="461665"/>
          </a:xfrm>
          <a:prstGeom prst="rect">
            <a:avLst/>
          </a:prstGeom>
          <a:noFill/>
        </p:spPr>
        <p:txBody>
          <a:bodyPr wrap="square" rtlCol="0">
            <a:spAutoFit/>
          </a:bodyPr>
          <a:lstStyle/>
          <a:p>
            <a:r>
              <a:rPr lang="zh-CN" altLang="en-US" sz="2400" dirty="0">
                <a:solidFill>
                  <a:srgbClr val="0000FF"/>
                </a:solidFill>
                <a:latin typeface="微软雅黑" panose="020B0503020204020204" pitchFamily="34" charset="-122"/>
                <a:ea typeface="微软雅黑" panose="020B0503020204020204" pitchFamily="34" charset="-122"/>
              </a:rPr>
              <a:t>⑥</a:t>
            </a:r>
            <a:endParaRPr lang="zh-CN" altLang="en-US" sz="2400" dirty="0">
              <a:solidFill>
                <a:srgbClr val="0000FF"/>
              </a:solidFill>
            </a:endParaRPr>
          </a:p>
        </p:txBody>
      </p:sp>
      <p:sp>
        <p:nvSpPr>
          <p:cNvPr id="33" name="文本框 32">
            <a:extLst>
              <a:ext uri="{FF2B5EF4-FFF2-40B4-BE49-F238E27FC236}">
                <a16:creationId xmlns:a16="http://schemas.microsoft.com/office/drawing/2014/main" id="{3CE086BF-630B-4665-A462-78761B0A9826}"/>
              </a:ext>
            </a:extLst>
          </p:cNvPr>
          <p:cNvSpPr txBox="1"/>
          <p:nvPr/>
        </p:nvSpPr>
        <p:spPr>
          <a:xfrm>
            <a:off x="10484828" y="4256348"/>
            <a:ext cx="541243" cy="461665"/>
          </a:xfrm>
          <a:prstGeom prst="rect">
            <a:avLst/>
          </a:prstGeom>
          <a:noFill/>
        </p:spPr>
        <p:txBody>
          <a:bodyPr wrap="square" rtlCol="0">
            <a:spAutoFit/>
          </a:bodyPr>
          <a:lstStyle/>
          <a:p>
            <a:r>
              <a:rPr lang="zh-CN" altLang="en-US" sz="2400" dirty="0">
                <a:solidFill>
                  <a:srgbClr val="0000FF"/>
                </a:solidFill>
                <a:latin typeface="微软雅黑" panose="020B0503020204020204" pitchFamily="34" charset="-122"/>
                <a:ea typeface="微软雅黑" panose="020B0503020204020204" pitchFamily="34" charset="-122"/>
              </a:rPr>
              <a:t>⑦</a:t>
            </a:r>
            <a:endParaRPr lang="zh-CN" altLang="en-US" sz="2400" dirty="0">
              <a:solidFill>
                <a:srgbClr val="0000FF"/>
              </a:solidFill>
            </a:endParaRPr>
          </a:p>
        </p:txBody>
      </p:sp>
      <p:sp>
        <p:nvSpPr>
          <p:cNvPr id="34" name="文本框 33">
            <a:extLst>
              <a:ext uri="{FF2B5EF4-FFF2-40B4-BE49-F238E27FC236}">
                <a16:creationId xmlns:a16="http://schemas.microsoft.com/office/drawing/2014/main" id="{6D90CA93-5C67-4764-A11F-3F8BD3938C92}"/>
              </a:ext>
            </a:extLst>
          </p:cNvPr>
          <p:cNvSpPr txBox="1"/>
          <p:nvPr/>
        </p:nvSpPr>
        <p:spPr>
          <a:xfrm>
            <a:off x="6636772" y="5551332"/>
            <a:ext cx="436117" cy="461665"/>
          </a:xfrm>
          <a:prstGeom prst="rect">
            <a:avLst/>
          </a:prstGeom>
          <a:noFill/>
        </p:spPr>
        <p:txBody>
          <a:bodyPr wrap="square" rtlCol="0">
            <a:spAutoFit/>
          </a:bodyPr>
          <a:lstStyle/>
          <a:p>
            <a:r>
              <a:rPr lang="zh-CN" altLang="en-US" sz="2400" dirty="0">
                <a:solidFill>
                  <a:srgbClr val="0000FF"/>
                </a:solidFill>
                <a:latin typeface="微软雅黑" panose="020B0503020204020204" pitchFamily="34" charset="-122"/>
                <a:ea typeface="微软雅黑" panose="020B0503020204020204" pitchFamily="34" charset="-122"/>
              </a:rPr>
              <a:t>⑥</a:t>
            </a:r>
            <a:endParaRPr lang="zh-CN" altLang="en-US" sz="2400" dirty="0">
              <a:solidFill>
                <a:srgbClr val="0000FF"/>
              </a:solidFill>
            </a:endParaRPr>
          </a:p>
        </p:txBody>
      </p:sp>
      <p:sp>
        <p:nvSpPr>
          <p:cNvPr id="35" name="文本框 34">
            <a:extLst>
              <a:ext uri="{FF2B5EF4-FFF2-40B4-BE49-F238E27FC236}">
                <a16:creationId xmlns:a16="http://schemas.microsoft.com/office/drawing/2014/main" id="{D0A228F3-21D1-4E48-9629-966076C44E5E}"/>
              </a:ext>
            </a:extLst>
          </p:cNvPr>
          <p:cNvSpPr txBox="1"/>
          <p:nvPr/>
        </p:nvSpPr>
        <p:spPr>
          <a:xfrm>
            <a:off x="8303802" y="4633517"/>
            <a:ext cx="436117" cy="461665"/>
          </a:xfrm>
          <a:prstGeom prst="rect">
            <a:avLst/>
          </a:prstGeom>
          <a:noFill/>
        </p:spPr>
        <p:txBody>
          <a:bodyPr wrap="square" rtlCol="0">
            <a:spAutoFit/>
          </a:bodyPr>
          <a:lstStyle/>
          <a:p>
            <a:r>
              <a:rPr lang="zh-CN" altLang="en-US" sz="2400" dirty="0">
                <a:solidFill>
                  <a:srgbClr val="0000FF"/>
                </a:solidFill>
                <a:latin typeface="微软雅黑" panose="020B0503020204020204" pitchFamily="34" charset="-122"/>
                <a:ea typeface="微软雅黑" panose="020B0503020204020204" pitchFamily="34" charset="-122"/>
              </a:rPr>
              <a:t>⑦</a:t>
            </a:r>
            <a:endParaRPr lang="zh-CN" altLang="en-US" sz="2400" dirty="0">
              <a:solidFill>
                <a:srgbClr val="0000FF"/>
              </a:solidFill>
            </a:endParaRPr>
          </a:p>
        </p:txBody>
      </p:sp>
      <p:sp>
        <p:nvSpPr>
          <p:cNvPr id="36" name="文本框 35">
            <a:extLst>
              <a:ext uri="{FF2B5EF4-FFF2-40B4-BE49-F238E27FC236}">
                <a16:creationId xmlns:a16="http://schemas.microsoft.com/office/drawing/2014/main" id="{DE392238-1483-4090-BF07-B00F490EE4BC}"/>
              </a:ext>
            </a:extLst>
          </p:cNvPr>
          <p:cNvSpPr txBox="1"/>
          <p:nvPr/>
        </p:nvSpPr>
        <p:spPr>
          <a:xfrm>
            <a:off x="10054364" y="5141514"/>
            <a:ext cx="436117" cy="461665"/>
          </a:xfrm>
          <a:prstGeom prst="rect">
            <a:avLst/>
          </a:prstGeom>
          <a:noFill/>
        </p:spPr>
        <p:txBody>
          <a:bodyPr wrap="square" rtlCol="0">
            <a:spAutoFit/>
          </a:bodyPr>
          <a:lstStyle/>
          <a:p>
            <a:r>
              <a:rPr lang="zh-CN" altLang="en-US" sz="2400" dirty="0">
                <a:solidFill>
                  <a:srgbClr val="0000FF"/>
                </a:solidFill>
                <a:latin typeface="微软雅黑" panose="020B0503020204020204" pitchFamily="34" charset="-122"/>
                <a:ea typeface="微软雅黑" panose="020B0503020204020204" pitchFamily="34" charset="-122"/>
              </a:rPr>
              <a:t>④</a:t>
            </a:r>
            <a:endParaRPr lang="zh-CN" altLang="en-US" sz="2400" dirty="0">
              <a:solidFill>
                <a:srgbClr val="0000FF"/>
              </a:solidFill>
            </a:endParaRPr>
          </a:p>
        </p:txBody>
      </p:sp>
      <p:sp>
        <p:nvSpPr>
          <p:cNvPr id="38" name="文本框 37">
            <a:extLst>
              <a:ext uri="{FF2B5EF4-FFF2-40B4-BE49-F238E27FC236}">
                <a16:creationId xmlns:a16="http://schemas.microsoft.com/office/drawing/2014/main" id="{D69C06D0-AD60-49BF-A8F2-8EC90260B590}"/>
              </a:ext>
            </a:extLst>
          </p:cNvPr>
          <p:cNvSpPr txBox="1"/>
          <p:nvPr/>
        </p:nvSpPr>
        <p:spPr>
          <a:xfrm>
            <a:off x="7264144" y="4633517"/>
            <a:ext cx="436117" cy="461665"/>
          </a:xfrm>
          <a:prstGeom prst="rect">
            <a:avLst/>
          </a:prstGeom>
          <a:noFill/>
        </p:spPr>
        <p:txBody>
          <a:bodyPr wrap="square" rtlCol="0">
            <a:spAutoFit/>
          </a:bodyPr>
          <a:lstStyle/>
          <a:p>
            <a:r>
              <a:rPr lang="zh-CN" altLang="en-US" sz="2400" dirty="0">
                <a:solidFill>
                  <a:srgbClr val="0000FF"/>
                </a:solidFill>
                <a:latin typeface="微软雅黑" panose="020B0503020204020204" pitchFamily="34" charset="-122"/>
                <a:ea typeface="微软雅黑" panose="020B0503020204020204" pitchFamily="34" charset="-122"/>
              </a:rPr>
              <a:t>④</a:t>
            </a:r>
            <a:endParaRPr lang="zh-CN" altLang="en-US" sz="2400" dirty="0">
              <a:solidFill>
                <a:srgbClr val="0000FF"/>
              </a:solidFill>
            </a:endParaRPr>
          </a:p>
        </p:txBody>
      </p:sp>
      <p:sp>
        <p:nvSpPr>
          <p:cNvPr id="39" name="文本框 38">
            <a:extLst>
              <a:ext uri="{FF2B5EF4-FFF2-40B4-BE49-F238E27FC236}">
                <a16:creationId xmlns:a16="http://schemas.microsoft.com/office/drawing/2014/main" id="{6DCBB4E5-A2E2-4295-B9D7-5C9E20D0B2F5}"/>
              </a:ext>
            </a:extLst>
          </p:cNvPr>
          <p:cNvSpPr txBox="1"/>
          <p:nvPr/>
        </p:nvSpPr>
        <p:spPr>
          <a:xfrm>
            <a:off x="9932934" y="4237071"/>
            <a:ext cx="436117" cy="461665"/>
          </a:xfrm>
          <a:prstGeom prst="rect">
            <a:avLst/>
          </a:prstGeom>
          <a:noFill/>
        </p:spPr>
        <p:txBody>
          <a:bodyPr wrap="square" rtlCol="0">
            <a:spAutoFit/>
          </a:bodyPr>
          <a:lstStyle/>
          <a:p>
            <a:r>
              <a:rPr lang="zh-CN" altLang="en-US" sz="2400" dirty="0">
                <a:solidFill>
                  <a:srgbClr val="0000FF"/>
                </a:solidFill>
                <a:latin typeface="微软雅黑" panose="020B0503020204020204" pitchFamily="34" charset="-122"/>
                <a:ea typeface="微软雅黑" panose="020B0503020204020204" pitchFamily="34" charset="-122"/>
              </a:rPr>
              <a:t>③</a:t>
            </a:r>
            <a:endParaRPr lang="zh-CN" altLang="en-US" sz="2400" dirty="0">
              <a:solidFill>
                <a:srgbClr val="0000FF"/>
              </a:solidFill>
            </a:endParaRPr>
          </a:p>
        </p:txBody>
      </p:sp>
      <p:cxnSp>
        <p:nvCxnSpPr>
          <p:cNvPr id="41" name="直接箭头连接符 40">
            <a:extLst>
              <a:ext uri="{FF2B5EF4-FFF2-40B4-BE49-F238E27FC236}">
                <a16:creationId xmlns:a16="http://schemas.microsoft.com/office/drawing/2014/main" id="{BB6F9AB5-5D53-4DE8-8530-3B8214991EF3}"/>
              </a:ext>
            </a:extLst>
          </p:cNvPr>
          <p:cNvCxnSpPr>
            <a:stCxn id="39" idx="2"/>
            <a:endCxn id="36" idx="0"/>
          </p:cNvCxnSpPr>
          <p:nvPr/>
        </p:nvCxnSpPr>
        <p:spPr>
          <a:xfrm>
            <a:off x="10150993" y="4698736"/>
            <a:ext cx="121430" cy="4427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a:extLst>
              <a:ext uri="{FF2B5EF4-FFF2-40B4-BE49-F238E27FC236}">
                <a16:creationId xmlns:a16="http://schemas.microsoft.com/office/drawing/2014/main" id="{3D0A9E97-8F40-403C-92B6-31965F1C76C3}"/>
              </a:ext>
            </a:extLst>
          </p:cNvPr>
          <p:cNvCxnSpPr>
            <a:cxnSpLocks/>
            <a:stCxn id="33" idx="2"/>
          </p:cNvCxnSpPr>
          <p:nvPr/>
        </p:nvCxnSpPr>
        <p:spPr>
          <a:xfrm flipH="1">
            <a:off x="10484828" y="4718013"/>
            <a:ext cx="270622" cy="4598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直接箭头连接符 50">
            <a:extLst>
              <a:ext uri="{FF2B5EF4-FFF2-40B4-BE49-F238E27FC236}">
                <a16:creationId xmlns:a16="http://schemas.microsoft.com/office/drawing/2014/main" id="{74176C9C-154B-491E-BC33-B1B3B290EFCD}"/>
              </a:ext>
            </a:extLst>
          </p:cNvPr>
          <p:cNvCxnSpPr>
            <a:stCxn id="32" idx="2"/>
            <a:endCxn id="33" idx="0"/>
          </p:cNvCxnSpPr>
          <p:nvPr/>
        </p:nvCxnSpPr>
        <p:spPr>
          <a:xfrm>
            <a:off x="10559342" y="3894586"/>
            <a:ext cx="196108" cy="3617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直接箭头连接符 52">
            <a:extLst>
              <a:ext uri="{FF2B5EF4-FFF2-40B4-BE49-F238E27FC236}">
                <a16:creationId xmlns:a16="http://schemas.microsoft.com/office/drawing/2014/main" id="{81A2FB19-41F9-43AB-8BE4-3E6FF75A7F19}"/>
              </a:ext>
            </a:extLst>
          </p:cNvPr>
          <p:cNvCxnSpPr>
            <a:cxnSpLocks/>
            <a:stCxn id="54" idx="2"/>
          </p:cNvCxnSpPr>
          <p:nvPr/>
        </p:nvCxnSpPr>
        <p:spPr>
          <a:xfrm flipH="1">
            <a:off x="10919653" y="3921257"/>
            <a:ext cx="186550" cy="3350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4" name="文本框 53">
            <a:extLst>
              <a:ext uri="{FF2B5EF4-FFF2-40B4-BE49-F238E27FC236}">
                <a16:creationId xmlns:a16="http://schemas.microsoft.com/office/drawing/2014/main" id="{7BEB5144-EB30-43A8-83C5-AEEB7649F03D}"/>
              </a:ext>
            </a:extLst>
          </p:cNvPr>
          <p:cNvSpPr txBox="1"/>
          <p:nvPr/>
        </p:nvSpPr>
        <p:spPr>
          <a:xfrm>
            <a:off x="10941603" y="3459592"/>
            <a:ext cx="329200" cy="461665"/>
          </a:xfrm>
          <a:prstGeom prst="rect">
            <a:avLst/>
          </a:prstGeom>
          <a:noFill/>
        </p:spPr>
        <p:txBody>
          <a:bodyPr wrap="square" rtlCol="0">
            <a:spAutoFit/>
          </a:bodyPr>
          <a:lstStyle/>
          <a:p>
            <a:r>
              <a:rPr lang="zh-CN" altLang="en-US" sz="2400" dirty="0">
                <a:solidFill>
                  <a:srgbClr val="0000FF"/>
                </a:solidFill>
                <a:latin typeface="微软雅黑" panose="020B0503020204020204" pitchFamily="34" charset="-122"/>
                <a:ea typeface="微软雅黑" panose="020B0503020204020204" pitchFamily="34" charset="-122"/>
              </a:rPr>
              <a:t>⑤</a:t>
            </a:r>
            <a:endParaRPr lang="zh-CN" altLang="en-US" sz="2400" dirty="0">
              <a:solidFill>
                <a:srgbClr val="0000FF"/>
              </a:solidFill>
            </a:endParaRPr>
          </a:p>
        </p:txBody>
      </p:sp>
      <p:sp>
        <p:nvSpPr>
          <p:cNvPr id="57" name="文本框 56">
            <a:extLst>
              <a:ext uri="{FF2B5EF4-FFF2-40B4-BE49-F238E27FC236}">
                <a16:creationId xmlns:a16="http://schemas.microsoft.com/office/drawing/2014/main" id="{137A2BA8-B9A2-4630-A7FC-F9C66E9ECFFB}"/>
              </a:ext>
            </a:extLst>
          </p:cNvPr>
          <p:cNvSpPr txBox="1"/>
          <p:nvPr/>
        </p:nvSpPr>
        <p:spPr>
          <a:xfrm>
            <a:off x="7937653" y="4633517"/>
            <a:ext cx="436117" cy="461665"/>
          </a:xfrm>
          <a:prstGeom prst="rect">
            <a:avLst/>
          </a:prstGeom>
          <a:noFill/>
        </p:spPr>
        <p:txBody>
          <a:bodyPr wrap="square" rtlCol="0">
            <a:spAutoFit/>
          </a:bodyPr>
          <a:lstStyle/>
          <a:p>
            <a:r>
              <a:rPr lang="zh-CN" altLang="en-US" sz="2400" dirty="0">
                <a:solidFill>
                  <a:srgbClr val="0000FF"/>
                </a:solidFill>
                <a:latin typeface="微软雅黑" panose="020B0503020204020204" pitchFamily="34" charset="-122"/>
                <a:ea typeface="微软雅黑" panose="020B0503020204020204" pitchFamily="34" charset="-122"/>
              </a:rPr>
              <a:t>⑥</a:t>
            </a:r>
            <a:endParaRPr lang="zh-CN" altLang="en-US" sz="2400" dirty="0">
              <a:solidFill>
                <a:srgbClr val="0000FF"/>
              </a:solidFill>
            </a:endParaRPr>
          </a:p>
        </p:txBody>
      </p:sp>
    </p:spTree>
    <p:extLst>
      <p:ext uri="{BB962C8B-B14F-4D97-AF65-F5344CB8AC3E}">
        <p14:creationId xmlns:p14="http://schemas.microsoft.com/office/powerpoint/2010/main" val="2451018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4"/>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51"/>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53"/>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0"/>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57"/>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34"/>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9" grpId="0"/>
      <p:bldP spid="30" grpId="0"/>
      <p:bldP spid="31" grpId="0"/>
      <p:bldP spid="32" grpId="0"/>
      <p:bldP spid="33" grpId="0"/>
      <p:bldP spid="34" grpId="0"/>
      <p:bldP spid="35" grpId="0"/>
      <p:bldP spid="36" grpId="0"/>
      <p:bldP spid="38" grpId="0"/>
      <p:bldP spid="39" grpId="0"/>
      <p:bldP spid="54" grpId="0"/>
      <p:bldP spid="57"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a:extLst>
              <a:ext uri="{FF2B5EF4-FFF2-40B4-BE49-F238E27FC236}">
                <a16:creationId xmlns:a16="http://schemas.microsoft.com/office/drawing/2014/main" id="{C9990AA2-317C-4C42-A049-8E635D4F03C5}"/>
              </a:ext>
            </a:extLst>
          </p:cNvPr>
          <p:cNvSpPr>
            <a:spLocks noGrp="1"/>
          </p:cNvSpPr>
          <p:nvPr>
            <p:ph idx="1"/>
          </p:nvPr>
        </p:nvSpPr>
        <p:spPr>
          <a:xfrm>
            <a:off x="539297" y="875254"/>
            <a:ext cx="10983132" cy="1036853"/>
          </a:xfrm>
        </p:spPr>
        <p:txBody>
          <a:bodyPr>
            <a:normAutofit lnSpcReduction="10000"/>
          </a:bodyPr>
          <a:lstStyle/>
          <a:p>
            <a:pPr>
              <a:lnSpc>
                <a:spcPct val="120000"/>
              </a:lnSpc>
            </a:pPr>
            <a:r>
              <a:rPr lang="zh-CN" altLang="en-US" sz="2400" dirty="0">
                <a:solidFill>
                  <a:srgbClr val="0070C0"/>
                </a:solidFill>
              </a:rPr>
              <a:t>求回边</a:t>
            </a:r>
            <a:r>
              <a:rPr lang="en-US" altLang="zh-CN" sz="2400" dirty="0" err="1">
                <a:solidFill>
                  <a:srgbClr val="0070C0"/>
                </a:solidFill>
              </a:rPr>
              <a:t>n→d</a:t>
            </a:r>
            <a:r>
              <a:rPr lang="zh-CN" altLang="en-US" sz="2400" dirty="0">
                <a:solidFill>
                  <a:srgbClr val="0070C0"/>
                </a:solidFill>
              </a:rPr>
              <a:t>的自然循环</a:t>
            </a:r>
            <a:r>
              <a:rPr lang="zh-CN" altLang="en-US" sz="2400" dirty="0"/>
              <a:t>（</a:t>
            </a:r>
            <a:r>
              <a:rPr lang="en-US" altLang="zh-CN" sz="2400" dirty="0"/>
              <a:t>P(n)</a:t>
            </a:r>
            <a:r>
              <a:rPr lang="zh-CN" altLang="en-US" sz="2400" dirty="0"/>
              <a:t>为结点</a:t>
            </a:r>
            <a:r>
              <a:rPr lang="en-US" altLang="zh-CN" sz="2400" dirty="0"/>
              <a:t>n</a:t>
            </a:r>
            <a:r>
              <a:rPr lang="zh-CN" altLang="en-US" sz="2400" dirty="0"/>
              <a:t>的所有前驱结点集）</a:t>
            </a:r>
          </a:p>
          <a:p>
            <a:pPr marL="0" indent="0">
              <a:lnSpc>
                <a:spcPct val="120000"/>
              </a:lnSpc>
              <a:buNone/>
            </a:pPr>
            <a:r>
              <a:rPr lang="en-US" altLang="zh-CN" sz="2400" dirty="0"/>
              <a:t>  (</a:t>
            </a:r>
            <a:r>
              <a:rPr lang="zh-CN" altLang="en-US" sz="2400" dirty="0"/>
              <a:t>令流图</a:t>
            </a:r>
            <a:r>
              <a:rPr lang="en-US" altLang="zh-CN" sz="2400" dirty="0"/>
              <a:t>G</a:t>
            </a:r>
            <a:r>
              <a:rPr lang="zh-CN" altLang="en-US" sz="2400" dirty="0"/>
              <a:t>的一条回边</a:t>
            </a:r>
            <a:r>
              <a:rPr lang="en-US" altLang="zh-CN" sz="2400" dirty="0" err="1"/>
              <a:t>n→d</a:t>
            </a:r>
            <a:r>
              <a:rPr lang="zh-CN" altLang="en-US" sz="2400" dirty="0"/>
              <a:t>，求</a:t>
            </a:r>
            <a:r>
              <a:rPr lang="en-US" altLang="zh-CN" sz="2400" dirty="0"/>
              <a:t>d</a:t>
            </a:r>
            <a:r>
              <a:rPr lang="zh-CN" altLang="en-US" sz="2400" dirty="0"/>
              <a:t>为入口和</a:t>
            </a:r>
            <a:r>
              <a:rPr lang="en-US" altLang="zh-CN" sz="2400" dirty="0"/>
              <a:t>n</a:t>
            </a:r>
            <a:r>
              <a:rPr lang="zh-CN" altLang="en-US" sz="2400" dirty="0"/>
              <a:t>为出口之循环</a:t>
            </a:r>
            <a:r>
              <a:rPr lang="en-US" altLang="zh-CN" sz="2400" dirty="0"/>
              <a:t>loop</a:t>
            </a:r>
            <a:r>
              <a:rPr lang="zh-CN" altLang="en-US" sz="2400" dirty="0"/>
              <a:t>。</a:t>
            </a:r>
            <a:r>
              <a:rPr lang="en-US" altLang="zh-CN" sz="2400" dirty="0"/>
              <a:t>) </a:t>
            </a:r>
          </a:p>
          <a:p>
            <a:pPr>
              <a:lnSpc>
                <a:spcPct val="120000"/>
              </a:lnSpc>
            </a:pPr>
            <a:endParaRPr lang="zh-CN" altLang="en-US" sz="2400" dirty="0"/>
          </a:p>
        </p:txBody>
      </p:sp>
      <p:sp>
        <p:nvSpPr>
          <p:cNvPr id="13" name="文本框 12">
            <a:extLst>
              <a:ext uri="{FF2B5EF4-FFF2-40B4-BE49-F238E27FC236}">
                <a16:creationId xmlns:a16="http://schemas.microsoft.com/office/drawing/2014/main" id="{F0060AD1-AC10-4E52-93E8-C2E82BF02B6B}"/>
              </a:ext>
            </a:extLst>
          </p:cNvPr>
          <p:cNvSpPr txBox="1"/>
          <p:nvPr/>
        </p:nvSpPr>
        <p:spPr>
          <a:xfrm>
            <a:off x="763901" y="1882026"/>
            <a:ext cx="8319836" cy="1907061"/>
          </a:xfrm>
          <a:prstGeom prst="rect">
            <a:avLst/>
          </a:prstGeom>
          <a:noFill/>
        </p:spPr>
        <p:txBody>
          <a:bodyPr wrap="square">
            <a:spAutoFit/>
          </a:bodyPr>
          <a:lstStyle/>
          <a:p>
            <a:pPr algn="l">
              <a:lnSpc>
                <a:spcPct val="125000"/>
              </a:lnSpc>
            </a:pPr>
            <a:r>
              <a:rPr lang="en-US" altLang="zh-CN" sz="2400" dirty="0">
                <a:latin typeface="+mn-ea"/>
              </a:rPr>
              <a:t>⑴ loop←{</a:t>
            </a:r>
            <a:r>
              <a:rPr lang="en-US" altLang="zh-CN" sz="2400" dirty="0" err="1">
                <a:latin typeface="+mn-ea"/>
              </a:rPr>
              <a:t>d,n</a:t>
            </a:r>
            <a:r>
              <a:rPr lang="en-US" altLang="zh-CN" sz="2400" dirty="0">
                <a:latin typeface="+mn-ea"/>
              </a:rPr>
              <a:t>}</a:t>
            </a:r>
            <a:r>
              <a:rPr lang="zh-CN" altLang="en-US" sz="2400" dirty="0">
                <a:latin typeface="+mn-ea"/>
              </a:rPr>
              <a:t>，</a:t>
            </a:r>
            <a:r>
              <a:rPr lang="en-US" altLang="zh-CN" sz="2400" dirty="0">
                <a:latin typeface="+mn-ea"/>
              </a:rPr>
              <a:t>S←{n}</a:t>
            </a:r>
            <a:r>
              <a:rPr lang="zh-CN" altLang="en-US" sz="2400" dirty="0">
                <a:latin typeface="+mn-ea"/>
              </a:rPr>
              <a:t>；</a:t>
            </a:r>
          </a:p>
          <a:p>
            <a:pPr>
              <a:lnSpc>
                <a:spcPct val="125000"/>
              </a:lnSpc>
            </a:pPr>
            <a:r>
              <a:rPr lang="zh-CN" altLang="en-US" sz="2400" dirty="0">
                <a:latin typeface="+mn-ea"/>
              </a:rPr>
              <a:t>⑵ </a:t>
            </a:r>
            <a:r>
              <a:rPr lang="en-US" altLang="zh-CN" sz="2400" dirty="0">
                <a:latin typeface="+mn-ea"/>
              </a:rPr>
              <a:t>S←(  ∪ P(q)| </a:t>
            </a:r>
            <a:r>
              <a:rPr lang="en-US" altLang="zh-CN" sz="2400" dirty="0" err="1">
                <a:latin typeface="+mn-ea"/>
              </a:rPr>
              <a:t>q∈S</a:t>
            </a:r>
            <a:r>
              <a:rPr lang="en-US" altLang="zh-CN" sz="2400" dirty="0">
                <a:latin typeface="+mn-ea"/>
              </a:rPr>
              <a:t> )</a:t>
            </a:r>
            <a:r>
              <a:rPr lang="zh-CN" altLang="en-US" sz="2400" dirty="0">
                <a:latin typeface="+mn-ea"/>
              </a:rPr>
              <a:t>－</a:t>
            </a:r>
            <a:r>
              <a:rPr lang="en-US" altLang="zh-CN" sz="2400" dirty="0">
                <a:latin typeface="+mn-ea"/>
              </a:rPr>
              <a:t>loop</a:t>
            </a:r>
            <a:r>
              <a:rPr lang="zh-CN" altLang="en-US" sz="2400" dirty="0">
                <a:latin typeface="+mn-ea"/>
              </a:rPr>
              <a:t>；</a:t>
            </a:r>
          </a:p>
          <a:p>
            <a:pPr algn="l">
              <a:lnSpc>
                <a:spcPct val="125000"/>
              </a:lnSpc>
            </a:pPr>
            <a:r>
              <a:rPr lang="zh-CN" altLang="en-US" sz="2400" dirty="0">
                <a:latin typeface="+mn-ea"/>
              </a:rPr>
              <a:t>⑶ </a:t>
            </a:r>
            <a:r>
              <a:rPr lang="en-US" altLang="zh-CN" sz="2400" dirty="0" err="1">
                <a:latin typeface="+mn-ea"/>
              </a:rPr>
              <a:t>loop←loop</a:t>
            </a:r>
            <a:r>
              <a:rPr lang="en-US" altLang="zh-CN" sz="2400" dirty="0">
                <a:latin typeface="+mn-ea"/>
              </a:rPr>
              <a:t> ∪ S</a:t>
            </a:r>
            <a:r>
              <a:rPr lang="zh-CN" altLang="en-US" sz="2400" dirty="0">
                <a:latin typeface="+mn-ea"/>
              </a:rPr>
              <a:t>；</a:t>
            </a:r>
          </a:p>
          <a:p>
            <a:pPr algn="l">
              <a:lnSpc>
                <a:spcPct val="125000"/>
              </a:lnSpc>
            </a:pPr>
            <a:r>
              <a:rPr lang="zh-CN" altLang="en-US" sz="2400" dirty="0">
                <a:latin typeface="+mn-ea"/>
              </a:rPr>
              <a:t>⑷ 重复⑵、⑶，直到所有</a:t>
            </a:r>
            <a:r>
              <a:rPr lang="en-US" altLang="zh-CN" sz="2400" dirty="0">
                <a:latin typeface="+mn-ea"/>
              </a:rPr>
              <a:t>loop</a:t>
            </a:r>
            <a:r>
              <a:rPr lang="zh-CN" altLang="en-US" sz="2400" dirty="0">
                <a:latin typeface="+mn-ea"/>
              </a:rPr>
              <a:t>不再变化为止。 </a:t>
            </a:r>
          </a:p>
        </p:txBody>
      </p:sp>
      <p:sp>
        <p:nvSpPr>
          <p:cNvPr id="4" name="标题 3">
            <a:extLst>
              <a:ext uri="{FF2B5EF4-FFF2-40B4-BE49-F238E27FC236}">
                <a16:creationId xmlns:a16="http://schemas.microsoft.com/office/drawing/2014/main" id="{8F892E4C-A5BF-4F7A-94F4-16E5545F389A}"/>
              </a:ext>
            </a:extLst>
          </p:cNvPr>
          <p:cNvSpPr>
            <a:spLocks noGrp="1"/>
          </p:cNvSpPr>
          <p:nvPr>
            <p:ph type="title"/>
          </p:nvPr>
        </p:nvSpPr>
        <p:spPr/>
        <p:txBody>
          <a:bodyPr/>
          <a:lstStyle/>
          <a:p>
            <a:r>
              <a:rPr lang="en-US" altLang="zh-CN" dirty="0"/>
              <a:t>10.2.3</a:t>
            </a:r>
            <a:r>
              <a:rPr lang="zh-CN" altLang="en-US" dirty="0"/>
              <a:t>　循环</a:t>
            </a:r>
          </a:p>
        </p:txBody>
      </p:sp>
      <p:sp>
        <p:nvSpPr>
          <p:cNvPr id="20" name="Text Box 11"/>
          <p:cNvSpPr txBox="1">
            <a:spLocks noChangeArrowheads="1"/>
          </p:cNvSpPr>
          <p:nvPr/>
        </p:nvSpPr>
        <p:spPr bwMode="auto">
          <a:xfrm>
            <a:off x="337849" y="3778827"/>
            <a:ext cx="8319836" cy="3046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00050" indent="-400050">
              <a:defRPr kumimoji="1" sz="2400">
                <a:solidFill>
                  <a:schemeClr val="tx1"/>
                </a:solidFill>
                <a:latin typeface="Times New Roman" pitchFamily="18" charset="0"/>
                <a:ea typeface="宋体" pitchFamily="2" charset="-122"/>
              </a:defRPr>
            </a:lvl1pPr>
            <a:lvl2pPr marL="666750">
              <a:defRPr kumimoji="1" sz="2400">
                <a:solidFill>
                  <a:schemeClr val="tx1"/>
                </a:solidFill>
                <a:latin typeface="Times New Roman" pitchFamily="18" charset="0"/>
                <a:ea typeface="宋体" pitchFamily="2" charset="-122"/>
              </a:defRPr>
            </a:lvl2pPr>
            <a:lvl3pPr>
              <a:defRPr kumimoji="1" sz="2400">
                <a:solidFill>
                  <a:schemeClr val="tx1"/>
                </a:solidFill>
                <a:latin typeface="Times New Roman" pitchFamily="18" charset="0"/>
                <a:ea typeface="宋体" pitchFamily="2" charset="-122"/>
              </a:defRPr>
            </a:lvl3pPr>
            <a:lvl4pPr>
              <a:defRPr kumimoji="1" sz="2400">
                <a:solidFill>
                  <a:schemeClr val="tx1"/>
                </a:solidFill>
                <a:latin typeface="Times New Roman" pitchFamily="18" charset="0"/>
                <a:ea typeface="宋体" pitchFamily="2" charset="-122"/>
              </a:defRPr>
            </a:lvl4pPr>
            <a:lvl5pPr>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marL="457200" indent="-457200" algn="l" defTabSz="685800" eaLnBrk="1" hangingPunct="1">
              <a:spcBef>
                <a:spcPts val="750"/>
              </a:spcBef>
              <a:buClr>
                <a:srgbClr val="FFC000"/>
              </a:buClr>
              <a:buFont typeface="Wingdings" panose="05000000000000000000" pitchFamily="2" charset="2"/>
              <a:buChar char="n"/>
            </a:pPr>
            <a:r>
              <a:rPr lang="en-US" altLang="zh-CN" dirty="0">
                <a:effectLst>
                  <a:outerShdw blurRad="38100" dist="38100" dir="2700000" algn="tl">
                    <a:srgbClr val="000000">
                      <a:alpha val="5000"/>
                    </a:srgbClr>
                  </a:outerShdw>
                </a:effectLst>
                <a:latin typeface="微软雅黑" panose="020B0503020204020204" pitchFamily="34" charset="-122"/>
                <a:ea typeface="微软雅黑" panose="020B0503020204020204" pitchFamily="34" charset="-122"/>
              </a:rPr>
              <a:t>[</a:t>
            </a:r>
            <a:r>
              <a:rPr lang="zh-CN" altLang="en-US" dirty="0">
                <a:effectLst>
                  <a:outerShdw blurRad="38100" dist="38100" dir="2700000" algn="tl">
                    <a:srgbClr val="000000">
                      <a:alpha val="5000"/>
                    </a:srgbClr>
                  </a:outerShdw>
                </a:effectLst>
                <a:latin typeface="微软雅黑" panose="020B0503020204020204" pitchFamily="34" charset="-122"/>
                <a:ea typeface="微软雅黑" panose="020B0503020204020204" pitchFamily="34" charset="-122"/>
              </a:rPr>
              <a:t>例</a:t>
            </a:r>
            <a:r>
              <a:rPr lang="en-US" altLang="zh-CN" dirty="0">
                <a:effectLst>
                  <a:outerShdw blurRad="38100" dist="38100" dir="2700000" algn="tl">
                    <a:srgbClr val="000000">
                      <a:alpha val="5000"/>
                    </a:srgbClr>
                  </a:outerShdw>
                </a:effectLst>
                <a:latin typeface="微软雅黑" panose="020B0503020204020204" pitchFamily="34" charset="-122"/>
                <a:ea typeface="微软雅黑" panose="020B0503020204020204" pitchFamily="34" charset="-122"/>
              </a:rPr>
              <a:t>]</a:t>
            </a:r>
            <a:r>
              <a:rPr lang="zh-CN" altLang="en-US" dirty="0">
                <a:effectLst>
                  <a:outerShdw blurRad="38100" dist="38100" dir="2700000" algn="tl">
                    <a:srgbClr val="000000">
                      <a:alpha val="5000"/>
                    </a:srgbClr>
                  </a:outerShdw>
                </a:effectLst>
                <a:latin typeface="微软雅黑" panose="020B0503020204020204" pitchFamily="34" charset="-122"/>
                <a:ea typeface="微软雅黑" panose="020B0503020204020204" pitchFamily="34" charset="-122"/>
              </a:rPr>
              <a:t> 右图所示程序流图</a:t>
            </a:r>
            <a:r>
              <a:rPr lang="en-US" altLang="zh-CN" dirty="0">
                <a:effectLst>
                  <a:outerShdw blurRad="38100" dist="38100" dir="2700000" algn="tl">
                    <a:srgbClr val="000000">
                      <a:alpha val="5000"/>
                    </a:srgbClr>
                  </a:outerShdw>
                </a:effectLst>
                <a:latin typeface="微软雅黑" panose="020B0503020204020204" pitchFamily="34" charset="-122"/>
                <a:ea typeface="微软雅黑" panose="020B0503020204020204" pitchFamily="34" charset="-122"/>
              </a:rPr>
              <a:t>7→4</a:t>
            </a:r>
            <a:r>
              <a:rPr lang="zh-CN" altLang="en-US" dirty="0">
                <a:effectLst>
                  <a:outerShdw blurRad="38100" dist="38100" dir="2700000" algn="tl">
                    <a:srgbClr val="000000">
                      <a:alpha val="5000"/>
                    </a:srgbClr>
                  </a:outerShdw>
                </a:effectLst>
                <a:latin typeface="微软雅黑" panose="020B0503020204020204" pitchFamily="34" charset="-122"/>
                <a:ea typeface="微软雅黑" panose="020B0503020204020204" pitchFamily="34" charset="-122"/>
              </a:rPr>
              <a:t>回边循环计算如下</a:t>
            </a:r>
            <a:r>
              <a:rPr lang="en-US" altLang="zh-CN" dirty="0">
                <a:effectLst>
                  <a:outerShdw blurRad="38100" dist="38100" dir="2700000" algn="tl">
                    <a:srgbClr val="000000">
                      <a:alpha val="5000"/>
                    </a:srgbClr>
                  </a:outerShdw>
                </a:effectLst>
                <a:latin typeface="微软雅黑" panose="020B0503020204020204" pitchFamily="34" charset="-122"/>
                <a:ea typeface="微软雅黑" panose="020B0503020204020204" pitchFamily="34" charset="-122"/>
              </a:rPr>
              <a:t>:</a:t>
            </a:r>
          </a:p>
          <a:p>
            <a:pPr marL="342900" lvl="1" algn="l" defTabSz="685800" eaLnBrk="1" fontAlgn="auto" hangingPunct="1">
              <a:spcBef>
                <a:spcPts val="375"/>
              </a:spcBef>
              <a:spcAft>
                <a:spcPts val="0"/>
              </a:spcAft>
              <a:buClr>
                <a:srgbClr val="C00000"/>
              </a:buClr>
              <a:buSzPct val="120000"/>
            </a:pPr>
            <a:r>
              <a:rPr lang="en-US" altLang="zh-CN" dirty="0">
                <a:effectLst>
                  <a:outerShdw blurRad="38100" dist="38100" dir="2700000" algn="tl">
                    <a:srgbClr val="000000">
                      <a:alpha val="5000"/>
                    </a:srgbClr>
                  </a:outerShdw>
                </a:effectLst>
                <a:latin typeface="微软雅黑" panose="020B0503020204020204" pitchFamily="34" charset="-122"/>
                <a:ea typeface="微软雅黑" panose="020B0503020204020204" pitchFamily="34" charset="-122"/>
              </a:rPr>
              <a:t>⑴ loop={4,7}</a:t>
            </a:r>
            <a:r>
              <a:rPr lang="zh-CN" altLang="en-US" dirty="0">
                <a:effectLst>
                  <a:outerShdw blurRad="38100" dist="38100" dir="2700000" algn="tl">
                    <a:srgbClr val="000000">
                      <a:alpha val="5000"/>
                    </a:srgbClr>
                  </a:outerShdw>
                </a:effectLst>
                <a:latin typeface="微软雅黑" panose="020B0503020204020204" pitchFamily="34" charset="-122"/>
                <a:ea typeface="微软雅黑" panose="020B0503020204020204" pitchFamily="34" charset="-122"/>
              </a:rPr>
              <a:t>，</a:t>
            </a:r>
            <a:r>
              <a:rPr lang="en-US" altLang="zh-CN" dirty="0">
                <a:effectLst>
                  <a:outerShdw blurRad="38100" dist="38100" dir="2700000" algn="tl">
                    <a:srgbClr val="000000">
                      <a:alpha val="5000"/>
                    </a:srgbClr>
                  </a:outerShdw>
                </a:effectLst>
                <a:latin typeface="微软雅黑" panose="020B0503020204020204" pitchFamily="34" charset="-122"/>
                <a:ea typeface="微软雅黑" panose="020B0503020204020204" pitchFamily="34" charset="-122"/>
              </a:rPr>
              <a:t>S={7}</a:t>
            </a:r>
          </a:p>
          <a:p>
            <a:pPr marL="342900" lvl="1" algn="l" defTabSz="685800" eaLnBrk="1" fontAlgn="auto" hangingPunct="1">
              <a:spcBef>
                <a:spcPts val="375"/>
              </a:spcBef>
              <a:spcAft>
                <a:spcPts val="0"/>
              </a:spcAft>
              <a:buClr>
                <a:srgbClr val="C00000"/>
              </a:buClr>
              <a:buSzPct val="120000"/>
            </a:pPr>
            <a:r>
              <a:rPr lang="en-US" altLang="zh-CN" dirty="0">
                <a:effectLst>
                  <a:outerShdw blurRad="38100" dist="38100" dir="2700000" algn="tl">
                    <a:srgbClr val="000000">
                      <a:alpha val="5000"/>
                    </a:srgbClr>
                  </a:outerShdw>
                </a:effectLst>
                <a:latin typeface="微软雅黑" panose="020B0503020204020204" pitchFamily="34" charset="-122"/>
                <a:ea typeface="微软雅黑" panose="020B0503020204020204" pitchFamily="34" charset="-122"/>
              </a:rPr>
              <a:t>⑵ S={5,6}</a:t>
            </a:r>
            <a:r>
              <a:rPr lang="zh-CN" altLang="en-US" dirty="0">
                <a:effectLst>
                  <a:outerShdw blurRad="38100" dist="38100" dir="2700000" algn="tl">
                    <a:srgbClr val="000000">
                      <a:alpha val="5000"/>
                    </a:srgbClr>
                  </a:outerShdw>
                </a:effectLst>
                <a:latin typeface="微软雅黑" panose="020B0503020204020204" pitchFamily="34" charset="-122"/>
                <a:ea typeface="微软雅黑" panose="020B0503020204020204" pitchFamily="34" charset="-122"/>
              </a:rPr>
              <a:t>－</a:t>
            </a:r>
            <a:r>
              <a:rPr lang="en-US" altLang="zh-CN" dirty="0">
                <a:effectLst>
                  <a:outerShdw blurRad="38100" dist="38100" dir="2700000" algn="tl">
                    <a:srgbClr val="000000">
                      <a:alpha val="5000"/>
                    </a:srgbClr>
                  </a:outerShdw>
                </a:effectLst>
                <a:latin typeface="微软雅黑" panose="020B0503020204020204" pitchFamily="34" charset="-122"/>
                <a:ea typeface="微软雅黑" panose="020B0503020204020204" pitchFamily="34" charset="-122"/>
              </a:rPr>
              <a:t>loop={5,6}</a:t>
            </a:r>
          </a:p>
          <a:p>
            <a:pPr marL="342900" lvl="1" algn="l" defTabSz="685800" eaLnBrk="1" fontAlgn="auto" hangingPunct="1">
              <a:spcBef>
                <a:spcPts val="375"/>
              </a:spcBef>
              <a:spcAft>
                <a:spcPts val="0"/>
              </a:spcAft>
              <a:buClr>
                <a:srgbClr val="C00000"/>
              </a:buClr>
              <a:buSzPct val="120000"/>
            </a:pPr>
            <a:r>
              <a:rPr lang="en-US" altLang="zh-CN" dirty="0">
                <a:effectLst>
                  <a:outerShdw blurRad="38100" dist="38100" dir="2700000" algn="tl">
                    <a:srgbClr val="000000">
                      <a:alpha val="5000"/>
                    </a:srgbClr>
                  </a:outerShdw>
                </a:effectLst>
                <a:latin typeface="微软雅黑" panose="020B0503020204020204" pitchFamily="34" charset="-122"/>
                <a:ea typeface="微软雅黑" panose="020B0503020204020204" pitchFamily="34" charset="-122"/>
              </a:rPr>
              <a:t>⑶ loop={4,5,6,7}</a:t>
            </a:r>
          </a:p>
          <a:p>
            <a:pPr marL="342900" lvl="1" algn="l" defTabSz="685800" eaLnBrk="1" fontAlgn="auto" hangingPunct="1">
              <a:spcBef>
                <a:spcPts val="375"/>
              </a:spcBef>
              <a:spcAft>
                <a:spcPts val="0"/>
              </a:spcAft>
              <a:buClr>
                <a:srgbClr val="C00000"/>
              </a:buClr>
              <a:buSzPct val="120000"/>
            </a:pPr>
            <a:r>
              <a:rPr lang="en-US" altLang="zh-CN" dirty="0">
                <a:effectLst>
                  <a:outerShdw blurRad="38100" dist="38100" dir="2700000" algn="tl">
                    <a:srgbClr val="000000">
                      <a:alpha val="5000"/>
                    </a:srgbClr>
                  </a:outerShdw>
                </a:effectLst>
                <a:latin typeface="微软雅黑" panose="020B0503020204020204" pitchFamily="34" charset="-122"/>
                <a:ea typeface="微软雅黑" panose="020B0503020204020204" pitchFamily="34" charset="-122"/>
              </a:rPr>
              <a:t>⑵ S={4}</a:t>
            </a:r>
            <a:r>
              <a:rPr lang="zh-CN" altLang="en-US" dirty="0">
                <a:effectLst>
                  <a:outerShdw blurRad="38100" dist="38100" dir="2700000" algn="tl">
                    <a:srgbClr val="000000">
                      <a:alpha val="5000"/>
                    </a:srgbClr>
                  </a:outerShdw>
                </a:effectLst>
                <a:latin typeface="微软雅黑" panose="020B0503020204020204" pitchFamily="34" charset="-122"/>
                <a:ea typeface="微软雅黑" panose="020B0503020204020204" pitchFamily="34" charset="-122"/>
              </a:rPr>
              <a:t>－</a:t>
            </a:r>
            <a:r>
              <a:rPr lang="en-US" altLang="zh-CN" dirty="0">
                <a:effectLst>
                  <a:outerShdw blurRad="38100" dist="38100" dir="2700000" algn="tl">
                    <a:srgbClr val="000000">
                      <a:alpha val="5000"/>
                    </a:srgbClr>
                  </a:outerShdw>
                </a:effectLst>
                <a:latin typeface="微软雅黑" panose="020B0503020204020204" pitchFamily="34" charset="-122"/>
                <a:ea typeface="微软雅黑" panose="020B0503020204020204" pitchFamily="34" charset="-122"/>
              </a:rPr>
              <a:t>loop={}</a:t>
            </a:r>
          </a:p>
          <a:p>
            <a:pPr marL="342900" lvl="1" algn="l" defTabSz="685800" eaLnBrk="1" fontAlgn="auto" hangingPunct="1">
              <a:spcBef>
                <a:spcPts val="375"/>
              </a:spcBef>
              <a:spcAft>
                <a:spcPts val="0"/>
              </a:spcAft>
              <a:buClr>
                <a:srgbClr val="C00000"/>
              </a:buClr>
              <a:buSzPct val="120000"/>
            </a:pPr>
            <a:r>
              <a:rPr lang="en-US" altLang="zh-CN" dirty="0">
                <a:effectLst>
                  <a:outerShdw blurRad="38100" dist="38100" dir="2700000" algn="tl">
                    <a:srgbClr val="000000">
                      <a:alpha val="5000"/>
                    </a:srgbClr>
                  </a:outerShdw>
                </a:effectLst>
                <a:latin typeface="微软雅黑" panose="020B0503020204020204" pitchFamily="34" charset="-122"/>
                <a:ea typeface="微软雅黑" panose="020B0503020204020204" pitchFamily="34" charset="-122"/>
              </a:rPr>
              <a:t>⑶ loop={4,5,6,7}</a:t>
            </a:r>
          </a:p>
          <a:p>
            <a:pPr marL="342900" lvl="1" algn="l" defTabSz="685800" eaLnBrk="1" fontAlgn="auto" hangingPunct="1">
              <a:spcBef>
                <a:spcPts val="375"/>
              </a:spcBef>
              <a:spcAft>
                <a:spcPts val="0"/>
              </a:spcAft>
              <a:buClr>
                <a:srgbClr val="C00000"/>
              </a:buClr>
              <a:buSzPct val="120000"/>
            </a:pPr>
            <a:r>
              <a:rPr lang="en-US" altLang="zh-CN" dirty="0">
                <a:effectLst>
                  <a:outerShdw blurRad="38100" dist="38100" dir="2700000" algn="tl">
                    <a:srgbClr val="000000">
                      <a:alpha val="5000"/>
                    </a:srgbClr>
                  </a:outerShdw>
                </a:effectLst>
                <a:latin typeface="微软雅黑" panose="020B0503020204020204" pitchFamily="34" charset="-122"/>
                <a:ea typeface="微软雅黑" panose="020B0503020204020204" pitchFamily="34" charset="-122"/>
              </a:rPr>
              <a:t>∵ loop</a:t>
            </a:r>
            <a:r>
              <a:rPr lang="zh-CN" altLang="en-US" dirty="0">
                <a:effectLst>
                  <a:outerShdw blurRad="38100" dist="38100" dir="2700000" algn="tl">
                    <a:srgbClr val="000000">
                      <a:alpha val="5000"/>
                    </a:srgbClr>
                  </a:outerShdw>
                </a:effectLst>
                <a:latin typeface="微软雅黑" panose="020B0503020204020204" pitchFamily="34" charset="-122"/>
                <a:ea typeface="微软雅黑" panose="020B0503020204020204" pitchFamily="34" charset="-122"/>
              </a:rPr>
              <a:t>不变 ∴结束。</a:t>
            </a:r>
          </a:p>
        </p:txBody>
      </p:sp>
      <p:grpSp>
        <p:nvGrpSpPr>
          <p:cNvPr id="9" name="组合 8">
            <a:extLst>
              <a:ext uri="{FF2B5EF4-FFF2-40B4-BE49-F238E27FC236}">
                <a16:creationId xmlns:a16="http://schemas.microsoft.com/office/drawing/2014/main" id="{15E322C5-8774-48A1-868B-936DAA2CF568}"/>
              </a:ext>
            </a:extLst>
          </p:cNvPr>
          <p:cNvGrpSpPr/>
          <p:nvPr/>
        </p:nvGrpSpPr>
        <p:grpSpPr>
          <a:xfrm>
            <a:off x="9083737" y="2209393"/>
            <a:ext cx="2279223" cy="3327850"/>
            <a:chOff x="7855289" y="2626954"/>
            <a:chExt cx="2279223" cy="3327850"/>
          </a:xfrm>
        </p:grpSpPr>
        <p:sp>
          <p:nvSpPr>
            <p:cNvPr id="10" name="椭圆 9">
              <a:extLst>
                <a:ext uri="{FF2B5EF4-FFF2-40B4-BE49-F238E27FC236}">
                  <a16:creationId xmlns:a16="http://schemas.microsoft.com/office/drawing/2014/main" id="{61DF8E6E-1069-4033-8B21-EADF3CFDBE46}"/>
                </a:ext>
              </a:extLst>
            </p:cNvPr>
            <p:cNvSpPr/>
            <p:nvPr/>
          </p:nvSpPr>
          <p:spPr>
            <a:xfrm>
              <a:off x="8614457" y="4274014"/>
              <a:ext cx="360362" cy="360362"/>
            </a:xfrm>
            <a:prstGeom prst="ellipse">
              <a:avLst/>
            </a:prstGeom>
            <a:solidFill>
              <a:srgbClr val="0E7C7E"/>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sz="2000" b="1" dirty="0">
                  <a:ln w="0"/>
                  <a:solidFill>
                    <a:schemeClr val="bg1"/>
                  </a:solidFill>
                </a:rPr>
                <a:t>4</a:t>
              </a:r>
              <a:endParaRPr lang="zh-CN" altLang="en-US" sz="2000" b="1" dirty="0">
                <a:ln w="0"/>
                <a:solidFill>
                  <a:schemeClr val="bg1"/>
                </a:solidFill>
              </a:endParaRPr>
            </a:p>
          </p:txBody>
        </p:sp>
        <p:sp>
          <p:nvSpPr>
            <p:cNvPr id="14" name="椭圆 13">
              <a:extLst>
                <a:ext uri="{FF2B5EF4-FFF2-40B4-BE49-F238E27FC236}">
                  <a16:creationId xmlns:a16="http://schemas.microsoft.com/office/drawing/2014/main" id="{E41AF100-0E8E-4D26-9BFF-01D06F92A42D}"/>
                </a:ext>
              </a:extLst>
            </p:cNvPr>
            <p:cNvSpPr/>
            <p:nvPr/>
          </p:nvSpPr>
          <p:spPr>
            <a:xfrm>
              <a:off x="8614457" y="2626954"/>
              <a:ext cx="360362" cy="360362"/>
            </a:xfrm>
            <a:prstGeom prst="ellipse">
              <a:avLst/>
            </a:prstGeom>
            <a:solidFill>
              <a:srgbClr val="0E7C7E"/>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sz="2000" b="1" dirty="0">
                  <a:ln w="0"/>
                  <a:solidFill>
                    <a:schemeClr val="bg1"/>
                  </a:solidFill>
                </a:rPr>
                <a:t>1</a:t>
              </a:r>
              <a:endParaRPr lang="zh-CN" altLang="en-US" sz="2000" b="1" dirty="0">
                <a:ln w="0"/>
                <a:solidFill>
                  <a:schemeClr val="bg1"/>
                </a:solidFill>
              </a:endParaRPr>
            </a:p>
          </p:txBody>
        </p:sp>
        <p:sp>
          <p:nvSpPr>
            <p:cNvPr id="15" name="椭圆 14">
              <a:extLst>
                <a:ext uri="{FF2B5EF4-FFF2-40B4-BE49-F238E27FC236}">
                  <a16:creationId xmlns:a16="http://schemas.microsoft.com/office/drawing/2014/main" id="{166E8DB5-A1A2-4064-9BFC-B18C18B4CF80}"/>
                </a:ext>
              </a:extLst>
            </p:cNvPr>
            <p:cNvSpPr/>
            <p:nvPr/>
          </p:nvSpPr>
          <p:spPr>
            <a:xfrm>
              <a:off x="8614457" y="3359533"/>
              <a:ext cx="360362" cy="360362"/>
            </a:xfrm>
            <a:prstGeom prst="ellipse">
              <a:avLst/>
            </a:prstGeom>
            <a:solidFill>
              <a:srgbClr val="0E7C7E"/>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sz="2000" b="1" dirty="0">
                  <a:ln w="0"/>
                  <a:solidFill>
                    <a:schemeClr val="bg1"/>
                  </a:solidFill>
                </a:rPr>
                <a:t>2</a:t>
              </a:r>
              <a:endParaRPr lang="zh-CN" altLang="en-US" sz="2000" b="1" dirty="0">
                <a:ln w="0"/>
                <a:solidFill>
                  <a:schemeClr val="bg1"/>
                </a:solidFill>
              </a:endParaRPr>
            </a:p>
          </p:txBody>
        </p:sp>
        <p:sp>
          <p:nvSpPr>
            <p:cNvPr id="16" name="椭圆 15">
              <a:extLst>
                <a:ext uri="{FF2B5EF4-FFF2-40B4-BE49-F238E27FC236}">
                  <a16:creationId xmlns:a16="http://schemas.microsoft.com/office/drawing/2014/main" id="{B3E0D7F0-EB9B-4849-B137-482FC8B0BCE2}"/>
                </a:ext>
              </a:extLst>
            </p:cNvPr>
            <p:cNvSpPr/>
            <p:nvPr/>
          </p:nvSpPr>
          <p:spPr>
            <a:xfrm>
              <a:off x="9762016" y="3680779"/>
              <a:ext cx="360362" cy="360362"/>
            </a:xfrm>
            <a:prstGeom prst="ellipse">
              <a:avLst/>
            </a:prstGeom>
            <a:solidFill>
              <a:srgbClr val="0E7C7E"/>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sz="2000" b="1" dirty="0">
                  <a:ln w="0"/>
                  <a:solidFill>
                    <a:schemeClr val="bg1"/>
                  </a:solidFill>
                </a:rPr>
                <a:t>3</a:t>
              </a:r>
              <a:endParaRPr lang="zh-CN" altLang="en-US" sz="2000" b="1" dirty="0">
                <a:ln w="0"/>
                <a:solidFill>
                  <a:schemeClr val="bg1"/>
                </a:solidFill>
              </a:endParaRPr>
            </a:p>
          </p:txBody>
        </p:sp>
        <p:sp>
          <p:nvSpPr>
            <p:cNvPr id="17" name="椭圆 16">
              <a:extLst>
                <a:ext uri="{FF2B5EF4-FFF2-40B4-BE49-F238E27FC236}">
                  <a16:creationId xmlns:a16="http://schemas.microsoft.com/office/drawing/2014/main" id="{BC017AED-B280-4829-BE8A-F119E7A62EDB}"/>
                </a:ext>
              </a:extLst>
            </p:cNvPr>
            <p:cNvSpPr/>
            <p:nvPr/>
          </p:nvSpPr>
          <p:spPr>
            <a:xfrm>
              <a:off x="9774150" y="4873678"/>
              <a:ext cx="360362" cy="360362"/>
            </a:xfrm>
            <a:prstGeom prst="ellipse">
              <a:avLst/>
            </a:prstGeom>
            <a:solidFill>
              <a:srgbClr val="0E7C7E"/>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sz="2000" b="1" dirty="0">
                  <a:ln w="0"/>
                  <a:solidFill>
                    <a:schemeClr val="bg1"/>
                  </a:solidFill>
                </a:rPr>
                <a:t>5</a:t>
              </a:r>
              <a:endParaRPr lang="zh-CN" altLang="en-US" sz="2000" b="1" dirty="0">
                <a:ln w="0"/>
                <a:solidFill>
                  <a:schemeClr val="bg1"/>
                </a:solidFill>
              </a:endParaRPr>
            </a:p>
          </p:txBody>
        </p:sp>
        <p:sp>
          <p:nvSpPr>
            <p:cNvPr id="18" name="椭圆 17">
              <a:extLst>
                <a:ext uri="{FF2B5EF4-FFF2-40B4-BE49-F238E27FC236}">
                  <a16:creationId xmlns:a16="http://schemas.microsoft.com/office/drawing/2014/main" id="{2EBAA4C4-CEDF-485D-81C5-BD9AF594F468}"/>
                </a:ext>
              </a:extLst>
            </p:cNvPr>
            <p:cNvSpPr/>
            <p:nvPr/>
          </p:nvSpPr>
          <p:spPr>
            <a:xfrm>
              <a:off x="7855289" y="5012887"/>
              <a:ext cx="360362" cy="360362"/>
            </a:xfrm>
            <a:prstGeom prst="ellipse">
              <a:avLst/>
            </a:prstGeom>
            <a:solidFill>
              <a:srgbClr val="0E7C7E"/>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sz="2000" b="1" dirty="0">
                  <a:ln w="0"/>
                  <a:solidFill>
                    <a:schemeClr val="bg1"/>
                  </a:solidFill>
                </a:rPr>
                <a:t>6</a:t>
              </a:r>
              <a:endParaRPr lang="zh-CN" altLang="en-US" sz="2000" b="1" dirty="0">
                <a:ln w="0"/>
                <a:solidFill>
                  <a:schemeClr val="bg1"/>
                </a:solidFill>
              </a:endParaRPr>
            </a:p>
          </p:txBody>
        </p:sp>
        <p:sp>
          <p:nvSpPr>
            <p:cNvPr id="21" name="椭圆 20">
              <a:extLst>
                <a:ext uri="{FF2B5EF4-FFF2-40B4-BE49-F238E27FC236}">
                  <a16:creationId xmlns:a16="http://schemas.microsoft.com/office/drawing/2014/main" id="{C45165BC-34F3-4279-B9A9-28B13BAFB40B}"/>
                </a:ext>
              </a:extLst>
            </p:cNvPr>
            <p:cNvSpPr/>
            <p:nvPr/>
          </p:nvSpPr>
          <p:spPr>
            <a:xfrm>
              <a:off x="8667231" y="5594442"/>
              <a:ext cx="360362" cy="360362"/>
            </a:xfrm>
            <a:prstGeom prst="ellipse">
              <a:avLst/>
            </a:prstGeom>
            <a:solidFill>
              <a:srgbClr val="0E7C7E"/>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sz="2000" b="1" dirty="0">
                  <a:ln w="0"/>
                  <a:solidFill>
                    <a:schemeClr val="bg1"/>
                  </a:solidFill>
                </a:rPr>
                <a:t>7</a:t>
              </a:r>
              <a:endParaRPr lang="zh-CN" altLang="en-US" sz="2000" b="1" dirty="0">
                <a:ln w="0"/>
                <a:solidFill>
                  <a:schemeClr val="bg1"/>
                </a:solidFill>
              </a:endParaRPr>
            </a:p>
          </p:txBody>
        </p:sp>
        <p:cxnSp>
          <p:nvCxnSpPr>
            <p:cNvPr id="22" name="直接箭头连接符 21">
              <a:extLst>
                <a:ext uri="{FF2B5EF4-FFF2-40B4-BE49-F238E27FC236}">
                  <a16:creationId xmlns:a16="http://schemas.microsoft.com/office/drawing/2014/main" id="{254E4F9E-BB8C-4642-A10A-C90BC2600491}"/>
                </a:ext>
              </a:extLst>
            </p:cNvPr>
            <p:cNvCxnSpPr>
              <a:stCxn id="14" idx="4"/>
              <a:endCxn id="15" idx="0"/>
            </p:cNvCxnSpPr>
            <p:nvPr/>
          </p:nvCxnSpPr>
          <p:spPr>
            <a:xfrm>
              <a:off x="8794638" y="2987316"/>
              <a:ext cx="0" cy="37221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接箭头连接符 22">
              <a:extLst>
                <a:ext uri="{FF2B5EF4-FFF2-40B4-BE49-F238E27FC236}">
                  <a16:creationId xmlns:a16="http://schemas.microsoft.com/office/drawing/2014/main" id="{CFA22541-D04D-40DD-82A0-F1D3CB77D99F}"/>
                </a:ext>
              </a:extLst>
            </p:cNvPr>
            <p:cNvCxnSpPr>
              <a:cxnSpLocks/>
              <a:stCxn id="15" idx="6"/>
              <a:endCxn id="16" idx="1"/>
            </p:cNvCxnSpPr>
            <p:nvPr/>
          </p:nvCxnSpPr>
          <p:spPr>
            <a:xfrm>
              <a:off x="8974819" y="3539714"/>
              <a:ext cx="839971" cy="19383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a:extLst>
                <a:ext uri="{FF2B5EF4-FFF2-40B4-BE49-F238E27FC236}">
                  <a16:creationId xmlns:a16="http://schemas.microsoft.com/office/drawing/2014/main" id="{198306B6-C92F-4919-B2DC-C99EE3AFE7A1}"/>
                </a:ext>
              </a:extLst>
            </p:cNvPr>
            <p:cNvCxnSpPr>
              <a:cxnSpLocks/>
              <a:stCxn id="16" idx="3"/>
              <a:endCxn id="10" idx="6"/>
            </p:cNvCxnSpPr>
            <p:nvPr/>
          </p:nvCxnSpPr>
          <p:spPr>
            <a:xfrm flipH="1">
              <a:off x="8974819" y="3988367"/>
              <a:ext cx="839971" cy="46582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a:extLst>
                <a:ext uri="{FF2B5EF4-FFF2-40B4-BE49-F238E27FC236}">
                  <a16:creationId xmlns:a16="http://schemas.microsoft.com/office/drawing/2014/main" id="{52341372-3E6D-4885-B8C5-2EB3E067BB27}"/>
                </a:ext>
              </a:extLst>
            </p:cNvPr>
            <p:cNvCxnSpPr>
              <a:cxnSpLocks/>
              <a:stCxn id="15" idx="4"/>
              <a:endCxn id="10" idx="0"/>
            </p:cNvCxnSpPr>
            <p:nvPr/>
          </p:nvCxnSpPr>
          <p:spPr>
            <a:xfrm>
              <a:off x="8794638" y="3719895"/>
              <a:ext cx="0" cy="55411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a:extLst>
                <a:ext uri="{FF2B5EF4-FFF2-40B4-BE49-F238E27FC236}">
                  <a16:creationId xmlns:a16="http://schemas.microsoft.com/office/drawing/2014/main" id="{1B34E669-1AAE-4291-BB33-52CB35ECF763}"/>
                </a:ext>
              </a:extLst>
            </p:cNvPr>
            <p:cNvCxnSpPr>
              <a:cxnSpLocks/>
              <a:stCxn id="10" idx="5"/>
              <a:endCxn id="17" idx="1"/>
            </p:cNvCxnSpPr>
            <p:nvPr/>
          </p:nvCxnSpPr>
          <p:spPr>
            <a:xfrm>
              <a:off x="8922045" y="4581602"/>
              <a:ext cx="904879" cy="34485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26">
              <a:extLst>
                <a:ext uri="{FF2B5EF4-FFF2-40B4-BE49-F238E27FC236}">
                  <a16:creationId xmlns:a16="http://schemas.microsoft.com/office/drawing/2014/main" id="{0352D204-B295-46D0-9D08-7E2A2C31E02C}"/>
                </a:ext>
              </a:extLst>
            </p:cNvPr>
            <p:cNvCxnSpPr>
              <a:cxnSpLocks/>
              <a:stCxn id="10" idx="3"/>
              <a:endCxn id="18" idx="0"/>
            </p:cNvCxnSpPr>
            <p:nvPr/>
          </p:nvCxnSpPr>
          <p:spPr>
            <a:xfrm flipH="1">
              <a:off x="8035470" y="4581602"/>
              <a:ext cx="631761" cy="43128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a:extLst>
                <a:ext uri="{FF2B5EF4-FFF2-40B4-BE49-F238E27FC236}">
                  <a16:creationId xmlns:a16="http://schemas.microsoft.com/office/drawing/2014/main" id="{E553B7D5-9368-4EB9-9CA2-11613F73C646}"/>
                </a:ext>
              </a:extLst>
            </p:cNvPr>
            <p:cNvCxnSpPr>
              <a:cxnSpLocks/>
              <a:stCxn id="18" idx="4"/>
              <a:endCxn id="21" idx="2"/>
            </p:cNvCxnSpPr>
            <p:nvPr/>
          </p:nvCxnSpPr>
          <p:spPr>
            <a:xfrm>
              <a:off x="8035470" y="5373249"/>
              <a:ext cx="631761" cy="40137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接箭头连接符 28">
              <a:extLst>
                <a:ext uri="{FF2B5EF4-FFF2-40B4-BE49-F238E27FC236}">
                  <a16:creationId xmlns:a16="http://schemas.microsoft.com/office/drawing/2014/main" id="{F1FD8A98-350A-4D04-9E58-D3BCD79FD71F}"/>
                </a:ext>
              </a:extLst>
            </p:cNvPr>
            <p:cNvCxnSpPr>
              <a:cxnSpLocks/>
              <a:stCxn id="17" idx="3"/>
              <a:endCxn id="21" idx="6"/>
            </p:cNvCxnSpPr>
            <p:nvPr/>
          </p:nvCxnSpPr>
          <p:spPr>
            <a:xfrm flipH="1">
              <a:off x="9027593" y="5181266"/>
              <a:ext cx="799331" cy="59335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连接符: 曲线 29">
              <a:extLst>
                <a:ext uri="{FF2B5EF4-FFF2-40B4-BE49-F238E27FC236}">
                  <a16:creationId xmlns:a16="http://schemas.microsoft.com/office/drawing/2014/main" id="{1E2AB162-891F-4E41-A1F3-D35D18275D8B}"/>
                </a:ext>
              </a:extLst>
            </p:cNvPr>
            <p:cNvCxnSpPr>
              <a:cxnSpLocks/>
              <a:stCxn id="10" idx="1"/>
              <a:endCxn id="15" idx="2"/>
            </p:cNvCxnSpPr>
            <p:nvPr/>
          </p:nvCxnSpPr>
          <p:spPr>
            <a:xfrm rot="16200000" flipV="1">
              <a:off x="8247307" y="3906864"/>
              <a:ext cx="787074" cy="52774"/>
            </a:xfrm>
            <a:prstGeom prst="curvedConnector4">
              <a:avLst>
                <a:gd name="adj1" fmla="val 552"/>
                <a:gd name="adj2" fmla="val 837145"/>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连接符: 曲线 30">
              <a:extLst>
                <a:ext uri="{FF2B5EF4-FFF2-40B4-BE49-F238E27FC236}">
                  <a16:creationId xmlns:a16="http://schemas.microsoft.com/office/drawing/2014/main" id="{2DB8607A-CA96-4E15-B74A-C4339FE4A413}"/>
                </a:ext>
              </a:extLst>
            </p:cNvPr>
            <p:cNvCxnSpPr>
              <a:stCxn id="18" idx="5"/>
              <a:endCxn id="18" idx="7"/>
            </p:cNvCxnSpPr>
            <p:nvPr/>
          </p:nvCxnSpPr>
          <p:spPr>
            <a:xfrm rot="5400000" flipH="1">
              <a:off x="8035470" y="5193068"/>
              <a:ext cx="254814" cy="12700"/>
            </a:xfrm>
            <a:prstGeom prst="curvedConnector5">
              <a:avLst>
                <a:gd name="adj1" fmla="val 4722"/>
                <a:gd name="adj2" fmla="val -4226559"/>
                <a:gd name="adj3" fmla="val 13305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连接符: 曲线 31">
              <a:extLst>
                <a:ext uri="{FF2B5EF4-FFF2-40B4-BE49-F238E27FC236}">
                  <a16:creationId xmlns:a16="http://schemas.microsoft.com/office/drawing/2014/main" id="{192C19B1-F40D-4242-A801-36FCA850623F}"/>
                </a:ext>
              </a:extLst>
            </p:cNvPr>
            <p:cNvCxnSpPr>
              <a:cxnSpLocks/>
              <a:stCxn id="21" idx="3"/>
              <a:endCxn id="10" idx="2"/>
            </p:cNvCxnSpPr>
            <p:nvPr/>
          </p:nvCxnSpPr>
          <p:spPr>
            <a:xfrm rot="5400000" flipH="1">
              <a:off x="7943313" y="5125339"/>
              <a:ext cx="1447835" cy="105548"/>
            </a:xfrm>
            <a:prstGeom prst="curvedConnector4">
              <a:avLst>
                <a:gd name="adj1" fmla="val 3834"/>
                <a:gd name="adj2" fmla="val 101573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33" name="文本框 32">
            <a:extLst>
              <a:ext uri="{FF2B5EF4-FFF2-40B4-BE49-F238E27FC236}">
                <a16:creationId xmlns:a16="http://schemas.microsoft.com/office/drawing/2014/main" id="{634B3368-DE85-4A47-AB9C-FB8074985B4F}"/>
              </a:ext>
            </a:extLst>
          </p:cNvPr>
          <p:cNvSpPr txBox="1"/>
          <p:nvPr/>
        </p:nvSpPr>
        <p:spPr>
          <a:xfrm>
            <a:off x="9651131" y="5980221"/>
            <a:ext cx="1415772" cy="461665"/>
          </a:xfrm>
          <a:prstGeom prst="rect">
            <a:avLst/>
          </a:prstGeom>
          <a:noFill/>
        </p:spPr>
        <p:txBody>
          <a:bodyPr wrap="none" rtlCol="0">
            <a:spAutoFit/>
          </a:bodyPr>
          <a:lstStyle/>
          <a:p>
            <a:r>
              <a:rPr lang="zh-CN" altLang="en-US" sz="2400" dirty="0"/>
              <a:t>程序流图</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0">
                                            <p:txEl>
                                              <p:pRg st="1" end="1"/>
                                            </p:txEl>
                                          </p:spTgt>
                                        </p:tgtEl>
                                        <p:attrNameLst>
                                          <p:attrName>style.visibility</p:attrName>
                                        </p:attrNameLst>
                                      </p:cBhvr>
                                      <p:to>
                                        <p:strVal val="visible"/>
                                      </p:to>
                                    </p:set>
                                    <p:anim calcmode="lin" valueType="num">
                                      <p:cBhvr additive="base">
                                        <p:cTn id="7" dur="500" fill="hold"/>
                                        <p:tgtEl>
                                          <p:spTgt spid="20">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0">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0">
                                            <p:txEl>
                                              <p:pRg st="2" end="2"/>
                                            </p:txEl>
                                          </p:spTgt>
                                        </p:tgtEl>
                                        <p:attrNameLst>
                                          <p:attrName>style.visibility</p:attrName>
                                        </p:attrNameLst>
                                      </p:cBhvr>
                                      <p:to>
                                        <p:strVal val="visible"/>
                                      </p:to>
                                    </p:set>
                                    <p:anim calcmode="lin" valueType="num">
                                      <p:cBhvr additive="base">
                                        <p:cTn id="13" dur="500" fill="hold"/>
                                        <p:tgtEl>
                                          <p:spTgt spid="20">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0">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0">
                                            <p:txEl>
                                              <p:pRg st="3" end="3"/>
                                            </p:txEl>
                                          </p:spTgt>
                                        </p:tgtEl>
                                        <p:attrNameLst>
                                          <p:attrName>style.visibility</p:attrName>
                                        </p:attrNameLst>
                                      </p:cBhvr>
                                      <p:to>
                                        <p:strVal val="visible"/>
                                      </p:to>
                                    </p:set>
                                    <p:anim calcmode="lin" valueType="num">
                                      <p:cBhvr additive="base">
                                        <p:cTn id="19" dur="500" fill="hold"/>
                                        <p:tgtEl>
                                          <p:spTgt spid="20">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0">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0">
                                            <p:txEl>
                                              <p:pRg st="4" end="4"/>
                                            </p:txEl>
                                          </p:spTgt>
                                        </p:tgtEl>
                                        <p:attrNameLst>
                                          <p:attrName>style.visibility</p:attrName>
                                        </p:attrNameLst>
                                      </p:cBhvr>
                                      <p:to>
                                        <p:strVal val="visible"/>
                                      </p:to>
                                    </p:set>
                                    <p:anim calcmode="lin" valueType="num">
                                      <p:cBhvr additive="base">
                                        <p:cTn id="25" dur="500" fill="hold"/>
                                        <p:tgtEl>
                                          <p:spTgt spid="20">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0">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20">
                                            <p:txEl>
                                              <p:pRg st="5" end="5"/>
                                            </p:txEl>
                                          </p:spTgt>
                                        </p:tgtEl>
                                        <p:attrNameLst>
                                          <p:attrName>style.visibility</p:attrName>
                                        </p:attrNameLst>
                                      </p:cBhvr>
                                      <p:to>
                                        <p:strVal val="visible"/>
                                      </p:to>
                                    </p:set>
                                    <p:anim calcmode="lin" valueType="num">
                                      <p:cBhvr additive="base">
                                        <p:cTn id="31" dur="500" fill="hold"/>
                                        <p:tgtEl>
                                          <p:spTgt spid="20">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0">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20">
                                            <p:txEl>
                                              <p:pRg st="6" end="6"/>
                                            </p:txEl>
                                          </p:spTgt>
                                        </p:tgtEl>
                                        <p:attrNameLst>
                                          <p:attrName>style.visibility</p:attrName>
                                        </p:attrNameLst>
                                      </p:cBhvr>
                                      <p:to>
                                        <p:strVal val="visible"/>
                                      </p:to>
                                    </p:set>
                                    <p:anim calcmode="lin" valueType="num">
                                      <p:cBhvr additive="base">
                                        <p:cTn id="37" dur="500" fill="hold"/>
                                        <p:tgtEl>
                                          <p:spTgt spid="20">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20">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本章主要内容</a:t>
            </a:r>
          </a:p>
        </p:txBody>
      </p:sp>
      <p:sp>
        <p:nvSpPr>
          <p:cNvPr id="3" name="内容占位符 2"/>
          <p:cNvSpPr>
            <a:spLocks noGrp="1"/>
          </p:cNvSpPr>
          <p:nvPr>
            <p:ph idx="1"/>
          </p:nvPr>
        </p:nvSpPr>
        <p:spPr>
          <a:xfrm>
            <a:off x="487822" y="942764"/>
            <a:ext cx="10515599" cy="4760612"/>
          </a:xfrm>
        </p:spPr>
        <p:txBody>
          <a:bodyPr>
            <a:normAutofit/>
          </a:bodyPr>
          <a:lstStyle/>
          <a:p>
            <a:pPr>
              <a:lnSpc>
                <a:spcPct val="150000"/>
              </a:lnSpc>
              <a:defRPr/>
            </a:pPr>
            <a:r>
              <a:rPr lang="en-US" altLang="zh-CN" b="1" dirty="0"/>
              <a:t>10.1</a:t>
            </a:r>
            <a:r>
              <a:rPr lang="zh-CN" altLang="en-US" b="1" dirty="0"/>
              <a:t>　优化技术介绍</a:t>
            </a:r>
          </a:p>
          <a:p>
            <a:pPr>
              <a:lnSpc>
                <a:spcPct val="150000"/>
              </a:lnSpc>
              <a:defRPr/>
            </a:pPr>
            <a:r>
              <a:rPr lang="en-US" altLang="zh-CN" b="1" dirty="0"/>
              <a:t>10.2</a:t>
            </a:r>
            <a:r>
              <a:rPr lang="zh-CN" altLang="en-US" b="1" dirty="0"/>
              <a:t>　基本块、流图和循环 </a:t>
            </a:r>
          </a:p>
          <a:p>
            <a:pPr>
              <a:lnSpc>
                <a:spcPct val="150000"/>
              </a:lnSpc>
              <a:defRPr/>
            </a:pPr>
            <a:r>
              <a:rPr lang="en-US" altLang="zh-CN" b="1" u="sng" dirty="0">
                <a:solidFill>
                  <a:srgbClr val="C00000"/>
                </a:solidFill>
              </a:rPr>
              <a:t>10.3</a:t>
            </a:r>
            <a:r>
              <a:rPr lang="zh-CN" altLang="en-US" b="1" u="sng" dirty="0">
                <a:solidFill>
                  <a:srgbClr val="C00000"/>
                </a:solidFill>
              </a:rPr>
              <a:t>　数据流分析基础 </a:t>
            </a:r>
            <a:endParaRPr lang="en-US" altLang="zh-CN" b="1" u="sng" dirty="0">
              <a:solidFill>
                <a:srgbClr val="C00000"/>
              </a:solidFill>
            </a:endParaRPr>
          </a:p>
          <a:p>
            <a:pPr>
              <a:lnSpc>
                <a:spcPct val="150000"/>
              </a:lnSpc>
              <a:defRPr/>
            </a:pPr>
            <a:r>
              <a:rPr lang="en-US" altLang="zh-CN" b="1" dirty="0"/>
              <a:t>10.4</a:t>
            </a:r>
            <a:r>
              <a:rPr lang="zh-CN" altLang="en-US" b="1" dirty="0"/>
              <a:t>　代码优化技术</a:t>
            </a:r>
          </a:p>
          <a:p>
            <a:pPr>
              <a:lnSpc>
                <a:spcPct val="150000"/>
              </a:lnSpc>
              <a:defRPr/>
            </a:pPr>
            <a:r>
              <a:rPr lang="en-US" altLang="zh-CN" b="1" dirty="0"/>
              <a:t>10.5</a:t>
            </a:r>
            <a:r>
              <a:rPr lang="zh-CN" altLang="en-US" b="1" dirty="0"/>
              <a:t>　目标代码生成技术</a:t>
            </a:r>
          </a:p>
        </p:txBody>
      </p:sp>
    </p:spTree>
    <p:extLst>
      <p:ext uri="{BB962C8B-B14F-4D97-AF65-F5344CB8AC3E}">
        <p14:creationId xmlns:p14="http://schemas.microsoft.com/office/powerpoint/2010/main" val="385607965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89FFAFF4-5E25-4E30-996D-B0A9FCBFD5EE}"/>
              </a:ext>
            </a:extLst>
          </p:cNvPr>
          <p:cNvSpPr>
            <a:spLocks noGrp="1"/>
          </p:cNvSpPr>
          <p:nvPr>
            <p:ph idx="1"/>
          </p:nvPr>
        </p:nvSpPr>
        <p:spPr>
          <a:xfrm>
            <a:off x="487822" y="942764"/>
            <a:ext cx="11019234" cy="5637024"/>
          </a:xfrm>
        </p:spPr>
        <p:txBody>
          <a:bodyPr/>
          <a:lstStyle/>
          <a:p>
            <a:pPr marL="0" indent="0">
              <a:buNone/>
            </a:pPr>
            <a:r>
              <a:rPr lang="zh-CN" altLang="en-US" sz="2800" dirty="0">
                <a:solidFill>
                  <a:srgbClr val="2D83F4"/>
                </a:solidFill>
                <a:cs typeface="Times New Roman" panose="02020603050405020304" pitchFamily="18" charset="0"/>
              </a:rPr>
              <a:t>一组用来收集程序执行路径上的</a:t>
            </a:r>
            <a:r>
              <a:rPr lang="zh-CN" altLang="en-US" sz="2800" dirty="0">
                <a:solidFill>
                  <a:srgbClr val="FF0000"/>
                </a:solidFill>
                <a:cs typeface="Times New Roman" panose="02020603050405020304" pitchFamily="18" charset="0"/>
              </a:rPr>
              <a:t>数据流信息</a:t>
            </a:r>
            <a:r>
              <a:rPr lang="zh-CN" altLang="en-US" sz="2800" dirty="0">
                <a:solidFill>
                  <a:srgbClr val="2D83F4"/>
                </a:solidFill>
                <a:cs typeface="Times New Roman" panose="02020603050405020304" pitchFamily="18" charset="0"/>
              </a:rPr>
              <a:t>的技术</a:t>
            </a:r>
            <a:endParaRPr lang="en-US" altLang="zh-CN" sz="2800" dirty="0">
              <a:solidFill>
                <a:srgbClr val="2D83F4"/>
              </a:solidFill>
              <a:cs typeface="Times New Roman" panose="02020603050405020304" pitchFamily="18" charset="0"/>
            </a:endParaRPr>
          </a:p>
          <a:p>
            <a:pPr>
              <a:lnSpc>
                <a:spcPts val="4267"/>
              </a:lnSpc>
              <a:buClr>
                <a:schemeClr val="accent4"/>
              </a:buClr>
            </a:pPr>
            <a:r>
              <a:rPr lang="zh-CN" altLang="en-US" sz="2800" dirty="0">
                <a:cs typeface="Times New Roman" panose="02020603050405020304" pitchFamily="18" charset="0"/>
              </a:rPr>
              <a:t>数据流分析应用</a:t>
            </a:r>
            <a:endParaRPr lang="en-US" altLang="zh-CN" sz="2800" dirty="0">
              <a:cs typeface="Times New Roman" panose="02020603050405020304" pitchFamily="18" charset="0"/>
            </a:endParaRPr>
          </a:p>
          <a:p>
            <a:pPr lvl="1">
              <a:lnSpc>
                <a:spcPts val="4267"/>
              </a:lnSpc>
            </a:pPr>
            <a:r>
              <a:rPr lang="zh-CN" altLang="en-US" sz="2800" dirty="0">
                <a:cs typeface="Times New Roman" panose="02020603050405020304" pitchFamily="18" charset="0"/>
              </a:rPr>
              <a:t>到达</a:t>
            </a:r>
            <a:r>
              <a:rPr lang="en-US" altLang="zh-CN" sz="2800" dirty="0">
                <a:cs typeface="Times New Roman" panose="02020603050405020304" pitchFamily="18" charset="0"/>
              </a:rPr>
              <a:t>-</a:t>
            </a:r>
            <a:r>
              <a:rPr lang="zh-CN" altLang="en-US" sz="2800" dirty="0">
                <a:cs typeface="Times New Roman" panose="02020603050405020304" pitchFamily="18" charset="0"/>
              </a:rPr>
              <a:t>定值分析</a:t>
            </a:r>
            <a:r>
              <a:rPr lang="en-US" altLang="zh-CN" sz="2800" dirty="0">
                <a:cs typeface="Times New Roman" panose="02020603050405020304" pitchFamily="18" charset="0"/>
              </a:rPr>
              <a:t> </a:t>
            </a:r>
            <a:r>
              <a:rPr lang="en-US" altLang="zh-CN" sz="2800" dirty="0">
                <a:solidFill>
                  <a:schemeClr val="tx1"/>
                </a:solidFill>
                <a:cs typeface="Times New Roman" panose="02020603050405020304" pitchFamily="18" charset="0"/>
              </a:rPr>
              <a:t>(</a:t>
            </a:r>
            <a:r>
              <a:rPr lang="en-US" altLang="zh-CN" sz="2800" i="1" dirty="0">
                <a:solidFill>
                  <a:schemeClr val="tx1"/>
                </a:solidFill>
                <a:cs typeface="Times New Roman" panose="02020603050405020304" pitchFamily="18" charset="0"/>
              </a:rPr>
              <a:t>Reaching-Definition Analysis</a:t>
            </a:r>
            <a:r>
              <a:rPr lang="en-US" altLang="zh-CN" sz="2800" dirty="0">
                <a:solidFill>
                  <a:schemeClr val="tx1"/>
                </a:solidFill>
                <a:cs typeface="Times New Roman" panose="02020603050405020304" pitchFamily="18" charset="0"/>
              </a:rPr>
              <a:t>)</a:t>
            </a:r>
            <a:endParaRPr lang="zh-CN" altLang="en-US" sz="2800" dirty="0">
              <a:solidFill>
                <a:schemeClr val="tx1"/>
              </a:solidFill>
              <a:cs typeface="Times New Roman" panose="02020603050405020304" pitchFamily="18" charset="0"/>
            </a:endParaRPr>
          </a:p>
          <a:p>
            <a:pPr lvl="1">
              <a:lnSpc>
                <a:spcPts val="4267"/>
              </a:lnSpc>
            </a:pPr>
            <a:r>
              <a:rPr lang="zh-CN" altLang="en-US" sz="2800" dirty="0">
                <a:cs typeface="Times New Roman" panose="02020603050405020304" pitchFamily="18" charset="0"/>
              </a:rPr>
              <a:t>活跃变量分析</a:t>
            </a:r>
            <a:r>
              <a:rPr lang="en-US" altLang="zh-CN" sz="2800" dirty="0">
                <a:cs typeface="Times New Roman" panose="02020603050405020304" pitchFamily="18" charset="0"/>
              </a:rPr>
              <a:t> </a:t>
            </a:r>
            <a:r>
              <a:rPr lang="en-US" altLang="zh-CN" sz="2800" dirty="0">
                <a:solidFill>
                  <a:schemeClr val="tx1"/>
                </a:solidFill>
                <a:cs typeface="Times New Roman" panose="02020603050405020304" pitchFamily="18" charset="0"/>
              </a:rPr>
              <a:t>(</a:t>
            </a:r>
            <a:r>
              <a:rPr lang="en-US" altLang="zh-CN" sz="2800" i="1" dirty="0">
                <a:solidFill>
                  <a:schemeClr val="tx1"/>
                </a:solidFill>
                <a:cs typeface="Times New Roman" panose="02020603050405020304" pitchFamily="18" charset="0"/>
              </a:rPr>
              <a:t>Live-Variable Analysis</a:t>
            </a:r>
            <a:r>
              <a:rPr lang="en-US" altLang="zh-CN" sz="2800" dirty="0">
                <a:solidFill>
                  <a:schemeClr val="tx1"/>
                </a:solidFill>
                <a:cs typeface="Times New Roman" panose="02020603050405020304" pitchFamily="18" charset="0"/>
              </a:rPr>
              <a:t>)</a:t>
            </a:r>
            <a:endParaRPr lang="zh-CN" altLang="en-US" sz="2800" dirty="0">
              <a:solidFill>
                <a:schemeClr val="tx1"/>
              </a:solidFill>
              <a:cs typeface="Times New Roman" panose="02020603050405020304" pitchFamily="18" charset="0"/>
            </a:endParaRPr>
          </a:p>
          <a:p>
            <a:pPr lvl="1">
              <a:lnSpc>
                <a:spcPts val="4267"/>
              </a:lnSpc>
            </a:pPr>
            <a:r>
              <a:rPr lang="zh-CN" altLang="en-US" sz="2800" dirty="0">
                <a:cs typeface="Times New Roman" panose="02020603050405020304" pitchFamily="18" charset="0"/>
              </a:rPr>
              <a:t>可用表达式分析</a:t>
            </a:r>
            <a:r>
              <a:rPr lang="en-US" altLang="zh-CN" sz="2800" dirty="0">
                <a:cs typeface="Times New Roman" panose="02020603050405020304" pitchFamily="18" charset="0"/>
              </a:rPr>
              <a:t> </a:t>
            </a:r>
            <a:r>
              <a:rPr lang="en-US" altLang="zh-CN" sz="2800" dirty="0">
                <a:solidFill>
                  <a:schemeClr val="tx1"/>
                </a:solidFill>
                <a:cs typeface="Times New Roman" panose="02020603050405020304" pitchFamily="18" charset="0"/>
              </a:rPr>
              <a:t>(</a:t>
            </a:r>
            <a:r>
              <a:rPr lang="en-US" altLang="zh-CN" sz="2800" i="1" dirty="0">
                <a:solidFill>
                  <a:schemeClr val="tx1"/>
                </a:solidFill>
                <a:cs typeface="Times New Roman" panose="02020603050405020304" pitchFamily="18" charset="0"/>
              </a:rPr>
              <a:t>Available-Expression Analysis</a:t>
            </a:r>
            <a:r>
              <a:rPr lang="en-US" altLang="zh-CN" sz="2800" dirty="0">
                <a:solidFill>
                  <a:schemeClr val="tx1"/>
                </a:solidFill>
                <a:cs typeface="Times New Roman" panose="02020603050405020304" pitchFamily="18" charset="0"/>
              </a:rPr>
              <a:t>)</a:t>
            </a:r>
            <a:endParaRPr lang="zh-CN" altLang="en-US" sz="2800" dirty="0">
              <a:solidFill>
                <a:schemeClr val="tx1"/>
              </a:solidFill>
              <a:cs typeface="Times New Roman" panose="02020603050405020304" pitchFamily="18" charset="0"/>
            </a:endParaRPr>
          </a:p>
          <a:p>
            <a:pPr>
              <a:lnSpc>
                <a:spcPts val="4267"/>
              </a:lnSpc>
            </a:pPr>
            <a:r>
              <a:rPr lang="zh-CN" altLang="en-US" sz="2800" dirty="0">
                <a:cs typeface="Times New Roman" panose="02020603050405020304" pitchFamily="18" charset="0"/>
              </a:rPr>
              <a:t>在每一种数据流分析应用中，都会把每个</a:t>
            </a:r>
            <a:r>
              <a:rPr lang="zh-CN" altLang="en-US" sz="2800" dirty="0">
                <a:solidFill>
                  <a:srgbClr val="2D83F4"/>
                </a:solidFill>
                <a:cs typeface="Times New Roman" panose="02020603050405020304" pitchFamily="18" charset="0"/>
              </a:rPr>
              <a:t>程序点</a:t>
            </a:r>
            <a:r>
              <a:rPr lang="zh-CN" altLang="en-US" sz="2800" dirty="0">
                <a:cs typeface="Times New Roman" panose="02020603050405020304" pitchFamily="18" charset="0"/>
              </a:rPr>
              <a:t>和一个</a:t>
            </a:r>
            <a:r>
              <a:rPr lang="zh-CN" altLang="en-US" sz="2800" dirty="0">
                <a:solidFill>
                  <a:srgbClr val="2D83F4"/>
                </a:solidFill>
                <a:cs typeface="Times New Roman" panose="02020603050405020304" pitchFamily="18" charset="0"/>
              </a:rPr>
              <a:t>数据流值</a:t>
            </a:r>
            <a:r>
              <a:rPr lang="zh-CN" altLang="en-US" sz="2800" dirty="0">
                <a:cs typeface="Times New Roman" panose="02020603050405020304" pitchFamily="18" charset="0"/>
              </a:rPr>
              <a:t>关联起来</a:t>
            </a:r>
          </a:p>
          <a:p>
            <a:pPr marL="0" indent="0">
              <a:buNone/>
            </a:pPr>
            <a:r>
              <a:rPr lang="zh-CN" altLang="en-US" sz="1200" dirty="0">
                <a:solidFill>
                  <a:srgbClr val="2D83F4"/>
                </a:solidFill>
                <a:cs typeface="Times New Roman" panose="02020603050405020304" pitchFamily="18" charset="0"/>
              </a:rPr>
              <a:t>   </a:t>
            </a:r>
            <a:endParaRPr lang="en-US" altLang="zh-CN" sz="1200" dirty="0">
              <a:solidFill>
                <a:srgbClr val="2D83F4"/>
              </a:solidFill>
              <a:cs typeface="Times New Roman" panose="02020603050405020304" pitchFamily="18" charset="0"/>
            </a:endParaRPr>
          </a:p>
          <a:p>
            <a:pPr marL="0" indent="0">
              <a:buNone/>
            </a:pPr>
            <a:r>
              <a:rPr lang="en-US" altLang="zh-CN" sz="2800" dirty="0">
                <a:solidFill>
                  <a:srgbClr val="2D83F4"/>
                </a:solidFill>
                <a:cs typeface="Times New Roman" panose="02020603050405020304" pitchFamily="18" charset="0"/>
              </a:rPr>
              <a:t>   </a:t>
            </a:r>
            <a:r>
              <a:rPr lang="zh-CN" altLang="en-US" sz="2800" dirty="0">
                <a:solidFill>
                  <a:srgbClr val="2D83F4"/>
                </a:solidFill>
                <a:cs typeface="Times New Roman" panose="02020603050405020304" pitchFamily="18" charset="0"/>
              </a:rPr>
              <a:t>数据流信息 </a:t>
            </a:r>
            <a:r>
              <a:rPr lang="zh-CN" altLang="en-US" dirty="0"/>
              <a:t>又称 </a:t>
            </a:r>
            <a:r>
              <a:rPr lang="zh-CN" altLang="en-US" sz="2800" dirty="0">
                <a:solidFill>
                  <a:srgbClr val="2D83F4"/>
                </a:solidFill>
                <a:cs typeface="Times New Roman" panose="02020603050405020304" pitchFamily="18" charset="0"/>
              </a:rPr>
              <a:t>状态</a:t>
            </a:r>
          </a:p>
        </p:txBody>
      </p:sp>
      <p:sp>
        <p:nvSpPr>
          <p:cNvPr id="2" name="标题 1">
            <a:extLst>
              <a:ext uri="{FF2B5EF4-FFF2-40B4-BE49-F238E27FC236}">
                <a16:creationId xmlns:a16="http://schemas.microsoft.com/office/drawing/2014/main" id="{4F03B82D-4B6F-4BC7-A1BE-2A34AD9E6225}"/>
              </a:ext>
            </a:extLst>
          </p:cNvPr>
          <p:cNvSpPr>
            <a:spLocks noGrp="1"/>
          </p:cNvSpPr>
          <p:nvPr>
            <p:ph type="title"/>
          </p:nvPr>
        </p:nvSpPr>
        <p:spPr/>
        <p:txBody>
          <a:bodyPr/>
          <a:lstStyle/>
          <a:p>
            <a:r>
              <a:rPr lang="en-US" altLang="zh-CN" dirty="0"/>
              <a:t>10. 3   </a:t>
            </a:r>
            <a:r>
              <a:rPr lang="zh-CN" altLang="en-US" dirty="0"/>
              <a:t>数据流分析基础</a:t>
            </a:r>
          </a:p>
        </p:txBody>
      </p:sp>
      <p:grpSp>
        <p:nvGrpSpPr>
          <p:cNvPr id="19" name="组合 18">
            <a:extLst>
              <a:ext uri="{FF2B5EF4-FFF2-40B4-BE49-F238E27FC236}">
                <a16:creationId xmlns:a16="http://schemas.microsoft.com/office/drawing/2014/main" id="{D7100EB1-3480-E60E-5294-A175ECCC2A76}"/>
              </a:ext>
            </a:extLst>
          </p:cNvPr>
          <p:cNvGrpSpPr/>
          <p:nvPr/>
        </p:nvGrpSpPr>
        <p:grpSpPr>
          <a:xfrm>
            <a:off x="8054937" y="5198724"/>
            <a:ext cx="810145" cy="1119883"/>
            <a:chOff x="8065211" y="5198724"/>
            <a:chExt cx="810145" cy="1119883"/>
          </a:xfrm>
        </p:grpSpPr>
        <p:cxnSp>
          <p:nvCxnSpPr>
            <p:cNvPr id="9" name="直接箭头连接符 8">
              <a:extLst>
                <a:ext uri="{FF2B5EF4-FFF2-40B4-BE49-F238E27FC236}">
                  <a16:creationId xmlns:a16="http://schemas.microsoft.com/office/drawing/2014/main" id="{445C326F-879A-4436-75E3-DE27E19C9780}"/>
                </a:ext>
              </a:extLst>
            </p:cNvPr>
            <p:cNvCxnSpPr>
              <a:cxnSpLocks/>
              <a:endCxn id="7" idx="0"/>
            </p:cNvCxnSpPr>
            <p:nvPr/>
          </p:nvCxnSpPr>
          <p:spPr>
            <a:xfrm>
              <a:off x="8470284" y="5198724"/>
              <a:ext cx="0" cy="33224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8" name="组合 17">
              <a:extLst>
                <a:ext uri="{FF2B5EF4-FFF2-40B4-BE49-F238E27FC236}">
                  <a16:creationId xmlns:a16="http://schemas.microsoft.com/office/drawing/2014/main" id="{15FEAF6E-76EC-DF0E-177F-6AFF143619B2}"/>
                </a:ext>
              </a:extLst>
            </p:cNvPr>
            <p:cNvGrpSpPr/>
            <p:nvPr/>
          </p:nvGrpSpPr>
          <p:grpSpPr>
            <a:xfrm>
              <a:off x="8065211" y="5254335"/>
              <a:ext cx="810145" cy="1064272"/>
              <a:chOff x="8065211" y="5254335"/>
              <a:chExt cx="810145" cy="1064272"/>
            </a:xfrm>
          </p:grpSpPr>
          <p:sp>
            <p:nvSpPr>
              <p:cNvPr id="15" name="椭圆 14">
                <a:extLst>
                  <a:ext uri="{FF2B5EF4-FFF2-40B4-BE49-F238E27FC236}">
                    <a16:creationId xmlns:a16="http://schemas.microsoft.com/office/drawing/2014/main" id="{B54C452B-1319-FFD3-A8C1-AD334E2AD6F4}"/>
                  </a:ext>
                </a:extLst>
              </p:cNvPr>
              <p:cNvSpPr/>
              <p:nvPr/>
            </p:nvSpPr>
            <p:spPr>
              <a:xfrm>
                <a:off x="8434283" y="5254335"/>
                <a:ext cx="72000" cy="72000"/>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7" name="组合 16">
                <a:extLst>
                  <a:ext uri="{FF2B5EF4-FFF2-40B4-BE49-F238E27FC236}">
                    <a16:creationId xmlns:a16="http://schemas.microsoft.com/office/drawing/2014/main" id="{E751AE2E-3224-C79F-DD13-672A98D4E41B}"/>
                  </a:ext>
                </a:extLst>
              </p:cNvPr>
              <p:cNvGrpSpPr/>
              <p:nvPr/>
            </p:nvGrpSpPr>
            <p:grpSpPr>
              <a:xfrm>
                <a:off x="8065211" y="5530968"/>
                <a:ext cx="810145" cy="787639"/>
                <a:chOff x="7870005" y="5530968"/>
                <a:chExt cx="810145" cy="787639"/>
              </a:xfrm>
            </p:grpSpPr>
            <p:sp>
              <p:nvSpPr>
                <p:cNvPr id="7" name="矩形 6">
                  <a:extLst>
                    <a:ext uri="{FF2B5EF4-FFF2-40B4-BE49-F238E27FC236}">
                      <a16:creationId xmlns:a16="http://schemas.microsoft.com/office/drawing/2014/main" id="{153FE5A8-42BC-CDED-61DD-33834AA7894C}"/>
                    </a:ext>
                  </a:extLst>
                </p:cNvPr>
                <p:cNvSpPr/>
                <p:nvPr/>
              </p:nvSpPr>
              <p:spPr>
                <a:xfrm>
                  <a:off x="7870005" y="5530968"/>
                  <a:ext cx="810145" cy="365125"/>
                </a:xfrm>
                <a:prstGeom prst="rect">
                  <a:avLst/>
                </a:prstGeom>
                <a:solidFill>
                  <a:schemeClr val="bg1"/>
                </a:solidFill>
                <a:ln w="254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cxnSp>
              <p:nvCxnSpPr>
                <p:cNvPr id="11" name="直接箭头连接符 10">
                  <a:extLst>
                    <a:ext uri="{FF2B5EF4-FFF2-40B4-BE49-F238E27FC236}">
                      <a16:creationId xmlns:a16="http://schemas.microsoft.com/office/drawing/2014/main" id="{98AF4584-CA80-3842-B294-27D6E9653969}"/>
                    </a:ext>
                  </a:extLst>
                </p:cNvPr>
                <p:cNvCxnSpPr>
                  <a:cxnSpLocks/>
                  <a:stCxn id="7" idx="2"/>
                </p:cNvCxnSpPr>
                <p:nvPr/>
              </p:nvCxnSpPr>
              <p:spPr>
                <a:xfrm flipH="1">
                  <a:off x="8275077" y="5896093"/>
                  <a:ext cx="1" cy="42251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椭圆 15">
                  <a:extLst>
                    <a:ext uri="{FF2B5EF4-FFF2-40B4-BE49-F238E27FC236}">
                      <a16:creationId xmlns:a16="http://schemas.microsoft.com/office/drawing/2014/main" id="{E10EA6CD-E60B-0B0D-1FB0-6737AB422FD2}"/>
                    </a:ext>
                  </a:extLst>
                </p:cNvPr>
                <p:cNvSpPr/>
                <p:nvPr/>
              </p:nvSpPr>
              <p:spPr>
                <a:xfrm>
                  <a:off x="8239077" y="6035350"/>
                  <a:ext cx="72000" cy="72000"/>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spTree>
    <p:custDataLst>
      <p:tags r:id="rId1"/>
    </p:custDataLst>
    <p:extLst>
      <p:ext uri="{BB962C8B-B14F-4D97-AF65-F5344CB8AC3E}">
        <p14:creationId xmlns:p14="http://schemas.microsoft.com/office/powerpoint/2010/main" val="6287473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03B82D-4B6F-4BC7-A1BE-2A34AD9E6225}"/>
              </a:ext>
            </a:extLst>
          </p:cNvPr>
          <p:cNvSpPr>
            <a:spLocks noGrp="1"/>
          </p:cNvSpPr>
          <p:nvPr>
            <p:ph type="title"/>
          </p:nvPr>
        </p:nvSpPr>
        <p:spPr/>
        <p:txBody>
          <a:bodyPr/>
          <a:lstStyle/>
          <a:p>
            <a:r>
              <a:rPr lang="en-US" altLang="zh-CN" dirty="0"/>
              <a:t>10. 3   </a:t>
            </a:r>
            <a:r>
              <a:rPr lang="zh-CN" altLang="en-US" dirty="0"/>
              <a:t>数据流分析基础</a:t>
            </a:r>
          </a:p>
        </p:txBody>
      </p:sp>
      <p:sp>
        <p:nvSpPr>
          <p:cNvPr id="3" name="内容占位符 2">
            <a:extLst>
              <a:ext uri="{FF2B5EF4-FFF2-40B4-BE49-F238E27FC236}">
                <a16:creationId xmlns:a16="http://schemas.microsoft.com/office/drawing/2014/main" id="{89FFAFF4-5E25-4E30-996D-B0A9FCBFD5EE}"/>
              </a:ext>
            </a:extLst>
          </p:cNvPr>
          <p:cNvSpPr>
            <a:spLocks noGrp="1"/>
          </p:cNvSpPr>
          <p:nvPr>
            <p:ph idx="1"/>
          </p:nvPr>
        </p:nvSpPr>
        <p:spPr>
          <a:xfrm>
            <a:off x="487822" y="973899"/>
            <a:ext cx="11442240" cy="1281162"/>
          </a:xfrm>
        </p:spPr>
        <p:txBody>
          <a:bodyPr>
            <a:normAutofit fontScale="92500" lnSpcReduction="10000"/>
          </a:bodyPr>
          <a:lstStyle/>
          <a:p>
            <a:r>
              <a:rPr lang="zh-CN" altLang="en-US" dirty="0"/>
              <a:t>每条</a:t>
            </a:r>
            <a:r>
              <a:rPr lang="en-US" altLang="zh-CN" dirty="0"/>
              <a:t>IR</a:t>
            </a:r>
            <a:r>
              <a:rPr lang="zh-CN" altLang="en-US" dirty="0"/>
              <a:t>语句</a:t>
            </a:r>
            <a:r>
              <a:rPr lang="en-US" altLang="zh-CN" dirty="0"/>
              <a:t>s</a:t>
            </a:r>
            <a:r>
              <a:rPr lang="zh-CN" altLang="en-US" dirty="0"/>
              <a:t>将一个</a:t>
            </a:r>
            <a:r>
              <a:rPr lang="en-US" altLang="zh-CN" dirty="0">
                <a:solidFill>
                  <a:srgbClr val="C00000"/>
                </a:solidFill>
              </a:rPr>
              <a:t>input state</a:t>
            </a:r>
            <a:r>
              <a:rPr lang="zh-CN" altLang="en-US" dirty="0"/>
              <a:t>转换成一个新的</a:t>
            </a:r>
            <a:r>
              <a:rPr lang="en-US" altLang="zh-CN" dirty="0">
                <a:solidFill>
                  <a:srgbClr val="C00000"/>
                </a:solidFill>
              </a:rPr>
              <a:t>output state</a:t>
            </a:r>
          </a:p>
          <a:p>
            <a:r>
              <a:rPr lang="en-US" altLang="zh-CN" dirty="0"/>
              <a:t>The </a:t>
            </a:r>
            <a:r>
              <a:rPr lang="en-US" altLang="zh-CN" dirty="0">
                <a:solidFill>
                  <a:srgbClr val="C00000"/>
                </a:solidFill>
              </a:rPr>
              <a:t>input</a:t>
            </a:r>
            <a:r>
              <a:rPr lang="en-US" altLang="zh-CN" dirty="0"/>
              <a:t> (</a:t>
            </a:r>
            <a:r>
              <a:rPr lang="en-US" altLang="zh-CN" dirty="0">
                <a:solidFill>
                  <a:srgbClr val="0000FF"/>
                </a:solidFill>
              </a:rPr>
              <a:t>output</a:t>
            </a:r>
            <a:r>
              <a:rPr lang="en-US" altLang="zh-CN" dirty="0"/>
              <a:t>) </a:t>
            </a:r>
            <a:r>
              <a:rPr lang="zh-CN" altLang="en-US" dirty="0"/>
              <a:t>数据流信息分别与语句</a:t>
            </a:r>
            <a:r>
              <a:rPr lang="en-US" altLang="zh-CN" dirty="0"/>
              <a:t>s</a:t>
            </a:r>
            <a:r>
              <a:rPr lang="zh-CN" altLang="en-US" dirty="0"/>
              <a:t>的</a:t>
            </a:r>
            <a:r>
              <a:rPr lang="zh-CN" altLang="en-US" dirty="0">
                <a:solidFill>
                  <a:srgbClr val="C00000"/>
                </a:solidFill>
              </a:rPr>
              <a:t>前</a:t>
            </a:r>
            <a:r>
              <a:rPr lang="en-US" altLang="zh-CN" dirty="0"/>
              <a:t> (</a:t>
            </a:r>
            <a:r>
              <a:rPr lang="zh-CN" altLang="en-US" dirty="0">
                <a:solidFill>
                  <a:srgbClr val="0000FF"/>
                </a:solidFill>
              </a:rPr>
              <a:t>后</a:t>
            </a:r>
            <a:r>
              <a:rPr lang="en-US" altLang="zh-CN" dirty="0"/>
              <a:t>)</a:t>
            </a:r>
            <a:r>
              <a:rPr lang="zh-CN" altLang="en-US" dirty="0"/>
              <a:t>点相关联</a:t>
            </a:r>
            <a:endParaRPr lang="en-CN" altLang="zh-CN" dirty="0"/>
          </a:p>
          <a:p>
            <a:pPr marL="0" indent="0">
              <a:buNone/>
            </a:pPr>
            <a:endParaRPr lang="zh-CN" altLang="en-US" dirty="0"/>
          </a:p>
        </p:txBody>
      </p:sp>
      <p:sp>
        <p:nvSpPr>
          <p:cNvPr id="5" name="Content Placeholder 1">
            <a:extLst>
              <a:ext uri="{FF2B5EF4-FFF2-40B4-BE49-F238E27FC236}">
                <a16:creationId xmlns:a16="http://schemas.microsoft.com/office/drawing/2014/main" id="{8BEBC8CD-4C38-1AA2-7A99-1EEBFA0E03A3}"/>
              </a:ext>
            </a:extLst>
          </p:cNvPr>
          <p:cNvSpPr txBox="1">
            <a:spLocks/>
          </p:cNvSpPr>
          <p:nvPr/>
        </p:nvSpPr>
        <p:spPr>
          <a:xfrm>
            <a:off x="419502" y="1105146"/>
            <a:ext cx="10983132" cy="2077275"/>
          </a:xfrm>
          <a:prstGeom prst="rect">
            <a:avLst/>
          </a:prstGeom>
        </p:spPr>
        <p:txBody>
          <a:bodyPr vert="horz" lIns="91440" tIns="45720" rIns="91440" bIns="45720" rtlCol="0">
            <a:normAutofit/>
          </a:bodyPr>
          <a:lstStyle>
            <a:lvl1pPr marL="342900" indent="-342900" algn="just" defTabSz="914400" rtl="0" eaLnBrk="1" latinLnBrk="0" hangingPunct="1">
              <a:lnSpc>
                <a:spcPct val="120000"/>
              </a:lnSpc>
              <a:spcBef>
                <a:spcPts val="1000"/>
              </a:spcBef>
              <a:buClr>
                <a:srgbClr val="FFC000"/>
              </a:buClr>
              <a:buFont typeface="Wingdings" panose="05000000000000000000" pitchFamily="2" charset="2"/>
              <a:buChar char="n"/>
              <a:defRPr sz="2600" kern="1200">
                <a:solidFill>
                  <a:schemeClr val="tx1"/>
                </a:solidFill>
                <a:latin typeface="微软雅黑" panose="020B0503020204020204" pitchFamily="34" charset="-122"/>
                <a:ea typeface="微软雅黑" panose="020B0503020204020204" pitchFamily="34" charset="-122"/>
                <a:cs typeface="+mn-cs"/>
              </a:defRPr>
            </a:lvl1pPr>
            <a:lvl2pPr marL="812800" indent="-355600" algn="just" defTabSz="914400" rtl="0" eaLnBrk="1" latinLnBrk="0" hangingPunct="1">
              <a:lnSpc>
                <a:spcPct val="120000"/>
              </a:lnSpc>
              <a:spcBef>
                <a:spcPts val="500"/>
              </a:spcBef>
              <a:buClr>
                <a:srgbClr val="FFC000"/>
              </a:buClr>
              <a:buFont typeface="Wingdings" panose="05000000000000000000" pitchFamily="2" charset="2"/>
              <a:buChar char="p"/>
              <a:defRPr sz="2000" kern="1200">
                <a:solidFill>
                  <a:srgbClr val="C00000"/>
                </a:solidFill>
                <a:latin typeface="微软雅黑" panose="020B0503020204020204" pitchFamily="34" charset="-122"/>
                <a:ea typeface="微软雅黑" panose="020B0503020204020204" pitchFamily="34" charset="-122"/>
                <a:cs typeface="+mn-cs"/>
              </a:defRPr>
            </a:lvl2pPr>
            <a:lvl3pPr marL="1143000" indent="-228600" algn="just" defTabSz="914400" rtl="0" eaLnBrk="1" latinLnBrk="0" hangingPunct="1">
              <a:lnSpc>
                <a:spcPct val="120000"/>
              </a:lnSpc>
              <a:spcBef>
                <a:spcPts val="500"/>
              </a:spcBef>
              <a:buClr>
                <a:srgbClr val="FFC000"/>
              </a:buClr>
              <a:buFont typeface="Wingdings" panose="05000000000000000000" pitchFamily="2" charset="2"/>
              <a:buChar char="u"/>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just"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just"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CN" dirty="0"/>
          </a:p>
        </p:txBody>
      </p:sp>
      <p:sp>
        <p:nvSpPr>
          <p:cNvPr id="7" name="Rectangle 4">
            <a:extLst>
              <a:ext uri="{FF2B5EF4-FFF2-40B4-BE49-F238E27FC236}">
                <a16:creationId xmlns:a16="http://schemas.microsoft.com/office/drawing/2014/main" id="{1F8459A7-FB05-FCEB-B00C-8FAF51C00B0C}"/>
              </a:ext>
            </a:extLst>
          </p:cNvPr>
          <p:cNvSpPr/>
          <p:nvPr/>
        </p:nvSpPr>
        <p:spPr>
          <a:xfrm>
            <a:off x="1320742" y="3236606"/>
            <a:ext cx="990600" cy="657992"/>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Microsoft YaHei" panose="020B0503020204020204" pitchFamily="34" charset="-122"/>
                <a:ea typeface="Microsoft YaHei" panose="020B0503020204020204" pitchFamily="34" charset="-122"/>
              </a:rPr>
              <a:t>s1</a:t>
            </a:r>
          </a:p>
        </p:txBody>
      </p:sp>
      <p:sp>
        <p:nvSpPr>
          <p:cNvPr id="8" name="Rectangle 5">
            <a:extLst>
              <a:ext uri="{FF2B5EF4-FFF2-40B4-BE49-F238E27FC236}">
                <a16:creationId xmlns:a16="http://schemas.microsoft.com/office/drawing/2014/main" id="{91E2803C-BC1C-EF1D-3CAF-00923F2585C0}"/>
              </a:ext>
            </a:extLst>
          </p:cNvPr>
          <p:cNvSpPr/>
          <p:nvPr/>
        </p:nvSpPr>
        <p:spPr>
          <a:xfrm>
            <a:off x="1320742" y="4536126"/>
            <a:ext cx="990600" cy="598175"/>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Microsoft YaHei" panose="020B0503020204020204" pitchFamily="34" charset="-122"/>
                <a:ea typeface="Microsoft YaHei" panose="020B0503020204020204" pitchFamily="34" charset="-122"/>
              </a:rPr>
              <a:t>s2</a:t>
            </a:r>
          </a:p>
        </p:txBody>
      </p:sp>
      <p:sp>
        <p:nvSpPr>
          <p:cNvPr id="9" name="Rectangle 6">
            <a:extLst>
              <a:ext uri="{FF2B5EF4-FFF2-40B4-BE49-F238E27FC236}">
                <a16:creationId xmlns:a16="http://schemas.microsoft.com/office/drawing/2014/main" id="{E6824530-AF04-14D3-252B-BEF7E9C54EE1}"/>
              </a:ext>
            </a:extLst>
          </p:cNvPr>
          <p:cNvSpPr/>
          <p:nvPr/>
        </p:nvSpPr>
        <p:spPr>
          <a:xfrm>
            <a:off x="5713999" y="3167517"/>
            <a:ext cx="990600" cy="796170"/>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Microsoft YaHei" panose="020B0503020204020204" pitchFamily="34" charset="-122"/>
                <a:ea typeface="Microsoft YaHei" panose="020B0503020204020204" pitchFamily="34" charset="-122"/>
              </a:rPr>
              <a:t>s1</a:t>
            </a:r>
          </a:p>
        </p:txBody>
      </p:sp>
      <p:sp>
        <p:nvSpPr>
          <p:cNvPr id="10" name="Rectangle 7">
            <a:extLst>
              <a:ext uri="{FF2B5EF4-FFF2-40B4-BE49-F238E27FC236}">
                <a16:creationId xmlns:a16="http://schemas.microsoft.com/office/drawing/2014/main" id="{40DEE1FD-50B5-A987-9A57-34FB5904A3F8}"/>
              </a:ext>
            </a:extLst>
          </p:cNvPr>
          <p:cNvSpPr/>
          <p:nvPr/>
        </p:nvSpPr>
        <p:spPr>
          <a:xfrm>
            <a:off x="4911102" y="4437128"/>
            <a:ext cx="990600" cy="796170"/>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Microsoft YaHei" panose="020B0503020204020204" pitchFamily="34" charset="-122"/>
                <a:ea typeface="Microsoft YaHei" panose="020B0503020204020204" pitchFamily="34" charset="-122"/>
              </a:rPr>
              <a:t>s2</a:t>
            </a:r>
          </a:p>
        </p:txBody>
      </p:sp>
      <p:sp>
        <p:nvSpPr>
          <p:cNvPr id="11" name="Rectangle 8">
            <a:extLst>
              <a:ext uri="{FF2B5EF4-FFF2-40B4-BE49-F238E27FC236}">
                <a16:creationId xmlns:a16="http://schemas.microsoft.com/office/drawing/2014/main" id="{B1133A39-DAE4-8BB3-3337-1150174393C4}"/>
              </a:ext>
            </a:extLst>
          </p:cNvPr>
          <p:cNvSpPr/>
          <p:nvPr/>
        </p:nvSpPr>
        <p:spPr>
          <a:xfrm>
            <a:off x="8806667" y="3170762"/>
            <a:ext cx="990600" cy="796170"/>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Microsoft YaHei" panose="020B0503020204020204" pitchFamily="34" charset="-122"/>
                <a:ea typeface="Microsoft YaHei" panose="020B0503020204020204" pitchFamily="34" charset="-122"/>
              </a:rPr>
              <a:t>s1</a:t>
            </a:r>
          </a:p>
        </p:txBody>
      </p:sp>
      <p:sp>
        <p:nvSpPr>
          <p:cNvPr id="12" name="Rectangle 9">
            <a:extLst>
              <a:ext uri="{FF2B5EF4-FFF2-40B4-BE49-F238E27FC236}">
                <a16:creationId xmlns:a16="http://schemas.microsoft.com/office/drawing/2014/main" id="{EC034BDA-1FE0-332E-629F-3422DAC98629}"/>
              </a:ext>
            </a:extLst>
          </p:cNvPr>
          <p:cNvSpPr/>
          <p:nvPr/>
        </p:nvSpPr>
        <p:spPr>
          <a:xfrm>
            <a:off x="9638518" y="4440373"/>
            <a:ext cx="990600" cy="796170"/>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Microsoft YaHei" panose="020B0503020204020204" pitchFamily="34" charset="-122"/>
                <a:ea typeface="Microsoft YaHei" panose="020B0503020204020204" pitchFamily="34" charset="-122"/>
              </a:rPr>
              <a:t>s3</a:t>
            </a:r>
          </a:p>
        </p:txBody>
      </p:sp>
      <p:sp>
        <p:nvSpPr>
          <p:cNvPr id="13" name="Rectangle 10">
            <a:extLst>
              <a:ext uri="{FF2B5EF4-FFF2-40B4-BE49-F238E27FC236}">
                <a16:creationId xmlns:a16="http://schemas.microsoft.com/office/drawing/2014/main" id="{D297155B-50D8-2167-D559-5AA7051B6B70}"/>
              </a:ext>
            </a:extLst>
          </p:cNvPr>
          <p:cNvSpPr/>
          <p:nvPr/>
        </p:nvSpPr>
        <p:spPr>
          <a:xfrm>
            <a:off x="6613331" y="4437128"/>
            <a:ext cx="990600" cy="796170"/>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Microsoft YaHei" panose="020B0503020204020204" pitchFamily="34" charset="-122"/>
                <a:ea typeface="Microsoft YaHei" panose="020B0503020204020204" pitchFamily="34" charset="-122"/>
              </a:rPr>
              <a:t>s3</a:t>
            </a:r>
          </a:p>
        </p:txBody>
      </p:sp>
      <p:sp>
        <p:nvSpPr>
          <p:cNvPr id="14" name="Rectangle 11">
            <a:extLst>
              <a:ext uri="{FF2B5EF4-FFF2-40B4-BE49-F238E27FC236}">
                <a16:creationId xmlns:a16="http://schemas.microsoft.com/office/drawing/2014/main" id="{889EB880-3221-624F-81E6-B32B351D8FC5}"/>
              </a:ext>
            </a:extLst>
          </p:cNvPr>
          <p:cNvSpPr/>
          <p:nvPr/>
        </p:nvSpPr>
        <p:spPr>
          <a:xfrm>
            <a:off x="10259634" y="3167517"/>
            <a:ext cx="990600" cy="796170"/>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Microsoft YaHei" panose="020B0503020204020204" pitchFamily="34" charset="-122"/>
                <a:ea typeface="Microsoft YaHei" panose="020B0503020204020204" pitchFamily="34" charset="-122"/>
              </a:rPr>
              <a:t>s2</a:t>
            </a:r>
          </a:p>
        </p:txBody>
      </p:sp>
      <p:cxnSp>
        <p:nvCxnSpPr>
          <p:cNvPr id="15" name="Straight Arrow Connector 12">
            <a:extLst>
              <a:ext uri="{FF2B5EF4-FFF2-40B4-BE49-F238E27FC236}">
                <a16:creationId xmlns:a16="http://schemas.microsoft.com/office/drawing/2014/main" id="{E3ED23D0-F0A9-D570-797B-CE7BE3F79824}"/>
              </a:ext>
            </a:extLst>
          </p:cNvPr>
          <p:cNvCxnSpPr>
            <a:cxnSpLocks/>
            <a:stCxn id="7" idx="2"/>
            <a:endCxn id="8" idx="0"/>
          </p:cNvCxnSpPr>
          <p:nvPr/>
        </p:nvCxnSpPr>
        <p:spPr>
          <a:xfrm>
            <a:off x="1816042" y="3894598"/>
            <a:ext cx="0" cy="641528"/>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6" name="Straight Arrow Connector 17">
            <a:extLst>
              <a:ext uri="{FF2B5EF4-FFF2-40B4-BE49-F238E27FC236}">
                <a16:creationId xmlns:a16="http://schemas.microsoft.com/office/drawing/2014/main" id="{887EBC70-AC7F-84A2-F55E-7554782FDA38}"/>
              </a:ext>
            </a:extLst>
          </p:cNvPr>
          <p:cNvCxnSpPr>
            <a:cxnSpLocks/>
            <a:endCxn id="7" idx="0"/>
          </p:cNvCxnSpPr>
          <p:nvPr/>
        </p:nvCxnSpPr>
        <p:spPr>
          <a:xfrm>
            <a:off x="1816042" y="2527443"/>
            <a:ext cx="0" cy="709163"/>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7" name="Straight Arrow Connector 18">
            <a:extLst>
              <a:ext uri="{FF2B5EF4-FFF2-40B4-BE49-F238E27FC236}">
                <a16:creationId xmlns:a16="http://schemas.microsoft.com/office/drawing/2014/main" id="{27AAB23B-0C05-533A-B47A-4DA34B374391}"/>
              </a:ext>
            </a:extLst>
          </p:cNvPr>
          <p:cNvCxnSpPr>
            <a:cxnSpLocks/>
            <a:stCxn id="9" idx="2"/>
            <a:endCxn id="10" idx="0"/>
          </p:cNvCxnSpPr>
          <p:nvPr/>
        </p:nvCxnSpPr>
        <p:spPr>
          <a:xfrm flipH="1">
            <a:off x="5406402" y="3963687"/>
            <a:ext cx="802897" cy="473441"/>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8" name="Straight Arrow Connector 21">
            <a:extLst>
              <a:ext uri="{FF2B5EF4-FFF2-40B4-BE49-F238E27FC236}">
                <a16:creationId xmlns:a16="http://schemas.microsoft.com/office/drawing/2014/main" id="{9D8E541B-8D27-7EB2-3D80-DBB3628CF8C1}"/>
              </a:ext>
            </a:extLst>
          </p:cNvPr>
          <p:cNvCxnSpPr>
            <a:cxnSpLocks/>
            <a:endCxn id="13" idx="0"/>
          </p:cNvCxnSpPr>
          <p:nvPr/>
        </p:nvCxnSpPr>
        <p:spPr>
          <a:xfrm>
            <a:off x="6451028" y="3963687"/>
            <a:ext cx="657603" cy="473441"/>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9" name="Straight Arrow Connector 24">
            <a:extLst>
              <a:ext uri="{FF2B5EF4-FFF2-40B4-BE49-F238E27FC236}">
                <a16:creationId xmlns:a16="http://schemas.microsoft.com/office/drawing/2014/main" id="{846851E6-26A4-A342-F31B-D26AA49836B5}"/>
              </a:ext>
            </a:extLst>
          </p:cNvPr>
          <p:cNvCxnSpPr>
            <a:cxnSpLocks/>
            <a:stCxn id="11" idx="2"/>
            <a:endCxn id="12" idx="0"/>
          </p:cNvCxnSpPr>
          <p:nvPr/>
        </p:nvCxnSpPr>
        <p:spPr>
          <a:xfrm>
            <a:off x="9301967" y="3966932"/>
            <a:ext cx="831851" cy="473441"/>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0" name="Straight Arrow Connector 27">
            <a:extLst>
              <a:ext uri="{FF2B5EF4-FFF2-40B4-BE49-F238E27FC236}">
                <a16:creationId xmlns:a16="http://schemas.microsoft.com/office/drawing/2014/main" id="{D01E9676-1E48-5FFF-6674-11089331AB59}"/>
              </a:ext>
            </a:extLst>
          </p:cNvPr>
          <p:cNvCxnSpPr>
            <a:cxnSpLocks/>
            <a:stCxn id="14" idx="2"/>
            <a:endCxn id="12" idx="0"/>
          </p:cNvCxnSpPr>
          <p:nvPr/>
        </p:nvCxnSpPr>
        <p:spPr>
          <a:xfrm flipH="1">
            <a:off x="10133818" y="3963687"/>
            <a:ext cx="621116" cy="476686"/>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21" name="Oval 30">
            <a:extLst>
              <a:ext uri="{FF2B5EF4-FFF2-40B4-BE49-F238E27FC236}">
                <a16:creationId xmlns:a16="http://schemas.microsoft.com/office/drawing/2014/main" id="{6521ABD0-B2B4-0CC1-D1B2-7A5545384863}"/>
              </a:ext>
            </a:extLst>
          </p:cNvPr>
          <p:cNvSpPr/>
          <p:nvPr/>
        </p:nvSpPr>
        <p:spPr>
          <a:xfrm>
            <a:off x="1701742" y="4028394"/>
            <a:ext cx="228600" cy="228145"/>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2" name="Oval 31">
            <a:extLst>
              <a:ext uri="{FF2B5EF4-FFF2-40B4-BE49-F238E27FC236}">
                <a16:creationId xmlns:a16="http://schemas.microsoft.com/office/drawing/2014/main" id="{07D5A090-4B70-1560-E232-53AC5AFFFDF7}"/>
              </a:ext>
            </a:extLst>
          </p:cNvPr>
          <p:cNvSpPr/>
          <p:nvPr/>
        </p:nvSpPr>
        <p:spPr>
          <a:xfrm>
            <a:off x="1703911" y="2702651"/>
            <a:ext cx="228600" cy="228145"/>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cxnSp>
        <p:nvCxnSpPr>
          <p:cNvPr id="23" name="Elbow Connector 34">
            <a:extLst>
              <a:ext uri="{FF2B5EF4-FFF2-40B4-BE49-F238E27FC236}">
                <a16:creationId xmlns:a16="http://schemas.microsoft.com/office/drawing/2014/main" id="{69DADA3B-CC47-00D5-E8BE-CE22E2105C35}"/>
              </a:ext>
            </a:extLst>
          </p:cNvPr>
          <p:cNvCxnSpPr>
            <a:cxnSpLocks/>
            <a:stCxn id="22" idx="6"/>
            <a:endCxn id="21" idx="6"/>
          </p:cNvCxnSpPr>
          <p:nvPr/>
        </p:nvCxnSpPr>
        <p:spPr>
          <a:xfrm flipH="1">
            <a:off x="1930342" y="2816724"/>
            <a:ext cx="2169" cy="1325743"/>
          </a:xfrm>
          <a:prstGeom prst="bentConnector3">
            <a:avLst>
              <a:gd name="adj1" fmla="val -25697234"/>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TextBox 36">
            <a:extLst>
              <a:ext uri="{FF2B5EF4-FFF2-40B4-BE49-F238E27FC236}">
                <a16:creationId xmlns:a16="http://schemas.microsoft.com/office/drawing/2014/main" id="{C4B8DD9D-80F0-D15A-6463-EFEAAAC11034}"/>
              </a:ext>
            </a:extLst>
          </p:cNvPr>
          <p:cNvSpPr txBox="1"/>
          <p:nvPr/>
        </p:nvSpPr>
        <p:spPr>
          <a:xfrm>
            <a:off x="2747583" y="3294929"/>
            <a:ext cx="1639484" cy="369332"/>
          </a:xfrm>
          <a:prstGeom prst="rect">
            <a:avLst/>
          </a:prstGeom>
          <a:noFill/>
        </p:spPr>
        <p:txBody>
          <a:bodyPr wrap="square" rtlCol="0">
            <a:spAutoFit/>
          </a:bodyPr>
          <a:lstStyle/>
          <a:p>
            <a:pPr algn="ctr"/>
            <a:r>
              <a:rPr lang="en-US" dirty="0">
                <a:solidFill>
                  <a:srgbClr val="C00000"/>
                </a:solidFill>
                <a:latin typeface="Arial" panose="020B0604020202020204" pitchFamily="34" charset="0"/>
                <a:cs typeface="Arial" panose="020B0604020202020204" pitchFamily="34" charset="0"/>
              </a:rPr>
              <a:t>program</a:t>
            </a:r>
            <a:r>
              <a:rPr lang="en-CN" dirty="0">
                <a:solidFill>
                  <a:srgbClr val="C00000"/>
                </a:solidFill>
                <a:latin typeface="Arial" panose="020B0604020202020204" pitchFamily="34" charset="0"/>
                <a:cs typeface="Arial" panose="020B0604020202020204" pitchFamily="34" charset="0"/>
              </a:rPr>
              <a:t> point</a:t>
            </a:r>
          </a:p>
        </p:txBody>
      </p:sp>
      <p:sp>
        <p:nvSpPr>
          <p:cNvPr id="25" name="Rectangle 37">
            <a:extLst>
              <a:ext uri="{FF2B5EF4-FFF2-40B4-BE49-F238E27FC236}">
                <a16:creationId xmlns:a16="http://schemas.microsoft.com/office/drawing/2014/main" id="{433BCCC1-7E47-08BF-B86F-8A1AD0D06185}"/>
              </a:ext>
            </a:extLst>
          </p:cNvPr>
          <p:cNvSpPr/>
          <p:nvPr/>
        </p:nvSpPr>
        <p:spPr>
          <a:xfrm>
            <a:off x="564273" y="2601884"/>
            <a:ext cx="990600" cy="426171"/>
          </a:xfrm>
          <a:prstGeom prst="rect">
            <a:avLst/>
          </a:pr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alibri" panose="020F0502020204030204" pitchFamily="34" charset="0"/>
                <a:ea typeface="Calibri" panose="020F0502020204030204" pitchFamily="34" charset="0"/>
                <a:cs typeface="Calibri" panose="020F0502020204030204" pitchFamily="34" charset="0"/>
              </a:rPr>
              <a:t>IN[s1]</a:t>
            </a:r>
            <a:endParaRPr lang="en-CN" sz="2000"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p:sp>
        <p:nvSpPr>
          <p:cNvPr id="26" name="Rectangle 38">
            <a:extLst>
              <a:ext uri="{FF2B5EF4-FFF2-40B4-BE49-F238E27FC236}">
                <a16:creationId xmlns:a16="http://schemas.microsoft.com/office/drawing/2014/main" id="{5F6D05D5-3C1B-6558-0D43-C75FBA72E2AA}"/>
              </a:ext>
            </a:extLst>
          </p:cNvPr>
          <p:cNvSpPr/>
          <p:nvPr/>
        </p:nvSpPr>
        <p:spPr>
          <a:xfrm>
            <a:off x="564272" y="3982702"/>
            <a:ext cx="990600" cy="426171"/>
          </a:xfrm>
          <a:prstGeom prst="rect">
            <a:avLst/>
          </a:pr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alibri" panose="020F0502020204030204" pitchFamily="34" charset="0"/>
                <a:ea typeface="Calibri" panose="020F0502020204030204" pitchFamily="34" charset="0"/>
                <a:cs typeface="Calibri" panose="020F0502020204030204" pitchFamily="34" charset="0"/>
              </a:rPr>
              <a:t>Out[s1]</a:t>
            </a:r>
            <a:endParaRPr lang="en-CN" sz="2000"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p:sp>
        <p:nvSpPr>
          <p:cNvPr id="27" name="Rectangle 39">
            <a:extLst>
              <a:ext uri="{FF2B5EF4-FFF2-40B4-BE49-F238E27FC236}">
                <a16:creationId xmlns:a16="http://schemas.microsoft.com/office/drawing/2014/main" id="{6C50DA01-AB90-03F7-FEE2-98961ED137FF}"/>
              </a:ext>
            </a:extLst>
          </p:cNvPr>
          <p:cNvSpPr/>
          <p:nvPr/>
        </p:nvSpPr>
        <p:spPr>
          <a:xfrm>
            <a:off x="664104" y="5391775"/>
            <a:ext cx="2619005" cy="705252"/>
          </a:xfrm>
          <a:prstGeom prst="rect">
            <a:avLst/>
          </a:prstGeom>
          <a:solidFill>
            <a:schemeClr val="tx1">
              <a:lumMod val="75000"/>
              <a:lumOff val="25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alibri" panose="020F0502020204030204" pitchFamily="34" charset="0"/>
                <a:ea typeface="Calibri" panose="020F0502020204030204" pitchFamily="34" charset="0"/>
                <a:cs typeface="Calibri" panose="020F0502020204030204" pitchFamily="34" charset="0"/>
              </a:rPr>
              <a:t>IN[s2]=OUT[s1]</a:t>
            </a:r>
            <a:endParaRPr lang="en-CN" sz="2000" dirty="0">
              <a:latin typeface="Calibri" panose="020F0502020204030204" pitchFamily="34" charset="0"/>
              <a:ea typeface="Calibri" panose="020F0502020204030204" pitchFamily="34" charset="0"/>
              <a:cs typeface="Calibri" panose="020F0502020204030204" pitchFamily="34" charset="0"/>
            </a:endParaRPr>
          </a:p>
        </p:txBody>
      </p:sp>
      <p:sp>
        <p:nvSpPr>
          <p:cNvPr id="28" name="Rectangle 40">
            <a:extLst>
              <a:ext uri="{FF2B5EF4-FFF2-40B4-BE49-F238E27FC236}">
                <a16:creationId xmlns:a16="http://schemas.microsoft.com/office/drawing/2014/main" id="{5B9FD1A9-3252-0031-296A-15447B26751B}"/>
              </a:ext>
            </a:extLst>
          </p:cNvPr>
          <p:cNvSpPr/>
          <p:nvPr/>
        </p:nvSpPr>
        <p:spPr>
          <a:xfrm>
            <a:off x="4753964" y="5388509"/>
            <a:ext cx="3062103" cy="705252"/>
          </a:xfrm>
          <a:prstGeom prst="rect">
            <a:avLst/>
          </a:prstGeom>
          <a:solidFill>
            <a:schemeClr val="tx1">
              <a:lumMod val="75000"/>
              <a:lumOff val="25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alibri" panose="020F0502020204030204" pitchFamily="34" charset="0"/>
                <a:ea typeface="Calibri" panose="020F0502020204030204" pitchFamily="34" charset="0"/>
                <a:cs typeface="Calibri" panose="020F0502020204030204" pitchFamily="34" charset="0"/>
              </a:rPr>
              <a:t>IN[s2]=IN[s3]=OUT[s1]</a:t>
            </a:r>
            <a:endParaRPr lang="en-CN" sz="2000" dirty="0">
              <a:latin typeface="Calibri" panose="020F0502020204030204" pitchFamily="34" charset="0"/>
              <a:ea typeface="Calibri" panose="020F0502020204030204" pitchFamily="34" charset="0"/>
              <a:cs typeface="Calibri" panose="020F0502020204030204" pitchFamily="34" charset="0"/>
            </a:endParaRPr>
          </a:p>
        </p:txBody>
      </p:sp>
      <p:sp>
        <p:nvSpPr>
          <p:cNvPr id="29" name="Rectangle 41">
            <a:extLst>
              <a:ext uri="{FF2B5EF4-FFF2-40B4-BE49-F238E27FC236}">
                <a16:creationId xmlns:a16="http://schemas.microsoft.com/office/drawing/2014/main" id="{DFADEA3D-2F42-B055-C0A4-0AF920D5B380}"/>
              </a:ext>
            </a:extLst>
          </p:cNvPr>
          <p:cNvSpPr/>
          <p:nvPr/>
        </p:nvSpPr>
        <p:spPr>
          <a:xfrm>
            <a:off x="8501868" y="5388509"/>
            <a:ext cx="3403116" cy="705252"/>
          </a:xfrm>
          <a:prstGeom prst="rect">
            <a:avLst/>
          </a:prstGeom>
          <a:solidFill>
            <a:schemeClr val="tx1">
              <a:lumMod val="75000"/>
              <a:lumOff val="25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alibri" panose="020F0502020204030204" pitchFamily="34" charset="0"/>
                <a:ea typeface="Calibri" panose="020F0502020204030204" pitchFamily="34" charset="0"/>
                <a:cs typeface="Calibri" panose="020F0502020204030204" pitchFamily="34" charset="0"/>
              </a:rPr>
              <a:t>IN[s3]=OUT[s1] ^ OUT[s2]</a:t>
            </a:r>
            <a:endParaRPr lang="en-CN" sz="2000" dirty="0">
              <a:latin typeface="Calibri" panose="020F0502020204030204" pitchFamily="34" charset="0"/>
              <a:ea typeface="Calibri" panose="020F0502020204030204" pitchFamily="34" charset="0"/>
              <a:cs typeface="Calibri" panose="020F0502020204030204" pitchFamily="34" charset="0"/>
            </a:endParaRPr>
          </a:p>
        </p:txBody>
      </p:sp>
      <p:sp>
        <p:nvSpPr>
          <p:cNvPr id="34" name="文本框 33">
            <a:extLst>
              <a:ext uri="{FF2B5EF4-FFF2-40B4-BE49-F238E27FC236}">
                <a16:creationId xmlns:a16="http://schemas.microsoft.com/office/drawing/2014/main" id="{BE13B3D7-3C0B-BBEF-DC62-0CD5E26DFF6E}"/>
              </a:ext>
            </a:extLst>
          </p:cNvPr>
          <p:cNvSpPr txBox="1"/>
          <p:nvPr/>
        </p:nvSpPr>
        <p:spPr>
          <a:xfrm>
            <a:off x="9633333" y="6131203"/>
            <a:ext cx="1107996" cy="369332"/>
          </a:xfrm>
          <a:prstGeom prst="rect">
            <a:avLst/>
          </a:prstGeom>
          <a:noFill/>
        </p:spPr>
        <p:txBody>
          <a:bodyPr wrap="none" rtlCol="0">
            <a:spAutoFit/>
          </a:bodyPr>
          <a:lstStyle/>
          <a:p>
            <a:r>
              <a:rPr lang="zh-CN" altLang="en-US" dirty="0"/>
              <a:t>合流运算</a:t>
            </a:r>
          </a:p>
        </p:txBody>
      </p:sp>
    </p:spTree>
    <p:custDataLst>
      <p:tags r:id="rId1"/>
    </p:custDataLst>
    <p:extLst>
      <p:ext uri="{BB962C8B-B14F-4D97-AF65-F5344CB8AC3E}">
        <p14:creationId xmlns:p14="http://schemas.microsoft.com/office/powerpoint/2010/main" val="1291711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3" grpId="0" animBg="1"/>
      <p:bldP spid="14" grpId="0" animBg="1"/>
      <p:bldP spid="28" grpId="0" animBg="1"/>
      <p:bldP spid="29" grpId="0" animBg="1"/>
      <p:bldP spid="34"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03B82D-4B6F-4BC7-A1BE-2A34AD9E6225}"/>
              </a:ext>
            </a:extLst>
          </p:cNvPr>
          <p:cNvSpPr>
            <a:spLocks noGrp="1"/>
          </p:cNvSpPr>
          <p:nvPr>
            <p:ph type="title"/>
          </p:nvPr>
        </p:nvSpPr>
        <p:spPr/>
        <p:txBody>
          <a:bodyPr/>
          <a:lstStyle/>
          <a:p>
            <a:r>
              <a:rPr lang="en-US" altLang="zh-CN" dirty="0"/>
              <a:t>10. 3   </a:t>
            </a:r>
            <a:r>
              <a:rPr lang="zh-CN" altLang="en-US" dirty="0"/>
              <a:t>数据流分析基础</a:t>
            </a:r>
          </a:p>
        </p:txBody>
      </p:sp>
      <p:sp>
        <p:nvSpPr>
          <p:cNvPr id="3" name="内容占位符 2">
            <a:extLst>
              <a:ext uri="{FF2B5EF4-FFF2-40B4-BE49-F238E27FC236}">
                <a16:creationId xmlns:a16="http://schemas.microsoft.com/office/drawing/2014/main" id="{89FFAFF4-5E25-4E30-996D-B0A9FCBFD5EE}"/>
              </a:ext>
            </a:extLst>
          </p:cNvPr>
          <p:cNvSpPr>
            <a:spLocks noGrp="1"/>
          </p:cNvSpPr>
          <p:nvPr>
            <p:ph idx="1"/>
          </p:nvPr>
        </p:nvSpPr>
        <p:spPr>
          <a:xfrm>
            <a:off x="487822" y="942764"/>
            <a:ext cx="5861607" cy="5637024"/>
          </a:xfrm>
        </p:spPr>
        <p:txBody>
          <a:bodyPr>
            <a:normAutofit lnSpcReduction="10000"/>
          </a:bodyPr>
          <a:lstStyle/>
          <a:p>
            <a:r>
              <a:rPr lang="zh-CN" altLang="en-US" sz="2800" dirty="0"/>
              <a:t>语句</a:t>
            </a:r>
            <a:r>
              <a:rPr lang="en-US" altLang="zh-CN" sz="2800" dirty="0"/>
              <a:t>s</a:t>
            </a:r>
            <a:r>
              <a:rPr lang="zh-CN" altLang="en-US" sz="2800" dirty="0"/>
              <a:t>的转移函数</a:t>
            </a:r>
            <a:r>
              <a:rPr lang="en-US" altLang="zh-CN" sz="2800" dirty="0"/>
              <a:t>:</a:t>
            </a:r>
            <a:r>
              <a:rPr lang="en-CN" altLang="zh-CN" sz="3200" i="1" dirty="0"/>
              <a:t> </a:t>
            </a:r>
            <a:r>
              <a:rPr lang="en-CN" altLang="zh-CN" sz="3200" i="1" dirty="0">
                <a:solidFill>
                  <a:srgbClr val="FF0000"/>
                </a:solidFill>
              </a:rPr>
              <a:t>f</a:t>
            </a:r>
            <a:r>
              <a:rPr lang="en-CN" altLang="zh-CN" sz="3200" i="1" baseline="-25000" dirty="0">
                <a:solidFill>
                  <a:srgbClr val="FF0000"/>
                </a:solidFill>
              </a:rPr>
              <a:t>s</a:t>
            </a:r>
            <a:endParaRPr lang="en-US" altLang="zh-CN" sz="3200" i="1" baseline="-25000" dirty="0">
              <a:solidFill>
                <a:srgbClr val="FF0000"/>
              </a:solidFill>
            </a:endParaRPr>
          </a:p>
          <a:p>
            <a:pPr lvl="1"/>
            <a:r>
              <a:rPr lang="en-CN" altLang="zh-CN" sz="2600" dirty="0"/>
              <a:t>Forward Analysis</a:t>
            </a:r>
            <a:r>
              <a:rPr lang="zh-CN" altLang="en-US" sz="2600" dirty="0"/>
              <a:t>（正向分析）</a:t>
            </a:r>
            <a:endParaRPr lang="en-CN" altLang="zh-CN" sz="2600" dirty="0"/>
          </a:p>
          <a:p>
            <a:pPr marL="0" indent="0">
              <a:buNone/>
            </a:pPr>
            <a:r>
              <a:rPr lang="en-CN" altLang="zh-CN" sz="3200" dirty="0"/>
              <a:t>	</a:t>
            </a:r>
            <a:r>
              <a:rPr lang="en-CN" altLang="zh-CN" sz="2400" dirty="0"/>
              <a:t>OUT[s]=</a:t>
            </a:r>
            <a:r>
              <a:rPr lang="en-CN" altLang="zh-CN" sz="2400" i="1" dirty="0"/>
              <a:t>f</a:t>
            </a:r>
            <a:r>
              <a:rPr lang="en-CN" altLang="zh-CN" sz="2400" i="1" baseline="-25000" dirty="0"/>
              <a:t>s</a:t>
            </a:r>
            <a:r>
              <a:rPr lang="en-CN" altLang="zh-CN" sz="2400" dirty="0"/>
              <a:t>(IN[s])</a:t>
            </a:r>
          </a:p>
          <a:p>
            <a:pPr lvl="1"/>
            <a:endParaRPr lang="en-US" altLang="zh-CN" sz="2600" dirty="0"/>
          </a:p>
          <a:p>
            <a:pPr lvl="1"/>
            <a:endParaRPr lang="en-US" altLang="zh-CN" sz="2600" dirty="0"/>
          </a:p>
          <a:p>
            <a:pPr lvl="1"/>
            <a:endParaRPr lang="en-US" altLang="zh-CN" sz="2600" dirty="0"/>
          </a:p>
          <a:p>
            <a:pPr lvl="1"/>
            <a:r>
              <a:rPr lang="en-CN" altLang="zh-CN" sz="2600" dirty="0"/>
              <a:t>Backward Analysis</a:t>
            </a:r>
            <a:r>
              <a:rPr lang="en-US" altLang="zh-CN" sz="2600" dirty="0"/>
              <a:t>(</a:t>
            </a:r>
            <a:r>
              <a:rPr lang="zh-CN" altLang="en-US" sz="2600" dirty="0"/>
              <a:t>反向分析</a:t>
            </a:r>
            <a:r>
              <a:rPr lang="en-US" altLang="zh-CN" sz="2600" dirty="0"/>
              <a:t>)</a:t>
            </a:r>
            <a:endParaRPr lang="en-CN" altLang="zh-CN" sz="2600" dirty="0"/>
          </a:p>
          <a:p>
            <a:pPr marL="0" indent="0" fontAlgn="auto">
              <a:spcAft>
                <a:spcPts val="0"/>
              </a:spcAft>
              <a:buFont typeface="Wingdings" pitchFamily="2" charset="2"/>
              <a:buNone/>
            </a:pPr>
            <a:r>
              <a:rPr lang="en-CN" altLang="zh-CN" sz="2000" dirty="0"/>
              <a:t>	</a:t>
            </a:r>
            <a:r>
              <a:rPr lang="en-CN" altLang="zh-CN" sz="2400" dirty="0"/>
              <a:t>IN[s]=</a:t>
            </a:r>
            <a:r>
              <a:rPr lang="en-CN" altLang="zh-CN" sz="2400" i="1" dirty="0"/>
              <a:t>f</a:t>
            </a:r>
            <a:r>
              <a:rPr lang="en-CN" altLang="zh-CN" sz="2400" i="1" baseline="-25000" dirty="0"/>
              <a:t>s</a:t>
            </a:r>
            <a:r>
              <a:rPr lang="en-CN" altLang="zh-CN" sz="2400" dirty="0"/>
              <a:t>(OUT[s])</a:t>
            </a:r>
          </a:p>
          <a:p>
            <a:endParaRPr lang="en-US" altLang="zh-CN" sz="2800" dirty="0">
              <a:solidFill>
                <a:srgbClr val="FF0000"/>
              </a:solidFill>
            </a:endParaRPr>
          </a:p>
          <a:p>
            <a:pPr marL="0" indent="0">
              <a:buNone/>
            </a:pPr>
            <a:endParaRPr lang="zh-CN" altLang="en-US" dirty="0"/>
          </a:p>
        </p:txBody>
      </p:sp>
      <p:grpSp>
        <p:nvGrpSpPr>
          <p:cNvPr id="28" name="组合 27">
            <a:extLst>
              <a:ext uri="{FF2B5EF4-FFF2-40B4-BE49-F238E27FC236}">
                <a16:creationId xmlns:a16="http://schemas.microsoft.com/office/drawing/2014/main" id="{78C02331-501B-B20C-D510-D1968DA0389E}"/>
              </a:ext>
            </a:extLst>
          </p:cNvPr>
          <p:cNvGrpSpPr/>
          <p:nvPr/>
        </p:nvGrpSpPr>
        <p:grpSpPr>
          <a:xfrm>
            <a:off x="6888822" y="1117579"/>
            <a:ext cx="2717515" cy="1928399"/>
            <a:chOff x="6888822" y="1117579"/>
            <a:chExt cx="2717515" cy="1928399"/>
          </a:xfrm>
        </p:grpSpPr>
        <p:sp>
          <p:nvSpPr>
            <p:cNvPr id="5" name="Rectangle 5">
              <a:extLst>
                <a:ext uri="{FF2B5EF4-FFF2-40B4-BE49-F238E27FC236}">
                  <a16:creationId xmlns:a16="http://schemas.microsoft.com/office/drawing/2014/main" id="{67724E40-B287-979D-375D-CB263C999AC0}"/>
                </a:ext>
              </a:extLst>
            </p:cNvPr>
            <p:cNvSpPr/>
            <p:nvPr/>
          </p:nvSpPr>
          <p:spPr>
            <a:xfrm>
              <a:off x="8031822" y="1755804"/>
              <a:ext cx="990600" cy="655240"/>
            </a:xfrm>
            <a:prstGeom prst="rect">
              <a:avLst/>
            </a:prstGeom>
            <a:solidFill>
              <a:sysClr val="window" lastClr="FFFFFF"/>
            </a:solidFill>
            <a:ln w="12700" cap="flat" cmpd="sng" algn="ctr">
              <a:solidFill>
                <a:sysClr val="windowText" lastClr="000000"/>
              </a:solid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Microsoft YaHei" panose="020B0503020204020204" pitchFamily="34" charset="-122"/>
                  <a:ea typeface="+mn-ea"/>
                  <a:cs typeface="+mn-cs"/>
                </a:rPr>
                <a:t>s</a:t>
              </a:r>
            </a:p>
          </p:txBody>
        </p:sp>
        <p:sp>
          <p:nvSpPr>
            <p:cNvPr id="6" name="Rectangle 7">
              <a:extLst>
                <a:ext uri="{FF2B5EF4-FFF2-40B4-BE49-F238E27FC236}">
                  <a16:creationId xmlns:a16="http://schemas.microsoft.com/office/drawing/2014/main" id="{BF3FE6E8-24DF-AFF4-0432-1C42755E40F7}"/>
                </a:ext>
              </a:extLst>
            </p:cNvPr>
            <p:cNvSpPr/>
            <p:nvPr/>
          </p:nvSpPr>
          <p:spPr>
            <a:xfrm>
              <a:off x="6888823" y="1190171"/>
              <a:ext cx="990600" cy="426171"/>
            </a:xfrm>
            <a:prstGeom prst="rect">
              <a:avLst/>
            </a:prstGeom>
            <a:solidFill>
              <a:schemeClr val="accent2"/>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effectLst/>
                  <a:uLnTx/>
                  <a:uFillTx/>
                  <a:latin typeface="Calibri" panose="020F0502020204030204"/>
                  <a:ea typeface="+mn-ea"/>
                  <a:cs typeface="+mn-cs"/>
                </a:rPr>
                <a:t>IN[s]</a:t>
              </a:r>
              <a:endParaRPr kumimoji="0" lang="en-CN" sz="2000" b="0" i="0" u="none" strike="noStrike" kern="0" cap="none" spc="0" normalizeH="0" baseline="0" noProof="0" dirty="0">
                <a:ln>
                  <a:noFill/>
                </a:ln>
                <a:effectLst/>
                <a:uLnTx/>
                <a:uFillTx/>
                <a:latin typeface="Calibri" panose="020F0502020204030204"/>
                <a:ea typeface="+mn-ea"/>
                <a:cs typeface="+mn-cs"/>
              </a:endParaRPr>
            </a:p>
          </p:txBody>
        </p:sp>
        <p:sp>
          <p:nvSpPr>
            <p:cNvPr id="7" name="Rectangle 8">
              <a:extLst>
                <a:ext uri="{FF2B5EF4-FFF2-40B4-BE49-F238E27FC236}">
                  <a16:creationId xmlns:a16="http://schemas.microsoft.com/office/drawing/2014/main" id="{3348B2A1-20EB-D02B-3FC7-28E4A6C0CFFD}"/>
                </a:ext>
              </a:extLst>
            </p:cNvPr>
            <p:cNvSpPr/>
            <p:nvPr/>
          </p:nvSpPr>
          <p:spPr>
            <a:xfrm>
              <a:off x="6888822" y="2570989"/>
              <a:ext cx="990600" cy="426171"/>
            </a:xfrm>
            <a:prstGeom prst="rect">
              <a:avLst/>
            </a:prstGeom>
            <a:solidFill>
              <a:schemeClr val="accent2"/>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effectLst/>
                  <a:uLnTx/>
                  <a:uFillTx/>
                  <a:latin typeface="Calibri" panose="020F0502020204030204"/>
                  <a:ea typeface="+mn-ea"/>
                  <a:cs typeface="+mn-cs"/>
                </a:rPr>
                <a:t>Out[s]</a:t>
              </a:r>
              <a:endParaRPr kumimoji="0" lang="en-CN" sz="2000" b="0" i="0" u="none" strike="noStrike" kern="0" cap="none" spc="0" normalizeH="0" baseline="0" noProof="0" dirty="0">
                <a:ln>
                  <a:noFill/>
                </a:ln>
                <a:effectLst/>
                <a:uLnTx/>
                <a:uFillTx/>
                <a:latin typeface="Calibri" panose="020F0502020204030204"/>
                <a:ea typeface="+mn-ea"/>
                <a:cs typeface="+mn-cs"/>
              </a:endParaRPr>
            </a:p>
          </p:txBody>
        </p:sp>
        <p:cxnSp>
          <p:nvCxnSpPr>
            <p:cNvPr id="8" name="Straight Arrow Connector 10">
              <a:extLst>
                <a:ext uri="{FF2B5EF4-FFF2-40B4-BE49-F238E27FC236}">
                  <a16:creationId xmlns:a16="http://schemas.microsoft.com/office/drawing/2014/main" id="{1B2D5E35-126E-15AF-221C-C9EECE952ABF}"/>
                </a:ext>
              </a:extLst>
            </p:cNvPr>
            <p:cNvCxnSpPr>
              <a:cxnSpLocks/>
            </p:cNvCxnSpPr>
            <p:nvPr/>
          </p:nvCxnSpPr>
          <p:spPr>
            <a:xfrm>
              <a:off x="8489022" y="1117579"/>
              <a:ext cx="0" cy="634934"/>
            </a:xfrm>
            <a:prstGeom prst="straightConnector1">
              <a:avLst/>
            </a:prstGeom>
            <a:noFill/>
            <a:ln w="38100" cap="flat" cmpd="sng" algn="ctr">
              <a:solidFill>
                <a:sysClr val="windowText" lastClr="000000"/>
              </a:solidFill>
              <a:prstDash val="solid"/>
              <a:miter lim="800000"/>
              <a:tailEnd type="arrow" w="lg" len="lg"/>
            </a:ln>
            <a:effectLst/>
          </p:spPr>
        </p:cxnSp>
        <p:sp>
          <p:nvSpPr>
            <p:cNvPr id="9" name="Oval 11">
              <a:extLst>
                <a:ext uri="{FF2B5EF4-FFF2-40B4-BE49-F238E27FC236}">
                  <a16:creationId xmlns:a16="http://schemas.microsoft.com/office/drawing/2014/main" id="{694331D5-F1D9-F445-ED8C-7170FF0027F0}"/>
                </a:ext>
              </a:extLst>
            </p:cNvPr>
            <p:cNvSpPr/>
            <p:nvPr/>
          </p:nvSpPr>
          <p:spPr>
            <a:xfrm>
              <a:off x="8374722" y="1287647"/>
              <a:ext cx="228600" cy="228145"/>
            </a:xfrm>
            <a:prstGeom prst="ellipse">
              <a:avLst/>
            </a:prstGeom>
            <a:solidFill>
              <a:srgbClr val="C00000"/>
            </a:solidFill>
            <a:ln w="12700" cap="flat" cmpd="sng" algn="ctr">
              <a:solidFill>
                <a:srgbClr val="4472C4">
                  <a:shade val="50000"/>
                </a:srgbClr>
              </a:solidFill>
              <a:prstDash val="solid"/>
              <a:miter lim="800000"/>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C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0" name="Straight Arrow Connector 15">
              <a:extLst>
                <a:ext uri="{FF2B5EF4-FFF2-40B4-BE49-F238E27FC236}">
                  <a16:creationId xmlns:a16="http://schemas.microsoft.com/office/drawing/2014/main" id="{0A4C4A1D-A545-7F9D-0232-DD1B0CB22C73}"/>
                </a:ext>
              </a:extLst>
            </p:cNvPr>
            <p:cNvCxnSpPr>
              <a:cxnSpLocks/>
              <a:stCxn id="5" idx="2"/>
            </p:cNvCxnSpPr>
            <p:nvPr/>
          </p:nvCxnSpPr>
          <p:spPr>
            <a:xfrm>
              <a:off x="8527122" y="2411044"/>
              <a:ext cx="0" cy="634934"/>
            </a:xfrm>
            <a:prstGeom prst="straightConnector1">
              <a:avLst/>
            </a:prstGeom>
            <a:noFill/>
            <a:ln w="38100" cap="flat" cmpd="sng" algn="ctr">
              <a:solidFill>
                <a:sysClr val="windowText" lastClr="000000"/>
              </a:solidFill>
              <a:prstDash val="solid"/>
              <a:miter lim="800000"/>
              <a:tailEnd type="arrow" w="lg" len="lg"/>
            </a:ln>
            <a:effectLst/>
          </p:spPr>
        </p:cxnSp>
        <p:sp>
          <p:nvSpPr>
            <p:cNvPr id="11" name="Oval 16">
              <a:extLst>
                <a:ext uri="{FF2B5EF4-FFF2-40B4-BE49-F238E27FC236}">
                  <a16:creationId xmlns:a16="http://schemas.microsoft.com/office/drawing/2014/main" id="{2E836EA8-CD8D-BF96-0E98-D3823DAB7ED4}"/>
                </a:ext>
              </a:extLst>
            </p:cNvPr>
            <p:cNvSpPr/>
            <p:nvPr/>
          </p:nvSpPr>
          <p:spPr>
            <a:xfrm>
              <a:off x="8415818" y="2568739"/>
              <a:ext cx="228600" cy="228145"/>
            </a:xfrm>
            <a:prstGeom prst="ellipse">
              <a:avLst/>
            </a:prstGeom>
            <a:solidFill>
              <a:srgbClr val="C00000"/>
            </a:solidFill>
            <a:ln w="12700" cap="flat" cmpd="sng" algn="ctr">
              <a:solidFill>
                <a:srgbClr val="4472C4">
                  <a:shade val="50000"/>
                </a:srgbClr>
              </a:solidFill>
              <a:prstDash val="solid"/>
              <a:miter lim="800000"/>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C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23" name="直接箭头连接符 22">
              <a:extLst>
                <a:ext uri="{FF2B5EF4-FFF2-40B4-BE49-F238E27FC236}">
                  <a16:creationId xmlns:a16="http://schemas.microsoft.com/office/drawing/2014/main" id="{CFA3FE04-826A-269E-F7FD-4C7C8190CD82}"/>
                </a:ext>
              </a:extLst>
            </p:cNvPr>
            <p:cNvCxnSpPr/>
            <p:nvPr/>
          </p:nvCxnSpPr>
          <p:spPr>
            <a:xfrm>
              <a:off x="9606337" y="1117579"/>
              <a:ext cx="0" cy="1879581"/>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9" name="组合 28">
            <a:extLst>
              <a:ext uri="{FF2B5EF4-FFF2-40B4-BE49-F238E27FC236}">
                <a16:creationId xmlns:a16="http://schemas.microsoft.com/office/drawing/2014/main" id="{B7946935-2999-CB48-5C41-EB7D381F6785}"/>
              </a:ext>
            </a:extLst>
          </p:cNvPr>
          <p:cNvGrpSpPr/>
          <p:nvPr/>
        </p:nvGrpSpPr>
        <p:grpSpPr>
          <a:xfrm>
            <a:off x="6888822" y="4130350"/>
            <a:ext cx="2717515" cy="1889374"/>
            <a:chOff x="6888822" y="4130350"/>
            <a:chExt cx="2717515" cy="1889374"/>
          </a:xfrm>
        </p:grpSpPr>
        <p:grpSp>
          <p:nvGrpSpPr>
            <p:cNvPr id="21" name="组合 20">
              <a:extLst>
                <a:ext uri="{FF2B5EF4-FFF2-40B4-BE49-F238E27FC236}">
                  <a16:creationId xmlns:a16="http://schemas.microsoft.com/office/drawing/2014/main" id="{602B12B6-2105-D729-37DA-3E5DCBF2D8E4}"/>
                </a:ext>
              </a:extLst>
            </p:cNvPr>
            <p:cNvGrpSpPr/>
            <p:nvPr/>
          </p:nvGrpSpPr>
          <p:grpSpPr>
            <a:xfrm>
              <a:off x="6888822" y="4130350"/>
              <a:ext cx="2133600" cy="1889374"/>
              <a:chOff x="6888822" y="4130350"/>
              <a:chExt cx="2133600" cy="1889374"/>
            </a:xfrm>
          </p:grpSpPr>
          <p:sp>
            <p:nvSpPr>
              <p:cNvPr id="13" name="Rectangle 19">
                <a:extLst>
                  <a:ext uri="{FF2B5EF4-FFF2-40B4-BE49-F238E27FC236}">
                    <a16:creationId xmlns:a16="http://schemas.microsoft.com/office/drawing/2014/main" id="{F45AC364-B2CC-8F6D-8EDF-B3130124E04D}"/>
                  </a:ext>
                </a:extLst>
              </p:cNvPr>
              <p:cNvSpPr/>
              <p:nvPr/>
            </p:nvSpPr>
            <p:spPr>
              <a:xfrm>
                <a:off x="8031822" y="4768575"/>
                <a:ext cx="990600" cy="596762"/>
              </a:xfrm>
              <a:prstGeom prst="rect">
                <a:avLst/>
              </a:prstGeom>
              <a:solidFill>
                <a:sysClr val="window" lastClr="FFFFFF"/>
              </a:solidFill>
              <a:ln w="12700" cap="flat" cmpd="sng" algn="ctr">
                <a:solidFill>
                  <a:sysClr val="windowText" lastClr="000000"/>
                </a:solid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Microsoft YaHei" panose="020B0503020204020204" pitchFamily="34" charset="-122"/>
                    <a:ea typeface="+mn-ea"/>
                    <a:cs typeface="+mn-cs"/>
                  </a:rPr>
                  <a:t>s</a:t>
                </a:r>
              </a:p>
            </p:txBody>
          </p:sp>
          <p:sp>
            <p:nvSpPr>
              <p:cNvPr id="14" name="Rectangle 20">
                <a:extLst>
                  <a:ext uri="{FF2B5EF4-FFF2-40B4-BE49-F238E27FC236}">
                    <a16:creationId xmlns:a16="http://schemas.microsoft.com/office/drawing/2014/main" id="{89F1D5C8-3566-4B6D-E30E-A5762718A401}"/>
                  </a:ext>
                </a:extLst>
              </p:cNvPr>
              <p:cNvSpPr/>
              <p:nvPr/>
            </p:nvSpPr>
            <p:spPr>
              <a:xfrm>
                <a:off x="6888823" y="4202942"/>
                <a:ext cx="990600" cy="426171"/>
              </a:xfrm>
              <a:prstGeom prst="rect">
                <a:avLst/>
              </a:prstGeom>
              <a:solidFill>
                <a:schemeClr val="accent2"/>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effectLst/>
                    <a:uLnTx/>
                    <a:uFillTx/>
                    <a:latin typeface="Calibri" panose="020F0502020204030204"/>
                    <a:ea typeface="+mn-ea"/>
                    <a:cs typeface="+mn-cs"/>
                  </a:rPr>
                  <a:t>IN[s]</a:t>
                </a:r>
                <a:endParaRPr kumimoji="0" lang="en-CN" sz="2000" b="0" i="0" u="none" strike="noStrike" kern="0" cap="none" spc="0" normalizeH="0" baseline="0" noProof="0" dirty="0">
                  <a:ln>
                    <a:noFill/>
                  </a:ln>
                  <a:effectLst/>
                  <a:uLnTx/>
                  <a:uFillTx/>
                  <a:latin typeface="Calibri" panose="020F0502020204030204"/>
                  <a:ea typeface="+mn-ea"/>
                  <a:cs typeface="+mn-cs"/>
                </a:endParaRPr>
              </a:p>
            </p:txBody>
          </p:sp>
          <p:sp>
            <p:nvSpPr>
              <p:cNvPr id="15" name="Rectangle 21">
                <a:extLst>
                  <a:ext uri="{FF2B5EF4-FFF2-40B4-BE49-F238E27FC236}">
                    <a16:creationId xmlns:a16="http://schemas.microsoft.com/office/drawing/2014/main" id="{235FCD88-C072-46D8-BAC7-B1A9D8F1E1F6}"/>
                  </a:ext>
                </a:extLst>
              </p:cNvPr>
              <p:cNvSpPr/>
              <p:nvPr/>
            </p:nvSpPr>
            <p:spPr>
              <a:xfrm>
                <a:off x="6888822" y="5583760"/>
                <a:ext cx="990600" cy="426171"/>
              </a:xfrm>
              <a:prstGeom prst="rect">
                <a:avLst/>
              </a:prstGeom>
              <a:solidFill>
                <a:schemeClr val="accent2"/>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effectLst/>
                    <a:uLnTx/>
                    <a:uFillTx/>
                    <a:latin typeface="Calibri" panose="020F0502020204030204"/>
                    <a:ea typeface="+mn-ea"/>
                    <a:cs typeface="+mn-cs"/>
                  </a:rPr>
                  <a:t>Out[s]</a:t>
                </a:r>
                <a:endParaRPr kumimoji="0" lang="en-CN" sz="2000" b="0" i="0" u="none" strike="noStrike" kern="0" cap="none" spc="0" normalizeH="0" baseline="0" noProof="0" dirty="0">
                  <a:ln>
                    <a:noFill/>
                  </a:ln>
                  <a:effectLst/>
                  <a:uLnTx/>
                  <a:uFillTx/>
                  <a:latin typeface="Calibri" panose="020F0502020204030204"/>
                  <a:ea typeface="+mn-ea"/>
                  <a:cs typeface="+mn-cs"/>
                </a:endParaRPr>
              </a:p>
            </p:txBody>
          </p:sp>
          <p:cxnSp>
            <p:nvCxnSpPr>
              <p:cNvPr id="16" name="Straight Arrow Connector 22">
                <a:extLst>
                  <a:ext uri="{FF2B5EF4-FFF2-40B4-BE49-F238E27FC236}">
                    <a16:creationId xmlns:a16="http://schemas.microsoft.com/office/drawing/2014/main" id="{AFD5ACCB-BEEF-277B-CF09-5C2DD920917F}"/>
                  </a:ext>
                </a:extLst>
              </p:cNvPr>
              <p:cNvCxnSpPr>
                <a:cxnSpLocks/>
              </p:cNvCxnSpPr>
              <p:nvPr/>
            </p:nvCxnSpPr>
            <p:spPr>
              <a:xfrm>
                <a:off x="8489022" y="4130350"/>
                <a:ext cx="0" cy="634934"/>
              </a:xfrm>
              <a:prstGeom prst="straightConnector1">
                <a:avLst/>
              </a:prstGeom>
              <a:noFill/>
              <a:ln w="38100" cap="flat" cmpd="sng" algn="ctr">
                <a:solidFill>
                  <a:sysClr val="windowText" lastClr="000000"/>
                </a:solidFill>
                <a:prstDash val="solid"/>
                <a:miter lim="800000"/>
                <a:tailEnd type="arrow" w="lg" len="lg"/>
              </a:ln>
              <a:effectLst/>
            </p:spPr>
          </p:cxnSp>
          <p:sp>
            <p:nvSpPr>
              <p:cNvPr id="17" name="Oval 23">
                <a:extLst>
                  <a:ext uri="{FF2B5EF4-FFF2-40B4-BE49-F238E27FC236}">
                    <a16:creationId xmlns:a16="http://schemas.microsoft.com/office/drawing/2014/main" id="{9E4B4AA0-CBAE-F9FD-51EA-0875556C89F5}"/>
                  </a:ext>
                </a:extLst>
              </p:cNvPr>
              <p:cNvSpPr/>
              <p:nvPr/>
            </p:nvSpPr>
            <p:spPr>
              <a:xfrm>
                <a:off x="8374722" y="4300418"/>
                <a:ext cx="228600" cy="228145"/>
              </a:xfrm>
              <a:prstGeom prst="ellipse">
                <a:avLst/>
              </a:prstGeom>
              <a:solidFill>
                <a:srgbClr val="C00000"/>
              </a:solidFill>
              <a:ln w="12700" cap="flat" cmpd="sng" algn="ctr">
                <a:solidFill>
                  <a:srgbClr val="4472C4">
                    <a:shade val="50000"/>
                  </a:srgbClr>
                </a:solidFill>
                <a:prstDash val="solid"/>
                <a:miter lim="800000"/>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C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8" name="Straight Arrow Connector 24">
                <a:extLst>
                  <a:ext uri="{FF2B5EF4-FFF2-40B4-BE49-F238E27FC236}">
                    <a16:creationId xmlns:a16="http://schemas.microsoft.com/office/drawing/2014/main" id="{4CD06A6A-B030-1F83-7C80-D1E8BEC3455A}"/>
                  </a:ext>
                </a:extLst>
              </p:cNvPr>
              <p:cNvCxnSpPr>
                <a:cxnSpLocks/>
                <a:stCxn id="13" idx="2"/>
              </p:cNvCxnSpPr>
              <p:nvPr/>
            </p:nvCxnSpPr>
            <p:spPr>
              <a:xfrm>
                <a:off x="8527122" y="5365337"/>
                <a:ext cx="0" cy="654387"/>
              </a:xfrm>
              <a:prstGeom prst="straightConnector1">
                <a:avLst/>
              </a:prstGeom>
              <a:noFill/>
              <a:ln w="38100" cap="flat" cmpd="sng" algn="ctr">
                <a:solidFill>
                  <a:sysClr val="windowText" lastClr="000000"/>
                </a:solidFill>
                <a:prstDash val="solid"/>
                <a:miter lim="800000"/>
                <a:tailEnd type="arrow" w="lg" len="lg"/>
              </a:ln>
              <a:effectLst/>
            </p:spPr>
          </p:cxnSp>
          <p:sp>
            <p:nvSpPr>
              <p:cNvPr id="19" name="Oval 25">
                <a:extLst>
                  <a:ext uri="{FF2B5EF4-FFF2-40B4-BE49-F238E27FC236}">
                    <a16:creationId xmlns:a16="http://schemas.microsoft.com/office/drawing/2014/main" id="{E91BC680-90E7-15D3-73E1-487222508A27}"/>
                  </a:ext>
                </a:extLst>
              </p:cNvPr>
              <p:cNvSpPr/>
              <p:nvPr/>
            </p:nvSpPr>
            <p:spPr>
              <a:xfrm>
                <a:off x="8405544" y="5499318"/>
                <a:ext cx="228600" cy="228145"/>
              </a:xfrm>
              <a:prstGeom prst="ellipse">
                <a:avLst/>
              </a:prstGeom>
              <a:solidFill>
                <a:srgbClr val="C00000"/>
              </a:solidFill>
              <a:ln w="12700" cap="flat" cmpd="sng" algn="ctr">
                <a:solidFill>
                  <a:srgbClr val="4472C4">
                    <a:shade val="50000"/>
                  </a:srgbClr>
                </a:solidFill>
                <a:prstDash val="solid"/>
                <a:miter lim="800000"/>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C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cxnSp>
          <p:nvCxnSpPr>
            <p:cNvPr id="24" name="直接箭头连接符 23">
              <a:extLst>
                <a:ext uri="{FF2B5EF4-FFF2-40B4-BE49-F238E27FC236}">
                  <a16:creationId xmlns:a16="http://schemas.microsoft.com/office/drawing/2014/main" id="{9191CB0D-1DE3-F795-A382-5F8B0F647563}"/>
                </a:ext>
              </a:extLst>
            </p:cNvPr>
            <p:cNvCxnSpPr>
              <a:cxnSpLocks/>
            </p:cNvCxnSpPr>
            <p:nvPr/>
          </p:nvCxnSpPr>
          <p:spPr>
            <a:xfrm flipV="1">
              <a:off x="9606337" y="4140143"/>
              <a:ext cx="0" cy="1879581"/>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1951758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8C5979-34C0-4D9B-B9B5-F67D78A8FFB0}"/>
              </a:ext>
            </a:extLst>
          </p:cNvPr>
          <p:cNvSpPr>
            <a:spLocks noGrp="1"/>
          </p:cNvSpPr>
          <p:nvPr>
            <p:ph type="title"/>
          </p:nvPr>
        </p:nvSpPr>
        <p:spPr/>
        <p:txBody>
          <a:bodyPr/>
          <a:lstStyle/>
          <a:p>
            <a:r>
              <a:rPr lang="en-US" altLang="zh-CN" dirty="0"/>
              <a:t>10.1.2</a:t>
            </a:r>
            <a:r>
              <a:rPr lang="zh-CN" altLang="en-US" dirty="0"/>
              <a:t>　优化的思路</a:t>
            </a:r>
          </a:p>
        </p:txBody>
      </p:sp>
      <p:sp>
        <p:nvSpPr>
          <p:cNvPr id="3" name="内容占位符 2">
            <a:extLst>
              <a:ext uri="{FF2B5EF4-FFF2-40B4-BE49-F238E27FC236}">
                <a16:creationId xmlns:a16="http://schemas.microsoft.com/office/drawing/2014/main" id="{412B5555-2F21-48E3-AD7F-CC99057FB01F}"/>
              </a:ext>
            </a:extLst>
          </p:cNvPr>
          <p:cNvSpPr>
            <a:spLocks noGrp="1"/>
          </p:cNvSpPr>
          <p:nvPr>
            <p:ph idx="1"/>
          </p:nvPr>
        </p:nvSpPr>
        <p:spPr>
          <a:xfrm>
            <a:off x="487822" y="942764"/>
            <a:ext cx="11015065" cy="5637024"/>
          </a:xfrm>
        </p:spPr>
        <p:txBody>
          <a:bodyPr>
            <a:normAutofit fontScale="70000" lnSpcReduction="20000"/>
          </a:bodyPr>
          <a:lstStyle/>
          <a:p>
            <a:r>
              <a:rPr lang="zh-CN" altLang="en-US" dirty="0"/>
              <a:t>思路</a:t>
            </a:r>
            <a:r>
              <a:rPr lang="en-US" altLang="zh-CN" dirty="0"/>
              <a:t>1</a:t>
            </a:r>
            <a:r>
              <a:rPr lang="zh-CN" altLang="en-US" dirty="0"/>
              <a:t>：把常量提前计算出来</a:t>
            </a:r>
            <a:r>
              <a:rPr lang="en-US" altLang="zh-CN" dirty="0"/>
              <a:t>(</a:t>
            </a:r>
            <a:r>
              <a:rPr lang="zh-CN" altLang="en-US" dirty="0"/>
              <a:t>续</a:t>
            </a:r>
            <a:r>
              <a:rPr lang="en-US" altLang="zh-CN" dirty="0"/>
              <a:t>)</a:t>
            </a:r>
          </a:p>
          <a:p>
            <a:pPr marL="457200" lvl="1" indent="0">
              <a:buNone/>
            </a:pPr>
            <a:r>
              <a:rPr lang="zh-CN" altLang="en-US" dirty="0"/>
              <a:t>常量传播可能导致分枝判断条件是常量，从而导致分枝的代码不需要执行，这种优化叫做</a:t>
            </a:r>
            <a:r>
              <a:rPr lang="zh-CN" altLang="en-US" dirty="0">
                <a:solidFill>
                  <a:srgbClr val="0000FF"/>
                </a:solidFill>
              </a:rPr>
              <a:t>稀疏有条件的常数传播</a:t>
            </a:r>
            <a:r>
              <a:rPr lang="zh-CN" altLang="en-US" dirty="0"/>
              <a:t>（</a:t>
            </a:r>
            <a:r>
              <a:rPr lang="en-US" altLang="zh-CN" dirty="0"/>
              <a:t>Sparse Conditional Constant Propagation</a:t>
            </a:r>
            <a:r>
              <a:rPr lang="zh-CN" altLang="en-US" dirty="0"/>
              <a:t>）</a:t>
            </a:r>
            <a:endParaRPr lang="en-US" altLang="zh-CN" dirty="0"/>
          </a:p>
          <a:p>
            <a:pPr marL="457200" lvl="1" indent="0">
              <a:buNone/>
            </a:pPr>
            <a:r>
              <a:rPr lang="en-US" altLang="zh-CN" dirty="0">
                <a:solidFill>
                  <a:schemeClr val="tx1"/>
                </a:solidFill>
              </a:rPr>
              <a:t>	a = 2</a:t>
            </a:r>
          </a:p>
          <a:p>
            <a:pPr marL="457200" lvl="1" indent="0">
              <a:buNone/>
            </a:pPr>
            <a:r>
              <a:rPr lang="en-US" altLang="zh-CN" dirty="0">
                <a:solidFill>
                  <a:schemeClr val="tx1"/>
                </a:solidFill>
              </a:rPr>
              <a:t>	b = 3</a:t>
            </a:r>
          </a:p>
          <a:p>
            <a:pPr marL="457200" lvl="1" indent="0">
              <a:buNone/>
            </a:pPr>
            <a:r>
              <a:rPr lang="en-US" altLang="zh-CN" dirty="0">
                <a:solidFill>
                  <a:schemeClr val="tx1"/>
                </a:solidFill>
              </a:rPr>
              <a:t>	if a&lt;b </a:t>
            </a:r>
            <a:r>
              <a:rPr lang="en-US" altLang="zh-CN" dirty="0" err="1">
                <a:solidFill>
                  <a:schemeClr val="tx1"/>
                </a:solidFill>
              </a:rPr>
              <a:t>goto</a:t>
            </a:r>
            <a:r>
              <a:rPr lang="en-US" altLang="zh-CN" dirty="0">
                <a:solidFill>
                  <a:schemeClr val="tx1"/>
                </a:solidFill>
              </a:rPr>
              <a:t> label1             //</a:t>
            </a:r>
            <a:r>
              <a:rPr lang="zh-CN" altLang="en-US" dirty="0">
                <a:solidFill>
                  <a:schemeClr val="tx1"/>
                </a:solidFill>
              </a:rPr>
              <a:t>条件表达式为常量</a:t>
            </a:r>
            <a:r>
              <a:rPr lang="en-US" altLang="zh-CN" dirty="0">
                <a:solidFill>
                  <a:schemeClr val="tx1"/>
                </a:solidFill>
              </a:rPr>
              <a:t>true</a:t>
            </a:r>
          </a:p>
          <a:p>
            <a:pPr marL="457200" lvl="1" indent="0">
              <a:buNone/>
            </a:pPr>
            <a:r>
              <a:rPr lang="en-US" altLang="zh-CN" dirty="0">
                <a:solidFill>
                  <a:schemeClr val="tx1"/>
                </a:solidFill>
              </a:rPr>
              <a:t>	</a:t>
            </a:r>
            <a:r>
              <a:rPr lang="en-US" altLang="zh-CN" dirty="0" err="1">
                <a:solidFill>
                  <a:schemeClr val="tx1"/>
                </a:solidFill>
              </a:rPr>
              <a:t>goto</a:t>
            </a:r>
            <a:r>
              <a:rPr lang="en-US" altLang="zh-CN" dirty="0">
                <a:solidFill>
                  <a:schemeClr val="tx1"/>
                </a:solidFill>
              </a:rPr>
              <a:t> label2</a:t>
            </a:r>
          </a:p>
          <a:p>
            <a:pPr marL="457200" lvl="1" indent="0">
              <a:buNone/>
            </a:pPr>
            <a:r>
              <a:rPr lang="en-US" altLang="zh-CN" dirty="0">
                <a:solidFill>
                  <a:schemeClr val="tx1"/>
                </a:solidFill>
              </a:rPr>
              <a:t>label1:                                      //</a:t>
            </a:r>
            <a:r>
              <a:rPr lang="zh-CN" altLang="en-US" dirty="0">
                <a:solidFill>
                  <a:schemeClr val="tx1"/>
                </a:solidFill>
              </a:rPr>
              <a:t>直接执行</a:t>
            </a:r>
            <a:r>
              <a:rPr lang="en-US" altLang="zh-CN" dirty="0">
                <a:solidFill>
                  <a:schemeClr val="tx1"/>
                </a:solidFill>
              </a:rPr>
              <a:t>true</a:t>
            </a:r>
            <a:r>
              <a:rPr lang="zh-CN" altLang="en-US" dirty="0">
                <a:solidFill>
                  <a:schemeClr val="tx1"/>
                </a:solidFill>
              </a:rPr>
              <a:t>分支</a:t>
            </a:r>
            <a:endParaRPr lang="en-US" altLang="zh-CN" dirty="0">
              <a:solidFill>
                <a:schemeClr val="tx1"/>
              </a:solidFill>
            </a:endParaRPr>
          </a:p>
          <a:p>
            <a:pPr marL="457200" lvl="1" indent="0">
              <a:buNone/>
            </a:pPr>
            <a:r>
              <a:rPr lang="en-US" altLang="zh-CN" dirty="0">
                <a:solidFill>
                  <a:schemeClr val="tx1"/>
                </a:solidFill>
              </a:rPr>
              <a:t>       ……</a:t>
            </a:r>
          </a:p>
          <a:p>
            <a:pPr marL="457200" lvl="1" indent="0">
              <a:buNone/>
            </a:pPr>
            <a:r>
              <a:rPr lang="en-US" altLang="zh-CN" dirty="0">
                <a:solidFill>
                  <a:schemeClr val="tx1"/>
                </a:solidFill>
              </a:rPr>
              <a:t>      </a:t>
            </a:r>
            <a:r>
              <a:rPr lang="en-US" altLang="zh-CN" dirty="0" err="1">
                <a:solidFill>
                  <a:schemeClr val="tx1"/>
                </a:solidFill>
              </a:rPr>
              <a:t>goto</a:t>
            </a:r>
            <a:r>
              <a:rPr lang="en-US" altLang="zh-CN" dirty="0">
                <a:solidFill>
                  <a:schemeClr val="tx1"/>
                </a:solidFill>
              </a:rPr>
              <a:t> label3</a:t>
            </a:r>
            <a:endParaRPr lang="zh-CN" altLang="en-US" dirty="0">
              <a:solidFill>
                <a:schemeClr val="tx1"/>
              </a:solidFill>
            </a:endParaRPr>
          </a:p>
          <a:p>
            <a:pPr marL="457200" lvl="1" indent="0">
              <a:buNone/>
            </a:pPr>
            <a:r>
              <a:rPr lang="en-US" altLang="zh-CN" dirty="0">
                <a:solidFill>
                  <a:schemeClr val="tx1"/>
                </a:solidFill>
              </a:rPr>
              <a:t>label2:</a:t>
            </a:r>
            <a:r>
              <a:rPr lang="zh-CN" altLang="en-US" dirty="0">
                <a:solidFill>
                  <a:schemeClr val="tx1"/>
                </a:solidFill>
              </a:rPr>
              <a:t>  </a:t>
            </a:r>
            <a:r>
              <a:rPr lang="en-US" altLang="zh-CN" dirty="0">
                <a:solidFill>
                  <a:schemeClr val="tx1"/>
                </a:solidFill>
              </a:rPr>
              <a:t>...     </a:t>
            </a:r>
            <a:endParaRPr lang="zh-CN" altLang="en-US" dirty="0">
              <a:solidFill>
                <a:schemeClr val="tx1"/>
              </a:solidFill>
            </a:endParaRPr>
          </a:p>
          <a:p>
            <a:pPr marL="457200" lvl="1" indent="0">
              <a:buNone/>
            </a:pPr>
            <a:r>
              <a:rPr lang="en-US" altLang="zh-CN" dirty="0">
                <a:solidFill>
                  <a:schemeClr val="tx1"/>
                </a:solidFill>
              </a:rPr>
              <a:t>      ……                                      //false</a:t>
            </a:r>
            <a:r>
              <a:rPr lang="zh-CN" altLang="en-US" dirty="0">
                <a:solidFill>
                  <a:schemeClr val="tx1"/>
                </a:solidFill>
              </a:rPr>
              <a:t>分支代码为不可达代码，可删</a:t>
            </a:r>
            <a:endParaRPr lang="en-US" altLang="zh-CN" dirty="0">
              <a:solidFill>
                <a:schemeClr val="tx1"/>
              </a:solidFill>
            </a:endParaRPr>
          </a:p>
          <a:p>
            <a:pPr marL="457200" lvl="1" indent="0">
              <a:buNone/>
            </a:pPr>
            <a:r>
              <a:rPr lang="en-US" altLang="zh-CN" dirty="0">
                <a:solidFill>
                  <a:schemeClr val="tx1"/>
                </a:solidFill>
              </a:rPr>
              <a:t>label3:</a:t>
            </a:r>
            <a:endParaRPr lang="zh-CN" altLang="en-US" dirty="0"/>
          </a:p>
        </p:txBody>
      </p:sp>
      <p:sp>
        <p:nvSpPr>
          <p:cNvPr id="5" name="矩形 4">
            <a:extLst>
              <a:ext uri="{FF2B5EF4-FFF2-40B4-BE49-F238E27FC236}">
                <a16:creationId xmlns:a16="http://schemas.microsoft.com/office/drawing/2014/main" id="{40931AC4-4CE3-4A9F-A945-DA261486BBAF}"/>
              </a:ext>
            </a:extLst>
          </p:cNvPr>
          <p:cNvSpPr/>
          <p:nvPr/>
        </p:nvSpPr>
        <p:spPr>
          <a:xfrm>
            <a:off x="1085344" y="2939641"/>
            <a:ext cx="5726936" cy="8216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31C577D7-7EB7-4EC5-83EB-BB9D4CF229D3}"/>
              </a:ext>
            </a:extLst>
          </p:cNvPr>
          <p:cNvSpPr/>
          <p:nvPr/>
        </p:nvSpPr>
        <p:spPr>
          <a:xfrm>
            <a:off x="848138" y="4916982"/>
            <a:ext cx="7484332" cy="8411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347957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03B82D-4B6F-4BC7-A1BE-2A34AD9E6225}"/>
              </a:ext>
            </a:extLst>
          </p:cNvPr>
          <p:cNvSpPr>
            <a:spLocks noGrp="1"/>
          </p:cNvSpPr>
          <p:nvPr>
            <p:ph type="title"/>
          </p:nvPr>
        </p:nvSpPr>
        <p:spPr/>
        <p:txBody>
          <a:bodyPr/>
          <a:lstStyle/>
          <a:p>
            <a:r>
              <a:rPr lang="en-US" altLang="zh-CN" dirty="0"/>
              <a:t>10. 3   </a:t>
            </a:r>
            <a:r>
              <a:rPr lang="zh-CN" altLang="en-US" dirty="0"/>
              <a:t>数据流分析基础</a:t>
            </a:r>
          </a:p>
        </p:txBody>
      </p:sp>
      <p:sp>
        <p:nvSpPr>
          <p:cNvPr id="3" name="内容占位符 2">
            <a:extLst>
              <a:ext uri="{FF2B5EF4-FFF2-40B4-BE49-F238E27FC236}">
                <a16:creationId xmlns:a16="http://schemas.microsoft.com/office/drawing/2014/main" id="{89FFAFF4-5E25-4E30-996D-B0A9FCBFD5EE}"/>
              </a:ext>
            </a:extLst>
          </p:cNvPr>
          <p:cNvSpPr>
            <a:spLocks noGrp="1"/>
          </p:cNvSpPr>
          <p:nvPr>
            <p:ph idx="1"/>
          </p:nvPr>
        </p:nvSpPr>
        <p:spPr>
          <a:xfrm>
            <a:off x="487822" y="942764"/>
            <a:ext cx="8348973" cy="5637024"/>
          </a:xfrm>
        </p:spPr>
        <p:txBody>
          <a:bodyPr>
            <a:normAutofit fontScale="85000" lnSpcReduction="20000"/>
          </a:bodyPr>
          <a:lstStyle/>
          <a:p>
            <a:r>
              <a:rPr lang="zh-CN" altLang="en-US" sz="2800" dirty="0"/>
              <a:t>基本块内的数据流</a:t>
            </a:r>
            <a:endParaRPr lang="en-US" altLang="zh-CN" sz="3200" i="1" baseline="-25000" dirty="0">
              <a:solidFill>
                <a:srgbClr val="FF0000"/>
              </a:solidFill>
            </a:endParaRPr>
          </a:p>
          <a:p>
            <a:pPr lvl="1"/>
            <a:r>
              <a:rPr lang="zh-CN" altLang="en-US" sz="2600" dirty="0"/>
              <a:t>设基本块</a:t>
            </a:r>
            <a:r>
              <a:rPr lang="en-US" altLang="zh-CN" sz="2600" dirty="0"/>
              <a:t>B</a:t>
            </a:r>
            <a:r>
              <a:rPr lang="zh-CN" altLang="en-US" sz="2600" dirty="0"/>
              <a:t>由语句</a:t>
            </a:r>
            <a:r>
              <a:rPr lang="en-US" altLang="zh-CN" sz="2600" dirty="0"/>
              <a:t>s</a:t>
            </a:r>
            <a:r>
              <a:rPr lang="en-US" altLang="zh-CN" sz="2600" baseline="-25000" dirty="0"/>
              <a:t>1</a:t>
            </a:r>
            <a:r>
              <a:rPr lang="en-US" altLang="zh-CN" sz="2600" dirty="0"/>
              <a:t>, s</a:t>
            </a:r>
            <a:r>
              <a:rPr lang="en-US" altLang="zh-CN" sz="2600" baseline="-25000" dirty="0"/>
              <a:t>2</a:t>
            </a:r>
            <a:r>
              <a:rPr lang="en-US" altLang="zh-CN" sz="2600" dirty="0"/>
              <a:t>, … , </a:t>
            </a:r>
            <a:r>
              <a:rPr lang="en-US" altLang="zh-CN" sz="2600" dirty="0" err="1"/>
              <a:t>s</a:t>
            </a:r>
            <a:r>
              <a:rPr lang="en-US" altLang="zh-CN" sz="2600" baseline="-25000" dirty="0" err="1"/>
              <a:t>n</a:t>
            </a:r>
            <a:r>
              <a:rPr lang="en-US" altLang="zh-CN" sz="2600" dirty="0"/>
              <a:t> </a:t>
            </a:r>
            <a:r>
              <a:rPr lang="zh-CN" altLang="en-US" sz="2600" dirty="0"/>
              <a:t>顺序组成，则必有</a:t>
            </a:r>
            <a:r>
              <a:rPr lang="en-US" altLang="zh-CN" sz="2600" dirty="0"/>
              <a:t>:</a:t>
            </a:r>
            <a:endParaRPr lang="zh-CN" altLang="en-US" sz="2600" dirty="0"/>
          </a:p>
          <a:p>
            <a:pPr marL="457200" lvl="1" indent="0">
              <a:buNone/>
            </a:pPr>
            <a:r>
              <a:rPr lang="zh-CN" altLang="en-US" sz="2600" dirty="0"/>
              <a:t>        </a:t>
            </a:r>
            <a:r>
              <a:rPr lang="en-CN" altLang="zh-CN" sz="2400" dirty="0">
                <a:solidFill>
                  <a:prstClr val="black"/>
                </a:solidFill>
                <a:latin typeface="Microsoft YaHei" panose="020B0503020204020204" pitchFamily="34" charset="-122"/>
                <a:ea typeface="Microsoft YaHei" panose="020B0503020204020204" pitchFamily="34" charset="-122"/>
              </a:rPr>
              <a:t>IN[s</a:t>
            </a:r>
            <a:r>
              <a:rPr lang="en-CN" altLang="zh-CN" sz="2400" baseline="-25000" dirty="0">
                <a:solidFill>
                  <a:prstClr val="black"/>
                </a:solidFill>
                <a:latin typeface="Microsoft YaHei" panose="020B0503020204020204" pitchFamily="34" charset="-122"/>
                <a:ea typeface="Microsoft YaHei" panose="020B0503020204020204" pitchFamily="34" charset="-122"/>
              </a:rPr>
              <a:t>i+1</a:t>
            </a:r>
            <a:r>
              <a:rPr lang="en-CN" altLang="zh-CN" sz="2400" dirty="0">
                <a:solidFill>
                  <a:prstClr val="black"/>
                </a:solidFill>
                <a:latin typeface="Microsoft YaHei" panose="020B0503020204020204" pitchFamily="34" charset="-122"/>
                <a:ea typeface="Microsoft YaHei" panose="020B0503020204020204" pitchFamily="34" charset="-122"/>
              </a:rPr>
              <a:t>] = OUT[s</a:t>
            </a:r>
            <a:r>
              <a:rPr lang="en-CN" altLang="zh-CN" sz="2400" baseline="-25000" dirty="0">
                <a:solidFill>
                  <a:prstClr val="black"/>
                </a:solidFill>
                <a:latin typeface="Microsoft YaHei" panose="020B0503020204020204" pitchFamily="34" charset="-122"/>
                <a:ea typeface="Microsoft YaHei" panose="020B0503020204020204" pitchFamily="34" charset="-122"/>
              </a:rPr>
              <a:t>i</a:t>
            </a:r>
            <a:r>
              <a:rPr lang="en-CN" altLang="zh-CN" sz="2400" dirty="0">
                <a:solidFill>
                  <a:prstClr val="black"/>
                </a:solidFill>
                <a:latin typeface="Microsoft YaHei" panose="020B0503020204020204" pitchFamily="34" charset="-122"/>
                <a:ea typeface="Microsoft YaHei" panose="020B0503020204020204" pitchFamily="34" charset="-122"/>
              </a:rPr>
              <a:t> ], for all i = 1, 2, …, n-1</a:t>
            </a:r>
          </a:p>
          <a:p>
            <a:pPr lvl="1"/>
            <a:r>
              <a:rPr lang="zh-CN" altLang="en-US" sz="2600" dirty="0"/>
              <a:t>且</a:t>
            </a:r>
            <a:endParaRPr lang="en-US" altLang="zh-CN" sz="2600" dirty="0"/>
          </a:p>
          <a:p>
            <a:pPr marL="457200" lvl="1" indent="0">
              <a:buNone/>
            </a:pPr>
            <a:r>
              <a:rPr lang="en-US" altLang="zh-CN" sz="2600" dirty="0"/>
              <a:t>       </a:t>
            </a:r>
            <a:r>
              <a:rPr lang="en-CN" altLang="zh-CN" sz="2400" dirty="0">
                <a:solidFill>
                  <a:prstClr val="black"/>
                </a:solidFill>
                <a:latin typeface="Microsoft YaHei" panose="020B0503020204020204" pitchFamily="34" charset="-122"/>
                <a:ea typeface="Microsoft YaHei" panose="020B0503020204020204" pitchFamily="34" charset="-122"/>
              </a:rPr>
              <a:t>IN[B] = IN[s</a:t>
            </a:r>
            <a:r>
              <a:rPr lang="en-CN" altLang="zh-CN" sz="2400" baseline="-25000" dirty="0">
                <a:solidFill>
                  <a:prstClr val="black"/>
                </a:solidFill>
                <a:latin typeface="Microsoft YaHei" panose="020B0503020204020204" pitchFamily="34" charset="-122"/>
                <a:ea typeface="Microsoft YaHei" panose="020B0503020204020204" pitchFamily="34" charset="-122"/>
              </a:rPr>
              <a:t>1</a:t>
            </a:r>
            <a:r>
              <a:rPr lang="en-CN" altLang="zh-CN" sz="2400" dirty="0">
                <a:solidFill>
                  <a:prstClr val="black"/>
                </a:solidFill>
                <a:latin typeface="Microsoft YaHei" panose="020B0503020204020204" pitchFamily="34" charset="-122"/>
                <a:ea typeface="Microsoft YaHei" panose="020B0503020204020204" pitchFamily="34" charset="-122"/>
              </a:rPr>
              <a:t> ]</a:t>
            </a:r>
          </a:p>
          <a:p>
            <a:pPr marL="457200" lvl="1" indent="0">
              <a:buNone/>
            </a:pPr>
            <a:r>
              <a:rPr lang="en-US" altLang="zh-CN" sz="2600" dirty="0"/>
              <a:t>      </a:t>
            </a:r>
            <a:r>
              <a:rPr lang="en-CN" altLang="zh-CN" sz="2400" dirty="0">
                <a:solidFill>
                  <a:prstClr val="black"/>
                </a:solidFill>
                <a:latin typeface="Microsoft YaHei" panose="020B0503020204020204" pitchFamily="34" charset="-122"/>
                <a:ea typeface="Microsoft YaHei" panose="020B0503020204020204" pitchFamily="34" charset="-122"/>
              </a:rPr>
              <a:t>OUT[B] = OUT[s</a:t>
            </a:r>
            <a:r>
              <a:rPr lang="en-CN" altLang="zh-CN" sz="2400" baseline="-25000" dirty="0">
                <a:solidFill>
                  <a:prstClr val="black"/>
                </a:solidFill>
                <a:latin typeface="Microsoft YaHei" panose="020B0503020204020204" pitchFamily="34" charset="-122"/>
                <a:ea typeface="Microsoft YaHei" panose="020B0503020204020204" pitchFamily="34" charset="-122"/>
              </a:rPr>
              <a:t>n</a:t>
            </a:r>
            <a:r>
              <a:rPr lang="en-CN" altLang="zh-CN" sz="2400" dirty="0">
                <a:solidFill>
                  <a:prstClr val="black"/>
                </a:solidFill>
                <a:latin typeface="Microsoft YaHei" panose="020B0503020204020204" pitchFamily="34" charset="-122"/>
                <a:ea typeface="Microsoft YaHei" panose="020B0503020204020204" pitchFamily="34" charset="-122"/>
              </a:rPr>
              <a:t> ]</a:t>
            </a:r>
          </a:p>
          <a:p>
            <a:pPr lvl="1"/>
            <a:r>
              <a:rPr lang="en-US" altLang="zh-CN" sz="2400" dirty="0"/>
              <a:t> </a:t>
            </a:r>
            <a:r>
              <a:rPr lang="en-US" altLang="zh-CN" sz="2400" i="1" dirty="0" err="1">
                <a:solidFill>
                  <a:srgbClr val="2D83F4"/>
                </a:solidFill>
                <a:ea typeface="楷体_GB2312"/>
                <a:cs typeface="Times New Roman" panose="02020603050405020304" pitchFamily="18" charset="0"/>
              </a:rPr>
              <a:t>f</a:t>
            </a:r>
            <a:r>
              <a:rPr lang="en-US" altLang="zh-CN" sz="2400" i="1" baseline="-30000" dirty="0" err="1">
                <a:solidFill>
                  <a:srgbClr val="2D83F4"/>
                </a:solidFill>
                <a:cs typeface="Times New Roman" panose="02020603050405020304" pitchFamily="18" charset="0"/>
              </a:rPr>
              <a:t>B</a:t>
            </a:r>
            <a:r>
              <a:rPr lang="zh-CN" altLang="en-US" sz="2400" dirty="0">
                <a:solidFill>
                  <a:srgbClr val="2D83F4"/>
                </a:solidFill>
                <a:cs typeface="Times New Roman" panose="02020603050405020304" pitchFamily="18" charset="0"/>
              </a:rPr>
              <a:t>：</a:t>
            </a:r>
            <a:r>
              <a:rPr lang="zh-CN" altLang="en-US" sz="2400" dirty="0">
                <a:cs typeface="Times New Roman" panose="02020603050405020304" pitchFamily="18" charset="0"/>
              </a:rPr>
              <a:t>基本块</a:t>
            </a:r>
            <a:r>
              <a:rPr lang="en-US" altLang="zh-CN" sz="2400" dirty="0">
                <a:cs typeface="Times New Roman" panose="02020603050405020304" pitchFamily="18" charset="0"/>
              </a:rPr>
              <a:t>B</a:t>
            </a:r>
            <a:r>
              <a:rPr lang="zh-CN" altLang="en-US" sz="2400" dirty="0">
                <a:cs typeface="Times New Roman" panose="02020603050405020304" pitchFamily="18" charset="0"/>
              </a:rPr>
              <a:t>的转移函数：</a:t>
            </a:r>
            <a:endParaRPr lang="en-US" altLang="zh-CN" sz="2400" dirty="0"/>
          </a:p>
          <a:p>
            <a:pPr lvl="2">
              <a:lnSpc>
                <a:spcPts val="3600"/>
              </a:lnSpc>
              <a:defRPr/>
            </a:pPr>
            <a:r>
              <a:rPr lang="zh-CN" altLang="en-US" sz="2800" dirty="0">
                <a:solidFill>
                  <a:prstClr val="black"/>
                </a:solidFill>
                <a:cs typeface="Times New Roman" panose="02020603050405020304" pitchFamily="18" charset="0"/>
              </a:rPr>
              <a:t>正向分析</a:t>
            </a:r>
            <a:r>
              <a:rPr lang="zh-CN" altLang="en-US" sz="2800" dirty="0">
                <a:solidFill>
                  <a:schemeClr val="tx1"/>
                </a:solidFill>
                <a:cs typeface="Times New Roman" panose="02020603050405020304" pitchFamily="18" charset="0"/>
              </a:rPr>
              <a:t>：</a:t>
            </a:r>
            <a:r>
              <a:rPr lang="en-US" altLang="zh-CN" sz="2400" dirty="0">
                <a:solidFill>
                  <a:srgbClr val="2D83F4"/>
                </a:solidFill>
                <a:cs typeface="Times New Roman" panose="02020603050405020304" pitchFamily="18" charset="0"/>
              </a:rPr>
              <a:t>OUT[B]</a:t>
            </a:r>
            <a:r>
              <a:rPr lang="en-US" altLang="zh-CN" sz="2400" i="1" dirty="0">
                <a:solidFill>
                  <a:srgbClr val="2D83F4"/>
                </a:solidFill>
                <a:cs typeface="Times New Roman" panose="02020603050405020304" pitchFamily="18" charset="0"/>
              </a:rPr>
              <a:t> </a:t>
            </a:r>
            <a:r>
              <a:rPr lang="en-US" altLang="zh-CN" sz="2400" dirty="0">
                <a:solidFill>
                  <a:srgbClr val="2D83F4"/>
                </a:solidFill>
                <a:cs typeface="Times New Roman" panose="02020603050405020304" pitchFamily="18" charset="0"/>
              </a:rPr>
              <a:t>= </a:t>
            </a:r>
            <a:r>
              <a:rPr lang="en-US" altLang="zh-CN" sz="2400" i="1" dirty="0" err="1">
                <a:solidFill>
                  <a:srgbClr val="2D83F4"/>
                </a:solidFill>
                <a:cs typeface="Times New Roman" panose="02020603050405020304" pitchFamily="18" charset="0"/>
              </a:rPr>
              <a:t>f</a:t>
            </a:r>
            <a:r>
              <a:rPr lang="en-US" altLang="zh-CN" sz="2400" i="1" baseline="-30000" dirty="0" err="1">
                <a:solidFill>
                  <a:srgbClr val="2D83F4"/>
                </a:solidFill>
                <a:cs typeface="Times New Roman" panose="02020603050405020304" pitchFamily="18" charset="0"/>
              </a:rPr>
              <a:t>B</a:t>
            </a:r>
            <a:r>
              <a:rPr lang="en-US" altLang="zh-CN" sz="2400" dirty="0">
                <a:solidFill>
                  <a:srgbClr val="2D83F4"/>
                </a:solidFill>
                <a:cs typeface="Times New Roman" panose="02020603050405020304" pitchFamily="18" charset="0"/>
              </a:rPr>
              <a:t>(IN[B])</a:t>
            </a:r>
          </a:p>
          <a:p>
            <a:pPr marL="734473" lvl="2" indent="0">
              <a:lnSpc>
                <a:spcPts val="3600"/>
              </a:lnSpc>
              <a:buClrTx/>
              <a:buNone/>
              <a:defRPr/>
            </a:pPr>
            <a:r>
              <a:rPr lang="en-US" altLang="zh-CN" sz="2400" i="1" dirty="0">
                <a:solidFill>
                  <a:srgbClr val="2D83F4"/>
                </a:solidFill>
                <a:ea typeface="楷体_GB2312"/>
                <a:cs typeface="Times New Roman" panose="02020603050405020304" pitchFamily="18" charset="0"/>
              </a:rPr>
              <a:t>                                     </a:t>
            </a:r>
            <a:r>
              <a:rPr lang="en-US" altLang="zh-CN" sz="2400" i="1" dirty="0" err="1">
                <a:solidFill>
                  <a:srgbClr val="2D83F4"/>
                </a:solidFill>
                <a:ea typeface="楷体_GB2312"/>
                <a:cs typeface="Times New Roman" panose="02020603050405020304" pitchFamily="18" charset="0"/>
              </a:rPr>
              <a:t>f</a:t>
            </a:r>
            <a:r>
              <a:rPr lang="en-US" altLang="zh-CN" sz="2400" i="1" baseline="-30000" dirty="0" err="1">
                <a:solidFill>
                  <a:srgbClr val="2D83F4"/>
                </a:solidFill>
                <a:cs typeface="Times New Roman" panose="02020603050405020304" pitchFamily="18" charset="0"/>
              </a:rPr>
              <a:t>B</a:t>
            </a:r>
            <a:r>
              <a:rPr lang="en-US" altLang="zh-CN" sz="2400" i="1" baseline="-30000" dirty="0">
                <a:solidFill>
                  <a:srgbClr val="2D83F4"/>
                </a:solidFill>
                <a:cs typeface="Times New Roman" panose="02020603050405020304" pitchFamily="18" charset="0"/>
              </a:rPr>
              <a:t> </a:t>
            </a:r>
            <a:r>
              <a:rPr lang="en-US" altLang="zh-CN" sz="2400" dirty="0">
                <a:solidFill>
                  <a:srgbClr val="2D83F4"/>
                </a:solidFill>
                <a:ea typeface="楷体_GB2312"/>
                <a:cs typeface="Times New Roman" panose="02020603050405020304" pitchFamily="18" charset="0"/>
              </a:rPr>
              <a:t>= </a:t>
            </a:r>
            <a:r>
              <a:rPr lang="en-US" altLang="zh-CN" sz="2400" i="1" dirty="0" err="1">
                <a:solidFill>
                  <a:srgbClr val="2D83F4"/>
                </a:solidFill>
                <a:ea typeface="楷体_GB2312"/>
                <a:cs typeface="Times New Roman" panose="02020603050405020304" pitchFamily="18" charset="0"/>
              </a:rPr>
              <a:t>f</a:t>
            </a:r>
            <a:r>
              <a:rPr lang="en-US" altLang="zh-CN" sz="2400" i="1" baseline="-30000" dirty="0" err="1">
                <a:solidFill>
                  <a:srgbClr val="2D83F4"/>
                </a:solidFill>
                <a:cs typeface="Times New Roman" panose="02020603050405020304" pitchFamily="18" charset="0"/>
              </a:rPr>
              <a:t>sn</a:t>
            </a:r>
            <a:r>
              <a:rPr lang="en-US" altLang="zh-CN" sz="2400" i="1" dirty="0">
                <a:solidFill>
                  <a:srgbClr val="2D83F4"/>
                </a:solidFill>
                <a:cs typeface="Times New Roman" panose="02020603050405020304" pitchFamily="18" charset="0"/>
              </a:rPr>
              <a:t>·</a:t>
            </a:r>
            <a:r>
              <a:rPr lang="en-US" altLang="zh-CN" sz="2400" i="1" dirty="0">
                <a:solidFill>
                  <a:srgbClr val="2D83F4"/>
                </a:solidFill>
                <a:ea typeface="楷体_GB2312"/>
                <a:cs typeface="Times New Roman" panose="02020603050405020304" pitchFamily="18" charset="0"/>
              </a:rPr>
              <a:t>…</a:t>
            </a:r>
            <a:r>
              <a:rPr lang="en-US" altLang="zh-CN" sz="2400" i="1" dirty="0">
                <a:solidFill>
                  <a:srgbClr val="2D83F4"/>
                </a:solidFill>
                <a:cs typeface="Times New Roman" panose="02020603050405020304" pitchFamily="18" charset="0"/>
              </a:rPr>
              <a:t>·</a:t>
            </a:r>
            <a:r>
              <a:rPr lang="en-US" altLang="zh-CN" sz="2400" i="1" dirty="0">
                <a:solidFill>
                  <a:srgbClr val="2D83F4"/>
                </a:solidFill>
                <a:ea typeface="楷体_GB2312"/>
                <a:cs typeface="Times New Roman" panose="02020603050405020304" pitchFamily="18" charset="0"/>
              </a:rPr>
              <a:t>f</a:t>
            </a:r>
            <a:r>
              <a:rPr lang="en-US" altLang="zh-CN" sz="2400" i="1" baseline="-30000" dirty="0">
                <a:solidFill>
                  <a:srgbClr val="2D83F4"/>
                </a:solidFill>
                <a:cs typeface="Times New Roman" panose="02020603050405020304" pitchFamily="18" charset="0"/>
              </a:rPr>
              <a:t>s2 </a:t>
            </a:r>
            <a:r>
              <a:rPr lang="en-US" altLang="zh-CN" sz="2400" i="1" dirty="0">
                <a:solidFill>
                  <a:srgbClr val="2D83F4"/>
                </a:solidFill>
                <a:cs typeface="Times New Roman" panose="02020603050405020304" pitchFamily="18" charset="0"/>
              </a:rPr>
              <a:t>·</a:t>
            </a:r>
            <a:r>
              <a:rPr lang="en-US" altLang="zh-CN" sz="2400" i="1" dirty="0">
                <a:solidFill>
                  <a:srgbClr val="2D83F4"/>
                </a:solidFill>
                <a:ea typeface="楷体_GB2312"/>
                <a:cs typeface="Times New Roman" panose="02020603050405020304" pitchFamily="18" charset="0"/>
              </a:rPr>
              <a:t>f</a:t>
            </a:r>
            <a:r>
              <a:rPr lang="en-US" altLang="zh-CN" sz="2400" i="1" baseline="-30000" dirty="0">
                <a:solidFill>
                  <a:srgbClr val="2D83F4"/>
                </a:solidFill>
                <a:cs typeface="Times New Roman" panose="02020603050405020304" pitchFamily="18" charset="0"/>
              </a:rPr>
              <a:t>s1</a:t>
            </a:r>
          </a:p>
          <a:p>
            <a:pPr lvl="2">
              <a:lnSpc>
                <a:spcPts val="3600"/>
              </a:lnSpc>
              <a:defRPr/>
            </a:pPr>
            <a:r>
              <a:rPr lang="zh-CN" altLang="en-US" sz="2800" dirty="0">
                <a:solidFill>
                  <a:prstClr val="black"/>
                </a:solidFill>
                <a:cs typeface="Times New Roman" panose="02020603050405020304" pitchFamily="18" charset="0"/>
              </a:rPr>
              <a:t>反向分析</a:t>
            </a:r>
            <a:r>
              <a:rPr lang="zh-CN" altLang="en-US" sz="2800" dirty="0">
                <a:solidFill>
                  <a:schemeClr val="tx1"/>
                </a:solidFill>
                <a:cs typeface="Times New Roman" panose="02020603050405020304" pitchFamily="18" charset="0"/>
              </a:rPr>
              <a:t>：</a:t>
            </a:r>
            <a:r>
              <a:rPr lang="en-US" altLang="zh-CN" sz="2400" dirty="0">
                <a:solidFill>
                  <a:srgbClr val="2D83F4"/>
                </a:solidFill>
                <a:cs typeface="Times New Roman" panose="02020603050405020304" pitchFamily="18" charset="0"/>
              </a:rPr>
              <a:t>IN[B] = </a:t>
            </a:r>
            <a:r>
              <a:rPr lang="en-US" altLang="zh-CN" sz="2400" i="1" dirty="0" err="1">
                <a:solidFill>
                  <a:srgbClr val="2D83F4"/>
                </a:solidFill>
                <a:cs typeface="Times New Roman" panose="02020603050405020304" pitchFamily="18" charset="0"/>
              </a:rPr>
              <a:t>f</a:t>
            </a:r>
            <a:r>
              <a:rPr lang="en-US" altLang="zh-CN" sz="2400" i="1" baseline="-30000" dirty="0" err="1">
                <a:solidFill>
                  <a:srgbClr val="2D83F4"/>
                </a:solidFill>
                <a:cs typeface="Times New Roman" panose="02020603050405020304" pitchFamily="18" charset="0"/>
              </a:rPr>
              <a:t>B</a:t>
            </a:r>
            <a:r>
              <a:rPr lang="en-US" altLang="zh-CN" sz="2400" dirty="0">
                <a:solidFill>
                  <a:srgbClr val="2D83F4"/>
                </a:solidFill>
                <a:cs typeface="Times New Roman" panose="02020603050405020304" pitchFamily="18" charset="0"/>
              </a:rPr>
              <a:t>(OUT[B])</a:t>
            </a:r>
          </a:p>
          <a:p>
            <a:pPr marL="734473" lvl="2" indent="0">
              <a:lnSpc>
                <a:spcPts val="3600"/>
              </a:lnSpc>
              <a:buClrTx/>
              <a:buNone/>
              <a:defRPr/>
            </a:pPr>
            <a:r>
              <a:rPr lang="en-US" altLang="zh-CN" sz="2400" i="1" dirty="0">
                <a:solidFill>
                  <a:srgbClr val="2D83F4"/>
                </a:solidFill>
                <a:ea typeface="楷体_GB2312"/>
                <a:cs typeface="Times New Roman" panose="02020603050405020304" pitchFamily="18" charset="0"/>
              </a:rPr>
              <a:t>                                     </a:t>
            </a:r>
            <a:r>
              <a:rPr lang="en-US" altLang="zh-CN" sz="2400" i="1" dirty="0" err="1">
                <a:solidFill>
                  <a:srgbClr val="2D83F4"/>
                </a:solidFill>
                <a:ea typeface="楷体_GB2312"/>
                <a:cs typeface="Times New Roman" panose="02020603050405020304" pitchFamily="18" charset="0"/>
              </a:rPr>
              <a:t>f</a:t>
            </a:r>
            <a:r>
              <a:rPr lang="en-US" altLang="zh-CN" sz="2400" i="1" baseline="-30000" dirty="0" err="1">
                <a:solidFill>
                  <a:srgbClr val="2D83F4"/>
                </a:solidFill>
                <a:cs typeface="Times New Roman" panose="02020603050405020304" pitchFamily="18" charset="0"/>
              </a:rPr>
              <a:t>B</a:t>
            </a:r>
            <a:r>
              <a:rPr lang="en-US" altLang="zh-CN" sz="2400" i="1" baseline="-30000" dirty="0">
                <a:solidFill>
                  <a:srgbClr val="2D83F4"/>
                </a:solidFill>
                <a:cs typeface="Times New Roman" panose="02020603050405020304" pitchFamily="18" charset="0"/>
              </a:rPr>
              <a:t> </a:t>
            </a:r>
            <a:r>
              <a:rPr lang="en-US" altLang="zh-CN" sz="2400" i="1" dirty="0">
                <a:solidFill>
                  <a:srgbClr val="2D83F4"/>
                </a:solidFill>
                <a:ea typeface="楷体_GB2312"/>
                <a:cs typeface="Times New Roman" panose="02020603050405020304" pitchFamily="18" charset="0"/>
              </a:rPr>
              <a:t>= f</a:t>
            </a:r>
            <a:r>
              <a:rPr lang="en-US" altLang="zh-CN" sz="2400" i="1" baseline="-30000" dirty="0">
                <a:solidFill>
                  <a:srgbClr val="2D83F4"/>
                </a:solidFill>
                <a:cs typeface="Times New Roman" panose="02020603050405020304" pitchFamily="18" charset="0"/>
              </a:rPr>
              <a:t>s1</a:t>
            </a:r>
            <a:r>
              <a:rPr lang="en-US" altLang="zh-CN" sz="2400" i="1" dirty="0">
                <a:solidFill>
                  <a:srgbClr val="2D83F4"/>
                </a:solidFill>
                <a:cs typeface="Times New Roman" panose="02020603050405020304" pitchFamily="18" charset="0"/>
              </a:rPr>
              <a:t>·</a:t>
            </a:r>
            <a:r>
              <a:rPr lang="en-US" altLang="zh-CN" sz="2400" i="1" dirty="0">
                <a:solidFill>
                  <a:srgbClr val="2D83F4"/>
                </a:solidFill>
                <a:ea typeface="楷体_GB2312"/>
                <a:cs typeface="Times New Roman" panose="02020603050405020304" pitchFamily="18" charset="0"/>
              </a:rPr>
              <a:t> f</a:t>
            </a:r>
            <a:r>
              <a:rPr lang="en-US" altLang="zh-CN" sz="2400" i="1" baseline="-30000" dirty="0">
                <a:solidFill>
                  <a:srgbClr val="2D83F4"/>
                </a:solidFill>
                <a:cs typeface="Times New Roman" panose="02020603050405020304" pitchFamily="18" charset="0"/>
              </a:rPr>
              <a:t>s2 </a:t>
            </a:r>
            <a:r>
              <a:rPr lang="en-US" altLang="zh-CN" sz="2400" i="1" dirty="0">
                <a:solidFill>
                  <a:srgbClr val="2D83F4"/>
                </a:solidFill>
                <a:cs typeface="Times New Roman" panose="02020603050405020304" pitchFamily="18" charset="0"/>
              </a:rPr>
              <a:t>· </a:t>
            </a:r>
            <a:r>
              <a:rPr lang="en-US" altLang="zh-CN" sz="2400" i="1" dirty="0">
                <a:solidFill>
                  <a:srgbClr val="2D83F4"/>
                </a:solidFill>
                <a:ea typeface="楷体_GB2312"/>
                <a:cs typeface="Times New Roman" panose="02020603050405020304" pitchFamily="18" charset="0"/>
              </a:rPr>
              <a:t>…</a:t>
            </a:r>
            <a:r>
              <a:rPr lang="en-US" altLang="zh-CN" sz="2400" i="1" dirty="0">
                <a:solidFill>
                  <a:srgbClr val="2D83F4"/>
                </a:solidFill>
                <a:cs typeface="Times New Roman" panose="02020603050405020304" pitchFamily="18" charset="0"/>
              </a:rPr>
              <a:t>·</a:t>
            </a:r>
            <a:r>
              <a:rPr lang="en-US" altLang="zh-CN" sz="2400" i="1" dirty="0" err="1">
                <a:solidFill>
                  <a:srgbClr val="2D83F4"/>
                </a:solidFill>
                <a:ea typeface="楷体_GB2312"/>
                <a:cs typeface="Times New Roman" panose="02020603050405020304" pitchFamily="18" charset="0"/>
              </a:rPr>
              <a:t>f</a:t>
            </a:r>
            <a:r>
              <a:rPr lang="en-US" altLang="zh-CN" sz="2400" i="1" baseline="-30000" dirty="0" err="1">
                <a:solidFill>
                  <a:srgbClr val="2D83F4"/>
                </a:solidFill>
                <a:cs typeface="Times New Roman" panose="02020603050405020304" pitchFamily="18" charset="0"/>
              </a:rPr>
              <a:t>sn</a:t>
            </a:r>
            <a:r>
              <a:rPr lang="en-CN" altLang="zh-CN" sz="3200" dirty="0"/>
              <a:t>	</a:t>
            </a:r>
            <a:endParaRPr lang="en-US" altLang="zh-CN" sz="2800" dirty="0">
              <a:solidFill>
                <a:srgbClr val="FF0000"/>
              </a:solidFill>
            </a:endParaRPr>
          </a:p>
          <a:p>
            <a:pPr marL="0" indent="0">
              <a:buNone/>
            </a:pPr>
            <a:endParaRPr lang="zh-CN" altLang="en-US" dirty="0"/>
          </a:p>
        </p:txBody>
      </p:sp>
      <p:sp>
        <p:nvSpPr>
          <p:cNvPr id="22" name="Rectangle 4">
            <a:extLst>
              <a:ext uri="{FF2B5EF4-FFF2-40B4-BE49-F238E27FC236}">
                <a16:creationId xmlns:a16="http://schemas.microsoft.com/office/drawing/2014/main" id="{3A64F844-FC56-33F1-2471-B2AAFA84A0CB}"/>
              </a:ext>
            </a:extLst>
          </p:cNvPr>
          <p:cNvSpPr/>
          <p:nvPr/>
        </p:nvSpPr>
        <p:spPr>
          <a:xfrm>
            <a:off x="9232171" y="1185645"/>
            <a:ext cx="1676401" cy="2017514"/>
          </a:xfrm>
          <a:prstGeom prst="rect">
            <a:avLst/>
          </a:prstGeom>
          <a:solidFill>
            <a:sysClr val="window" lastClr="FFFFFF"/>
          </a:solidFill>
          <a:ln w="12700" cap="flat" cmpd="sng" algn="ctr">
            <a:solidFill>
              <a:sysClr val="windowText" lastClr="000000"/>
            </a:solid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000" i="0" u="none" strike="noStrike" kern="0" cap="none" spc="0" normalizeH="0" baseline="0" noProof="0" dirty="0">
                <a:ln>
                  <a:noFill/>
                </a:ln>
                <a:solidFill>
                  <a:prstClr val="black"/>
                </a:solidFill>
                <a:effectLst/>
                <a:uLnTx/>
                <a:uFillTx/>
                <a:latin typeface="Microsoft YaHei" panose="020B0503020204020204" pitchFamily="34" charset="-122"/>
                <a:ea typeface="+mn-ea"/>
                <a:cs typeface="+mn-cs"/>
              </a:rPr>
              <a:t>S</a:t>
            </a:r>
            <a:r>
              <a:rPr kumimoji="0" lang="en-US" sz="2000" i="0" u="none" strike="noStrike" kern="0" cap="none" spc="0" normalizeH="0" baseline="-25000" noProof="0" dirty="0">
                <a:ln>
                  <a:noFill/>
                </a:ln>
                <a:solidFill>
                  <a:prstClr val="black"/>
                </a:solidFill>
                <a:effectLst/>
                <a:uLnTx/>
                <a:uFillTx/>
                <a:latin typeface="Microsoft YaHei" panose="020B0503020204020204" pitchFamily="34" charset="-122"/>
                <a:ea typeface="+mn-ea"/>
                <a:cs typeface="+mn-cs"/>
              </a:rPr>
              <a:t>1</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000" i="0" u="none" strike="noStrike" kern="0" cap="none" spc="0" normalizeH="0" baseline="0" noProof="0" dirty="0">
                <a:ln>
                  <a:noFill/>
                </a:ln>
                <a:solidFill>
                  <a:prstClr val="black"/>
                </a:solidFill>
                <a:effectLst/>
                <a:uLnTx/>
                <a:uFillTx/>
                <a:latin typeface="Microsoft YaHei" panose="020B0503020204020204" pitchFamily="34" charset="-122"/>
                <a:ea typeface="+mn-ea"/>
                <a:cs typeface="+mn-cs"/>
              </a:rPr>
              <a:t>S</a:t>
            </a:r>
            <a:r>
              <a:rPr kumimoji="0" lang="en-US" sz="2000" i="0" u="none" strike="noStrike" kern="0" cap="none" spc="0" normalizeH="0" baseline="-25000" noProof="0" dirty="0">
                <a:ln>
                  <a:noFill/>
                </a:ln>
                <a:solidFill>
                  <a:prstClr val="black"/>
                </a:solidFill>
                <a:effectLst/>
                <a:uLnTx/>
                <a:uFillTx/>
                <a:latin typeface="Microsoft YaHei" panose="020B0503020204020204" pitchFamily="34" charset="-122"/>
                <a:ea typeface="+mn-ea"/>
                <a:cs typeface="+mn-cs"/>
              </a:rPr>
              <a:t>2</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600" i="0" u="none" strike="noStrike" kern="0" cap="none" spc="0" normalizeH="0" baseline="0" noProof="0" dirty="0">
                <a:ln>
                  <a:noFill/>
                </a:ln>
                <a:solidFill>
                  <a:prstClr val="black"/>
                </a:solidFill>
                <a:effectLst/>
                <a:uLnTx/>
                <a:uFillTx/>
                <a:latin typeface="Microsoft YaHei" panose="020B0503020204020204" pitchFamily="34" charset="-122"/>
                <a:ea typeface="+mn-ea"/>
                <a:cs typeface="+mn-cs"/>
              </a:rPr>
              <a:t>.</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600" i="0" u="none" strike="noStrike" kern="0" cap="none" spc="0" normalizeH="0" baseline="0" noProof="0" dirty="0">
                <a:ln>
                  <a:noFill/>
                </a:ln>
                <a:solidFill>
                  <a:prstClr val="black"/>
                </a:solidFill>
                <a:effectLst/>
                <a:uLnTx/>
                <a:uFillTx/>
                <a:latin typeface="Microsoft YaHei" panose="020B0503020204020204" pitchFamily="34" charset="-122"/>
                <a:ea typeface="+mn-ea"/>
                <a:cs typeface="+mn-cs"/>
              </a:rPr>
              <a:t>.</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600" i="0" u="none" strike="noStrike" kern="0" cap="none" spc="0" normalizeH="0" baseline="0" noProof="0" dirty="0">
                <a:ln>
                  <a:noFill/>
                </a:ln>
                <a:solidFill>
                  <a:prstClr val="black"/>
                </a:solidFill>
                <a:effectLst/>
                <a:uLnTx/>
                <a:uFillTx/>
                <a:latin typeface="Microsoft YaHei" panose="020B0503020204020204" pitchFamily="34" charset="-122"/>
                <a:ea typeface="+mn-ea"/>
                <a:cs typeface="+mn-cs"/>
              </a:rPr>
              <a:t>.</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000" i="0" u="none" strike="noStrike" kern="0" cap="none" spc="0" normalizeH="0" baseline="0" noProof="0" dirty="0">
                <a:ln>
                  <a:noFill/>
                </a:ln>
                <a:solidFill>
                  <a:prstClr val="black"/>
                </a:solidFill>
                <a:effectLst/>
                <a:uLnTx/>
                <a:uFillTx/>
                <a:latin typeface="Microsoft YaHei" panose="020B0503020204020204" pitchFamily="34" charset="-122"/>
                <a:ea typeface="+mn-ea"/>
                <a:cs typeface="+mn-cs"/>
              </a:rPr>
              <a:t>S</a:t>
            </a:r>
            <a:r>
              <a:rPr kumimoji="0" lang="en-US" sz="2000" i="0" u="none" strike="noStrike" kern="0" cap="none" spc="0" normalizeH="0" baseline="-25000" noProof="0" dirty="0">
                <a:ln>
                  <a:noFill/>
                </a:ln>
                <a:solidFill>
                  <a:prstClr val="black"/>
                </a:solidFill>
                <a:effectLst/>
                <a:uLnTx/>
                <a:uFillTx/>
                <a:latin typeface="Microsoft YaHei" panose="020B0503020204020204" pitchFamily="34" charset="-122"/>
                <a:ea typeface="+mn-ea"/>
                <a:cs typeface="+mn-cs"/>
              </a:rPr>
              <a:t>n</a:t>
            </a:r>
          </a:p>
        </p:txBody>
      </p:sp>
      <p:sp>
        <p:nvSpPr>
          <p:cNvPr id="23" name="Rectangle 5">
            <a:extLst>
              <a:ext uri="{FF2B5EF4-FFF2-40B4-BE49-F238E27FC236}">
                <a16:creationId xmlns:a16="http://schemas.microsoft.com/office/drawing/2014/main" id="{89D87F4A-57FB-C31A-7892-49A463E9C146}"/>
              </a:ext>
            </a:extLst>
          </p:cNvPr>
          <p:cNvSpPr/>
          <p:nvPr/>
        </p:nvSpPr>
        <p:spPr>
          <a:xfrm>
            <a:off x="8808658" y="1101096"/>
            <a:ext cx="423513" cy="523220"/>
          </a:xfrm>
          <a:prstGeom prst="rect">
            <a:avLst/>
          </a:prstGeom>
        </p:spPr>
        <p:txBody>
          <a:bodyPr wrap="none">
            <a:spAutoFit/>
          </a:bodyPr>
          <a:lstStyle/>
          <a:p>
            <a:pPr algn="ctr" eaLnBrk="0" fontAlgn="base" hangingPunct="0">
              <a:spcBef>
                <a:spcPct val="0"/>
              </a:spcBef>
              <a:spcAft>
                <a:spcPct val="0"/>
              </a:spcAft>
            </a:pPr>
            <a:r>
              <a:rPr lang="en-CN" sz="2800" dirty="0">
                <a:solidFill>
                  <a:prstClr val="black"/>
                </a:solidFill>
                <a:latin typeface="Arial" charset="0"/>
              </a:rPr>
              <a:t>B</a:t>
            </a:r>
          </a:p>
        </p:txBody>
      </p:sp>
      <p:sp>
        <p:nvSpPr>
          <p:cNvPr id="25" name="文本框 24">
            <a:extLst>
              <a:ext uri="{FF2B5EF4-FFF2-40B4-BE49-F238E27FC236}">
                <a16:creationId xmlns:a16="http://schemas.microsoft.com/office/drawing/2014/main" id="{20C8A3C2-ADFC-F730-7335-D8CB548AEF3D}"/>
              </a:ext>
            </a:extLst>
          </p:cNvPr>
          <p:cNvSpPr txBox="1"/>
          <p:nvPr/>
        </p:nvSpPr>
        <p:spPr>
          <a:xfrm>
            <a:off x="9042091" y="3429000"/>
            <a:ext cx="2887971" cy="2856808"/>
          </a:xfrm>
          <a:prstGeom prst="rect">
            <a:avLst/>
          </a:prstGeom>
          <a:noFill/>
        </p:spPr>
        <p:txBody>
          <a:bodyPr wrap="square">
            <a:spAutoFit/>
          </a:bodyPr>
          <a:lstStyle/>
          <a:p>
            <a:pPr marL="342891" indent="-342891">
              <a:lnSpc>
                <a:spcPts val="3333"/>
              </a:lnSpc>
              <a:spcBef>
                <a:spcPct val="20000"/>
              </a:spcBef>
              <a:buClr>
                <a:srgbClr val="5EAEFF"/>
              </a:buClr>
              <a:buSzPct val="60000"/>
              <a:defRPr/>
            </a:pPr>
            <a:r>
              <a:rPr lang="en-US" altLang="zh-CN" i="1" dirty="0">
                <a:solidFill>
                  <a:prstClr val="black"/>
                </a:solidFill>
                <a:latin typeface="Times New Roman" pitchFamily="18" charset="0"/>
                <a:ea typeface="楷体_GB2312" pitchFamily="49" charset="-122"/>
                <a:cs typeface="Times New Roman" pitchFamily="18" charset="0"/>
              </a:rPr>
              <a:t>OUT</a:t>
            </a:r>
            <a:r>
              <a:rPr lang="en-US" altLang="zh-CN" dirty="0">
                <a:solidFill>
                  <a:prstClr val="black"/>
                </a:solidFill>
                <a:latin typeface="Times New Roman" pitchFamily="18" charset="0"/>
                <a:ea typeface="楷体_GB2312" pitchFamily="49" charset="-122"/>
                <a:cs typeface="Times New Roman" pitchFamily="18" charset="0"/>
              </a:rPr>
              <a:t>[</a:t>
            </a:r>
            <a:r>
              <a:rPr lang="en-US" altLang="zh-CN" i="1" dirty="0">
                <a:solidFill>
                  <a:prstClr val="black"/>
                </a:solidFill>
                <a:latin typeface="Times New Roman" pitchFamily="18" charset="0"/>
                <a:ea typeface="楷体_GB2312" pitchFamily="49" charset="-122"/>
                <a:cs typeface="Times New Roman" pitchFamily="18" charset="0"/>
              </a:rPr>
              <a:t>B</a:t>
            </a:r>
            <a:r>
              <a:rPr lang="en-US" altLang="zh-CN" dirty="0">
                <a:solidFill>
                  <a:prstClr val="black"/>
                </a:solidFill>
                <a:latin typeface="Times New Roman" pitchFamily="18" charset="0"/>
                <a:ea typeface="楷体_GB2312" pitchFamily="49" charset="-122"/>
                <a:cs typeface="Times New Roman" pitchFamily="18" charset="0"/>
              </a:rPr>
              <a:t>]</a:t>
            </a:r>
          </a:p>
          <a:p>
            <a:pPr marL="342891" indent="-342891">
              <a:lnSpc>
                <a:spcPts val="3333"/>
              </a:lnSpc>
              <a:spcBef>
                <a:spcPct val="20000"/>
              </a:spcBef>
              <a:buClr>
                <a:srgbClr val="5EAEFF"/>
              </a:buClr>
              <a:buSzPct val="60000"/>
              <a:defRPr/>
            </a:pPr>
            <a:r>
              <a:rPr lang="en-US" altLang="zh-CN" dirty="0">
                <a:solidFill>
                  <a:prstClr val="black"/>
                </a:solidFill>
                <a:latin typeface="Times New Roman" pitchFamily="18" charset="0"/>
                <a:ea typeface="楷体_GB2312" pitchFamily="49" charset="-122"/>
                <a:cs typeface="Times New Roman" pitchFamily="18" charset="0"/>
              </a:rPr>
              <a:t>= </a:t>
            </a:r>
            <a:r>
              <a:rPr lang="en-US" altLang="zh-CN" i="1" dirty="0">
                <a:solidFill>
                  <a:prstClr val="black"/>
                </a:solidFill>
                <a:latin typeface="Times New Roman" pitchFamily="18" charset="0"/>
                <a:ea typeface="楷体_GB2312" pitchFamily="49" charset="-122"/>
                <a:cs typeface="Times New Roman" pitchFamily="18" charset="0"/>
              </a:rPr>
              <a:t>OUT</a:t>
            </a:r>
            <a:r>
              <a:rPr lang="en-US" altLang="zh-CN" dirty="0">
                <a:solidFill>
                  <a:prstClr val="black"/>
                </a:solidFill>
                <a:latin typeface="Times New Roman" pitchFamily="18" charset="0"/>
                <a:ea typeface="楷体_GB2312" pitchFamily="49" charset="-122"/>
                <a:cs typeface="Times New Roman" pitchFamily="18" charset="0"/>
              </a:rPr>
              <a:t>[</a:t>
            </a:r>
            <a:r>
              <a:rPr lang="en-US" altLang="zh-CN" i="1" dirty="0" err="1">
                <a:solidFill>
                  <a:prstClr val="black"/>
                </a:solidFill>
                <a:latin typeface="Times New Roman" pitchFamily="18" charset="0"/>
                <a:ea typeface="楷体_GB2312" pitchFamily="49" charset="-122"/>
                <a:cs typeface="Times New Roman" pitchFamily="18" charset="0"/>
              </a:rPr>
              <a:t>s</a:t>
            </a:r>
            <a:r>
              <a:rPr lang="en-US" altLang="zh-CN" i="1" baseline="-30000" dirty="0" err="1">
                <a:solidFill>
                  <a:prstClr val="black"/>
                </a:solidFill>
                <a:latin typeface="Times New Roman" pitchFamily="18" charset="0"/>
                <a:ea typeface="楷体_GB2312" pitchFamily="49" charset="-122"/>
                <a:cs typeface="Times New Roman" pitchFamily="18" charset="0"/>
              </a:rPr>
              <a:t>n</a:t>
            </a:r>
            <a:r>
              <a:rPr lang="en-US" altLang="zh-CN" dirty="0">
                <a:solidFill>
                  <a:prstClr val="black"/>
                </a:solidFill>
                <a:latin typeface="Times New Roman" pitchFamily="18" charset="0"/>
                <a:ea typeface="楷体_GB2312" pitchFamily="49" charset="-122"/>
                <a:cs typeface="Times New Roman" pitchFamily="18" charset="0"/>
              </a:rPr>
              <a:t>]</a:t>
            </a:r>
          </a:p>
          <a:p>
            <a:pPr marL="342891" indent="-342891">
              <a:lnSpc>
                <a:spcPts val="3333"/>
              </a:lnSpc>
              <a:spcBef>
                <a:spcPct val="20000"/>
              </a:spcBef>
              <a:buClr>
                <a:srgbClr val="5EAEFF"/>
              </a:buClr>
              <a:buSzPct val="60000"/>
              <a:defRPr/>
            </a:pPr>
            <a:r>
              <a:rPr lang="en-US" altLang="zh-CN" dirty="0">
                <a:solidFill>
                  <a:prstClr val="black"/>
                </a:solidFill>
                <a:latin typeface="Times New Roman" pitchFamily="18" charset="0"/>
                <a:ea typeface="楷体_GB2312" pitchFamily="49" charset="-122"/>
                <a:cs typeface="Times New Roman" pitchFamily="18" charset="0"/>
              </a:rPr>
              <a:t>= </a:t>
            </a:r>
            <a:r>
              <a:rPr lang="en-US" altLang="zh-CN" i="1" dirty="0" err="1">
                <a:solidFill>
                  <a:prstClr val="black"/>
                </a:solidFill>
                <a:latin typeface="Times New Roman" pitchFamily="18" charset="0"/>
                <a:ea typeface="楷体_GB2312" pitchFamily="49" charset="-122"/>
                <a:cs typeface="Times New Roman" pitchFamily="18" charset="0"/>
              </a:rPr>
              <a:t>f</a:t>
            </a:r>
            <a:r>
              <a:rPr lang="en-US" altLang="zh-CN" i="1" baseline="-30000" dirty="0" err="1">
                <a:solidFill>
                  <a:prstClr val="black"/>
                </a:solidFill>
                <a:latin typeface="Times New Roman" pitchFamily="18" charset="0"/>
                <a:ea typeface="楷体_GB2312" pitchFamily="49" charset="-122"/>
                <a:cs typeface="Times New Roman" pitchFamily="18" charset="0"/>
              </a:rPr>
              <a:t>sn</a:t>
            </a:r>
            <a:r>
              <a:rPr lang="en-US" altLang="zh-CN" dirty="0">
                <a:solidFill>
                  <a:prstClr val="black"/>
                </a:solidFill>
                <a:latin typeface="Times New Roman" pitchFamily="18" charset="0"/>
                <a:ea typeface="楷体_GB2312" pitchFamily="49" charset="-122"/>
                <a:cs typeface="Times New Roman" pitchFamily="18" charset="0"/>
              </a:rPr>
              <a:t>(</a:t>
            </a:r>
            <a:r>
              <a:rPr lang="en-US" altLang="zh-CN" i="1" dirty="0">
                <a:solidFill>
                  <a:prstClr val="black"/>
                </a:solidFill>
                <a:latin typeface="Times New Roman" pitchFamily="18" charset="0"/>
                <a:ea typeface="楷体_GB2312" pitchFamily="49" charset="-122"/>
                <a:cs typeface="Times New Roman" pitchFamily="18" charset="0"/>
              </a:rPr>
              <a:t>IN</a:t>
            </a:r>
            <a:r>
              <a:rPr lang="en-US" altLang="zh-CN" dirty="0">
                <a:solidFill>
                  <a:prstClr val="black"/>
                </a:solidFill>
                <a:latin typeface="Times New Roman" pitchFamily="18" charset="0"/>
                <a:ea typeface="楷体_GB2312" pitchFamily="49" charset="-122"/>
                <a:cs typeface="Times New Roman" pitchFamily="18" charset="0"/>
              </a:rPr>
              <a:t>[</a:t>
            </a:r>
            <a:r>
              <a:rPr lang="en-US" altLang="zh-CN" i="1" dirty="0" err="1">
                <a:solidFill>
                  <a:prstClr val="black"/>
                </a:solidFill>
                <a:latin typeface="Times New Roman" pitchFamily="18" charset="0"/>
                <a:ea typeface="楷体_GB2312" pitchFamily="49" charset="-122"/>
                <a:cs typeface="Times New Roman" pitchFamily="18" charset="0"/>
              </a:rPr>
              <a:t>s</a:t>
            </a:r>
            <a:r>
              <a:rPr lang="en-US" altLang="zh-CN" i="1" baseline="-30000" dirty="0" err="1">
                <a:solidFill>
                  <a:prstClr val="black"/>
                </a:solidFill>
                <a:latin typeface="Times New Roman" pitchFamily="18" charset="0"/>
                <a:ea typeface="楷体_GB2312" pitchFamily="49" charset="-122"/>
                <a:cs typeface="Times New Roman" pitchFamily="18" charset="0"/>
              </a:rPr>
              <a:t>n</a:t>
            </a:r>
            <a:r>
              <a:rPr lang="en-US" altLang="zh-CN" dirty="0">
                <a:solidFill>
                  <a:prstClr val="black"/>
                </a:solidFill>
                <a:latin typeface="Times New Roman" pitchFamily="18" charset="0"/>
                <a:ea typeface="楷体_GB2312" pitchFamily="49" charset="-122"/>
                <a:cs typeface="Times New Roman" pitchFamily="18" charset="0"/>
              </a:rPr>
              <a:t>])</a:t>
            </a:r>
          </a:p>
          <a:p>
            <a:pPr marL="342891" indent="-342891">
              <a:lnSpc>
                <a:spcPts val="3333"/>
              </a:lnSpc>
              <a:spcBef>
                <a:spcPct val="20000"/>
              </a:spcBef>
              <a:buClr>
                <a:srgbClr val="5EAEFF"/>
              </a:buClr>
              <a:buSzPct val="60000"/>
              <a:defRPr/>
            </a:pPr>
            <a:r>
              <a:rPr lang="en-US" altLang="zh-CN" dirty="0">
                <a:solidFill>
                  <a:prstClr val="black"/>
                </a:solidFill>
                <a:latin typeface="Times New Roman" pitchFamily="18" charset="0"/>
                <a:ea typeface="楷体_GB2312" pitchFamily="49" charset="-122"/>
                <a:cs typeface="Times New Roman" pitchFamily="18" charset="0"/>
              </a:rPr>
              <a:t>= </a:t>
            </a:r>
            <a:r>
              <a:rPr lang="en-US" altLang="zh-CN" i="1" dirty="0" err="1">
                <a:solidFill>
                  <a:prstClr val="black"/>
                </a:solidFill>
                <a:latin typeface="Times New Roman" pitchFamily="18" charset="0"/>
                <a:ea typeface="楷体_GB2312" pitchFamily="49" charset="-122"/>
                <a:cs typeface="Times New Roman" pitchFamily="18" charset="0"/>
              </a:rPr>
              <a:t>f</a:t>
            </a:r>
            <a:r>
              <a:rPr lang="en-US" altLang="zh-CN" i="1" baseline="-30000" dirty="0" err="1">
                <a:solidFill>
                  <a:prstClr val="black"/>
                </a:solidFill>
                <a:latin typeface="Times New Roman" pitchFamily="18" charset="0"/>
                <a:ea typeface="楷体_GB2312" pitchFamily="49" charset="-122"/>
                <a:cs typeface="Times New Roman" pitchFamily="18" charset="0"/>
              </a:rPr>
              <a:t>sn</a:t>
            </a:r>
            <a:r>
              <a:rPr lang="en-US" altLang="zh-CN" dirty="0">
                <a:solidFill>
                  <a:prstClr val="black"/>
                </a:solidFill>
                <a:latin typeface="Times New Roman" pitchFamily="18" charset="0"/>
                <a:ea typeface="楷体_GB2312" pitchFamily="49" charset="-122"/>
                <a:cs typeface="Times New Roman" pitchFamily="18" charset="0"/>
              </a:rPr>
              <a:t>(</a:t>
            </a:r>
            <a:r>
              <a:rPr lang="en-US" altLang="zh-CN" i="1" dirty="0">
                <a:solidFill>
                  <a:prstClr val="black"/>
                </a:solidFill>
                <a:latin typeface="Times New Roman" pitchFamily="18" charset="0"/>
                <a:ea typeface="楷体_GB2312" pitchFamily="49" charset="-122"/>
                <a:cs typeface="Times New Roman" pitchFamily="18" charset="0"/>
              </a:rPr>
              <a:t>OUT</a:t>
            </a:r>
            <a:r>
              <a:rPr lang="en-US" altLang="zh-CN" dirty="0">
                <a:solidFill>
                  <a:prstClr val="black"/>
                </a:solidFill>
                <a:latin typeface="Times New Roman" pitchFamily="18" charset="0"/>
                <a:ea typeface="楷体_GB2312" pitchFamily="49" charset="-122"/>
                <a:cs typeface="Times New Roman" pitchFamily="18" charset="0"/>
              </a:rPr>
              <a:t>[</a:t>
            </a:r>
            <a:r>
              <a:rPr lang="en-US" altLang="zh-CN" i="1" dirty="0">
                <a:solidFill>
                  <a:prstClr val="black"/>
                </a:solidFill>
                <a:latin typeface="Times New Roman" pitchFamily="18" charset="0"/>
                <a:ea typeface="楷体_GB2312" pitchFamily="49" charset="-122"/>
                <a:cs typeface="Times New Roman" pitchFamily="18" charset="0"/>
              </a:rPr>
              <a:t>s</a:t>
            </a:r>
            <a:r>
              <a:rPr lang="en-US" altLang="zh-CN" i="1" baseline="-30000" dirty="0">
                <a:solidFill>
                  <a:prstClr val="black"/>
                </a:solidFill>
                <a:latin typeface="Times New Roman" pitchFamily="18" charset="0"/>
                <a:ea typeface="楷体_GB2312" pitchFamily="49" charset="-122"/>
                <a:cs typeface="Times New Roman" pitchFamily="18" charset="0"/>
              </a:rPr>
              <a:t>n-1</a:t>
            </a:r>
            <a:r>
              <a:rPr lang="en-US" altLang="zh-CN" dirty="0">
                <a:solidFill>
                  <a:prstClr val="black"/>
                </a:solidFill>
                <a:latin typeface="Times New Roman" pitchFamily="18" charset="0"/>
                <a:ea typeface="楷体_GB2312" pitchFamily="49" charset="-122"/>
                <a:cs typeface="Times New Roman" pitchFamily="18" charset="0"/>
              </a:rPr>
              <a:t>])</a:t>
            </a:r>
          </a:p>
          <a:p>
            <a:pPr marL="342891" indent="-342891">
              <a:lnSpc>
                <a:spcPts val="3333"/>
              </a:lnSpc>
              <a:spcBef>
                <a:spcPct val="20000"/>
              </a:spcBef>
              <a:buClr>
                <a:srgbClr val="5EAEFF"/>
              </a:buClr>
              <a:buSzPct val="60000"/>
              <a:defRPr/>
            </a:pPr>
            <a:r>
              <a:rPr lang="en-US" altLang="zh-CN" dirty="0">
                <a:solidFill>
                  <a:prstClr val="black"/>
                </a:solidFill>
                <a:latin typeface="Times New Roman" pitchFamily="18" charset="0"/>
                <a:ea typeface="楷体_GB2312" pitchFamily="49" charset="-122"/>
                <a:cs typeface="Times New Roman" pitchFamily="18" charset="0"/>
              </a:rPr>
              <a:t>=…</a:t>
            </a:r>
          </a:p>
          <a:p>
            <a:pPr marL="342891" indent="-342891">
              <a:lnSpc>
                <a:spcPts val="3333"/>
              </a:lnSpc>
              <a:spcBef>
                <a:spcPct val="20000"/>
              </a:spcBef>
              <a:buClr>
                <a:srgbClr val="5EAEFF"/>
              </a:buClr>
              <a:buSzPct val="60000"/>
              <a:defRPr/>
            </a:pPr>
            <a:r>
              <a:rPr lang="en-US" altLang="zh-CN" dirty="0">
                <a:solidFill>
                  <a:prstClr val="black"/>
                </a:solidFill>
                <a:latin typeface="Times New Roman" pitchFamily="18" charset="0"/>
                <a:ea typeface="楷体_GB2312" pitchFamily="49" charset="-122"/>
                <a:cs typeface="Times New Roman" pitchFamily="18" charset="0"/>
              </a:rPr>
              <a:t>=</a:t>
            </a:r>
            <a:r>
              <a:rPr lang="en-US" altLang="zh-CN" kern="0" dirty="0">
                <a:solidFill>
                  <a:prstClr val="black"/>
                </a:solidFill>
                <a:latin typeface="Times New Roman" pitchFamily="18" charset="0"/>
                <a:ea typeface="楷体" pitchFamily="49" charset="-122"/>
                <a:cs typeface="Times New Roman" pitchFamily="18" charset="0"/>
              </a:rPr>
              <a:t>=</a:t>
            </a:r>
            <a:r>
              <a:rPr lang="en-US" altLang="zh-CN" dirty="0">
                <a:solidFill>
                  <a:prstClr val="black"/>
                </a:solidFill>
                <a:latin typeface="Times New Roman" pitchFamily="18" charset="0"/>
                <a:ea typeface="楷体_GB2312" pitchFamily="49" charset="-122"/>
                <a:cs typeface="Times New Roman" pitchFamily="18" charset="0"/>
              </a:rPr>
              <a:t>  </a:t>
            </a:r>
            <a:r>
              <a:rPr lang="en-US" altLang="zh-CN" i="1" dirty="0" err="1">
                <a:solidFill>
                  <a:prstClr val="black"/>
                </a:solidFill>
                <a:latin typeface="Times New Roman" pitchFamily="18" charset="0"/>
                <a:ea typeface="楷体_GB2312" pitchFamily="49" charset="-122"/>
                <a:cs typeface="Times New Roman" pitchFamily="18" charset="0"/>
              </a:rPr>
              <a:t>f</a:t>
            </a:r>
            <a:r>
              <a:rPr lang="en-US" altLang="zh-CN" i="1" baseline="-30000" dirty="0" err="1">
                <a:solidFill>
                  <a:prstClr val="black"/>
                </a:solidFill>
                <a:latin typeface="Times New Roman" pitchFamily="18" charset="0"/>
                <a:ea typeface="楷体_GB2312" pitchFamily="49" charset="-122"/>
                <a:cs typeface="Times New Roman" pitchFamily="18" charset="0"/>
              </a:rPr>
              <a:t>sn</a:t>
            </a:r>
            <a:r>
              <a:rPr lang="en-US" altLang="zh-CN" i="1" dirty="0" err="1">
                <a:solidFill>
                  <a:prstClr val="black"/>
                </a:solidFill>
                <a:latin typeface="Times New Roman" pitchFamily="18" charset="0"/>
                <a:ea typeface="楷体_GB2312" pitchFamily="49" charset="-122"/>
                <a:cs typeface="Times New Roman" pitchFamily="18" charset="0"/>
              </a:rPr>
              <a:t>·f</a:t>
            </a:r>
            <a:r>
              <a:rPr lang="en-US" altLang="zh-CN" i="1" baseline="-30000" dirty="0" err="1">
                <a:solidFill>
                  <a:prstClr val="black"/>
                </a:solidFill>
                <a:latin typeface="Times New Roman" pitchFamily="18" charset="0"/>
                <a:ea typeface="楷体_GB2312" pitchFamily="49" charset="-122"/>
                <a:cs typeface="Times New Roman" pitchFamily="18" charset="0"/>
              </a:rPr>
              <a:t>s</a:t>
            </a:r>
            <a:r>
              <a:rPr lang="en-US" altLang="zh-CN" i="1" baseline="-30000" dirty="0">
                <a:solidFill>
                  <a:prstClr val="black"/>
                </a:solidFill>
                <a:latin typeface="Times New Roman" pitchFamily="18" charset="0"/>
                <a:ea typeface="楷体_GB2312" pitchFamily="49" charset="-122"/>
                <a:cs typeface="Times New Roman" pitchFamily="18" charset="0"/>
              </a:rPr>
              <a:t>(n-1)</a:t>
            </a:r>
            <a:r>
              <a:rPr lang="en-US" altLang="zh-CN" i="1" dirty="0">
                <a:solidFill>
                  <a:prstClr val="black"/>
                </a:solidFill>
                <a:latin typeface="Times New Roman" pitchFamily="18" charset="0"/>
                <a:ea typeface="楷体_GB2312" pitchFamily="49" charset="-122"/>
                <a:cs typeface="Times New Roman" pitchFamily="18" charset="0"/>
              </a:rPr>
              <a:t>·…</a:t>
            </a:r>
            <a:r>
              <a:rPr lang="en-US" altLang="zh-CN" i="1" baseline="-30000" dirty="0">
                <a:solidFill>
                  <a:prstClr val="black"/>
                </a:solidFill>
                <a:latin typeface="Times New Roman" pitchFamily="18" charset="0"/>
                <a:ea typeface="楷体_GB2312" pitchFamily="49" charset="-122"/>
                <a:cs typeface="Times New Roman" pitchFamily="18" charset="0"/>
              </a:rPr>
              <a:t> </a:t>
            </a:r>
            <a:r>
              <a:rPr lang="en-US" altLang="zh-CN" i="1" dirty="0">
                <a:solidFill>
                  <a:prstClr val="black"/>
                </a:solidFill>
                <a:latin typeface="Times New Roman" pitchFamily="18" charset="0"/>
                <a:ea typeface="楷体_GB2312" pitchFamily="49" charset="-122"/>
                <a:cs typeface="Times New Roman" pitchFamily="18" charset="0"/>
              </a:rPr>
              <a:t>·f</a:t>
            </a:r>
            <a:r>
              <a:rPr lang="en-US" altLang="zh-CN" i="1" baseline="-30000" dirty="0">
                <a:solidFill>
                  <a:prstClr val="black"/>
                </a:solidFill>
                <a:latin typeface="Times New Roman" pitchFamily="18" charset="0"/>
                <a:ea typeface="楷体_GB2312" pitchFamily="49" charset="-122"/>
                <a:cs typeface="Times New Roman" pitchFamily="18" charset="0"/>
              </a:rPr>
              <a:t>s2</a:t>
            </a:r>
            <a:r>
              <a:rPr lang="en-US" altLang="zh-CN" i="1" dirty="0">
                <a:solidFill>
                  <a:prstClr val="black"/>
                </a:solidFill>
                <a:latin typeface="Times New Roman" pitchFamily="18" charset="0"/>
                <a:ea typeface="楷体_GB2312" pitchFamily="49" charset="-122"/>
                <a:cs typeface="Times New Roman" pitchFamily="18" charset="0"/>
              </a:rPr>
              <a:t>·f</a:t>
            </a:r>
            <a:r>
              <a:rPr lang="en-US" altLang="zh-CN" i="1" baseline="-30000" dirty="0">
                <a:solidFill>
                  <a:prstClr val="black"/>
                </a:solidFill>
                <a:latin typeface="Times New Roman" pitchFamily="18" charset="0"/>
                <a:ea typeface="楷体_GB2312" pitchFamily="49" charset="-122"/>
                <a:cs typeface="Times New Roman" pitchFamily="18" charset="0"/>
              </a:rPr>
              <a:t>s1 </a:t>
            </a:r>
            <a:r>
              <a:rPr lang="en-US" altLang="zh-CN" dirty="0">
                <a:solidFill>
                  <a:prstClr val="black"/>
                </a:solidFill>
                <a:latin typeface="Times New Roman" pitchFamily="18" charset="0"/>
                <a:ea typeface="楷体_GB2312" pitchFamily="49" charset="-122"/>
                <a:cs typeface="Times New Roman" pitchFamily="18" charset="0"/>
              </a:rPr>
              <a:t>(</a:t>
            </a:r>
            <a:r>
              <a:rPr lang="en-US" altLang="zh-CN" i="1" dirty="0">
                <a:solidFill>
                  <a:prstClr val="black"/>
                </a:solidFill>
                <a:latin typeface="Times New Roman" pitchFamily="18" charset="0"/>
                <a:ea typeface="楷体_GB2312" pitchFamily="49" charset="-122"/>
                <a:cs typeface="Times New Roman" pitchFamily="18" charset="0"/>
              </a:rPr>
              <a:t>IN</a:t>
            </a:r>
            <a:r>
              <a:rPr lang="en-US" altLang="zh-CN" dirty="0">
                <a:solidFill>
                  <a:prstClr val="black"/>
                </a:solidFill>
                <a:latin typeface="Times New Roman" pitchFamily="18" charset="0"/>
                <a:ea typeface="楷体_GB2312" pitchFamily="49" charset="-122"/>
                <a:cs typeface="Times New Roman" pitchFamily="18" charset="0"/>
              </a:rPr>
              <a:t>[</a:t>
            </a:r>
            <a:r>
              <a:rPr lang="en-US" altLang="zh-CN" i="1" dirty="0">
                <a:solidFill>
                  <a:prstClr val="black"/>
                </a:solidFill>
                <a:latin typeface="Times New Roman" pitchFamily="18" charset="0"/>
                <a:ea typeface="楷体_GB2312" pitchFamily="49" charset="-122"/>
                <a:cs typeface="Times New Roman" pitchFamily="18" charset="0"/>
              </a:rPr>
              <a:t>S</a:t>
            </a:r>
            <a:r>
              <a:rPr lang="en-US" altLang="zh-CN" baseline="-25000" dirty="0">
                <a:solidFill>
                  <a:prstClr val="black"/>
                </a:solidFill>
                <a:latin typeface="Times New Roman" pitchFamily="18" charset="0"/>
                <a:ea typeface="楷体_GB2312" pitchFamily="49" charset="-122"/>
                <a:cs typeface="Times New Roman" pitchFamily="18" charset="0"/>
              </a:rPr>
              <a:t>1</a:t>
            </a:r>
            <a:r>
              <a:rPr lang="en-US" altLang="zh-CN" dirty="0">
                <a:solidFill>
                  <a:prstClr val="black"/>
                </a:solidFill>
                <a:latin typeface="Times New Roman" pitchFamily="18" charset="0"/>
                <a:ea typeface="楷体_GB2312" pitchFamily="49" charset="-122"/>
                <a:cs typeface="Times New Roman" pitchFamily="18" charset="0"/>
              </a:rPr>
              <a:t>])</a:t>
            </a:r>
          </a:p>
        </p:txBody>
      </p:sp>
    </p:spTree>
    <p:custDataLst>
      <p:tags r:id="rId1"/>
    </p:custDataLst>
    <p:extLst>
      <p:ext uri="{BB962C8B-B14F-4D97-AF65-F5344CB8AC3E}">
        <p14:creationId xmlns:p14="http://schemas.microsoft.com/office/powerpoint/2010/main" val="760006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03B82D-4B6F-4BC7-A1BE-2A34AD9E6225}"/>
              </a:ext>
            </a:extLst>
          </p:cNvPr>
          <p:cNvSpPr>
            <a:spLocks noGrp="1"/>
          </p:cNvSpPr>
          <p:nvPr>
            <p:ph type="title"/>
          </p:nvPr>
        </p:nvSpPr>
        <p:spPr/>
        <p:txBody>
          <a:bodyPr/>
          <a:lstStyle/>
          <a:p>
            <a:r>
              <a:rPr lang="en-US" altLang="zh-CN" dirty="0"/>
              <a:t>10. 3   </a:t>
            </a:r>
            <a:r>
              <a:rPr lang="zh-CN" altLang="en-US" dirty="0"/>
              <a:t>数据流分析基础</a:t>
            </a:r>
          </a:p>
        </p:txBody>
      </p:sp>
      <p:sp>
        <p:nvSpPr>
          <p:cNvPr id="3" name="内容占位符 2">
            <a:extLst>
              <a:ext uri="{FF2B5EF4-FFF2-40B4-BE49-F238E27FC236}">
                <a16:creationId xmlns:a16="http://schemas.microsoft.com/office/drawing/2014/main" id="{89FFAFF4-5E25-4E30-996D-B0A9FCBFD5EE}"/>
              </a:ext>
            </a:extLst>
          </p:cNvPr>
          <p:cNvSpPr>
            <a:spLocks noGrp="1"/>
          </p:cNvSpPr>
          <p:nvPr>
            <p:ph idx="1"/>
          </p:nvPr>
        </p:nvSpPr>
        <p:spPr>
          <a:xfrm>
            <a:off x="487823" y="942764"/>
            <a:ext cx="6724636" cy="4732333"/>
          </a:xfrm>
        </p:spPr>
        <p:txBody>
          <a:bodyPr>
            <a:normAutofit lnSpcReduction="10000"/>
          </a:bodyPr>
          <a:lstStyle/>
          <a:p>
            <a:r>
              <a:rPr lang="zh-CN" altLang="en-US" sz="2800" dirty="0"/>
              <a:t>基本块间的数据流</a:t>
            </a:r>
            <a:endParaRPr lang="en-US" altLang="zh-CN" sz="3200" i="1" baseline="-25000" dirty="0">
              <a:solidFill>
                <a:srgbClr val="FF0000"/>
              </a:solidFill>
            </a:endParaRPr>
          </a:p>
          <a:p>
            <a:pPr lvl="1"/>
            <a:r>
              <a:rPr lang="en-CN" altLang="zh-CN" sz="2600" dirty="0"/>
              <a:t>Forward Analysis</a:t>
            </a:r>
            <a:r>
              <a:rPr lang="zh-CN" altLang="en-US" sz="2600" dirty="0"/>
              <a:t>（正向分析）</a:t>
            </a:r>
            <a:endParaRPr lang="en-US" altLang="zh-CN" sz="2600" dirty="0"/>
          </a:p>
          <a:p>
            <a:pPr lvl="1"/>
            <a:endParaRPr lang="en-US" altLang="zh-CN" sz="2600" dirty="0"/>
          </a:p>
          <a:p>
            <a:pPr lvl="1"/>
            <a:endParaRPr lang="en-US" altLang="zh-CN" sz="2600" dirty="0"/>
          </a:p>
          <a:p>
            <a:pPr lvl="1"/>
            <a:r>
              <a:rPr lang="en-US" altLang="zh-CN" sz="2600" dirty="0"/>
              <a:t>Backward Analysis(</a:t>
            </a:r>
            <a:r>
              <a:rPr lang="zh-CN" altLang="en-US" sz="2600" dirty="0"/>
              <a:t>反向分析</a:t>
            </a:r>
            <a:r>
              <a:rPr lang="en-US" altLang="zh-CN" sz="2600" dirty="0"/>
              <a:t>)</a:t>
            </a:r>
          </a:p>
          <a:p>
            <a:pPr lvl="1"/>
            <a:endParaRPr lang="en-CN" altLang="zh-CN" sz="2600" dirty="0"/>
          </a:p>
          <a:p>
            <a:pPr marL="0" indent="0">
              <a:buNone/>
            </a:pPr>
            <a:r>
              <a:rPr lang="en-CN" altLang="zh-CN" sz="3200" dirty="0"/>
              <a:t>	</a:t>
            </a:r>
            <a:endParaRPr lang="en-US" altLang="zh-CN" sz="2800" dirty="0">
              <a:solidFill>
                <a:srgbClr val="FF0000"/>
              </a:solidFill>
            </a:endParaRPr>
          </a:p>
          <a:p>
            <a:pPr marL="0" indent="0">
              <a:buNone/>
            </a:pPr>
            <a:endParaRPr lang="zh-CN" altLang="en-US" dirty="0"/>
          </a:p>
        </p:txBody>
      </p:sp>
      <p:sp>
        <p:nvSpPr>
          <p:cNvPr id="21" name="Rectangle 11">
            <a:extLst>
              <a:ext uri="{FF2B5EF4-FFF2-40B4-BE49-F238E27FC236}">
                <a16:creationId xmlns:a16="http://schemas.microsoft.com/office/drawing/2014/main" id="{951A9AEA-9577-212A-9CC9-9DD7EB0539B4}"/>
              </a:ext>
            </a:extLst>
          </p:cNvPr>
          <p:cNvSpPr/>
          <p:nvPr/>
        </p:nvSpPr>
        <p:spPr>
          <a:xfrm>
            <a:off x="1024460" y="2349301"/>
            <a:ext cx="5427711" cy="586041"/>
          </a:xfrm>
          <a:prstGeom prst="rect">
            <a:avLst/>
          </a:prstGeom>
          <a:solidFill>
            <a:schemeClr val="bg1">
              <a:alpha val="67000"/>
            </a:schemeClr>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l"/>
            <a:r>
              <a:rPr lang="en-CN" sz="2800" dirty="0">
                <a:solidFill>
                  <a:prstClr val="black"/>
                </a:solidFill>
                <a:latin typeface="Microsoft YaHei" panose="020B0503020204020204" pitchFamily="34" charset="-122"/>
                <a:ea typeface="Microsoft YaHei" panose="020B0503020204020204" pitchFamily="34" charset="-122"/>
              </a:rPr>
              <a:t>IN[B] = </a:t>
            </a:r>
            <a:r>
              <a:rPr lang="en-US" sz="2800" dirty="0">
                <a:solidFill>
                  <a:prstClr val="black"/>
                </a:solidFill>
                <a:latin typeface="Microsoft YaHei" panose="020B0503020204020204" pitchFamily="34" charset="-122"/>
                <a:ea typeface="Microsoft YaHei" panose="020B0503020204020204" pitchFamily="34" charset="-122"/>
              </a:rPr>
              <a:t>^</a:t>
            </a:r>
            <a:r>
              <a:rPr lang="en-US" sz="2800" baseline="-25000" dirty="0">
                <a:solidFill>
                  <a:srgbClr val="C00000"/>
                </a:solidFill>
                <a:latin typeface="Microsoft YaHei" panose="020B0503020204020204" pitchFamily="34" charset="-122"/>
                <a:ea typeface="Microsoft YaHei" panose="020B0503020204020204" pitchFamily="34" charset="-122"/>
              </a:rPr>
              <a:t>P</a:t>
            </a:r>
            <a:r>
              <a:rPr lang="en-US" sz="2800" baseline="-25000" dirty="0">
                <a:solidFill>
                  <a:prstClr val="black"/>
                </a:solidFill>
                <a:latin typeface="Microsoft YaHei" panose="020B0503020204020204" pitchFamily="34" charset="-122"/>
                <a:ea typeface="Microsoft YaHei" panose="020B0503020204020204" pitchFamily="34" charset="-122"/>
              </a:rPr>
              <a:t> ∈ pred(B)</a:t>
            </a:r>
            <a:r>
              <a:rPr lang="en-US" sz="2800" dirty="0">
                <a:solidFill>
                  <a:prstClr val="black"/>
                </a:solidFill>
                <a:latin typeface="Microsoft YaHei" panose="020B0503020204020204" pitchFamily="34" charset="-122"/>
                <a:ea typeface="Microsoft YaHei" panose="020B0503020204020204" pitchFamily="34" charset="-122"/>
              </a:rPr>
              <a:t> OUT[</a:t>
            </a:r>
            <a:r>
              <a:rPr lang="en-US" sz="2800" dirty="0">
                <a:solidFill>
                  <a:srgbClr val="C00000"/>
                </a:solidFill>
                <a:latin typeface="Microsoft YaHei" panose="020B0503020204020204" pitchFamily="34" charset="-122"/>
                <a:ea typeface="Microsoft YaHei" panose="020B0503020204020204" pitchFamily="34" charset="-122"/>
              </a:rPr>
              <a:t>P</a:t>
            </a:r>
            <a:r>
              <a:rPr lang="en-US" sz="2800" dirty="0">
                <a:solidFill>
                  <a:prstClr val="black"/>
                </a:solidFill>
                <a:latin typeface="Microsoft YaHei" panose="020B0503020204020204" pitchFamily="34" charset="-122"/>
                <a:ea typeface="Microsoft YaHei" panose="020B0503020204020204" pitchFamily="34" charset="-122"/>
              </a:rPr>
              <a:t>]</a:t>
            </a:r>
            <a:endParaRPr lang="en-CN" sz="2800" dirty="0">
              <a:solidFill>
                <a:prstClr val="black"/>
              </a:solidFill>
              <a:latin typeface="Microsoft YaHei" panose="020B0503020204020204" pitchFamily="34" charset="-122"/>
              <a:ea typeface="Microsoft YaHei" panose="020B0503020204020204" pitchFamily="34" charset="-122"/>
            </a:endParaRPr>
          </a:p>
        </p:txBody>
      </p:sp>
      <p:sp>
        <p:nvSpPr>
          <p:cNvPr id="22" name="Rectangle 13">
            <a:extLst>
              <a:ext uri="{FF2B5EF4-FFF2-40B4-BE49-F238E27FC236}">
                <a16:creationId xmlns:a16="http://schemas.microsoft.com/office/drawing/2014/main" id="{C0643F4B-3A40-7908-B221-4EFC9DE81F62}"/>
              </a:ext>
            </a:extLst>
          </p:cNvPr>
          <p:cNvSpPr/>
          <p:nvPr/>
        </p:nvSpPr>
        <p:spPr>
          <a:xfrm>
            <a:off x="1024460" y="4171523"/>
            <a:ext cx="5427711" cy="586041"/>
          </a:xfrm>
          <a:prstGeom prst="rect">
            <a:avLst/>
          </a:prstGeom>
          <a:solidFill>
            <a:schemeClr val="bg1">
              <a:lumMod val="95000"/>
              <a:alpha val="16000"/>
            </a:schemeClr>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l"/>
            <a:r>
              <a:rPr lang="en-CN" sz="2800" dirty="0">
                <a:solidFill>
                  <a:prstClr val="black"/>
                </a:solidFill>
                <a:latin typeface="Microsoft YaHei" panose="020B0503020204020204" pitchFamily="34" charset="-122"/>
                <a:ea typeface="Microsoft YaHei" panose="020B0503020204020204" pitchFamily="34" charset="-122"/>
              </a:rPr>
              <a:t>OUT[B] = </a:t>
            </a:r>
            <a:r>
              <a:rPr lang="en-US" sz="2800" dirty="0">
                <a:solidFill>
                  <a:prstClr val="black"/>
                </a:solidFill>
                <a:latin typeface="Microsoft YaHei" panose="020B0503020204020204" pitchFamily="34" charset="-122"/>
                <a:ea typeface="Microsoft YaHei" panose="020B0503020204020204" pitchFamily="34" charset="-122"/>
              </a:rPr>
              <a:t>^</a:t>
            </a:r>
            <a:r>
              <a:rPr lang="en-US" sz="2800" baseline="-25000" dirty="0">
                <a:solidFill>
                  <a:srgbClr val="C00000"/>
                </a:solidFill>
                <a:latin typeface="Microsoft YaHei" panose="020B0503020204020204" pitchFamily="34" charset="-122"/>
                <a:ea typeface="Microsoft YaHei" panose="020B0503020204020204" pitchFamily="34" charset="-122"/>
              </a:rPr>
              <a:t>S </a:t>
            </a:r>
            <a:r>
              <a:rPr lang="en-US" altLang="zh-CN" sz="2800" baseline="-25000" dirty="0">
                <a:solidFill>
                  <a:prstClr val="black"/>
                </a:solidFill>
                <a:latin typeface="Microsoft YaHei" panose="020B0503020204020204" pitchFamily="34" charset="-122"/>
                <a:ea typeface="Microsoft YaHei" panose="020B0503020204020204" pitchFamily="34" charset="-122"/>
              </a:rPr>
              <a:t>∈ </a:t>
            </a:r>
            <a:r>
              <a:rPr lang="en-US" sz="2800" baseline="-25000" dirty="0" err="1">
                <a:solidFill>
                  <a:prstClr val="black"/>
                </a:solidFill>
                <a:latin typeface="Microsoft YaHei" panose="020B0503020204020204" pitchFamily="34" charset="-122"/>
                <a:ea typeface="Microsoft YaHei" panose="020B0503020204020204" pitchFamily="34" charset="-122"/>
              </a:rPr>
              <a:t>succ</a:t>
            </a:r>
            <a:r>
              <a:rPr lang="en-US" sz="2800" baseline="-25000" dirty="0">
                <a:solidFill>
                  <a:prstClr val="black"/>
                </a:solidFill>
                <a:latin typeface="Microsoft YaHei" panose="020B0503020204020204" pitchFamily="34" charset="-122"/>
                <a:ea typeface="Microsoft YaHei" panose="020B0503020204020204" pitchFamily="34" charset="-122"/>
              </a:rPr>
              <a:t>(B)</a:t>
            </a:r>
            <a:r>
              <a:rPr lang="en-US" sz="2800" dirty="0">
                <a:solidFill>
                  <a:prstClr val="black"/>
                </a:solidFill>
                <a:latin typeface="Microsoft YaHei" panose="020B0503020204020204" pitchFamily="34" charset="-122"/>
                <a:ea typeface="Microsoft YaHei" panose="020B0503020204020204" pitchFamily="34" charset="-122"/>
              </a:rPr>
              <a:t> IN[</a:t>
            </a:r>
            <a:r>
              <a:rPr lang="en-US" sz="2800" dirty="0">
                <a:solidFill>
                  <a:srgbClr val="C00000"/>
                </a:solidFill>
                <a:latin typeface="Microsoft YaHei" panose="020B0503020204020204" pitchFamily="34" charset="-122"/>
                <a:ea typeface="Microsoft YaHei" panose="020B0503020204020204" pitchFamily="34" charset="-122"/>
              </a:rPr>
              <a:t>S</a:t>
            </a:r>
            <a:r>
              <a:rPr lang="en-US" sz="2800" dirty="0">
                <a:solidFill>
                  <a:prstClr val="black"/>
                </a:solidFill>
                <a:latin typeface="Microsoft YaHei" panose="020B0503020204020204" pitchFamily="34" charset="-122"/>
                <a:ea typeface="Microsoft YaHei" panose="020B0503020204020204" pitchFamily="34" charset="-122"/>
              </a:rPr>
              <a:t>]</a:t>
            </a:r>
            <a:endParaRPr lang="en-CN" sz="2800" dirty="0">
              <a:solidFill>
                <a:prstClr val="black"/>
              </a:solidFill>
              <a:latin typeface="Microsoft YaHei" panose="020B0503020204020204" pitchFamily="34" charset="-122"/>
              <a:ea typeface="Microsoft YaHei" panose="020B0503020204020204" pitchFamily="34" charset="-122"/>
            </a:endParaRPr>
          </a:p>
        </p:txBody>
      </p:sp>
      <p:grpSp>
        <p:nvGrpSpPr>
          <p:cNvPr id="26" name="组合 25">
            <a:extLst>
              <a:ext uri="{FF2B5EF4-FFF2-40B4-BE49-F238E27FC236}">
                <a16:creationId xmlns:a16="http://schemas.microsoft.com/office/drawing/2014/main" id="{3A39A7EB-2AE8-707F-7C4C-AA6013A3CEBD}"/>
              </a:ext>
            </a:extLst>
          </p:cNvPr>
          <p:cNvGrpSpPr/>
          <p:nvPr/>
        </p:nvGrpSpPr>
        <p:grpSpPr>
          <a:xfrm>
            <a:off x="7725457" y="1599474"/>
            <a:ext cx="2978503" cy="1546313"/>
            <a:chOff x="7725457" y="1599474"/>
            <a:chExt cx="2978503" cy="1546313"/>
          </a:xfrm>
        </p:grpSpPr>
        <p:grpSp>
          <p:nvGrpSpPr>
            <p:cNvPr id="19" name="组合 18">
              <a:extLst>
                <a:ext uri="{FF2B5EF4-FFF2-40B4-BE49-F238E27FC236}">
                  <a16:creationId xmlns:a16="http://schemas.microsoft.com/office/drawing/2014/main" id="{BDB582E0-14B5-C59A-9A1E-0D06626A22C8}"/>
                </a:ext>
              </a:extLst>
            </p:cNvPr>
            <p:cNvGrpSpPr/>
            <p:nvPr/>
          </p:nvGrpSpPr>
          <p:grpSpPr>
            <a:xfrm>
              <a:off x="7725457" y="1599474"/>
              <a:ext cx="2426201" cy="1546313"/>
              <a:chOff x="8598759" y="1784407"/>
              <a:chExt cx="2426201" cy="1546313"/>
            </a:xfrm>
          </p:grpSpPr>
          <p:sp>
            <p:nvSpPr>
              <p:cNvPr id="5" name="Rectangle 20">
                <a:extLst>
                  <a:ext uri="{FF2B5EF4-FFF2-40B4-BE49-F238E27FC236}">
                    <a16:creationId xmlns:a16="http://schemas.microsoft.com/office/drawing/2014/main" id="{81905487-73C3-997F-C75D-0DBD90786E21}"/>
                  </a:ext>
                </a:extLst>
              </p:cNvPr>
              <p:cNvSpPr/>
              <p:nvPr/>
            </p:nvSpPr>
            <p:spPr>
              <a:xfrm>
                <a:off x="8598759" y="1784407"/>
                <a:ext cx="990600" cy="564894"/>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Microsoft YaHei" panose="020B0503020204020204" pitchFamily="34" charset="-122"/>
                    <a:ea typeface="Microsoft YaHei" panose="020B0503020204020204" pitchFamily="34" charset="-122"/>
                  </a:rPr>
                  <a:t>B1</a:t>
                </a:r>
              </a:p>
            </p:txBody>
          </p:sp>
          <p:sp>
            <p:nvSpPr>
              <p:cNvPr id="6" name="Rectangle 21">
                <a:extLst>
                  <a:ext uri="{FF2B5EF4-FFF2-40B4-BE49-F238E27FC236}">
                    <a16:creationId xmlns:a16="http://schemas.microsoft.com/office/drawing/2014/main" id="{2A060DD1-8BE3-6AD5-0B92-1FAF54113C91}"/>
                  </a:ext>
                </a:extLst>
              </p:cNvPr>
              <p:cNvSpPr/>
              <p:nvPr/>
            </p:nvSpPr>
            <p:spPr>
              <a:xfrm>
                <a:off x="9398992" y="2765826"/>
                <a:ext cx="990600" cy="564894"/>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Microsoft YaHei" panose="020B0503020204020204" pitchFamily="34" charset="-122"/>
                    <a:ea typeface="Microsoft YaHei" panose="020B0503020204020204" pitchFamily="34" charset="-122"/>
                  </a:rPr>
                  <a:t>B</a:t>
                </a:r>
              </a:p>
            </p:txBody>
          </p:sp>
          <p:sp>
            <p:nvSpPr>
              <p:cNvPr id="7" name="Rectangle 23">
                <a:extLst>
                  <a:ext uri="{FF2B5EF4-FFF2-40B4-BE49-F238E27FC236}">
                    <a16:creationId xmlns:a16="http://schemas.microsoft.com/office/drawing/2014/main" id="{05D5A8B3-14AA-E416-F5AA-90D833599E9C}"/>
                  </a:ext>
                </a:extLst>
              </p:cNvPr>
              <p:cNvSpPr/>
              <p:nvPr/>
            </p:nvSpPr>
            <p:spPr>
              <a:xfrm>
                <a:off x="10034360" y="1784407"/>
                <a:ext cx="990600" cy="564894"/>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Microsoft YaHei" panose="020B0503020204020204" pitchFamily="34" charset="-122"/>
                    <a:ea typeface="Microsoft YaHei" panose="020B0503020204020204" pitchFamily="34" charset="-122"/>
                  </a:rPr>
                  <a:t>B2</a:t>
                </a:r>
              </a:p>
            </p:txBody>
          </p:sp>
          <p:cxnSp>
            <p:nvCxnSpPr>
              <p:cNvPr id="8" name="Straight Arrow Connector 26">
                <a:extLst>
                  <a:ext uri="{FF2B5EF4-FFF2-40B4-BE49-F238E27FC236}">
                    <a16:creationId xmlns:a16="http://schemas.microsoft.com/office/drawing/2014/main" id="{F2BFCC9F-AE49-9F82-8079-0BAA60CA5916}"/>
                  </a:ext>
                </a:extLst>
              </p:cNvPr>
              <p:cNvCxnSpPr>
                <a:cxnSpLocks/>
                <a:stCxn id="5" idx="2"/>
                <a:endCxn id="6" idx="0"/>
              </p:cNvCxnSpPr>
              <p:nvPr/>
            </p:nvCxnSpPr>
            <p:spPr>
              <a:xfrm>
                <a:off x="9094059" y="2349301"/>
                <a:ext cx="800233" cy="416525"/>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9" name="Straight Arrow Connector 27">
                <a:extLst>
                  <a:ext uri="{FF2B5EF4-FFF2-40B4-BE49-F238E27FC236}">
                    <a16:creationId xmlns:a16="http://schemas.microsoft.com/office/drawing/2014/main" id="{946FC245-2E38-087F-6F9B-29AAC54D926C}"/>
                  </a:ext>
                </a:extLst>
              </p:cNvPr>
              <p:cNvCxnSpPr>
                <a:cxnSpLocks/>
                <a:stCxn id="7" idx="2"/>
                <a:endCxn id="6" idx="0"/>
              </p:cNvCxnSpPr>
              <p:nvPr/>
            </p:nvCxnSpPr>
            <p:spPr>
              <a:xfrm flipH="1">
                <a:off x="9894292" y="2349301"/>
                <a:ext cx="635368" cy="416525"/>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cxnSp>
          <p:nvCxnSpPr>
            <p:cNvPr id="12" name="直接箭头连接符 11">
              <a:extLst>
                <a:ext uri="{FF2B5EF4-FFF2-40B4-BE49-F238E27FC236}">
                  <a16:creationId xmlns:a16="http://schemas.microsoft.com/office/drawing/2014/main" id="{08B864FB-4361-37B7-5360-487FEC9656F5}"/>
                </a:ext>
              </a:extLst>
            </p:cNvPr>
            <p:cNvCxnSpPr/>
            <p:nvPr/>
          </p:nvCxnSpPr>
          <p:spPr>
            <a:xfrm>
              <a:off x="10703960" y="1673288"/>
              <a:ext cx="0" cy="1472499"/>
            </a:xfrm>
            <a:prstGeom prst="straightConnector1">
              <a:avLst/>
            </a:prstGeom>
            <a:ln w="508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7" name="组合 26">
            <a:extLst>
              <a:ext uri="{FF2B5EF4-FFF2-40B4-BE49-F238E27FC236}">
                <a16:creationId xmlns:a16="http://schemas.microsoft.com/office/drawing/2014/main" id="{426C0821-FDFD-3575-1682-661148A95516}"/>
              </a:ext>
            </a:extLst>
          </p:cNvPr>
          <p:cNvGrpSpPr/>
          <p:nvPr/>
        </p:nvGrpSpPr>
        <p:grpSpPr>
          <a:xfrm>
            <a:off x="7797232" y="4008142"/>
            <a:ext cx="2906728" cy="1482022"/>
            <a:chOff x="7797232" y="4008142"/>
            <a:chExt cx="2906728" cy="1482022"/>
          </a:xfrm>
        </p:grpSpPr>
        <p:grpSp>
          <p:nvGrpSpPr>
            <p:cNvPr id="20" name="组合 19">
              <a:extLst>
                <a:ext uri="{FF2B5EF4-FFF2-40B4-BE49-F238E27FC236}">
                  <a16:creationId xmlns:a16="http://schemas.microsoft.com/office/drawing/2014/main" id="{013B109F-53D0-6397-3488-396750C1BE18}"/>
                </a:ext>
              </a:extLst>
            </p:cNvPr>
            <p:cNvGrpSpPr/>
            <p:nvPr/>
          </p:nvGrpSpPr>
          <p:grpSpPr>
            <a:xfrm>
              <a:off x="7797232" y="4092219"/>
              <a:ext cx="2692829" cy="1397945"/>
              <a:chOff x="8670534" y="4256604"/>
              <a:chExt cx="2692829" cy="1397945"/>
            </a:xfrm>
          </p:grpSpPr>
          <p:sp>
            <p:nvSpPr>
              <p:cNvPr id="13" name="Rectangle 18">
                <a:extLst>
                  <a:ext uri="{FF2B5EF4-FFF2-40B4-BE49-F238E27FC236}">
                    <a16:creationId xmlns:a16="http://schemas.microsoft.com/office/drawing/2014/main" id="{179CC111-FC60-979F-8BBA-8799BA4B1B13}"/>
                  </a:ext>
                </a:extLst>
              </p:cNvPr>
              <p:cNvSpPr/>
              <p:nvPr/>
            </p:nvSpPr>
            <p:spPr>
              <a:xfrm>
                <a:off x="9496776" y="4256604"/>
                <a:ext cx="990600" cy="564894"/>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Microsoft YaHei" panose="020B0503020204020204" pitchFamily="34" charset="-122"/>
                    <a:ea typeface="Microsoft YaHei" panose="020B0503020204020204" pitchFamily="34" charset="-122"/>
                  </a:rPr>
                  <a:t>B</a:t>
                </a:r>
              </a:p>
            </p:txBody>
          </p:sp>
          <p:sp>
            <p:nvSpPr>
              <p:cNvPr id="14" name="Rectangle 19">
                <a:extLst>
                  <a:ext uri="{FF2B5EF4-FFF2-40B4-BE49-F238E27FC236}">
                    <a16:creationId xmlns:a16="http://schemas.microsoft.com/office/drawing/2014/main" id="{DD714378-DF46-7A33-AA42-5BE44AE08C0B}"/>
                  </a:ext>
                </a:extLst>
              </p:cNvPr>
              <p:cNvSpPr/>
              <p:nvPr/>
            </p:nvSpPr>
            <p:spPr>
              <a:xfrm>
                <a:off x="8670534" y="5089655"/>
                <a:ext cx="990600" cy="564894"/>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Microsoft YaHei" panose="020B0503020204020204" pitchFamily="34" charset="-122"/>
                    <a:ea typeface="Microsoft YaHei" panose="020B0503020204020204" pitchFamily="34" charset="-122"/>
                  </a:rPr>
                  <a:t>B1</a:t>
                </a:r>
              </a:p>
            </p:txBody>
          </p:sp>
          <p:sp>
            <p:nvSpPr>
              <p:cNvPr id="15" name="Rectangle 22">
                <a:extLst>
                  <a:ext uri="{FF2B5EF4-FFF2-40B4-BE49-F238E27FC236}">
                    <a16:creationId xmlns:a16="http://schemas.microsoft.com/office/drawing/2014/main" id="{9E3F095F-4ACE-6322-5E4C-7CE7BF3B16C8}"/>
                  </a:ext>
                </a:extLst>
              </p:cNvPr>
              <p:cNvSpPr/>
              <p:nvPr/>
            </p:nvSpPr>
            <p:spPr>
              <a:xfrm>
                <a:off x="10372763" y="5089655"/>
                <a:ext cx="990600" cy="564894"/>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Microsoft YaHei" panose="020B0503020204020204" pitchFamily="34" charset="-122"/>
                    <a:ea typeface="Microsoft YaHei" panose="020B0503020204020204" pitchFamily="34" charset="-122"/>
                  </a:rPr>
                  <a:t>B2</a:t>
                </a:r>
              </a:p>
            </p:txBody>
          </p:sp>
          <p:cxnSp>
            <p:nvCxnSpPr>
              <p:cNvPr id="16" name="Straight Arrow Connector 24">
                <a:extLst>
                  <a:ext uri="{FF2B5EF4-FFF2-40B4-BE49-F238E27FC236}">
                    <a16:creationId xmlns:a16="http://schemas.microsoft.com/office/drawing/2014/main" id="{169D4872-05D4-38EA-BE74-32ABF29FAB64}"/>
                  </a:ext>
                </a:extLst>
              </p:cNvPr>
              <p:cNvCxnSpPr>
                <a:cxnSpLocks/>
                <a:stCxn id="13" idx="2"/>
                <a:endCxn id="14" idx="0"/>
              </p:cNvCxnSpPr>
              <p:nvPr/>
            </p:nvCxnSpPr>
            <p:spPr>
              <a:xfrm flipH="1">
                <a:off x="9165834" y="4821498"/>
                <a:ext cx="826242" cy="268157"/>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7" name="Straight Arrow Connector 25">
                <a:extLst>
                  <a:ext uri="{FF2B5EF4-FFF2-40B4-BE49-F238E27FC236}">
                    <a16:creationId xmlns:a16="http://schemas.microsoft.com/office/drawing/2014/main" id="{C621D573-5B12-3A72-7B91-F0CA1D708C54}"/>
                  </a:ext>
                </a:extLst>
              </p:cNvPr>
              <p:cNvCxnSpPr>
                <a:cxnSpLocks/>
                <a:stCxn id="13" idx="2"/>
                <a:endCxn id="15" idx="0"/>
              </p:cNvCxnSpPr>
              <p:nvPr/>
            </p:nvCxnSpPr>
            <p:spPr>
              <a:xfrm>
                <a:off x="9992076" y="4821498"/>
                <a:ext cx="875987" cy="268157"/>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cxnSp>
          <p:nvCxnSpPr>
            <p:cNvPr id="23" name="直接箭头连接符 22">
              <a:extLst>
                <a:ext uri="{FF2B5EF4-FFF2-40B4-BE49-F238E27FC236}">
                  <a16:creationId xmlns:a16="http://schemas.microsoft.com/office/drawing/2014/main" id="{A3EDF127-CAEC-E9D1-5D4D-02B5AEF10C59}"/>
                </a:ext>
              </a:extLst>
            </p:cNvPr>
            <p:cNvCxnSpPr>
              <a:cxnSpLocks/>
            </p:cNvCxnSpPr>
            <p:nvPr/>
          </p:nvCxnSpPr>
          <p:spPr>
            <a:xfrm flipV="1">
              <a:off x="10703960" y="4008142"/>
              <a:ext cx="0" cy="1451384"/>
            </a:xfrm>
            <a:prstGeom prst="straightConnector1">
              <a:avLst/>
            </a:prstGeom>
            <a:ln w="508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3218277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03B82D-4B6F-4BC7-A1BE-2A34AD9E6225}"/>
              </a:ext>
            </a:extLst>
          </p:cNvPr>
          <p:cNvSpPr>
            <a:spLocks noGrp="1"/>
          </p:cNvSpPr>
          <p:nvPr>
            <p:ph type="title"/>
          </p:nvPr>
        </p:nvSpPr>
        <p:spPr/>
        <p:txBody>
          <a:bodyPr/>
          <a:lstStyle/>
          <a:p>
            <a:r>
              <a:rPr lang="en-US" altLang="zh-CN" dirty="0"/>
              <a:t>10. 3   </a:t>
            </a:r>
            <a:r>
              <a:rPr lang="zh-CN" altLang="en-US" dirty="0"/>
              <a:t>数据流分析基础</a:t>
            </a:r>
          </a:p>
        </p:txBody>
      </p:sp>
      <p:sp>
        <p:nvSpPr>
          <p:cNvPr id="3" name="内容占位符 2">
            <a:extLst>
              <a:ext uri="{FF2B5EF4-FFF2-40B4-BE49-F238E27FC236}">
                <a16:creationId xmlns:a16="http://schemas.microsoft.com/office/drawing/2014/main" id="{89FFAFF4-5E25-4E30-996D-B0A9FCBFD5EE}"/>
              </a:ext>
            </a:extLst>
          </p:cNvPr>
          <p:cNvSpPr>
            <a:spLocks noGrp="1"/>
          </p:cNvSpPr>
          <p:nvPr>
            <p:ph idx="1"/>
          </p:nvPr>
        </p:nvSpPr>
        <p:spPr>
          <a:xfrm>
            <a:off x="487822" y="942764"/>
            <a:ext cx="11255540" cy="4017280"/>
          </a:xfrm>
        </p:spPr>
        <p:txBody>
          <a:bodyPr>
            <a:normAutofit fontScale="92500" lnSpcReduction="20000"/>
          </a:bodyPr>
          <a:lstStyle/>
          <a:p>
            <a:r>
              <a:rPr lang="zh-CN" altLang="en-US" sz="2800" dirty="0"/>
              <a:t>到达</a:t>
            </a:r>
            <a:r>
              <a:rPr lang="en-US" altLang="zh-CN" sz="2800" dirty="0"/>
              <a:t>-</a:t>
            </a:r>
            <a:r>
              <a:rPr lang="zh-CN" altLang="en-US" sz="2800" dirty="0"/>
              <a:t>定值分析</a:t>
            </a:r>
            <a:r>
              <a:rPr lang="en-US" altLang="zh-CN" sz="2800" dirty="0"/>
              <a:t>(Reaching Definitions Analysis)</a:t>
            </a:r>
            <a:endParaRPr lang="en-US" altLang="zh-CN" sz="3200" i="1" baseline="-25000" dirty="0">
              <a:solidFill>
                <a:srgbClr val="FF0000"/>
              </a:solidFill>
            </a:endParaRPr>
          </a:p>
          <a:p>
            <a:pPr lvl="1"/>
            <a:r>
              <a:rPr lang="zh-CN" altLang="en-US" sz="2600" dirty="0"/>
              <a:t>定值</a:t>
            </a:r>
            <a:r>
              <a:rPr lang="en-US" altLang="zh-CN" sz="2600" dirty="0"/>
              <a:t>(Definition)</a:t>
            </a:r>
            <a:r>
              <a:rPr lang="zh-CN" altLang="en-US" sz="2600" dirty="0"/>
              <a:t> </a:t>
            </a:r>
            <a:endParaRPr lang="en-US" altLang="zh-CN" sz="2600" dirty="0"/>
          </a:p>
          <a:p>
            <a:pPr lvl="2"/>
            <a:r>
              <a:rPr lang="zh-CN" altLang="en-US" sz="2600" dirty="0"/>
              <a:t>变量</a:t>
            </a:r>
            <a:r>
              <a:rPr lang="en-US" altLang="zh-CN" sz="2600" dirty="0"/>
              <a:t>v</a:t>
            </a:r>
            <a:r>
              <a:rPr lang="zh-CN" altLang="en-US" sz="2600" dirty="0"/>
              <a:t>的</a:t>
            </a:r>
            <a:r>
              <a:rPr lang="zh-CN" altLang="en-US" sz="2600" dirty="0">
                <a:solidFill>
                  <a:srgbClr val="C00000"/>
                </a:solidFill>
              </a:rPr>
              <a:t>定值</a:t>
            </a:r>
            <a:r>
              <a:rPr lang="zh-CN" altLang="en-US" sz="2600" dirty="0"/>
              <a:t>是</a:t>
            </a:r>
            <a:r>
              <a:rPr lang="en-US" altLang="zh-CN" sz="2600" dirty="0"/>
              <a:t>(</a:t>
            </a:r>
            <a:r>
              <a:rPr lang="zh-CN" altLang="en-US" sz="2600" dirty="0">
                <a:solidFill>
                  <a:srgbClr val="0000FF"/>
                </a:solidFill>
              </a:rPr>
              <a:t>可能</a:t>
            </a:r>
            <a:r>
              <a:rPr lang="en-US" altLang="zh-CN" sz="2600" dirty="0"/>
              <a:t>)</a:t>
            </a:r>
            <a:r>
              <a:rPr lang="zh-CN" altLang="en-US" sz="2600" dirty="0"/>
              <a:t>将一个</a:t>
            </a:r>
            <a:r>
              <a:rPr lang="zh-CN" altLang="en-US" sz="2600" dirty="0">
                <a:solidFill>
                  <a:srgbClr val="0000FF"/>
                </a:solidFill>
              </a:rPr>
              <a:t>值赋</a:t>
            </a:r>
            <a:r>
              <a:rPr lang="zh-CN" altLang="en-US" sz="2600" dirty="0"/>
              <a:t>给</a:t>
            </a:r>
            <a:r>
              <a:rPr lang="en-US" altLang="zh-CN" sz="2600" dirty="0"/>
              <a:t>v</a:t>
            </a:r>
            <a:r>
              <a:rPr lang="zh-CN" altLang="en-US" sz="2600" dirty="0"/>
              <a:t>的语句</a:t>
            </a:r>
            <a:r>
              <a:rPr lang="en-US" altLang="zh-CN" sz="2600" dirty="0"/>
              <a:t>(v = …)</a:t>
            </a:r>
            <a:endParaRPr lang="zh-CN" altLang="en-US" sz="2600" dirty="0"/>
          </a:p>
          <a:p>
            <a:pPr lvl="1"/>
            <a:r>
              <a:rPr lang="zh-CN" altLang="en-US" sz="2600" dirty="0"/>
              <a:t>到达定值</a:t>
            </a:r>
            <a:r>
              <a:rPr lang="en-US" altLang="zh-CN" sz="2600" dirty="0"/>
              <a:t>(Reaching Definition)</a:t>
            </a:r>
          </a:p>
          <a:p>
            <a:pPr lvl="2"/>
            <a:r>
              <a:rPr lang="zh-CN" altLang="en-US" sz="2600" dirty="0">
                <a:solidFill>
                  <a:srgbClr val="0000FF"/>
                </a:solidFill>
              </a:rPr>
              <a:t>存在一条</a:t>
            </a:r>
            <a:r>
              <a:rPr lang="zh-CN" altLang="en-US" sz="2600" dirty="0"/>
              <a:t>从定值</a:t>
            </a:r>
            <a:r>
              <a:rPr lang="en-US" altLang="zh-CN" sz="2600" dirty="0"/>
              <a:t>d</a:t>
            </a:r>
            <a:r>
              <a:rPr lang="zh-CN" altLang="en-US" sz="2600" dirty="0"/>
              <a:t>到程序点</a:t>
            </a:r>
            <a:r>
              <a:rPr lang="en-US" altLang="zh-CN" sz="2600" dirty="0"/>
              <a:t>p</a:t>
            </a:r>
            <a:r>
              <a:rPr lang="zh-CN" altLang="en-US" sz="2600" dirty="0"/>
              <a:t>的路径，且在此路径上</a:t>
            </a:r>
            <a:r>
              <a:rPr lang="en-US" altLang="zh-CN" sz="2600" dirty="0"/>
              <a:t>d</a:t>
            </a:r>
            <a:r>
              <a:rPr lang="zh-CN" altLang="en-US" sz="2600" dirty="0"/>
              <a:t>没有被“杀死”，则称</a:t>
            </a:r>
            <a:r>
              <a:rPr lang="zh-CN" altLang="en-US" sz="2600" dirty="0">
                <a:solidFill>
                  <a:srgbClr val="C00000"/>
                </a:solidFill>
              </a:rPr>
              <a:t>定值</a:t>
            </a:r>
            <a:r>
              <a:rPr lang="en-US" altLang="zh-CN" sz="2600" dirty="0"/>
              <a:t>d</a:t>
            </a:r>
            <a:r>
              <a:rPr lang="zh-CN" altLang="en-US" sz="2600" dirty="0">
                <a:solidFill>
                  <a:srgbClr val="C00000"/>
                </a:solidFill>
              </a:rPr>
              <a:t>到达</a:t>
            </a:r>
            <a:r>
              <a:rPr lang="zh-CN" altLang="en-US" sz="2600" dirty="0"/>
              <a:t>程序点</a:t>
            </a:r>
            <a:r>
              <a:rPr lang="en-US" altLang="zh-CN" sz="2600" dirty="0"/>
              <a:t>p</a:t>
            </a:r>
          </a:p>
          <a:p>
            <a:pPr lvl="2"/>
            <a:r>
              <a:rPr lang="zh-CN" altLang="en-US" sz="2600" dirty="0"/>
              <a:t>意即在此路径上没有其它定值</a:t>
            </a:r>
            <a:r>
              <a:rPr lang="en-US" altLang="zh-CN" sz="2600" dirty="0"/>
              <a:t>d’</a:t>
            </a:r>
            <a:r>
              <a:rPr lang="zh-CN" altLang="en-US" sz="2600" dirty="0"/>
              <a:t>对变量</a:t>
            </a:r>
            <a:r>
              <a:rPr lang="en-US" altLang="zh-CN" sz="2600" dirty="0"/>
              <a:t>v</a:t>
            </a:r>
            <a:r>
              <a:rPr lang="zh-CN" altLang="en-US" sz="2600" dirty="0"/>
              <a:t>重新定值。</a:t>
            </a:r>
            <a:endParaRPr lang="en-CN" altLang="zh-CN" sz="2600" dirty="0"/>
          </a:p>
          <a:p>
            <a:pPr marL="0" indent="0">
              <a:buNone/>
            </a:pPr>
            <a:endParaRPr lang="en-US" altLang="zh-CN" sz="2800" dirty="0">
              <a:solidFill>
                <a:srgbClr val="FF0000"/>
              </a:solidFill>
            </a:endParaRPr>
          </a:p>
          <a:p>
            <a:pPr marL="0" indent="0">
              <a:buNone/>
            </a:pPr>
            <a:endParaRPr lang="zh-CN" altLang="en-US" dirty="0"/>
          </a:p>
        </p:txBody>
      </p:sp>
      <p:grpSp>
        <p:nvGrpSpPr>
          <p:cNvPr id="85" name="组合 84">
            <a:extLst>
              <a:ext uri="{FF2B5EF4-FFF2-40B4-BE49-F238E27FC236}">
                <a16:creationId xmlns:a16="http://schemas.microsoft.com/office/drawing/2014/main" id="{351E027E-E08D-4ACA-6BCB-3A45AA081DE6}"/>
              </a:ext>
            </a:extLst>
          </p:cNvPr>
          <p:cNvGrpSpPr/>
          <p:nvPr/>
        </p:nvGrpSpPr>
        <p:grpSpPr>
          <a:xfrm>
            <a:off x="4401060" y="4960044"/>
            <a:ext cx="2472351" cy="1640342"/>
            <a:chOff x="5778450" y="4274894"/>
            <a:chExt cx="2414891" cy="1640342"/>
          </a:xfrm>
        </p:grpSpPr>
        <p:sp>
          <p:nvSpPr>
            <p:cNvPr id="30" name="椭圆 29">
              <a:extLst>
                <a:ext uri="{FF2B5EF4-FFF2-40B4-BE49-F238E27FC236}">
                  <a16:creationId xmlns:a16="http://schemas.microsoft.com/office/drawing/2014/main" id="{7F8A53B9-42D8-4DFD-4E1F-B892CDDC78F5}"/>
                </a:ext>
              </a:extLst>
            </p:cNvPr>
            <p:cNvSpPr/>
            <p:nvPr/>
          </p:nvSpPr>
          <p:spPr>
            <a:xfrm>
              <a:off x="6816922" y="4459560"/>
              <a:ext cx="87098" cy="9465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5" name="连接符: 曲线 34">
              <a:extLst>
                <a:ext uri="{FF2B5EF4-FFF2-40B4-BE49-F238E27FC236}">
                  <a16:creationId xmlns:a16="http://schemas.microsoft.com/office/drawing/2014/main" id="{7347F44F-6583-B985-70B1-26631D56828B}"/>
                </a:ext>
              </a:extLst>
            </p:cNvPr>
            <p:cNvCxnSpPr>
              <a:cxnSpLocks/>
            </p:cNvCxnSpPr>
            <p:nvPr/>
          </p:nvCxnSpPr>
          <p:spPr>
            <a:xfrm flipH="1">
              <a:off x="6860471" y="4506889"/>
              <a:ext cx="4624" cy="593590"/>
            </a:xfrm>
            <a:prstGeom prst="curvedConnector4">
              <a:avLst>
                <a:gd name="adj1" fmla="val -4499373"/>
                <a:gd name="adj2" fmla="val 53658"/>
              </a:avLst>
            </a:prstGeom>
            <a:ln w="25400">
              <a:solidFill>
                <a:srgbClr val="0909C3"/>
              </a:solidFill>
              <a:tailEnd type="none"/>
            </a:ln>
          </p:spPr>
          <p:style>
            <a:lnRef idx="1">
              <a:schemeClr val="accent1"/>
            </a:lnRef>
            <a:fillRef idx="0">
              <a:schemeClr val="accent1"/>
            </a:fillRef>
            <a:effectRef idx="0">
              <a:schemeClr val="accent1"/>
            </a:effectRef>
            <a:fontRef idx="minor">
              <a:schemeClr val="tx1"/>
            </a:fontRef>
          </p:style>
        </p:cxnSp>
        <p:cxnSp>
          <p:nvCxnSpPr>
            <p:cNvPr id="68" name="连接符: 曲线 67">
              <a:extLst>
                <a:ext uri="{FF2B5EF4-FFF2-40B4-BE49-F238E27FC236}">
                  <a16:creationId xmlns:a16="http://schemas.microsoft.com/office/drawing/2014/main" id="{28342311-020F-BD69-E307-AF4D7DB60AFA}"/>
                </a:ext>
              </a:extLst>
            </p:cNvPr>
            <p:cNvCxnSpPr>
              <a:cxnSpLocks/>
            </p:cNvCxnSpPr>
            <p:nvPr/>
          </p:nvCxnSpPr>
          <p:spPr>
            <a:xfrm flipH="1">
              <a:off x="6855857" y="5151154"/>
              <a:ext cx="4624" cy="593590"/>
            </a:xfrm>
            <a:prstGeom prst="curvedConnector4">
              <a:avLst>
                <a:gd name="adj1" fmla="val -1166501"/>
                <a:gd name="adj2" fmla="val 38080"/>
              </a:avLst>
            </a:prstGeom>
            <a:ln w="25400">
              <a:solidFill>
                <a:srgbClr val="0909C3"/>
              </a:solidFill>
              <a:tailEnd type="triangle"/>
            </a:ln>
          </p:spPr>
          <p:style>
            <a:lnRef idx="1">
              <a:schemeClr val="accent1"/>
            </a:lnRef>
            <a:fillRef idx="0">
              <a:schemeClr val="accent1"/>
            </a:fillRef>
            <a:effectRef idx="0">
              <a:schemeClr val="accent1"/>
            </a:effectRef>
            <a:fontRef idx="minor">
              <a:schemeClr val="tx1"/>
            </a:fontRef>
          </p:style>
        </p:cxnSp>
        <p:sp>
          <p:nvSpPr>
            <p:cNvPr id="75" name="椭圆 74">
              <a:extLst>
                <a:ext uri="{FF2B5EF4-FFF2-40B4-BE49-F238E27FC236}">
                  <a16:creationId xmlns:a16="http://schemas.microsoft.com/office/drawing/2014/main" id="{AB683800-35EE-4C96-DE3C-872C9AA55ECE}"/>
                </a:ext>
              </a:extLst>
            </p:cNvPr>
            <p:cNvSpPr/>
            <p:nvPr/>
          </p:nvSpPr>
          <p:spPr>
            <a:xfrm>
              <a:off x="6816922" y="5056496"/>
              <a:ext cx="87098" cy="9465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椭圆 75">
              <a:extLst>
                <a:ext uri="{FF2B5EF4-FFF2-40B4-BE49-F238E27FC236}">
                  <a16:creationId xmlns:a16="http://schemas.microsoft.com/office/drawing/2014/main" id="{62BF94A8-598D-06BB-BF4C-F6D354D809EA}"/>
                </a:ext>
              </a:extLst>
            </p:cNvPr>
            <p:cNvSpPr/>
            <p:nvPr/>
          </p:nvSpPr>
          <p:spPr>
            <a:xfrm>
              <a:off x="6801389" y="5729146"/>
              <a:ext cx="87098" cy="94658"/>
            </a:xfrm>
            <a:prstGeom prst="ellipse">
              <a:avLst/>
            </a:prstGeom>
            <a:solidFill>
              <a:srgbClr val="0A0A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文本框 76">
              <a:extLst>
                <a:ext uri="{FF2B5EF4-FFF2-40B4-BE49-F238E27FC236}">
                  <a16:creationId xmlns:a16="http://schemas.microsoft.com/office/drawing/2014/main" id="{BD843D65-ACCA-A69A-5014-96E3732E8FB0}"/>
                </a:ext>
              </a:extLst>
            </p:cNvPr>
            <p:cNvSpPr txBox="1"/>
            <p:nvPr/>
          </p:nvSpPr>
          <p:spPr>
            <a:xfrm>
              <a:off x="5778450" y="4274894"/>
              <a:ext cx="1088760" cy="369332"/>
            </a:xfrm>
            <a:prstGeom prst="rect">
              <a:avLst/>
            </a:prstGeom>
            <a:noFill/>
          </p:spPr>
          <p:txBody>
            <a:bodyPr wrap="none" rtlCol="0">
              <a:spAutoFit/>
            </a:bodyPr>
            <a:lstStyle/>
            <a:p>
              <a:r>
                <a:rPr lang="en-US" altLang="zh-CN" b="1" i="1" dirty="0">
                  <a:solidFill>
                    <a:srgbClr val="FF0000"/>
                  </a:solidFill>
                  <a:latin typeface="Arial" panose="020B0604020202020204" pitchFamily="34" charset="0"/>
                  <a:cs typeface="Arial" panose="020B0604020202020204" pitchFamily="34" charset="0"/>
                </a:rPr>
                <a:t>d: v</a:t>
              </a:r>
              <a:r>
                <a:rPr lang="en-US" altLang="zh-CN" b="1" dirty="0">
                  <a:solidFill>
                    <a:srgbClr val="FF0000"/>
                  </a:solidFill>
                  <a:latin typeface="Arial" panose="020B0604020202020204" pitchFamily="34" charset="0"/>
                  <a:cs typeface="Arial" panose="020B0604020202020204" pitchFamily="34" charset="0"/>
                </a:rPr>
                <a:t> = …</a:t>
              </a:r>
              <a:endParaRPr lang="zh-CN" altLang="en-US" b="1" dirty="0">
                <a:solidFill>
                  <a:srgbClr val="FF0000"/>
                </a:solidFill>
                <a:latin typeface="Arial" panose="020B0604020202020204" pitchFamily="34" charset="0"/>
                <a:cs typeface="Arial" panose="020B0604020202020204" pitchFamily="34" charset="0"/>
              </a:endParaRPr>
            </a:p>
          </p:txBody>
        </p:sp>
        <p:sp>
          <p:nvSpPr>
            <p:cNvPr id="78" name="文本框 77">
              <a:extLst>
                <a:ext uri="{FF2B5EF4-FFF2-40B4-BE49-F238E27FC236}">
                  <a16:creationId xmlns:a16="http://schemas.microsoft.com/office/drawing/2014/main" id="{818B0FEF-A3FD-8792-C29F-0EF8FF02D49B}"/>
                </a:ext>
              </a:extLst>
            </p:cNvPr>
            <p:cNvSpPr txBox="1"/>
            <p:nvPr/>
          </p:nvSpPr>
          <p:spPr>
            <a:xfrm>
              <a:off x="6860471" y="4915813"/>
              <a:ext cx="1332870" cy="369332"/>
            </a:xfrm>
            <a:prstGeom prst="rect">
              <a:avLst/>
            </a:prstGeom>
            <a:noFill/>
          </p:spPr>
          <p:txBody>
            <a:bodyPr wrap="square" rtlCol="0">
              <a:spAutoFit/>
            </a:bodyPr>
            <a:lstStyle/>
            <a:p>
              <a:r>
                <a:rPr lang="en-US" altLang="zh-CN" i="1" dirty="0">
                  <a:latin typeface="Arial" panose="020B0604020202020204" pitchFamily="34" charset="0"/>
                  <a:cs typeface="Arial" panose="020B0604020202020204" pitchFamily="34" charset="0"/>
                </a:rPr>
                <a:t>d</a:t>
              </a:r>
              <a:r>
                <a:rPr lang="en-US" altLang="zh-CN" dirty="0"/>
                <a:t>‘</a:t>
              </a:r>
              <a:r>
                <a:rPr lang="en-US" altLang="zh-CN" i="1" dirty="0">
                  <a:latin typeface="Arial" panose="020B0604020202020204" pitchFamily="34" charset="0"/>
                  <a:cs typeface="Arial" panose="020B0604020202020204" pitchFamily="34" charset="0"/>
                </a:rPr>
                <a:t>: v</a:t>
              </a:r>
              <a:r>
                <a:rPr lang="en-US" altLang="zh-CN" dirty="0">
                  <a:latin typeface="Arial" panose="020B0604020202020204" pitchFamily="34" charset="0"/>
                  <a:cs typeface="Arial" panose="020B0604020202020204" pitchFamily="34" charset="0"/>
                </a:rPr>
                <a:t> = …</a:t>
              </a:r>
              <a:endParaRPr lang="zh-CN" altLang="en-US" dirty="0">
                <a:latin typeface="Arial" panose="020B0604020202020204" pitchFamily="34" charset="0"/>
                <a:cs typeface="Arial" panose="020B0604020202020204" pitchFamily="34" charset="0"/>
              </a:endParaRPr>
            </a:p>
          </p:txBody>
        </p:sp>
        <p:sp>
          <p:nvSpPr>
            <p:cNvPr id="83" name="文本框 82">
              <a:extLst>
                <a:ext uri="{FF2B5EF4-FFF2-40B4-BE49-F238E27FC236}">
                  <a16:creationId xmlns:a16="http://schemas.microsoft.com/office/drawing/2014/main" id="{BA6C6695-E4F8-002A-BCF6-AD219B98EEF4}"/>
                </a:ext>
              </a:extLst>
            </p:cNvPr>
            <p:cNvSpPr txBox="1"/>
            <p:nvPr/>
          </p:nvSpPr>
          <p:spPr>
            <a:xfrm>
              <a:off x="6888487" y="5545904"/>
              <a:ext cx="327334" cy="369332"/>
            </a:xfrm>
            <a:prstGeom prst="rect">
              <a:avLst/>
            </a:prstGeom>
            <a:noFill/>
          </p:spPr>
          <p:txBody>
            <a:bodyPr wrap="none" rtlCol="0">
              <a:spAutoFit/>
            </a:bodyPr>
            <a:lstStyle/>
            <a:p>
              <a:r>
                <a:rPr lang="en-US" altLang="zh-CN" b="1" i="1" dirty="0"/>
                <a:t>p</a:t>
              </a:r>
              <a:endParaRPr lang="zh-CN" altLang="en-US" b="1" i="1" dirty="0"/>
            </a:p>
          </p:txBody>
        </p:sp>
        <p:sp>
          <p:nvSpPr>
            <p:cNvPr id="84" name="文本框 83">
              <a:extLst>
                <a:ext uri="{FF2B5EF4-FFF2-40B4-BE49-F238E27FC236}">
                  <a16:creationId xmlns:a16="http://schemas.microsoft.com/office/drawing/2014/main" id="{03129E7E-4FDF-59C2-8834-CECA420D2394}"/>
                </a:ext>
              </a:extLst>
            </p:cNvPr>
            <p:cNvSpPr txBox="1"/>
            <p:nvPr/>
          </p:nvSpPr>
          <p:spPr>
            <a:xfrm>
              <a:off x="7353554" y="4803684"/>
              <a:ext cx="492443" cy="707886"/>
            </a:xfrm>
            <a:prstGeom prst="rect">
              <a:avLst/>
            </a:prstGeom>
            <a:noFill/>
          </p:spPr>
          <p:txBody>
            <a:bodyPr wrap="none" rtlCol="0">
              <a:spAutoFit/>
            </a:bodyPr>
            <a:lstStyle/>
            <a:p>
              <a:r>
                <a:rPr lang="zh-CN" altLang="en-US" sz="4000" dirty="0">
                  <a:solidFill>
                    <a:srgbClr val="FF0000"/>
                  </a:solidFill>
                  <a:latin typeface="Microsoft YaHei Light" panose="020B0502040204020203" pitchFamily="34" charset="-122"/>
                  <a:ea typeface="Microsoft YaHei Light" panose="020B0502040204020203" pitchFamily="34" charset="-122"/>
                </a:rPr>
                <a:t>╳</a:t>
              </a:r>
              <a:endParaRPr lang="zh-CN" altLang="en-US" sz="4000" dirty="0">
                <a:solidFill>
                  <a:srgbClr val="FF0000"/>
                </a:solidFill>
              </a:endParaRPr>
            </a:p>
          </p:txBody>
        </p:sp>
      </p:grpSp>
    </p:spTree>
    <p:extLst>
      <p:ext uri="{BB962C8B-B14F-4D97-AF65-F5344CB8AC3E}">
        <p14:creationId xmlns:p14="http://schemas.microsoft.com/office/powerpoint/2010/main" val="312504279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03B82D-4B6F-4BC7-A1BE-2A34AD9E6225}"/>
              </a:ext>
            </a:extLst>
          </p:cNvPr>
          <p:cNvSpPr>
            <a:spLocks noGrp="1"/>
          </p:cNvSpPr>
          <p:nvPr>
            <p:ph type="title"/>
          </p:nvPr>
        </p:nvSpPr>
        <p:spPr/>
        <p:txBody>
          <a:bodyPr/>
          <a:lstStyle/>
          <a:p>
            <a:r>
              <a:rPr lang="en-US" altLang="zh-CN" dirty="0"/>
              <a:t>10. 3   </a:t>
            </a:r>
            <a:r>
              <a:rPr lang="zh-CN" altLang="en-US" dirty="0"/>
              <a:t>数据流分析基础</a:t>
            </a:r>
          </a:p>
        </p:txBody>
      </p:sp>
      <p:sp>
        <p:nvSpPr>
          <p:cNvPr id="3" name="内容占位符 2">
            <a:extLst>
              <a:ext uri="{FF2B5EF4-FFF2-40B4-BE49-F238E27FC236}">
                <a16:creationId xmlns:a16="http://schemas.microsoft.com/office/drawing/2014/main" id="{89FFAFF4-5E25-4E30-996D-B0A9FCBFD5EE}"/>
              </a:ext>
            </a:extLst>
          </p:cNvPr>
          <p:cNvSpPr>
            <a:spLocks noGrp="1"/>
          </p:cNvSpPr>
          <p:nvPr>
            <p:ph idx="1"/>
          </p:nvPr>
        </p:nvSpPr>
        <p:spPr>
          <a:xfrm>
            <a:off x="487822" y="942764"/>
            <a:ext cx="11255540" cy="5637024"/>
          </a:xfrm>
        </p:spPr>
        <p:txBody>
          <a:bodyPr>
            <a:normAutofit lnSpcReduction="10000"/>
          </a:bodyPr>
          <a:lstStyle/>
          <a:p>
            <a:r>
              <a:rPr lang="zh-CN" altLang="en-US" sz="2800" dirty="0"/>
              <a:t>到达定值的转移函数</a:t>
            </a:r>
            <a:r>
              <a:rPr lang="en-US" altLang="zh-CN" sz="2800" dirty="0"/>
              <a:t>(</a:t>
            </a:r>
            <a:r>
              <a:rPr lang="zh-CN" altLang="en-US" sz="2800" dirty="0"/>
              <a:t>传递方程</a:t>
            </a:r>
            <a:r>
              <a:rPr lang="en-US" altLang="zh-CN" sz="2800" dirty="0"/>
              <a:t>):</a:t>
            </a:r>
            <a:r>
              <a:rPr lang="en-CN" altLang="zh-CN" sz="3200" i="1" dirty="0"/>
              <a:t> </a:t>
            </a:r>
            <a:r>
              <a:rPr lang="en-CN" altLang="zh-CN" sz="3200" i="1" dirty="0">
                <a:solidFill>
                  <a:srgbClr val="FF0000"/>
                </a:solidFill>
              </a:rPr>
              <a:t>f</a:t>
            </a:r>
            <a:r>
              <a:rPr lang="en-US" altLang="zh-CN" sz="3200" i="1" baseline="-25000" dirty="0">
                <a:solidFill>
                  <a:srgbClr val="FF0000"/>
                </a:solidFill>
              </a:rPr>
              <a:t>d</a:t>
            </a:r>
          </a:p>
          <a:p>
            <a:pPr lvl="1"/>
            <a:r>
              <a:rPr lang="zh-CN" altLang="en-US" sz="2600" dirty="0"/>
              <a:t>定值</a:t>
            </a:r>
            <a:r>
              <a:rPr lang="en-US" altLang="zh-CN" sz="2600" dirty="0"/>
              <a:t>d</a:t>
            </a:r>
            <a:r>
              <a:rPr lang="zh-CN" altLang="en-US" sz="2600" dirty="0"/>
              <a:t>：</a:t>
            </a:r>
            <a:r>
              <a:rPr lang="en-US" altLang="zh-CN" sz="2600" dirty="0"/>
              <a:t>u = v + w</a:t>
            </a:r>
          </a:p>
          <a:p>
            <a:pPr lvl="1"/>
            <a:r>
              <a:rPr lang="zh-CN" altLang="en-US" sz="2600" dirty="0"/>
              <a:t>它</a:t>
            </a:r>
            <a:r>
              <a:rPr lang="zh-CN" altLang="en-US" sz="2600" dirty="0">
                <a:latin typeface="宋体" panose="02010600030101010101" pitchFamily="2" charset="-122"/>
                <a:ea typeface="宋体" panose="02010600030101010101" pitchFamily="2" charset="-122"/>
              </a:rPr>
              <a:t>“</a:t>
            </a:r>
            <a:r>
              <a:rPr lang="zh-CN" altLang="en-US" sz="2600" dirty="0"/>
              <a:t>产生</a:t>
            </a:r>
            <a:r>
              <a:rPr lang="zh-CN" altLang="en-US" sz="2600" dirty="0">
                <a:latin typeface="宋体" panose="02010600030101010101" pitchFamily="2" charset="-122"/>
                <a:ea typeface="宋体" panose="02010600030101010101" pitchFamily="2" charset="-122"/>
              </a:rPr>
              <a:t>”</a:t>
            </a:r>
            <a:r>
              <a:rPr lang="en-US" altLang="zh-CN" sz="2600" dirty="0"/>
              <a:t>(</a:t>
            </a:r>
            <a:r>
              <a:rPr lang="en-US" altLang="zh-CN" sz="2600" dirty="0">
                <a:solidFill>
                  <a:srgbClr val="0000FF"/>
                </a:solidFill>
              </a:rPr>
              <a:t>gen</a:t>
            </a:r>
            <a:r>
              <a:rPr lang="en-US" altLang="zh-CN" sz="2600" dirty="0"/>
              <a:t>)</a:t>
            </a:r>
            <a:r>
              <a:rPr lang="zh-CN" altLang="en-US" sz="2600" dirty="0"/>
              <a:t>一个</a:t>
            </a:r>
            <a:r>
              <a:rPr lang="en-US" altLang="zh-CN" sz="2600" dirty="0"/>
              <a:t>u</a:t>
            </a:r>
            <a:r>
              <a:rPr lang="zh-CN" altLang="en-US" sz="2600" dirty="0"/>
              <a:t>的定值</a:t>
            </a:r>
            <a:r>
              <a:rPr lang="en-US" altLang="zh-CN" sz="2600" dirty="0"/>
              <a:t>d</a:t>
            </a:r>
            <a:r>
              <a:rPr lang="zh-CN" altLang="en-US" sz="2600" dirty="0"/>
              <a:t>，并</a:t>
            </a:r>
            <a:r>
              <a:rPr lang="zh-CN" altLang="en-US" sz="2600" dirty="0">
                <a:latin typeface="宋体" panose="02010600030101010101" pitchFamily="2" charset="-122"/>
                <a:ea typeface="宋体" panose="02010600030101010101" pitchFamily="2" charset="-122"/>
              </a:rPr>
              <a:t>“</a:t>
            </a:r>
            <a:r>
              <a:rPr lang="zh-CN" altLang="en-US" sz="2600" dirty="0"/>
              <a:t>杀死</a:t>
            </a:r>
            <a:r>
              <a:rPr lang="zh-CN" altLang="en-US" sz="2600" dirty="0">
                <a:latin typeface="宋体" panose="02010600030101010101" pitchFamily="2" charset="-122"/>
                <a:ea typeface="宋体" panose="02010600030101010101" pitchFamily="2" charset="-122"/>
              </a:rPr>
              <a:t>”</a:t>
            </a:r>
            <a:r>
              <a:rPr lang="en-US" altLang="zh-CN" sz="2600" dirty="0">
                <a:latin typeface="+mn-ea"/>
                <a:ea typeface="+mn-ea"/>
              </a:rPr>
              <a:t>(</a:t>
            </a:r>
            <a:r>
              <a:rPr lang="en-US" altLang="zh-CN" sz="2600" dirty="0">
                <a:solidFill>
                  <a:srgbClr val="0000FF"/>
                </a:solidFill>
                <a:latin typeface="+mn-ea"/>
                <a:ea typeface="+mn-ea"/>
              </a:rPr>
              <a:t>kill</a:t>
            </a:r>
            <a:r>
              <a:rPr lang="en-US" altLang="zh-CN" sz="2600" dirty="0">
                <a:latin typeface="+mn-ea"/>
                <a:ea typeface="+mn-ea"/>
              </a:rPr>
              <a:t>)</a:t>
            </a:r>
            <a:r>
              <a:rPr lang="zh-CN" altLang="en-US" sz="2600" dirty="0"/>
              <a:t>其它对</a:t>
            </a:r>
            <a:r>
              <a:rPr lang="en-US" altLang="zh-CN" sz="2600" dirty="0"/>
              <a:t>u</a:t>
            </a:r>
            <a:r>
              <a:rPr lang="zh-CN" altLang="en-US" sz="2600" dirty="0"/>
              <a:t>的定值。</a:t>
            </a:r>
            <a:endParaRPr lang="en-US" altLang="zh-CN" sz="2600" dirty="0"/>
          </a:p>
          <a:p>
            <a:pPr marL="457200" lvl="1" indent="0">
              <a:buNone/>
            </a:pPr>
            <a:r>
              <a:rPr lang="en-US" altLang="zh-CN" sz="2600" dirty="0">
                <a:solidFill>
                  <a:schemeClr val="tx1"/>
                </a:solidFill>
                <a:latin typeface="Times New Roman" panose="02020603050405020304" pitchFamily="18" charset="0"/>
                <a:cs typeface="Times New Roman" panose="02020603050405020304" pitchFamily="18" charset="0"/>
              </a:rPr>
              <a:t>                </a:t>
            </a:r>
            <a:r>
              <a:rPr lang="en-CN" altLang="zh-CN" sz="2800" i="1" dirty="0">
                <a:solidFill>
                  <a:schemeClr val="tx1"/>
                </a:solidFill>
                <a:latin typeface="Times New Roman" panose="02020603050405020304" pitchFamily="18" charset="0"/>
                <a:cs typeface="Times New Roman" panose="02020603050405020304" pitchFamily="18" charset="0"/>
              </a:rPr>
              <a:t>f</a:t>
            </a:r>
            <a:r>
              <a:rPr lang="en-US" altLang="zh-CN" sz="2800" i="1" baseline="-25000" dirty="0">
                <a:solidFill>
                  <a:schemeClr val="tx1"/>
                </a:solidFill>
                <a:latin typeface="Times New Roman" panose="02020603050405020304" pitchFamily="18" charset="0"/>
                <a:cs typeface="Times New Roman" panose="02020603050405020304" pitchFamily="18" charset="0"/>
              </a:rPr>
              <a:t>d </a:t>
            </a:r>
            <a:r>
              <a:rPr lang="en-US" altLang="zh-CN" sz="2800" dirty="0">
                <a:solidFill>
                  <a:schemeClr val="tx1"/>
                </a:solidFill>
                <a:latin typeface="Times New Roman" panose="02020603050405020304" pitchFamily="18" charset="0"/>
                <a:cs typeface="Times New Roman" panose="02020603050405020304" pitchFamily="18" charset="0"/>
              </a:rPr>
              <a:t>(</a:t>
            </a:r>
            <a:r>
              <a:rPr lang="en-US" altLang="zh-CN" sz="2800" i="1" dirty="0">
                <a:solidFill>
                  <a:schemeClr val="tx1"/>
                </a:solidFill>
                <a:latin typeface="Times New Roman" panose="02020603050405020304" pitchFamily="18" charset="0"/>
                <a:cs typeface="Times New Roman" panose="02020603050405020304" pitchFamily="18" charset="0"/>
              </a:rPr>
              <a:t>x</a:t>
            </a:r>
            <a:r>
              <a:rPr lang="en-US" altLang="zh-CN" sz="2800" dirty="0">
                <a:solidFill>
                  <a:schemeClr val="tx1"/>
                </a:solidFill>
                <a:latin typeface="Times New Roman" panose="02020603050405020304" pitchFamily="18" charset="0"/>
                <a:cs typeface="Times New Roman" panose="02020603050405020304" pitchFamily="18" charset="0"/>
              </a:rPr>
              <a:t>) = </a:t>
            </a:r>
            <a:r>
              <a:rPr lang="en-US" altLang="zh-CN" sz="2800" dirty="0" err="1">
                <a:solidFill>
                  <a:schemeClr val="tx1"/>
                </a:solidFill>
                <a:latin typeface="Times New Roman" panose="02020603050405020304" pitchFamily="18" charset="0"/>
                <a:cs typeface="Times New Roman" panose="02020603050405020304" pitchFamily="18" charset="0"/>
              </a:rPr>
              <a:t>gen</a:t>
            </a:r>
            <a:r>
              <a:rPr lang="en-US" altLang="zh-CN" sz="2800" baseline="-25000" dirty="0" err="1">
                <a:solidFill>
                  <a:schemeClr val="tx1"/>
                </a:solidFill>
                <a:latin typeface="Times New Roman" panose="02020603050405020304" pitchFamily="18" charset="0"/>
                <a:cs typeface="Times New Roman" panose="02020603050405020304" pitchFamily="18" charset="0"/>
              </a:rPr>
              <a:t>d</a:t>
            </a:r>
            <a:r>
              <a:rPr lang="en-US" altLang="zh-CN" sz="2800" dirty="0">
                <a:solidFill>
                  <a:schemeClr val="tx1"/>
                </a:solidFill>
                <a:latin typeface="Times New Roman" panose="02020603050405020304" pitchFamily="18" charset="0"/>
                <a:cs typeface="Times New Roman" panose="02020603050405020304" pitchFamily="18" charset="0"/>
              </a:rPr>
              <a:t>∪(</a:t>
            </a:r>
            <a:r>
              <a:rPr lang="en-US" altLang="zh-CN" sz="2800" i="1" dirty="0">
                <a:solidFill>
                  <a:schemeClr val="tx1"/>
                </a:solidFill>
                <a:latin typeface="Times New Roman" panose="02020603050405020304" pitchFamily="18" charset="0"/>
                <a:cs typeface="Times New Roman" panose="02020603050405020304" pitchFamily="18" charset="0"/>
              </a:rPr>
              <a:t>x</a:t>
            </a:r>
            <a:r>
              <a:rPr lang="en-US" altLang="zh-CN" sz="2800" dirty="0">
                <a:solidFill>
                  <a:schemeClr val="tx1"/>
                </a:solidFill>
                <a:latin typeface="Times New Roman" panose="02020603050405020304" pitchFamily="18" charset="0"/>
                <a:cs typeface="Times New Roman" panose="02020603050405020304" pitchFamily="18" charset="0"/>
              </a:rPr>
              <a:t>-</a:t>
            </a:r>
            <a:r>
              <a:rPr lang="en-US" altLang="zh-CN" sz="2800" dirty="0" err="1">
                <a:solidFill>
                  <a:schemeClr val="tx1"/>
                </a:solidFill>
                <a:latin typeface="Times New Roman" panose="02020603050405020304" pitchFamily="18" charset="0"/>
                <a:cs typeface="Times New Roman" panose="02020603050405020304" pitchFamily="18" charset="0"/>
              </a:rPr>
              <a:t>kill</a:t>
            </a:r>
            <a:r>
              <a:rPr lang="en-US" altLang="zh-CN" sz="2800" baseline="-25000" dirty="0" err="1">
                <a:solidFill>
                  <a:schemeClr val="tx1"/>
                </a:solidFill>
                <a:latin typeface="Times New Roman" panose="02020603050405020304" pitchFamily="18" charset="0"/>
                <a:cs typeface="Times New Roman" panose="02020603050405020304" pitchFamily="18" charset="0"/>
              </a:rPr>
              <a:t>d</a:t>
            </a:r>
            <a:r>
              <a:rPr lang="en-US" altLang="zh-CN" sz="2800" dirty="0">
                <a:solidFill>
                  <a:schemeClr val="tx1"/>
                </a:solidFill>
                <a:latin typeface="Times New Roman" panose="02020603050405020304" pitchFamily="18" charset="0"/>
                <a:cs typeface="Times New Roman" panose="02020603050405020304" pitchFamily="18" charset="0"/>
              </a:rPr>
              <a:t>)</a:t>
            </a:r>
            <a:endParaRPr lang="en-CN" altLang="zh-CN" sz="2800" dirty="0">
              <a:solidFill>
                <a:schemeClr val="tx1"/>
              </a:solidFill>
              <a:latin typeface="Times New Roman" panose="02020603050405020304" pitchFamily="18" charset="0"/>
              <a:cs typeface="Times New Roman" panose="02020603050405020304" pitchFamily="18" charset="0"/>
            </a:endParaRPr>
          </a:p>
          <a:p>
            <a:pPr marL="0" indent="0">
              <a:buNone/>
            </a:pPr>
            <a:r>
              <a:rPr lang="en-CN" altLang="zh-CN" sz="3200" dirty="0"/>
              <a:t>	</a:t>
            </a:r>
            <a:r>
              <a:rPr lang="en-US" altLang="zh-CN" sz="2800" dirty="0">
                <a:solidFill>
                  <a:schemeClr val="tx1"/>
                </a:solidFill>
                <a:latin typeface="Times New Roman" panose="02020603050405020304" pitchFamily="18" charset="0"/>
                <a:cs typeface="Times New Roman" panose="02020603050405020304" pitchFamily="18" charset="0"/>
              </a:rPr>
              <a:t> </a:t>
            </a:r>
            <a:r>
              <a:rPr lang="en-US" altLang="zh-CN" sz="2800" dirty="0" err="1">
                <a:solidFill>
                  <a:schemeClr val="tx1"/>
                </a:solidFill>
                <a:latin typeface="Times New Roman" panose="02020603050405020304" pitchFamily="18" charset="0"/>
                <a:cs typeface="Times New Roman" panose="02020603050405020304" pitchFamily="18" charset="0"/>
              </a:rPr>
              <a:t>gen</a:t>
            </a:r>
            <a:r>
              <a:rPr lang="en-US" altLang="zh-CN" sz="2800" baseline="-25000" dirty="0" err="1">
                <a:solidFill>
                  <a:schemeClr val="tx1"/>
                </a:solidFill>
                <a:latin typeface="Times New Roman" panose="02020603050405020304" pitchFamily="18" charset="0"/>
                <a:cs typeface="Times New Roman" panose="02020603050405020304" pitchFamily="18" charset="0"/>
              </a:rPr>
              <a:t>d</a:t>
            </a:r>
            <a:r>
              <a:rPr lang="en-US" altLang="zh-CN" sz="2800" baseline="-25000" dirty="0">
                <a:solidFill>
                  <a:schemeClr val="tx1"/>
                </a:solidFill>
                <a:latin typeface="Times New Roman" panose="02020603050405020304" pitchFamily="18" charset="0"/>
                <a:cs typeface="Times New Roman" panose="02020603050405020304" pitchFamily="18" charset="0"/>
              </a:rPr>
              <a:t> </a:t>
            </a:r>
            <a:r>
              <a:rPr lang="en-US" altLang="zh-CN" sz="2800" dirty="0">
                <a:solidFill>
                  <a:schemeClr val="tx1"/>
                </a:solidFill>
                <a:latin typeface="Times New Roman" panose="02020603050405020304" pitchFamily="18" charset="0"/>
                <a:cs typeface="Times New Roman" panose="02020603050405020304" pitchFamily="18" charset="0"/>
              </a:rPr>
              <a:t>– </a:t>
            </a:r>
            <a:r>
              <a:rPr lang="zh-CN" altLang="en-US" sz="2800" dirty="0">
                <a:solidFill>
                  <a:schemeClr val="tx1"/>
                </a:solidFill>
                <a:latin typeface="Times New Roman" panose="02020603050405020304" pitchFamily="18" charset="0"/>
                <a:cs typeface="Times New Roman" panose="02020603050405020304" pitchFamily="18" charset="0"/>
              </a:rPr>
              <a:t>语句</a:t>
            </a:r>
            <a:r>
              <a:rPr lang="en-US" altLang="zh-CN" sz="2800" dirty="0">
                <a:solidFill>
                  <a:schemeClr val="tx1"/>
                </a:solidFill>
                <a:latin typeface="Times New Roman" panose="02020603050405020304" pitchFamily="18" charset="0"/>
                <a:cs typeface="Times New Roman" panose="02020603050405020304" pitchFamily="18" charset="0"/>
              </a:rPr>
              <a:t>d</a:t>
            </a:r>
            <a:r>
              <a:rPr lang="zh-CN" altLang="en-US" sz="2800" dirty="0">
                <a:solidFill>
                  <a:schemeClr val="tx1"/>
                </a:solidFill>
                <a:latin typeface="Times New Roman" panose="02020603050405020304" pitchFamily="18" charset="0"/>
                <a:cs typeface="Times New Roman" panose="02020603050405020304" pitchFamily="18" charset="0"/>
              </a:rPr>
              <a:t>生成的定值集合 </a:t>
            </a:r>
            <a:r>
              <a:rPr lang="en-US" altLang="zh-CN" sz="2800" dirty="0">
                <a:solidFill>
                  <a:schemeClr val="tx1"/>
                </a:solidFill>
                <a:latin typeface="Times New Roman" panose="02020603050405020304" pitchFamily="18" charset="0"/>
                <a:cs typeface="Times New Roman" panose="02020603050405020304" pitchFamily="18" charset="0"/>
              </a:rPr>
              <a:t>{d}</a:t>
            </a:r>
          </a:p>
          <a:p>
            <a:pPr marL="0" indent="0">
              <a:buNone/>
            </a:pPr>
            <a:r>
              <a:rPr lang="en-US" altLang="zh-CN" sz="2800" dirty="0">
                <a:solidFill>
                  <a:schemeClr val="tx1"/>
                </a:solidFill>
                <a:latin typeface="Times New Roman" panose="02020603050405020304" pitchFamily="18" charset="0"/>
                <a:cs typeface="Times New Roman" panose="02020603050405020304" pitchFamily="18" charset="0"/>
              </a:rPr>
              <a:t>	 </a:t>
            </a:r>
            <a:r>
              <a:rPr lang="en-US" altLang="zh-CN" sz="2800" dirty="0" err="1">
                <a:solidFill>
                  <a:schemeClr val="tx1"/>
                </a:solidFill>
                <a:latin typeface="Times New Roman" panose="02020603050405020304" pitchFamily="18" charset="0"/>
                <a:cs typeface="Times New Roman" panose="02020603050405020304" pitchFamily="18" charset="0"/>
              </a:rPr>
              <a:t>kill</a:t>
            </a:r>
            <a:r>
              <a:rPr lang="en-US" altLang="zh-CN" sz="2800" baseline="-25000" dirty="0" err="1">
                <a:solidFill>
                  <a:schemeClr val="tx1"/>
                </a:solidFill>
                <a:latin typeface="Times New Roman" panose="02020603050405020304" pitchFamily="18" charset="0"/>
                <a:cs typeface="Times New Roman" panose="02020603050405020304" pitchFamily="18" charset="0"/>
              </a:rPr>
              <a:t>d</a:t>
            </a:r>
            <a:r>
              <a:rPr lang="en-US" altLang="zh-CN" sz="2800" baseline="-25000" dirty="0">
                <a:solidFill>
                  <a:schemeClr val="tx1"/>
                </a:solidFill>
                <a:latin typeface="Times New Roman" panose="02020603050405020304" pitchFamily="18" charset="0"/>
                <a:cs typeface="Times New Roman" panose="02020603050405020304" pitchFamily="18" charset="0"/>
              </a:rPr>
              <a:t> </a:t>
            </a:r>
            <a:r>
              <a:rPr lang="en-US" altLang="zh-CN" sz="2800" dirty="0">
                <a:solidFill>
                  <a:schemeClr val="tx1"/>
                </a:solidFill>
                <a:latin typeface="Times New Roman" panose="02020603050405020304" pitchFamily="18" charset="0"/>
                <a:cs typeface="Times New Roman" panose="02020603050405020304" pitchFamily="18" charset="0"/>
              </a:rPr>
              <a:t>– </a:t>
            </a:r>
            <a:r>
              <a:rPr lang="zh-CN" altLang="en-US" sz="2800" dirty="0">
                <a:solidFill>
                  <a:schemeClr val="tx1"/>
                </a:solidFill>
                <a:latin typeface="Times New Roman" panose="02020603050405020304" pitchFamily="18" charset="0"/>
                <a:cs typeface="Times New Roman" panose="02020603050405020304" pitchFamily="18" charset="0"/>
              </a:rPr>
              <a:t>语句</a:t>
            </a:r>
            <a:r>
              <a:rPr lang="en-US" altLang="zh-CN" sz="2800" dirty="0">
                <a:solidFill>
                  <a:schemeClr val="tx1"/>
                </a:solidFill>
                <a:latin typeface="Times New Roman" panose="02020603050405020304" pitchFamily="18" charset="0"/>
                <a:cs typeface="Times New Roman" panose="02020603050405020304" pitchFamily="18" charset="0"/>
              </a:rPr>
              <a:t>d</a:t>
            </a:r>
            <a:r>
              <a:rPr lang="zh-CN" altLang="en-US" sz="2800" dirty="0">
                <a:solidFill>
                  <a:schemeClr val="tx1"/>
                </a:solidFill>
                <a:latin typeface="Times New Roman" panose="02020603050405020304" pitchFamily="18" charset="0"/>
                <a:cs typeface="Times New Roman" panose="02020603050405020304" pitchFamily="18" charset="0"/>
              </a:rPr>
              <a:t>杀死的定值集合</a:t>
            </a:r>
            <a:endParaRPr lang="en-US" altLang="zh-CN" sz="2800" dirty="0">
              <a:solidFill>
                <a:schemeClr val="tx1"/>
              </a:solidFill>
              <a:latin typeface="Times New Roman" panose="02020603050405020304" pitchFamily="18" charset="0"/>
              <a:cs typeface="Times New Roman" panose="02020603050405020304" pitchFamily="18" charset="0"/>
            </a:endParaRPr>
          </a:p>
          <a:p>
            <a:pPr lvl="2"/>
            <a:r>
              <a:rPr lang="en-US" altLang="zh-CN" sz="2200" dirty="0">
                <a:solidFill>
                  <a:srgbClr val="FF0000"/>
                </a:solidFill>
                <a:latin typeface="Times New Roman" panose="02020603050405020304" pitchFamily="18" charset="0"/>
                <a:cs typeface="Times New Roman" panose="02020603050405020304" pitchFamily="18" charset="0"/>
              </a:rPr>
              <a:t>  </a:t>
            </a:r>
            <a:r>
              <a:rPr lang="en-US" altLang="zh-CN" sz="2800" dirty="0" err="1">
                <a:solidFill>
                  <a:srgbClr val="FF0000"/>
                </a:solidFill>
                <a:latin typeface="Times New Roman" panose="02020603050405020304" pitchFamily="18" charset="0"/>
                <a:cs typeface="Times New Roman" panose="02020603050405020304" pitchFamily="18" charset="0"/>
              </a:rPr>
              <a:t>Kill</a:t>
            </a:r>
            <a:r>
              <a:rPr lang="en-US" altLang="zh-CN" sz="2800" baseline="-25000" dirty="0" err="1">
                <a:solidFill>
                  <a:srgbClr val="FF0000"/>
                </a:solidFill>
                <a:latin typeface="Times New Roman" panose="02020603050405020304" pitchFamily="18" charset="0"/>
                <a:cs typeface="Times New Roman" panose="02020603050405020304" pitchFamily="18" charset="0"/>
              </a:rPr>
              <a:t>d</a:t>
            </a:r>
            <a:r>
              <a:rPr lang="en-US" altLang="zh-CN" sz="2800" dirty="0">
                <a:solidFill>
                  <a:srgbClr val="FF0000"/>
                </a:solidFill>
                <a:latin typeface="Times New Roman" panose="02020603050405020304" pitchFamily="18" charset="0"/>
                <a:cs typeface="Times New Roman" panose="02020603050405020304" pitchFamily="18" charset="0"/>
              </a:rPr>
              <a:t>=</a:t>
            </a:r>
            <a:r>
              <a:rPr lang="en-US" altLang="zh-CN" sz="2800" dirty="0">
                <a:solidFill>
                  <a:srgbClr val="0909C3"/>
                </a:solidFill>
                <a:latin typeface="Times New Roman" panose="02020603050405020304" pitchFamily="18" charset="0"/>
                <a:cs typeface="Times New Roman" panose="02020603050405020304" pitchFamily="18" charset="0"/>
              </a:rPr>
              <a:t>set of all other </a:t>
            </a:r>
            <a:r>
              <a:rPr lang="en-US" altLang="zh-CN" sz="2800" dirty="0" err="1">
                <a:solidFill>
                  <a:srgbClr val="0909C3"/>
                </a:solidFill>
                <a:latin typeface="Times New Roman" panose="02020603050405020304" pitchFamily="18" charset="0"/>
                <a:cs typeface="Times New Roman" panose="02020603050405020304" pitchFamily="18" charset="0"/>
              </a:rPr>
              <a:t>defs</a:t>
            </a:r>
            <a:r>
              <a:rPr lang="en-US" altLang="zh-CN" sz="2800" dirty="0">
                <a:solidFill>
                  <a:srgbClr val="0909C3"/>
                </a:solidFill>
                <a:latin typeface="Times New Roman" panose="02020603050405020304" pitchFamily="18" charset="0"/>
                <a:cs typeface="Times New Roman" panose="02020603050405020304" pitchFamily="18" charset="0"/>
              </a:rPr>
              <a:t> to u in the rest of program</a:t>
            </a:r>
          </a:p>
          <a:p>
            <a:pPr lvl="2"/>
            <a:r>
              <a:rPr lang="en-US" altLang="zh-CN" sz="2200" dirty="0">
                <a:solidFill>
                  <a:srgbClr val="FF0000"/>
                </a:solidFill>
                <a:latin typeface="Times New Roman" panose="02020603050405020304" pitchFamily="18" charset="0"/>
                <a:cs typeface="Times New Roman" panose="02020603050405020304" pitchFamily="18" charset="0"/>
              </a:rPr>
              <a:t>  </a:t>
            </a:r>
            <a:r>
              <a:rPr lang="en-US" altLang="zh-CN" sz="2800" dirty="0" err="1">
                <a:solidFill>
                  <a:srgbClr val="FF0000"/>
                </a:solidFill>
                <a:latin typeface="Times New Roman" panose="02020603050405020304" pitchFamily="18" charset="0"/>
                <a:cs typeface="Times New Roman" panose="02020603050405020304" pitchFamily="18" charset="0"/>
              </a:rPr>
              <a:t>Kill</a:t>
            </a:r>
            <a:r>
              <a:rPr lang="en-US" altLang="zh-CN" sz="2800" baseline="-25000" dirty="0" err="1">
                <a:solidFill>
                  <a:srgbClr val="FF0000"/>
                </a:solidFill>
                <a:latin typeface="Times New Roman" panose="02020603050405020304" pitchFamily="18" charset="0"/>
                <a:cs typeface="Times New Roman" panose="02020603050405020304" pitchFamily="18" charset="0"/>
              </a:rPr>
              <a:t>d</a:t>
            </a:r>
            <a:r>
              <a:rPr lang="en-US" altLang="zh-CN" sz="2800" dirty="0">
                <a:solidFill>
                  <a:srgbClr val="FF0000"/>
                </a:solidFill>
                <a:latin typeface="Times New Roman" panose="02020603050405020304" pitchFamily="18" charset="0"/>
                <a:cs typeface="Times New Roman" panose="02020603050405020304" pitchFamily="18" charset="0"/>
              </a:rPr>
              <a:t>=</a:t>
            </a:r>
            <a:r>
              <a:rPr lang="en-US" altLang="zh-CN" sz="2800" dirty="0">
                <a:solidFill>
                  <a:srgbClr val="0909C3"/>
                </a:solidFill>
                <a:latin typeface="Times New Roman" panose="02020603050405020304" pitchFamily="18" charset="0"/>
                <a:cs typeface="Times New Roman" panose="02020603050405020304" pitchFamily="18" charset="0"/>
              </a:rPr>
              <a:t>set of all other </a:t>
            </a:r>
            <a:r>
              <a:rPr lang="en-US" altLang="zh-CN" sz="2800" dirty="0" err="1">
                <a:solidFill>
                  <a:srgbClr val="0909C3"/>
                </a:solidFill>
                <a:latin typeface="Times New Roman" panose="02020603050405020304" pitchFamily="18" charset="0"/>
                <a:cs typeface="Times New Roman" panose="02020603050405020304" pitchFamily="18" charset="0"/>
              </a:rPr>
              <a:t>defs</a:t>
            </a:r>
            <a:r>
              <a:rPr lang="en-US" altLang="zh-CN" sz="2800" dirty="0">
                <a:solidFill>
                  <a:srgbClr val="0909C3"/>
                </a:solidFill>
                <a:latin typeface="Times New Roman" panose="02020603050405020304" pitchFamily="18" charset="0"/>
                <a:cs typeface="Times New Roman" panose="02020603050405020304" pitchFamily="18" charset="0"/>
              </a:rPr>
              <a:t> to u which reaches d </a:t>
            </a:r>
            <a:r>
              <a:rPr lang="en-US" altLang="zh-CN" sz="2800" dirty="0">
                <a:latin typeface="Times New Roman" panose="02020603050405020304" pitchFamily="18" charset="0"/>
                <a:cs typeface="Times New Roman" panose="02020603050405020304" pitchFamily="18" charset="0"/>
              </a:rPr>
              <a:t>(</a:t>
            </a:r>
            <a:r>
              <a:rPr lang="zh-CN" altLang="en-US" sz="2800" dirty="0">
                <a:latin typeface="Times New Roman" panose="02020603050405020304" pitchFamily="18" charset="0"/>
                <a:cs typeface="Times New Roman" panose="02020603050405020304" pitchFamily="18" charset="0"/>
              </a:rPr>
              <a:t>教材</a:t>
            </a:r>
            <a:r>
              <a:rPr lang="en-US" altLang="zh-CN" sz="2800"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331625810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03B82D-4B6F-4BC7-A1BE-2A34AD9E6225}"/>
              </a:ext>
            </a:extLst>
          </p:cNvPr>
          <p:cNvSpPr>
            <a:spLocks noGrp="1"/>
          </p:cNvSpPr>
          <p:nvPr>
            <p:ph type="title"/>
          </p:nvPr>
        </p:nvSpPr>
        <p:spPr/>
        <p:txBody>
          <a:bodyPr/>
          <a:lstStyle/>
          <a:p>
            <a:r>
              <a:rPr lang="en-US" altLang="zh-CN" dirty="0"/>
              <a:t>10. 3   </a:t>
            </a:r>
            <a:r>
              <a:rPr lang="zh-CN" altLang="en-US" dirty="0"/>
              <a:t>数据流分析基础</a:t>
            </a:r>
          </a:p>
        </p:txBody>
      </p:sp>
      <p:sp>
        <p:nvSpPr>
          <p:cNvPr id="3" name="内容占位符 2">
            <a:extLst>
              <a:ext uri="{FF2B5EF4-FFF2-40B4-BE49-F238E27FC236}">
                <a16:creationId xmlns:a16="http://schemas.microsoft.com/office/drawing/2014/main" id="{89FFAFF4-5E25-4E30-996D-B0A9FCBFD5EE}"/>
              </a:ext>
            </a:extLst>
          </p:cNvPr>
          <p:cNvSpPr>
            <a:spLocks noGrp="1"/>
          </p:cNvSpPr>
          <p:nvPr>
            <p:ph idx="1"/>
          </p:nvPr>
        </p:nvSpPr>
        <p:spPr>
          <a:xfrm>
            <a:off x="487822" y="942764"/>
            <a:ext cx="8250223" cy="5637024"/>
          </a:xfrm>
        </p:spPr>
        <p:txBody>
          <a:bodyPr>
            <a:normAutofit fontScale="85000" lnSpcReduction="20000"/>
          </a:bodyPr>
          <a:lstStyle/>
          <a:p>
            <a:r>
              <a:rPr lang="zh-CN" altLang="en-US" sz="3200" dirty="0"/>
              <a:t>基本块的转移函数</a:t>
            </a:r>
            <a:r>
              <a:rPr lang="en-US" altLang="zh-CN" sz="3200" dirty="0"/>
              <a:t>: </a:t>
            </a:r>
            <a:r>
              <a:rPr lang="en-CN" altLang="zh-CN" sz="3200" i="1" dirty="0">
                <a:solidFill>
                  <a:srgbClr val="FF0000"/>
                </a:solidFill>
              </a:rPr>
              <a:t>f</a:t>
            </a:r>
            <a:r>
              <a:rPr lang="en-US" altLang="zh-CN" sz="3200" i="1" baseline="-25000" dirty="0">
                <a:solidFill>
                  <a:srgbClr val="FF0000"/>
                </a:solidFill>
              </a:rPr>
              <a:t>B</a:t>
            </a:r>
          </a:p>
          <a:p>
            <a:pPr marL="457200" lvl="1" indent="0">
              <a:buNone/>
            </a:pPr>
            <a:r>
              <a:rPr lang="en-US" altLang="zh-CN" sz="2800" i="1" dirty="0">
                <a:solidFill>
                  <a:schemeClr val="tx1"/>
                </a:solidFill>
                <a:latin typeface="Times New Roman" panose="02020603050405020304" pitchFamily="18" charset="0"/>
                <a:cs typeface="Times New Roman" panose="02020603050405020304" pitchFamily="18" charset="0"/>
              </a:rPr>
              <a:t>               </a:t>
            </a:r>
            <a:r>
              <a:rPr lang="en-CN" altLang="zh-CN" sz="2800" i="1" dirty="0">
                <a:solidFill>
                  <a:schemeClr val="tx1"/>
                </a:solidFill>
                <a:latin typeface="Times New Roman" panose="02020603050405020304" pitchFamily="18" charset="0"/>
                <a:cs typeface="Times New Roman" panose="02020603050405020304" pitchFamily="18" charset="0"/>
              </a:rPr>
              <a:t>f</a:t>
            </a:r>
            <a:r>
              <a:rPr lang="en-US" altLang="zh-CN" sz="2800" i="1" baseline="-25000" dirty="0">
                <a:solidFill>
                  <a:schemeClr val="tx1"/>
                </a:solidFill>
                <a:latin typeface="Times New Roman" panose="02020603050405020304" pitchFamily="18" charset="0"/>
                <a:cs typeface="Times New Roman" panose="02020603050405020304" pitchFamily="18" charset="0"/>
              </a:rPr>
              <a:t>B </a:t>
            </a:r>
            <a:r>
              <a:rPr lang="en-US" altLang="zh-CN" sz="2800" dirty="0">
                <a:solidFill>
                  <a:schemeClr val="tx1"/>
                </a:solidFill>
                <a:latin typeface="Times New Roman" panose="02020603050405020304" pitchFamily="18" charset="0"/>
                <a:cs typeface="Times New Roman" panose="02020603050405020304" pitchFamily="18" charset="0"/>
              </a:rPr>
              <a:t>(</a:t>
            </a:r>
            <a:r>
              <a:rPr lang="en-US" altLang="zh-CN" sz="2800" i="1" dirty="0">
                <a:solidFill>
                  <a:schemeClr val="tx1"/>
                </a:solidFill>
                <a:latin typeface="Times New Roman" panose="02020603050405020304" pitchFamily="18" charset="0"/>
                <a:cs typeface="Times New Roman" panose="02020603050405020304" pitchFamily="18" charset="0"/>
              </a:rPr>
              <a:t>x</a:t>
            </a:r>
            <a:r>
              <a:rPr lang="en-US" altLang="zh-CN" sz="2800" dirty="0">
                <a:solidFill>
                  <a:schemeClr val="tx1"/>
                </a:solidFill>
                <a:latin typeface="Times New Roman" panose="02020603050405020304" pitchFamily="18" charset="0"/>
                <a:cs typeface="Times New Roman" panose="02020603050405020304" pitchFamily="18" charset="0"/>
              </a:rPr>
              <a:t>) = </a:t>
            </a:r>
            <a:r>
              <a:rPr lang="en-US" altLang="zh-CN" sz="2800" dirty="0" err="1">
                <a:solidFill>
                  <a:schemeClr val="tx1"/>
                </a:solidFill>
                <a:latin typeface="Times New Roman" panose="02020603050405020304" pitchFamily="18" charset="0"/>
                <a:cs typeface="Times New Roman" panose="02020603050405020304" pitchFamily="18" charset="0"/>
              </a:rPr>
              <a:t>gen</a:t>
            </a:r>
            <a:r>
              <a:rPr lang="en-US" altLang="zh-CN" sz="2800" baseline="-25000" dirty="0" err="1">
                <a:solidFill>
                  <a:schemeClr val="tx1"/>
                </a:solidFill>
                <a:latin typeface="Times New Roman" panose="02020603050405020304" pitchFamily="18" charset="0"/>
                <a:cs typeface="Times New Roman" panose="02020603050405020304" pitchFamily="18" charset="0"/>
              </a:rPr>
              <a:t>B</a:t>
            </a:r>
            <a:r>
              <a:rPr lang="en-US" altLang="zh-CN" sz="2800" dirty="0">
                <a:solidFill>
                  <a:schemeClr val="tx1"/>
                </a:solidFill>
                <a:latin typeface="Times New Roman" panose="02020603050405020304" pitchFamily="18" charset="0"/>
                <a:cs typeface="Times New Roman" panose="02020603050405020304" pitchFamily="18" charset="0"/>
              </a:rPr>
              <a:t>∪(</a:t>
            </a:r>
            <a:r>
              <a:rPr lang="en-US" altLang="zh-CN" sz="2800" i="1" dirty="0">
                <a:solidFill>
                  <a:schemeClr val="tx1"/>
                </a:solidFill>
                <a:latin typeface="Times New Roman" panose="02020603050405020304" pitchFamily="18" charset="0"/>
                <a:cs typeface="Times New Roman" panose="02020603050405020304" pitchFamily="18" charset="0"/>
              </a:rPr>
              <a:t>x</a:t>
            </a:r>
            <a:r>
              <a:rPr lang="en-US" altLang="zh-CN" sz="2800" dirty="0">
                <a:solidFill>
                  <a:schemeClr val="tx1"/>
                </a:solidFill>
                <a:latin typeface="Times New Roman" panose="02020603050405020304" pitchFamily="18" charset="0"/>
                <a:cs typeface="Times New Roman" panose="02020603050405020304" pitchFamily="18" charset="0"/>
              </a:rPr>
              <a:t>-</a:t>
            </a:r>
            <a:r>
              <a:rPr lang="en-US" altLang="zh-CN" sz="2800" dirty="0" err="1">
                <a:solidFill>
                  <a:schemeClr val="tx1"/>
                </a:solidFill>
                <a:latin typeface="Times New Roman" panose="02020603050405020304" pitchFamily="18" charset="0"/>
                <a:cs typeface="Times New Roman" panose="02020603050405020304" pitchFamily="18" charset="0"/>
              </a:rPr>
              <a:t>kill</a:t>
            </a:r>
            <a:r>
              <a:rPr lang="en-US" altLang="zh-CN" sz="2800" baseline="-25000" dirty="0" err="1">
                <a:solidFill>
                  <a:schemeClr val="tx1"/>
                </a:solidFill>
                <a:latin typeface="Times New Roman" panose="02020603050405020304" pitchFamily="18" charset="0"/>
                <a:cs typeface="Times New Roman" panose="02020603050405020304" pitchFamily="18" charset="0"/>
              </a:rPr>
              <a:t>B</a:t>
            </a:r>
            <a:r>
              <a:rPr lang="en-US" altLang="zh-CN" sz="2800" dirty="0">
                <a:solidFill>
                  <a:schemeClr val="tx1"/>
                </a:solidFill>
                <a:latin typeface="Times New Roman" panose="02020603050405020304" pitchFamily="18" charset="0"/>
                <a:cs typeface="Times New Roman" panose="02020603050405020304" pitchFamily="18" charset="0"/>
              </a:rPr>
              <a:t>)</a:t>
            </a:r>
          </a:p>
          <a:p>
            <a:pPr marL="457200" lvl="1" indent="0">
              <a:buNone/>
            </a:pPr>
            <a:r>
              <a:rPr lang="en-US" altLang="zh-CN" sz="2800" dirty="0">
                <a:solidFill>
                  <a:schemeClr val="tx1"/>
                </a:solidFill>
                <a:latin typeface="Times New Roman" panose="02020603050405020304" pitchFamily="18" charset="0"/>
                <a:cs typeface="Times New Roman" panose="02020603050405020304" pitchFamily="18" charset="0"/>
              </a:rPr>
              <a:t> </a:t>
            </a:r>
            <a:r>
              <a:rPr lang="en-US" altLang="zh-CN" sz="2800" dirty="0">
                <a:solidFill>
                  <a:srgbClr val="0000FF"/>
                </a:solidFill>
                <a:latin typeface="Times New Roman" panose="02020603050405020304" pitchFamily="18" charset="0"/>
                <a:cs typeface="Times New Roman" panose="02020603050405020304" pitchFamily="18" charset="0"/>
              </a:rPr>
              <a:t>(1)</a:t>
            </a:r>
            <a:r>
              <a:rPr lang="en-US" altLang="zh-CN" sz="2800" dirty="0">
                <a:solidFill>
                  <a:schemeClr val="tx1"/>
                </a:solidFill>
                <a:latin typeface="Times New Roman" panose="02020603050405020304" pitchFamily="18" charset="0"/>
                <a:cs typeface="Times New Roman" panose="02020603050405020304" pitchFamily="18" charset="0"/>
              </a:rPr>
              <a:t>              </a:t>
            </a:r>
            <a:r>
              <a:rPr lang="en-US" altLang="zh-CN" sz="2800" dirty="0">
                <a:solidFill>
                  <a:srgbClr val="0000FF"/>
                </a:solidFill>
                <a:latin typeface="Times New Roman" panose="02020603050405020304" pitchFamily="18" charset="0"/>
                <a:cs typeface="Times New Roman" panose="02020603050405020304" pitchFamily="18" charset="0"/>
              </a:rPr>
              <a:t>out[B] =</a:t>
            </a:r>
            <a:r>
              <a:rPr lang="en-US" altLang="zh-CN" sz="2800" i="1" dirty="0">
                <a:solidFill>
                  <a:srgbClr val="0000FF"/>
                </a:solidFill>
                <a:latin typeface="Times New Roman" panose="02020603050405020304" pitchFamily="18" charset="0"/>
                <a:cs typeface="Times New Roman" panose="02020603050405020304" pitchFamily="18" charset="0"/>
              </a:rPr>
              <a:t> </a:t>
            </a:r>
            <a:r>
              <a:rPr lang="en-CN" altLang="zh-CN" sz="2800" i="1" dirty="0">
                <a:solidFill>
                  <a:schemeClr val="tx1"/>
                </a:solidFill>
                <a:latin typeface="Times New Roman" panose="02020603050405020304" pitchFamily="18" charset="0"/>
                <a:cs typeface="Times New Roman" panose="02020603050405020304" pitchFamily="18" charset="0"/>
              </a:rPr>
              <a:t>f</a:t>
            </a:r>
            <a:r>
              <a:rPr lang="en-US" altLang="zh-CN" sz="2800" i="1" baseline="-25000" dirty="0">
                <a:solidFill>
                  <a:schemeClr val="tx1"/>
                </a:solidFill>
                <a:latin typeface="Times New Roman" panose="02020603050405020304" pitchFamily="18" charset="0"/>
                <a:cs typeface="Times New Roman" panose="02020603050405020304" pitchFamily="18" charset="0"/>
              </a:rPr>
              <a:t>B </a:t>
            </a:r>
            <a:r>
              <a:rPr lang="en-US" altLang="zh-CN" sz="2800" dirty="0">
                <a:solidFill>
                  <a:schemeClr val="tx1"/>
                </a:solidFill>
                <a:latin typeface="Times New Roman" panose="02020603050405020304" pitchFamily="18" charset="0"/>
                <a:cs typeface="Times New Roman" panose="02020603050405020304" pitchFamily="18" charset="0"/>
              </a:rPr>
              <a:t>(in[B]) = </a:t>
            </a:r>
            <a:r>
              <a:rPr lang="en-US" altLang="zh-CN" sz="2800" dirty="0" err="1">
                <a:solidFill>
                  <a:srgbClr val="0000FF"/>
                </a:solidFill>
                <a:latin typeface="Times New Roman" panose="02020603050405020304" pitchFamily="18" charset="0"/>
                <a:cs typeface="Times New Roman" panose="02020603050405020304" pitchFamily="18" charset="0"/>
              </a:rPr>
              <a:t>gen</a:t>
            </a:r>
            <a:r>
              <a:rPr lang="en-US" altLang="zh-CN" sz="2800" baseline="-25000" dirty="0" err="1">
                <a:solidFill>
                  <a:srgbClr val="0000FF"/>
                </a:solidFill>
                <a:latin typeface="Times New Roman" panose="02020603050405020304" pitchFamily="18" charset="0"/>
                <a:cs typeface="Times New Roman" panose="02020603050405020304" pitchFamily="18" charset="0"/>
              </a:rPr>
              <a:t>B</a:t>
            </a:r>
            <a:r>
              <a:rPr lang="en-US" altLang="zh-CN" sz="2800" dirty="0">
                <a:solidFill>
                  <a:srgbClr val="0000FF"/>
                </a:solidFill>
                <a:latin typeface="Times New Roman" panose="02020603050405020304" pitchFamily="18" charset="0"/>
                <a:cs typeface="Times New Roman" panose="02020603050405020304" pitchFamily="18" charset="0"/>
              </a:rPr>
              <a:t>∪(in[B]-</a:t>
            </a:r>
            <a:r>
              <a:rPr lang="en-US" altLang="zh-CN" sz="2800" dirty="0" err="1">
                <a:solidFill>
                  <a:srgbClr val="0000FF"/>
                </a:solidFill>
                <a:latin typeface="Times New Roman" panose="02020603050405020304" pitchFamily="18" charset="0"/>
                <a:cs typeface="Times New Roman" panose="02020603050405020304" pitchFamily="18" charset="0"/>
              </a:rPr>
              <a:t>kill</a:t>
            </a:r>
            <a:r>
              <a:rPr lang="en-US" altLang="zh-CN" sz="2800" baseline="-25000" dirty="0" err="1">
                <a:solidFill>
                  <a:srgbClr val="0000FF"/>
                </a:solidFill>
                <a:latin typeface="Times New Roman" panose="02020603050405020304" pitchFamily="18" charset="0"/>
                <a:cs typeface="Times New Roman" panose="02020603050405020304" pitchFamily="18" charset="0"/>
              </a:rPr>
              <a:t>B</a:t>
            </a:r>
            <a:r>
              <a:rPr lang="en-US" altLang="zh-CN" sz="2800" dirty="0">
                <a:solidFill>
                  <a:srgbClr val="0000FF"/>
                </a:solidFill>
                <a:latin typeface="Times New Roman" panose="02020603050405020304" pitchFamily="18" charset="0"/>
                <a:cs typeface="Times New Roman" panose="02020603050405020304" pitchFamily="18" charset="0"/>
              </a:rPr>
              <a:t>)</a:t>
            </a:r>
          </a:p>
          <a:p>
            <a:pPr marL="457200" lvl="1" indent="0">
              <a:buNone/>
            </a:pPr>
            <a:endParaRPr lang="en-US" altLang="zh-CN" sz="2800" dirty="0">
              <a:solidFill>
                <a:srgbClr val="0000FF"/>
              </a:solidFill>
              <a:latin typeface="Times New Roman" panose="02020603050405020304" pitchFamily="18" charset="0"/>
              <a:cs typeface="Times New Roman" panose="02020603050405020304" pitchFamily="18" charset="0"/>
            </a:endParaRPr>
          </a:p>
          <a:p>
            <a:pPr marL="457200" lvl="1" indent="0">
              <a:buNone/>
            </a:pPr>
            <a:r>
              <a:rPr lang="en-US" altLang="zh-CN" sz="2800" dirty="0">
                <a:solidFill>
                  <a:srgbClr val="0000FF"/>
                </a:solidFill>
                <a:latin typeface="Times New Roman" panose="02020603050405020304" pitchFamily="18" charset="0"/>
                <a:cs typeface="Times New Roman" panose="02020603050405020304" pitchFamily="18" charset="0"/>
              </a:rPr>
              <a:t> (2)              in[B] = </a:t>
            </a:r>
            <a:r>
              <a:rPr lang="en-US" altLang="zh-CN" sz="2800" b="1" dirty="0">
                <a:solidFill>
                  <a:srgbClr val="0000FF"/>
                </a:solidFill>
                <a:latin typeface="Times New Roman" panose="02020603050405020304" pitchFamily="18" charset="0"/>
                <a:cs typeface="Times New Roman" panose="02020603050405020304" pitchFamily="18" charset="0"/>
              </a:rPr>
              <a:t>∪</a:t>
            </a:r>
            <a:r>
              <a:rPr lang="en-US" altLang="zh-CN" sz="2800" baseline="-25000" dirty="0" err="1">
                <a:solidFill>
                  <a:srgbClr val="0000FF"/>
                </a:solidFill>
                <a:latin typeface="Times New Roman" panose="02020603050405020304" pitchFamily="18" charset="0"/>
                <a:cs typeface="Times New Roman" panose="02020603050405020304" pitchFamily="18" charset="0"/>
              </a:rPr>
              <a:t>p</a:t>
            </a:r>
            <a:r>
              <a:rPr lang="en-US" altLang="zh-CN" sz="2800" baseline="-25000" dirty="0" err="1">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∈pred</a:t>
            </a:r>
            <a:r>
              <a:rPr lang="en-US" altLang="zh-CN" sz="2800" baseline="-25000" dirty="0">
                <a:solidFill>
                  <a:srgbClr val="0000FF"/>
                </a:solidFill>
                <a:latin typeface="Times New Roman" panose="02020603050405020304" pitchFamily="18" charset="0"/>
                <a:ea typeface="Microsoft YaHei" panose="020B0503020204020204" pitchFamily="34" charset="-122"/>
                <a:cs typeface="Times New Roman" panose="02020603050405020304" pitchFamily="18" charset="0"/>
              </a:rPr>
              <a:t>(B)</a:t>
            </a:r>
            <a:r>
              <a:rPr lang="en-US" altLang="zh-CN" sz="2800" dirty="0">
                <a:solidFill>
                  <a:srgbClr val="0000FF"/>
                </a:solidFill>
                <a:latin typeface="Times New Roman" panose="02020603050405020304" pitchFamily="18" charset="0"/>
                <a:cs typeface="Times New Roman" panose="02020603050405020304" pitchFamily="18" charset="0"/>
              </a:rPr>
              <a:t>out[p]</a:t>
            </a:r>
          </a:p>
          <a:p>
            <a:pPr marL="457200" lvl="1" indent="0">
              <a:buNone/>
            </a:pPr>
            <a:endParaRPr lang="en-US" altLang="zh-CN" sz="2800" dirty="0">
              <a:latin typeface="Times New Roman" panose="02020603050405020304" pitchFamily="18" charset="0"/>
              <a:cs typeface="Times New Roman" panose="02020603050405020304" pitchFamily="18" charset="0"/>
            </a:endParaRPr>
          </a:p>
          <a:p>
            <a:pPr marL="457200" lvl="1" indent="0">
              <a:buNone/>
            </a:pPr>
            <a:r>
              <a:rPr lang="en-US" altLang="zh-CN" sz="2800" dirty="0">
                <a:latin typeface="Times New Roman" panose="02020603050405020304" pitchFamily="18" charset="0"/>
                <a:cs typeface="Times New Roman" panose="02020603050405020304" pitchFamily="18" charset="0"/>
              </a:rPr>
              <a:t>(1)(2): </a:t>
            </a:r>
            <a:r>
              <a:rPr lang="zh-CN" altLang="en-US" sz="2800" dirty="0">
                <a:latin typeface="Times New Roman" panose="02020603050405020304" pitchFamily="18" charset="0"/>
                <a:cs typeface="Times New Roman" panose="02020603050405020304" pitchFamily="18" charset="0"/>
              </a:rPr>
              <a:t>到达</a:t>
            </a:r>
            <a:r>
              <a:rPr lang="en-US" altLang="zh-CN" sz="2800" dirty="0">
                <a:latin typeface="Times New Roman" panose="02020603050405020304" pitchFamily="18" charset="0"/>
                <a:cs typeface="Times New Roman" panose="02020603050405020304" pitchFamily="18" charset="0"/>
              </a:rPr>
              <a:t>-</a:t>
            </a:r>
            <a:r>
              <a:rPr lang="zh-CN" altLang="en-US" sz="2800" dirty="0">
                <a:latin typeface="Times New Roman" panose="02020603050405020304" pitchFamily="18" charset="0"/>
                <a:cs typeface="Times New Roman" panose="02020603050405020304" pitchFamily="18" charset="0"/>
              </a:rPr>
              <a:t>定值数据流方程</a:t>
            </a:r>
            <a:endParaRPr lang="en-US" altLang="zh-CN" sz="2800" dirty="0">
              <a:latin typeface="Times New Roman" panose="02020603050405020304" pitchFamily="18" charset="0"/>
              <a:cs typeface="Times New Roman" panose="02020603050405020304" pitchFamily="18" charset="0"/>
            </a:endParaRPr>
          </a:p>
          <a:p>
            <a:pPr marL="457200" lvl="1" indent="0">
              <a:buNone/>
            </a:pPr>
            <a:r>
              <a:rPr lang="zh-CN" altLang="en-US" sz="2800" dirty="0">
                <a:solidFill>
                  <a:schemeClr val="tx1"/>
                </a:solidFill>
                <a:latin typeface="Times New Roman" panose="02020603050405020304" pitchFamily="18" charset="0"/>
                <a:cs typeface="Times New Roman" panose="02020603050405020304" pitchFamily="18" charset="0"/>
              </a:rPr>
              <a:t>解方程，求</a:t>
            </a:r>
            <a:r>
              <a:rPr lang="en-US" altLang="zh-CN" sz="2800" dirty="0">
                <a:solidFill>
                  <a:schemeClr val="tx1"/>
                </a:solidFill>
                <a:latin typeface="Times New Roman" panose="02020603050405020304" pitchFamily="18" charset="0"/>
                <a:cs typeface="Times New Roman" panose="02020603050405020304" pitchFamily="18" charset="0"/>
              </a:rPr>
              <a:t>in[B]</a:t>
            </a:r>
            <a:r>
              <a:rPr lang="zh-CN" altLang="en-US" sz="2800" dirty="0">
                <a:solidFill>
                  <a:schemeClr val="tx1"/>
                </a:solidFill>
                <a:latin typeface="Times New Roman" panose="02020603050405020304" pitchFamily="18" charset="0"/>
                <a:cs typeface="Times New Roman" panose="02020603050405020304" pitchFamily="18" charset="0"/>
              </a:rPr>
              <a:t>和</a:t>
            </a:r>
            <a:r>
              <a:rPr lang="en-US" altLang="zh-CN" sz="2800" dirty="0">
                <a:solidFill>
                  <a:schemeClr val="tx1"/>
                </a:solidFill>
                <a:latin typeface="Times New Roman" panose="02020603050405020304" pitchFamily="18" charset="0"/>
                <a:cs typeface="Times New Roman" panose="02020603050405020304" pitchFamily="18" charset="0"/>
              </a:rPr>
              <a:t>out[B]</a:t>
            </a:r>
            <a:endParaRPr lang="zh-CN" altLang="en-US" sz="2800" dirty="0">
              <a:solidFill>
                <a:schemeClr val="tx1"/>
              </a:solidFill>
              <a:latin typeface="Times New Roman" panose="02020603050405020304" pitchFamily="18" charset="0"/>
              <a:cs typeface="Times New Roman" panose="02020603050405020304" pitchFamily="18" charset="0"/>
            </a:endParaRPr>
          </a:p>
          <a:p>
            <a:pPr marL="457200" lvl="1" indent="0">
              <a:buNone/>
            </a:pPr>
            <a:r>
              <a:rPr lang="zh-CN" altLang="en-US" sz="2800" dirty="0">
                <a:solidFill>
                  <a:prstClr val="black"/>
                </a:solidFill>
                <a:latin typeface="Times New Roman" panose="02020603050405020304" pitchFamily="18" charset="0"/>
                <a:cs typeface="Times New Roman" panose="02020603050405020304" pitchFamily="18" charset="0"/>
              </a:rPr>
              <a:t>边界条件：</a:t>
            </a:r>
            <a:r>
              <a:rPr lang="en-US" altLang="zh-CN" sz="2800" dirty="0">
                <a:solidFill>
                  <a:prstClr val="black"/>
                </a:solidFill>
                <a:latin typeface="Times New Roman" panose="02020603050405020304" pitchFamily="18" charset="0"/>
                <a:cs typeface="Times New Roman" panose="02020603050405020304" pitchFamily="18" charset="0"/>
              </a:rPr>
              <a:t>out[ENTRY] = </a:t>
            </a:r>
            <a:r>
              <a:rPr lang="en-US" altLang="zh-CN" sz="2800" dirty="0">
                <a:solidFill>
                  <a:srgbClr val="333333"/>
                </a:solidFill>
                <a:latin typeface="Times New Roman" panose="02020603050405020304" pitchFamily="18" charset="0"/>
                <a:cs typeface="Times New Roman" panose="02020603050405020304" pitchFamily="18" charset="0"/>
              </a:rPr>
              <a:t>Ø</a:t>
            </a:r>
          </a:p>
          <a:p>
            <a:pPr marL="457200" lvl="1" indent="0">
              <a:buNone/>
            </a:pPr>
            <a:r>
              <a:rPr lang="zh-CN" altLang="en-US" sz="2800" dirty="0">
                <a:solidFill>
                  <a:schemeClr val="tx1"/>
                </a:solidFill>
                <a:latin typeface="Times New Roman" panose="02020603050405020304" pitchFamily="18" charset="0"/>
                <a:cs typeface="Times New Roman" panose="02020603050405020304" pitchFamily="18" charset="0"/>
              </a:rPr>
              <a:t>初值：        </a:t>
            </a:r>
            <a:r>
              <a:rPr lang="en-US" altLang="zh-CN" sz="2800" dirty="0">
                <a:solidFill>
                  <a:prstClr val="black"/>
                </a:solidFill>
                <a:latin typeface="Times New Roman" panose="02020603050405020304" pitchFamily="18" charset="0"/>
                <a:cs typeface="Times New Roman" panose="02020603050405020304" pitchFamily="18" charset="0"/>
              </a:rPr>
              <a:t>out[B</a:t>
            </a:r>
            <a:r>
              <a:rPr lang="en-US" altLang="zh-CN" sz="2800" baseline="-25000" dirty="0">
                <a:solidFill>
                  <a:prstClr val="black"/>
                </a:solidFill>
                <a:latin typeface="Times New Roman" panose="02020603050405020304" pitchFamily="18" charset="0"/>
                <a:cs typeface="Times New Roman" panose="02020603050405020304" pitchFamily="18" charset="0"/>
              </a:rPr>
              <a:t>i</a:t>
            </a:r>
            <a:r>
              <a:rPr lang="en-US" altLang="zh-CN" sz="2800" dirty="0">
                <a:solidFill>
                  <a:prstClr val="black"/>
                </a:solidFill>
                <a:latin typeface="Times New Roman" panose="02020603050405020304" pitchFamily="18" charset="0"/>
                <a:cs typeface="Times New Roman" panose="02020603050405020304" pitchFamily="18" charset="0"/>
              </a:rPr>
              <a:t>] = </a:t>
            </a:r>
            <a:r>
              <a:rPr lang="en-US" altLang="zh-CN" sz="2800" dirty="0">
                <a:solidFill>
                  <a:srgbClr val="333333"/>
                </a:solidFill>
                <a:latin typeface="Times New Roman" panose="02020603050405020304" pitchFamily="18" charset="0"/>
                <a:cs typeface="Times New Roman" panose="02020603050405020304" pitchFamily="18" charset="0"/>
              </a:rPr>
              <a:t>Ø</a:t>
            </a:r>
          </a:p>
        </p:txBody>
      </p:sp>
      <p:grpSp>
        <p:nvGrpSpPr>
          <p:cNvPr id="5" name="组合 4">
            <a:extLst>
              <a:ext uri="{FF2B5EF4-FFF2-40B4-BE49-F238E27FC236}">
                <a16:creationId xmlns:a16="http://schemas.microsoft.com/office/drawing/2014/main" id="{84842632-BA8C-9A94-52FA-D2C4883B5AE9}"/>
              </a:ext>
            </a:extLst>
          </p:cNvPr>
          <p:cNvGrpSpPr/>
          <p:nvPr/>
        </p:nvGrpSpPr>
        <p:grpSpPr>
          <a:xfrm>
            <a:off x="8249439" y="2775523"/>
            <a:ext cx="3105419" cy="1455302"/>
            <a:chOff x="8598759" y="1805522"/>
            <a:chExt cx="3105419" cy="1455302"/>
          </a:xfrm>
        </p:grpSpPr>
        <p:sp>
          <p:nvSpPr>
            <p:cNvPr id="6" name="Rectangle 20">
              <a:extLst>
                <a:ext uri="{FF2B5EF4-FFF2-40B4-BE49-F238E27FC236}">
                  <a16:creationId xmlns:a16="http://schemas.microsoft.com/office/drawing/2014/main" id="{F643F7A5-1AEF-AB14-E0E9-2A9AECAC6392}"/>
                </a:ext>
              </a:extLst>
            </p:cNvPr>
            <p:cNvSpPr/>
            <p:nvPr/>
          </p:nvSpPr>
          <p:spPr>
            <a:xfrm>
              <a:off x="8598759" y="1932775"/>
              <a:ext cx="990600" cy="416526"/>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Microsoft YaHei" panose="020B0503020204020204" pitchFamily="34" charset="-122"/>
                  <a:ea typeface="Microsoft YaHei" panose="020B0503020204020204" pitchFamily="34" charset="-122"/>
                </a:rPr>
                <a:t>B</a:t>
              </a:r>
              <a:r>
                <a:rPr lang="en-US" sz="2400" baseline="-25000" dirty="0">
                  <a:solidFill>
                    <a:schemeClr val="tx1"/>
                  </a:solidFill>
                  <a:latin typeface="Microsoft YaHei" panose="020B0503020204020204" pitchFamily="34" charset="-122"/>
                  <a:ea typeface="Microsoft YaHei" panose="020B0503020204020204" pitchFamily="34" charset="-122"/>
                </a:rPr>
                <a:t>i</a:t>
              </a:r>
            </a:p>
          </p:txBody>
        </p:sp>
        <p:sp>
          <p:nvSpPr>
            <p:cNvPr id="7" name="Rectangle 21">
              <a:extLst>
                <a:ext uri="{FF2B5EF4-FFF2-40B4-BE49-F238E27FC236}">
                  <a16:creationId xmlns:a16="http://schemas.microsoft.com/office/drawing/2014/main" id="{C2E680ED-5F27-B19E-5F11-9C1DCDAC00D9}"/>
                </a:ext>
              </a:extLst>
            </p:cNvPr>
            <p:cNvSpPr/>
            <p:nvPr/>
          </p:nvSpPr>
          <p:spPr>
            <a:xfrm>
              <a:off x="9398992" y="2765826"/>
              <a:ext cx="990600" cy="416526"/>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Microsoft YaHei" panose="020B0503020204020204" pitchFamily="34" charset="-122"/>
                  <a:ea typeface="Microsoft YaHei" panose="020B0503020204020204" pitchFamily="34" charset="-122"/>
                </a:rPr>
                <a:t>B</a:t>
              </a:r>
            </a:p>
          </p:txBody>
        </p:sp>
        <p:sp>
          <p:nvSpPr>
            <p:cNvPr id="8" name="Rectangle 23">
              <a:extLst>
                <a:ext uri="{FF2B5EF4-FFF2-40B4-BE49-F238E27FC236}">
                  <a16:creationId xmlns:a16="http://schemas.microsoft.com/office/drawing/2014/main" id="{8FD2FA7A-2DFA-E75C-55A5-70CAE8D7730C}"/>
                </a:ext>
              </a:extLst>
            </p:cNvPr>
            <p:cNvSpPr/>
            <p:nvPr/>
          </p:nvSpPr>
          <p:spPr>
            <a:xfrm>
              <a:off x="10034360" y="1928545"/>
              <a:ext cx="990600" cy="420756"/>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a:solidFill>
                    <a:schemeClr val="tx1"/>
                  </a:solidFill>
                  <a:latin typeface="Microsoft YaHei" panose="020B0503020204020204" pitchFamily="34" charset="-122"/>
                  <a:ea typeface="Microsoft YaHei" panose="020B0503020204020204" pitchFamily="34" charset="-122"/>
                </a:rPr>
                <a:t>B</a:t>
              </a:r>
              <a:r>
                <a:rPr lang="en-US" sz="2400" baseline="-25000" dirty="0" err="1">
                  <a:solidFill>
                    <a:schemeClr val="tx1"/>
                  </a:solidFill>
                  <a:latin typeface="Microsoft YaHei" panose="020B0503020204020204" pitchFamily="34" charset="-122"/>
                  <a:ea typeface="Microsoft YaHei" panose="020B0503020204020204" pitchFamily="34" charset="-122"/>
                </a:rPr>
                <a:t>j</a:t>
              </a:r>
              <a:endParaRPr lang="en-US" sz="2400" baseline="-25000" dirty="0">
                <a:solidFill>
                  <a:schemeClr val="tx1"/>
                </a:solidFill>
                <a:latin typeface="Microsoft YaHei" panose="020B0503020204020204" pitchFamily="34" charset="-122"/>
                <a:ea typeface="Microsoft YaHei" panose="020B0503020204020204" pitchFamily="34" charset="-122"/>
              </a:endParaRPr>
            </a:p>
          </p:txBody>
        </p:sp>
        <p:cxnSp>
          <p:nvCxnSpPr>
            <p:cNvPr id="9" name="Straight Arrow Connector 26">
              <a:extLst>
                <a:ext uri="{FF2B5EF4-FFF2-40B4-BE49-F238E27FC236}">
                  <a16:creationId xmlns:a16="http://schemas.microsoft.com/office/drawing/2014/main" id="{83ED5734-81FD-A9E4-D126-6D7FD808DD73}"/>
                </a:ext>
              </a:extLst>
            </p:cNvPr>
            <p:cNvCxnSpPr>
              <a:cxnSpLocks/>
              <a:stCxn id="6" idx="2"/>
              <a:endCxn id="7" idx="0"/>
            </p:cNvCxnSpPr>
            <p:nvPr/>
          </p:nvCxnSpPr>
          <p:spPr>
            <a:xfrm>
              <a:off x="9094059" y="2349301"/>
              <a:ext cx="800233" cy="416525"/>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0" name="Straight Arrow Connector 27">
              <a:extLst>
                <a:ext uri="{FF2B5EF4-FFF2-40B4-BE49-F238E27FC236}">
                  <a16:creationId xmlns:a16="http://schemas.microsoft.com/office/drawing/2014/main" id="{981212DE-265D-0CFF-F529-736F3EA57D53}"/>
                </a:ext>
              </a:extLst>
            </p:cNvPr>
            <p:cNvCxnSpPr>
              <a:cxnSpLocks/>
              <a:stCxn id="8" idx="2"/>
              <a:endCxn id="7" idx="0"/>
            </p:cNvCxnSpPr>
            <p:nvPr/>
          </p:nvCxnSpPr>
          <p:spPr>
            <a:xfrm flipH="1">
              <a:off x="9894292" y="2349301"/>
              <a:ext cx="635368" cy="416525"/>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1" name="Down Arrow 44">
              <a:extLst>
                <a:ext uri="{FF2B5EF4-FFF2-40B4-BE49-F238E27FC236}">
                  <a16:creationId xmlns:a16="http://schemas.microsoft.com/office/drawing/2014/main" id="{AB84275F-01FA-97DB-E922-46A29E023765}"/>
                </a:ext>
              </a:extLst>
            </p:cNvPr>
            <p:cNvSpPr/>
            <p:nvPr/>
          </p:nvSpPr>
          <p:spPr>
            <a:xfrm>
              <a:off x="11210478" y="1805522"/>
              <a:ext cx="493700" cy="1455302"/>
            </a:xfrm>
            <a:prstGeom prst="downArrow">
              <a:avLst/>
            </a:prstGeom>
            <a:solidFill>
              <a:schemeClr val="accent4">
                <a:lumMod val="40000"/>
                <a:lumOff val="60000"/>
                <a:alpha val="67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dirty="0"/>
            </a:p>
          </p:txBody>
        </p:sp>
      </p:grpSp>
      <p:grpSp>
        <p:nvGrpSpPr>
          <p:cNvPr id="26" name="组合 25">
            <a:extLst>
              <a:ext uri="{FF2B5EF4-FFF2-40B4-BE49-F238E27FC236}">
                <a16:creationId xmlns:a16="http://schemas.microsoft.com/office/drawing/2014/main" id="{8CADC585-6434-7D0F-5DD7-DD3B8B0E7662}"/>
              </a:ext>
            </a:extLst>
          </p:cNvPr>
          <p:cNvGrpSpPr/>
          <p:nvPr/>
        </p:nvGrpSpPr>
        <p:grpSpPr>
          <a:xfrm>
            <a:off x="8828002" y="4922645"/>
            <a:ext cx="1206456" cy="1447086"/>
            <a:chOff x="8694440" y="4922645"/>
            <a:chExt cx="1206456" cy="1447086"/>
          </a:xfrm>
        </p:grpSpPr>
        <p:sp>
          <p:nvSpPr>
            <p:cNvPr id="12" name="Rectangle 20">
              <a:extLst>
                <a:ext uri="{FF2B5EF4-FFF2-40B4-BE49-F238E27FC236}">
                  <a16:creationId xmlns:a16="http://schemas.microsoft.com/office/drawing/2014/main" id="{02354A86-05D9-5467-DC59-126C9B84A2EA}"/>
                </a:ext>
              </a:extLst>
            </p:cNvPr>
            <p:cNvSpPr/>
            <p:nvPr/>
          </p:nvSpPr>
          <p:spPr>
            <a:xfrm>
              <a:off x="8694440" y="5547471"/>
              <a:ext cx="990600" cy="399072"/>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Microsoft YaHei" panose="020B0503020204020204" pitchFamily="34" charset="-122"/>
                  <a:ea typeface="Microsoft YaHei" panose="020B0503020204020204" pitchFamily="34" charset="-122"/>
                </a:rPr>
                <a:t>B</a:t>
              </a:r>
              <a:r>
                <a:rPr lang="en-US" sz="2400" baseline="-25000" dirty="0">
                  <a:solidFill>
                    <a:schemeClr val="tx1"/>
                  </a:solidFill>
                  <a:latin typeface="Microsoft YaHei" panose="020B0503020204020204" pitchFamily="34" charset="-122"/>
                  <a:ea typeface="Microsoft YaHei" panose="020B0503020204020204" pitchFamily="34" charset="-122"/>
                </a:rPr>
                <a:t>1</a:t>
              </a:r>
            </a:p>
          </p:txBody>
        </p:sp>
        <p:sp>
          <p:nvSpPr>
            <p:cNvPr id="13" name="文本框 12">
              <a:extLst>
                <a:ext uri="{FF2B5EF4-FFF2-40B4-BE49-F238E27FC236}">
                  <a16:creationId xmlns:a16="http://schemas.microsoft.com/office/drawing/2014/main" id="{1EF9DCDE-1385-85F3-6D69-68D0E200E9B7}"/>
                </a:ext>
              </a:extLst>
            </p:cNvPr>
            <p:cNvSpPr txBox="1"/>
            <p:nvPr/>
          </p:nvSpPr>
          <p:spPr>
            <a:xfrm>
              <a:off x="8694440" y="4922645"/>
              <a:ext cx="984437" cy="369332"/>
            </a:xfrm>
            <a:prstGeom prst="rect">
              <a:avLst/>
            </a:prstGeom>
            <a:solidFill>
              <a:schemeClr val="accent5">
                <a:lumMod val="40000"/>
                <a:lumOff val="60000"/>
              </a:schemeClr>
            </a:solidFill>
            <a:ln>
              <a:solidFill>
                <a:schemeClr val="tx1"/>
              </a:solidFill>
            </a:ln>
          </p:spPr>
          <p:txBody>
            <a:bodyPr wrap="none" rtlCol="0">
              <a:spAutoFit/>
            </a:bodyPr>
            <a:lstStyle/>
            <a:p>
              <a:r>
                <a:rPr lang="en-US" altLang="zh-CN" b="1" dirty="0">
                  <a:latin typeface="Times New Roman" panose="02020603050405020304" pitchFamily="18" charset="0"/>
                  <a:cs typeface="Times New Roman" panose="02020603050405020304" pitchFamily="18" charset="0"/>
                </a:rPr>
                <a:t>ENTRY</a:t>
              </a:r>
              <a:endParaRPr lang="zh-CN" altLang="en-US" b="1" dirty="0">
                <a:latin typeface="Times New Roman" panose="02020603050405020304" pitchFamily="18" charset="0"/>
                <a:cs typeface="Times New Roman" panose="02020603050405020304" pitchFamily="18" charset="0"/>
              </a:endParaRPr>
            </a:p>
          </p:txBody>
        </p:sp>
        <p:cxnSp>
          <p:nvCxnSpPr>
            <p:cNvPr id="14" name="直接箭头连接符 13">
              <a:extLst>
                <a:ext uri="{FF2B5EF4-FFF2-40B4-BE49-F238E27FC236}">
                  <a16:creationId xmlns:a16="http://schemas.microsoft.com/office/drawing/2014/main" id="{6838E1A9-AEBB-F5F3-4E25-C589040042E0}"/>
                </a:ext>
              </a:extLst>
            </p:cNvPr>
            <p:cNvCxnSpPr>
              <a:stCxn id="13" idx="2"/>
            </p:cNvCxnSpPr>
            <p:nvPr/>
          </p:nvCxnSpPr>
          <p:spPr>
            <a:xfrm flipH="1">
              <a:off x="9184438" y="5291977"/>
              <a:ext cx="2221" cy="28523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椭圆 16">
              <a:extLst>
                <a:ext uri="{FF2B5EF4-FFF2-40B4-BE49-F238E27FC236}">
                  <a16:creationId xmlns:a16="http://schemas.microsoft.com/office/drawing/2014/main" id="{88CC60F2-A1C6-AEBE-A2C0-EFB8CBCA46AA}"/>
                </a:ext>
              </a:extLst>
            </p:cNvPr>
            <p:cNvSpPr/>
            <p:nvPr/>
          </p:nvSpPr>
          <p:spPr>
            <a:xfrm>
              <a:off x="9431676" y="5532574"/>
              <a:ext cx="45719" cy="4571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9" name="连接符: 肘形 18">
              <a:extLst>
                <a:ext uri="{FF2B5EF4-FFF2-40B4-BE49-F238E27FC236}">
                  <a16:creationId xmlns:a16="http://schemas.microsoft.com/office/drawing/2014/main" id="{EBAECE00-8A25-0447-39CE-85F4CDCF7DB9}"/>
                </a:ext>
              </a:extLst>
            </p:cNvPr>
            <p:cNvCxnSpPr>
              <a:cxnSpLocks/>
              <a:stCxn id="22" idx="7"/>
              <a:endCxn id="17" idx="0"/>
            </p:cNvCxnSpPr>
            <p:nvPr/>
          </p:nvCxnSpPr>
          <p:spPr>
            <a:xfrm rot="16200000" flipV="1">
              <a:off x="9275303" y="5711808"/>
              <a:ext cx="798133" cy="439665"/>
            </a:xfrm>
            <a:prstGeom prst="bentConnector3">
              <a:avLst>
                <a:gd name="adj1" fmla="val 117057"/>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椭圆 21">
              <a:extLst>
                <a:ext uri="{FF2B5EF4-FFF2-40B4-BE49-F238E27FC236}">
                  <a16:creationId xmlns:a16="http://schemas.microsoft.com/office/drawing/2014/main" id="{1B9DABA6-0112-2239-AB13-9D4F71D0CDE6}"/>
                </a:ext>
              </a:extLst>
            </p:cNvPr>
            <p:cNvSpPr/>
            <p:nvPr/>
          </p:nvSpPr>
          <p:spPr>
            <a:xfrm>
              <a:off x="9855177" y="6324012"/>
              <a:ext cx="45719" cy="4571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ustDataLst>
      <p:tags r:id="rId1"/>
    </p:custDataLst>
    <p:extLst>
      <p:ext uri="{BB962C8B-B14F-4D97-AF65-F5344CB8AC3E}">
        <p14:creationId xmlns:p14="http://schemas.microsoft.com/office/powerpoint/2010/main" val="1884781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03B82D-4B6F-4BC7-A1BE-2A34AD9E6225}"/>
              </a:ext>
            </a:extLst>
          </p:cNvPr>
          <p:cNvSpPr>
            <a:spLocks noGrp="1"/>
          </p:cNvSpPr>
          <p:nvPr>
            <p:ph type="title"/>
          </p:nvPr>
        </p:nvSpPr>
        <p:spPr/>
        <p:txBody>
          <a:bodyPr/>
          <a:lstStyle/>
          <a:p>
            <a:r>
              <a:rPr lang="en-US" altLang="zh-CN" dirty="0"/>
              <a:t>10. 3   </a:t>
            </a:r>
            <a:r>
              <a:rPr lang="zh-CN" altLang="en-US" dirty="0"/>
              <a:t>数据流分析基础</a:t>
            </a:r>
          </a:p>
        </p:txBody>
      </p:sp>
      <p:sp>
        <p:nvSpPr>
          <p:cNvPr id="3" name="内容占位符 2">
            <a:extLst>
              <a:ext uri="{FF2B5EF4-FFF2-40B4-BE49-F238E27FC236}">
                <a16:creationId xmlns:a16="http://schemas.microsoft.com/office/drawing/2014/main" id="{89FFAFF4-5E25-4E30-996D-B0A9FCBFD5EE}"/>
              </a:ext>
            </a:extLst>
          </p:cNvPr>
          <p:cNvSpPr>
            <a:spLocks noGrp="1"/>
          </p:cNvSpPr>
          <p:nvPr>
            <p:ph idx="1"/>
          </p:nvPr>
        </p:nvSpPr>
        <p:spPr>
          <a:xfrm>
            <a:off x="487822" y="942764"/>
            <a:ext cx="11255540" cy="803843"/>
          </a:xfrm>
        </p:spPr>
        <p:txBody>
          <a:bodyPr/>
          <a:lstStyle/>
          <a:p>
            <a:r>
              <a:rPr lang="en-US" altLang="zh-CN" sz="2800" dirty="0"/>
              <a:t>[</a:t>
            </a:r>
            <a:r>
              <a:rPr lang="zh-CN" altLang="en-US" sz="2800" dirty="0"/>
              <a:t>例</a:t>
            </a:r>
            <a:r>
              <a:rPr lang="en-US" altLang="zh-CN" sz="2800" dirty="0"/>
              <a:t>] </a:t>
            </a:r>
            <a:r>
              <a:rPr lang="zh-CN" altLang="en-US" sz="2800" dirty="0"/>
              <a:t>到达基本块入口</a:t>
            </a:r>
            <a:r>
              <a:rPr lang="en-US" altLang="zh-CN" sz="2800" dirty="0"/>
              <a:t>/</a:t>
            </a:r>
            <a:r>
              <a:rPr lang="zh-CN" altLang="en-US" sz="2800" dirty="0"/>
              <a:t>出口的定值</a:t>
            </a:r>
            <a:r>
              <a:rPr lang="en-US" altLang="zh-CN" sz="2800" dirty="0"/>
              <a:t>(</a:t>
            </a:r>
            <a:r>
              <a:rPr lang="zh-CN" altLang="en-US" sz="2800" dirty="0"/>
              <a:t>龙书图</a:t>
            </a:r>
            <a:r>
              <a:rPr lang="en-US" altLang="zh-CN" sz="2800" dirty="0"/>
              <a:t>9-13)</a:t>
            </a:r>
            <a:endParaRPr lang="en-US" altLang="zh-CN" sz="3200" i="1" baseline="-25000" dirty="0">
              <a:solidFill>
                <a:srgbClr val="FF0000"/>
              </a:solidFill>
            </a:endParaRPr>
          </a:p>
        </p:txBody>
      </p:sp>
      <p:sp>
        <p:nvSpPr>
          <p:cNvPr id="5" name="Rectangle 3">
            <a:extLst>
              <a:ext uri="{FF2B5EF4-FFF2-40B4-BE49-F238E27FC236}">
                <a16:creationId xmlns:a16="http://schemas.microsoft.com/office/drawing/2014/main" id="{F96BAD2C-67E0-670D-72A1-3463A0FEEDD1}"/>
              </a:ext>
            </a:extLst>
          </p:cNvPr>
          <p:cNvSpPr txBox="1">
            <a:spLocks noChangeArrowheads="1"/>
          </p:cNvSpPr>
          <p:nvPr/>
        </p:nvSpPr>
        <p:spPr>
          <a:xfrm>
            <a:off x="5479052" y="1933135"/>
            <a:ext cx="6382431" cy="4657589"/>
          </a:xfrm>
          <a:prstGeom prst="rect">
            <a:avLst/>
          </a:prstGeom>
        </p:spPr>
        <p:txBody>
          <a:bodyPr vert="horz" lIns="91440" tIns="45720" rIns="91440" bIns="45720" rtlCol="0">
            <a:noAutofit/>
          </a:bodyPr>
          <a:lstStyle>
            <a:lvl1pPr marL="342900" indent="-342900" algn="just" defTabSz="914400" rtl="0" eaLnBrk="1" latinLnBrk="0" hangingPunct="1">
              <a:lnSpc>
                <a:spcPct val="120000"/>
              </a:lnSpc>
              <a:spcBef>
                <a:spcPts val="1000"/>
              </a:spcBef>
              <a:buClr>
                <a:srgbClr val="FFC000"/>
              </a:buClr>
              <a:buFont typeface="Wingdings" panose="05000000000000000000" pitchFamily="2" charset="2"/>
              <a:buChar char="n"/>
              <a:defRPr sz="2600" kern="1200">
                <a:solidFill>
                  <a:schemeClr val="tx1"/>
                </a:solidFill>
                <a:latin typeface="微软雅黑" panose="020B0503020204020204" pitchFamily="34" charset="-122"/>
                <a:ea typeface="微软雅黑" panose="020B0503020204020204" pitchFamily="34" charset="-122"/>
                <a:cs typeface="+mn-cs"/>
              </a:defRPr>
            </a:lvl1pPr>
            <a:lvl2pPr marL="812800" indent="-355600" algn="just" defTabSz="914400" rtl="0" eaLnBrk="1" latinLnBrk="0" hangingPunct="1">
              <a:lnSpc>
                <a:spcPct val="120000"/>
              </a:lnSpc>
              <a:spcBef>
                <a:spcPts val="500"/>
              </a:spcBef>
              <a:buClr>
                <a:srgbClr val="FFC000"/>
              </a:buClr>
              <a:buFont typeface="Wingdings" panose="05000000000000000000" pitchFamily="2" charset="2"/>
              <a:buChar char="p"/>
              <a:defRPr sz="2000" kern="1200">
                <a:solidFill>
                  <a:srgbClr val="C00000"/>
                </a:solidFill>
                <a:latin typeface="微软雅黑" panose="020B0503020204020204" pitchFamily="34" charset="-122"/>
                <a:ea typeface="微软雅黑" panose="020B0503020204020204" pitchFamily="34" charset="-122"/>
                <a:cs typeface="+mn-cs"/>
              </a:defRPr>
            </a:lvl2pPr>
            <a:lvl3pPr marL="1143000" indent="-228600" algn="just" defTabSz="914400" rtl="0" eaLnBrk="1" latinLnBrk="0" hangingPunct="1">
              <a:lnSpc>
                <a:spcPct val="120000"/>
              </a:lnSpc>
              <a:spcBef>
                <a:spcPts val="500"/>
              </a:spcBef>
              <a:buClr>
                <a:srgbClr val="FFC000"/>
              </a:buClr>
              <a:buFont typeface="Wingdings" panose="05000000000000000000" pitchFamily="2" charset="2"/>
              <a:buChar char="u"/>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just"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just"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Clr>
                <a:schemeClr val="accent4"/>
              </a:buClr>
              <a:buNone/>
              <a:defRPr/>
            </a:pPr>
            <a:r>
              <a:rPr lang="en-US" altLang="zh-CN" sz="2400" b="1" i="1" dirty="0">
                <a:latin typeface="Times New Roman" panose="02020603050405020304" pitchFamily="18" charset="0"/>
                <a:ea typeface="楷体_GB2312" pitchFamily="49" charset="-122"/>
                <a:cs typeface="Times New Roman" panose="02020603050405020304" pitchFamily="18" charset="0"/>
              </a:rPr>
              <a:t>gen</a:t>
            </a:r>
            <a:r>
              <a:rPr lang="en-US" altLang="zh-CN" sz="2400" b="1" i="1" baseline="-25000" dirty="0">
                <a:latin typeface="Times New Roman" panose="02020603050405020304" pitchFamily="18" charset="0"/>
                <a:ea typeface="楷体_GB2312" pitchFamily="49" charset="-122"/>
                <a:cs typeface="Times New Roman" panose="02020603050405020304" pitchFamily="18" charset="0"/>
              </a:rPr>
              <a:t>B1</a:t>
            </a:r>
            <a:r>
              <a:rPr lang="en-US" altLang="zh-CN" sz="2400" b="1" dirty="0">
                <a:latin typeface="Times New Roman" panose="02020603050405020304" pitchFamily="18" charset="0"/>
                <a:ea typeface="楷体_GB2312" pitchFamily="49" charset="-122"/>
                <a:cs typeface="Times New Roman" panose="02020603050405020304" pitchFamily="18" charset="0"/>
              </a:rPr>
              <a:t>={ </a:t>
            </a:r>
            <a:r>
              <a:rPr lang="en-US" altLang="zh-CN" sz="2400" b="1" i="1" dirty="0">
                <a:latin typeface="Times New Roman" panose="02020603050405020304" pitchFamily="18" charset="0"/>
                <a:ea typeface="楷体_GB2312" pitchFamily="49" charset="-122"/>
                <a:cs typeface="Times New Roman" panose="02020603050405020304" pitchFamily="18" charset="0"/>
              </a:rPr>
              <a:t>d</a:t>
            </a:r>
            <a:r>
              <a:rPr lang="en-US" altLang="zh-CN" sz="2400" b="1" i="1" baseline="-25000" dirty="0">
                <a:latin typeface="Times New Roman" panose="02020603050405020304" pitchFamily="18" charset="0"/>
                <a:ea typeface="楷体_GB2312" pitchFamily="49" charset="-122"/>
                <a:cs typeface="Times New Roman" panose="02020603050405020304" pitchFamily="18" charset="0"/>
              </a:rPr>
              <a:t>1</a:t>
            </a:r>
            <a:r>
              <a:rPr lang="en-US" altLang="zh-CN" sz="2400" b="1" dirty="0">
                <a:latin typeface="Times New Roman" panose="02020603050405020304" pitchFamily="18" charset="0"/>
                <a:ea typeface="楷体_GB2312" pitchFamily="49" charset="-122"/>
                <a:cs typeface="Times New Roman" panose="02020603050405020304" pitchFamily="18" charset="0"/>
              </a:rPr>
              <a:t>, </a:t>
            </a:r>
            <a:r>
              <a:rPr lang="en-US" altLang="zh-CN" sz="2400" b="1" i="1" dirty="0">
                <a:latin typeface="Times New Roman" panose="02020603050405020304" pitchFamily="18" charset="0"/>
                <a:ea typeface="楷体_GB2312" pitchFamily="49" charset="-122"/>
                <a:cs typeface="Times New Roman" panose="02020603050405020304" pitchFamily="18" charset="0"/>
              </a:rPr>
              <a:t>d</a:t>
            </a:r>
            <a:r>
              <a:rPr lang="en-US" altLang="zh-CN" sz="2400" b="1" i="1" baseline="-25000" dirty="0">
                <a:latin typeface="Times New Roman" panose="02020603050405020304" pitchFamily="18" charset="0"/>
                <a:ea typeface="楷体_GB2312" pitchFamily="49" charset="-122"/>
                <a:cs typeface="Times New Roman" panose="02020603050405020304" pitchFamily="18" charset="0"/>
              </a:rPr>
              <a:t>2</a:t>
            </a:r>
            <a:r>
              <a:rPr lang="en-US" altLang="zh-CN" sz="2400" b="1" dirty="0">
                <a:latin typeface="Times New Roman" panose="02020603050405020304" pitchFamily="18" charset="0"/>
                <a:ea typeface="楷体_GB2312" pitchFamily="49" charset="-122"/>
                <a:cs typeface="Times New Roman" panose="02020603050405020304" pitchFamily="18" charset="0"/>
              </a:rPr>
              <a:t>, </a:t>
            </a:r>
            <a:r>
              <a:rPr lang="en-US" altLang="zh-CN" sz="2400" b="1" i="1" dirty="0">
                <a:latin typeface="Times New Roman" panose="02020603050405020304" pitchFamily="18" charset="0"/>
                <a:ea typeface="楷体_GB2312" pitchFamily="49" charset="-122"/>
                <a:cs typeface="Times New Roman" panose="02020603050405020304" pitchFamily="18" charset="0"/>
              </a:rPr>
              <a:t>d</a:t>
            </a:r>
            <a:r>
              <a:rPr lang="en-US" altLang="zh-CN" sz="2400" b="1" i="1" baseline="-25000" dirty="0">
                <a:latin typeface="Times New Roman" panose="02020603050405020304" pitchFamily="18" charset="0"/>
                <a:ea typeface="楷体_GB2312" pitchFamily="49" charset="-122"/>
                <a:cs typeface="Times New Roman" panose="02020603050405020304" pitchFamily="18" charset="0"/>
              </a:rPr>
              <a:t>3 </a:t>
            </a:r>
            <a:r>
              <a:rPr lang="en-US" altLang="zh-CN" sz="2400" b="1" dirty="0">
                <a:latin typeface="Times New Roman" panose="02020603050405020304" pitchFamily="18" charset="0"/>
                <a:ea typeface="楷体_GB2312" pitchFamily="49" charset="-122"/>
                <a:cs typeface="Times New Roman" panose="02020603050405020304" pitchFamily="18" charset="0"/>
              </a:rPr>
              <a:t>}</a:t>
            </a:r>
          </a:p>
          <a:p>
            <a:pPr marL="0" indent="0">
              <a:lnSpc>
                <a:spcPct val="100000"/>
              </a:lnSpc>
              <a:buClr>
                <a:schemeClr val="accent4"/>
              </a:buClr>
              <a:buNone/>
              <a:defRPr/>
            </a:pPr>
            <a:r>
              <a:rPr lang="en-US" altLang="zh-CN" sz="2400" b="1" i="1" dirty="0">
                <a:solidFill>
                  <a:srgbClr val="0070C0"/>
                </a:solidFill>
                <a:latin typeface="Times New Roman" panose="02020603050405020304" pitchFamily="18" charset="0"/>
                <a:ea typeface="楷体_GB2312" pitchFamily="49" charset="-122"/>
                <a:cs typeface="Times New Roman" panose="02020603050405020304" pitchFamily="18" charset="0"/>
              </a:rPr>
              <a:t>kill</a:t>
            </a:r>
            <a:r>
              <a:rPr lang="en-US" altLang="zh-CN" sz="2400" b="1" i="1" baseline="-25000" dirty="0">
                <a:solidFill>
                  <a:srgbClr val="0070C0"/>
                </a:solidFill>
                <a:latin typeface="Times New Roman" panose="02020603050405020304" pitchFamily="18" charset="0"/>
                <a:ea typeface="楷体_GB2312" pitchFamily="49" charset="-122"/>
                <a:cs typeface="Times New Roman" panose="02020603050405020304" pitchFamily="18" charset="0"/>
              </a:rPr>
              <a:t>B1</a:t>
            </a:r>
            <a:r>
              <a:rPr lang="en-US" altLang="zh-CN" sz="2400" b="1" dirty="0">
                <a:solidFill>
                  <a:srgbClr val="0070C0"/>
                </a:solidFill>
                <a:latin typeface="Times New Roman" panose="02020603050405020304" pitchFamily="18" charset="0"/>
                <a:ea typeface="楷体_GB2312" pitchFamily="49" charset="-122"/>
                <a:cs typeface="Times New Roman" panose="02020603050405020304" pitchFamily="18" charset="0"/>
              </a:rPr>
              <a:t>={ </a:t>
            </a:r>
            <a:r>
              <a:rPr lang="en-US" altLang="zh-CN" sz="2400" b="1" i="1" dirty="0">
                <a:solidFill>
                  <a:srgbClr val="0070C0"/>
                </a:solidFill>
                <a:latin typeface="Times New Roman" panose="02020603050405020304" pitchFamily="18" charset="0"/>
                <a:ea typeface="楷体_GB2312" pitchFamily="49" charset="-122"/>
                <a:cs typeface="Times New Roman" panose="02020603050405020304" pitchFamily="18" charset="0"/>
              </a:rPr>
              <a:t>d</a:t>
            </a:r>
            <a:r>
              <a:rPr lang="en-US" altLang="zh-CN" sz="2400" b="1" i="1" baseline="-25000" dirty="0">
                <a:solidFill>
                  <a:srgbClr val="0070C0"/>
                </a:solidFill>
                <a:latin typeface="Times New Roman" panose="02020603050405020304" pitchFamily="18" charset="0"/>
                <a:ea typeface="楷体_GB2312" pitchFamily="49" charset="-122"/>
                <a:cs typeface="Times New Roman" panose="02020603050405020304" pitchFamily="18" charset="0"/>
              </a:rPr>
              <a:t>4</a:t>
            </a:r>
            <a:r>
              <a:rPr lang="en-US" altLang="zh-CN" sz="2400" b="1" dirty="0">
                <a:solidFill>
                  <a:srgbClr val="0070C0"/>
                </a:solidFill>
                <a:latin typeface="Times New Roman" panose="02020603050405020304" pitchFamily="18" charset="0"/>
                <a:ea typeface="楷体_GB2312" pitchFamily="49" charset="-122"/>
                <a:cs typeface="Times New Roman" panose="02020603050405020304" pitchFamily="18" charset="0"/>
              </a:rPr>
              <a:t>, </a:t>
            </a:r>
            <a:r>
              <a:rPr lang="en-US" altLang="zh-CN" sz="2400" b="1" i="1" dirty="0">
                <a:solidFill>
                  <a:srgbClr val="0070C0"/>
                </a:solidFill>
                <a:latin typeface="Times New Roman" panose="02020603050405020304" pitchFamily="18" charset="0"/>
                <a:ea typeface="楷体_GB2312" pitchFamily="49" charset="-122"/>
                <a:cs typeface="Times New Roman" panose="02020603050405020304" pitchFamily="18" charset="0"/>
              </a:rPr>
              <a:t>d</a:t>
            </a:r>
            <a:r>
              <a:rPr lang="en-US" altLang="zh-CN" sz="2400" b="1" i="1" baseline="-25000" dirty="0">
                <a:solidFill>
                  <a:srgbClr val="0070C0"/>
                </a:solidFill>
                <a:latin typeface="Times New Roman" panose="02020603050405020304" pitchFamily="18" charset="0"/>
                <a:ea typeface="楷体_GB2312" pitchFamily="49" charset="-122"/>
                <a:cs typeface="Times New Roman" panose="02020603050405020304" pitchFamily="18" charset="0"/>
              </a:rPr>
              <a:t>5</a:t>
            </a:r>
            <a:r>
              <a:rPr lang="en-US" altLang="zh-CN" sz="2400" b="1" dirty="0">
                <a:solidFill>
                  <a:srgbClr val="0070C0"/>
                </a:solidFill>
                <a:latin typeface="Times New Roman" panose="02020603050405020304" pitchFamily="18" charset="0"/>
                <a:ea typeface="楷体_GB2312" pitchFamily="49" charset="-122"/>
                <a:cs typeface="Times New Roman" panose="02020603050405020304" pitchFamily="18" charset="0"/>
              </a:rPr>
              <a:t>, </a:t>
            </a:r>
            <a:r>
              <a:rPr lang="en-US" altLang="zh-CN" sz="2400" b="1" i="1" dirty="0">
                <a:solidFill>
                  <a:srgbClr val="0070C0"/>
                </a:solidFill>
                <a:latin typeface="Times New Roman" panose="02020603050405020304" pitchFamily="18" charset="0"/>
                <a:ea typeface="楷体_GB2312" pitchFamily="49" charset="-122"/>
                <a:cs typeface="Times New Roman" panose="02020603050405020304" pitchFamily="18" charset="0"/>
              </a:rPr>
              <a:t>d</a:t>
            </a:r>
            <a:r>
              <a:rPr lang="en-US" altLang="zh-CN" sz="2400" b="1" i="1" baseline="-25000" dirty="0">
                <a:solidFill>
                  <a:srgbClr val="0070C0"/>
                </a:solidFill>
                <a:latin typeface="Times New Roman" panose="02020603050405020304" pitchFamily="18" charset="0"/>
                <a:ea typeface="楷体_GB2312" pitchFamily="49" charset="-122"/>
                <a:cs typeface="Times New Roman" panose="02020603050405020304" pitchFamily="18" charset="0"/>
              </a:rPr>
              <a:t>6</a:t>
            </a:r>
            <a:r>
              <a:rPr lang="en-US" altLang="zh-CN" sz="2400" b="1" dirty="0">
                <a:solidFill>
                  <a:srgbClr val="0070C0"/>
                </a:solidFill>
                <a:latin typeface="Times New Roman" panose="02020603050405020304" pitchFamily="18" charset="0"/>
                <a:ea typeface="楷体_GB2312" pitchFamily="49" charset="-122"/>
                <a:cs typeface="Times New Roman" panose="02020603050405020304" pitchFamily="18" charset="0"/>
              </a:rPr>
              <a:t>, </a:t>
            </a:r>
            <a:r>
              <a:rPr lang="en-US" altLang="zh-CN" sz="2400" b="1" i="1" dirty="0">
                <a:solidFill>
                  <a:srgbClr val="0070C0"/>
                </a:solidFill>
                <a:latin typeface="Times New Roman" panose="02020603050405020304" pitchFamily="18" charset="0"/>
                <a:ea typeface="楷体_GB2312" pitchFamily="49" charset="-122"/>
                <a:cs typeface="Times New Roman" panose="02020603050405020304" pitchFamily="18" charset="0"/>
              </a:rPr>
              <a:t>d</a:t>
            </a:r>
            <a:r>
              <a:rPr lang="en-US" altLang="zh-CN" sz="2400" b="1" i="1" baseline="-25000" dirty="0">
                <a:solidFill>
                  <a:srgbClr val="0070C0"/>
                </a:solidFill>
                <a:latin typeface="Times New Roman" panose="02020603050405020304" pitchFamily="18" charset="0"/>
                <a:ea typeface="楷体_GB2312" pitchFamily="49" charset="-122"/>
                <a:cs typeface="Times New Roman" panose="02020603050405020304" pitchFamily="18" charset="0"/>
              </a:rPr>
              <a:t>7</a:t>
            </a:r>
            <a:r>
              <a:rPr lang="en-US" altLang="zh-CN" sz="2400" b="1" baseline="-25000" dirty="0">
                <a:solidFill>
                  <a:srgbClr val="0070C0"/>
                </a:solidFill>
                <a:latin typeface="Times New Roman" panose="02020603050405020304" pitchFamily="18" charset="0"/>
                <a:ea typeface="楷体_GB2312" pitchFamily="49" charset="-122"/>
                <a:cs typeface="Times New Roman" panose="02020603050405020304" pitchFamily="18" charset="0"/>
              </a:rPr>
              <a:t> </a:t>
            </a:r>
            <a:r>
              <a:rPr lang="en-US" altLang="zh-CN" sz="2400" b="1" dirty="0">
                <a:solidFill>
                  <a:srgbClr val="0070C0"/>
                </a:solidFill>
                <a:latin typeface="Times New Roman" panose="02020603050405020304" pitchFamily="18" charset="0"/>
                <a:ea typeface="楷体_GB2312" pitchFamily="49" charset="-122"/>
                <a:cs typeface="Times New Roman" panose="02020603050405020304" pitchFamily="18" charset="0"/>
              </a:rPr>
              <a:t>} </a:t>
            </a:r>
            <a:r>
              <a:rPr lang="zh-CN" altLang="en-US" sz="2400" dirty="0">
                <a:solidFill>
                  <a:srgbClr val="FF0000"/>
                </a:solidFill>
                <a:latin typeface="Times New Roman" panose="02020603050405020304" pitchFamily="18" charset="0"/>
                <a:ea typeface="楷体_GB2312" pitchFamily="49" charset="-122"/>
                <a:cs typeface="Times New Roman" panose="02020603050405020304" pitchFamily="18" charset="0"/>
              </a:rPr>
              <a:t>注意：与教材的区别</a:t>
            </a:r>
            <a:endParaRPr lang="en-US" altLang="zh-CN" sz="2400" dirty="0">
              <a:solidFill>
                <a:srgbClr val="FF0000"/>
              </a:solidFill>
              <a:latin typeface="Times New Roman" panose="02020603050405020304" pitchFamily="18" charset="0"/>
              <a:ea typeface="楷体_GB2312" pitchFamily="49" charset="-122"/>
              <a:cs typeface="Times New Roman" panose="02020603050405020304" pitchFamily="18" charset="0"/>
            </a:endParaRPr>
          </a:p>
          <a:p>
            <a:pPr marL="0" indent="0">
              <a:lnSpc>
                <a:spcPct val="100000"/>
              </a:lnSpc>
              <a:buClr>
                <a:schemeClr val="accent4"/>
              </a:buClr>
              <a:buNone/>
              <a:defRPr/>
            </a:pPr>
            <a:endParaRPr lang="en-US" altLang="zh-CN" sz="800" b="1" dirty="0">
              <a:solidFill>
                <a:schemeClr val="tx1">
                  <a:lumMod val="65000"/>
                  <a:lumOff val="35000"/>
                </a:schemeClr>
              </a:solidFill>
              <a:latin typeface="Times New Roman" panose="02020603050405020304" pitchFamily="18" charset="0"/>
              <a:ea typeface="楷体_GB2312" pitchFamily="49" charset="-122"/>
              <a:cs typeface="Times New Roman" panose="02020603050405020304" pitchFamily="18" charset="0"/>
            </a:endParaRPr>
          </a:p>
          <a:p>
            <a:pPr marL="0" indent="0">
              <a:lnSpc>
                <a:spcPct val="100000"/>
              </a:lnSpc>
              <a:buClr>
                <a:schemeClr val="accent4"/>
              </a:buClr>
              <a:buNone/>
              <a:defRPr/>
            </a:pPr>
            <a:r>
              <a:rPr lang="en-US" altLang="zh-CN" sz="2400" b="1" i="1" dirty="0">
                <a:latin typeface="Times New Roman" panose="02020603050405020304" pitchFamily="18" charset="0"/>
                <a:ea typeface="楷体_GB2312" pitchFamily="49" charset="-122"/>
                <a:cs typeface="Times New Roman" panose="02020603050405020304" pitchFamily="18" charset="0"/>
              </a:rPr>
              <a:t>gen</a:t>
            </a:r>
            <a:r>
              <a:rPr lang="en-US" altLang="zh-CN" sz="2400" b="1" i="1" baseline="-25000" dirty="0">
                <a:latin typeface="Times New Roman" panose="02020603050405020304" pitchFamily="18" charset="0"/>
                <a:ea typeface="楷体_GB2312" pitchFamily="49" charset="-122"/>
                <a:cs typeface="Times New Roman" panose="02020603050405020304" pitchFamily="18" charset="0"/>
              </a:rPr>
              <a:t>B2</a:t>
            </a:r>
            <a:r>
              <a:rPr lang="en-US" altLang="zh-CN" sz="2400" b="1" dirty="0">
                <a:latin typeface="Times New Roman" panose="02020603050405020304" pitchFamily="18" charset="0"/>
                <a:ea typeface="楷体_GB2312" pitchFamily="49" charset="-122"/>
                <a:cs typeface="Times New Roman" panose="02020603050405020304" pitchFamily="18" charset="0"/>
              </a:rPr>
              <a:t>={ </a:t>
            </a:r>
            <a:r>
              <a:rPr lang="en-US" altLang="zh-CN" sz="2400" b="1" i="1" dirty="0">
                <a:latin typeface="Times New Roman" panose="02020603050405020304" pitchFamily="18" charset="0"/>
                <a:ea typeface="楷体_GB2312" pitchFamily="49" charset="-122"/>
                <a:cs typeface="Times New Roman" panose="02020603050405020304" pitchFamily="18" charset="0"/>
              </a:rPr>
              <a:t>d</a:t>
            </a:r>
            <a:r>
              <a:rPr lang="en-US" altLang="zh-CN" sz="2400" b="1" i="1" baseline="-25000" dirty="0">
                <a:latin typeface="Times New Roman" panose="02020603050405020304" pitchFamily="18" charset="0"/>
                <a:ea typeface="楷体_GB2312" pitchFamily="49" charset="-122"/>
                <a:cs typeface="Times New Roman" panose="02020603050405020304" pitchFamily="18" charset="0"/>
              </a:rPr>
              <a:t>4</a:t>
            </a:r>
            <a:r>
              <a:rPr lang="en-US" altLang="zh-CN" sz="2400" b="1" dirty="0">
                <a:latin typeface="Times New Roman" panose="02020603050405020304" pitchFamily="18" charset="0"/>
                <a:ea typeface="楷体_GB2312" pitchFamily="49" charset="-122"/>
                <a:cs typeface="Times New Roman" panose="02020603050405020304" pitchFamily="18" charset="0"/>
              </a:rPr>
              <a:t>, </a:t>
            </a:r>
            <a:r>
              <a:rPr lang="en-US" altLang="zh-CN" sz="2400" b="1" i="1" dirty="0">
                <a:latin typeface="Times New Roman" panose="02020603050405020304" pitchFamily="18" charset="0"/>
                <a:ea typeface="楷体_GB2312" pitchFamily="49" charset="-122"/>
                <a:cs typeface="Times New Roman" panose="02020603050405020304" pitchFamily="18" charset="0"/>
              </a:rPr>
              <a:t>d</a:t>
            </a:r>
            <a:r>
              <a:rPr lang="en-US" altLang="zh-CN" sz="2400" b="1" i="1" baseline="-25000" dirty="0">
                <a:latin typeface="Times New Roman" panose="02020603050405020304" pitchFamily="18" charset="0"/>
                <a:ea typeface="楷体_GB2312" pitchFamily="49" charset="-122"/>
                <a:cs typeface="Times New Roman" panose="02020603050405020304" pitchFamily="18" charset="0"/>
              </a:rPr>
              <a:t>5</a:t>
            </a:r>
            <a:r>
              <a:rPr lang="en-US" altLang="zh-CN" sz="2400" b="1" baseline="-25000" dirty="0">
                <a:latin typeface="Times New Roman" panose="02020603050405020304" pitchFamily="18" charset="0"/>
                <a:ea typeface="楷体_GB2312" pitchFamily="49" charset="-122"/>
                <a:cs typeface="Times New Roman" panose="02020603050405020304" pitchFamily="18" charset="0"/>
              </a:rPr>
              <a:t> </a:t>
            </a:r>
            <a:r>
              <a:rPr lang="en-US" altLang="zh-CN" sz="2400" b="1" dirty="0">
                <a:latin typeface="Times New Roman" panose="02020603050405020304" pitchFamily="18" charset="0"/>
                <a:ea typeface="楷体_GB2312" pitchFamily="49" charset="-122"/>
                <a:cs typeface="Times New Roman" panose="02020603050405020304" pitchFamily="18" charset="0"/>
              </a:rPr>
              <a:t>}</a:t>
            </a:r>
          </a:p>
          <a:p>
            <a:pPr marL="0" indent="0">
              <a:lnSpc>
                <a:spcPct val="100000"/>
              </a:lnSpc>
              <a:buClr>
                <a:schemeClr val="accent4"/>
              </a:buClr>
              <a:buNone/>
              <a:defRPr/>
            </a:pPr>
            <a:r>
              <a:rPr lang="en-US" altLang="zh-CN" sz="2400" b="1" i="1" dirty="0">
                <a:latin typeface="Times New Roman" panose="02020603050405020304" pitchFamily="18" charset="0"/>
                <a:ea typeface="楷体_GB2312" pitchFamily="49" charset="-122"/>
                <a:cs typeface="Times New Roman" panose="02020603050405020304" pitchFamily="18" charset="0"/>
              </a:rPr>
              <a:t>kill</a:t>
            </a:r>
            <a:r>
              <a:rPr lang="en-US" altLang="zh-CN" sz="2400" b="1" i="1" baseline="-25000" dirty="0">
                <a:latin typeface="Times New Roman" panose="02020603050405020304" pitchFamily="18" charset="0"/>
                <a:ea typeface="楷体_GB2312" pitchFamily="49" charset="-122"/>
                <a:cs typeface="Times New Roman" panose="02020603050405020304" pitchFamily="18" charset="0"/>
              </a:rPr>
              <a:t>B2</a:t>
            </a:r>
            <a:r>
              <a:rPr lang="en-US" altLang="zh-CN" sz="2400" b="1" dirty="0">
                <a:latin typeface="Times New Roman" panose="02020603050405020304" pitchFamily="18" charset="0"/>
                <a:ea typeface="楷体_GB2312" pitchFamily="49" charset="-122"/>
                <a:cs typeface="Times New Roman" panose="02020603050405020304" pitchFamily="18" charset="0"/>
              </a:rPr>
              <a:t>={ </a:t>
            </a:r>
            <a:r>
              <a:rPr lang="en-US" altLang="zh-CN" sz="2400" b="1" i="1" dirty="0">
                <a:latin typeface="Times New Roman" panose="02020603050405020304" pitchFamily="18" charset="0"/>
                <a:ea typeface="楷体_GB2312" pitchFamily="49" charset="-122"/>
                <a:cs typeface="Times New Roman" panose="02020603050405020304" pitchFamily="18" charset="0"/>
              </a:rPr>
              <a:t>d</a:t>
            </a:r>
            <a:r>
              <a:rPr lang="en-US" altLang="zh-CN" sz="2400" b="1" i="1" baseline="-25000" dirty="0">
                <a:latin typeface="Times New Roman" panose="02020603050405020304" pitchFamily="18" charset="0"/>
                <a:ea typeface="楷体_GB2312" pitchFamily="49" charset="-122"/>
                <a:cs typeface="Times New Roman" panose="02020603050405020304" pitchFamily="18" charset="0"/>
              </a:rPr>
              <a:t>1</a:t>
            </a:r>
            <a:r>
              <a:rPr lang="en-US" altLang="zh-CN" sz="2400" b="1" dirty="0">
                <a:latin typeface="Times New Roman" panose="02020603050405020304" pitchFamily="18" charset="0"/>
                <a:ea typeface="楷体_GB2312" pitchFamily="49" charset="-122"/>
                <a:cs typeface="Times New Roman" panose="02020603050405020304" pitchFamily="18" charset="0"/>
              </a:rPr>
              <a:t>, </a:t>
            </a:r>
            <a:r>
              <a:rPr lang="en-US" altLang="zh-CN" sz="2400" b="1" i="1" dirty="0">
                <a:latin typeface="Times New Roman" panose="02020603050405020304" pitchFamily="18" charset="0"/>
                <a:ea typeface="楷体_GB2312" pitchFamily="49" charset="-122"/>
                <a:cs typeface="Times New Roman" panose="02020603050405020304" pitchFamily="18" charset="0"/>
              </a:rPr>
              <a:t>d</a:t>
            </a:r>
            <a:r>
              <a:rPr lang="en-US" altLang="zh-CN" sz="2400" b="1" i="1" baseline="-25000" dirty="0">
                <a:latin typeface="Times New Roman" panose="02020603050405020304" pitchFamily="18" charset="0"/>
                <a:ea typeface="楷体_GB2312" pitchFamily="49" charset="-122"/>
                <a:cs typeface="Times New Roman" panose="02020603050405020304" pitchFamily="18" charset="0"/>
              </a:rPr>
              <a:t>2</a:t>
            </a:r>
            <a:r>
              <a:rPr lang="en-US" altLang="zh-CN" sz="2400" b="1" dirty="0">
                <a:latin typeface="Times New Roman" panose="02020603050405020304" pitchFamily="18" charset="0"/>
                <a:ea typeface="楷体_GB2312" pitchFamily="49" charset="-122"/>
                <a:cs typeface="Times New Roman" panose="02020603050405020304" pitchFamily="18" charset="0"/>
              </a:rPr>
              <a:t>, </a:t>
            </a:r>
            <a:r>
              <a:rPr lang="en-US" altLang="zh-CN" sz="2400" b="1" i="1" dirty="0">
                <a:latin typeface="Times New Roman" panose="02020603050405020304" pitchFamily="18" charset="0"/>
                <a:ea typeface="楷体_GB2312" pitchFamily="49" charset="-122"/>
                <a:cs typeface="Times New Roman" panose="02020603050405020304" pitchFamily="18" charset="0"/>
              </a:rPr>
              <a:t>d</a:t>
            </a:r>
            <a:r>
              <a:rPr lang="en-US" altLang="zh-CN" sz="2400" b="1" i="1" baseline="-25000" dirty="0">
                <a:latin typeface="Times New Roman" panose="02020603050405020304" pitchFamily="18" charset="0"/>
                <a:ea typeface="楷体_GB2312" pitchFamily="49" charset="-122"/>
                <a:cs typeface="Times New Roman" panose="02020603050405020304" pitchFamily="18" charset="0"/>
              </a:rPr>
              <a:t>7</a:t>
            </a:r>
            <a:r>
              <a:rPr lang="en-US" altLang="zh-CN" sz="2400" b="1" baseline="-25000" dirty="0">
                <a:latin typeface="Times New Roman" panose="02020603050405020304" pitchFamily="18" charset="0"/>
                <a:ea typeface="楷体_GB2312" pitchFamily="49" charset="-122"/>
                <a:cs typeface="Times New Roman" panose="02020603050405020304" pitchFamily="18" charset="0"/>
              </a:rPr>
              <a:t> </a:t>
            </a:r>
            <a:r>
              <a:rPr lang="en-US" altLang="zh-CN" sz="2400" b="1" dirty="0">
                <a:latin typeface="Times New Roman" panose="02020603050405020304" pitchFamily="18" charset="0"/>
                <a:ea typeface="楷体_GB2312" pitchFamily="49" charset="-122"/>
                <a:cs typeface="Times New Roman" panose="02020603050405020304" pitchFamily="18" charset="0"/>
              </a:rPr>
              <a:t>}</a:t>
            </a:r>
          </a:p>
          <a:p>
            <a:pPr marL="0" indent="0">
              <a:lnSpc>
                <a:spcPct val="100000"/>
              </a:lnSpc>
              <a:buClr>
                <a:schemeClr val="accent4"/>
              </a:buClr>
              <a:buNone/>
              <a:defRPr/>
            </a:pPr>
            <a:endParaRPr lang="en-US" altLang="zh-CN" sz="800" b="1" dirty="0">
              <a:latin typeface="Times New Roman" panose="02020603050405020304" pitchFamily="18" charset="0"/>
              <a:ea typeface="楷体_GB2312" pitchFamily="49" charset="-122"/>
              <a:cs typeface="Times New Roman" panose="02020603050405020304" pitchFamily="18" charset="0"/>
            </a:endParaRPr>
          </a:p>
          <a:p>
            <a:pPr marL="0" indent="0">
              <a:lnSpc>
                <a:spcPct val="100000"/>
              </a:lnSpc>
              <a:buClr>
                <a:schemeClr val="accent4"/>
              </a:buClr>
              <a:buNone/>
              <a:defRPr/>
            </a:pPr>
            <a:r>
              <a:rPr lang="en-US" altLang="zh-CN" sz="2400" b="1" i="1" dirty="0">
                <a:latin typeface="Times New Roman" panose="02020603050405020304" pitchFamily="18" charset="0"/>
                <a:ea typeface="楷体_GB2312" pitchFamily="49" charset="-122"/>
                <a:cs typeface="Times New Roman" panose="02020603050405020304" pitchFamily="18" charset="0"/>
              </a:rPr>
              <a:t>gen</a:t>
            </a:r>
            <a:r>
              <a:rPr lang="en-US" altLang="zh-CN" sz="2400" b="1" i="1" baseline="-25000" dirty="0">
                <a:latin typeface="Times New Roman" panose="02020603050405020304" pitchFamily="18" charset="0"/>
                <a:ea typeface="楷体_GB2312" pitchFamily="49" charset="-122"/>
                <a:cs typeface="Times New Roman" panose="02020603050405020304" pitchFamily="18" charset="0"/>
              </a:rPr>
              <a:t>B3</a:t>
            </a:r>
            <a:r>
              <a:rPr lang="en-US" altLang="zh-CN" sz="2400" b="1" dirty="0">
                <a:latin typeface="Times New Roman" panose="02020603050405020304" pitchFamily="18" charset="0"/>
                <a:ea typeface="楷体_GB2312" pitchFamily="49" charset="-122"/>
                <a:cs typeface="Times New Roman" panose="02020603050405020304" pitchFamily="18" charset="0"/>
              </a:rPr>
              <a:t>={ </a:t>
            </a:r>
            <a:r>
              <a:rPr lang="en-US" altLang="zh-CN" sz="2400" b="1" i="1" dirty="0">
                <a:latin typeface="Times New Roman" panose="02020603050405020304" pitchFamily="18" charset="0"/>
                <a:ea typeface="楷体_GB2312" pitchFamily="49" charset="-122"/>
                <a:cs typeface="Times New Roman" panose="02020603050405020304" pitchFamily="18" charset="0"/>
              </a:rPr>
              <a:t>d</a:t>
            </a:r>
            <a:r>
              <a:rPr lang="en-US" altLang="zh-CN" sz="2400" b="1" i="1" baseline="-25000" dirty="0">
                <a:latin typeface="Times New Roman" panose="02020603050405020304" pitchFamily="18" charset="0"/>
                <a:ea typeface="楷体_GB2312" pitchFamily="49" charset="-122"/>
                <a:cs typeface="Times New Roman" panose="02020603050405020304" pitchFamily="18" charset="0"/>
              </a:rPr>
              <a:t>6</a:t>
            </a:r>
            <a:r>
              <a:rPr lang="en-US" altLang="zh-CN" sz="2400" b="1" baseline="-25000" dirty="0">
                <a:latin typeface="Times New Roman" panose="02020603050405020304" pitchFamily="18" charset="0"/>
                <a:ea typeface="楷体_GB2312" pitchFamily="49" charset="-122"/>
                <a:cs typeface="Times New Roman" panose="02020603050405020304" pitchFamily="18" charset="0"/>
              </a:rPr>
              <a:t> </a:t>
            </a:r>
            <a:r>
              <a:rPr lang="en-US" altLang="zh-CN" sz="2400" b="1" dirty="0">
                <a:latin typeface="Times New Roman" panose="02020603050405020304" pitchFamily="18" charset="0"/>
                <a:ea typeface="楷体_GB2312" pitchFamily="49" charset="-122"/>
                <a:cs typeface="Times New Roman" panose="02020603050405020304" pitchFamily="18" charset="0"/>
              </a:rPr>
              <a:t>}</a:t>
            </a:r>
          </a:p>
          <a:p>
            <a:pPr marL="0" indent="0">
              <a:lnSpc>
                <a:spcPct val="100000"/>
              </a:lnSpc>
              <a:buClr>
                <a:schemeClr val="accent4"/>
              </a:buClr>
              <a:buNone/>
              <a:defRPr/>
            </a:pPr>
            <a:r>
              <a:rPr lang="en-US" altLang="zh-CN" sz="2400" b="1" i="1" dirty="0">
                <a:latin typeface="Times New Roman" panose="02020603050405020304" pitchFamily="18" charset="0"/>
                <a:ea typeface="楷体_GB2312" pitchFamily="49" charset="-122"/>
                <a:cs typeface="Times New Roman" panose="02020603050405020304" pitchFamily="18" charset="0"/>
              </a:rPr>
              <a:t>kill</a:t>
            </a:r>
            <a:r>
              <a:rPr lang="en-US" altLang="zh-CN" sz="2400" b="1" i="1" baseline="-25000" dirty="0">
                <a:latin typeface="Times New Roman" panose="02020603050405020304" pitchFamily="18" charset="0"/>
                <a:ea typeface="楷体_GB2312" pitchFamily="49" charset="-122"/>
                <a:cs typeface="Times New Roman" panose="02020603050405020304" pitchFamily="18" charset="0"/>
              </a:rPr>
              <a:t>B3</a:t>
            </a:r>
            <a:r>
              <a:rPr lang="en-US" altLang="zh-CN" sz="2400" b="1" dirty="0">
                <a:latin typeface="Times New Roman" panose="02020603050405020304" pitchFamily="18" charset="0"/>
                <a:ea typeface="楷体_GB2312" pitchFamily="49" charset="-122"/>
                <a:cs typeface="Times New Roman" panose="02020603050405020304" pitchFamily="18" charset="0"/>
              </a:rPr>
              <a:t>={ </a:t>
            </a:r>
            <a:r>
              <a:rPr lang="en-US" altLang="zh-CN" sz="2400" b="1" i="1" dirty="0">
                <a:latin typeface="Times New Roman" panose="02020603050405020304" pitchFamily="18" charset="0"/>
                <a:ea typeface="楷体_GB2312" pitchFamily="49" charset="-122"/>
                <a:cs typeface="Times New Roman" panose="02020603050405020304" pitchFamily="18" charset="0"/>
              </a:rPr>
              <a:t>d</a:t>
            </a:r>
            <a:r>
              <a:rPr lang="en-US" altLang="zh-CN" sz="2400" b="1" i="1" baseline="-25000" dirty="0">
                <a:latin typeface="Times New Roman" panose="02020603050405020304" pitchFamily="18" charset="0"/>
                <a:ea typeface="楷体_GB2312" pitchFamily="49" charset="-122"/>
                <a:cs typeface="Times New Roman" panose="02020603050405020304" pitchFamily="18" charset="0"/>
              </a:rPr>
              <a:t>3</a:t>
            </a:r>
            <a:r>
              <a:rPr lang="en-US" altLang="zh-CN" sz="2400" b="1" baseline="-25000" dirty="0">
                <a:latin typeface="Times New Roman" panose="02020603050405020304" pitchFamily="18" charset="0"/>
                <a:ea typeface="楷体_GB2312" pitchFamily="49" charset="-122"/>
                <a:cs typeface="Times New Roman" panose="02020603050405020304" pitchFamily="18" charset="0"/>
              </a:rPr>
              <a:t> </a:t>
            </a:r>
            <a:r>
              <a:rPr lang="en-US" altLang="zh-CN" sz="2400" b="1" dirty="0">
                <a:latin typeface="Times New Roman" panose="02020603050405020304" pitchFamily="18" charset="0"/>
                <a:ea typeface="楷体_GB2312" pitchFamily="49" charset="-122"/>
                <a:cs typeface="Times New Roman" panose="02020603050405020304" pitchFamily="18" charset="0"/>
              </a:rPr>
              <a:t>}</a:t>
            </a:r>
          </a:p>
          <a:p>
            <a:pPr marL="0" indent="0">
              <a:lnSpc>
                <a:spcPct val="100000"/>
              </a:lnSpc>
              <a:buClr>
                <a:schemeClr val="accent4"/>
              </a:buClr>
              <a:buNone/>
              <a:defRPr/>
            </a:pPr>
            <a:endParaRPr lang="en-US" altLang="zh-CN" sz="800" b="1" dirty="0">
              <a:latin typeface="Times New Roman" panose="02020603050405020304" pitchFamily="18" charset="0"/>
              <a:ea typeface="楷体_GB2312" pitchFamily="49" charset="-122"/>
              <a:cs typeface="Times New Roman" panose="02020603050405020304" pitchFamily="18" charset="0"/>
            </a:endParaRPr>
          </a:p>
          <a:p>
            <a:pPr marL="0" indent="0">
              <a:lnSpc>
                <a:spcPct val="100000"/>
              </a:lnSpc>
              <a:buClr>
                <a:schemeClr val="accent4"/>
              </a:buClr>
              <a:buNone/>
              <a:defRPr/>
            </a:pPr>
            <a:r>
              <a:rPr lang="en-US" altLang="zh-CN" sz="2400" b="1" i="1" dirty="0">
                <a:latin typeface="Times New Roman" panose="02020603050405020304" pitchFamily="18" charset="0"/>
                <a:ea typeface="楷体_GB2312" pitchFamily="49" charset="-122"/>
                <a:cs typeface="Times New Roman" panose="02020603050405020304" pitchFamily="18" charset="0"/>
              </a:rPr>
              <a:t>gen</a:t>
            </a:r>
            <a:r>
              <a:rPr lang="en-US" altLang="zh-CN" sz="2400" b="1" i="1" baseline="-25000" dirty="0">
                <a:latin typeface="Times New Roman" panose="02020603050405020304" pitchFamily="18" charset="0"/>
                <a:ea typeface="楷体_GB2312" pitchFamily="49" charset="-122"/>
                <a:cs typeface="Times New Roman" panose="02020603050405020304" pitchFamily="18" charset="0"/>
              </a:rPr>
              <a:t>B4</a:t>
            </a:r>
            <a:r>
              <a:rPr lang="en-US" altLang="zh-CN" sz="2400" b="1" dirty="0">
                <a:latin typeface="Times New Roman" panose="02020603050405020304" pitchFamily="18" charset="0"/>
                <a:ea typeface="楷体_GB2312" pitchFamily="49" charset="-122"/>
                <a:cs typeface="Times New Roman" panose="02020603050405020304" pitchFamily="18" charset="0"/>
              </a:rPr>
              <a:t>={ </a:t>
            </a:r>
            <a:r>
              <a:rPr lang="en-US" altLang="zh-CN" sz="2400" b="1" i="1" dirty="0">
                <a:latin typeface="Times New Roman" panose="02020603050405020304" pitchFamily="18" charset="0"/>
                <a:ea typeface="楷体_GB2312" pitchFamily="49" charset="-122"/>
                <a:cs typeface="Times New Roman" panose="02020603050405020304" pitchFamily="18" charset="0"/>
              </a:rPr>
              <a:t>d</a:t>
            </a:r>
            <a:r>
              <a:rPr lang="en-US" altLang="zh-CN" sz="2400" b="1" i="1" baseline="-25000" dirty="0">
                <a:latin typeface="Times New Roman" panose="02020603050405020304" pitchFamily="18" charset="0"/>
                <a:ea typeface="楷体_GB2312" pitchFamily="49" charset="-122"/>
                <a:cs typeface="Times New Roman" panose="02020603050405020304" pitchFamily="18" charset="0"/>
              </a:rPr>
              <a:t>7</a:t>
            </a:r>
            <a:r>
              <a:rPr lang="en-US" altLang="zh-CN" sz="2400" b="1" baseline="-25000" dirty="0">
                <a:latin typeface="Times New Roman" panose="02020603050405020304" pitchFamily="18" charset="0"/>
                <a:ea typeface="楷体_GB2312" pitchFamily="49" charset="-122"/>
                <a:cs typeface="Times New Roman" panose="02020603050405020304" pitchFamily="18" charset="0"/>
              </a:rPr>
              <a:t> </a:t>
            </a:r>
            <a:r>
              <a:rPr lang="en-US" altLang="zh-CN" sz="2400" b="1" dirty="0">
                <a:latin typeface="Times New Roman" panose="02020603050405020304" pitchFamily="18" charset="0"/>
                <a:ea typeface="楷体_GB2312" pitchFamily="49" charset="-122"/>
                <a:cs typeface="Times New Roman" panose="02020603050405020304" pitchFamily="18" charset="0"/>
              </a:rPr>
              <a:t>}</a:t>
            </a:r>
          </a:p>
          <a:p>
            <a:pPr marL="0" indent="0">
              <a:lnSpc>
                <a:spcPct val="100000"/>
              </a:lnSpc>
              <a:buClr>
                <a:schemeClr val="accent4"/>
              </a:buClr>
              <a:buNone/>
              <a:defRPr/>
            </a:pPr>
            <a:r>
              <a:rPr lang="en-US" altLang="zh-CN" sz="2400" b="1" i="1" dirty="0">
                <a:latin typeface="Times New Roman" panose="02020603050405020304" pitchFamily="18" charset="0"/>
                <a:ea typeface="楷体_GB2312" pitchFamily="49" charset="-122"/>
                <a:cs typeface="Times New Roman" panose="02020603050405020304" pitchFamily="18" charset="0"/>
              </a:rPr>
              <a:t>kill</a:t>
            </a:r>
            <a:r>
              <a:rPr lang="en-US" altLang="zh-CN" sz="2400" b="1" i="1" baseline="-25000" dirty="0">
                <a:latin typeface="Times New Roman" panose="02020603050405020304" pitchFamily="18" charset="0"/>
                <a:ea typeface="楷体_GB2312" pitchFamily="49" charset="-122"/>
                <a:cs typeface="Times New Roman" panose="02020603050405020304" pitchFamily="18" charset="0"/>
              </a:rPr>
              <a:t>B4</a:t>
            </a:r>
            <a:r>
              <a:rPr lang="en-US" altLang="zh-CN" sz="2400" b="1" dirty="0">
                <a:latin typeface="Times New Roman" panose="02020603050405020304" pitchFamily="18" charset="0"/>
                <a:ea typeface="楷体_GB2312" pitchFamily="49" charset="-122"/>
                <a:cs typeface="Times New Roman" panose="02020603050405020304" pitchFamily="18" charset="0"/>
              </a:rPr>
              <a:t>={ </a:t>
            </a:r>
            <a:r>
              <a:rPr lang="en-US" altLang="zh-CN" sz="2400" b="1" i="1" dirty="0">
                <a:latin typeface="Times New Roman" panose="02020603050405020304" pitchFamily="18" charset="0"/>
                <a:ea typeface="楷体_GB2312" pitchFamily="49" charset="-122"/>
                <a:cs typeface="Times New Roman" panose="02020603050405020304" pitchFamily="18" charset="0"/>
              </a:rPr>
              <a:t>d</a:t>
            </a:r>
            <a:r>
              <a:rPr lang="en-US" altLang="zh-CN" sz="2400" b="1" i="1" baseline="-25000" dirty="0">
                <a:latin typeface="Times New Roman" panose="02020603050405020304" pitchFamily="18" charset="0"/>
                <a:ea typeface="楷体_GB2312" pitchFamily="49" charset="-122"/>
                <a:cs typeface="Times New Roman" panose="02020603050405020304" pitchFamily="18" charset="0"/>
              </a:rPr>
              <a:t>1</a:t>
            </a:r>
            <a:r>
              <a:rPr lang="en-US" altLang="zh-CN" sz="2400" b="1" dirty="0">
                <a:latin typeface="Times New Roman" panose="02020603050405020304" pitchFamily="18" charset="0"/>
                <a:ea typeface="楷体_GB2312" pitchFamily="49" charset="-122"/>
                <a:cs typeface="Times New Roman" panose="02020603050405020304" pitchFamily="18" charset="0"/>
              </a:rPr>
              <a:t>, </a:t>
            </a:r>
            <a:r>
              <a:rPr lang="en-US" altLang="zh-CN" sz="2400" b="1" i="1" dirty="0">
                <a:latin typeface="Times New Roman" panose="02020603050405020304" pitchFamily="18" charset="0"/>
                <a:ea typeface="楷体_GB2312" pitchFamily="49" charset="-122"/>
                <a:cs typeface="Times New Roman" panose="02020603050405020304" pitchFamily="18" charset="0"/>
              </a:rPr>
              <a:t>d</a:t>
            </a:r>
            <a:r>
              <a:rPr lang="en-US" altLang="zh-CN" sz="2400" b="1" i="1" baseline="-25000" dirty="0">
                <a:latin typeface="Times New Roman" panose="02020603050405020304" pitchFamily="18" charset="0"/>
                <a:ea typeface="楷体_GB2312" pitchFamily="49" charset="-122"/>
                <a:cs typeface="Times New Roman" panose="02020603050405020304" pitchFamily="18" charset="0"/>
              </a:rPr>
              <a:t>4</a:t>
            </a:r>
            <a:r>
              <a:rPr lang="en-US" altLang="zh-CN" sz="2400" b="1" baseline="-25000" dirty="0">
                <a:latin typeface="Times New Roman" panose="02020603050405020304" pitchFamily="18" charset="0"/>
                <a:ea typeface="楷体_GB2312" pitchFamily="49" charset="-122"/>
                <a:cs typeface="Times New Roman" panose="02020603050405020304" pitchFamily="18" charset="0"/>
              </a:rPr>
              <a:t> </a:t>
            </a:r>
            <a:r>
              <a:rPr lang="en-US" altLang="zh-CN" sz="2400" b="1" dirty="0">
                <a:latin typeface="Times New Roman" panose="02020603050405020304" pitchFamily="18" charset="0"/>
                <a:ea typeface="楷体_GB2312" pitchFamily="49" charset="-122"/>
                <a:cs typeface="Times New Roman" panose="02020603050405020304" pitchFamily="18" charset="0"/>
              </a:rPr>
              <a:t>}</a:t>
            </a:r>
          </a:p>
        </p:txBody>
      </p:sp>
      <p:grpSp>
        <p:nvGrpSpPr>
          <p:cNvPr id="24" name="组合 23">
            <a:extLst>
              <a:ext uri="{FF2B5EF4-FFF2-40B4-BE49-F238E27FC236}">
                <a16:creationId xmlns:a16="http://schemas.microsoft.com/office/drawing/2014/main" id="{DC6A8C2C-D9A5-400F-E5F2-817BCFD5B256}"/>
              </a:ext>
            </a:extLst>
          </p:cNvPr>
          <p:cNvGrpSpPr/>
          <p:nvPr/>
        </p:nvGrpSpPr>
        <p:grpSpPr>
          <a:xfrm>
            <a:off x="1443309" y="1688829"/>
            <a:ext cx="3009873" cy="4901895"/>
            <a:chOff x="7574377" y="758098"/>
            <a:chExt cx="3009873" cy="4901895"/>
          </a:xfrm>
        </p:grpSpPr>
        <p:sp>
          <p:nvSpPr>
            <p:cNvPr id="25" name="文本框 24">
              <a:extLst>
                <a:ext uri="{FF2B5EF4-FFF2-40B4-BE49-F238E27FC236}">
                  <a16:creationId xmlns:a16="http://schemas.microsoft.com/office/drawing/2014/main" id="{C91E9F4F-4474-A3AF-B120-CD2A8C7E8543}"/>
                </a:ext>
              </a:extLst>
            </p:cNvPr>
            <p:cNvSpPr txBox="1"/>
            <p:nvPr/>
          </p:nvSpPr>
          <p:spPr>
            <a:xfrm>
              <a:off x="9318143" y="758098"/>
              <a:ext cx="984437" cy="369332"/>
            </a:xfrm>
            <a:prstGeom prst="rect">
              <a:avLst/>
            </a:prstGeom>
            <a:solidFill>
              <a:schemeClr val="accent5">
                <a:lumMod val="40000"/>
                <a:lumOff val="60000"/>
              </a:schemeClr>
            </a:solidFill>
            <a:ln>
              <a:solidFill>
                <a:schemeClr val="tx1"/>
              </a:solidFill>
            </a:ln>
          </p:spPr>
          <p:txBody>
            <a:bodyPr wrap="none" rtlCol="0">
              <a:spAutoFit/>
            </a:bodyPr>
            <a:lstStyle/>
            <a:p>
              <a:r>
                <a:rPr lang="en-US" altLang="zh-CN" b="1" dirty="0">
                  <a:latin typeface="Times New Roman" panose="02020603050405020304" pitchFamily="18" charset="0"/>
                  <a:cs typeface="Times New Roman" panose="02020603050405020304" pitchFamily="18" charset="0"/>
                </a:rPr>
                <a:t>ENTRY</a:t>
              </a:r>
              <a:endParaRPr lang="zh-CN" altLang="en-US" b="1" dirty="0">
                <a:latin typeface="Times New Roman" panose="02020603050405020304" pitchFamily="18" charset="0"/>
                <a:cs typeface="Times New Roman" panose="02020603050405020304" pitchFamily="18" charset="0"/>
              </a:endParaRPr>
            </a:p>
          </p:txBody>
        </p:sp>
        <p:sp>
          <p:nvSpPr>
            <p:cNvPr id="26" name="文本框 25">
              <a:extLst>
                <a:ext uri="{FF2B5EF4-FFF2-40B4-BE49-F238E27FC236}">
                  <a16:creationId xmlns:a16="http://schemas.microsoft.com/office/drawing/2014/main" id="{3A6E45F4-9E7A-09B7-4409-247FE21FE427}"/>
                </a:ext>
              </a:extLst>
            </p:cNvPr>
            <p:cNvSpPr txBox="1"/>
            <p:nvPr/>
          </p:nvSpPr>
          <p:spPr>
            <a:xfrm>
              <a:off x="9037032" y="1402390"/>
              <a:ext cx="1547218" cy="1054135"/>
            </a:xfrm>
            <a:prstGeom prst="rect">
              <a:avLst/>
            </a:prstGeom>
            <a:noFill/>
            <a:ln>
              <a:solidFill>
                <a:schemeClr val="tx1"/>
              </a:solidFill>
            </a:ln>
            <a:effectLst>
              <a:outerShdw blurRad="50800" dist="50800" dir="2700000" algn="ctr" rotWithShape="0">
                <a:schemeClr val="bg1"/>
              </a:outerShdw>
            </a:effectLst>
          </p:spPr>
          <p:txBody>
            <a:bodyPr wrap="none" rtlCol="0">
              <a:spAutoFit/>
            </a:bodyPr>
            <a:lstStyle/>
            <a:p>
              <a:pPr marL="0" marR="0" lvl="0" indent="0" algn="just" defTabSz="914400" rtl="0" eaLnBrk="1" fontAlgn="auto" latinLnBrk="0" hangingPunct="1">
                <a:lnSpc>
                  <a:spcPts val="2533"/>
                </a:lnSpc>
                <a:spcBef>
                  <a:spcPts val="0"/>
                </a:spcBef>
                <a:spcAft>
                  <a:spcPts val="0"/>
                </a:spcAft>
                <a:buClrTx/>
                <a:buSzTx/>
                <a:buFontTx/>
                <a:buNone/>
                <a:tabLst/>
                <a:defRPr/>
              </a:pPr>
              <a:r>
                <a:rPr kumimoji="0" lang="en-US" altLang="zh-CN" sz="2400" b="1" i="1" u="none" strike="noStrike" kern="1200" cap="none" spc="0" normalizeH="0" baseline="0" noProof="0" dirty="0">
                  <a:ln>
                    <a:noFill/>
                  </a:ln>
                  <a:solidFill>
                    <a:prstClr val="black"/>
                  </a:solidFill>
                  <a:effectLst/>
                  <a:uLnTx/>
                  <a:uFillTx/>
                  <a:latin typeface="Times New Roman" charset="0"/>
                  <a:ea typeface="微软雅黑"/>
                  <a:cs typeface="+mn-cs"/>
                </a:rPr>
                <a:t>d</a:t>
              </a:r>
              <a:r>
                <a:rPr kumimoji="0" lang="en-US" altLang="zh-CN" sz="2400" b="1" i="1" u="none" strike="noStrike" kern="1200" cap="none" spc="0" normalizeH="0" baseline="-25000" noProof="0" dirty="0">
                  <a:ln>
                    <a:noFill/>
                  </a:ln>
                  <a:solidFill>
                    <a:prstClr val="black"/>
                  </a:solidFill>
                  <a:effectLst/>
                  <a:uLnTx/>
                  <a:uFillTx/>
                  <a:latin typeface="Times New Roman" charset="0"/>
                  <a:ea typeface="微软雅黑"/>
                  <a:cs typeface="+mn-cs"/>
                </a:rPr>
                <a:t>1</a:t>
              </a:r>
              <a:r>
                <a:rPr kumimoji="0" lang="en-US" altLang="zh-CN" sz="2400" b="1" i="1" u="none" strike="noStrike" kern="1200" cap="none" spc="0" normalizeH="0" baseline="0" noProof="0" dirty="0">
                  <a:ln>
                    <a:noFill/>
                  </a:ln>
                  <a:solidFill>
                    <a:prstClr val="black"/>
                  </a:solidFill>
                  <a:effectLst/>
                  <a:uLnTx/>
                  <a:uFillTx/>
                  <a:latin typeface="Times New Roman" charset="0"/>
                  <a:ea typeface="微软雅黑"/>
                  <a:cs typeface="+mn-cs"/>
                </a:rPr>
                <a:t>: </a:t>
              </a:r>
              <a:r>
                <a:rPr kumimoji="0" lang="en-US" altLang="zh-CN" sz="2400" b="1" i="1" u="none" strike="noStrike" kern="1200" cap="none" spc="0" normalizeH="0" baseline="0" noProof="0" dirty="0" err="1">
                  <a:ln>
                    <a:noFill/>
                  </a:ln>
                  <a:solidFill>
                    <a:prstClr val="black"/>
                  </a:solidFill>
                  <a:effectLst/>
                  <a:uLnTx/>
                  <a:uFillTx/>
                  <a:latin typeface="Times New Roman" charset="0"/>
                  <a:ea typeface="微软雅黑"/>
                  <a:cs typeface="+mn-cs"/>
                </a:rPr>
                <a:t>i</a:t>
              </a:r>
              <a:r>
                <a:rPr kumimoji="0" lang="en-US" altLang="zh-CN" sz="2400" b="1" i="1" u="none" strike="noStrike" kern="1200" cap="none" spc="0" normalizeH="0" baseline="0" noProof="0" dirty="0">
                  <a:ln>
                    <a:noFill/>
                  </a:ln>
                  <a:solidFill>
                    <a:prstClr val="black"/>
                  </a:solidFill>
                  <a:effectLst/>
                  <a:uLnTx/>
                  <a:uFillTx/>
                  <a:latin typeface="Times New Roman" charset="0"/>
                  <a:ea typeface="微软雅黑"/>
                  <a:cs typeface="+mn-cs"/>
                </a:rPr>
                <a:t> = m</a:t>
              </a:r>
              <a:r>
                <a:rPr kumimoji="0" lang="en-US" altLang="zh-CN" sz="2400" b="1" u="none" strike="noStrike" kern="1200" cap="none" spc="0" normalizeH="0" baseline="0" noProof="0" dirty="0">
                  <a:ln>
                    <a:noFill/>
                  </a:ln>
                  <a:solidFill>
                    <a:prstClr val="black"/>
                  </a:solidFill>
                  <a:effectLst/>
                  <a:uLnTx/>
                  <a:uFillTx/>
                  <a:latin typeface="Times New Roman" charset="0"/>
                  <a:ea typeface="微软雅黑"/>
                  <a:cs typeface="+mn-cs"/>
                </a:rPr>
                <a:t>-</a:t>
              </a:r>
              <a:r>
                <a:rPr kumimoji="0" lang="en-US" altLang="zh-CN" sz="2400" b="1" i="1" u="none" strike="noStrike" kern="1200" cap="none" spc="0" normalizeH="0" baseline="0" noProof="0" dirty="0">
                  <a:ln>
                    <a:noFill/>
                  </a:ln>
                  <a:solidFill>
                    <a:prstClr val="black"/>
                  </a:solidFill>
                  <a:effectLst/>
                  <a:uLnTx/>
                  <a:uFillTx/>
                  <a:latin typeface="Times New Roman" charset="0"/>
                  <a:ea typeface="微软雅黑"/>
                  <a:cs typeface="+mn-cs"/>
                </a:rPr>
                <a:t>1</a:t>
              </a:r>
            </a:p>
            <a:p>
              <a:pPr marL="0" marR="0" lvl="0" indent="0" algn="just" defTabSz="914400" rtl="0" eaLnBrk="1" fontAlgn="auto" latinLnBrk="0" hangingPunct="1">
                <a:lnSpc>
                  <a:spcPts val="2533"/>
                </a:lnSpc>
                <a:spcBef>
                  <a:spcPts val="0"/>
                </a:spcBef>
                <a:spcAft>
                  <a:spcPts val="0"/>
                </a:spcAft>
                <a:buClrTx/>
                <a:buSzTx/>
                <a:buFontTx/>
                <a:buNone/>
                <a:tabLst/>
                <a:defRPr/>
              </a:pPr>
              <a:r>
                <a:rPr kumimoji="0" lang="en-US" altLang="zh-CN" sz="2400" b="1" i="1" u="none" strike="noStrike" kern="1200" cap="none" spc="0" normalizeH="0" baseline="0" noProof="0" dirty="0">
                  <a:ln>
                    <a:noFill/>
                  </a:ln>
                  <a:solidFill>
                    <a:prstClr val="black"/>
                  </a:solidFill>
                  <a:effectLst/>
                  <a:uLnTx/>
                  <a:uFillTx/>
                  <a:latin typeface="Times New Roman" charset="0"/>
                  <a:ea typeface="微软雅黑"/>
                  <a:cs typeface="+mn-cs"/>
                </a:rPr>
                <a:t>d</a:t>
              </a:r>
              <a:r>
                <a:rPr kumimoji="0" lang="en-US" altLang="zh-CN" sz="2400" b="1" i="1" u="none" strike="noStrike" kern="1200" cap="none" spc="0" normalizeH="0" baseline="-25000" noProof="0" dirty="0">
                  <a:ln>
                    <a:noFill/>
                  </a:ln>
                  <a:solidFill>
                    <a:prstClr val="black"/>
                  </a:solidFill>
                  <a:effectLst/>
                  <a:uLnTx/>
                  <a:uFillTx/>
                  <a:latin typeface="Times New Roman" charset="0"/>
                  <a:ea typeface="微软雅黑"/>
                  <a:cs typeface="+mn-cs"/>
                </a:rPr>
                <a:t>2</a:t>
              </a:r>
              <a:r>
                <a:rPr kumimoji="0" lang="en-US" altLang="zh-CN" sz="2400" b="1" i="1" u="none" strike="noStrike" kern="1200" cap="none" spc="0" normalizeH="0" baseline="0" noProof="0" dirty="0">
                  <a:ln>
                    <a:noFill/>
                  </a:ln>
                  <a:solidFill>
                    <a:prstClr val="black"/>
                  </a:solidFill>
                  <a:effectLst/>
                  <a:uLnTx/>
                  <a:uFillTx/>
                  <a:latin typeface="Times New Roman" charset="0"/>
                  <a:ea typeface="微软雅黑"/>
                  <a:cs typeface="+mn-cs"/>
                </a:rPr>
                <a:t>: j = n</a:t>
              </a:r>
            </a:p>
            <a:p>
              <a:pPr marL="0" marR="0" lvl="0" indent="0" algn="just" defTabSz="914400" rtl="0" eaLnBrk="1" fontAlgn="auto" latinLnBrk="0" hangingPunct="1">
                <a:lnSpc>
                  <a:spcPts val="2533"/>
                </a:lnSpc>
                <a:spcBef>
                  <a:spcPts val="0"/>
                </a:spcBef>
                <a:spcAft>
                  <a:spcPts val="0"/>
                </a:spcAft>
                <a:buClrTx/>
                <a:buSzTx/>
                <a:buFontTx/>
                <a:buNone/>
                <a:tabLst/>
                <a:defRPr/>
              </a:pPr>
              <a:r>
                <a:rPr kumimoji="0" lang="en-US" altLang="zh-CN" sz="2400" b="1" i="1" u="none" strike="noStrike" kern="1200" cap="none" spc="0" normalizeH="0" baseline="0" noProof="0" dirty="0">
                  <a:ln>
                    <a:noFill/>
                  </a:ln>
                  <a:solidFill>
                    <a:prstClr val="black"/>
                  </a:solidFill>
                  <a:effectLst/>
                  <a:uLnTx/>
                  <a:uFillTx/>
                  <a:latin typeface="Times New Roman" charset="0"/>
                  <a:ea typeface="微软雅黑"/>
                  <a:cs typeface="+mn-cs"/>
                </a:rPr>
                <a:t>d</a:t>
              </a:r>
              <a:r>
                <a:rPr kumimoji="0" lang="en-US" altLang="zh-CN" sz="2400" b="1" i="1" u="none" strike="noStrike" kern="1200" cap="none" spc="0" normalizeH="0" baseline="-25000" noProof="0" dirty="0">
                  <a:ln>
                    <a:noFill/>
                  </a:ln>
                  <a:solidFill>
                    <a:prstClr val="black"/>
                  </a:solidFill>
                  <a:effectLst/>
                  <a:uLnTx/>
                  <a:uFillTx/>
                  <a:latin typeface="Times New Roman" charset="0"/>
                  <a:ea typeface="微软雅黑"/>
                  <a:cs typeface="+mn-cs"/>
                </a:rPr>
                <a:t>3</a:t>
              </a:r>
              <a:r>
                <a:rPr kumimoji="0" lang="en-US" altLang="zh-CN" sz="2400" b="1" i="1" u="none" strike="noStrike" kern="1200" cap="none" spc="0" normalizeH="0" baseline="0" noProof="0" dirty="0">
                  <a:ln>
                    <a:noFill/>
                  </a:ln>
                  <a:solidFill>
                    <a:prstClr val="black"/>
                  </a:solidFill>
                  <a:effectLst/>
                  <a:uLnTx/>
                  <a:uFillTx/>
                  <a:latin typeface="Times New Roman" charset="0"/>
                  <a:ea typeface="微软雅黑"/>
                  <a:cs typeface="+mn-cs"/>
                </a:rPr>
                <a:t>: a = u1</a:t>
              </a:r>
              <a:endParaRPr kumimoji="0" lang="en-US" altLang="zh-CN" sz="2400" b="1" i="1" u="none" strike="noStrike" kern="1200" cap="none" spc="0" normalizeH="0" baseline="-25000" noProof="0" dirty="0">
                <a:ln>
                  <a:noFill/>
                </a:ln>
                <a:solidFill>
                  <a:prstClr val="black"/>
                </a:solidFill>
                <a:effectLst/>
                <a:uLnTx/>
                <a:uFillTx/>
                <a:latin typeface="Times New Roman" charset="0"/>
                <a:ea typeface="微软雅黑"/>
                <a:cs typeface="+mn-cs"/>
              </a:endParaRPr>
            </a:p>
          </p:txBody>
        </p:sp>
        <p:sp>
          <p:nvSpPr>
            <p:cNvPr id="27" name="文本框 26">
              <a:extLst>
                <a:ext uri="{FF2B5EF4-FFF2-40B4-BE49-F238E27FC236}">
                  <a16:creationId xmlns:a16="http://schemas.microsoft.com/office/drawing/2014/main" id="{A1596326-84E3-9925-B55D-ED0F3787468C}"/>
                </a:ext>
              </a:extLst>
            </p:cNvPr>
            <p:cNvSpPr txBox="1"/>
            <p:nvPr/>
          </p:nvSpPr>
          <p:spPr>
            <a:xfrm>
              <a:off x="9089739" y="2745265"/>
              <a:ext cx="1447832" cy="733534"/>
            </a:xfrm>
            <a:prstGeom prst="rect">
              <a:avLst/>
            </a:prstGeom>
            <a:noFill/>
            <a:ln>
              <a:solidFill>
                <a:schemeClr val="tx1"/>
              </a:solidFill>
            </a:ln>
            <a:effectLst>
              <a:outerShdw blurRad="50800" dist="50800" dir="2700000" algn="ctr" rotWithShape="0">
                <a:schemeClr val="bg1"/>
              </a:outerShdw>
            </a:effectLst>
          </p:spPr>
          <p:txBody>
            <a:bodyPr wrap="none" rtlCol="0">
              <a:spAutoFit/>
            </a:bodyPr>
            <a:lstStyle/>
            <a:p>
              <a:pPr algn="just">
                <a:lnSpc>
                  <a:spcPts val="2533"/>
                </a:lnSpc>
                <a:defRPr/>
              </a:pPr>
              <a:r>
                <a:rPr lang="en-US" altLang="zh-CN" sz="2400" b="1" i="1" dirty="0">
                  <a:latin typeface="Times New Roman" charset="0"/>
                </a:rPr>
                <a:t>d</a:t>
              </a:r>
              <a:r>
                <a:rPr lang="en-US" altLang="zh-CN" sz="2400" b="1" i="1" baseline="-25000" dirty="0">
                  <a:latin typeface="Times New Roman" charset="0"/>
                </a:rPr>
                <a:t>4</a:t>
              </a:r>
              <a:r>
                <a:rPr lang="en-US" altLang="zh-CN" sz="2400" b="1" i="1" dirty="0">
                  <a:latin typeface="Times New Roman" charset="0"/>
                </a:rPr>
                <a:t>: </a:t>
              </a:r>
              <a:r>
                <a:rPr lang="en-US" altLang="zh-CN" sz="2400" b="1" i="1" dirty="0" err="1">
                  <a:latin typeface="Times New Roman" charset="0"/>
                </a:rPr>
                <a:t>i</a:t>
              </a:r>
              <a:r>
                <a:rPr lang="en-US" altLang="zh-CN" sz="2400" b="1" i="1" dirty="0">
                  <a:latin typeface="Times New Roman" charset="0"/>
                </a:rPr>
                <a:t> = i+1</a:t>
              </a:r>
            </a:p>
            <a:p>
              <a:pPr algn="just">
                <a:lnSpc>
                  <a:spcPts val="2533"/>
                </a:lnSpc>
                <a:defRPr/>
              </a:pPr>
              <a:r>
                <a:rPr lang="en-US" altLang="zh-CN" sz="2400" b="1" i="1" dirty="0">
                  <a:latin typeface="Times New Roman" charset="0"/>
                </a:rPr>
                <a:t>d</a:t>
              </a:r>
              <a:r>
                <a:rPr lang="en-US" altLang="zh-CN" sz="2400" b="1" i="1" baseline="-25000" dirty="0">
                  <a:latin typeface="Times New Roman" charset="0"/>
                </a:rPr>
                <a:t>5</a:t>
              </a:r>
              <a:r>
                <a:rPr lang="en-US" altLang="zh-CN" sz="2400" b="1" i="1" dirty="0">
                  <a:latin typeface="Times New Roman" charset="0"/>
                </a:rPr>
                <a:t>: j = j-1</a:t>
              </a:r>
            </a:p>
          </p:txBody>
        </p:sp>
        <p:sp>
          <p:nvSpPr>
            <p:cNvPr id="28" name="文本框 27">
              <a:extLst>
                <a:ext uri="{FF2B5EF4-FFF2-40B4-BE49-F238E27FC236}">
                  <a16:creationId xmlns:a16="http://schemas.microsoft.com/office/drawing/2014/main" id="{389BA738-54DB-4B57-8D73-8A921308CB1E}"/>
                </a:ext>
              </a:extLst>
            </p:cNvPr>
            <p:cNvSpPr txBox="1"/>
            <p:nvPr/>
          </p:nvSpPr>
          <p:spPr>
            <a:xfrm>
              <a:off x="7960744" y="3667114"/>
              <a:ext cx="1426994" cy="412934"/>
            </a:xfrm>
            <a:prstGeom prst="rect">
              <a:avLst/>
            </a:prstGeom>
            <a:noFill/>
            <a:ln>
              <a:solidFill>
                <a:schemeClr val="tx1"/>
              </a:solidFill>
            </a:ln>
            <a:effectLst>
              <a:outerShdw blurRad="50800" dist="50800" dir="2700000" algn="ctr" rotWithShape="0">
                <a:schemeClr val="bg1"/>
              </a:outerShdw>
            </a:effectLst>
          </p:spPr>
          <p:txBody>
            <a:bodyPr wrap="none" rtlCol="0">
              <a:spAutoFit/>
            </a:bodyPr>
            <a:lstStyle/>
            <a:p>
              <a:pPr algn="just">
                <a:lnSpc>
                  <a:spcPts val="2533"/>
                </a:lnSpc>
                <a:defRPr/>
              </a:pPr>
              <a:r>
                <a:rPr lang="en-US" altLang="zh-CN" sz="2400" b="1" i="1" dirty="0">
                  <a:latin typeface="Times New Roman" charset="0"/>
                </a:rPr>
                <a:t>d</a:t>
              </a:r>
              <a:r>
                <a:rPr lang="en-US" altLang="zh-CN" sz="2400" b="1" i="1" baseline="-25000" dirty="0">
                  <a:latin typeface="Times New Roman" charset="0"/>
                </a:rPr>
                <a:t>6</a:t>
              </a:r>
              <a:r>
                <a:rPr lang="en-US" altLang="zh-CN" sz="2400" b="1" dirty="0">
                  <a:latin typeface="Times New Roman" charset="0"/>
                </a:rPr>
                <a:t>: </a:t>
              </a:r>
              <a:r>
                <a:rPr lang="en-US" altLang="zh-CN" sz="2400" b="1" i="1" dirty="0">
                  <a:latin typeface="Times New Roman" charset="0"/>
                </a:rPr>
                <a:t>a = u2</a:t>
              </a:r>
              <a:endParaRPr lang="en-US" altLang="zh-CN" sz="2400" b="1" i="1" baseline="-25000" dirty="0">
                <a:latin typeface="Times New Roman" charset="0"/>
              </a:endParaRPr>
            </a:p>
          </p:txBody>
        </p:sp>
        <p:sp>
          <p:nvSpPr>
            <p:cNvPr id="29" name="文本框 28">
              <a:extLst>
                <a:ext uri="{FF2B5EF4-FFF2-40B4-BE49-F238E27FC236}">
                  <a16:creationId xmlns:a16="http://schemas.microsoft.com/office/drawing/2014/main" id="{2E423A32-4161-56CF-870F-E6E012512D0D}"/>
                </a:ext>
              </a:extLst>
            </p:cNvPr>
            <p:cNvSpPr txBox="1"/>
            <p:nvPr/>
          </p:nvSpPr>
          <p:spPr>
            <a:xfrm>
              <a:off x="9145116" y="4471538"/>
              <a:ext cx="1358064" cy="412934"/>
            </a:xfrm>
            <a:prstGeom prst="rect">
              <a:avLst/>
            </a:prstGeom>
            <a:noFill/>
            <a:ln>
              <a:solidFill>
                <a:schemeClr val="tx1"/>
              </a:solidFill>
            </a:ln>
            <a:effectLst>
              <a:outerShdw blurRad="50800" dist="50800" dir="2700000" algn="ctr" rotWithShape="0">
                <a:schemeClr val="bg1"/>
              </a:outerShdw>
            </a:effectLst>
          </p:spPr>
          <p:txBody>
            <a:bodyPr wrap="none" rtlCol="0">
              <a:spAutoFit/>
            </a:bodyPr>
            <a:lstStyle/>
            <a:p>
              <a:pPr algn="just">
                <a:lnSpc>
                  <a:spcPts val="2533"/>
                </a:lnSpc>
                <a:defRPr/>
              </a:pPr>
              <a:r>
                <a:rPr lang="en-US" altLang="zh-CN" sz="2400" b="1" i="1" dirty="0">
                  <a:latin typeface="Times New Roman" charset="0"/>
                </a:rPr>
                <a:t>d</a:t>
              </a:r>
              <a:r>
                <a:rPr lang="en-US" altLang="zh-CN" sz="2400" b="1" i="1" baseline="-25000" dirty="0">
                  <a:latin typeface="Times New Roman" charset="0"/>
                </a:rPr>
                <a:t>7</a:t>
              </a:r>
              <a:r>
                <a:rPr lang="en-US" altLang="zh-CN" sz="2400" b="1" dirty="0">
                  <a:latin typeface="Times New Roman" charset="0"/>
                </a:rPr>
                <a:t>: </a:t>
              </a:r>
              <a:r>
                <a:rPr lang="en-US" altLang="zh-CN" sz="2400" b="1" i="1" dirty="0" err="1">
                  <a:latin typeface="Times New Roman" charset="0"/>
                </a:rPr>
                <a:t>i</a:t>
              </a:r>
              <a:r>
                <a:rPr lang="en-US" altLang="zh-CN" sz="2400" b="1" i="1" dirty="0">
                  <a:latin typeface="Times New Roman" charset="0"/>
                </a:rPr>
                <a:t> = u3</a:t>
              </a:r>
              <a:endParaRPr lang="en-US" altLang="zh-CN" sz="2400" b="1" i="1" baseline="-25000" dirty="0">
                <a:latin typeface="Times New Roman" charset="0"/>
              </a:endParaRPr>
            </a:p>
          </p:txBody>
        </p:sp>
        <p:cxnSp>
          <p:nvCxnSpPr>
            <p:cNvPr id="30" name="直接箭头连接符 29">
              <a:extLst>
                <a:ext uri="{FF2B5EF4-FFF2-40B4-BE49-F238E27FC236}">
                  <a16:creationId xmlns:a16="http://schemas.microsoft.com/office/drawing/2014/main" id="{8B3B1C66-3C37-4A89-3815-ABD6076EE989}"/>
                </a:ext>
              </a:extLst>
            </p:cNvPr>
            <p:cNvCxnSpPr>
              <a:stCxn id="25" idx="2"/>
              <a:endCxn id="26" idx="0"/>
            </p:cNvCxnSpPr>
            <p:nvPr/>
          </p:nvCxnSpPr>
          <p:spPr>
            <a:xfrm>
              <a:off x="9810362" y="1127430"/>
              <a:ext cx="279" cy="27496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a:extLst>
                <a:ext uri="{FF2B5EF4-FFF2-40B4-BE49-F238E27FC236}">
                  <a16:creationId xmlns:a16="http://schemas.microsoft.com/office/drawing/2014/main" id="{0833218C-EBB9-DE88-ACF0-4E78A12B8754}"/>
                </a:ext>
              </a:extLst>
            </p:cNvPr>
            <p:cNvCxnSpPr>
              <a:cxnSpLocks/>
              <a:stCxn id="26" idx="2"/>
              <a:endCxn id="27" idx="0"/>
            </p:cNvCxnSpPr>
            <p:nvPr/>
          </p:nvCxnSpPr>
          <p:spPr>
            <a:xfrm>
              <a:off x="9810641" y="2456525"/>
              <a:ext cx="3014" cy="28874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a:extLst>
                <a:ext uri="{FF2B5EF4-FFF2-40B4-BE49-F238E27FC236}">
                  <a16:creationId xmlns:a16="http://schemas.microsoft.com/office/drawing/2014/main" id="{56E9F4B1-187D-A34F-FCC2-FD6413223CB1}"/>
                </a:ext>
              </a:extLst>
            </p:cNvPr>
            <p:cNvCxnSpPr>
              <a:cxnSpLocks/>
              <a:stCxn id="27" idx="2"/>
              <a:endCxn id="29" idx="0"/>
            </p:cNvCxnSpPr>
            <p:nvPr/>
          </p:nvCxnSpPr>
          <p:spPr>
            <a:xfrm>
              <a:off x="9813655" y="3478799"/>
              <a:ext cx="10493" cy="99273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DC7AF119-B03F-6EA9-A4E9-CE25D9982521}"/>
                </a:ext>
              </a:extLst>
            </p:cNvPr>
            <p:cNvCxnSpPr>
              <a:cxnSpLocks/>
              <a:stCxn id="27" idx="2"/>
              <a:endCxn id="28" idx="0"/>
            </p:cNvCxnSpPr>
            <p:nvPr/>
          </p:nvCxnSpPr>
          <p:spPr>
            <a:xfrm flipH="1">
              <a:off x="8674241" y="3478799"/>
              <a:ext cx="1139414" cy="18831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文本框 33">
              <a:extLst>
                <a:ext uri="{FF2B5EF4-FFF2-40B4-BE49-F238E27FC236}">
                  <a16:creationId xmlns:a16="http://schemas.microsoft.com/office/drawing/2014/main" id="{39288595-6441-3334-0268-56A6967D2620}"/>
                </a:ext>
              </a:extLst>
            </p:cNvPr>
            <p:cNvSpPr txBox="1"/>
            <p:nvPr/>
          </p:nvSpPr>
          <p:spPr>
            <a:xfrm>
              <a:off x="9391431" y="5290661"/>
              <a:ext cx="858105" cy="369332"/>
            </a:xfrm>
            <a:prstGeom prst="rect">
              <a:avLst/>
            </a:prstGeom>
            <a:solidFill>
              <a:schemeClr val="accent5">
                <a:lumMod val="40000"/>
                <a:lumOff val="60000"/>
              </a:schemeClr>
            </a:solidFill>
            <a:ln>
              <a:solidFill>
                <a:schemeClr val="tx1"/>
              </a:solidFill>
            </a:ln>
          </p:spPr>
          <p:txBody>
            <a:bodyPr wrap="square" rtlCol="0">
              <a:spAutoFit/>
            </a:bodyPr>
            <a:lstStyle/>
            <a:p>
              <a:pPr algn="ctr"/>
              <a:r>
                <a:rPr lang="en-US" altLang="zh-CN" b="1" dirty="0">
                  <a:latin typeface="Times New Roman" panose="02020603050405020304" pitchFamily="18" charset="0"/>
                  <a:cs typeface="Times New Roman" panose="02020603050405020304" pitchFamily="18" charset="0"/>
                </a:rPr>
                <a:t>EXIT</a:t>
              </a:r>
              <a:endParaRPr lang="zh-CN" altLang="en-US" b="1" dirty="0">
                <a:latin typeface="Times New Roman" panose="02020603050405020304" pitchFamily="18" charset="0"/>
                <a:cs typeface="Times New Roman" panose="02020603050405020304" pitchFamily="18" charset="0"/>
              </a:endParaRPr>
            </a:p>
          </p:txBody>
        </p:sp>
        <p:cxnSp>
          <p:nvCxnSpPr>
            <p:cNvPr id="35" name="直接箭头连接符 34">
              <a:extLst>
                <a:ext uri="{FF2B5EF4-FFF2-40B4-BE49-F238E27FC236}">
                  <a16:creationId xmlns:a16="http://schemas.microsoft.com/office/drawing/2014/main" id="{819504A5-894B-4F14-84DE-697B0E0B725A}"/>
                </a:ext>
              </a:extLst>
            </p:cNvPr>
            <p:cNvCxnSpPr>
              <a:cxnSpLocks/>
              <a:stCxn id="29" idx="2"/>
              <a:endCxn id="34" idx="0"/>
            </p:cNvCxnSpPr>
            <p:nvPr/>
          </p:nvCxnSpPr>
          <p:spPr>
            <a:xfrm flipH="1">
              <a:off x="9820484" y="4884472"/>
              <a:ext cx="3664" cy="40618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文本框 35">
              <a:extLst>
                <a:ext uri="{FF2B5EF4-FFF2-40B4-BE49-F238E27FC236}">
                  <a16:creationId xmlns:a16="http://schemas.microsoft.com/office/drawing/2014/main" id="{C8968D0D-6834-F213-22D4-1159FA809D63}"/>
                </a:ext>
              </a:extLst>
            </p:cNvPr>
            <p:cNvSpPr txBox="1"/>
            <p:nvPr/>
          </p:nvSpPr>
          <p:spPr>
            <a:xfrm>
              <a:off x="8674241" y="1393468"/>
              <a:ext cx="415498" cy="369332"/>
            </a:xfrm>
            <a:prstGeom prst="rect">
              <a:avLst/>
            </a:prstGeom>
            <a:noFill/>
          </p:spPr>
          <p:txBody>
            <a:bodyPr wrap="none" rtlCol="0">
              <a:spAutoFit/>
            </a:bodyPr>
            <a:lstStyle/>
            <a:p>
              <a:r>
                <a:rPr lang="en-US" altLang="zh-CN" b="1" dirty="0">
                  <a:latin typeface="Times New Roman" panose="02020603050405020304" pitchFamily="18" charset="0"/>
                  <a:cs typeface="Times New Roman" panose="02020603050405020304" pitchFamily="18" charset="0"/>
                </a:rPr>
                <a:t>B</a:t>
              </a:r>
              <a:r>
                <a:rPr lang="en-US" altLang="zh-CN" b="1" baseline="-25000" dirty="0">
                  <a:latin typeface="Times New Roman" panose="02020603050405020304" pitchFamily="18" charset="0"/>
                  <a:cs typeface="Times New Roman" panose="02020603050405020304" pitchFamily="18" charset="0"/>
                </a:rPr>
                <a:t>1</a:t>
              </a:r>
              <a:endParaRPr lang="zh-CN" altLang="en-US" b="1" baseline="-25000" dirty="0">
                <a:latin typeface="Times New Roman" panose="02020603050405020304" pitchFamily="18" charset="0"/>
                <a:cs typeface="Times New Roman" panose="02020603050405020304" pitchFamily="18" charset="0"/>
              </a:endParaRPr>
            </a:p>
          </p:txBody>
        </p:sp>
        <p:sp>
          <p:nvSpPr>
            <p:cNvPr id="37" name="文本框 36">
              <a:extLst>
                <a:ext uri="{FF2B5EF4-FFF2-40B4-BE49-F238E27FC236}">
                  <a16:creationId xmlns:a16="http://schemas.microsoft.com/office/drawing/2014/main" id="{DFA2E160-E978-EFA7-E0E6-E6E412D432F6}"/>
                </a:ext>
              </a:extLst>
            </p:cNvPr>
            <p:cNvSpPr txBox="1"/>
            <p:nvPr/>
          </p:nvSpPr>
          <p:spPr>
            <a:xfrm>
              <a:off x="8684515" y="2754551"/>
              <a:ext cx="415498" cy="369332"/>
            </a:xfrm>
            <a:prstGeom prst="rect">
              <a:avLst/>
            </a:prstGeom>
            <a:noFill/>
          </p:spPr>
          <p:txBody>
            <a:bodyPr wrap="none" rtlCol="0">
              <a:spAutoFit/>
            </a:bodyPr>
            <a:lstStyle/>
            <a:p>
              <a:r>
                <a:rPr lang="en-US" altLang="zh-CN" b="1" dirty="0">
                  <a:latin typeface="Times New Roman" panose="02020603050405020304" pitchFamily="18" charset="0"/>
                  <a:cs typeface="Times New Roman" panose="02020603050405020304" pitchFamily="18" charset="0"/>
                </a:rPr>
                <a:t>B</a:t>
              </a:r>
              <a:r>
                <a:rPr lang="en-US" altLang="zh-CN" b="1" baseline="-25000" dirty="0">
                  <a:latin typeface="Times New Roman" panose="02020603050405020304" pitchFamily="18" charset="0"/>
                  <a:cs typeface="Times New Roman" panose="02020603050405020304" pitchFamily="18" charset="0"/>
                </a:rPr>
                <a:t>2</a:t>
              </a:r>
              <a:endParaRPr lang="zh-CN" altLang="en-US" b="1" baseline="-25000" dirty="0">
                <a:latin typeface="Times New Roman" panose="02020603050405020304" pitchFamily="18" charset="0"/>
                <a:cs typeface="Times New Roman" panose="02020603050405020304" pitchFamily="18" charset="0"/>
              </a:endParaRPr>
            </a:p>
          </p:txBody>
        </p:sp>
        <p:sp>
          <p:nvSpPr>
            <p:cNvPr id="38" name="文本框 37">
              <a:extLst>
                <a:ext uri="{FF2B5EF4-FFF2-40B4-BE49-F238E27FC236}">
                  <a16:creationId xmlns:a16="http://schemas.microsoft.com/office/drawing/2014/main" id="{D96EEB8D-75FF-8634-3B24-2A86665442A0}"/>
                </a:ext>
              </a:extLst>
            </p:cNvPr>
            <p:cNvSpPr txBox="1"/>
            <p:nvPr/>
          </p:nvSpPr>
          <p:spPr>
            <a:xfrm>
              <a:off x="7574377" y="3677388"/>
              <a:ext cx="415498" cy="369332"/>
            </a:xfrm>
            <a:prstGeom prst="rect">
              <a:avLst/>
            </a:prstGeom>
            <a:noFill/>
          </p:spPr>
          <p:txBody>
            <a:bodyPr wrap="none" rtlCol="0">
              <a:spAutoFit/>
            </a:bodyPr>
            <a:lstStyle/>
            <a:p>
              <a:r>
                <a:rPr lang="en-US" altLang="zh-CN" b="1" dirty="0">
                  <a:latin typeface="Times New Roman" panose="02020603050405020304" pitchFamily="18" charset="0"/>
                  <a:cs typeface="Times New Roman" panose="02020603050405020304" pitchFamily="18" charset="0"/>
                </a:rPr>
                <a:t>B</a:t>
              </a:r>
              <a:r>
                <a:rPr lang="en-US" altLang="zh-CN" b="1" baseline="-25000" dirty="0">
                  <a:latin typeface="Times New Roman" panose="02020603050405020304" pitchFamily="18" charset="0"/>
                  <a:cs typeface="Times New Roman" panose="02020603050405020304" pitchFamily="18" charset="0"/>
                </a:rPr>
                <a:t>3</a:t>
              </a:r>
              <a:endParaRPr lang="zh-CN" altLang="en-US" b="1" baseline="-25000" dirty="0">
                <a:latin typeface="Times New Roman" panose="02020603050405020304" pitchFamily="18" charset="0"/>
                <a:cs typeface="Times New Roman" panose="02020603050405020304" pitchFamily="18" charset="0"/>
              </a:endParaRPr>
            </a:p>
          </p:txBody>
        </p:sp>
        <p:sp>
          <p:nvSpPr>
            <p:cNvPr id="39" name="文本框 38">
              <a:extLst>
                <a:ext uri="{FF2B5EF4-FFF2-40B4-BE49-F238E27FC236}">
                  <a16:creationId xmlns:a16="http://schemas.microsoft.com/office/drawing/2014/main" id="{7C710300-C37F-7BD1-0B3E-938110102866}"/>
                </a:ext>
              </a:extLst>
            </p:cNvPr>
            <p:cNvSpPr txBox="1"/>
            <p:nvPr/>
          </p:nvSpPr>
          <p:spPr>
            <a:xfrm>
              <a:off x="8780683" y="4517007"/>
              <a:ext cx="420308" cy="369332"/>
            </a:xfrm>
            <a:prstGeom prst="rect">
              <a:avLst/>
            </a:prstGeom>
            <a:noFill/>
          </p:spPr>
          <p:txBody>
            <a:bodyPr wrap="none" rtlCol="0">
              <a:spAutoFit/>
            </a:bodyPr>
            <a:lstStyle/>
            <a:p>
              <a:r>
                <a:rPr lang="en-US" altLang="zh-CN" b="1" dirty="0">
                  <a:latin typeface="Times New Roman" panose="02020603050405020304" pitchFamily="18" charset="0"/>
                  <a:cs typeface="Times New Roman" panose="02020603050405020304" pitchFamily="18" charset="0"/>
                </a:rPr>
                <a:t>B</a:t>
              </a:r>
              <a:r>
                <a:rPr lang="en-US" altLang="zh-CN" b="1" baseline="-25000" dirty="0">
                  <a:latin typeface="Times New Roman" panose="02020603050405020304" pitchFamily="18" charset="0"/>
                  <a:cs typeface="Times New Roman" panose="02020603050405020304" pitchFamily="18" charset="0"/>
                </a:rPr>
                <a:t>4</a:t>
              </a:r>
              <a:endParaRPr lang="zh-CN" altLang="en-US" b="1" baseline="-25000" dirty="0">
                <a:latin typeface="Times New Roman" panose="02020603050405020304" pitchFamily="18" charset="0"/>
                <a:cs typeface="Times New Roman" panose="02020603050405020304" pitchFamily="18" charset="0"/>
              </a:endParaRPr>
            </a:p>
          </p:txBody>
        </p:sp>
        <p:cxnSp>
          <p:nvCxnSpPr>
            <p:cNvPr id="40" name="直接箭头连接符 39">
              <a:extLst>
                <a:ext uri="{FF2B5EF4-FFF2-40B4-BE49-F238E27FC236}">
                  <a16:creationId xmlns:a16="http://schemas.microsoft.com/office/drawing/2014/main" id="{76F668A5-5EF2-E6A9-E092-4B3474D7D13A}"/>
                </a:ext>
              </a:extLst>
            </p:cNvPr>
            <p:cNvCxnSpPr>
              <a:cxnSpLocks/>
              <a:stCxn id="28" idx="2"/>
            </p:cNvCxnSpPr>
            <p:nvPr/>
          </p:nvCxnSpPr>
          <p:spPr>
            <a:xfrm>
              <a:off x="8674241" y="4080048"/>
              <a:ext cx="1052772" cy="39149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椭圆 40">
              <a:extLst>
                <a:ext uri="{FF2B5EF4-FFF2-40B4-BE49-F238E27FC236}">
                  <a16:creationId xmlns:a16="http://schemas.microsoft.com/office/drawing/2014/main" id="{46D385A6-36F9-8FAA-EE16-18CEBB17C01E}"/>
                </a:ext>
              </a:extLst>
            </p:cNvPr>
            <p:cNvSpPr/>
            <p:nvPr/>
          </p:nvSpPr>
          <p:spPr>
            <a:xfrm>
              <a:off x="10234024" y="4884472"/>
              <a:ext cx="54593" cy="4571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42" name="椭圆 41">
              <a:extLst>
                <a:ext uri="{FF2B5EF4-FFF2-40B4-BE49-F238E27FC236}">
                  <a16:creationId xmlns:a16="http://schemas.microsoft.com/office/drawing/2014/main" id="{E8E85C02-162E-FA1F-AE7A-A6C7E3603089}"/>
                </a:ext>
              </a:extLst>
            </p:cNvPr>
            <p:cNvSpPr/>
            <p:nvPr/>
          </p:nvSpPr>
          <p:spPr>
            <a:xfrm>
              <a:off x="10231121" y="2731692"/>
              <a:ext cx="54593" cy="4571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cxnSp>
          <p:nvCxnSpPr>
            <p:cNvPr id="43" name="连接符: 肘形 42">
              <a:extLst>
                <a:ext uri="{FF2B5EF4-FFF2-40B4-BE49-F238E27FC236}">
                  <a16:creationId xmlns:a16="http://schemas.microsoft.com/office/drawing/2014/main" id="{023548FF-A133-62BC-C978-6FBE522A69D4}"/>
                </a:ext>
              </a:extLst>
            </p:cNvPr>
            <p:cNvCxnSpPr>
              <a:cxnSpLocks/>
            </p:cNvCxnSpPr>
            <p:nvPr/>
          </p:nvCxnSpPr>
          <p:spPr>
            <a:xfrm rot="5400000" flipH="1" flipV="1">
              <a:off x="9122249" y="3826090"/>
              <a:ext cx="2191804" cy="16398"/>
            </a:xfrm>
            <a:prstGeom prst="bentConnector5">
              <a:avLst>
                <a:gd name="adj1" fmla="val -5742"/>
                <a:gd name="adj2" fmla="val 3440182"/>
                <a:gd name="adj3" fmla="val 107149"/>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6" name="文本框 5">
            <a:extLst>
              <a:ext uri="{FF2B5EF4-FFF2-40B4-BE49-F238E27FC236}">
                <a16:creationId xmlns:a16="http://schemas.microsoft.com/office/drawing/2014/main" id="{3DB187AD-BAE3-90BF-DF31-FF51D336E7FC}"/>
              </a:ext>
            </a:extLst>
          </p:cNvPr>
          <p:cNvSpPr txBox="1"/>
          <p:nvPr/>
        </p:nvSpPr>
        <p:spPr>
          <a:xfrm>
            <a:off x="478286" y="1814116"/>
            <a:ext cx="1910993" cy="1200329"/>
          </a:xfrm>
          <a:prstGeom prst="rect">
            <a:avLst/>
          </a:prstGeom>
          <a:noFill/>
        </p:spPr>
        <p:txBody>
          <a:bodyPr wrap="square" rtlCol="0">
            <a:spAutoFit/>
          </a:bodyPr>
          <a:lstStyle/>
          <a:p>
            <a:r>
              <a:rPr lang="en-US" altLang="zh-CN" sz="2400" b="1" i="1" dirty="0">
                <a:solidFill>
                  <a:srgbClr val="0000FF"/>
                </a:solidFill>
                <a:latin typeface="Times New Roman" panose="02020603050405020304" pitchFamily="18" charset="0"/>
                <a:cs typeface="Times New Roman" panose="02020603050405020304" pitchFamily="18" charset="0"/>
              </a:rPr>
              <a:t>i: d1, d4, d7</a:t>
            </a:r>
          </a:p>
          <a:p>
            <a:r>
              <a:rPr lang="en-US" altLang="zh-CN" sz="2400" b="1" i="1" dirty="0">
                <a:solidFill>
                  <a:srgbClr val="0000FF"/>
                </a:solidFill>
                <a:latin typeface="Times New Roman" panose="02020603050405020304" pitchFamily="18" charset="0"/>
                <a:cs typeface="Times New Roman" panose="02020603050405020304" pitchFamily="18" charset="0"/>
              </a:rPr>
              <a:t>j: d2, d5</a:t>
            </a:r>
          </a:p>
          <a:p>
            <a:r>
              <a:rPr lang="en-US" altLang="zh-CN" sz="2400" b="1" i="1" dirty="0">
                <a:solidFill>
                  <a:srgbClr val="0000FF"/>
                </a:solidFill>
                <a:latin typeface="Times New Roman" panose="02020603050405020304" pitchFamily="18" charset="0"/>
                <a:cs typeface="Times New Roman" panose="02020603050405020304" pitchFamily="18" charset="0"/>
              </a:rPr>
              <a:t>a: d3, d6</a:t>
            </a:r>
            <a:endParaRPr lang="zh-CN" altLang="en-US" sz="2400" b="1" i="1" dirty="0">
              <a:solidFill>
                <a:srgbClr val="0000FF"/>
              </a:solidFill>
              <a:latin typeface="Times New Roman" panose="02020603050405020304" pitchFamily="18" charset="0"/>
              <a:cs typeface="Times New Roman" panose="02020603050405020304" pitchFamily="18" charset="0"/>
            </a:endParaRPr>
          </a:p>
        </p:txBody>
      </p:sp>
    </p:spTree>
    <p:custDataLst>
      <p:tags r:id="rId1"/>
    </p:custDataLst>
    <p:extLst>
      <p:ext uri="{BB962C8B-B14F-4D97-AF65-F5344CB8AC3E}">
        <p14:creationId xmlns:p14="http://schemas.microsoft.com/office/powerpoint/2010/main" val="276395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p:cTn id="7" dur="500" fill="hold"/>
                                        <p:tgtEl>
                                          <p:spTgt spid="5">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5">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5">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0" fill="hold" nodeType="clickEffect">
                                  <p:stCondLst>
                                    <p:cond delay="0"/>
                                  </p:stCondLst>
                                  <p:childTnLst>
                                    <p:set>
                                      <p:cBhvr>
                                        <p:cTn id="13" dur="1" fill="hold">
                                          <p:stCondLst>
                                            <p:cond delay="0"/>
                                          </p:stCondLst>
                                        </p:cTn>
                                        <p:tgtEl>
                                          <p:spTgt spid="5">
                                            <p:txEl>
                                              <p:pRg st="1" end="1"/>
                                            </p:txEl>
                                          </p:spTgt>
                                        </p:tgtEl>
                                        <p:attrNameLst>
                                          <p:attrName>style.visibility</p:attrName>
                                        </p:attrNameLst>
                                      </p:cBhvr>
                                      <p:to>
                                        <p:strVal val="visible"/>
                                      </p:to>
                                    </p:set>
                                    <p:anim calcmode="lin" valueType="num">
                                      <p:cBhvr>
                                        <p:cTn id="14" dur="500" fill="hold"/>
                                        <p:tgtEl>
                                          <p:spTgt spid="5">
                                            <p:txEl>
                                              <p:pRg st="1" end="1"/>
                                            </p:txEl>
                                          </p:spTgt>
                                        </p:tgtEl>
                                        <p:attrNameLst>
                                          <p:attrName>ppt_w</p:attrName>
                                        </p:attrNameLst>
                                      </p:cBhvr>
                                      <p:tavLst>
                                        <p:tav tm="0">
                                          <p:val>
                                            <p:fltVal val="0"/>
                                          </p:val>
                                        </p:tav>
                                        <p:tav tm="100000">
                                          <p:val>
                                            <p:strVal val="#ppt_w"/>
                                          </p:val>
                                        </p:tav>
                                      </p:tavLst>
                                    </p:anim>
                                    <p:anim calcmode="lin" valueType="num">
                                      <p:cBhvr>
                                        <p:cTn id="15" dur="500" fill="hold"/>
                                        <p:tgtEl>
                                          <p:spTgt spid="5">
                                            <p:txEl>
                                              <p:pRg st="1" end="1"/>
                                            </p:txEl>
                                          </p:spTgt>
                                        </p:tgtEl>
                                        <p:attrNameLst>
                                          <p:attrName>ppt_h</p:attrName>
                                        </p:attrNameLst>
                                      </p:cBhvr>
                                      <p:tavLst>
                                        <p:tav tm="0">
                                          <p:val>
                                            <p:fltVal val="0"/>
                                          </p:val>
                                        </p:tav>
                                        <p:tav tm="100000">
                                          <p:val>
                                            <p:strVal val="#ppt_h"/>
                                          </p:val>
                                        </p:tav>
                                      </p:tavLst>
                                    </p:anim>
                                    <p:animEffect transition="in" filter="fade">
                                      <p:cBhvr>
                                        <p:cTn id="16" dur="500"/>
                                        <p:tgtEl>
                                          <p:spTgt spid="5">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0" fill="hold" nodeType="clickEffect">
                                  <p:stCondLst>
                                    <p:cond delay="0"/>
                                  </p:stCondLst>
                                  <p:childTnLst>
                                    <p:set>
                                      <p:cBhvr>
                                        <p:cTn id="20" dur="1" fill="hold">
                                          <p:stCondLst>
                                            <p:cond delay="0"/>
                                          </p:stCondLst>
                                        </p:cTn>
                                        <p:tgtEl>
                                          <p:spTgt spid="5">
                                            <p:txEl>
                                              <p:pRg st="3" end="3"/>
                                            </p:txEl>
                                          </p:spTgt>
                                        </p:tgtEl>
                                        <p:attrNameLst>
                                          <p:attrName>style.visibility</p:attrName>
                                        </p:attrNameLst>
                                      </p:cBhvr>
                                      <p:to>
                                        <p:strVal val="visible"/>
                                      </p:to>
                                    </p:set>
                                    <p:anim calcmode="lin" valueType="num">
                                      <p:cBhvr>
                                        <p:cTn id="21" dur="500" fill="hold"/>
                                        <p:tgtEl>
                                          <p:spTgt spid="5">
                                            <p:txEl>
                                              <p:pRg st="3" end="3"/>
                                            </p:txEl>
                                          </p:spTgt>
                                        </p:tgtEl>
                                        <p:attrNameLst>
                                          <p:attrName>ppt_w</p:attrName>
                                        </p:attrNameLst>
                                      </p:cBhvr>
                                      <p:tavLst>
                                        <p:tav tm="0">
                                          <p:val>
                                            <p:fltVal val="0"/>
                                          </p:val>
                                        </p:tav>
                                        <p:tav tm="100000">
                                          <p:val>
                                            <p:strVal val="#ppt_w"/>
                                          </p:val>
                                        </p:tav>
                                      </p:tavLst>
                                    </p:anim>
                                    <p:anim calcmode="lin" valueType="num">
                                      <p:cBhvr>
                                        <p:cTn id="22" dur="500" fill="hold"/>
                                        <p:tgtEl>
                                          <p:spTgt spid="5">
                                            <p:txEl>
                                              <p:pRg st="3" end="3"/>
                                            </p:txEl>
                                          </p:spTgt>
                                        </p:tgtEl>
                                        <p:attrNameLst>
                                          <p:attrName>ppt_h</p:attrName>
                                        </p:attrNameLst>
                                      </p:cBhvr>
                                      <p:tavLst>
                                        <p:tav tm="0">
                                          <p:val>
                                            <p:fltVal val="0"/>
                                          </p:val>
                                        </p:tav>
                                        <p:tav tm="100000">
                                          <p:val>
                                            <p:strVal val="#ppt_h"/>
                                          </p:val>
                                        </p:tav>
                                      </p:tavLst>
                                    </p:anim>
                                    <p:animEffect transition="in" filter="fade">
                                      <p:cBhvr>
                                        <p:cTn id="23" dur="500"/>
                                        <p:tgtEl>
                                          <p:spTgt spid="5">
                                            <p:txEl>
                                              <p:pRg st="3" end="3"/>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0" fill="hold" nodeType="clickEffect">
                                  <p:stCondLst>
                                    <p:cond delay="0"/>
                                  </p:stCondLst>
                                  <p:childTnLst>
                                    <p:set>
                                      <p:cBhvr>
                                        <p:cTn id="27" dur="1" fill="hold">
                                          <p:stCondLst>
                                            <p:cond delay="0"/>
                                          </p:stCondLst>
                                        </p:cTn>
                                        <p:tgtEl>
                                          <p:spTgt spid="5">
                                            <p:txEl>
                                              <p:pRg st="4" end="4"/>
                                            </p:txEl>
                                          </p:spTgt>
                                        </p:tgtEl>
                                        <p:attrNameLst>
                                          <p:attrName>style.visibility</p:attrName>
                                        </p:attrNameLst>
                                      </p:cBhvr>
                                      <p:to>
                                        <p:strVal val="visible"/>
                                      </p:to>
                                    </p:set>
                                    <p:anim calcmode="lin" valueType="num">
                                      <p:cBhvr>
                                        <p:cTn id="28" dur="500" fill="hold"/>
                                        <p:tgtEl>
                                          <p:spTgt spid="5">
                                            <p:txEl>
                                              <p:pRg st="4" end="4"/>
                                            </p:txEl>
                                          </p:spTgt>
                                        </p:tgtEl>
                                        <p:attrNameLst>
                                          <p:attrName>ppt_w</p:attrName>
                                        </p:attrNameLst>
                                      </p:cBhvr>
                                      <p:tavLst>
                                        <p:tav tm="0">
                                          <p:val>
                                            <p:fltVal val="0"/>
                                          </p:val>
                                        </p:tav>
                                        <p:tav tm="100000">
                                          <p:val>
                                            <p:strVal val="#ppt_w"/>
                                          </p:val>
                                        </p:tav>
                                      </p:tavLst>
                                    </p:anim>
                                    <p:anim calcmode="lin" valueType="num">
                                      <p:cBhvr>
                                        <p:cTn id="29" dur="500" fill="hold"/>
                                        <p:tgtEl>
                                          <p:spTgt spid="5">
                                            <p:txEl>
                                              <p:pRg st="4" end="4"/>
                                            </p:txEl>
                                          </p:spTgt>
                                        </p:tgtEl>
                                        <p:attrNameLst>
                                          <p:attrName>ppt_h</p:attrName>
                                        </p:attrNameLst>
                                      </p:cBhvr>
                                      <p:tavLst>
                                        <p:tav tm="0">
                                          <p:val>
                                            <p:fltVal val="0"/>
                                          </p:val>
                                        </p:tav>
                                        <p:tav tm="100000">
                                          <p:val>
                                            <p:strVal val="#ppt_h"/>
                                          </p:val>
                                        </p:tav>
                                      </p:tavLst>
                                    </p:anim>
                                    <p:animEffect transition="in" filter="fade">
                                      <p:cBhvr>
                                        <p:cTn id="30" dur="500"/>
                                        <p:tgtEl>
                                          <p:spTgt spid="5">
                                            <p:txEl>
                                              <p:pRg st="4" end="4"/>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0" fill="hold" nodeType="clickEffect">
                                  <p:stCondLst>
                                    <p:cond delay="0"/>
                                  </p:stCondLst>
                                  <p:childTnLst>
                                    <p:set>
                                      <p:cBhvr>
                                        <p:cTn id="34" dur="1" fill="hold">
                                          <p:stCondLst>
                                            <p:cond delay="0"/>
                                          </p:stCondLst>
                                        </p:cTn>
                                        <p:tgtEl>
                                          <p:spTgt spid="5">
                                            <p:txEl>
                                              <p:pRg st="6" end="6"/>
                                            </p:txEl>
                                          </p:spTgt>
                                        </p:tgtEl>
                                        <p:attrNameLst>
                                          <p:attrName>style.visibility</p:attrName>
                                        </p:attrNameLst>
                                      </p:cBhvr>
                                      <p:to>
                                        <p:strVal val="visible"/>
                                      </p:to>
                                    </p:set>
                                    <p:anim calcmode="lin" valueType="num">
                                      <p:cBhvr>
                                        <p:cTn id="35" dur="500" fill="hold"/>
                                        <p:tgtEl>
                                          <p:spTgt spid="5">
                                            <p:txEl>
                                              <p:pRg st="6" end="6"/>
                                            </p:txEl>
                                          </p:spTgt>
                                        </p:tgtEl>
                                        <p:attrNameLst>
                                          <p:attrName>ppt_w</p:attrName>
                                        </p:attrNameLst>
                                      </p:cBhvr>
                                      <p:tavLst>
                                        <p:tav tm="0">
                                          <p:val>
                                            <p:fltVal val="0"/>
                                          </p:val>
                                        </p:tav>
                                        <p:tav tm="100000">
                                          <p:val>
                                            <p:strVal val="#ppt_w"/>
                                          </p:val>
                                        </p:tav>
                                      </p:tavLst>
                                    </p:anim>
                                    <p:anim calcmode="lin" valueType="num">
                                      <p:cBhvr>
                                        <p:cTn id="36" dur="500" fill="hold"/>
                                        <p:tgtEl>
                                          <p:spTgt spid="5">
                                            <p:txEl>
                                              <p:pRg st="6" end="6"/>
                                            </p:txEl>
                                          </p:spTgt>
                                        </p:tgtEl>
                                        <p:attrNameLst>
                                          <p:attrName>ppt_h</p:attrName>
                                        </p:attrNameLst>
                                      </p:cBhvr>
                                      <p:tavLst>
                                        <p:tav tm="0">
                                          <p:val>
                                            <p:fltVal val="0"/>
                                          </p:val>
                                        </p:tav>
                                        <p:tav tm="100000">
                                          <p:val>
                                            <p:strVal val="#ppt_h"/>
                                          </p:val>
                                        </p:tav>
                                      </p:tavLst>
                                    </p:anim>
                                    <p:animEffect transition="in" filter="fade">
                                      <p:cBhvr>
                                        <p:cTn id="37" dur="500"/>
                                        <p:tgtEl>
                                          <p:spTgt spid="5">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0" fill="hold" nodeType="clickEffect">
                                  <p:stCondLst>
                                    <p:cond delay="0"/>
                                  </p:stCondLst>
                                  <p:childTnLst>
                                    <p:set>
                                      <p:cBhvr>
                                        <p:cTn id="41" dur="1" fill="hold">
                                          <p:stCondLst>
                                            <p:cond delay="0"/>
                                          </p:stCondLst>
                                        </p:cTn>
                                        <p:tgtEl>
                                          <p:spTgt spid="5">
                                            <p:txEl>
                                              <p:pRg st="7" end="7"/>
                                            </p:txEl>
                                          </p:spTgt>
                                        </p:tgtEl>
                                        <p:attrNameLst>
                                          <p:attrName>style.visibility</p:attrName>
                                        </p:attrNameLst>
                                      </p:cBhvr>
                                      <p:to>
                                        <p:strVal val="visible"/>
                                      </p:to>
                                    </p:set>
                                    <p:anim calcmode="lin" valueType="num">
                                      <p:cBhvr>
                                        <p:cTn id="42" dur="500" fill="hold"/>
                                        <p:tgtEl>
                                          <p:spTgt spid="5">
                                            <p:txEl>
                                              <p:pRg st="7" end="7"/>
                                            </p:txEl>
                                          </p:spTgt>
                                        </p:tgtEl>
                                        <p:attrNameLst>
                                          <p:attrName>ppt_w</p:attrName>
                                        </p:attrNameLst>
                                      </p:cBhvr>
                                      <p:tavLst>
                                        <p:tav tm="0">
                                          <p:val>
                                            <p:fltVal val="0"/>
                                          </p:val>
                                        </p:tav>
                                        <p:tav tm="100000">
                                          <p:val>
                                            <p:strVal val="#ppt_w"/>
                                          </p:val>
                                        </p:tav>
                                      </p:tavLst>
                                    </p:anim>
                                    <p:anim calcmode="lin" valueType="num">
                                      <p:cBhvr>
                                        <p:cTn id="43" dur="500" fill="hold"/>
                                        <p:tgtEl>
                                          <p:spTgt spid="5">
                                            <p:txEl>
                                              <p:pRg st="7" end="7"/>
                                            </p:txEl>
                                          </p:spTgt>
                                        </p:tgtEl>
                                        <p:attrNameLst>
                                          <p:attrName>ppt_h</p:attrName>
                                        </p:attrNameLst>
                                      </p:cBhvr>
                                      <p:tavLst>
                                        <p:tav tm="0">
                                          <p:val>
                                            <p:fltVal val="0"/>
                                          </p:val>
                                        </p:tav>
                                        <p:tav tm="100000">
                                          <p:val>
                                            <p:strVal val="#ppt_h"/>
                                          </p:val>
                                        </p:tav>
                                      </p:tavLst>
                                    </p:anim>
                                    <p:animEffect transition="in" filter="fade">
                                      <p:cBhvr>
                                        <p:cTn id="44" dur="500"/>
                                        <p:tgtEl>
                                          <p:spTgt spid="5">
                                            <p:txEl>
                                              <p:pRg st="7" end="7"/>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53" presetClass="entr" presetSubtype="0" fill="hold" nodeType="clickEffect">
                                  <p:stCondLst>
                                    <p:cond delay="0"/>
                                  </p:stCondLst>
                                  <p:childTnLst>
                                    <p:set>
                                      <p:cBhvr>
                                        <p:cTn id="48" dur="1" fill="hold">
                                          <p:stCondLst>
                                            <p:cond delay="0"/>
                                          </p:stCondLst>
                                        </p:cTn>
                                        <p:tgtEl>
                                          <p:spTgt spid="5">
                                            <p:txEl>
                                              <p:pRg st="9" end="9"/>
                                            </p:txEl>
                                          </p:spTgt>
                                        </p:tgtEl>
                                        <p:attrNameLst>
                                          <p:attrName>style.visibility</p:attrName>
                                        </p:attrNameLst>
                                      </p:cBhvr>
                                      <p:to>
                                        <p:strVal val="visible"/>
                                      </p:to>
                                    </p:set>
                                    <p:anim calcmode="lin" valueType="num">
                                      <p:cBhvr>
                                        <p:cTn id="49" dur="500" fill="hold"/>
                                        <p:tgtEl>
                                          <p:spTgt spid="5">
                                            <p:txEl>
                                              <p:pRg st="9" end="9"/>
                                            </p:txEl>
                                          </p:spTgt>
                                        </p:tgtEl>
                                        <p:attrNameLst>
                                          <p:attrName>ppt_w</p:attrName>
                                        </p:attrNameLst>
                                      </p:cBhvr>
                                      <p:tavLst>
                                        <p:tav tm="0">
                                          <p:val>
                                            <p:fltVal val="0"/>
                                          </p:val>
                                        </p:tav>
                                        <p:tav tm="100000">
                                          <p:val>
                                            <p:strVal val="#ppt_w"/>
                                          </p:val>
                                        </p:tav>
                                      </p:tavLst>
                                    </p:anim>
                                    <p:anim calcmode="lin" valueType="num">
                                      <p:cBhvr>
                                        <p:cTn id="50" dur="500" fill="hold"/>
                                        <p:tgtEl>
                                          <p:spTgt spid="5">
                                            <p:txEl>
                                              <p:pRg st="9" end="9"/>
                                            </p:txEl>
                                          </p:spTgt>
                                        </p:tgtEl>
                                        <p:attrNameLst>
                                          <p:attrName>ppt_h</p:attrName>
                                        </p:attrNameLst>
                                      </p:cBhvr>
                                      <p:tavLst>
                                        <p:tav tm="0">
                                          <p:val>
                                            <p:fltVal val="0"/>
                                          </p:val>
                                        </p:tav>
                                        <p:tav tm="100000">
                                          <p:val>
                                            <p:strVal val="#ppt_h"/>
                                          </p:val>
                                        </p:tav>
                                      </p:tavLst>
                                    </p:anim>
                                    <p:animEffect transition="in" filter="fade">
                                      <p:cBhvr>
                                        <p:cTn id="51" dur="500"/>
                                        <p:tgtEl>
                                          <p:spTgt spid="5">
                                            <p:txEl>
                                              <p:pRg st="9" end="9"/>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53" presetClass="entr" presetSubtype="0" fill="hold" nodeType="clickEffect">
                                  <p:stCondLst>
                                    <p:cond delay="0"/>
                                  </p:stCondLst>
                                  <p:childTnLst>
                                    <p:set>
                                      <p:cBhvr>
                                        <p:cTn id="55" dur="1" fill="hold">
                                          <p:stCondLst>
                                            <p:cond delay="0"/>
                                          </p:stCondLst>
                                        </p:cTn>
                                        <p:tgtEl>
                                          <p:spTgt spid="5">
                                            <p:txEl>
                                              <p:pRg st="10" end="10"/>
                                            </p:txEl>
                                          </p:spTgt>
                                        </p:tgtEl>
                                        <p:attrNameLst>
                                          <p:attrName>style.visibility</p:attrName>
                                        </p:attrNameLst>
                                      </p:cBhvr>
                                      <p:to>
                                        <p:strVal val="visible"/>
                                      </p:to>
                                    </p:set>
                                    <p:anim calcmode="lin" valueType="num">
                                      <p:cBhvr>
                                        <p:cTn id="56" dur="500" fill="hold"/>
                                        <p:tgtEl>
                                          <p:spTgt spid="5">
                                            <p:txEl>
                                              <p:pRg st="10" end="10"/>
                                            </p:txEl>
                                          </p:spTgt>
                                        </p:tgtEl>
                                        <p:attrNameLst>
                                          <p:attrName>ppt_w</p:attrName>
                                        </p:attrNameLst>
                                      </p:cBhvr>
                                      <p:tavLst>
                                        <p:tav tm="0">
                                          <p:val>
                                            <p:fltVal val="0"/>
                                          </p:val>
                                        </p:tav>
                                        <p:tav tm="100000">
                                          <p:val>
                                            <p:strVal val="#ppt_w"/>
                                          </p:val>
                                        </p:tav>
                                      </p:tavLst>
                                    </p:anim>
                                    <p:anim calcmode="lin" valueType="num">
                                      <p:cBhvr>
                                        <p:cTn id="57" dur="500" fill="hold"/>
                                        <p:tgtEl>
                                          <p:spTgt spid="5">
                                            <p:txEl>
                                              <p:pRg st="10" end="10"/>
                                            </p:txEl>
                                          </p:spTgt>
                                        </p:tgtEl>
                                        <p:attrNameLst>
                                          <p:attrName>ppt_h</p:attrName>
                                        </p:attrNameLst>
                                      </p:cBhvr>
                                      <p:tavLst>
                                        <p:tav tm="0">
                                          <p:val>
                                            <p:fltVal val="0"/>
                                          </p:val>
                                        </p:tav>
                                        <p:tav tm="100000">
                                          <p:val>
                                            <p:strVal val="#ppt_h"/>
                                          </p:val>
                                        </p:tav>
                                      </p:tavLst>
                                    </p:anim>
                                    <p:animEffect transition="in" filter="fade">
                                      <p:cBhvr>
                                        <p:cTn id="58" dur="500"/>
                                        <p:tgtEl>
                                          <p:spTgt spid="5">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03B82D-4B6F-4BC7-A1BE-2A34AD9E6225}"/>
              </a:ext>
            </a:extLst>
          </p:cNvPr>
          <p:cNvSpPr>
            <a:spLocks noGrp="1"/>
          </p:cNvSpPr>
          <p:nvPr>
            <p:ph type="title"/>
          </p:nvPr>
        </p:nvSpPr>
        <p:spPr/>
        <p:txBody>
          <a:bodyPr/>
          <a:lstStyle/>
          <a:p>
            <a:r>
              <a:rPr lang="en-US" altLang="zh-CN" dirty="0"/>
              <a:t>10. 3   </a:t>
            </a:r>
            <a:r>
              <a:rPr lang="zh-CN" altLang="en-US" dirty="0"/>
              <a:t>数据流分析基础</a:t>
            </a:r>
          </a:p>
        </p:txBody>
      </p:sp>
      <p:sp>
        <p:nvSpPr>
          <p:cNvPr id="3" name="内容占位符 2">
            <a:extLst>
              <a:ext uri="{FF2B5EF4-FFF2-40B4-BE49-F238E27FC236}">
                <a16:creationId xmlns:a16="http://schemas.microsoft.com/office/drawing/2014/main" id="{89FFAFF4-5E25-4E30-996D-B0A9FCBFD5EE}"/>
              </a:ext>
            </a:extLst>
          </p:cNvPr>
          <p:cNvSpPr>
            <a:spLocks noGrp="1"/>
          </p:cNvSpPr>
          <p:nvPr>
            <p:ph idx="1"/>
          </p:nvPr>
        </p:nvSpPr>
        <p:spPr>
          <a:xfrm>
            <a:off x="487822" y="942764"/>
            <a:ext cx="11255540" cy="803843"/>
          </a:xfrm>
        </p:spPr>
        <p:txBody>
          <a:bodyPr/>
          <a:lstStyle/>
          <a:p>
            <a:r>
              <a:rPr lang="en-US" altLang="zh-CN" sz="2800" dirty="0"/>
              <a:t>[</a:t>
            </a:r>
            <a:r>
              <a:rPr lang="zh-CN" altLang="en-US" sz="2800" dirty="0"/>
              <a:t>例</a:t>
            </a:r>
            <a:r>
              <a:rPr lang="en-US" altLang="zh-CN" sz="2800" dirty="0"/>
              <a:t>] </a:t>
            </a:r>
            <a:r>
              <a:rPr lang="zh-CN" altLang="en-US" sz="2800" dirty="0"/>
              <a:t>到达基本块入口</a:t>
            </a:r>
            <a:r>
              <a:rPr lang="en-US" altLang="zh-CN" sz="2800" dirty="0"/>
              <a:t>/</a:t>
            </a:r>
            <a:r>
              <a:rPr lang="zh-CN" altLang="en-US" sz="2800" dirty="0"/>
              <a:t>出口的定值</a:t>
            </a:r>
            <a:r>
              <a:rPr lang="en-US" altLang="zh-CN" sz="2800" dirty="0"/>
              <a:t>(</a:t>
            </a:r>
            <a:r>
              <a:rPr lang="zh-CN" altLang="en-US" sz="2800" dirty="0"/>
              <a:t>龙书图</a:t>
            </a:r>
            <a:r>
              <a:rPr lang="en-US" altLang="zh-CN" sz="2800" dirty="0"/>
              <a:t>9-13)</a:t>
            </a:r>
            <a:endParaRPr lang="en-US" altLang="zh-CN" sz="3200" i="1" baseline="-25000" dirty="0">
              <a:solidFill>
                <a:srgbClr val="FF0000"/>
              </a:solidFill>
            </a:endParaRPr>
          </a:p>
        </p:txBody>
      </p:sp>
      <p:graphicFrame>
        <p:nvGraphicFramePr>
          <p:cNvPr id="25" name="Group 182">
            <a:extLst>
              <a:ext uri="{FF2B5EF4-FFF2-40B4-BE49-F238E27FC236}">
                <a16:creationId xmlns:a16="http://schemas.microsoft.com/office/drawing/2014/main" id="{AD2C0A44-EE1B-7647-78E3-46807D9ED78B}"/>
              </a:ext>
            </a:extLst>
          </p:cNvPr>
          <p:cNvGraphicFramePr>
            <a:graphicFrameLocks noGrp="1"/>
          </p:cNvGraphicFramePr>
          <p:nvPr/>
        </p:nvGraphicFramePr>
        <p:xfrm>
          <a:off x="4005541" y="1809752"/>
          <a:ext cx="7645353" cy="3694645"/>
        </p:xfrm>
        <a:graphic>
          <a:graphicData uri="http://schemas.openxmlformats.org/drawingml/2006/table">
            <a:tbl>
              <a:tblPr/>
              <a:tblGrid>
                <a:gridCol w="532590">
                  <a:extLst>
                    <a:ext uri="{9D8B030D-6E8A-4147-A177-3AD203B41FA5}">
                      <a16:colId xmlns:a16="http://schemas.microsoft.com/office/drawing/2014/main" val="3473688484"/>
                    </a:ext>
                  </a:extLst>
                </a:gridCol>
                <a:gridCol w="1565342">
                  <a:extLst>
                    <a:ext uri="{9D8B030D-6E8A-4147-A177-3AD203B41FA5}">
                      <a16:colId xmlns:a16="http://schemas.microsoft.com/office/drawing/2014/main" val="1456560140"/>
                    </a:ext>
                  </a:extLst>
                </a:gridCol>
                <a:gridCol w="2290514">
                  <a:extLst>
                    <a:ext uri="{9D8B030D-6E8A-4147-A177-3AD203B41FA5}">
                      <a16:colId xmlns:a16="http://schemas.microsoft.com/office/drawing/2014/main" val="1732934222"/>
                    </a:ext>
                  </a:extLst>
                </a:gridCol>
                <a:gridCol w="924674">
                  <a:extLst>
                    <a:ext uri="{9D8B030D-6E8A-4147-A177-3AD203B41FA5}">
                      <a16:colId xmlns:a16="http://schemas.microsoft.com/office/drawing/2014/main" val="1781800447"/>
                    </a:ext>
                  </a:extLst>
                </a:gridCol>
                <a:gridCol w="832206">
                  <a:extLst>
                    <a:ext uri="{9D8B030D-6E8A-4147-A177-3AD203B41FA5}">
                      <a16:colId xmlns:a16="http://schemas.microsoft.com/office/drawing/2014/main" val="20001"/>
                    </a:ext>
                  </a:extLst>
                </a:gridCol>
                <a:gridCol w="750014">
                  <a:extLst>
                    <a:ext uri="{9D8B030D-6E8A-4147-A177-3AD203B41FA5}">
                      <a16:colId xmlns:a16="http://schemas.microsoft.com/office/drawing/2014/main" val="20002"/>
                    </a:ext>
                  </a:extLst>
                </a:gridCol>
                <a:gridCol w="750013">
                  <a:extLst>
                    <a:ext uri="{9D8B030D-6E8A-4147-A177-3AD203B41FA5}">
                      <a16:colId xmlns:a16="http://schemas.microsoft.com/office/drawing/2014/main" val="20003"/>
                    </a:ext>
                  </a:extLst>
                </a:gridCol>
              </a:tblGrid>
              <a:tr h="440592">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4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B</a:t>
                      </a:r>
                    </a:p>
                  </a:txBody>
                  <a:tcPr marL="91448" marR="91448" marT="45757" marB="4575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5">
                        <a:lumMod val="40000"/>
                        <a:lumOff val="6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400" b="1" i="1" u="none" strike="noStrike" kern="1200" cap="none" spc="0" normalizeH="0" baseline="0" noProof="0" dirty="0" err="1">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gen</a:t>
                      </a:r>
                      <a:r>
                        <a:rPr kumimoji="0" lang="en-US" altLang="zh-CN" sz="2400" b="1" i="1" u="none" strike="noStrike" kern="1200" cap="none" spc="0" normalizeH="0" baseline="-25000" noProof="0" dirty="0" err="1">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B</a:t>
                      </a:r>
                      <a:endParaRPr kumimoji="0" lang="en-US" altLang="zh-CN" sz="24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endParaRPr>
                    </a:p>
                  </a:txBody>
                  <a:tcPr marL="91448" marR="91448" marT="45757" marB="4575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5">
                        <a:lumMod val="40000"/>
                        <a:lumOff val="6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400" b="1" i="1" u="none" strike="noStrike" kern="1200" cap="none" spc="0" normalizeH="0" baseline="0" noProof="0" dirty="0" err="1">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kill</a:t>
                      </a:r>
                      <a:r>
                        <a:rPr kumimoji="0" lang="en-US" altLang="zh-CN" sz="2400" b="1" i="1" u="none" strike="noStrike" kern="1200" cap="none" spc="0" normalizeH="0" baseline="-25000" noProof="0" dirty="0" err="1">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B</a:t>
                      </a:r>
                      <a:endParaRPr kumimoji="0" lang="en-US" altLang="zh-CN" sz="24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endParaRPr>
                    </a:p>
                  </a:txBody>
                  <a:tcPr marL="91448" marR="91448" marT="45757" marB="4575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5">
                        <a:lumMod val="40000"/>
                        <a:lumOff val="6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400" b="1" i="1" u="none" strike="noStrike" cap="none" normalizeH="0" baseline="0" dirty="0" err="1">
                          <a:ln>
                            <a:noFill/>
                          </a:ln>
                          <a:solidFill>
                            <a:schemeClr val="tx1"/>
                          </a:solidFill>
                          <a:effectLst/>
                          <a:latin typeface="Times New Roman" pitchFamily="18" charset="0"/>
                          <a:ea typeface="楷体_GB2312" pitchFamily="49" charset="-122"/>
                          <a:cs typeface="Times New Roman" pitchFamily="18" charset="0"/>
                        </a:rPr>
                        <a:t>Defs</a:t>
                      </a:r>
                      <a:endParaRPr kumimoji="0" lang="en-US" altLang="zh-CN" sz="24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48" marR="91448" marT="45757" marB="4575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5">
                        <a:lumMod val="40000"/>
                        <a:lumOff val="6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8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in[B</a:t>
                      </a:r>
                      <a:r>
                        <a:rPr kumimoji="0" lang="en-US" altLang="zh-CN" sz="18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rPr>
                        <a:t>2</a:t>
                      </a:r>
                      <a:r>
                        <a:rPr kumimoji="0" lang="en-US" altLang="zh-CN" sz="18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a:t>
                      </a:r>
                    </a:p>
                  </a:txBody>
                  <a:tcPr marL="91448" marR="91448" marT="45757" marB="4575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5">
                        <a:lumMod val="40000"/>
                        <a:lumOff val="6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8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in[B</a:t>
                      </a:r>
                      <a:r>
                        <a:rPr kumimoji="0" lang="en-US" altLang="zh-CN" sz="18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rPr>
                        <a:t>3</a:t>
                      </a:r>
                      <a:r>
                        <a:rPr kumimoji="0" lang="en-US" altLang="zh-CN" sz="18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a:t>
                      </a:r>
                    </a:p>
                  </a:txBody>
                  <a:tcPr marL="91448" marR="91448" marT="45757" marB="4575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5">
                        <a:lumMod val="40000"/>
                        <a:lumOff val="6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8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in[B</a:t>
                      </a:r>
                      <a:r>
                        <a:rPr kumimoji="0" lang="en-US" altLang="zh-CN" sz="18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rPr>
                        <a:t>4</a:t>
                      </a:r>
                      <a:r>
                        <a:rPr kumimoji="0" lang="en-US" altLang="zh-CN" sz="18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a:t>
                      </a:r>
                    </a:p>
                  </a:txBody>
                  <a:tcPr marL="91448" marR="91448" marT="45757" marB="4575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5">
                        <a:lumMod val="40000"/>
                        <a:lumOff val="60000"/>
                      </a:schemeClr>
                    </a:solidFill>
                  </a:tcPr>
                </a:tc>
                <a:extLst>
                  <a:ext uri="{0D108BD9-81ED-4DB2-BD59-A6C34878D82A}">
                    <a16:rowId xmlns:a16="http://schemas.microsoft.com/office/drawing/2014/main" val="10000"/>
                  </a:ext>
                </a:extLst>
              </a:tr>
              <a:tr h="457464">
                <a:tc rowSpan="3">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4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B</a:t>
                      </a:r>
                      <a:r>
                        <a:rPr kumimoji="0" lang="en-US" altLang="zh-CN" sz="2400" b="1" i="0"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rPr>
                        <a:t>1</a:t>
                      </a:r>
                    </a:p>
                  </a:txBody>
                  <a:tcPr marL="91448" marR="91448" marT="45757" marB="4575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rowSpan="3">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 </a:t>
                      </a:r>
                      <a:r>
                        <a:rPr kumimoji="0" lang="en-US" altLang="zh-CN" sz="2400" b="1" i="1"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d</a:t>
                      </a:r>
                      <a:r>
                        <a:rPr kumimoji="0" lang="en-US" altLang="zh-CN" sz="2400" b="1" i="1" u="none" strike="noStrike" kern="1200" cap="none" spc="0" normalizeH="0" baseline="-2500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1</a:t>
                      </a:r>
                      <a:r>
                        <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 </a:t>
                      </a:r>
                      <a:r>
                        <a:rPr kumimoji="0" lang="en-US" altLang="zh-CN" sz="2400" b="1" i="1"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d</a:t>
                      </a:r>
                      <a:r>
                        <a:rPr kumimoji="0" lang="en-US" altLang="zh-CN" sz="2400" b="1" i="1" u="none" strike="noStrike" kern="1200" cap="none" spc="0" normalizeH="0" baseline="-2500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2</a:t>
                      </a:r>
                      <a:r>
                        <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 </a:t>
                      </a:r>
                      <a:r>
                        <a:rPr kumimoji="0" lang="en-US" altLang="zh-CN" sz="2400" b="1" i="1"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d</a:t>
                      </a:r>
                      <a:r>
                        <a:rPr kumimoji="0" lang="en-US" altLang="zh-CN" sz="2400" b="1" i="1" u="none" strike="noStrike" kern="1200" cap="none" spc="0" normalizeH="0" baseline="-2500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3 </a:t>
                      </a:r>
                      <a:r>
                        <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a:t>
                      </a:r>
                      <a:endParaRPr kumimoji="0" lang="zh-CN" altLang="en-US" sz="24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48" marR="91448" marT="45757" marB="4575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rowSpan="3">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4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Times New Roman" panose="02020603050405020304" pitchFamily="18" charset="0"/>
                        </a:rPr>
                        <a:t>{ </a:t>
                      </a:r>
                      <a:r>
                        <a:rPr kumimoji="0" lang="en-US" altLang="zh-CN" sz="2400" b="1" i="1"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Times New Roman" panose="02020603050405020304" pitchFamily="18" charset="0"/>
                        </a:rPr>
                        <a:t>d</a:t>
                      </a:r>
                      <a:r>
                        <a:rPr kumimoji="0" lang="en-US" altLang="zh-CN" sz="2400" b="1" i="1" u="none" strike="noStrike" kern="1200" cap="none" spc="0" normalizeH="0" baseline="-25000" noProof="0" dirty="0">
                          <a:ln>
                            <a:noFill/>
                          </a:ln>
                          <a:solidFill>
                            <a:schemeClr val="tx1"/>
                          </a:solidFill>
                          <a:effectLst/>
                          <a:uLnTx/>
                          <a:uFillTx/>
                          <a:latin typeface="Times New Roman" panose="02020603050405020304" pitchFamily="18" charset="0"/>
                          <a:ea typeface="楷体_GB2312" pitchFamily="49" charset="-122"/>
                          <a:cs typeface="Times New Roman" panose="02020603050405020304" pitchFamily="18" charset="0"/>
                        </a:rPr>
                        <a:t>4</a:t>
                      </a:r>
                      <a:r>
                        <a:rPr kumimoji="0" lang="en-US" altLang="zh-CN" sz="24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Times New Roman" panose="02020603050405020304" pitchFamily="18" charset="0"/>
                        </a:rPr>
                        <a:t>, </a:t>
                      </a:r>
                      <a:r>
                        <a:rPr kumimoji="0" lang="en-US" altLang="zh-CN" sz="2400" b="1" i="1"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Times New Roman" panose="02020603050405020304" pitchFamily="18" charset="0"/>
                        </a:rPr>
                        <a:t>d</a:t>
                      </a:r>
                      <a:r>
                        <a:rPr kumimoji="0" lang="en-US" altLang="zh-CN" sz="2400" b="1" i="1" u="none" strike="noStrike" kern="1200" cap="none" spc="0" normalizeH="0" baseline="-25000" noProof="0" dirty="0">
                          <a:ln>
                            <a:noFill/>
                          </a:ln>
                          <a:solidFill>
                            <a:schemeClr val="tx1"/>
                          </a:solidFill>
                          <a:effectLst/>
                          <a:uLnTx/>
                          <a:uFillTx/>
                          <a:latin typeface="Times New Roman" panose="02020603050405020304" pitchFamily="18" charset="0"/>
                          <a:ea typeface="楷体_GB2312" pitchFamily="49" charset="-122"/>
                          <a:cs typeface="Times New Roman" panose="02020603050405020304" pitchFamily="18" charset="0"/>
                        </a:rPr>
                        <a:t>5</a:t>
                      </a:r>
                      <a:r>
                        <a:rPr kumimoji="0" lang="en-US" altLang="zh-CN" sz="24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Times New Roman" panose="02020603050405020304" pitchFamily="18" charset="0"/>
                        </a:rPr>
                        <a:t>, </a:t>
                      </a:r>
                      <a:r>
                        <a:rPr kumimoji="0" lang="en-US" altLang="zh-CN" sz="2400" b="1" i="1"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Times New Roman" panose="02020603050405020304" pitchFamily="18" charset="0"/>
                        </a:rPr>
                        <a:t>d</a:t>
                      </a:r>
                      <a:r>
                        <a:rPr kumimoji="0" lang="en-US" altLang="zh-CN" sz="2400" b="1" i="1" u="none" strike="noStrike" kern="1200" cap="none" spc="0" normalizeH="0" baseline="-25000" noProof="0" dirty="0">
                          <a:ln>
                            <a:noFill/>
                          </a:ln>
                          <a:solidFill>
                            <a:schemeClr val="tx1"/>
                          </a:solidFill>
                          <a:effectLst/>
                          <a:uLnTx/>
                          <a:uFillTx/>
                          <a:latin typeface="Times New Roman" panose="02020603050405020304" pitchFamily="18" charset="0"/>
                          <a:ea typeface="楷体_GB2312" pitchFamily="49" charset="-122"/>
                          <a:cs typeface="Times New Roman" panose="02020603050405020304" pitchFamily="18" charset="0"/>
                        </a:rPr>
                        <a:t>6</a:t>
                      </a:r>
                      <a:r>
                        <a:rPr kumimoji="0" lang="en-US" altLang="zh-CN" sz="24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Times New Roman" panose="02020603050405020304" pitchFamily="18" charset="0"/>
                        </a:rPr>
                        <a:t>, </a:t>
                      </a:r>
                      <a:r>
                        <a:rPr kumimoji="0" lang="en-US" altLang="zh-CN" sz="2400" b="1" i="1"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Times New Roman" panose="02020603050405020304" pitchFamily="18" charset="0"/>
                        </a:rPr>
                        <a:t>d</a:t>
                      </a:r>
                      <a:r>
                        <a:rPr kumimoji="0" lang="en-US" altLang="zh-CN" sz="2400" b="1" i="1" u="none" strike="noStrike" kern="1200" cap="none" spc="0" normalizeH="0" baseline="-25000" noProof="0" dirty="0">
                          <a:ln>
                            <a:noFill/>
                          </a:ln>
                          <a:solidFill>
                            <a:schemeClr val="tx1"/>
                          </a:solidFill>
                          <a:effectLst/>
                          <a:uLnTx/>
                          <a:uFillTx/>
                          <a:latin typeface="Times New Roman" panose="02020603050405020304" pitchFamily="18" charset="0"/>
                          <a:ea typeface="楷体_GB2312" pitchFamily="49" charset="-122"/>
                          <a:cs typeface="Times New Roman" panose="02020603050405020304" pitchFamily="18" charset="0"/>
                        </a:rPr>
                        <a:t>7</a:t>
                      </a:r>
                      <a:r>
                        <a:rPr kumimoji="0" lang="en-US" altLang="zh-CN" sz="2400" b="1" i="0" u="none" strike="noStrike" kern="1200" cap="none" spc="0" normalizeH="0" baseline="-25000" noProof="0" dirty="0">
                          <a:ln>
                            <a:noFill/>
                          </a:ln>
                          <a:solidFill>
                            <a:schemeClr val="tx1"/>
                          </a:solidFill>
                          <a:effectLst/>
                          <a:uLnTx/>
                          <a:uFillTx/>
                          <a:latin typeface="Times New Roman" panose="02020603050405020304" pitchFamily="18" charset="0"/>
                          <a:ea typeface="楷体_GB2312" pitchFamily="49" charset="-122"/>
                          <a:cs typeface="Times New Roman" panose="02020603050405020304" pitchFamily="18" charset="0"/>
                        </a:rPr>
                        <a:t> </a:t>
                      </a:r>
                      <a:r>
                        <a:rPr kumimoji="0" lang="en-US" altLang="zh-CN" sz="24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Times New Roman" panose="02020603050405020304" pitchFamily="18" charset="0"/>
                        </a:rPr>
                        <a:t>}</a:t>
                      </a:r>
                      <a:endParaRPr kumimoji="0" lang="zh-CN" altLang="en-US" sz="24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48" marR="91448" marT="45757" marB="4575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4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d</a:t>
                      </a:r>
                      <a:r>
                        <a:rPr kumimoji="0" lang="en-US" altLang="zh-CN" sz="24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rPr>
                        <a:t>1</a:t>
                      </a:r>
                    </a:p>
                  </a:txBody>
                  <a:tcPr marL="91448" marR="91448" marT="45757" marB="4575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4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48" marR="91448" marT="45757" marB="4575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4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48" marR="91448" marT="45757" marB="4575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4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48" marR="91448" marT="45757" marB="4575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92587">
                <a:tc vMerge="1">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4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endParaRPr>
                    </a:p>
                  </a:txBody>
                  <a:tcPr marL="91448" marR="91448" marT="45757" marB="4575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vMerge="1">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4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48" marR="91448" marT="45757" marB="4575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vMerge="1">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4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48" marR="91448" marT="45757" marB="4575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4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d</a:t>
                      </a:r>
                      <a:r>
                        <a:rPr kumimoji="0" lang="en-US" altLang="zh-CN" sz="24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rPr>
                        <a:t>2</a:t>
                      </a:r>
                      <a:endParaRPr kumimoji="0" lang="zh-CN" altLang="en-US" sz="24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endParaRPr>
                    </a:p>
                  </a:txBody>
                  <a:tcPr marL="91448" marR="91448" marT="45757" marB="4575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4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48" marR="91448" marT="45757" marB="4575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4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48" marR="91448" marT="45757" marB="4575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4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48" marR="91448" marT="45757" marB="4575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57464">
                <a:tc vMerge="1">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4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endParaRPr>
                    </a:p>
                  </a:txBody>
                  <a:tcPr marL="91448" marR="91448" marT="45757" marB="4575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vMerge="1">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4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48" marR="91448" marT="45757" marB="4575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vMerge="1">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4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48" marR="91448" marT="45757" marB="4575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4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d</a:t>
                      </a:r>
                      <a:r>
                        <a:rPr kumimoji="0" lang="en-US" altLang="zh-CN" sz="24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rPr>
                        <a:t>3</a:t>
                      </a:r>
                      <a:endParaRPr kumimoji="0" lang="zh-CN" altLang="en-US" sz="24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endParaRPr>
                    </a:p>
                  </a:txBody>
                  <a:tcPr marL="91448" marR="91448" marT="45757" marB="4575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4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48" marR="91448" marT="45757" marB="4575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4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48" marR="91448" marT="45757" marB="4575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4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48" marR="91448" marT="45757" marB="4575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57464">
                <a:tc rowSpan="2">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defRPr/>
                      </a:pPr>
                      <a:r>
                        <a:rPr kumimoji="0" lang="en-US" altLang="zh-CN" sz="24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B</a:t>
                      </a:r>
                      <a:r>
                        <a:rPr kumimoji="0" lang="en-US" altLang="zh-CN" sz="2400" b="1" i="0"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rPr>
                        <a:t>2</a:t>
                      </a:r>
                    </a:p>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400" b="0"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endParaRPr>
                    </a:p>
                  </a:txBody>
                  <a:tcPr marL="91448" marR="91448" marT="45757" marB="4575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rowSpan="2">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 </a:t>
                      </a:r>
                      <a:r>
                        <a:rPr kumimoji="0" lang="en-US" altLang="zh-CN" sz="2400" b="1" i="1"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d</a:t>
                      </a:r>
                      <a:r>
                        <a:rPr kumimoji="0" lang="en-US" altLang="zh-CN" sz="2400" b="1" i="1" u="none" strike="noStrike" kern="1200" cap="none" spc="0" normalizeH="0" baseline="-2500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4</a:t>
                      </a:r>
                      <a:r>
                        <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 </a:t>
                      </a:r>
                      <a:r>
                        <a:rPr kumimoji="0" lang="en-US" altLang="zh-CN" sz="2400" b="1" i="1"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d</a:t>
                      </a:r>
                      <a:r>
                        <a:rPr kumimoji="0" lang="en-US" altLang="zh-CN" sz="2400" b="1" i="1" u="none" strike="noStrike" kern="1200" cap="none" spc="0" normalizeH="0" baseline="-2500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5</a:t>
                      </a:r>
                      <a:r>
                        <a:rPr kumimoji="0" lang="en-US" altLang="zh-CN" sz="2400" b="1" i="0" u="none" strike="noStrike" kern="1200" cap="none" spc="0" normalizeH="0" baseline="-2500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 </a:t>
                      </a:r>
                      <a:r>
                        <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a:t>
                      </a:r>
                      <a:endParaRPr kumimoji="0" lang="zh-CN" altLang="en-US" sz="24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48" marR="91448" marT="45757" marB="4575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rowSpan="2">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 </a:t>
                      </a:r>
                      <a:r>
                        <a:rPr kumimoji="0" lang="en-US" altLang="zh-CN" sz="2400" b="1" i="1"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d</a:t>
                      </a:r>
                      <a:r>
                        <a:rPr kumimoji="0" lang="en-US" altLang="zh-CN" sz="2400" b="1" i="1" u="none" strike="noStrike" kern="1200" cap="none" spc="0" normalizeH="0" baseline="-2500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1</a:t>
                      </a:r>
                      <a:r>
                        <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 </a:t>
                      </a:r>
                      <a:r>
                        <a:rPr kumimoji="0" lang="en-US" altLang="zh-CN" sz="2400" b="1" i="1"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d</a:t>
                      </a:r>
                      <a:r>
                        <a:rPr kumimoji="0" lang="en-US" altLang="zh-CN" sz="2400" b="1" i="1" u="none" strike="noStrike" kern="1200" cap="none" spc="0" normalizeH="0" baseline="-2500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2</a:t>
                      </a:r>
                      <a:r>
                        <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 </a:t>
                      </a:r>
                      <a:r>
                        <a:rPr kumimoji="0" lang="en-US" altLang="zh-CN" sz="2400" b="1" i="1"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d</a:t>
                      </a:r>
                      <a:r>
                        <a:rPr kumimoji="0" lang="en-US" altLang="zh-CN" sz="2400" b="1" i="1" u="none" strike="noStrike" kern="1200" cap="none" spc="0" normalizeH="0" baseline="-2500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7</a:t>
                      </a:r>
                      <a:r>
                        <a:rPr kumimoji="0" lang="en-US" altLang="zh-CN" sz="2400" b="1" i="0" u="none" strike="noStrike" kern="1200" cap="none" spc="0" normalizeH="0" baseline="-2500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 </a:t>
                      </a:r>
                      <a:r>
                        <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a:t>
                      </a:r>
                      <a:endParaRPr kumimoji="0" lang="zh-CN" altLang="en-US" sz="24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48" marR="91448" marT="45757" marB="4575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4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d</a:t>
                      </a:r>
                      <a:r>
                        <a:rPr kumimoji="0" lang="en-US" altLang="zh-CN" sz="24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rPr>
                        <a:t>4</a:t>
                      </a:r>
                      <a:endParaRPr kumimoji="0" lang="zh-CN" altLang="en-US" sz="24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endParaRPr>
                    </a:p>
                  </a:txBody>
                  <a:tcPr marL="91448" marR="91448" marT="45757" marB="4575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4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48" marR="91448" marT="45757" marB="4575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4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48" marR="91448" marT="45757" marB="4575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4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48" marR="91448" marT="45757" marB="4575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57464">
                <a:tc vMerge="1">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4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endParaRPr>
                    </a:p>
                  </a:txBody>
                  <a:tcPr marL="91448" marR="91448" marT="45757" marB="4575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vMerge="1">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4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48" marR="91448" marT="45757" marB="4575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vMerge="1">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4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48" marR="91448" marT="45757" marB="4575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4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d</a:t>
                      </a:r>
                      <a:r>
                        <a:rPr kumimoji="0" lang="en-US" altLang="zh-CN" sz="24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rPr>
                        <a:t>5</a:t>
                      </a:r>
                      <a:endParaRPr kumimoji="0" lang="zh-CN" altLang="en-US" sz="24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endParaRPr>
                    </a:p>
                  </a:txBody>
                  <a:tcPr marL="91448" marR="91448" marT="45757" marB="4575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4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48" marR="91448" marT="45757" marB="4575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4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48" marR="91448" marT="45757" marB="4575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4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48" marR="91448" marT="45757" marB="4575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457464">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defRPr/>
                      </a:pPr>
                      <a:r>
                        <a:rPr kumimoji="0" lang="en-US" altLang="zh-CN" sz="24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B</a:t>
                      </a:r>
                      <a:r>
                        <a:rPr kumimoji="0" lang="en-US" altLang="zh-CN" sz="2400" b="1" i="0"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rPr>
                        <a:t>3</a:t>
                      </a:r>
                    </a:p>
                  </a:txBody>
                  <a:tcPr marL="91448" marR="91448" marT="45757" marB="4575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 </a:t>
                      </a:r>
                      <a:r>
                        <a:rPr kumimoji="0" lang="en-US" altLang="zh-CN" sz="2400" b="1" i="1"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d</a:t>
                      </a:r>
                      <a:r>
                        <a:rPr kumimoji="0" lang="en-US" altLang="zh-CN" sz="2400" b="1" i="1" u="none" strike="noStrike" kern="1200" cap="none" spc="0" normalizeH="0" baseline="-2500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6</a:t>
                      </a:r>
                      <a:r>
                        <a:rPr kumimoji="0" lang="en-US" altLang="zh-CN" sz="2400" b="1" i="0" u="none" strike="noStrike" kern="1200" cap="none" spc="0" normalizeH="0" baseline="-2500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 </a:t>
                      </a:r>
                      <a:r>
                        <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a:t>
                      </a:r>
                      <a:endParaRPr kumimoji="0" lang="zh-CN" altLang="en-US" sz="24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48" marR="91448" marT="45757" marB="4575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auto" latinLnBrk="0" hangingPunct="1">
                        <a:lnSpc>
                          <a:spcPct val="100000"/>
                        </a:lnSpc>
                        <a:spcBef>
                          <a:spcPts val="0"/>
                        </a:spcBef>
                        <a:spcAft>
                          <a:spcPts val="0"/>
                        </a:spcAft>
                        <a:buClr>
                          <a:srgbClr val="FFC000"/>
                        </a:buClr>
                        <a:buSzTx/>
                        <a:buFontTx/>
                        <a:buNone/>
                        <a:tabLst/>
                        <a:defRPr/>
                      </a:pPr>
                      <a:r>
                        <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 </a:t>
                      </a:r>
                      <a:r>
                        <a:rPr kumimoji="0" lang="en-US" altLang="zh-CN" sz="2400" b="1" i="1"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d</a:t>
                      </a:r>
                      <a:r>
                        <a:rPr kumimoji="0" lang="en-US" altLang="zh-CN" sz="2400" b="1" i="1" u="none" strike="noStrike" kern="1200" cap="none" spc="0" normalizeH="0" baseline="-2500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3</a:t>
                      </a:r>
                      <a:r>
                        <a:rPr kumimoji="0" lang="en-US" altLang="zh-CN" sz="2400" b="1" i="0" u="none" strike="noStrike" kern="1200" cap="none" spc="0" normalizeH="0" baseline="-2500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 </a:t>
                      </a:r>
                      <a:r>
                        <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a:t>
                      </a:r>
                      <a:endParaRPr kumimoji="0" lang="zh-CN" altLang="en-US" sz="24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48" marR="91448" marT="45757" marB="4575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4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d</a:t>
                      </a:r>
                      <a:r>
                        <a:rPr kumimoji="0" lang="en-US" altLang="zh-CN" sz="24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rPr>
                        <a:t>6</a:t>
                      </a:r>
                      <a:endParaRPr kumimoji="0" lang="zh-CN" altLang="en-US" sz="24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endParaRPr>
                    </a:p>
                  </a:txBody>
                  <a:tcPr marL="91448" marR="91448" marT="45757" marB="4575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4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48" marR="91448" marT="45757" marB="4575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4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48" marR="91448" marT="45757" marB="4575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4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48" marR="91448" marT="45757" marB="4575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457464">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defRPr/>
                      </a:pPr>
                      <a:r>
                        <a:rPr kumimoji="0" lang="en-US" altLang="zh-CN" sz="24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B</a:t>
                      </a:r>
                      <a:r>
                        <a:rPr kumimoji="0" lang="en-US" altLang="zh-CN" sz="2400" b="1" i="0"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rPr>
                        <a:t>4</a:t>
                      </a:r>
                    </a:p>
                  </a:txBody>
                  <a:tcPr marL="91448" marR="91448" marT="45757" marB="4575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 </a:t>
                      </a:r>
                      <a:r>
                        <a:rPr kumimoji="0" lang="en-US" altLang="zh-CN" sz="2400" b="1" i="1"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d</a:t>
                      </a:r>
                      <a:r>
                        <a:rPr kumimoji="0" lang="en-US" altLang="zh-CN" sz="2400" b="1" i="1" u="none" strike="noStrike" kern="1200" cap="none" spc="0" normalizeH="0" baseline="-2500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7</a:t>
                      </a:r>
                      <a:r>
                        <a:rPr kumimoji="0" lang="en-US" altLang="zh-CN" sz="2400" b="1" i="0" u="none" strike="noStrike" kern="1200" cap="none" spc="0" normalizeH="0" baseline="-2500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 </a:t>
                      </a:r>
                      <a:r>
                        <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a:t>
                      </a:r>
                      <a:endParaRPr kumimoji="0" lang="zh-CN" altLang="en-US" sz="24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48" marR="91448" marT="45757" marB="4575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 </a:t>
                      </a:r>
                      <a:r>
                        <a:rPr kumimoji="0" lang="en-US" altLang="zh-CN" sz="2400" b="1" i="1"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d</a:t>
                      </a:r>
                      <a:r>
                        <a:rPr kumimoji="0" lang="en-US" altLang="zh-CN" sz="2400" b="1" i="1" u="none" strike="noStrike" kern="1200" cap="none" spc="0" normalizeH="0" baseline="-2500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1</a:t>
                      </a:r>
                      <a:r>
                        <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 </a:t>
                      </a:r>
                      <a:r>
                        <a:rPr kumimoji="0" lang="en-US" altLang="zh-CN" sz="2400" b="1" i="1"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d</a:t>
                      </a:r>
                      <a:r>
                        <a:rPr kumimoji="0" lang="en-US" altLang="zh-CN" sz="2400" b="1" i="1" u="none" strike="noStrike" kern="1200" cap="none" spc="0" normalizeH="0" baseline="-2500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4</a:t>
                      </a:r>
                      <a:r>
                        <a:rPr kumimoji="0" lang="en-US" altLang="zh-CN" sz="2400" b="1" i="0" u="none" strike="noStrike" kern="1200" cap="none" spc="0" normalizeH="0" baseline="-2500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 </a:t>
                      </a:r>
                      <a:r>
                        <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a:t>
                      </a:r>
                      <a:endParaRPr kumimoji="0" lang="zh-CN" altLang="en-US" sz="24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48" marR="91448" marT="45757" marB="4575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4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d</a:t>
                      </a:r>
                      <a:r>
                        <a:rPr kumimoji="0" lang="en-US" altLang="zh-CN" sz="24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rPr>
                        <a:t>7</a:t>
                      </a:r>
                      <a:endParaRPr kumimoji="0" lang="zh-CN" altLang="en-US" sz="24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endParaRPr>
                    </a:p>
                  </a:txBody>
                  <a:tcPr marL="91448" marR="91448" marT="45757" marB="4575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4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48" marR="91448" marT="45757" marB="4575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4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48" marR="91448" marT="45757" marB="4575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4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48" marR="91448" marT="45757" marB="4575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bl>
          </a:graphicData>
        </a:graphic>
      </p:graphicFrame>
      <p:sp>
        <p:nvSpPr>
          <p:cNvPr id="28" name="矩形 27">
            <a:extLst>
              <a:ext uri="{FF2B5EF4-FFF2-40B4-BE49-F238E27FC236}">
                <a16:creationId xmlns:a16="http://schemas.microsoft.com/office/drawing/2014/main" id="{E4966202-4654-853D-081B-CE147886ADEA}"/>
              </a:ext>
            </a:extLst>
          </p:cNvPr>
          <p:cNvSpPr>
            <a:spLocks noChangeArrowheads="1"/>
          </p:cNvSpPr>
          <p:nvPr/>
        </p:nvSpPr>
        <p:spPr bwMode="auto">
          <a:xfrm>
            <a:off x="9495293" y="2321395"/>
            <a:ext cx="352982" cy="1348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hangingPunct="1">
              <a:spcBef>
                <a:spcPct val="20000"/>
              </a:spcBef>
              <a:buClr>
                <a:srgbClr val="5EAEFF"/>
              </a:buClr>
              <a:buSzPct val="60000"/>
            </a:pPr>
            <a:r>
              <a:rPr lang="zh-CN" altLang="en-US" sz="2400" dirty="0">
                <a:solidFill>
                  <a:srgbClr val="000000"/>
                </a:solidFill>
                <a:latin typeface="Times New Roman" panose="02020603050405020304" pitchFamily="18" charset="0"/>
                <a:ea typeface="楷体_GB2312" pitchFamily="49" charset="-122"/>
                <a:cs typeface="Times New Roman" panose="02020603050405020304" pitchFamily="18" charset="0"/>
              </a:rPr>
              <a:t>√</a:t>
            </a:r>
            <a:endParaRPr lang="en-US" altLang="zh-CN" sz="2400" dirty="0">
              <a:solidFill>
                <a:srgbClr val="000000"/>
              </a:solidFill>
              <a:latin typeface="Times New Roman" panose="02020603050405020304" pitchFamily="18" charset="0"/>
              <a:ea typeface="楷体_GB2312" pitchFamily="49" charset="-122"/>
              <a:cs typeface="Times New Roman" panose="02020603050405020304" pitchFamily="18" charset="0"/>
            </a:endParaRPr>
          </a:p>
          <a:p>
            <a:pPr eaLnBrk="1" hangingPunct="1">
              <a:spcBef>
                <a:spcPct val="20000"/>
              </a:spcBef>
              <a:buClr>
                <a:srgbClr val="5EAEFF"/>
              </a:buClr>
              <a:buSzPct val="60000"/>
            </a:pPr>
            <a:r>
              <a:rPr lang="zh-CN" altLang="en-US" sz="2400" dirty="0">
                <a:solidFill>
                  <a:srgbClr val="000000"/>
                </a:solidFill>
                <a:latin typeface="Times New Roman" panose="02020603050405020304" pitchFamily="18" charset="0"/>
                <a:ea typeface="楷体_GB2312" pitchFamily="49" charset="-122"/>
                <a:cs typeface="Times New Roman" panose="02020603050405020304" pitchFamily="18" charset="0"/>
              </a:rPr>
              <a:t>√</a:t>
            </a:r>
            <a:endParaRPr lang="en-US" altLang="zh-CN" sz="2400" dirty="0">
              <a:solidFill>
                <a:srgbClr val="000000"/>
              </a:solidFill>
              <a:latin typeface="Times New Roman" panose="02020603050405020304" pitchFamily="18" charset="0"/>
              <a:ea typeface="楷体_GB2312" pitchFamily="49" charset="-122"/>
              <a:cs typeface="Times New Roman" panose="02020603050405020304" pitchFamily="18" charset="0"/>
            </a:endParaRPr>
          </a:p>
          <a:p>
            <a:pPr eaLnBrk="1" hangingPunct="1">
              <a:spcBef>
                <a:spcPct val="20000"/>
              </a:spcBef>
              <a:buClr>
                <a:srgbClr val="5EAEFF"/>
              </a:buClr>
              <a:buSzPct val="60000"/>
            </a:pPr>
            <a:r>
              <a:rPr lang="zh-CN" altLang="en-US" sz="2400" dirty="0">
                <a:solidFill>
                  <a:srgbClr val="000000"/>
                </a:solidFill>
                <a:latin typeface="Times New Roman" panose="02020603050405020304" pitchFamily="18" charset="0"/>
                <a:ea typeface="楷体_GB2312" pitchFamily="49" charset="-122"/>
                <a:cs typeface="Times New Roman" panose="02020603050405020304" pitchFamily="18" charset="0"/>
              </a:rPr>
              <a:t>√</a:t>
            </a:r>
          </a:p>
        </p:txBody>
      </p:sp>
      <p:sp>
        <p:nvSpPr>
          <p:cNvPr id="29" name="矩形 28">
            <a:extLst>
              <a:ext uri="{FF2B5EF4-FFF2-40B4-BE49-F238E27FC236}">
                <a16:creationId xmlns:a16="http://schemas.microsoft.com/office/drawing/2014/main" id="{2E62AB36-17C1-98BC-7630-1021AA6C5D24}"/>
              </a:ext>
            </a:extLst>
          </p:cNvPr>
          <p:cNvSpPr>
            <a:spLocks noChangeArrowheads="1"/>
          </p:cNvSpPr>
          <p:nvPr/>
        </p:nvSpPr>
        <p:spPr bwMode="auto">
          <a:xfrm>
            <a:off x="9495293" y="3646429"/>
            <a:ext cx="41870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hangingPunct="1">
              <a:spcBef>
                <a:spcPct val="20000"/>
              </a:spcBef>
              <a:buClr>
                <a:srgbClr val="5EAEFF"/>
              </a:buClr>
              <a:buSzPct val="60000"/>
            </a:pPr>
            <a:r>
              <a:rPr lang="en-US" altLang="zh-CN" sz="2400" dirty="0">
                <a:solidFill>
                  <a:srgbClr val="000000"/>
                </a:solidFill>
                <a:latin typeface="Times New Roman" panose="02020603050405020304" pitchFamily="18" charset="0"/>
                <a:ea typeface="楷体_GB2312" pitchFamily="49" charset="-122"/>
                <a:cs typeface="Times New Roman" panose="02020603050405020304" pitchFamily="18" charset="0"/>
              </a:rPr>
              <a:t>×</a:t>
            </a:r>
            <a:endParaRPr lang="zh-CN" altLang="en-US" sz="2400" dirty="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30" name="矩形 29">
            <a:extLst>
              <a:ext uri="{FF2B5EF4-FFF2-40B4-BE49-F238E27FC236}">
                <a16:creationId xmlns:a16="http://schemas.microsoft.com/office/drawing/2014/main" id="{64DB3128-DB18-7530-A0B2-8CF81E0D8A18}"/>
              </a:ext>
            </a:extLst>
          </p:cNvPr>
          <p:cNvSpPr>
            <a:spLocks noChangeArrowheads="1"/>
          </p:cNvSpPr>
          <p:nvPr/>
        </p:nvSpPr>
        <p:spPr bwMode="auto">
          <a:xfrm>
            <a:off x="9495293" y="4158662"/>
            <a:ext cx="35298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hangingPunct="1">
              <a:spcBef>
                <a:spcPct val="20000"/>
              </a:spcBef>
              <a:buClr>
                <a:srgbClr val="5EAEFF"/>
              </a:buClr>
              <a:buSzPct val="60000"/>
            </a:pPr>
            <a:r>
              <a:rPr lang="zh-CN" altLang="en-US" sz="2400" dirty="0">
                <a:solidFill>
                  <a:srgbClr val="000000"/>
                </a:solidFill>
                <a:latin typeface="Times New Roman" panose="02020603050405020304" pitchFamily="18" charset="0"/>
                <a:ea typeface="楷体_GB2312" pitchFamily="49" charset="-122"/>
                <a:cs typeface="Times New Roman" panose="02020603050405020304" pitchFamily="18" charset="0"/>
              </a:rPr>
              <a:t>√</a:t>
            </a:r>
          </a:p>
        </p:txBody>
      </p:sp>
      <p:sp>
        <p:nvSpPr>
          <p:cNvPr id="31" name="矩形 30">
            <a:extLst>
              <a:ext uri="{FF2B5EF4-FFF2-40B4-BE49-F238E27FC236}">
                <a16:creationId xmlns:a16="http://schemas.microsoft.com/office/drawing/2014/main" id="{AE529735-655A-52AF-F0FF-B52382C6B221}"/>
              </a:ext>
            </a:extLst>
          </p:cNvPr>
          <p:cNvSpPr>
            <a:spLocks noChangeArrowheads="1"/>
          </p:cNvSpPr>
          <p:nvPr/>
        </p:nvSpPr>
        <p:spPr bwMode="auto">
          <a:xfrm>
            <a:off x="9495293" y="4588344"/>
            <a:ext cx="352982" cy="904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hangingPunct="1">
              <a:spcBef>
                <a:spcPct val="20000"/>
              </a:spcBef>
              <a:buClr>
                <a:srgbClr val="5EAEFF"/>
              </a:buClr>
              <a:buSzPct val="60000"/>
            </a:pPr>
            <a:r>
              <a:rPr lang="zh-CN" altLang="en-US" sz="2400">
                <a:solidFill>
                  <a:srgbClr val="000000"/>
                </a:solidFill>
                <a:latin typeface="Times New Roman" panose="02020603050405020304" pitchFamily="18" charset="0"/>
                <a:ea typeface="楷体_GB2312" pitchFamily="49" charset="-122"/>
                <a:cs typeface="Times New Roman" panose="02020603050405020304" pitchFamily="18" charset="0"/>
              </a:rPr>
              <a:t>√</a:t>
            </a:r>
            <a:endParaRPr lang="en-US" altLang="zh-CN" sz="2400">
              <a:solidFill>
                <a:srgbClr val="000000"/>
              </a:solidFill>
              <a:latin typeface="Times New Roman" panose="02020603050405020304" pitchFamily="18" charset="0"/>
              <a:ea typeface="楷体_GB2312" pitchFamily="49" charset="-122"/>
              <a:cs typeface="Times New Roman" panose="02020603050405020304" pitchFamily="18" charset="0"/>
            </a:endParaRPr>
          </a:p>
          <a:p>
            <a:pPr eaLnBrk="1" hangingPunct="1">
              <a:spcBef>
                <a:spcPct val="20000"/>
              </a:spcBef>
              <a:buClr>
                <a:srgbClr val="5EAEFF"/>
              </a:buClr>
              <a:buSzPct val="60000"/>
            </a:pPr>
            <a:r>
              <a:rPr lang="zh-CN" altLang="en-US" sz="2400">
                <a:solidFill>
                  <a:srgbClr val="000000"/>
                </a:solidFill>
                <a:latin typeface="Times New Roman" panose="02020603050405020304" pitchFamily="18" charset="0"/>
                <a:ea typeface="楷体_GB2312" pitchFamily="49" charset="-122"/>
                <a:cs typeface="Times New Roman" panose="02020603050405020304" pitchFamily="18" charset="0"/>
              </a:rPr>
              <a:t>√</a:t>
            </a:r>
            <a:endParaRPr lang="en-US" altLang="zh-CN" sz="240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32" name="矩形 31">
            <a:extLst>
              <a:ext uri="{FF2B5EF4-FFF2-40B4-BE49-F238E27FC236}">
                <a16:creationId xmlns:a16="http://schemas.microsoft.com/office/drawing/2014/main" id="{89808409-035D-E144-8D44-7ACA6FBA2302}"/>
              </a:ext>
            </a:extLst>
          </p:cNvPr>
          <p:cNvSpPr>
            <a:spLocks noChangeArrowheads="1"/>
          </p:cNvSpPr>
          <p:nvPr/>
        </p:nvSpPr>
        <p:spPr bwMode="auto">
          <a:xfrm>
            <a:off x="10291729" y="2334095"/>
            <a:ext cx="41870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hangingPunct="1">
              <a:spcBef>
                <a:spcPct val="20000"/>
              </a:spcBef>
              <a:buClr>
                <a:srgbClr val="5EAEFF"/>
              </a:buClr>
              <a:buSzPct val="60000"/>
            </a:pPr>
            <a:r>
              <a:rPr lang="en-US" altLang="zh-CN" sz="2400">
                <a:solidFill>
                  <a:srgbClr val="000000"/>
                </a:solidFill>
                <a:latin typeface="Times New Roman" panose="02020603050405020304" pitchFamily="18" charset="0"/>
                <a:ea typeface="楷体_GB2312" pitchFamily="49" charset="-122"/>
                <a:cs typeface="Times New Roman" panose="02020603050405020304" pitchFamily="18" charset="0"/>
              </a:rPr>
              <a:t>×</a:t>
            </a:r>
            <a:endParaRPr lang="zh-CN" altLang="en-US" sz="240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33" name="矩形 32">
            <a:extLst>
              <a:ext uri="{FF2B5EF4-FFF2-40B4-BE49-F238E27FC236}">
                <a16:creationId xmlns:a16="http://schemas.microsoft.com/office/drawing/2014/main" id="{90A5AE79-B4FC-3130-78DE-8159BD5EDEE4}"/>
              </a:ext>
            </a:extLst>
          </p:cNvPr>
          <p:cNvSpPr>
            <a:spLocks noChangeArrowheads="1"/>
          </p:cNvSpPr>
          <p:nvPr/>
        </p:nvSpPr>
        <p:spPr bwMode="auto">
          <a:xfrm>
            <a:off x="10291729" y="2814578"/>
            <a:ext cx="41870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hangingPunct="1">
              <a:spcBef>
                <a:spcPct val="20000"/>
              </a:spcBef>
              <a:buClr>
                <a:srgbClr val="5EAEFF"/>
              </a:buClr>
              <a:buSzPct val="60000"/>
            </a:pPr>
            <a:r>
              <a:rPr lang="en-US" altLang="zh-CN" sz="2400">
                <a:solidFill>
                  <a:srgbClr val="000000"/>
                </a:solidFill>
                <a:latin typeface="Times New Roman" panose="02020603050405020304" pitchFamily="18" charset="0"/>
                <a:ea typeface="楷体_GB2312" pitchFamily="49" charset="-122"/>
                <a:cs typeface="Times New Roman" panose="02020603050405020304" pitchFamily="18" charset="0"/>
              </a:rPr>
              <a:t>×</a:t>
            </a:r>
            <a:endParaRPr lang="zh-CN" altLang="en-US" sz="240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34" name="矩形 33">
            <a:extLst>
              <a:ext uri="{FF2B5EF4-FFF2-40B4-BE49-F238E27FC236}">
                <a16:creationId xmlns:a16="http://schemas.microsoft.com/office/drawing/2014/main" id="{58E79E86-1A83-F176-93AF-E4BD692DD0CF}"/>
              </a:ext>
            </a:extLst>
          </p:cNvPr>
          <p:cNvSpPr>
            <a:spLocks noChangeArrowheads="1"/>
          </p:cNvSpPr>
          <p:nvPr/>
        </p:nvSpPr>
        <p:spPr bwMode="auto">
          <a:xfrm>
            <a:off x="10291729" y="3210395"/>
            <a:ext cx="35298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hangingPunct="1">
              <a:spcBef>
                <a:spcPct val="20000"/>
              </a:spcBef>
              <a:buClr>
                <a:srgbClr val="5EAEFF"/>
              </a:buClr>
              <a:buSzPct val="60000"/>
            </a:pPr>
            <a:r>
              <a:rPr lang="zh-CN" altLang="en-US" sz="2400">
                <a:solidFill>
                  <a:srgbClr val="000000"/>
                </a:solidFill>
                <a:latin typeface="Times New Roman" panose="02020603050405020304" pitchFamily="18" charset="0"/>
                <a:ea typeface="楷体_GB2312" pitchFamily="49" charset="-122"/>
                <a:cs typeface="Times New Roman" panose="02020603050405020304" pitchFamily="18" charset="0"/>
              </a:rPr>
              <a:t>√</a:t>
            </a:r>
          </a:p>
        </p:txBody>
      </p:sp>
      <p:sp>
        <p:nvSpPr>
          <p:cNvPr id="35" name="矩形 34">
            <a:extLst>
              <a:ext uri="{FF2B5EF4-FFF2-40B4-BE49-F238E27FC236}">
                <a16:creationId xmlns:a16="http://schemas.microsoft.com/office/drawing/2014/main" id="{7178F5E8-6442-4DB2-F43B-AAF4761F52E5}"/>
              </a:ext>
            </a:extLst>
          </p:cNvPr>
          <p:cNvSpPr>
            <a:spLocks noChangeArrowheads="1"/>
          </p:cNvSpPr>
          <p:nvPr/>
        </p:nvSpPr>
        <p:spPr bwMode="auto">
          <a:xfrm>
            <a:off x="10291729" y="3678178"/>
            <a:ext cx="429926" cy="904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hangingPunct="1">
              <a:spcBef>
                <a:spcPct val="20000"/>
              </a:spcBef>
              <a:buClr>
                <a:srgbClr val="5EAEFF"/>
              </a:buClr>
              <a:buSzPct val="60000"/>
            </a:pPr>
            <a:r>
              <a:rPr lang="zh-CN" altLang="en-US" sz="2400">
                <a:solidFill>
                  <a:srgbClr val="000000"/>
                </a:solidFill>
                <a:latin typeface="Times New Roman" panose="02020603050405020304" pitchFamily="18" charset="0"/>
                <a:ea typeface="楷体_GB2312" pitchFamily="49" charset="-122"/>
                <a:cs typeface="Times New Roman" panose="02020603050405020304" pitchFamily="18" charset="0"/>
              </a:rPr>
              <a:t>√ </a:t>
            </a:r>
            <a:endParaRPr lang="en-US" altLang="zh-CN" sz="2400">
              <a:solidFill>
                <a:srgbClr val="000000"/>
              </a:solidFill>
              <a:latin typeface="Times New Roman" panose="02020603050405020304" pitchFamily="18" charset="0"/>
              <a:ea typeface="楷体_GB2312" pitchFamily="49" charset="-122"/>
              <a:cs typeface="Times New Roman" panose="02020603050405020304" pitchFamily="18" charset="0"/>
            </a:endParaRPr>
          </a:p>
          <a:p>
            <a:pPr eaLnBrk="1" hangingPunct="1">
              <a:spcBef>
                <a:spcPct val="20000"/>
              </a:spcBef>
              <a:buClr>
                <a:srgbClr val="5EAEFF"/>
              </a:buClr>
              <a:buSzPct val="60000"/>
            </a:pPr>
            <a:r>
              <a:rPr lang="zh-CN" altLang="en-US" sz="2400">
                <a:solidFill>
                  <a:srgbClr val="000000"/>
                </a:solidFill>
                <a:latin typeface="Times New Roman" panose="02020603050405020304" pitchFamily="18" charset="0"/>
                <a:ea typeface="楷体_GB2312" pitchFamily="49" charset="-122"/>
                <a:cs typeface="Times New Roman" panose="02020603050405020304" pitchFamily="18" charset="0"/>
              </a:rPr>
              <a:t>√</a:t>
            </a:r>
          </a:p>
        </p:txBody>
      </p:sp>
      <p:sp>
        <p:nvSpPr>
          <p:cNvPr id="36" name="矩形 35">
            <a:extLst>
              <a:ext uri="{FF2B5EF4-FFF2-40B4-BE49-F238E27FC236}">
                <a16:creationId xmlns:a16="http://schemas.microsoft.com/office/drawing/2014/main" id="{DCAB5CEE-BC5C-E772-BF2B-5F7415A4D9A3}"/>
              </a:ext>
            </a:extLst>
          </p:cNvPr>
          <p:cNvSpPr>
            <a:spLocks noChangeArrowheads="1"/>
          </p:cNvSpPr>
          <p:nvPr/>
        </p:nvSpPr>
        <p:spPr bwMode="auto">
          <a:xfrm>
            <a:off x="10291729" y="4637029"/>
            <a:ext cx="35298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hangingPunct="1">
              <a:spcBef>
                <a:spcPct val="20000"/>
              </a:spcBef>
              <a:buClr>
                <a:srgbClr val="5EAEFF"/>
              </a:buClr>
              <a:buSzPct val="60000"/>
            </a:pPr>
            <a:r>
              <a:rPr lang="zh-CN" altLang="en-US" sz="2400" dirty="0">
                <a:solidFill>
                  <a:srgbClr val="000000"/>
                </a:solidFill>
                <a:latin typeface="Times New Roman" panose="02020603050405020304" pitchFamily="18" charset="0"/>
                <a:ea typeface="楷体_GB2312" pitchFamily="49" charset="-122"/>
                <a:cs typeface="Times New Roman" panose="02020603050405020304" pitchFamily="18" charset="0"/>
              </a:rPr>
              <a:t>√</a:t>
            </a:r>
          </a:p>
        </p:txBody>
      </p:sp>
      <p:sp>
        <p:nvSpPr>
          <p:cNvPr id="37" name="矩形 36">
            <a:extLst>
              <a:ext uri="{FF2B5EF4-FFF2-40B4-BE49-F238E27FC236}">
                <a16:creationId xmlns:a16="http://schemas.microsoft.com/office/drawing/2014/main" id="{FBFBA789-D480-4F4D-DFFD-E1634A54B074}"/>
              </a:ext>
            </a:extLst>
          </p:cNvPr>
          <p:cNvSpPr>
            <a:spLocks noChangeArrowheads="1"/>
          </p:cNvSpPr>
          <p:nvPr/>
        </p:nvSpPr>
        <p:spPr bwMode="auto">
          <a:xfrm>
            <a:off x="10291729" y="5022262"/>
            <a:ext cx="41870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hangingPunct="1">
              <a:spcBef>
                <a:spcPct val="20000"/>
              </a:spcBef>
              <a:buClr>
                <a:srgbClr val="5EAEFF"/>
              </a:buClr>
              <a:buSzPct val="60000"/>
            </a:pPr>
            <a:r>
              <a:rPr lang="en-US" altLang="zh-CN" sz="2400">
                <a:solidFill>
                  <a:srgbClr val="000000"/>
                </a:solidFill>
                <a:latin typeface="Times New Roman" panose="02020603050405020304" pitchFamily="18" charset="0"/>
                <a:ea typeface="楷体_GB2312" pitchFamily="49" charset="-122"/>
                <a:cs typeface="Times New Roman" panose="02020603050405020304" pitchFamily="18" charset="0"/>
              </a:rPr>
              <a:t>×</a:t>
            </a:r>
            <a:endParaRPr lang="zh-CN" altLang="en-US" sz="240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38" name="矩形 37">
            <a:extLst>
              <a:ext uri="{FF2B5EF4-FFF2-40B4-BE49-F238E27FC236}">
                <a16:creationId xmlns:a16="http://schemas.microsoft.com/office/drawing/2014/main" id="{72E0272B-52D3-BF23-942C-831D4A44D0AC}"/>
              </a:ext>
            </a:extLst>
          </p:cNvPr>
          <p:cNvSpPr>
            <a:spLocks noChangeArrowheads="1"/>
          </p:cNvSpPr>
          <p:nvPr/>
        </p:nvSpPr>
        <p:spPr bwMode="auto">
          <a:xfrm>
            <a:off x="11108665" y="2346795"/>
            <a:ext cx="418704" cy="904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hangingPunct="1">
              <a:spcBef>
                <a:spcPct val="20000"/>
              </a:spcBef>
              <a:buClr>
                <a:srgbClr val="5EAEFF"/>
              </a:buClr>
              <a:buSzPct val="60000"/>
            </a:pPr>
            <a:r>
              <a:rPr lang="en-US" altLang="zh-CN" sz="2400">
                <a:solidFill>
                  <a:srgbClr val="000000"/>
                </a:solidFill>
                <a:latin typeface="Times New Roman" panose="02020603050405020304" pitchFamily="18" charset="0"/>
                <a:ea typeface="楷体_GB2312" pitchFamily="49" charset="-122"/>
                <a:cs typeface="Times New Roman" panose="02020603050405020304" pitchFamily="18" charset="0"/>
              </a:rPr>
              <a:t>×</a:t>
            </a:r>
          </a:p>
          <a:p>
            <a:pPr eaLnBrk="1" hangingPunct="1">
              <a:spcBef>
                <a:spcPct val="20000"/>
              </a:spcBef>
              <a:buClr>
                <a:srgbClr val="5EAEFF"/>
              </a:buClr>
              <a:buSzPct val="60000"/>
            </a:pPr>
            <a:r>
              <a:rPr lang="en-US" altLang="zh-CN" sz="2400">
                <a:solidFill>
                  <a:srgbClr val="000000"/>
                </a:solidFill>
                <a:latin typeface="Times New Roman" panose="02020603050405020304" pitchFamily="18" charset="0"/>
                <a:ea typeface="楷体_GB2312" pitchFamily="49" charset="-122"/>
                <a:cs typeface="Times New Roman" panose="02020603050405020304" pitchFamily="18" charset="0"/>
              </a:rPr>
              <a:t>×</a:t>
            </a:r>
            <a:endParaRPr lang="zh-CN" altLang="en-US" sz="240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39" name="矩形 38">
            <a:extLst>
              <a:ext uri="{FF2B5EF4-FFF2-40B4-BE49-F238E27FC236}">
                <a16:creationId xmlns:a16="http://schemas.microsoft.com/office/drawing/2014/main" id="{C4BC1E68-2762-5A0B-BB7C-9797626A1074}"/>
              </a:ext>
            </a:extLst>
          </p:cNvPr>
          <p:cNvSpPr>
            <a:spLocks noChangeArrowheads="1"/>
          </p:cNvSpPr>
          <p:nvPr/>
        </p:nvSpPr>
        <p:spPr bwMode="auto">
          <a:xfrm>
            <a:off x="11108665" y="3210395"/>
            <a:ext cx="35298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hangingPunct="1">
              <a:spcBef>
                <a:spcPct val="20000"/>
              </a:spcBef>
              <a:buClr>
                <a:srgbClr val="5EAEFF"/>
              </a:buClr>
              <a:buSzPct val="60000"/>
            </a:pPr>
            <a:r>
              <a:rPr lang="zh-CN" altLang="en-US" sz="2400">
                <a:solidFill>
                  <a:srgbClr val="000000"/>
                </a:solidFill>
                <a:latin typeface="Times New Roman" panose="02020603050405020304" pitchFamily="18" charset="0"/>
                <a:ea typeface="楷体_GB2312" pitchFamily="49" charset="-122"/>
                <a:cs typeface="Times New Roman" panose="02020603050405020304" pitchFamily="18" charset="0"/>
              </a:rPr>
              <a:t>√</a:t>
            </a:r>
          </a:p>
        </p:txBody>
      </p:sp>
      <p:sp>
        <p:nvSpPr>
          <p:cNvPr id="40" name="矩形 39">
            <a:extLst>
              <a:ext uri="{FF2B5EF4-FFF2-40B4-BE49-F238E27FC236}">
                <a16:creationId xmlns:a16="http://schemas.microsoft.com/office/drawing/2014/main" id="{28846BC3-F7C1-6E39-C829-618656ADA5AD}"/>
              </a:ext>
            </a:extLst>
          </p:cNvPr>
          <p:cNvSpPr>
            <a:spLocks noChangeArrowheads="1"/>
          </p:cNvSpPr>
          <p:nvPr/>
        </p:nvSpPr>
        <p:spPr bwMode="auto">
          <a:xfrm>
            <a:off x="11108665" y="3690878"/>
            <a:ext cx="429926" cy="904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hangingPunct="1">
              <a:spcBef>
                <a:spcPct val="20000"/>
              </a:spcBef>
              <a:buClr>
                <a:srgbClr val="5EAEFF"/>
              </a:buClr>
              <a:buSzPct val="60000"/>
            </a:pPr>
            <a:r>
              <a:rPr lang="zh-CN" altLang="en-US" sz="2400" dirty="0">
                <a:solidFill>
                  <a:srgbClr val="000000"/>
                </a:solidFill>
                <a:latin typeface="Times New Roman" panose="02020603050405020304" pitchFamily="18" charset="0"/>
                <a:ea typeface="楷体_GB2312" pitchFamily="49" charset="-122"/>
                <a:cs typeface="Times New Roman" panose="02020603050405020304" pitchFamily="18" charset="0"/>
              </a:rPr>
              <a:t>√ </a:t>
            </a:r>
            <a:endParaRPr lang="en-US" altLang="zh-CN" sz="2400" dirty="0">
              <a:solidFill>
                <a:srgbClr val="000000"/>
              </a:solidFill>
              <a:latin typeface="Times New Roman" panose="02020603050405020304" pitchFamily="18" charset="0"/>
              <a:ea typeface="楷体_GB2312" pitchFamily="49" charset="-122"/>
              <a:cs typeface="Times New Roman" panose="02020603050405020304" pitchFamily="18" charset="0"/>
            </a:endParaRPr>
          </a:p>
          <a:p>
            <a:pPr eaLnBrk="1" hangingPunct="1">
              <a:spcBef>
                <a:spcPct val="20000"/>
              </a:spcBef>
              <a:buClr>
                <a:srgbClr val="5EAEFF"/>
              </a:buClr>
              <a:buSzPct val="60000"/>
            </a:pPr>
            <a:r>
              <a:rPr lang="zh-CN" altLang="en-US" sz="2400" dirty="0">
                <a:solidFill>
                  <a:srgbClr val="000000"/>
                </a:solidFill>
                <a:latin typeface="Times New Roman" panose="02020603050405020304" pitchFamily="18" charset="0"/>
                <a:ea typeface="楷体_GB2312" pitchFamily="49" charset="-122"/>
                <a:cs typeface="Times New Roman" panose="02020603050405020304" pitchFamily="18" charset="0"/>
              </a:rPr>
              <a:t>√</a:t>
            </a:r>
          </a:p>
        </p:txBody>
      </p:sp>
      <p:sp>
        <p:nvSpPr>
          <p:cNvPr id="41" name="矩形 40">
            <a:extLst>
              <a:ext uri="{FF2B5EF4-FFF2-40B4-BE49-F238E27FC236}">
                <a16:creationId xmlns:a16="http://schemas.microsoft.com/office/drawing/2014/main" id="{FDB704A2-D29F-1C19-0C7F-BB15DCE00609}"/>
              </a:ext>
            </a:extLst>
          </p:cNvPr>
          <p:cNvSpPr>
            <a:spLocks noChangeArrowheads="1"/>
          </p:cNvSpPr>
          <p:nvPr/>
        </p:nvSpPr>
        <p:spPr bwMode="auto">
          <a:xfrm>
            <a:off x="11108665" y="4649729"/>
            <a:ext cx="35298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hangingPunct="1">
              <a:spcBef>
                <a:spcPct val="20000"/>
              </a:spcBef>
              <a:buClr>
                <a:srgbClr val="5EAEFF"/>
              </a:buClr>
              <a:buSzPct val="60000"/>
            </a:pPr>
            <a:r>
              <a:rPr lang="zh-CN" altLang="en-US" sz="2400">
                <a:solidFill>
                  <a:srgbClr val="000000"/>
                </a:solidFill>
                <a:latin typeface="Times New Roman" panose="02020603050405020304" pitchFamily="18" charset="0"/>
                <a:ea typeface="楷体_GB2312" pitchFamily="49" charset="-122"/>
                <a:cs typeface="Times New Roman" panose="02020603050405020304" pitchFamily="18" charset="0"/>
              </a:rPr>
              <a:t>√</a:t>
            </a:r>
          </a:p>
        </p:txBody>
      </p:sp>
      <p:sp>
        <p:nvSpPr>
          <p:cNvPr id="42" name="矩形 41">
            <a:extLst>
              <a:ext uri="{FF2B5EF4-FFF2-40B4-BE49-F238E27FC236}">
                <a16:creationId xmlns:a16="http://schemas.microsoft.com/office/drawing/2014/main" id="{43706FE7-C727-035F-16DC-6F2F3B920353}"/>
              </a:ext>
            </a:extLst>
          </p:cNvPr>
          <p:cNvSpPr>
            <a:spLocks noChangeArrowheads="1"/>
          </p:cNvSpPr>
          <p:nvPr/>
        </p:nvSpPr>
        <p:spPr bwMode="auto">
          <a:xfrm>
            <a:off x="11108665" y="5034962"/>
            <a:ext cx="41870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hangingPunct="1">
              <a:spcBef>
                <a:spcPct val="20000"/>
              </a:spcBef>
              <a:buClr>
                <a:srgbClr val="5EAEFF"/>
              </a:buClr>
              <a:buSzPct val="60000"/>
            </a:pPr>
            <a:r>
              <a:rPr lang="en-US" altLang="zh-CN" sz="2400" dirty="0">
                <a:solidFill>
                  <a:srgbClr val="000000"/>
                </a:solidFill>
                <a:latin typeface="Times New Roman" panose="02020603050405020304" pitchFamily="18" charset="0"/>
                <a:ea typeface="楷体_GB2312" pitchFamily="49" charset="-122"/>
                <a:cs typeface="Times New Roman" panose="02020603050405020304" pitchFamily="18" charset="0"/>
              </a:rPr>
              <a:t>×</a:t>
            </a:r>
            <a:endParaRPr lang="zh-CN" altLang="en-US" sz="2400" dirty="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grpSp>
        <p:nvGrpSpPr>
          <p:cNvPr id="62" name="组合 61">
            <a:extLst>
              <a:ext uri="{FF2B5EF4-FFF2-40B4-BE49-F238E27FC236}">
                <a16:creationId xmlns:a16="http://schemas.microsoft.com/office/drawing/2014/main" id="{5323976F-FE2E-E3A2-3AA6-6C427059442D}"/>
              </a:ext>
            </a:extLst>
          </p:cNvPr>
          <p:cNvGrpSpPr/>
          <p:nvPr/>
        </p:nvGrpSpPr>
        <p:grpSpPr>
          <a:xfrm>
            <a:off x="487822" y="1698491"/>
            <a:ext cx="3007373" cy="4901895"/>
            <a:chOff x="7574377" y="758098"/>
            <a:chExt cx="3007373" cy="4901895"/>
          </a:xfrm>
        </p:grpSpPr>
        <p:sp>
          <p:nvSpPr>
            <p:cNvPr id="63" name="文本框 62">
              <a:extLst>
                <a:ext uri="{FF2B5EF4-FFF2-40B4-BE49-F238E27FC236}">
                  <a16:creationId xmlns:a16="http://schemas.microsoft.com/office/drawing/2014/main" id="{75474EB8-DA1A-BC5F-72A5-AC34B8ABDA00}"/>
                </a:ext>
              </a:extLst>
            </p:cNvPr>
            <p:cNvSpPr txBox="1"/>
            <p:nvPr/>
          </p:nvSpPr>
          <p:spPr>
            <a:xfrm>
              <a:off x="9318143" y="758098"/>
              <a:ext cx="984437" cy="369332"/>
            </a:xfrm>
            <a:prstGeom prst="rect">
              <a:avLst/>
            </a:prstGeom>
            <a:solidFill>
              <a:schemeClr val="accent5">
                <a:lumMod val="40000"/>
                <a:lumOff val="60000"/>
              </a:schemeClr>
            </a:solidFill>
            <a:ln>
              <a:solidFill>
                <a:schemeClr val="tx1"/>
              </a:solidFill>
            </a:ln>
          </p:spPr>
          <p:txBody>
            <a:bodyPr wrap="none" rtlCol="0">
              <a:spAutoFit/>
            </a:bodyPr>
            <a:lstStyle/>
            <a:p>
              <a:r>
                <a:rPr lang="en-US" altLang="zh-CN" b="1" dirty="0">
                  <a:latin typeface="Times New Roman" panose="02020603050405020304" pitchFamily="18" charset="0"/>
                  <a:cs typeface="Times New Roman" panose="02020603050405020304" pitchFamily="18" charset="0"/>
                </a:rPr>
                <a:t>ENTRY</a:t>
              </a:r>
              <a:endParaRPr lang="zh-CN" altLang="en-US" b="1" dirty="0">
                <a:latin typeface="Times New Roman" panose="02020603050405020304" pitchFamily="18" charset="0"/>
                <a:cs typeface="Times New Roman" panose="02020603050405020304" pitchFamily="18" charset="0"/>
              </a:endParaRPr>
            </a:p>
          </p:txBody>
        </p:sp>
        <p:sp>
          <p:nvSpPr>
            <p:cNvPr id="64" name="文本框 63">
              <a:extLst>
                <a:ext uri="{FF2B5EF4-FFF2-40B4-BE49-F238E27FC236}">
                  <a16:creationId xmlns:a16="http://schemas.microsoft.com/office/drawing/2014/main" id="{F36FB9B3-CFEF-2E0C-4B71-7F31827AFA5C}"/>
                </a:ext>
              </a:extLst>
            </p:cNvPr>
            <p:cNvSpPr txBox="1"/>
            <p:nvPr/>
          </p:nvSpPr>
          <p:spPr>
            <a:xfrm>
              <a:off x="9034532" y="1412664"/>
              <a:ext cx="1547218" cy="1054135"/>
            </a:xfrm>
            <a:prstGeom prst="rect">
              <a:avLst/>
            </a:prstGeom>
            <a:noFill/>
            <a:ln>
              <a:solidFill>
                <a:schemeClr val="tx1"/>
              </a:solidFill>
            </a:ln>
          </p:spPr>
          <p:txBody>
            <a:bodyPr wrap="none" rtlCol="0">
              <a:spAutoFit/>
            </a:bodyPr>
            <a:lstStyle/>
            <a:p>
              <a:pPr marL="0" marR="0" lvl="0" indent="0" algn="just" defTabSz="914400" rtl="0" eaLnBrk="1" fontAlgn="auto" latinLnBrk="0" hangingPunct="1">
                <a:lnSpc>
                  <a:spcPts val="2533"/>
                </a:lnSpc>
                <a:spcBef>
                  <a:spcPts val="0"/>
                </a:spcBef>
                <a:spcAft>
                  <a:spcPts val="0"/>
                </a:spcAft>
                <a:buClrTx/>
                <a:buSzTx/>
                <a:buFontTx/>
                <a:buNone/>
                <a:tabLst/>
                <a:defRPr/>
              </a:pPr>
              <a:r>
                <a:rPr kumimoji="0" lang="en-US" altLang="zh-CN" sz="2400" b="1" i="1" u="none" strike="noStrike" kern="1200" cap="none" spc="0" normalizeH="0" baseline="0" noProof="0" dirty="0">
                  <a:ln>
                    <a:noFill/>
                  </a:ln>
                  <a:solidFill>
                    <a:prstClr val="black"/>
                  </a:solidFill>
                  <a:effectLst/>
                  <a:uLnTx/>
                  <a:uFillTx/>
                  <a:latin typeface="Times New Roman" charset="0"/>
                  <a:ea typeface="微软雅黑"/>
                  <a:cs typeface="+mn-cs"/>
                </a:rPr>
                <a:t>d</a:t>
              </a:r>
              <a:r>
                <a:rPr kumimoji="0" lang="en-US" altLang="zh-CN" sz="2400" b="1" i="1" u="none" strike="noStrike" kern="1200" cap="none" spc="0" normalizeH="0" baseline="-25000" noProof="0" dirty="0">
                  <a:ln>
                    <a:noFill/>
                  </a:ln>
                  <a:solidFill>
                    <a:prstClr val="black"/>
                  </a:solidFill>
                  <a:effectLst/>
                  <a:uLnTx/>
                  <a:uFillTx/>
                  <a:latin typeface="Times New Roman" charset="0"/>
                  <a:ea typeface="微软雅黑"/>
                  <a:cs typeface="+mn-cs"/>
                </a:rPr>
                <a:t>1</a:t>
              </a:r>
              <a:r>
                <a:rPr kumimoji="0" lang="en-US" altLang="zh-CN" sz="2400" b="1" i="1" u="none" strike="noStrike" kern="1200" cap="none" spc="0" normalizeH="0" baseline="0" noProof="0" dirty="0">
                  <a:ln>
                    <a:noFill/>
                  </a:ln>
                  <a:solidFill>
                    <a:prstClr val="black"/>
                  </a:solidFill>
                  <a:effectLst/>
                  <a:uLnTx/>
                  <a:uFillTx/>
                  <a:latin typeface="Times New Roman" charset="0"/>
                  <a:ea typeface="微软雅黑"/>
                  <a:cs typeface="+mn-cs"/>
                </a:rPr>
                <a:t>: </a:t>
              </a:r>
              <a:r>
                <a:rPr kumimoji="0" lang="en-US" altLang="zh-CN" sz="2400" b="1" i="1" u="none" strike="noStrike" kern="1200" cap="none" spc="0" normalizeH="0" baseline="0" noProof="0" dirty="0" err="1">
                  <a:ln>
                    <a:noFill/>
                  </a:ln>
                  <a:solidFill>
                    <a:prstClr val="black"/>
                  </a:solidFill>
                  <a:effectLst/>
                  <a:uLnTx/>
                  <a:uFillTx/>
                  <a:latin typeface="Times New Roman" charset="0"/>
                  <a:ea typeface="微软雅黑"/>
                  <a:cs typeface="+mn-cs"/>
                </a:rPr>
                <a:t>i</a:t>
              </a:r>
              <a:r>
                <a:rPr kumimoji="0" lang="en-US" altLang="zh-CN" sz="2400" b="1" i="1" u="none" strike="noStrike" kern="1200" cap="none" spc="0" normalizeH="0" baseline="0" noProof="0" dirty="0">
                  <a:ln>
                    <a:noFill/>
                  </a:ln>
                  <a:solidFill>
                    <a:prstClr val="black"/>
                  </a:solidFill>
                  <a:effectLst/>
                  <a:uLnTx/>
                  <a:uFillTx/>
                  <a:latin typeface="Times New Roman" charset="0"/>
                  <a:ea typeface="微软雅黑"/>
                  <a:cs typeface="+mn-cs"/>
                </a:rPr>
                <a:t> = m</a:t>
              </a:r>
              <a:r>
                <a:rPr kumimoji="0" lang="en-US" altLang="zh-CN" sz="2400" b="1" u="none" strike="noStrike" kern="1200" cap="none" spc="0" normalizeH="0" baseline="0" noProof="0" dirty="0">
                  <a:ln>
                    <a:noFill/>
                  </a:ln>
                  <a:solidFill>
                    <a:prstClr val="black"/>
                  </a:solidFill>
                  <a:effectLst/>
                  <a:uLnTx/>
                  <a:uFillTx/>
                  <a:latin typeface="Times New Roman" charset="0"/>
                  <a:ea typeface="微软雅黑"/>
                  <a:cs typeface="+mn-cs"/>
                </a:rPr>
                <a:t>-</a:t>
              </a:r>
              <a:r>
                <a:rPr kumimoji="0" lang="en-US" altLang="zh-CN" sz="2400" b="1" i="1" u="none" strike="noStrike" kern="1200" cap="none" spc="0" normalizeH="0" baseline="0" noProof="0" dirty="0">
                  <a:ln>
                    <a:noFill/>
                  </a:ln>
                  <a:solidFill>
                    <a:prstClr val="black"/>
                  </a:solidFill>
                  <a:effectLst/>
                  <a:uLnTx/>
                  <a:uFillTx/>
                  <a:latin typeface="Times New Roman" charset="0"/>
                  <a:ea typeface="微软雅黑"/>
                  <a:cs typeface="+mn-cs"/>
                </a:rPr>
                <a:t>1</a:t>
              </a:r>
            </a:p>
            <a:p>
              <a:pPr marL="0" marR="0" lvl="0" indent="0" algn="just" defTabSz="914400" rtl="0" eaLnBrk="1" fontAlgn="auto" latinLnBrk="0" hangingPunct="1">
                <a:lnSpc>
                  <a:spcPts val="2533"/>
                </a:lnSpc>
                <a:spcBef>
                  <a:spcPts val="0"/>
                </a:spcBef>
                <a:spcAft>
                  <a:spcPts val="0"/>
                </a:spcAft>
                <a:buClrTx/>
                <a:buSzTx/>
                <a:buFontTx/>
                <a:buNone/>
                <a:tabLst/>
                <a:defRPr/>
              </a:pPr>
              <a:r>
                <a:rPr kumimoji="0" lang="en-US" altLang="zh-CN" sz="2400" b="1" i="1" u="none" strike="noStrike" kern="1200" cap="none" spc="0" normalizeH="0" baseline="0" noProof="0" dirty="0">
                  <a:ln>
                    <a:noFill/>
                  </a:ln>
                  <a:solidFill>
                    <a:prstClr val="black"/>
                  </a:solidFill>
                  <a:effectLst/>
                  <a:uLnTx/>
                  <a:uFillTx/>
                  <a:latin typeface="Times New Roman" charset="0"/>
                  <a:ea typeface="微软雅黑"/>
                  <a:cs typeface="+mn-cs"/>
                </a:rPr>
                <a:t>d</a:t>
              </a:r>
              <a:r>
                <a:rPr kumimoji="0" lang="en-US" altLang="zh-CN" sz="2400" b="1" i="1" u="none" strike="noStrike" kern="1200" cap="none" spc="0" normalizeH="0" baseline="-25000" noProof="0" dirty="0">
                  <a:ln>
                    <a:noFill/>
                  </a:ln>
                  <a:solidFill>
                    <a:prstClr val="black"/>
                  </a:solidFill>
                  <a:effectLst/>
                  <a:uLnTx/>
                  <a:uFillTx/>
                  <a:latin typeface="Times New Roman" charset="0"/>
                  <a:ea typeface="微软雅黑"/>
                  <a:cs typeface="+mn-cs"/>
                </a:rPr>
                <a:t>2</a:t>
              </a:r>
              <a:r>
                <a:rPr kumimoji="0" lang="en-US" altLang="zh-CN" sz="2400" b="1" i="1" u="none" strike="noStrike" kern="1200" cap="none" spc="0" normalizeH="0" baseline="0" noProof="0" dirty="0">
                  <a:ln>
                    <a:noFill/>
                  </a:ln>
                  <a:solidFill>
                    <a:prstClr val="black"/>
                  </a:solidFill>
                  <a:effectLst/>
                  <a:uLnTx/>
                  <a:uFillTx/>
                  <a:latin typeface="Times New Roman" charset="0"/>
                  <a:ea typeface="微软雅黑"/>
                  <a:cs typeface="+mn-cs"/>
                </a:rPr>
                <a:t>: j = n</a:t>
              </a:r>
            </a:p>
            <a:p>
              <a:pPr marL="0" marR="0" lvl="0" indent="0" algn="just" defTabSz="914400" rtl="0" eaLnBrk="1" fontAlgn="auto" latinLnBrk="0" hangingPunct="1">
                <a:lnSpc>
                  <a:spcPts val="2533"/>
                </a:lnSpc>
                <a:spcBef>
                  <a:spcPts val="0"/>
                </a:spcBef>
                <a:spcAft>
                  <a:spcPts val="0"/>
                </a:spcAft>
                <a:buClrTx/>
                <a:buSzTx/>
                <a:buFontTx/>
                <a:buNone/>
                <a:tabLst/>
                <a:defRPr/>
              </a:pPr>
              <a:r>
                <a:rPr kumimoji="0" lang="en-US" altLang="zh-CN" sz="2400" b="1" i="1" u="none" strike="noStrike" kern="1200" cap="none" spc="0" normalizeH="0" baseline="0" noProof="0" dirty="0">
                  <a:ln>
                    <a:noFill/>
                  </a:ln>
                  <a:solidFill>
                    <a:prstClr val="black"/>
                  </a:solidFill>
                  <a:effectLst/>
                  <a:uLnTx/>
                  <a:uFillTx/>
                  <a:latin typeface="Times New Roman" charset="0"/>
                  <a:ea typeface="微软雅黑"/>
                  <a:cs typeface="+mn-cs"/>
                </a:rPr>
                <a:t>d</a:t>
              </a:r>
              <a:r>
                <a:rPr kumimoji="0" lang="en-US" altLang="zh-CN" sz="2400" b="1" i="1" u="none" strike="noStrike" kern="1200" cap="none" spc="0" normalizeH="0" baseline="-25000" noProof="0" dirty="0">
                  <a:ln>
                    <a:noFill/>
                  </a:ln>
                  <a:solidFill>
                    <a:prstClr val="black"/>
                  </a:solidFill>
                  <a:effectLst/>
                  <a:uLnTx/>
                  <a:uFillTx/>
                  <a:latin typeface="Times New Roman" charset="0"/>
                  <a:ea typeface="微软雅黑"/>
                  <a:cs typeface="+mn-cs"/>
                </a:rPr>
                <a:t>3</a:t>
              </a:r>
              <a:r>
                <a:rPr kumimoji="0" lang="en-US" altLang="zh-CN" sz="2400" b="1" i="1" u="none" strike="noStrike" kern="1200" cap="none" spc="0" normalizeH="0" baseline="0" noProof="0" dirty="0">
                  <a:ln>
                    <a:noFill/>
                  </a:ln>
                  <a:solidFill>
                    <a:prstClr val="black"/>
                  </a:solidFill>
                  <a:effectLst/>
                  <a:uLnTx/>
                  <a:uFillTx/>
                  <a:latin typeface="Times New Roman" charset="0"/>
                  <a:ea typeface="微软雅黑"/>
                  <a:cs typeface="+mn-cs"/>
                </a:rPr>
                <a:t>: a = u1</a:t>
              </a:r>
              <a:endParaRPr kumimoji="0" lang="en-US" altLang="zh-CN" sz="2400" b="1" i="1" u="none" strike="noStrike" kern="1200" cap="none" spc="0" normalizeH="0" baseline="-25000" noProof="0" dirty="0">
                <a:ln>
                  <a:noFill/>
                </a:ln>
                <a:solidFill>
                  <a:prstClr val="black"/>
                </a:solidFill>
                <a:effectLst/>
                <a:uLnTx/>
                <a:uFillTx/>
                <a:latin typeface="Times New Roman" charset="0"/>
                <a:ea typeface="微软雅黑"/>
                <a:cs typeface="+mn-cs"/>
              </a:endParaRPr>
            </a:p>
          </p:txBody>
        </p:sp>
        <p:sp>
          <p:nvSpPr>
            <p:cNvPr id="65" name="文本框 64">
              <a:extLst>
                <a:ext uri="{FF2B5EF4-FFF2-40B4-BE49-F238E27FC236}">
                  <a16:creationId xmlns:a16="http://schemas.microsoft.com/office/drawing/2014/main" id="{347D145E-38AC-45F5-4932-B4CD3AA1CE50}"/>
                </a:ext>
              </a:extLst>
            </p:cNvPr>
            <p:cNvSpPr txBox="1"/>
            <p:nvPr/>
          </p:nvSpPr>
          <p:spPr>
            <a:xfrm>
              <a:off x="9087239" y="2755539"/>
              <a:ext cx="1447832" cy="733534"/>
            </a:xfrm>
            <a:prstGeom prst="rect">
              <a:avLst/>
            </a:prstGeom>
            <a:noFill/>
            <a:ln>
              <a:solidFill>
                <a:schemeClr val="tx1"/>
              </a:solidFill>
            </a:ln>
          </p:spPr>
          <p:txBody>
            <a:bodyPr wrap="none" rtlCol="0">
              <a:spAutoFit/>
            </a:bodyPr>
            <a:lstStyle/>
            <a:p>
              <a:pPr algn="just">
                <a:lnSpc>
                  <a:spcPts val="2533"/>
                </a:lnSpc>
                <a:defRPr/>
              </a:pPr>
              <a:r>
                <a:rPr lang="en-US" altLang="zh-CN" sz="2400" b="1" i="1" dirty="0">
                  <a:latin typeface="Times New Roman" charset="0"/>
                </a:rPr>
                <a:t>d</a:t>
              </a:r>
              <a:r>
                <a:rPr lang="en-US" altLang="zh-CN" sz="2400" b="1" i="1" baseline="-25000" dirty="0">
                  <a:latin typeface="Times New Roman" charset="0"/>
                </a:rPr>
                <a:t>4</a:t>
              </a:r>
              <a:r>
                <a:rPr lang="en-US" altLang="zh-CN" sz="2400" b="1" i="1" dirty="0">
                  <a:latin typeface="Times New Roman" charset="0"/>
                </a:rPr>
                <a:t>: </a:t>
              </a:r>
              <a:r>
                <a:rPr lang="en-US" altLang="zh-CN" sz="2400" b="1" i="1" dirty="0" err="1">
                  <a:latin typeface="Times New Roman" charset="0"/>
                </a:rPr>
                <a:t>i</a:t>
              </a:r>
              <a:r>
                <a:rPr lang="en-US" altLang="zh-CN" sz="2400" b="1" i="1" dirty="0">
                  <a:latin typeface="Times New Roman" charset="0"/>
                </a:rPr>
                <a:t> = i+1</a:t>
              </a:r>
            </a:p>
            <a:p>
              <a:pPr algn="just">
                <a:lnSpc>
                  <a:spcPts val="2533"/>
                </a:lnSpc>
                <a:defRPr/>
              </a:pPr>
              <a:r>
                <a:rPr lang="en-US" altLang="zh-CN" sz="2400" b="1" i="1" dirty="0">
                  <a:latin typeface="Times New Roman" charset="0"/>
                </a:rPr>
                <a:t>d</a:t>
              </a:r>
              <a:r>
                <a:rPr lang="en-US" altLang="zh-CN" sz="2400" b="1" i="1" baseline="-25000" dirty="0">
                  <a:latin typeface="Times New Roman" charset="0"/>
                </a:rPr>
                <a:t>5</a:t>
              </a:r>
              <a:r>
                <a:rPr lang="en-US" altLang="zh-CN" sz="2400" b="1" i="1" dirty="0">
                  <a:latin typeface="Times New Roman" charset="0"/>
                </a:rPr>
                <a:t>: j = j-1</a:t>
              </a:r>
            </a:p>
          </p:txBody>
        </p:sp>
        <p:sp>
          <p:nvSpPr>
            <p:cNvPr id="66" name="文本框 65">
              <a:extLst>
                <a:ext uri="{FF2B5EF4-FFF2-40B4-BE49-F238E27FC236}">
                  <a16:creationId xmlns:a16="http://schemas.microsoft.com/office/drawing/2014/main" id="{BBAE9741-6602-1B29-F4E5-1E7702836A78}"/>
                </a:ext>
              </a:extLst>
            </p:cNvPr>
            <p:cNvSpPr txBox="1"/>
            <p:nvPr/>
          </p:nvSpPr>
          <p:spPr>
            <a:xfrm>
              <a:off x="7960744" y="3677388"/>
              <a:ext cx="1426994" cy="412934"/>
            </a:xfrm>
            <a:prstGeom prst="rect">
              <a:avLst/>
            </a:prstGeom>
            <a:noFill/>
            <a:ln>
              <a:solidFill>
                <a:schemeClr val="tx1"/>
              </a:solidFill>
            </a:ln>
          </p:spPr>
          <p:txBody>
            <a:bodyPr wrap="none" rtlCol="0">
              <a:spAutoFit/>
            </a:bodyPr>
            <a:lstStyle/>
            <a:p>
              <a:pPr algn="just">
                <a:lnSpc>
                  <a:spcPts val="2533"/>
                </a:lnSpc>
                <a:defRPr/>
              </a:pPr>
              <a:r>
                <a:rPr lang="en-US" altLang="zh-CN" sz="2400" b="1" i="1" dirty="0">
                  <a:latin typeface="Times New Roman" charset="0"/>
                </a:rPr>
                <a:t>d</a:t>
              </a:r>
              <a:r>
                <a:rPr lang="en-US" altLang="zh-CN" sz="2400" b="1" i="1" baseline="-25000" dirty="0">
                  <a:latin typeface="Times New Roman" charset="0"/>
                </a:rPr>
                <a:t>6</a:t>
              </a:r>
              <a:r>
                <a:rPr lang="en-US" altLang="zh-CN" sz="2400" b="1" dirty="0">
                  <a:latin typeface="Times New Roman" charset="0"/>
                </a:rPr>
                <a:t>: </a:t>
              </a:r>
              <a:r>
                <a:rPr lang="en-US" altLang="zh-CN" sz="2400" b="1" i="1" dirty="0">
                  <a:latin typeface="Times New Roman" charset="0"/>
                </a:rPr>
                <a:t>a = u2</a:t>
              </a:r>
              <a:endParaRPr lang="en-US" altLang="zh-CN" sz="2400" b="1" i="1" baseline="-25000" dirty="0">
                <a:latin typeface="Times New Roman" charset="0"/>
              </a:endParaRPr>
            </a:p>
          </p:txBody>
        </p:sp>
        <p:sp>
          <p:nvSpPr>
            <p:cNvPr id="67" name="文本框 66">
              <a:extLst>
                <a:ext uri="{FF2B5EF4-FFF2-40B4-BE49-F238E27FC236}">
                  <a16:creationId xmlns:a16="http://schemas.microsoft.com/office/drawing/2014/main" id="{D5FC9B8C-D859-824B-668E-6B67BB799483}"/>
                </a:ext>
              </a:extLst>
            </p:cNvPr>
            <p:cNvSpPr txBox="1"/>
            <p:nvPr/>
          </p:nvSpPr>
          <p:spPr>
            <a:xfrm>
              <a:off x="9145116" y="4481812"/>
              <a:ext cx="1358064" cy="412934"/>
            </a:xfrm>
            <a:prstGeom prst="rect">
              <a:avLst/>
            </a:prstGeom>
            <a:noFill/>
            <a:ln>
              <a:solidFill>
                <a:schemeClr val="tx1"/>
              </a:solidFill>
            </a:ln>
          </p:spPr>
          <p:txBody>
            <a:bodyPr wrap="none" rtlCol="0">
              <a:spAutoFit/>
            </a:bodyPr>
            <a:lstStyle/>
            <a:p>
              <a:pPr algn="just">
                <a:lnSpc>
                  <a:spcPts val="2533"/>
                </a:lnSpc>
                <a:defRPr/>
              </a:pPr>
              <a:r>
                <a:rPr lang="en-US" altLang="zh-CN" sz="2400" b="1" i="1" dirty="0">
                  <a:latin typeface="Times New Roman" charset="0"/>
                </a:rPr>
                <a:t>d</a:t>
              </a:r>
              <a:r>
                <a:rPr lang="en-US" altLang="zh-CN" sz="2400" b="1" i="1" baseline="-25000" dirty="0">
                  <a:latin typeface="Times New Roman" charset="0"/>
                </a:rPr>
                <a:t>7</a:t>
              </a:r>
              <a:r>
                <a:rPr lang="en-US" altLang="zh-CN" sz="2400" b="1" dirty="0">
                  <a:latin typeface="Times New Roman" charset="0"/>
                </a:rPr>
                <a:t>: </a:t>
              </a:r>
              <a:r>
                <a:rPr lang="en-US" altLang="zh-CN" sz="2400" b="1" i="1" dirty="0" err="1">
                  <a:latin typeface="Times New Roman" charset="0"/>
                </a:rPr>
                <a:t>i</a:t>
              </a:r>
              <a:r>
                <a:rPr lang="en-US" altLang="zh-CN" sz="2400" b="1" i="1" dirty="0">
                  <a:latin typeface="Times New Roman" charset="0"/>
                </a:rPr>
                <a:t> = u3</a:t>
              </a:r>
              <a:endParaRPr lang="en-US" altLang="zh-CN" sz="2400" b="1" i="1" baseline="-25000" dirty="0">
                <a:latin typeface="Times New Roman" charset="0"/>
              </a:endParaRPr>
            </a:p>
          </p:txBody>
        </p:sp>
        <p:cxnSp>
          <p:nvCxnSpPr>
            <p:cNvPr id="68" name="直接箭头连接符 67">
              <a:extLst>
                <a:ext uri="{FF2B5EF4-FFF2-40B4-BE49-F238E27FC236}">
                  <a16:creationId xmlns:a16="http://schemas.microsoft.com/office/drawing/2014/main" id="{50C62153-383B-D82F-8BE2-D99915DAB01F}"/>
                </a:ext>
              </a:extLst>
            </p:cNvPr>
            <p:cNvCxnSpPr>
              <a:stCxn id="63" idx="2"/>
              <a:endCxn id="64" idx="0"/>
            </p:cNvCxnSpPr>
            <p:nvPr/>
          </p:nvCxnSpPr>
          <p:spPr>
            <a:xfrm flipH="1">
              <a:off x="9808141" y="1127430"/>
              <a:ext cx="2221" cy="28523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直接箭头连接符 68">
              <a:extLst>
                <a:ext uri="{FF2B5EF4-FFF2-40B4-BE49-F238E27FC236}">
                  <a16:creationId xmlns:a16="http://schemas.microsoft.com/office/drawing/2014/main" id="{97E314FA-40C1-80EB-90CF-DFDAEB70B84A}"/>
                </a:ext>
              </a:extLst>
            </p:cNvPr>
            <p:cNvCxnSpPr>
              <a:cxnSpLocks/>
              <a:stCxn id="64" idx="2"/>
              <a:endCxn id="65" idx="0"/>
            </p:cNvCxnSpPr>
            <p:nvPr/>
          </p:nvCxnSpPr>
          <p:spPr>
            <a:xfrm>
              <a:off x="9808141" y="2466799"/>
              <a:ext cx="3014" cy="28874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直接箭头连接符 69">
              <a:extLst>
                <a:ext uri="{FF2B5EF4-FFF2-40B4-BE49-F238E27FC236}">
                  <a16:creationId xmlns:a16="http://schemas.microsoft.com/office/drawing/2014/main" id="{B1F5FB5C-26A7-607D-29FC-0641AB4A0E45}"/>
                </a:ext>
              </a:extLst>
            </p:cNvPr>
            <p:cNvCxnSpPr>
              <a:cxnSpLocks/>
              <a:stCxn id="65" idx="2"/>
              <a:endCxn id="67" idx="0"/>
            </p:cNvCxnSpPr>
            <p:nvPr/>
          </p:nvCxnSpPr>
          <p:spPr>
            <a:xfrm>
              <a:off x="9811155" y="3489073"/>
              <a:ext cx="12993" cy="99273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直接箭头连接符 70">
              <a:extLst>
                <a:ext uri="{FF2B5EF4-FFF2-40B4-BE49-F238E27FC236}">
                  <a16:creationId xmlns:a16="http://schemas.microsoft.com/office/drawing/2014/main" id="{5BBE4E4F-7FD7-6004-73FF-EAEFB32A0F1D}"/>
                </a:ext>
              </a:extLst>
            </p:cNvPr>
            <p:cNvCxnSpPr>
              <a:cxnSpLocks/>
              <a:stCxn id="65" idx="2"/>
              <a:endCxn id="66" idx="0"/>
            </p:cNvCxnSpPr>
            <p:nvPr/>
          </p:nvCxnSpPr>
          <p:spPr>
            <a:xfrm flipH="1">
              <a:off x="8674241" y="3489073"/>
              <a:ext cx="1136914" cy="18831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2" name="文本框 71">
              <a:extLst>
                <a:ext uri="{FF2B5EF4-FFF2-40B4-BE49-F238E27FC236}">
                  <a16:creationId xmlns:a16="http://schemas.microsoft.com/office/drawing/2014/main" id="{268A2E29-323A-BFE5-3B33-3A999C132E1C}"/>
                </a:ext>
              </a:extLst>
            </p:cNvPr>
            <p:cNvSpPr txBox="1"/>
            <p:nvPr/>
          </p:nvSpPr>
          <p:spPr>
            <a:xfrm>
              <a:off x="9391431" y="5290661"/>
              <a:ext cx="858105" cy="369332"/>
            </a:xfrm>
            <a:prstGeom prst="rect">
              <a:avLst/>
            </a:prstGeom>
            <a:solidFill>
              <a:schemeClr val="accent5">
                <a:lumMod val="40000"/>
                <a:lumOff val="60000"/>
              </a:schemeClr>
            </a:solidFill>
            <a:ln>
              <a:solidFill>
                <a:schemeClr val="tx1"/>
              </a:solidFill>
            </a:ln>
          </p:spPr>
          <p:txBody>
            <a:bodyPr wrap="square" rtlCol="0">
              <a:spAutoFit/>
            </a:bodyPr>
            <a:lstStyle/>
            <a:p>
              <a:pPr algn="ctr"/>
              <a:r>
                <a:rPr lang="en-US" altLang="zh-CN" b="1" dirty="0">
                  <a:latin typeface="Times New Roman" panose="02020603050405020304" pitchFamily="18" charset="0"/>
                  <a:cs typeface="Times New Roman" panose="02020603050405020304" pitchFamily="18" charset="0"/>
                </a:rPr>
                <a:t>EXIT</a:t>
              </a:r>
              <a:endParaRPr lang="zh-CN" altLang="en-US" b="1" dirty="0">
                <a:latin typeface="Times New Roman" panose="02020603050405020304" pitchFamily="18" charset="0"/>
                <a:cs typeface="Times New Roman" panose="02020603050405020304" pitchFamily="18" charset="0"/>
              </a:endParaRPr>
            </a:p>
          </p:txBody>
        </p:sp>
        <p:cxnSp>
          <p:nvCxnSpPr>
            <p:cNvPr id="73" name="直接箭头连接符 72">
              <a:extLst>
                <a:ext uri="{FF2B5EF4-FFF2-40B4-BE49-F238E27FC236}">
                  <a16:creationId xmlns:a16="http://schemas.microsoft.com/office/drawing/2014/main" id="{EDA3F445-33B6-C5B6-B583-977E2B0ED8C2}"/>
                </a:ext>
              </a:extLst>
            </p:cNvPr>
            <p:cNvCxnSpPr>
              <a:cxnSpLocks/>
              <a:stCxn id="67" idx="2"/>
              <a:endCxn id="72" idx="0"/>
            </p:cNvCxnSpPr>
            <p:nvPr/>
          </p:nvCxnSpPr>
          <p:spPr>
            <a:xfrm flipH="1">
              <a:off x="9820484" y="4894746"/>
              <a:ext cx="3664" cy="39591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4" name="文本框 73">
              <a:extLst>
                <a:ext uri="{FF2B5EF4-FFF2-40B4-BE49-F238E27FC236}">
                  <a16:creationId xmlns:a16="http://schemas.microsoft.com/office/drawing/2014/main" id="{BDB36F48-759C-5F58-5B98-4615653957E0}"/>
                </a:ext>
              </a:extLst>
            </p:cNvPr>
            <p:cNvSpPr txBox="1"/>
            <p:nvPr/>
          </p:nvSpPr>
          <p:spPr>
            <a:xfrm>
              <a:off x="8674241" y="1393468"/>
              <a:ext cx="415498" cy="369332"/>
            </a:xfrm>
            <a:prstGeom prst="rect">
              <a:avLst/>
            </a:prstGeom>
            <a:noFill/>
          </p:spPr>
          <p:txBody>
            <a:bodyPr wrap="none" rtlCol="0">
              <a:spAutoFit/>
            </a:bodyPr>
            <a:lstStyle/>
            <a:p>
              <a:r>
                <a:rPr lang="en-US" altLang="zh-CN" b="1" dirty="0">
                  <a:latin typeface="Times New Roman" panose="02020603050405020304" pitchFamily="18" charset="0"/>
                  <a:cs typeface="Times New Roman" panose="02020603050405020304" pitchFamily="18" charset="0"/>
                </a:rPr>
                <a:t>B</a:t>
              </a:r>
              <a:r>
                <a:rPr lang="en-US" altLang="zh-CN" b="1" baseline="-25000" dirty="0">
                  <a:latin typeface="Times New Roman" panose="02020603050405020304" pitchFamily="18" charset="0"/>
                  <a:cs typeface="Times New Roman" panose="02020603050405020304" pitchFamily="18" charset="0"/>
                </a:rPr>
                <a:t>1</a:t>
              </a:r>
              <a:endParaRPr lang="zh-CN" altLang="en-US" b="1" baseline="-25000" dirty="0">
                <a:latin typeface="Times New Roman" panose="02020603050405020304" pitchFamily="18" charset="0"/>
                <a:cs typeface="Times New Roman" panose="02020603050405020304" pitchFamily="18" charset="0"/>
              </a:endParaRPr>
            </a:p>
          </p:txBody>
        </p:sp>
        <p:sp>
          <p:nvSpPr>
            <p:cNvPr id="75" name="文本框 74">
              <a:extLst>
                <a:ext uri="{FF2B5EF4-FFF2-40B4-BE49-F238E27FC236}">
                  <a16:creationId xmlns:a16="http://schemas.microsoft.com/office/drawing/2014/main" id="{50760905-18F5-55FD-ABD2-5B521848A6A1}"/>
                </a:ext>
              </a:extLst>
            </p:cNvPr>
            <p:cNvSpPr txBox="1"/>
            <p:nvPr/>
          </p:nvSpPr>
          <p:spPr>
            <a:xfrm>
              <a:off x="8684515" y="2754551"/>
              <a:ext cx="415498" cy="369332"/>
            </a:xfrm>
            <a:prstGeom prst="rect">
              <a:avLst/>
            </a:prstGeom>
            <a:noFill/>
          </p:spPr>
          <p:txBody>
            <a:bodyPr wrap="none" rtlCol="0">
              <a:spAutoFit/>
            </a:bodyPr>
            <a:lstStyle/>
            <a:p>
              <a:r>
                <a:rPr lang="en-US" altLang="zh-CN" b="1" dirty="0">
                  <a:latin typeface="Times New Roman" panose="02020603050405020304" pitchFamily="18" charset="0"/>
                  <a:cs typeface="Times New Roman" panose="02020603050405020304" pitchFamily="18" charset="0"/>
                </a:rPr>
                <a:t>B</a:t>
              </a:r>
              <a:r>
                <a:rPr lang="en-US" altLang="zh-CN" b="1" baseline="-25000" dirty="0">
                  <a:latin typeface="Times New Roman" panose="02020603050405020304" pitchFamily="18" charset="0"/>
                  <a:cs typeface="Times New Roman" panose="02020603050405020304" pitchFamily="18" charset="0"/>
                </a:rPr>
                <a:t>2</a:t>
              </a:r>
              <a:endParaRPr lang="zh-CN" altLang="en-US" b="1" baseline="-25000" dirty="0">
                <a:latin typeface="Times New Roman" panose="02020603050405020304" pitchFamily="18" charset="0"/>
                <a:cs typeface="Times New Roman" panose="02020603050405020304" pitchFamily="18" charset="0"/>
              </a:endParaRPr>
            </a:p>
          </p:txBody>
        </p:sp>
        <p:sp>
          <p:nvSpPr>
            <p:cNvPr id="76" name="文本框 75">
              <a:extLst>
                <a:ext uri="{FF2B5EF4-FFF2-40B4-BE49-F238E27FC236}">
                  <a16:creationId xmlns:a16="http://schemas.microsoft.com/office/drawing/2014/main" id="{AB202824-9EEE-299E-BA80-26B668AC4E7E}"/>
                </a:ext>
              </a:extLst>
            </p:cNvPr>
            <p:cNvSpPr txBox="1"/>
            <p:nvPr/>
          </p:nvSpPr>
          <p:spPr>
            <a:xfrm>
              <a:off x="7574377" y="3677388"/>
              <a:ext cx="415498" cy="369332"/>
            </a:xfrm>
            <a:prstGeom prst="rect">
              <a:avLst/>
            </a:prstGeom>
            <a:noFill/>
          </p:spPr>
          <p:txBody>
            <a:bodyPr wrap="none" rtlCol="0">
              <a:spAutoFit/>
            </a:bodyPr>
            <a:lstStyle/>
            <a:p>
              <a:r>
                <a:rPr lang="en-US" altLang="zh-CN" b="1" dirty="0">
                  <a:latin typeface="Times New Roman" panose="02020603050405020304" pitchFamily="18" charset="0"/>
                  <a:cs typeface="Times New Roman" panose="02020603050405020304" pitchFamily="18" charset="0"/>
                </a:rPr>
                <a:t>B</a:t>
              </a:r>
              <a:r>
                <a:rPr lang="en-US" altLang="zh-CN" b="1" baseline="-25000" dirty="0">
                  <a:latin typeface="Times New Roman" panose="02020603050405020304" pitchFamily="18" charset="0"/>
                  <a:cs typeface="Times New Roman" panose="02020603050405020304" pitchFamily="18" charset="0"/>
                </a:rPr>
                <a:t>3</a:t>
              </a:r>
              <a:endParaRPr lang="zh-CN" altLang="en-US" b="1" baseline="-25000" dirty="0">
                <a:latin typeface="Times New Roman" panose="02020603050405020304" pitchFamily="18" charset="0"/>
                <a:cs typeface="Times New Roman" panose="02020603050405020304" pitchFamily="18" charset="0"/>
              </a:endParaRPr>
            </a:p>
          </p:txBody>
        </p:sp>
        <p:sp>
          <p:nvSpPr>
            <p:cNvPr id="77" name="文本框 76">
              <a:extLst>
                <a:ext uri="{FF2B5EF4-FFF2-40B4-BE49-F238E27FC236}">
                  <a16:creationId xmlns:a16="http://schemas.microsoft.com/office/drawing/2014/main" id="{9AE43DDB-C481-1908-AFAC-D69573DF5EC2}"/>
                </a:ext>
              </a:extLst>
            </p:cNvPr>
            <p:cNvSpPr txBox="1"/>
            <p:nvPr/>
          </p:nvSpPr>
          <p:spPr>
            <a:xfrm>
              <a:off x="8780683" y="4517007"/>
              <a:ext cx="420308" cy="369332"/>
            </a:xfrm>
            <a:prstGeom prst="rect">
              <a:avLst/>
            </a:prstGeom>
            <a:noFill/>
          </p:spPr>
          <p:txBody>
            <a:bodyPr wrap="none" rtlCol="0">
              <a:spAutoFit/>
            </a:bodyPr>
            <a:lstStyle/>
            <a:p>
              <a:r>
                <a:rPr lang="en-US" altLang="zh-CN" b="1" dirty="0">
                  <a:latin typeface="Times New Roman" panose="02020603050405020304" pitchFamily="18" charset="0"/>
                  <a:cs typeface="Times New Roman" panose="02020603050405020304" pitchFamily="18" charset="0"/>
                </a:rPr>
                <a:t>B</a:t>
              </a:r>
              <a:r>
                <a:rPr lang="en-US" altLang="zh-CN" b="1" baseline="-25000" dirty="0">
                  <a:latin typeface="Times New Roman" panose="02020603050405020304" pitchFamily="18" charset="0"/>
                  <a:cs typeface="Times New Roman" panose="02020603050405020304" pitchFamily="18" charset="0"/>
                </a:rPr>
                <a:t>4</a:t>
              </a:r>
              <a:endParaRPr lang="zh-CN" altLang="en-US" b="1" baseline="-25000" dirty="0">
                <a:latin typeface="Times New Roman" panose="02020603050405020304" pitchFamily="18" charset="0"/>
                <a:cs typeface="Times New Roman" panose="02020603050405020304" pitchFamily="18" charset="0"/>
              </a:endParaRPr>
            </a:p>
          </p:txBody>
        </p:sp>
        <p:cxnSp>
          <p:nvCxnSpPr>
            <p:cNvPr id="78" name="直接箭头连接符 77">
              <a:extLst>
                <a:ext uri="{FF2B5EF4-FFF2-40B4-BE49-F238E27FC236}">
                  <a16:creationId xmlns:a16="http://schemas.microsoft.com/office/drawing/2014/main" id="{4BB28A8E-3A51-3B65-3860-ADAA4B09CA4E}"/>
                </a:ext>
              </a:extLst>
            </p:cNvPr>
            <p:cNvCxnSpPr>
              <a:cxnSpLocks/>
              <a:stCxn id="66" idx="2"/>
            </p:cNvCxnSpPr>
            <p:nvPr/>
          </p:nvCxnSpPr>
          <p:spPr>
            <a:xfrm>
              <a:off x="8674241" y="4090322"/>
              <a:ext cx="1052772" cy="39149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9" name="椭圆 78">
              <a:extLst>
                <a:ext uri="{FF2B5EF4-FFF2-40B4-BE49-F238E27FC236}">
                  <a16:creationId xmlns:a16="http://schemas.microsoft.com/office/drawing/2014/main" id="{88CB53A8-7E47-A456-0895-9578981DB530}"/>
                </a:ext>
              </a:extLst>
            </p:cNvPr>
            <p:cNvSpPr/>
            <p:nvPr/>
          </p:nvSpPr>
          <p:spPr>
            <a:xfrm>
              <a:off x="10234024" y="4884472"/>
              <a:ext cx="54593" cy="4571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80" name="椭圆 79">
              <a:extLst>
                <a:ext uri="{FF2B5EF4-FFF2-40B4-BE49-F238E27FC236}">
                  <a16:creationId xmlns:a16="http://schemas.microsoft.com/office/drawing/2014/main" id="{A40CEEF4-D121-4954-EE1B-C676027C897F}"/>
                </a:ext>
              </a:extLst>
            </p:cNvPr>
            <p:cNvSpPr/>
            <p:nvPr/>
          </p:nvSpPr>
          <p:spPr>
            <a:xfrm>
              <a:off x="10231121" y="2731692"/>
              <a:ext cx="54593" cy="4571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cxnSp>
          <p:nvCxnSpPr>
            <p:cNvPr id="81" name="连接符: 肘形 80">
              <a:extLst>
                <a:ext uri="{FF2B5EF4-FFF2-40B4-BE49-F238E27FC236}">
                  <a16:creationId xmlns:a16="http://schemas.microsoft.com/office/drawing/2014/main" id="{84796808-2593-CF78-1921-439D6D097855}"/>
                </a:ext>
              </a:extLst>
            </p:cNvPr>
            <p:cNvCxnSpPr>
              <a:cxnSpLocks/>
            </p:cNvCxnSpPr>
            <p:nvPr/>
          </p:nvCxnSpPr>
          <p:spPr>
            <a:xfrm rot="5400000" flipH="1" flipV="1">
              <a:off x="9122249" y="3826090"/>
              <a:ext cx="2191804" cy="16398"/>
            </a:xfrm>
            <a:prstGeom prst="bentConnector5">
              <a:avLst>
                <a:gd name="adj1" fmla="val -5742"/>
                <a:gd name="adj2" fmla="val 3440182"/>
                <a:gd name="adj3" fmla="val 107149"/>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1327611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p:cTn id="7" dur="500" fill="hold"/>
                                        <p:tgtEl>
                                          <p:spTgt spid="25"/>
                                        </p:tgtEl>
                                        <p:attrNameLst>
                                          <p:attrName>ppt_w</p:attrName>
                                        </p:attrNameLst>
                                      </p:cBhvr>
                                      <p:tavLst>
                                        <p:tav tm="0">
                                          <p:val>
                                            <p:fltVal val="0"/>
                                          </p:val>
                                        </p:tav>
                                        <p:tav tm="100000">
                                          <p:val>
                                            <p:strVal val="#ppt_w"/>
                                          </p:val>
                                        </p:tav>
                                      </p:tavLst>
                                    </p:anim>
                                    <p:anim calcmode="lin" valueType="num">
                                      <p:cBhvr>
                                        <p:cTn id="8" dur="500" fill="hold"/>
                                        <p:tgtEl>
                                          <p:spTgt spid="25"/>
                                        </p:tgtEl>
                                        <p:attrNameLst>
                                          <p:attrName>ppt_h</p:attrName>
                                        </p:attrNameLst>
                                      </p:cBhvr>
                                      <p:tavLst>
                                        <p:tav tm="0">
                                          <p:val>
                                            <p:fltVal val="0"/>
                                          </p:val>
                                        </p:tav>
                                        <p:tav tm="100000">
                                          <p:val>
                                            <p:strVal val="#ppt_h"/>
                                          </p:val>
                                        </p:tav>
                                      </p:tavLst>
                                    </p:anim>
                                    <p:animEffect transition="in" filter="fade">
                                      <p:cBhvr>
                                        <p:cTn id="9" dur="500"/>
                                        <p:tgtEl>
                                          <p:spTgt spid="25"/>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28"/>
                                        </p:tgtEl>
                                        <p:attrNameLst>
                                          <p:attrName>style.visibility</p:attrName>
                                        </p:attrNameLst>
                                      </p:cBhvr>
                                      <p:to>
                                        <p:strVal val="visible"/>
                                      </p:to>
                                    </p:set>
                                    <p:anim calcmode="lin" valueType="num">
                                      <p:cBhvr>
                                        <p:cTn id="14" dur="500" fill="hold"/>
                                        <p:tgtEl>
                                          <p:spTgt spid="28"/>
                                        </p:tgtEl>
                                        <p:attrNameLst>
                                          <p:attrName>ppt_w</p:attrName>
                                        </p:attrNameLst>
                                      </p:cBhvr>
                                      <p:tavLst>
                                        <p:tav tm="0">
                                          <p:val>
                                            <p:fltVal val="0"/>
                                          </p:val>
                                        </p:tav>
                                        <p:tav tm="100000">
                                          <p:val>
                                            <p:strVal val="#ppt_w"/>
                                          </p:val>
                                        </p:tav>
                                      </p:tavLst>
                                    </p:anim>
                                    <p:anim calcmode="lin" valueType="num">
                                      <p:cBhvr>
                                        <p:cTn id="15" dur="500" fill="hold"/>
                                        <p:tgtEl>
                                          <p:spTgt spid="28"/>
                                        </p:tgtEl>
                                        <p:attrNameLst>
                                          <p:attrName>ppt_h</p:attrName>
                                        </p:attrNameLst>
                                      </p:cBhvr>
                                      <p:tavLst>
                                        <p:tav tm="0">
                                          <p:val>
                                            <p:fltVal val="0"/>
                                          </p:val>
                                        </p:tav>
                                        <p:tav tm="100000">
                                          <p:val>
                                            <p:strVal val="#ppt_h"/>
                                          </p:val>
                                        </p:tav>
                                      </p:tavLst>
                                    </p:anim>
                                    <p:animEffect transition="in" filter="fade">
                                      <p:cBhvr>
                                        <p:cTn id="16" dur="500"/>
                                        <p:tgtEl>
                                          <p:spTgt spid="28"/>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29"/>
                                        </p:tgtEl>
                                        <p:attrNameLst>
                                          <p:attrName>style.visibility</p:attrName>
                                        </p:attrNameLst>
                                      </p:cBhvr>
                                      <p:to>
                                        <p:strVal val="visible"/>
                                      </p:to>
                                    </p:set>
                                    <p:anim calcmode="lin" valueType="num">
                                      <p:cBhvr>
                                        <p:cTn id="21" dur="500" fill="hold"/>
                                        <p:tgtEl>
                                          <p:spTgt spid="29"/>
                                        </p:tgtEl>
                                        <p:attrNameLst>
                                          <p:attrName>ppt_w</p:attrName>
                                        </p:attrNameLst>
                                      </p:cBhvr>
                                      <p:tavLst>
                                        <p:tav tm="0">
                                          <p:val>
                                            <p:fltVal val="0"/>
                                          </p:val>
                                        </p:tav>
                                        <p:tav tm="100000">
                                          <p:val>
                                            <p:strVal val="#ppt_w"/>
                                          </p:val>
                                        </p:tav>
                                      </p:tavLst>
                                    </p:anim>
                                    <p:anim calcmode="lin" valueType="num">
                                      <p:cBhvr>
                                        <p:cTn id="22" dur="500" fill="hold"/>
                                        <p:tgtEl>
                                          <p:spTgt spid="29"/>
                                        </p:tgtEl>
                                        <p:attrNameLst>
                                          <p:attrName>ppt_h</p:attrName>
                                        </p:attrNameLst>
                                      </p:cBhvr>
                                      <p:tavLst>
                                        <p:tav tm="0">
                                          <p:val>
                                            <p:fltVal val="0"/>
                                          </p:val>
                                        </p:tav>
                                        <p:tav tm="100000">
                                          <p:val>
                                            <p:strVal val="#ppt_h"/>
                                          </p:val>
                                        </p:tav>
                                      </p:tavLst>
                                    </p:anim>
                                    <p:animEffect transition="in" filter="fade">
                                      <p:cBhvr>
                                        <p:cTn id="23" dur="500"/>
                                        <p:tgtEl>
                                          <p:spTgt spid="29"/>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nodeType="clickEffect">
                                  <p:stCondLst>
                                    <p:cond delay="0"/>
                                  </p:stCondLst>
                                  <p:childTnLst>
                                    <p:set>
                                      <p:cBhvr>
                                        <p:cTn id="27" dur="1" fill="hold">
                                          <p:stCondLst>
                                            <p:cond delay="0"/>
                                          </p:stCondLst>
                                        </p:cTn>
                                        <p:tgtEl>
                                          <p:spTgt spid="30"/>
                                        </p:tgtEl>
                                        <p:attrNameLst>
                                          <p:attrName>style.visibility</p:attrName>
                                        </p:attrNameLst>
                                      </p:cBhvr>
                                      <p:to>
                                        <p:strVal val="visible"/>
                                      </p:to>
                                    </p:set>
                                    <p:anim calcmode="lin" valueType="num">
                                      <p:cBhvr>
                                        <p:cTn id="28" dur="500" fill="hold"/>
                                        <p:tgtEl>
                                          <p:spTgt spid="30"/>
                                        </p:tgtEl>
                                        <p:attrNameLst>
                                          <p:attrName>ppt_w</p:attrName>
                                        </p:attrNameLst>
                                      </p:cBhvr>
                                      <p:tavLst>
                                        <p:tav tm="0">
                                          <p:val>
                                            <p:fltVal val="0"/>
                                          </p:val>
                                        </p:tav>
                                        <p:tav tm="100000">
                                          <p:val>
                                            <p:strVal val="#ppt_w"/>
                                          </p:val>
                                        </p:tav>
                                      </p:tavLst>
                                    </p:anim>
                                    <p:anim calcmode="lin" valueType="num">
                                      <p:cBhvr>
                                        <p:cTn id="29" dur="500" fill="hold"/>
                                        <p:tgtEl>
                                          <p:spTgt spid="30"/>
                                        </p:tgtEl>
                                        <p:attrNameLst>
                                          <p:attrName>ppt_h</p:attrName>
                                        </p:attrNameLst>
                                      </p:cBhvr>
                                      <p:tavLst>
                                        <p:tav tm="0">
                                          <p:val>
                                            <p:fltVal val="0"/>
                                          </p:val>
                                        </p:tav>
                                        <p:tav tm="100000">
                                          <p:val>
                                            <p:strVal val="#ppt_h"/>
                                          </p:val>
                                        </p:tav>
                                      </p:tavLst>
                                    </p:anim>
                                    <p:animEffect transition="in" filter="fade">
                                      <p:cBhvr>
                                        <p:cTn id="30" dur="500"/>
                                        <p:tgtEl>
                                          <p:spTgt spid="30"/>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nodeType="clickEffect">
                                  <p:stCondLst>
                                    <p:cond delay="0"/>
                                  </p:stCondLst>
                                  <p:childTnLst>
                                    <p:set>
                                      <p:cBhvr>
                                        <p:cTn id="34" dur="1" fill="hold">
                                          <p:stCondLst>
                                            <p:cond delay="0"/>
                                          </p:stCondLst>
                                        </p:cTn>
                                        <p:tgtEl>
                                          <p:spTgt spid="31"/>
                                        </p:tgtEl>
                                        <p:attrNameLst>
                                          <p:attrName>style.visibility</p:attrName>
                                        </p:attrNameLst>
                                      </p:cBhvr>
                                      <p:to>
                                        <p:strVal val="visible"/>
                                      </p:to>
                                    </p:set>
                                    <p:anim calcmode="lin" valueType="num">
                                      <p:cBhvr>
                                        <p:cTn id="35" dur="500" fill="hold"/>
                                        <p:tgtEl>
                                          <p:spTgt spid="31"/>
                                        </p:tgtEl>
                                        <p:attrNameLst>
                                          <p:attrName>ppt_w</p:attrName>
                                        </p:attrNameLst>
                                      </p:cBhvr>
                                      <p:tavLst>
                                        <p:tav tm="0">
                                          <p:val>
                                            <p:fltVal val="0"/>
                                          </p:val>
                                        </p:tav>
                                        <p:tav tm="100000">
                                          <p:val>
                                            <p:strVal val="#ppt_w"/>
                                          </p:val>
                                        </p:tav>
                                      </p:tavLst>
                                    </p:anim>
                                    <p:anim calcmode="lin" valueType="num">
                                      <p:cBhvr>
                                        <p:cTn id="36" dur="500" fill="hold"/>
                                        <p:tgtEl>
                                          <p:spTgt spid="31"/>
                                        </p:tgtEl>
                                        <p:attrNameLst>
                                          <p:attrName>ppt_h</p:attrName>
                                        </p:attrNameLst>
                                      </p:cBhvr>
                                      <p:tavLst>
                                        <p:tav tm="0">
                                          <p:val>
                                            <p:fltVal val="0"/>
                                          </p:val>
                                        </p:tav>
                                        <p:tav tm="100000">
                                          <p:val>
                                            <p:strVal val="#ppt_h"/>
                                          </p:val>
                                        </p:tav>
                                      </p:tavLst>
                                    </p:anim>
                                    <p:animEffect transition="in" filter="fade">
                                      <p:cBhvr>
                                        <p:cTn id="37" dur="500"/>
                                        <p:tgtEl>
                                          <p:spTgt spid="31"/>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nodeType="clickEffect">
                                  <p:stCondLst>
                                    <p:cond delay="0"/>
                                  </p:stCondLst>
                                  <p:childTnLst>
                                    <p:set>
                                      <p:cBhvr>
                                        <p:cTn id="41" dur="1" fill="hold">
                                          <p:stCondLst>
                                            <p:cond delay="0"/>
                                          </p:stCondLst>
                                        </p:cTn>
                                        <p:tgtEl>
                                          <p:spTgt spid="32"/>
                                        </p:tgtEl>
                                        <p:attrNameLst>
                                          <p:attrName>style.visibility</p:attrName>
                                        </p:attrNameLst>
                                      </p:cBhvr>
                                      <p:to>
                                        <p:strVal val="visible"/>
                                      </p:to>
                                    </p:set>
                                    <p:anim calcmode="lin" valueType="num">
                                      <p:cBhvr>
                                        <p:cTn id="42" dur="500" fill="hold"/>
                                        <p:tgtEl>
                                          <p:spTgt spid="32"/>
                                        </p:tgtEl>
                                        <p:attrNameLst>
                                          <p:attrName>ppt_w</p:attrName>
                                        </p:attrNameLst>
                                      </p:cBhvr>
                                      <p:tavLst>
                                        <p:tav tm="0">
                                          <p:val>
                                            <p:fltVal val="0"/>
                                          </p:val>
                                        </p:tav>
                                        <p:tav tm="100000">
                                          <p:val>
                                            <p:strVal val="#ppt_w"/>
                                          </p:val>
                                        </p:tav>
                                      </p:tavLst>
                                    </p:anim>
                                    <p:anim calcmode="lin" valueType="num">
                                      <p:cBhvr>
                                        <p:cTn id="43" dur="500" fill="hold"/>
                                        <p:tgtEl>
                                          <p:spTgt spid="32"/>
                                        </p:tgtEl>
                                        <p:attrNameLst>
                                          <p:attrName>ppt_h</p:attrName>
                                        </p:attrNameLst>
                                      </p:cBhvr>
                                      <p:tavLst>
                                        <p:tav tm="0">
                                          <p:val>
                                            <p:fltVal val="0"/>
                                          </p:val>
                                        </p:tav>
                                        <p:tav tm="100000">
                                          <p:val>
                                            <p:strVal val="#ppt_h"/>
                                          </p:val>
                                        </p:tav>
                                      </p:tavLst>
                                    </p:anim>
                                    <p:animEffect transition="in" filter="fade">
                                      <p:cBhvr>
                                        <p:cTn id="44" dur="500"/>
                                        <p:tgtEl>
                                          <p:spTgt spid="32"/>
                                        </p:tgtEl>
                                      </p:cBhvr>
                                    </p:animEffect>
                                  </p:childTnLst>
                                </p:cTn>
                              </p:par>
                            </p:childTnLst>
                          </p:cTn>
                        </p:par>
                      </p:childTnLst>
                    </p:cTn>
                  </p:par>
                  <p:par>
                    <p:cTn id="45" fill="hold">
                      <p:stCondLst>
                        <p:cond delay="indefinite"/>
                      </p:stCondLst>
                      <p:childTnLst>
                        <p:par>
                          <p:cTn id="46" fill="hold">
                            <p:stCondLst>
                              <p:cond delay="0"/>
                            </p:stCondLst>
                            <p:childTnLst>
                              <p:par>
                                <p:cTn id="47" presetID="53" presetClass="entr" presetSubtype="16" fill="hold" nodeType="clickEffect">
                                  <p:stCondLst>
                                    <p:cond delay="0"/>
                                  </p:stCondLst>
                                  <p:childTnLst>
                                    <p:set>
                                      <p:cBhvr>
                                        <p:cTn id="48" dur="1" fill="hold">
                                          <p:stCondLst>
                                            <p:cond delay="0"/>
                                          </p:stCondLst>
                                        </p:cTn>
                                        <p:tgtEl>
                                          <p:spTgt spid="33"/>
                                        </p:tgtEl>
                                        <p:attrNameLst>
                                          <p:attrName>style.visibility</p:attrName>
                                        </p:attrNameLst>
                                      </p:cBhvr>
                                      <p:to>
                                        <p:strVal val="visible"/>
                                      </p:to>
                                    </p:set>
                                    <p:anim calcmode="lin" valueType="num">
                                      <p:cBhvr>
                                        <p:cTn id="49" dur="500" fill="hold"/>
                                        <p:tgtEl>
                                          <p:spTgt spid="33"/>
                                        </p:tgtEl>
                                        <p:attrNameLst>
                                          <p:attrName>ppt_w</p:attrName>
                                        </p:attrNameLst>
                                      </p:cBhvr>
                                      <p:tavLst>
                                        <p:tav tm="0">
                                          <p:val>
                                            <p:fltVal val="0"/>
                                          </p:val>
                                        </p:tav>
                                        <p:tav tm="100000">
                                          <p:val>
                                            <p:strVal val="#ppt_w"/>
                                          </p:val>
                                        </p:tav>
                                      </p:tavLst>
                                    </p:anim>
                                    <p:anim calcmode="lin" valueType="num">
                                      <p:cBhvr>
                                        <p:cTn id="50" dur="500" fill="hold"/>
                                        <p:tgtEl>
                                          <p:spTgt spid="33"/>
                                        </p:tgtEl>
                                        <p:attrNameLst>
                                          <p:attrName>ppt_h</p:attrName>
                                        </p:attrNameLst>
                                      </p:cBhvr>
                                      <p:tavLst>
                                        <p:tav tm="0">
                                          <p:val>
                                            <p:fltVal val="0"/>
                                          </p:val>
                                        </p:tav>
                                        <p:tav tm="100000">
                                          <p:val>
                                            <p:strVal val="#ppt_h"/>
                                          </p:val>
                                        </p:tav>
                                      </p:tavLst>
                                    </p:anim>
                                    <p:animEffect transition="in" filter="fade">
                                      <p:cBhvr>
                                        <p:cTn id="51" dur="500"/>
                                        <p:tgtEl>
                                          <p:spTgt spid="33"/>
                                        </p:tgtEl>
                                      </p:cBhvr>
                                    </p:animEffect>
                                  </p:childTnLst>
                                </p:cTn>
                              </p:par>
                            </p:childTnLst>
                          </p:cTn>
                        </p:par>
                      </p:childTnLst>
                    </p:cTn>
                  </p:par>
                  <p:par>
                    <p:cTn id="52" fill="hold">
                      <p:stCondLst>
                        <p:cond delay="indefinite"/>
                      </p:stCondLst>
                      <p:childTnLst>
                        <p:par>
                          <p:cTn id="53" fill="hold">
                            <p:stCondLst>
                              <p:cond delay="0"/>
                            </p:stCondLst>
                            <p:childTnLst>
                              <p:par>
                                <p:cTn id="54" presetID="53" presetClass="entr" presetSubtype="16" fill="hold" nodeType="clickEffect">
                                  <p:stCondLst>
                                    <p:cond delay="0"/>
                                  </p:stCondLst>
                                  <p:childTnLst>
                                    <p:set>
                                      <p:cBhvr>
                                        <p:cTn id="55" dur="1" fill="hold">
                                          <p:stCondLst>
                                            <p:cond delay="0"/>
                                          </p:stCondLst>
                                        </p:cTn>
                                        <p:tgtEl>
                                          <p:spTgt spid="34"/>
                                        </p:tgtEl>
                                        <p:attrNameLst>
                                          <p:attrName>style.visibility</p:attrName>
                                        </p:attrNameLst>
                                      </p:cBhvr>
                                      <p:to>
                                        <p:strVal val="visible"/>
                                      </p:to>
                                    </p:set>
                                    <p:anim calcmode="lin" valueType="num">
                                      <p:cBhvr>
                                        <p:cTn id="56" dur="500" fill="hold"/>
                                        <p:tgtEl>
                                          <p:spTgt spid="34"/>
                                        </p:tgtEl>
                                        <p:attrNameLst>
                                          <p:attrName>ppt_w</p:attrName>
                                        </p:attrNameLst>
                                      </p:cBhvr>
                                      <p:tavLst>
                                        <p:tav tm="0">
                                          <p:val>
                                            <p:fltVal val="0"/>
                                          </p:val>
                                        </p:tav>
                                        <p:tav tm="100000">
                                          <p:val>
                                            <p:strVal val="#ppt_w"/>
                                          </p:val>
                                        </p:tav>
                                      </p:tavLst>
                                    </p:anim>
                                    <p:anim calcmode="lin" valueType="num">
                                      <p:cBhvr>
                                        <p:cTn id="57" dur="500" fill="hold"/>
                                        <p:tgtEl>
                                          <p:spTgt spid="34"/>
                                        </p:tgtEl>
                                        <p:attrNameLst>
                                          <p:attrName>ppt_h</p:attrName>
                                        </p:attrNameLst>
                                      </p:cBhvr>
                                      <p:tavLst>
                                        <p:tav tm="0">
                                          <p:val>
                                            <p:fltVal val="0"/>
                                          </p:val>
                                        </p:tav>
                                        <p:tav tm="100000">
                                          <p:val>
                                            <p:strVal val="#ppt_h"/>
                                          </p:val>
                                        </p:tav>
                                      </p:tavLst>
                                    </p:anim>
                                    <p:animEffect transition="in" filter="fade">
                                      <p:cBhvr>
                                        <p:cTn id="58" dur="500"/>
                                        <p:tgtEl>
                                          <p:spTgt spid="34"/>
                                        </p:tgtEl>
                                      </p:cBhvr>
                                    </p:animEffect>
                                  </p:childTnLst>
                                </p:cTn>
                              </p:par>
                            </p:childTnLst>
                          </p:cTn>
                        </p:par>
                      </p:childTnLst>
                    </p:cTn>
                  </p:par>
                  <p:par>
                    <p:cTn id="59" fill="hold">
                      <p:stCondLst>
                        <p:cond delay="indefinite"/>
                      </p:stCondLst>
                      <p:childTnLst>
                        <p:par>
                          <p:cTn id="60" fill="hold">
                            <p:stCondLst>
                              <p:cond delay="0"/>
                            </p:stCondLst>
                            <p:childTnLst>
                              <p:par>
                                <p:cTn id="61" presetID="53" presetClass="entr" presetSubtype="16" fill="hold" nodeType="clickEffect">
                                  <p:stCondLst>
                                    <p:cond delay="0"/>
                                  </p:stCondLst>
                                  <p:childTnLst>
                                    <p:set>
                                      <p:cBhvr>
                                        <p:cTn id="62" dur="1" fill="hold">
                                          <p:stCondLst>
                                            <p:cond delay="0"/>
                                          </p:stCondLst>
                                        </p:cTn>
                                        <p:tgtEl>
                                          <p:spTgt spid="35"/>
                                        </p:tgtEl>
                                        <p:attrNameLst>
                                          <p:attrName>style.visibility</p:attrName>
                                        </p:attrNameLst>
                                      </p:cBhvr>
                                      <p:to>
                                        <p:strVal val="visible"/>
                                      </p:to>
                                    </p:set>
                                    <p:anim calcmode="lin" valueType="num">
                                      <p:cBhvr>
                                        <p:cTn id="63" dur="500" fill="hold"/>
                                        <p:tgtEl>
                                          <p:spTgt spid="35"/>
                                        </p:tgtEl>
                                        <p:attrNameLst>
                                          <p:attrName>ppt_w</p:attrName>
                                        </p:attrNameLst>
                                      </p:cBhvr>
                                      <p:tavLst>
                                        <p:tav tm="0">
                                          <p:val>
                                            <p:fltVal val="0"/>
                                          </p:val>
                                        </p:tav>
                                        <p:tav tm="100000">
                                          <p:val>
                                            <p:strVal val="#ppt_w"/>
                                          </p:val>
                                        </p:tav>
                                      </p:tavLst>
                                    </p:anim>
                                    <p:anim calcmode="lin" valueType="num">
                                      <p:cBhvr>
                                        <p:cTn id="64" dur="500" fill="hold"/>
                                        <p:tgtEl>
                                          <p:spTgt spid="35"/>
                                        </p:tgtEl>
                                        <p:attrNameLst>
                                          <p:attrName>ppt_h</p:attrName>
                                        </p:attrNameLst>
                                      </p:cBhvr>
                                      <p:tavLst>
                                        <p:tav tm="0">
                                          <p:val>
                                            <p:fltVal val="0"/>
                                          </p:val>
                                        </p:tav>
                                        <p:tav tm="100000">
                                          <p:val>
                                            <p:strVal val="#ppt_h"/>
                                          </p:val>
                                        </p:tav>
                                      </p:tavLst>
                                    </p:anim>
                                    <p:animEffect transition="in" filter="fade">
                                      <p:cBhvr>
                                        <p:cTn id="65" dur="500"/>
                                        <p:tgtEl>
                                          <p:spTgt spid="35"/>
                                        </p:tgtEl>
                                      </p:cBhvr>
                                    </p:animEffect>
                                  </p:childTnLst>
                                </p:cTn>
                              </p:par>
                            </p:childTnLst>
                          </p:cTn>
                        </p:par>
                      </p:childTnLst>
                    </p:cTn>
                  </p:par>
                  <p:par>
                    <p:cTn id="66" fill="hold">
                      <p:stCondLst>
                        <p:cond delay="indefinite"/>
                      </p:stCondLst>
                      <p:childTnLst>
                        <p:par>
                          <p:cTn id="67" fill="hold">
                            <p:stCondLst>
                              <p:cond delay="0"/>
                            </p:stCondLst>
                            <p:childTnLst>
                              <p:par>
                                <p:cTn id="68" presetID="53" presetClass="entr" presetSubtype="16" fill="hold" nodeType="clickEffect">
                                  <p:stCondLst>
                                    <p:cond delay="0"/>
                                  </p:stCondLst>
                                  <p:childTnLst>
                                    <p:set>
                                      <p:cBhvr>
                                        <p:cTn id="69" dur="1" fill="hold">
                                          <p:stCondLst>
                                            <p:cond delay="0"/>
                                          </p:stCondLst>
                                        </p:cTn>
                                        <p:tgtEl>
                                          <p:spTgt spid="36"/>
                                        </p:tgtEl>
                                        <p:attrNameLst>
                                          <p:attrName>style.visibility</p:attrName>
                                        </p:attrNameLst>
                                      </p:cBhvr>
                                      <p:to>
                                        <p:strVal val="visible"/>
                                      </p:to>
                                    </p:set>
                                    <p:anim calcmode="lin" valueType="num">
                                      <p:cBhvr>
                                        <p:cTn id="70" dur="500" fill="hold"/>
                                        <p:tgtEl>
                                          <p:spTgt spid="36"/>
                                        </p:tgtEl>
                                        <p:attrNameLst>
                                          <p:attrName>ppt_w</p:attrName>
                                        </p:attrNameLst>
                                      </p:cBhvr>
                                      <p:tavLst>
                                        <p:tav tm="0">
                                          <p:val>
                                            <p:fltVal val="0"/>
                                          </p:val>
                                        </p:tav>
                                        <p:tav tm="100000">
                                          <p:val>
                                            <p:strVal val="#ppt_w"/>
                                          </p:val>
                                        </p:tav>
                                      </p:tavLst>
                                    </p:anim>
                                    <p:anim calcmode="lin" valueType="num">
                                      <p:cBhvr>
                                        <p:cTn id="71" dur="500" fill="hold"/>
                                        <p:tgtEl>
                                          <p:spTgt spid="36"/>
                                        </p:tgtEl>
                                        <p:attrNameLst>
                                          <p:attrName>ppt_h</p:attrName>
                                        </p:attrNameLst>
                                      </p:cBhvr>
                                      <p:tavLst>
                                        <p:tav tm="0">
                                          <p:val>
                                            <p:fltVal val="0"/>
                                          </p:val>
                                        </p:tav>
                                        <p:tav tm="100000">
                                          <p:val>
                                            <p:strVal val="#ppt_h"/>
                                          </p:val>
                                        </p:tav>
                                      </p:tavLst>
                                    </p:anim>
                                    <p:animEffect transition="in" filter="fade">
                                      <p:cBhvr>
                                        <p:cTn id="72" dur="500"/>
                                        <p:tgtEl>
                                          <p:spTgt spid="36"/>
                                        </p:tgtEl>
                                      </p:cBhvr>
                                    </p:animEffect>
                                  </p:childTnLst>
                                </p:cTn>
                              </p:par>
                            </p:childTnLst>
                          </p:cTn>
                        </p:par>
                      </p:childTnLst>
                    </p:cTn>
                  </p:par>
                  <p:par>
                    <p:cTn id="73" fill="hold">
                      <p:stCondLst>
                        <p:cond delay="indefinite"/>
                      </p:stCondLst>
                      <p:childTnLst>
                        <p:par>
                          <p:cTn id="74" fill="hold">
                            <p:stCondLst>
                              <p:cond delay="0"/>
                            </p:stCondLst>
                            <p:childTnLst>
                              <p:par>
                                <p:cTn id="75" presetID="53" presetClass="entr" presetSubtype="16" fill="hold" nodeType="clickEffect">
                                  <p:stCondLst>
                                    <p:cond delay="0"/>
                                  </p:stCondLst>
                                  <p:childTnLst>
                                    <p:set>
                                      <p:cBhvr>
                                        <p:cTn id="76" dur="1" fill="hold">
                                          <p:stCondLst>
                                            <p:cond delay="0"/>
                                          </p:stCondLst>
                                        </p:cTn>
                                        <p:tgtEl>
                                          <p:spTgt spid="37"/>
                                        </p:tgtEl>
                                        <p:attrNameLst>
                                          <p:attrName>style.visibility</p:attrName>
                                        </p:attrNameLst>
                                      </p:cBhvr>
                                      <p:to>
                                        <p:strVal val="visible"/>
                                      </p:to>
                                    </p:set>
                                    <p:anim calcmode="lin" valueType="num">
                                      <p:cBhvr>
                                        <p:cTn id="77" dur="500" fill="hold"/>
                                        <p:tgtEl>
                                          <p:spTgt spid="37"/>
                                        </p:tgtEl>
                                        <p:attrNameLst>
                                          <p:attrName>ppt_w</p:attrName>
                                        </p:attrNameLst>
                                      </p:cBhvr>
                                      <p:tavLst>
                                        <p:tav tm="0">
                                          <p:val>
                                            <p:fltVal val="0"/>
                                          </p:val>
                                        </p:tav>
                                        <p:tav tm="100000">
                                          <p:val>
                                            <p:strVal val="#ppt_w"/>
                                          </p:val>
                                        </p:tav>
                                      </p:tavLst>
                                    </p:anim>
                                    <p:anim calcmode="lin" valueType="num">
                                      <p:cBhvr>
                                        <p:cTn id="78" dur="500" fill="hold"/>
                                        <p:tgtEl>
                                          <p:spTgt spid="37"/>
                                        </p:tgtEl>
                                        <p:attrNameLst>
                                          <p:attrName>ppt_h</p:attrName>
                                        </p:attrNameLst>
                                      </p:cBhvr>
                                      <p:tavLst>
                                        <p:tav tm="0">
                                          <p:val>
                                            <p:fltVal val="0"/>
                                          </p:val>
                                        </p:tav>
                                        <p:tav tm="100000">
                                          <p:val>
                                            <p:strVal val="#ppt_h"/>
                                          </p:val>
                                        </p:tav>
                                      </p:tavLst>
                                    </p:anim>
                                    <p:animEffect transition="in" filter="fade">
                                      <p:cBhvr>
                                        <p:cTn id="79" dur="500"/>
                                        <p:tgtEl>
                                          <p:spTgt spid="37"/>
                                        </p:tgtEl>
                                      </p:cBhvr>
                                    </p:animEffect>
                                  </p:childTnLst>
                                </p:cTn>
                              </p:par>
                            </p:childTnLst>
                          </p:cTn>
                        </p:par>
                      </p:childTnLst>
                    </p:cTn>
                  </p:par>
                  <p:par>
                    <p:cTn id="80" fill="hold">
                      <p:stCondLst>
                        <p:cond delay="indefinite"/>
                      </p:stCondLst>
                      <p:childTnLst>
                        <p:par>
                          <p:cTn id="81" fill="hold">
                            <p:stCondLst>
                              <p:cond delay="0"/>
                            </p:stCondLst>
                            <p:childTnLst>
                              <p:par>
                                <p:cTn id="82" presetID="53" presetClass="entr" presetSubtype="16" fill="hold" nodeType="clickEffect">
                                  <p:stCondLst>
                                    <p:cond delay="0"/>
                                  </p:stCondLst>
                                  <p:childTnLst>
                                    <p:set>
                                      <p:cBhvr>
                                        <p:cTn id="83" dur="1" fill="hold">
                                          <p:stCondLst>
                                            <p:cond delay="0"/>
                                          </p:stCondLst>
                                        </p:cTn>
                                        <p:tgtEl>
                                          <p:spTgt spid="38"/>
                                        </p:tgtEl>
                                        <p:attrNameLst>
                                          <p:attrName>style.visibility</p:attrName>
                                        </p:attrNameLst>
                                      </p:cBhvr>
                                      <p:to>
                                        <p:strVal val="visible"/>
                                      </p:to>
                                    </p:set>
                                    <p:anim calcmode="lin" valueType="num">
                                      <p:cBhvr>
                                        <p:cTn id="84" dur="500" fill="hold"/>
                                        <p:tgtEl>
                                          <p:spTgt spid="38"/>
                                        </p:tgtEl>
                                        <p:attrNameLst>
                                          <p:attrName>ppt_w</p:attrName>
                                        </p:attrNameLst>
                                      </p:cBhvr>
                                      <p:tavLst>
                                        <p:tav tm="0">
                                          <p:val>
                                            <p:fltVal val="0"/>
                                          </p:val>
                                        </p:tav>
                                        <p:tav tm="100000">
                                          <p:val>
                                            <p:strVal val="#ppt_w"/>
                                          </p:val>
                                        </p:tav>
                                      </p:tavLst>
                                    </p:anim>
                                    <p:anim calcmode="lin" valueType="num">
                                      <p:cBhvr>
                                        <p:cTn id="85" dur="500" fill="hold"/>
                                        <p:tgtEl>
                                          <p:spTgt spid="38"/>
                                        </p:tgtEl>
                                        <p:attrNameLst>
                                          <p:attrName>ppt_h</p:attrName>
                                        </p:attrNameLst>
                                      </p:cBhvr>
                                      <p:tavLst>
                                        <p:tav tm="0">
                                          <p:val>
                                            <p:fltVal val="0"/>
                                          </p:val>
                                        </p:tav>
                                        <p:tav tm="100000">
                                          <p:val>
                                            <p:strVal val="#ppt_h"/>
                                          </p:val>
                                        </p:tav>
                                      </p:tavLst>
                                    </p:anim>
                                    <p:animEffect transition="in" filter="fade">
                                      <p:cBhvr>
                                        <p:cTn id="86" dur="500"/>
                                        <p:tgtEl>
                                          <p:spTgt spid="38"/>
                                        </p:tgtEl>
                                      </p:cBhvr>
                                    </p:animEffect>
                                  </p:childTnLst>
                                </p:cTn>
                              </p:par>
                            </p:childTnLst>
                          </p:cTn>
                        </p:par>
                      </p:childTnLst>
                    </p:cTn>
                  </p:par>
                  <p:par>
                    <p:cTn id="87" fill="hold">
                      <p:stCondLst>
                        <p:cond delay="indefinite"/>
                      </p:stCondLst>
                      <p:childTnLst>
                        <p:par>
                          <p:cTn id="88" fill="hold">
                            <p:stCondLst>
                              <p:cond delay="0"/>
                            </p:stCondLst>
                            <p:childTnLst>
                              <p:par>
                                <p:cTn id="89" presetID="53" presetClass="entr" presetSubtype="16" fill="hold" nodeType="clickEffect">
                                  <p:stCondLst>
                                    <p:cond delay="0"/>
                                  </p:stCondLst>
                                  <p:childTnLst>
                                    <p:set>
                                      <p:cBhvr>
                                        <p:cTn id="90" dur="1" fill="hold">
                                          <p:stCondLst>
                                            <p:cond delay="0"/>
                                          </p:stCondLst>
                                        </p:cTn>
                                        <p:tgtEl>
                                          <p:spTgt spid="39"/>
                                        </p:tgtEl>
                                        <p:attrNameLst>
                                          <p:attrName>style.visibility</p:attrName>
                                        </p:attrNameLst>
                                      </p:cBhvr>
                                      <p:to>
                                        <p:strVal val="visible"/>
                                      </p:to>
                                    </p:set>
                                    <p:anim calcmode="lin" valueType="num">
                                      <p:cBhvr>
                                        <p:cTn id="91" dur="500" fill="hold"/>
                                        <p:tgtEl>
                                          <p:spTgt spid="39"/>
                                        </p:tgtEl>
                                        <p:attrNameLst>
                                          <p:attrName>ppt_w</p:attrName>
                                        </p:attrNameLst>
                                      </p:cBhvr>
                                      <p:tavLst>
                                        <p:tav tm="0">
                                          <p:val>
                                            <p:fltVal val="0"/>
                                          </p:val>
                                        </p:tav>
                                        <p:tav tm="100000">
                                          <p:val>
                                            <p:strVal val="#ppt_w"/>
                                          </p:val>
                                        </p:tav>
                                      </p:tavLst>
                                    </p:anim>
                                    <p:anim calcmode="lin" valueType="num">
                                      <p:cBhvr>
                                        <p:cTn id="92" dur="500" fill="hold"/>
                                        <p:tgtEl>
                                          <p:spTgt spid="39"/>
                                        </p:tgtEl>
                                        <p:attrNameLst>
                                          <p:attrName>ppt_h</p:attrName>
                                        </p:attrNameLst>
                                      </p:cBhvr>
                                      <p:tavLst>
                                        <p:tav tm="0">
                                          <p:val>
                                            <p:fltVal val="0"/>
                                          </p:val>
                                        </p:tav>
                                        <p:tav tm="100000">
                                          <p:val>
                                            <p:strVal val="#ppt_h"/>
                                          </p:val>
                                        </p:tav>
                                      </p:tavLst>
                                    </p:anim>
                                    <p:animEffect transition="in" filter="fade">
                                      <p:cBhvr>
                                        <p:cTn id="93" dur="500"/>
                                        <p:tgtEl>
                                          <p:spTgt spid="39"/>
                                        </p:tgtEl>
                                      </p:cBhvr>
                                    </p:animEffect>
                                  </p:childTnLst>
                                </p:cTn>
                              </p:par>
                            </p:childTnLst>
                          </p:cTn>
                        </p:par>
                      </p:childTnLst>
                    </p:cTn>
                  </p:par>
                  <p:par>
                    <p:cTn id="94" fill="hold">
                      <p:stCondLst>
                        <p:cond delay="indefinite"/>
                      </p:stCondLst>
                      <p:childTnLst>
                        <p:par>
                          <p:cTn id="95" fill="hold">
                            <p:stCondLst>
                              <p:cond delay="0"/>
                            </p:stCondLst>
                            <p:childTnLst>
                              <p:par>
                                <p:cTn id="96" presetID="53" presetClass="entr" presetSubtype="16" fill="hold" nodeType="clickEffect">
                                  <p:stCondLst>
                                    <p:cond delay="0"/>
                                  </p:stCondLst>
                                  <p:childTnLst>
                                    <p:set>
                                      <p:cBhvr>
                                        <p:cTn id="97" dur="1" fill="hold">
                                          <p:stCondLst>
                                            <p:cond delay="0"/>
                                          </p:stCondLst>
                                        </p:cTn>
                                        <p:tgtEl>
                                          <p:spTgt spid="40"/>
                                        </p:tgtEl>
                                        <p:attrNameLst>
                                          <p:attrName>style.visibility</p:attrName>
                                        </p:attrNameLst>
                                      </p:cBhvr>
                                      <p:to>
                                        <p:strVal val="visible"/>
                                      </p:to>
                                    </p:set>
                                    <p:anim calcmode="lin" valueType="num">
                                      <p:cBhvr>
                                        <p:cTn id="98" dur="500" fill="hold"/>
                                        <p:tgtEl>
                                          <p:spTgt spid="40"/>
                                        </p:tgtEl>
                                        <p:attrNameLst>
                                          <p:attrName>ppt_w</p:attrName>
                                        </p:attrNameLst>
                                      </p:cBhvr>
                                      <p:tavLst>
                                        <p:tav tm="0">
                                          <p:val>
                                            <p:fltVal val="0"/>
                                          </p:val>
                                        </p:tav>
                                        <p:tav tm="100000">
                                          <p:val>
                                            <p:strVal val="#ppt_w"/>
                                          </p:val>
                                        </p:tav>
                                      </p:tavLst>
                                    </p:anim>
                                    <p:anim calcmode="lin" valueType="num">
                                      <p:cBhvr>
                                        <p:cTn id="99" dur="500" fill="hold"/>
                                        <p:tgtEl>
                                          <p:spTgt spid="40"/>
                                        </p:tgtEl>
                                        <p:attrNameLst>
                                          <p:attrName>ppt_h</p:attrName>
                                        </p:attrNameLst>
                                      </p:cBhvr>
                                      <p:tavLst>
                                        <p:tav tm="0">
                                          <p:val>
                                            <p:fltVal val="0"/>
                                          </p:val>
                                        </p:tav>
                                        <p:tav tm="100000">
                                          <p:val>
                                            <p:strVal val="#ppt_h"/>
                                          </p:val>
                                        </p:tav>
                                      </p:tavLst>
                                    </p:anim>
                                    <p:animEffect transition="in" filter="fade">
                                      <p:cBhvr>
                                        <p:cTn id="100" dur="500"/>
                                        <p:tgtEl>
                                          <p:spTgt spid="40"/>
                                        </p:tgtEl>
                                      </p:cBhvr>
                                    </p:animEffect>
                                  </p:childTnLst>
                                </p:cTn>
                              </p:par>
                            </p:childTnLst>
                          </p:cTn>
                        </p:par>
                      </p:childTnLst>
                    </p:cTn>
                  </p:par>
                  <p:par>
                    <p:cTn id="101" fill="hold">
                      <p:stCondLst>
                        <p:cond delay="indefinite"/>
                      </p:stCondLst>
                      <p:childTnLst>
                        <p:par>
                          <p:cTn id="102" fill="hold">
                            <p:stCondLst>
                              <p:cond delay="0"/>
                            </p:stCondLst>
                            <p:childTnLst>
                              <p:par>
                                <p:cTn id="103" presetID="53" presetClass="entr" presetSubtype="16" fill="hold" nodeType="clickEffect">
                                  <p:stCondLst>
                                    <p:cond delay="0"/>
                                  </p:stCondLst>
                                  <p:childTnLst>
                                    <p:set>
                                      <p:cBhvr>
                                        <p:cTn id="104" dur="1" fill="hold">
                                          <p:stCondLst>
                                            <p:cond delay="0"/>
                                          </p:stCondLst>
                                        </p:cTn>
                                        <p:tgtEl>
                                          <p:spTgt spid="41"/>
                                        </p:tgtEl>
                                        <p:attrNameLst>
                                          <p:attrName>style.visibility</p:attrName>
                                        </p:attrNameLst>
                                      </p:cBhvr>
                                      <p:to>
                                        <p:strVal val="visible"/>
                                      </p:to>
                                    </p:set>
                                    <p:anim calcmode="lin" valueType="num">
                                      <p:cBhvr>
                                        <p:cTn id="105" dur="500" fill="hold"/>
                                        <p:tgtEl>
                                          <p:spTgt spid="41"/>
                                        </p:tgtEl>
                                        <p:attrNameLst>
                                          <p:attrName>ppt_w</p:attrName>
                                        </p:attrNameLst>
                                      </p:cBhvr>
                                      <p:tavLst>
                                        <p:tav tm="0">
                                          <p:val>
                                            <p:fltVal val="0"/>
                                          </p:val>
                                        </p:tav>
                                        <p:tav tm="100000">
                                          <p:val>
                                            <p:strVal val="#ppt_w"/>
                                          </p:val>
                                        </p:tav>
                                      </p:tavLst>
                                    </p:anim>
                                    <p:anim calcmode="lin" valueType="num">
                                      <p:cBhvr>
                                        <p:cTn id="106" dur="500" fill="hold"/>
                                        <p:tgtEl>
                                          <p:spTgt spid="41"/>
                                        </p:tgtEl>
                                        <p:attrNameLst>
                                          <p:attrName>ppt_h</p:attrName>
                                        </p:attrNameLst>
                                      </p:cBhvr>
                                      <p:tavLst>
                                        <p:tav tm="0">
                                          <p:val>
                                            <p:fltVal val="0"/>
                                          </p:val>
                                        </p:tav>
                                        <p:tav tm="100000">
                                          <p:val>
                                            <p:strVal val="#ppt_h"/>
                                          </p:val>
                                        </p:tav>
                                      </p:tavLst>
                                    </p:anim>
                                    <p:animEffect transition="in" filter="fade">
                                      <p:cBhvr>
                                        <p:cTn id="107" dur="500"/>
                                        <p:tgtEl>
                                          <p:spTgt spid="41"/>
                                        </p:tgtEl>
                                      </p:cBhvr>
                                    </p:animEffect>
                                  </p:childTnLst>
                                </p:cTn>
                              </p:par>
                            </p:childTnLst>
                          </p:cTn>
                        </p:par>
                      </p:childTnLst>
                    </p:cTn>
                  </p:par>
                  <p:par>
                    <p:cTn id="108" fill="hold">
                      <p:stCondLst>
                        <p:cond delay="indefinite"/>
                      </p:stCondLst>
                      <p:childTnLst>
                        <p:par>
                          <p:cTn id="109" fill="hold">
                            <p:stCondLst>
                              <p:cond delay="0"/>
                            </p:stCondLst>
                            <p:childTnLst>
                              <p:par>
                                <p:cTn id="110" presetID="53" presetClass="entr" presetSubtype="16" fill="hold" nodeType="clickEffect">
                                  <p:stCondLst>
                                    <p:cond delay="0"/>
                                  </p:stCondLst>
                                  <p:childTnLst>
                                    <p:set>
                                      <p:cBhvr>
                                        <p:cTn id="111" dur="1" fill="hold">
                                          <p:stCondLst>
                                            <p:cond delay="0"/>
                                          </p:stCondLst>
                                        </p:cTn>
                                        <p:tgtEl>
                                          <p:spTgt spid="42"/>
                                        </p:tgtEl>
                                        <p:attrNameLst>
                                          <p:attrName>style.visibility</p:attrName>
                                        </p:attrNameLst>
                                      </p:cBhvr>
                                      <p:to>
                                        <p:strVal val="visible"/>
                                      </p:to>
                                    </p:set>
                                    <p:anim calcmode="lin" valueType="num">
                                      <p:cBhvr>
                                        <p:cTn id="112" dur="500" fill="hold"/>
                                        <p:tgtEl>
                                          <p:spTgt spid="42"/>
                                        </p:tgtEl>
                                        <p:attrNameLst>
                                          <p:attrName>ppt_w</p:attrName>
                                        </p:attrNameLst>
                                      </p:cBhvr>
                                      <p:tavLst>
                                        <p:tav tm="0">
                                          <p:val>
                                            <p:fltVal val="0"/>
                                          </p:val>
                                        </p:tav>
                                        <p:tav tm="100000">
                                          <p:val>
                                            <p:strVal val="#ppt_w"/>
                                          </p:val>
                                        </p:tav>
                                      </p:tavLst>
                                    </p:anim>
                                    <p:anim calcmode="lin" valueType="num">
                                      <p:cBhvr>
                                        <p:cTn id="113" dur="500" fill="hold"/>
                                        <p:tgtEl>
                                          <p:spTgt spid="42"/>
                                        </p:tgtEl>
                                        <p:attrNameLst>
                                          <p:attrName>ppt_h</p:attrName>
                                        </p:attrNameLst>
                                      </p:cBhvr>
                                      <p:tavLst>
                                        <p:tav tm="0">
                                          <p:val>
                                            <p:fltVal val="0"/>
                                          </p:val>
                                        </p:tav>
                                        <p:tav tm="100000">
                                          <p:val>
                                            <p:strVal val="#ppt_h"/>
                                          </p:val>
                                        </p:tav>
                                      </p:tavLst>
                                    </p:anim>
                                    <p:animEffect transition="in" filter="fade">
                                      <p:cBhvr>
                                        <p:cTn id="114"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9" grpId="0"/>
      <p:bldP spid="30" grpId="0"/>
      <p:bldP spid="31" grpId="0"/>
      <p:bldP spid="32" grpId="0"/>
      <p:bldP spid="33" grpId="0"/>
      <p:bldP spid="34" grpId="0"/>
      <p:bldP spid="35" grpId="0"/>
      <p:bldP spid="36" grpId="0"/>
      <p:bldP spid="37" grpId="0"/>
      <p:bldP spid="38" grpId="0"/>
      <p:bldP spid="39" grpId="0"/>
      <p:bldP spid="40" grpId="0"/>
      <p:bldP spid="41" grpId="0"/>
      <p:bldP spid="42"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03B82D-4B6F-4BC7-A1BE-2A34AD9E6225}"/>
              </a:ext>
            </a:extLst>
          </p:cNvPr>
          <p:cNvSpPr>
            <a:spLocks noGrp="1"/>
          </p:cNvSpPr>
          <p:nvPr>
            <p:ph type="title"/>
          </p:nvPr>
        </p:nvSpPr>
        <p:spPr/>
        <p:txBody>
          <a:bodyPr/>
          <a:lstStyle/>
          <a:p>
            <a:r>
              <a:rPr lang="en-US" altLang="zh-CN" dirty="0"/>
              <a:t>10. 3   </a:t>
            </a:r>
            <a:r>
              <a:rPr lang="zh-CN" altLang="en-US" dirty="0"/>
              <a:t>数据流分析基础</a:t>
            </a:r>
          </a:p>
        </p:txBody>
      </p:sp>
      <p:sp>
        <p:nvSpPr>
          <p:cNvPr id="3" name="内容占位符 2">
            <a:extLst>
              <a:ext uri="{FF2B5EF4-FFF2-40B4-BE49-F238E27FC236}">
                <a16:creationId xmlns:a16="http://schemas.microsoft.com/office/drawing/2014/main" id="{89FFAFF4-5E25-4E30-996D-B0A9FCBFD5EE}"/>
              </a:ext>
            </a:extLst>
          </p:cNvPr>
          <p:cNvSpPr>
            <a:spLocks noGrp="1"/>
          </p:cNvSpPr>
          <p:nvPr>
            <p:ph idx="1"/>
          </p:nvPr>
        </p:nvSpPr>
        <p:spPr>
          <a:xfrm>
            <a:off x="487822" y="942764"/>
            <a:ext cx="11255540" cy="5637024"/>
          </a:xfrm>
        </p:spPr>
        <p:txBody>
          <a:bodyPr/>
          <a:lstStyle/>
          <a:p>
            <a:r>
              <a:rPr lang="zh-CN" altLang="en-US" sz="2800" dirty="0"/>
              <a:t>到达定值分析的用途</a:t>
            </a:r>
            <a:endParaRPr lang="en-US" altLang="zh-CN" sz="2800" dirty="0"/>
          </a:p>
          <a:p>
            <a:pPr lvl="1"/>
            <a:r>
              <a:rPr lang="zh-CN" altLang="en-US" sz="2600" dirty="0"/>
              <a:t>循环不变计算的检测</a:t>
            </a:r>
          </a:p>
          <a:p>
            <a:pPr lvl="2"/>
            <a:r>
              <a:rPr lang="en-US" altLang="zh-CN" sz="2600" dirty="0">
                <a:solidFill>
                  <a:srgbClr val="0000FF"/>
                </a:solidFill>
              </a:rPr>
              <a:t>x=</a:t>
            </a:r>
            <a:r>
              <a:rPr lang="en-US" altLang="zh-CN" sz="2600" dirty="0" err="1">
                <a:solidFill>
                  <a:srgbClr val="0000FF"/>
                </a:solidFill>
              </a:rPr>
              <a:t>y+z</a:t>
            </a:r>
            <a:r>
              <a:rPr lang="en-US" altLang="zh-CN" sz="2600" dirty="0">
                <a:solidFill>
                  <a:srgbClr val="7030A0"/>
                </a:solidFill>
              </a:rPr>
              <a:t>    </a:t>
            </a:r>
            <a:r>
              <a:rPr lang="en-US" altLang="zh-CN" sz="2600" dirty="0" err="1"/>
              <a:t>y,z</a:t>
            </a:r>
            <a:r>
              <a:rPr lang="zh-CN" altLang="en-US" sz="2600" dirty="0"/>
              <a:t>是常量，或</a:t>
            </a:r>
            <a:r>
              <a:rPr lang="en-US" altLang="zh-CN" sz="2600" dirty="0"/>
              <a:t>y</a:t>
            </a:r>
            <a:r>
              <a:rPr lang="zh-CN" altLang="en-US" sz="2600" dirty="0"/>
              <a:t>和</a:t>
            </a:r>
            <a:r>
              <a:rPr lang="en-US" altLang="zh-CN" sz="2600" dirty="0"/>
              <a:t>z</a:t>
            </a:r>
            <a:r>
              <a:rPr lang="zh-CN" altLang="en-US" sz="2600" dirty="0"/>
              <a:t>所有可能的定值都在循环外面</a:t>
            </a:r>
          </a:p>
          <a:p>
            <a:pPr lvl="1"/>
            <a:r>
              <a:rPr lang="zh-CN" altLang="en-US" sz="2600" dirty="0"/>
              <a:t>常量传播／折叠</a:t>
            </a:r>
          </a:p>
          <a:p>
            <a:pPr lvl="2"/>
            <a:r>
              <a:rPr lang="en-US" altLang="zh-CN" sz="2600" dirty="0">
                <a:solidFill>
                  <a:srgbClr val="0000FF"/>
                </a:solidFill>
              </a:rPr>
              <a:t>x=</a:t>
            </a:r>
            <a:r>
              <a:rPr lang="en-US" altLang="zh-CN" sz="2600" dirty="0" err="1">
                <a:solidFill>
                  <a:srgbClr val="0000FF"/>
                </a:solidFill>
              </a:rPr>
              <a:t>y+z</a:t>
            </a:r>
            <a:r>
              <a:rPr lang="en-US" altLang="zh-CN" sz="2600" dirty="0"/>
              <a:t>  </a:t>
            </a:r>
            <a:r>
              <a:rPr lang="en-US" altLang="zh-CN" sz="2600" dirty="0" err="1"/>
              <a:t>y|z</a:t>
            </a:r>
            <a:r>
              <a:rPr lang="en-US" altLang="zh-CN" sz="2600" dirty="0"/>
              <a:t> </a:t>
            </a:r>
            <a:r>
              <a:rPr lang="zh-CN" altLang="en-US" sz="2600" dirty="0"/>
              <a:t>只有一个定值可以到达，并且该定值把一个常量赋给</a:t>
            </a:r>
            <a:r>
              <a:rPr lang="en-US" altLang="zh-CN" sz="2600" dirty="0" err="1"/>
              <a:t>y|z</a:t>
            </a:r>
            <a:r>
              <a:rPr lang="en-US" altLang="zh-CN" sz="2600" dirty="0"/>
              <a:t> </a:t>
            </a:r>
            <a:r>
              <a:rPr lang="zh-CN" altLang="en-US" sz="2600" dirty="0"/>
              <a:t>，那么可以简单地把</a:t>
            </a:r>
            <a:r>
              <a:rPr lang="en-US" altLang="zh-CN" sz="2600" dirty="0" err="1"/>
              <a:t>y|z</a:t>
            </a:r>
            <a:r>
              <a:rPr lang="zh-CN" altLang="en-US" sz="2600" dirty="0"/>
              <a:t>替换为该常量</a:t>
            </a:r>
          </a:p>
          <a:p>
            <a:pPr lvl="1"/>
            <a:r>
              <a:rPr lang="zh-CN" altLang="en-US" sz="2600" dirty="0"/>
              <a:t>判定变量</a:t>
            </a:r>
            <a:r>
              <a:rPr lang="en-US" altLang="zh-CN" sz="2600" dirty="0"/>
              <a:t>x</a:t>
            </a:r>
            <a:r>
              <a:rPr lang="zh-CN" altLang="en-US" sz="2600" dirty="0"/>
              <a:t>在</a:t>
            </a:r>
            <a:r>
              <a:rPr lang="en-US" altLang="zh-CN" sz="2600" dirty="0"/>
              <a:t>p</a:t>
            </a:r>
            <a:r>
              <a:rPr lang="zh-CN" altLang="en-US" sz="2600" dirty="0"/>
              <a:t>点上是否未经定值就被引用</a:t>
            </a:r>
          </a:p>
          <a:p>
            <a:pPr marL="457200" lvl="1" indent="0">
              <a:buNone/>
            </a:pPr>
            <a:endParaRPr lang="en-US" altLang="zh-CN" sz="2200" dirty="0"/>
          </a:p>
        </p:txBody>
      </p:sp>
    </p:spTree>
    <p:custDataLst>
      <p:tags r:id="rId1"/>
    </p:custDataLst>
    <p:extLst>
      <p:ext uri="{BB962C8B-B14F-4D97-AF65-F5344CB8AC3E}">
        <p14:creationId xmlns:p14="http://schemas.microsoft.com/office/powerpoint/2010/main" val="1088276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03B82D-4B6F-4BC7-A1BE-2A34AD9E6225}"/>
              </a:ext>
            </a:extLst>
          </p:cNvPr>
          <p:cNvSpPr>
            <a:spLocks noGrp="1"/>
          </p:cNvSpPr>
          <p:nvPr>
            <p:ph type="title"/>
          </p:nvPr>
        </p:nvSpPr>
        <p:spPr/>
        <p:txBody>
          <a:bodyPr/>
          <a:lstStyle/>
          <a:p>
            <a:r>
              <a:rPr lang="en-US" altLang="zh-CN" dirty="0"/>
              <a:t>10. 3   </a:t>
            </a:r>
            <a:r>
              <a:rPr lang="zh-CN" altLang="en-US" dirty="0"/>
              <a:t>数据流分析基础</a:t>
            </a:r>
          </a:p>
        </p:txBody>
      </p:sp>
      <p:sp>
        <p:nvSpPr>
          <p:cNvPr id="3" name="内容占位符 2">
            <a:extLst>
              <a:ext uri="{FF2B5EF4-FFF2-40B4-BE49-F238E27FC236}">
                <a16:creationId xmlns:a16="http://schemas.microsoft.com/office/drawing/2014/main" id="{89FFAFF4-5E25-4E30-996D-B0A9FCBFD5EE}"/>
              </a:ext>
            </a:extLst>
          </p:cNvPr>
          <p:cNvSpPr>
            <a:spLocks noGrp="1"/>
          </p:cNvSpPr>
          <p:nvPr>
            <p:ph idx="1"/>
          </p:nvPr>
        </p:nvSpPr>
        <p:spPr>
          <a:xfrm>
            <a:off x="487822" y="942764"/>
            <a:ext cx="11255540" cy="2486236"/>
          </a:xfrm>
        </p:spPr>
        <p:txBody>
          <a:bodyPr>
            <a:normAutofit fontScale="85000" lnSpcReduction="10000"/>
          </a:bodyPr>
          <a:lstStyle/>
          <a:p>
            <a:pPr marL="0" indent="0">
              <a:buNone/>
            </a:pPr>
            <a:r>
              <a:rPr lang="zh-CN" altLang="en-US" sz="3200" dirty="0">
                <a:solidFill>
                  <a:srgbClr val="C00000"/>
                </a:solidFill>
              </a:rPr>
              <a:t>计算到达定值的迭代算法</a:t>
            </a:r>
            <a:endParaRPr lang="en-US" altLang="zh-CN" sz="3200" dirty="0">
              <a:solidFill>
                <a:srgbClr val="C00000"/>
              </a:solidFill>
            </a:endParaRPr>
          </a:p>
          <a:p>
            <a:r>
              <a:rPr lang="zh-CN" altLang="en-US" dirty="0">
                <a:solidFill>
                  <a:srgbClr val="C00000"/>
                </a:solidFill>
              </a:rPr>
              <a:t>输入</a:t>
            </a:r>
            <a:r>
              <a:rPr lang="zh-CN" altLang="en-US" dirty="0"/>
              <a:t>：流图</a:t>
            </a:r>
            <a:r>
              <a:rPr lang="en-US" altLang="zh-CN" dirty="0"/>
              <a:t>G</a:t>
            </a:r>
            <a:r>
              <a:rPr lang="zh-CN" altLang="en-US" dirty="0"/>
              <a:t>，∀</a:t>
            </a:r>
            <a:r>
              <a:rPr lang="en-US" altLang="zh-CN" dirty="0"/>
              <a:t>B,  </a:t>
            </a:r>
            <a:r>
              <a:rPr lang="en-US" altLang="zh-CN" dirty="0" err="1"/>
              <a:t>gen</a:t>
            </a:r>
            <a:r>
              <a:rPr lang="en-US" altLang="zh-CN" baseline="-25000" dirty="0" err="1"/>
              <a:t>B</a:t>
            </a:r>
            <a:r>
              <a:rPr lang="en-US" altLang="zh-CN" dirty="0"/>
              <a:t> / </a:t>
            </a:r>
            <a:r>
              <a:rPr lang="en-US" altLang="zh-CN" dirty="0" err="1"/>
              <a:t>kill</a:t>
            </a:r>
            <a:r>
              <a:rPr lang="en-US" altLang="zh-CN" baseline="-25000" dirty="0" err="1"/>
              <a:t>B</a:t>
            </a:r>
            <a:r>
              <a:rPr lang="en-US" altLang="zh-CN" dirty="0"/>
              <a:t> </a:t>
            </a:r>
            <a:r>
              <a:rPr lang="zh-CN" altLang="en-US" dirty="0"/>
              <a:t>已计算</a:t>
            </a:r>
          </a:p>
          <a:p>
            <a:r>
              <a:rPr lang="zh-CN" altLang="en-US" dirty="0">
                <a:solidFill>
                  <a:srgbClr val="C00000"/>
                </a:solidFill>
              </a:rPr>
              <a:t>输出</a:t>
            </a:r>
            <a:r>
              <a:rPr lang="zh-CN" altLang="en-US" dirty="0"/>
              <a:t>：</a:t>
            </a:r>
            <a:r>
              <a:rPr lang="en-US" altLang="zh-CN" dirty="0"/>
              <a:t>in[B], out[B]</a:t>
            </a:r>
          </a:p>
          <a:p>
            <a:r>
              <a:rPr lang="zh-CN" altLang="en-US" dirty="0">
                <a:solidFill>
                  <a:srgbClr val="C00000"/>
                </a:solidFill>
              </a:rPr>
              <a:t>算法</a:t>
            </a:r>
            <a:r>
              <a:rPr lang="en-US" altLang="zh-CN" dirty="0"/>
              <a:t>:</a:t>
            </a:r>
            <a:endParaRPr lang="zh-CN" altLang="en-US" dirty="0"/>
          </a:p>
          <a:p>
            <a:endParaRPr lang="zh-CN" altLang="en-US" sz="2600" dirty="0"/>
          </a:p>
          <a:p>
            <a:pPr marL="457200" lvl="1" indent="0">
              <a:buNone/>
            </a:pPr>
            <a:endParaRPr lang="en-US" altLang="zh-CN" sz="2200" dirty="0"/>
          </a:p>
        </p:txBody>
      </p:sp>
      <p:sp>
        <p:nvSpPr>
          <p:cNvPr id="5" name="矩形 4">
            <a:extLst>
              <a:ext uri="{FF2B5EF4-FFF2-40B4-BE49-F238E27FC236}">
                <a16:creationId xmlns:a16="http://schemas.microsoft.com/office/drawing/2014/main" id="{10E6327C-AA84-728F-6ADB-83EF378BD709}"/>
              </a:ext>
            </a:extLst>
          </p:cNvPr>
          <p:cNvSpPr/>
          <p:nvPr/>
        </p:nvSpPr>
        <p:spPr>
          <a:xfrm>
            <a:off x="1931542" y="2863208"/>
            <a:ext cx="8691937" cy="3429000"/>
          </a:xfrm>
          <a:prstGeom prst="rect">
            <a:avLst/>
          </a:prstGeom>
          <a:solidFill>
            <a:schemeClr val="bg1">
              <a:lumMod val="9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361942" indent="-361942">
              <a:spcBef>
                <a:spcPct val="20000"/>
              </a:spcBef>
              <a:buClr>
                <a:prstClr val="black"/>
              </a:buClr>
              <a:buSzPct val="100000"/>
              <a:defRPr/>
            </a:pPr>
            <a:r>
              <a:rPr lang="en-US" altLang="zh-CN" sz="2667" dirty="0">
                <a:solidFill>
                  <a:prstClr val="black"/>
                </a:solidFill>
                <a:latin typeface="Times New Roman" panose="02020603050405020304" pitchFamily="18" charset="0"/>
                <a:cs typeface="Times New Roman" panose="02020603050405020304" pitchFamily="18" charset="0"/>
              </a:rPr>
              <a:t>out[ENTRY] = </a:t>
            </a:r>
            <a:r>
              <a:rPr lang="en-US" altLang="zh-CN" sz="2400" dirty="0">
                <a:solidFill>
                  <a:srgbClr val="333333"/>
                </a:solidFill>
                <a:latin typeface="Times New Roman" panose="02020603050405020304" pitchFamily="18" charset="0"/>
                <a:cs typeface="Times New Roman" panose="02020603050405020304" pitchFamily="18" charset="0"/>
              </a:rPr>
              <a:t>Ø </a:t>
            </a:r>
            <a:r>
              <a:rPr lang="en-US" altLang="zh-CN" sz="2667" dirty="0">
                <a:solidFill>
                  <a:prstClr val="black"/>
                </a:solidFill>
                <a:latin typeface="Times New Roman" panose="02020603050405020304" pitchFamily="18" charset="0"/>
                <a:cs typeface="Times New Roman" panose="02020603050405020304" pitchFamily="18" charset="0"/>
              </a:rPr>
              <a:t>;</a:t>
            </a:r>
          </a:p>
          <a:p>
            <a:pPr marL="361942" indent="-361942">
              <a:spcBef>
                <a:spcPct val="20000"/>
              </a:spcBef>
              <a:buClr>
                <a:srgbClr val="31B6FD"/>
              </a:buClr>
              <a:buSzPct val="100000"/>
              <a:defRPr/>
            </a:pPr>
            <a:r>
              <a:rPr lang="en-US" altLang="zh-CN" sz="2667" dirty="0">
                <a:solidFill>
                  <a:prstClr val="black"/>
                </a:solidFill>
                <a:latin typeface="Times New Roman" panose="02020603050405020304" pitchFamily="18" charset="0"/>
                <a:cs typeface="Times New Roman" panose="02020603050405020304" pitchFamily="18" charset="0"/>
              </a:rPr>
              <a:t>for (</a:t>
            </a:r>
            <a:r>
              <a:rPr lang="zh-CN" altLang="en-US" sz="2667" dirty="0">
                <a:solidFill>
                  <a:prstClr val="black"/>
                </a:solidFill>
                <a:latin typeface="Times New Roman" panose="02020603050405020304" pitchFamily="18" charset="0"/>
                <a:cs typeface="Times New Roman" panose="02020603050405020304" pitchFamily="18" charset="0"/>
              </a:rPr>
              <a:t>除</a:t>
            </a:r>
            <a:r>
              <a:rPr lang="en-US" altLang="zh-CN" sz="2667" dirty="0">
                <a:solidFill>
                  <a:prstClr val="black"/>
                </a:solidFill>
                <a:latin typeface="Times New Roman" panose="02020603050405020304" pitchFamily="18" charset="0"/>
                <a:cs typeface="Times New Roman" panose="02020603050405020304" pitchFamily="18" charset="0"/>
              </a:rPr>
              <a:t>ENTRY</a:t>
            </a:r>
            <a:r>
              <a:rPr lang="zh-CN" altLang="en-US" sz="2667" dirty="0">
                <a:solidFill>
                  <a:prstClr val="black"/>
                </a:solidFill>
                <a:latin typeface="Times New Roman" panose="02020603050405020304" pitchFamily="18" charset="0"/>
                <a:cs typeface="Times New Roman" panose="02020603050405020304" pitchFamily="18" charset="0"/>
              </a:rPr>
              <a:t>之外的每个基本块</a:t>
            </a:r>
            <a:r>
              <a:rPr lang="en-US" altLang="zh-CN" sz="2667" dirty="0">
                <a:solidFill>
                  <a:prstClr val="black"/>
                </a:solidFill>
                <a:latin typeface="Times New Roman" panose="02020603050405020304" pitchFamily="18" charset="0"/>
                <a:cs typeface="Times New Roman" panose="02020603050405020304" pitchFamily="18" charset="0"/>
              </a:rPr>
              <a:t>B) out[B] = </a:t>
            </a:r>
            <a:r>
              <a:rPr lang="en-US" altLang="zh-CN" sz="2400" dirty="0">
                <a:solidFill>
                  <a:srgbClr val="333333"/>
                </a:solidFill>
                <a:latin typeface="Times New Roman" panose="02020603050405020304" pitchFamily="18" charset="0"/>
                <a:cs typeface="Times New Roman" panose="02020603050405020304" pitchFamily="18" charset="0"/>
              </a:rPr>
              <a:t>Ø</a:t>
            </a:r>
            <a:r>
              <a:rPr lang="en-US" altLang="zh-CN" sz="2667" dirty="0">
                <a:solidFill>
                  <a:prstClr val="black"/>
                </a:solidFill>
                <a:latin typeface="Times New Roman" panose="02020603050405020304" pitchFamily="18" charset="0"/>
                <a:cs typeface="Times New Roman" panose="02020603050405020304" pitchFamily="18" charset="0"/>
              </a:rPr>
              <a:t>;</a:t>
            </a:r>
          </a:p>
          <a:p>
            <a:pPr marL="361942" indent="-361942">
              <a:spcBef>
                <a:spcPct val="20000"/>
              </a:spcBef>
              <a:buClr>
                <a:srgbClr val="31B6FD"/>
              </a:buClr>
              <a:buSzPct val="100000"/>
              <a:defRPr/>
            </a:pPr>
            <a:r>
              <a:rPr lang="en-US" altLang="zh-CN" sz="2667" dirty="0">
                <a:solidFill>
                  <a:prstClr val="black"/>
                </a:solidFill>
                <a:latin typeface="Times New Roman" panose="02020603050405020304" pitchFamily="18" charset="0"/>
                <a:cs typeface="Times New Roman" panose="02020603050405020304" pitchFamily="18" charset="0"/>
              </a:rPr>
              <a:t>while (</a:t>
            </a:r>
            <a:r>
              <a:rPr lang="zh-CN" altLang="en-US" sz="2667" dirty="0">
                <a:solidFill>
                  <a:prstClr val="black"/>
                </a:solidFill>
                <a:latin typeface="Times New Roman" panose="02020603050405020304" pitchFamily="18" charset="0"/>
                <a:cs typeface="Times New Roman" panose="02020603050405020304" pitchFamily="18" charset="0"/>
              </a:rPr>
              <a:t>某个</a:t>
            </a:r>
            <a:r>
              <a:rPr lang="en-US" altLang="zh-CN" sz="2667" dirty="0">
                <a:solidFill>
                  <a:prstClr val="black"/>
                </a:solidFill>
                <a:latin typeface="Times New Roman" panose="02020603050405020304" pitchFamily="18" charset="0"/>
                <a:cs typeface="Times New Roman" panose="02020603050405020304" pitchFamily="18" charset="0"/>
              </a:rPr>
              <a:t>out</a:t>
            </a:r>
            <a:r>
              <a:rPr lang="zh-CN" altLang="en-US" sz="2667" dirty="0">
                <a:solidFill>
                  <a:prstClr val="black"/>
                </a:solidFill>
                <a:latin typeface="Times New Roman" panose="02020603050405020304" pitchFamily="18" charset="0"/>
                <a:cs typeface="Times New Roman" panose="02020603050405020304" pitchFamily="18" charset="0"/>
              </a:rPr>
              <a:t>值发生了改变</a:t>
            </a:r>
            <a:r>
              <a:rPr lang="en-US" altLang="zh-CN" sz="2667" dirty="0">
                <a:solidFill>
                  <a:prstClr val="black"/>
                </a:solidFill>
                <a:latin typeface="Times New Roman" panose="02020603050405020304" pitchFamily="18" charset="0"/>
                <a:cs typeface="Times New Roman" panose="02020603050405020304" pitchFamily="18" charset="0"/>
              </a:rPr>
              <a:t>)</a:t>
            </a:r>
          </a:p>
          <a:p>
            <a:pPr marL="361942" indent="-361942">
              <a:spcBef>
                <a:spcPct val="20000"/>
              </a:spcBef>
              <a:buClr>
                <a:srgbClr val="31B6FD"/>
              </a:buClr>
              <a:buSzPct val="100000"/>
              <a:defRPr/>
            </a:pPr>
            <a:r>
              <a:rPr lang="en-US" altLang="zh-CN" sz="2667" dirty="0">
                <a:solidFill>
                  <a:prstClr val="black"/>
                </a:solidFill>
                <a:latin typeface="Times New Roman" panose="02020603050405020304" pitchFamily="18" charset="0"/>
                <a:cs typeface="Times New Roman" panose="02020603050405020304" pitchFamily="18" charset="0"/>
              </a:rPr>
              <a:t>	for (</a:t>
            </a:r>
            <a:r>
              <a:rPr lang="zh-CN" altLang="en-US" sz="2667" dirty="0">
                <a:solidFill>
                  <a:prstClr val="black"/>
                </a:solidFill>
                <a:latin typeface="Times New Roman" panose="02020603050405020304" pitchFamily="18" charset="0"/>
                <a:cs typeface="Times New Roman" panose="02020603050405020304" pitchFamily="18" charset="0"/>
              </a:rPr>
              <a:t>除</a:t>
            </a:r>
            <a:r>
              <a:rPr lang="en-US" altLang="zh-CN" sz="2667" dirty="0">
                <a:solidFill>
                  <a:prstClr val="black"/>
                </a:solidFill>
                <a:latin typeface="Times New Roman" panose="02020603050405020304" pitchFamily="18" charset="0"/>
                <a:cs typeface="Times New Roman" panose="02020603050405020304" pitchFamily="18" charset="0"/>
              </a:rPr>
              <a:t>ENTRY</a:t>
            </a:r>
            <a:r>
              <a:rPr lang="zh-CN" altLang="en-US" sz="2667" dirty="0">
                <a:solidFill>
                  <a:prstClr val="black"/>
                </a:solidFill>
                <a:latin typeface="Times New Roman" panose="02020603050405020304" pitchFamily="18" charset="0"/>
                <a:cs typeface="Times New Roman" panose="02020603050405020304" pitchFamily="18" charset="0"/>
              </a:rPr>
              <a:t>之外的每个基本块</a:t>
            </a:r>
            <a:r>
              <a:rPr lang="en-US" altLang="zh-CN" sz="2667" dirty="0">
                <a:solidFill>
                  <a:prstClr val="black"/>
                </a:solidFill>
                <a:latin typeface="Times New Roman" panose="02020603050405020304" pitchFamily="18" charset="0"/>
                <a:cs typeface="Times New Roman" panose="02020603050405020304" pitchFamily="18" charset="0"/>
              </a:rPr>
              <a:t>B) {</a:t>
            </a:r>
          </a:p>
          <a:p>
            <a:pPr marL="361942" indent="-361942">
              <a:spcBef>
                <a:spcPct val="20000"/>
              </a:spcBef>
              <a:buClr>
                <a:srgbClr val="31B6FD"/>
              </a:buClr>
              <a:buSzPct val="100000"/>
              <a:defRPr/>
            </a:pPr>
            <a:r>
              <a:rPr lang="en-US" altLang="zh-CN" sz="2667" dirty="0">
                <a:solidFill>
                  <a:prstClr val="black"/>
                </a:solidFill>
                <a:latin typeface="Times New Roman" panose="02020603050405020304" pitchFamily="18" charset="0"/>
                <a:cs typeface="Times New Roman" panose="02020603050405020304" pitchFamily="18" charset="0"/>
              </a:rPr>
              <a:t>		in</a:t>
            </a:r>
            <a:r>
              <a:rPr lang="en-US" altLang="zh-CN" sz="2667" dirty="0">
                <a:solidFill>
                  <a:prstClr val="black"/>
                </a:solidFill>
                <a:latin typeface="Times New Roman" panose="02020603050405020304" pitchFamily="18" charset="0"/>
                <a:ea typeface="楷体_GB2312"/>
                <a:cs typeface="Times New Roman" panose="02020603050405020304" pitchFamily="18" charset="0"/>
              </a:rPr>
              <a:t>[B] </a:t>
            </a:r>
            <a:r>
              <a:rPr lang="en-US" altLang="zh-CN" sz="2667" dirty="0">
                <a:solidFill>
                  <a:prstClr val="black"/>
                </a:solidFill>
                <a:latin typeface="Times New Roman" panose="02020603050405020304" pitchFamily="18" charset="0"/>
                <a:cs typeface="Times New Roman" panose="02020603050405020304" pitchFamily="18" charset="0"/>
              </a:rPr>
              <a:t>= ∪</a:t>
            </a:r>
            <a:r>
              <a:rPr lang="en-US" altLang="zh-CN" sz="2667" baseline="-30000" dirty="0">
                <a:solidFill>
                  <a:prstClr val="black"/>
                </a:solidFill>
                <a:latin typeface="Times New Roman" panose="02020603050405020304" pitchFamily="18" charset="0"/>
                <a:cs typeface="Times New Roman" panose="02020603050405020304" pitchFamily="18" charset="0"/>
              </a:rPr>
              <a:t>P</a:t>
            </a:r>
            <a:r>
              <a:rPr lang="zh-CN" altLang="en-US" sz="2667" baseline="-30000" dirty="0">
                <a:solidFill>
                  <a:prstClr val="black"/>
                </a:solidFill>
                <a:latin typeface="Microsoft YaHei" panose="020B0503020204020204" pitchFamily="34" charset="-122"/>
                <a:ea typeface="Microsoft YaHei" panose="020B0503020204020204" pitchFamily="34" charset="-122"/>
                <a:cs typeface="Times New Roman" panose="02020603050405020304" pitchFamily="18" charset="0"/>
              </a:rPr>
              <a:t>∈</a:t>
            </a:r>
            <a:r>
              <a:rPr lang="en-US" altLang="zh-CN" sz="2667" baseline="-30000" dirty="0">
                <a:solidFill>
                  <a:prstClr val="black"/>
                </a:solidFill>
                <a:latin typeface="Microsoft YaHei" panose="020B0503020204020204" pitchFamily="34" charset="-122"/>
                <a:ea typeface="Microsoft YaHei" panose="020B0503020204020204" pitchFamily="34" charset="-122"/>
                <a:cs typeface="Times New Roman" panose="02020603050405020304" pitchFamily="18" charset="0"/>
              </a:rPr>
              <a:t>pred(</a:t>
            </a:r>
            <a:r>
              <a:rPr lang="en-US" altLang="zh-CN" sz="2667" baseline="-30000" dirty="0">
                <a:solidFill>
                  <a:prstClr val="black"/>
                </a:solidFill>
                <a:latin typeface="Times New Roman" panose="02020603050405020304" pitchFamily="18" charset="0"/>
                <a:cs typeface="Times New Roman" panose="02020603050405020304" pitchFamily="18" charset="0"/>
              </a:rPr>
              <a:t>B) </a:t>
            </a:r>
            <a:r>
              <a:rPr lang="en-US" altLang="zh-CN" sz="2667" dirty="0">
                <a:solidFill>
                  <a:prstClr val="black"/>
                </a:solidFill>
                <a:latin typeface="Times New Roman" panose="02020603050405020304" pitchFamily="18" charset="0"/>
                <a:ea typeface="楷体_GB2312"/>
                <a:cs typeface="Times New Roman" panose="02020603050405020304" pitchFamily="18" charset="0"/>
              </a:rPr>
              <a:t>out[P]</a:t>
            </a:r>
            <a:r>
              <a:rPr lang="en-US" altLang="zh-CN" sz="2667" dirty="0">
                <a:solidFill>
                  <a:prstClr val="black"/>
                </a:solidFill>
                <a:latin typeface="Times New Roman" panose="02020603050405020304" pitchFamily="18" charset="0"/>
                <a:cs typeface="Times New Roman" panose="02020603050405020304" pitchFamily="18" charset="0"/>
              </a:rPr>
              <a:t>;</a:t>
            </a:r>
          </a:p>
          <a:p>
            <a:pPr marL="361942" indent="-361942">
              <a:spcBef>
                <a:spcPct val="20000"/>
              </a:spcBef>
              <a:buClr>
                <a:srgbClr val="31B6FD"/>
              </a:buClr>
              <a:buSzPct val="100000"/>
              <a:defRPr/>
            </a:pPr>
            <a:r>
              <a:rPr lang="en-US" altLang="zh-CN" sz="2667" dirty="0">
                <a:solidFill>
                  <a:prstClr val="black"/>
                </a:solidFill>
                <a:latin typeface="Times New Roman" panose="02020603050405020304" pitchFamily="18" charset="0"/>
                <a:cs typeface="Times New Roman" panose="02020603050405020304" pitchFamily="18" charset="0"/>
              </a:rPr>
              <a:t>		out[B] = </a:t>
            </a:r>
            <a:r>
              <a:rPr lang="en-US" altLang="zh-CN" sz="2667" dirty="0" err="1">
                <a:solidFill>
                  <a:prstClr val="black"/>
                </a:solidFill>
                <a:latin typeface="Times New Roman" panose="02020603050405020304" pitchFamily="18" charset="0"/>
                <a:ea typeface="楷体_GB2312"/>
                <a:cs typeface="Times New Roman" panose="02020603050405020304" pitchFamily="18" charset="0"/>
              </a:rPr>
              <a:t>gen</a:t>
            </a:r>
            <a:r>
              <a:rPr lang="en-US" altLang="zh-CN" sz="2667" baseline="-30000" dirty="0" err="1">
                <a:solidFill>
                  <a:prstClr val="black"/>
                </a:solidFill>
                <a:latin typeface="Times New Roman" panose="02020603050405020304" pitchFamily="18" charset="0"/>
                <a:ea typeface="楷体_GB2312"/>
                <a:cs typeface="Times New Roman" panose="02020603050405020304" pitchFamily="18" charset="0"/>
              </a:rPr>
              <a:t>B</a:t>
            </a:r>
            <a:r>
              <a:rPr lang="en-US" altLang="zh-CN" sz="2667" baseline="-30000" dirty="0">
                <a:solidFill>
                  <a:prstClr val="black"/>
                </a:solidFill>
                <a:latin typeface="Times New Roman" panose="02020603050405020304" pitchFamily="18" charset="0"/>
                <a:ea typeface="楷体_GB2312"/>
                <a:cs typeface="Times New Roman" panose="02020603050405020304" pitchFamily="18" charset="0"/>
              </a:rPr>
              <a:t> </a:t>
            </a:r>
            <a:r>
              <a:rPr lang="en-US" altLang="zh-CN" sz="2667" dirty="0">
                <a:solidFill>
                  <a:prstClr val="black"/>
                </a:solidFill>
                <a:latin typeface="Times New Roman" panose="02020603050405020304" pitchFamily="18" charset="0"/>
                <a:ea typeface="楷体_GB2312"/>
                <a:cs typeface="Times New Roman" panose="02020603050405020304" pitchFamily="18" charset="0"/>
              </a:rPr>
              <a:t>∪(in[B] - </a:t>
            </a:r>
            <a:r>
              <a:rPr lang="en-US" altLang="zh-CN" sz="2667" dirty="0" err="1">
                <a:solidFill>
                  <a:prstClr val="black"/>
                </a:solidFill>
                <a:latin typeface="Times New Roman" panose="02020603050405020304" pitchFamily="18" charset="0"/>
                <a:ea typeface="楷体_GB2312"/>
                <a:cs typeface="Times New Roman" panose="02020603050405020304" pitchFamily="18" charset="0"/>
              </a:rPr>
              <a:t>kill</a:t>
            </a:r>
            <a:r>
              <a:rPr lang="en-US" altLang="zh-CN" sz="2667" baseline="-30000" dirty="0" err="1">
                <a:solidFill>
                  <a:prstClr val="black"/>
                </a:solidFill>
                <a:latin typeface="Times New Roman" panose="02020603050405020304" pitchFamily="18" charset="0"/>
                <a:ea typeface="楷体_GB2312"/>
                <a:cs typeface="Times New Roman" panose="02020603050405020304" pitchFamily="18" charset="0"/>
              </a:rPr>
              <a:t>B</a:t>
            </a:r>
            <a:r>
              <a:rPr lang="en-US" altLang="zh-CN" sz="2667" baseline="-30000" dirty="0">
                <a:solidFill>
                  <a:prstClr val="black"/>
                </a:solidFill>
                <a:latin typeface="Times New Roman" panose="02020603050405020304" pitchFamily="18" charset="0"/>
                <a:ea typeface="楷体_GB2312"/>
                <a:cs typeface="Times New Roman" panose="02020603050405020304" pitchFamily="18" charset="0"/>
              </a:rPr>
              <a:t> </a:t>
            </a:r>
            <a:r>
              <a:rPr lang="en-US" altLang="zh-CN" sz="2667" dirty="0">
                <a:solidFill>
                  <a:prstClr val="black"/>
                </a:solidFill>
                <a:latin typeface="Times New Roman" panose="02020603050405020304" pitchFamily="18" charset="0"/>
                <a:ea typeface="楷体_GB2312"/>
                <a:cs typeface="Times New Roman" panose="02020603050405020304" pitchFamily="18" charset="0"/>
              </a:rPr>
              <a:t>);</a:t>
            </a:r>
          </a:p>
          <a:p>
            <a:pPr marL="361942" indent="-361942">
              <a:spcBef>
                <a:spcPct val="20000"/>
              </a:spcBef>
              <a:buClr>
                <a:srgbClr val="31B6FD"/>
              </a:buClr>
              <a:buSzPct val="100000"/>
              <a:defRPr/>
            </a:pPr>
            <a:r>
              <a:rPr lang="en-US" altLang="zh-CN" sz="2667" dirty="0">
                <a:solidFill>
                  <a:prstClr val="black"/>
                </a:solidFill>
                <a:latin typeface="Times New Roman" panose="02020603050405020304" pitchFamily="18" charset="0"/>
                <a:cs typeface="Times New Roman" panose="02020603050405020304" pitchFamily="18" charset="0"/>
              </a:rPr>
              <a:t>	}</a:t>
            </a:r>
            <a:endParaRPr lang="zh-CN" altLang="en-US" sz="2400" dirty="0"/>
          </a:p>
        </p:txBody>
      </p:sp>
      <p:sp>
        <p:nvSpPr>
          <p:cNvPr id="6" name="文本框 5">
            <a:extLst>
              <a:ext uri="{FF2B5EF4-FFF2-40B4-BE49-F238E27FC236}">
                <a16:creationId xmlns:a16="http://schemas.microsoft.com/office/drawing/2014/main" id="{CA134FCC-10C8-001B-A978-7EADCA2A7A22}"/>
              </a:ext>
            </a:extLst>
          </p:cNvPr>
          <p:cNvSpPr txBox="1"/>
          <p:nvPr/>
        </p:nvSpPr>
        <p:spPr>
          <a:xfrm>
            <a:off x="1787704" y="6415720"/>
            <a:ext cx="3860416" cy="369332"/>
          </a:xfrm>
          <a:prstGeom prst="rect">
            <a:avLst/>
          </a:prstGeom>
          <a:noFill/>
        </p:spPr>
        <p:txBody>
          <a:bodyPr wrap="none" rtlCol="0">
            <a:spAutoFit/>
          </a:bodyPr>
          <a:lstStyle/>
          <a:p>
            <a:r>
              <a:rPr lang="zh-CN" altLang="en-US" dirty="0">
                <a:solidFill>
                  <a:srgbClr val="0A0AD4"/>
                </a:solidFill>
              </a:rPr>
              <a:t>注</a:t>
            </a:r>
            <a:r>
              <a:rPr lang="en-US" altLang="zh-CN" dirty="0">
                <a:solidFill>
                  <a:srgbClr val="0A0AD4"/>
                </a:solidFill>
              </a:rPr>
              <a:t> : </a:t>
            </a:r>
            <a:r>
              <a:rPr lang="zh-CN" altLang="en-US" dirty="0">
                <a:solidFill>
                  <a:srgbClr val="0A0AD4"/>
                </a:solidFill>
              </a:rPr>
              <a:t>可以用</a:t>
            </a:r>
            <a:r>
              <a:rPr lang="en-US" altLang="zh-CN" dirty="0">
                <a:solidFill>
                  <a:srgbClr val="0A0AD4"/>
                </a:solidFill>
              </a:rPr>
              <a:t>bit vector</a:t>
            </a:r>
            <a:r>
              <a:rPr lang="zh-CN" altLang="en-US" dirty="0">
                <a:solidFill>
                  <a:srgbClr val="0A0AD4"/>
                </a:solidFill>
              </a:rPr>
              <a:t>表达定值点集合</a:t>
            </a:r>
          </a:p>
        </p:txBody>
      </p:sp>
    </p:spTree>
    <p:custDataLst>
      <p:tags r:id="rId1"/>
    </p:custDataLst>
    <p:extLst>
      <p:ext uri="{BB962C8B-B14F-4D97-AF65-F5344CB8AC3E}">
        <p14:creationId xmlns:p14="http://schemas.microsoft.com/office/powerpoint/2010/main" val="1301194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53"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anim calcmode="lin" valueType="num">
                                      <p:cBhvr>
                                        <p:cTn id="21" dur="500" fill="hold"/>
                                        <p:tgtEl>
                                          <p:spTgt spid="5"/>
                                        </p:tgtEl>
                                        <p:attrNameLst>
                                          <p:attrName>ppt_w</p:attrName>
                                        </p:attrNameLst>
                                      </p:cBhvr>
                                      <p:tavLst>
                                        <p:tav tm="0">
                                          <p:val>
                                            <p:fltVal val="0"/>
                                          </p:val>
                                        </p:tav>
                                        <p:tav tm="100000">
                                          <p:val>
                                            <p:strVal val="#ppt_w"/>
                                          </p:val>
                                        </p:tav>
                                      </p:tavLst>
                                    </p:anim>
                                    <p:anim calcmode="lin" valueType="num">
                                      <p:cBhvr>
                                        <p:cTn id="22" dur="500" fill="hold"/>
                                        <p:tgtEl>
                                          <p:spTgt spid="5"/>
                                        </p:tgtEl>
                                        <p:attrNameLst>
                                          <p:attrName>ppt_h</p:attrName>
                                        </p:attrNameLst>
                                      </p:cBhvr>
                                      <p:tavLst>
                                        <p:tav tm="0">
                                          <p:val>
                                            <p:fltVal val="0"/>
                                          </p:val>
                                        </p:tav>
                                        <p:tav tm="100000">
                                          <p:val>
                                            <p:strVal val="#ppt_h"/>
                                          </p:val>
                                        </p:tav>
                                      </p:tavLst>
                                    </p:anim>
                                    <p:animEffect transition="in" filter="fade">
                                      <p:cBhvr>
                                        <p:cTn id="23" dur="500"/>
                                        <p:tgtEl>
                                          <p:spTgt spid="5"/>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267BF3-AA5B-0777-3AC3-1253C78380B1}"/>
              </a:ext>
            </a:extLst>
          </p:cNvPr>
          <p:cNvSpPr>
            <a:spLocks noGrp="1"/>
          </p:cNvSpPr>
          <p:nvPr>
            <p:ph type="title"/>
          </p:nvPr>
        </p:nvSpPr>
        <p:spPr/>
        <p:txBody>
          <a:bodyPr/>
          <a:lstStyle/>
          <a:p>
            <a:r>
              <a:rPr lang="en-US" altLang="zh-CN" dirty="0"/>
              <a:t>10. 3   </a:t>
            </a:r>
            <a:r>
              <a:rPr lang="zh-CN" altLang="en-US" dirty="0"/>
              <a:t>数据流分析基础</a:t>
            </a:r>
          </a:p>
        </p:txBody>
      </p:sp>
      <p:sp>
        <p:nvSpPr>
          <p:cNvPr id="3" name="内容占位符 2">
            <a:extLst>
              <a:ext uri="{FF2B5EF4-FFF2-40B4-BE49-F238E27FC236}">
                <a16:creationId xmlns:a16="http://schemas.microsoft.com/office/drawing/2014/main" id="{E7B46414-9145-61AA-C3C4-98E6231CAF7A}"/>
              </a:ext>
            </a:extLst>
          </p:cNvPr>
          <p:cNvSpPr>
            <a:spLocks noGrp="1"/>
          </p:cNvSpPr>
          <p:nvPr>
            <p:ph idx="1"/>
          </p:nvPr>
        </p:nvSpPr>
        <p:spPr>
          <a:xfrm>
            <a:off x="487822" y="942764"/>
            <a:ext cx="1515639" cy="617641"/>
          </a:xfrm>
        </p:spPr>
        <p:txBody>
          <a:bodyPr/>
          <a:lstStyle/>
          <a:p>
            <a:r>
              <a:rPr lang="en-US" altLang="zh-CN" dirty="0"/>
              <a:t>[</a:t>
            </a:r>
            <a:r>
              <a:rPr lang="zh-CN" altLang="en-US" dirty="0"/>
              <a:t>例</a:t>
            </a:r>
            <a:r>
              <a:rPr lang="en-US" altLang="zh-CN" dirty="0"/>
              <a:t>]</a:t>
            </a:r>
            <a:endParaRPr lang="zh-CN" altLang="en-US" dirty="0"/>
          </a:p>
        </p:txBody>
      </p:sp>
      <p:graphicFrame>
        <p:nvGraphicFramePr>
          <p:cNvPr id="5" name="表格 4">
            <a:extLst>
              <a:ext uri="{FF2B5EF4-FFF2-40B4-BE49-F238E27FC236}">
                <a16:creationId xmlns:a16="http://schemas.microsoft.com/office/drawing/2014/main" id="{6F13535D-BB25-7A60-8FB2-701EC2392A4B}"/>
              </a:ext>
            </a:extLst>
          </p:cNvPr>
          <p:cNvGraphicFramePr>
            <a:graphicFrameLocks noGrp="1"/>
          </p:cNvGraphicFramePr>
          <p:nvPr/>
        </p:nvGraphicFramePr>
        <p:xfrm>
          <a:off x="9150333" y="4176185"/>
          <a:ext cx="2425700" cy="2398181"/>
        </p:xfrm>
        <a:graphic>
          <a:graphicData uri="http://schemas.openxmlformats.org/drawingml/2006/table">
            <a:tbl>
              <a:tblPr/>
              <a:tblGrid>
                <a:gridCol w="1082391">
                  <a:extLst>
                    <a:ext uri="{9D8B030D-6E8A-4147-A177-3AD203B41FA5}">
                      <a16:colId xmlns:a16="http://schemas.microsoft.com/office/drawing/2014/main" val="20000"/>
                    </a:ext>
                  </a:extLst>
                </a:gridCol>
                <a:gridCol w="1343309">
                  <a:extLst>
                    <a:ext uri="{9D8B030D-6E8A-4147-A177-3AD203B41FA5}">
                      <a16:colId xmlns:a16="http://schemas.microsoft.com/office/drawing/2014/main" val="20001"/>
                    </a:ext>
                  </a:extLst>
                </a:gridCol>
              </a:tblGrid>
              <a:tr h="416581">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defRPr/>
                      </a:pPr>
                      <a:r>
                        <a:rPr kumimoji="0" lang="en-US" altLang="zh-CN" sz="21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IN</a:t>
                      </a:r>
                      <a:r>
                        <a:rPr kumimoji="0" lang="en-US" altLang="zh-CN" sz="21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a:t>
                      </a:r>
                      <a:r>
                        <a:rPr kumimoji="0" lang="en-US" altLang="zh-CN" sz="21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B</a:t>
                      </a:r>
                      <a:r>
                        <a:rPr kumimoji="0" lang="en-US" altLang="zh-CN" sz="21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a:t>
                      </a:r>
                      <a:r>
                        <a:rPr kumimoji="0" lang="en-US" altLang="zh-CN" sz="2100" b="1" i="0" u="none" strike="noStrike" kern="1200" cap="none" spc="0" normalizeH="0" baseline="30000" noProof="0" dirty="0">
                          <a:ln>
                            <a:noFill/>
                          </a:ln>
                          <a:solidFill>
                            <a:prstClr val="black"/>
                          </a:solidFill>
                          <a:effectLst/>
                          <a:uLnTx/>
                          <a:uFillTx/>
                          <a:latin typeface="Times New Roman" pitchFamily="18" charset="0"/>
                          <a:ea typeface="楷体_GB2312" pitchFamily="49" charset="-122"/>
                          <a:cs typeface="Times New Roman" pitchFamily="18" charset="0"/>
                        </a:rPr>
                        <a:t>3</a:t>
                      </a:r>
                      <a:endParaRPr kumimoji="0" lang="en-US" altLang="zh-CN" sz="13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392" marR="91392"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5">
                        <a:lumMod val="40000"/>
                        <a:lumOff val="60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defRPr/>
                      </a:pPr>
                      <a:r>
                        <a:rPr kumimoji="0" lang="en-US" altLang="zh-CN" sz="21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OUT</a:t>
                      </a:r>
                      <a:r>
                        <a:rPr kumimoji="0" lang="en-US" altLang="zh-CN" sz="21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a:t>
                      </a:r>
                      <a:r>
                        <a:rPr kumimoji="0" lang="en-US" altLang="zh-CN" sz="21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B</a:t>
                      </a:r>
                      <a:r>
                        <a:rPr kumimoji="0" lang="en-US" altLang="zh-CN" sz="21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a:t>
                      </a:r>
                      <a:r>
                        <a:rPr kumimoji="0" lang="en-US" altLang="zh-CN" sz="2100" b="1" i="0" u="none" strike="noStrike" kern="1200" cap="none" spc="0" normalizeH="0" baseline="30000" noProof="0" dirty="0">
                          <a:ln>
                            <a:noFill/>
                          </a:ln>
                          <a:solidFill>
                            <a:prstClr val="black"/>
                          </a:solidFill>
                          <a:effectLst/>
                          <a:uLnTx/>
                          <a:uFillTx/>
                          <a:latin typeface="Times New Roman" pitchFamily="18" charset="0"/>
                          <a:ea typeface="楷体_GB2312" pitchFamily="49" charset="-122"/>
                          <a:cs typeface="Times New Roman" pitchFamily="18" charset="0"/>
                        </a:rPr>
                        <a:t>3</a:t>
                      </a:r>
                      <a:endParaRPr kumimoji="0" lang="en-US" altLang="zh-CN" sz="13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392" marR="91392"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5">
                        <a:lumMod val="40000"/>
                        <a:lumOff val="60000"/>
                      </a:schemeClr>
                    </a:solidFill>
                  </a:tcPr>
                </a:tc>
                <a:extLst>
                  <a:ext uri="{0D108BD9-81ED-4DB2-BD59-A6C34878D82A}">
                    <a16:rowId xmlns:a16="http://schemas.microsoft.com/office/drawing/2014/main" val="10000"/>
                  </a:ext>
                </a:extLst>
              </a:tr>
              <a:tr h="39632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defRPr/>
                      </a:pPr>
                      <a:endParaRPr kumimoji="0" lang="zh-CN" altLang="en-US" sz="20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392" marR="91392"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0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392" marR="91392"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9632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0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392" marR="91392"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0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392" marR="91392"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9632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0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392" marR="91392"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0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392" marR="91392"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9632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0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392" marR="91392"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0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392" marR="91392"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9632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0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392" marR="91392"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0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392" marR="91392"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graphicFrame>
        <p:nvGraphicFramePr>
          <p:cNvPr id="6" name="表格 5">
            <a:extLst>
              <a:ext uri="{FF2B5EF4-FFF2-40B4-BE49-F238E27FC236}">
                <a16:creationId xmlns:a16="http://schemas.microsoft.com/office/drawing/2014/main" id="{8FC00C56-10F7-71AF-EC04-62E937192C01}"/>
              </a:ext>
            </a:extLst>
          </p:cNvPr>
          <p:cNvGraphicFramePr>
            <a:graphicFrameLocks noGrp="1"/>
          </p:cNvGraphicFramePr>
          <p:nvPr/>
        </p:nvGraphicFramePr>
        <p:xfrm>
          <a:off x="6641774" y="4176185"/>
          <a:ext cx="2495551" cy="2398186"/>
        </p:xfrm>
        <a:graphic>
          <a:graphicData uri="http://schemas.openxmlformats.org/drawingml/2006/table">
            <a:tbl>
              <a:tblPr/>
              <a:tblGrid>
                <a:gridCol w="1151792">
                  <a:extLst>
                    <a:ext uri="{9D8B030D-6E8A-4147-A177-3AD203B41FA5}">
                      <a16:colId xmlns:a16="http://schemas.microsoft.com/office/drawing/2014/main" val="20000"/>
                    </a:ext>
                  </a:extLst>
                </a:gridCol>
                <a:gridCol w="1343759">
                  <a:extLst>
                    <a:ext uri="{9D8B030D-6E8A-4147-A177-3AD203B41FA5}">
                      <a16:colId xmlns:a16="http://schemas.microsoft.com/office/drawing/2014/main" val="20001"/>
                    </a:ext>
                  </a:extLst>
                </a:gridCol>
              </a:tblGrid>
              <a:tr h="416581">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defRPr/>
                      </a:pPr>
                      <a:r>
                        <a:rPr kumimoji="0" lang="en-US" altLang="zh-CN" sz="21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IN</a:t>
                      </a:r>
                      <a:r>
                        <a:rPr kumimoji="0" lang="en-US" altLang="zh-CN" sz="21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a:t>
                      </a:r>
                      <a:r>
                        <a:rPr kumimoji="0" lang="en-US" altLang="zh-CN" sz="21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B</a:t>
                      </a:r>
                      <a:r>
                        <a:rPr kumimoji="0" lang="en-US" altLang="zh-CN" sz="21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a:t>
                      </a:r>
                      <a:r>
                        <a:rPr kumimoji="0" lang="en-US" altLang="zh-CN" sz="2100" b="1" i="0" u="none" strike="noStrike" kern="1200" cap="none" spc="0" normalizeH="0" baseline="30000" noProof="0" dirty="0">
                          <a:ln>
                            <a:noFill/>
                          </a:ln>
                          <a:solidFill>
                            <a:prstClr val="black"/>
                          </a:solidFill>
                          <a:effectLst/>
                          <a:uLnTx/>
                          <a:uFillTx/>
                          <a:latin typeface="Times New Roman" pitchFamily="18" charset="0"/>
                          <a:ea typeface="楷体_GB2312" pitchFamily="49" charset="-122"/>
                          <a:cs typeface="Times New Roman" pitchFamily="18" charset="0"/>
                        </a:rPr>
                        <a:t>2</a:t>
                      </a:r>
                      <a:endParaRPr kumimoji="0" lang="en-US" altLang="zh-CN" sz="13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23" marR="91423"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5">
                        <a:lumMod val="40000"/>
                        <a:lumOff val="60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defRPr/>
                      </a:pPr>
                      <a:r>
                        <a:rPr kumimoji="0" lang="en-US" altLang="zh-CN" sz="21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OUT</a:t>
                      </a:r>
                      <a:r>
                        <a:rPr kumimoji="0" lang="en-US" altLang="zh-CN" sz="21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a:t>
                      </a:r>
                      <a:r>
                        <a:rPr kumimoji="0" lang="en-US" altLang="zh-CN" sz="21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B</a:t>
                      </a:r>
                      <a:r>
                        <a:rPr kumimoji="0" lang="en-US" altLang="zh-CN" sz="21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a:t>
                      </a:r>
                      <a:r>
                        <a:rPr kumimoji="0" lang="en-US" altLang="zh-CN" sz="2100" b="1" i="0" u="none" strike="noStrike" kern="1200" cap="none" spc="0" normalizeH="0" baseline="30000" noProof="0" dirty="0">
                          <a:ln>
                            <a:noFill/>
                          </a:ln>
                          <a:solidFill>
                            <a:prstClr val="black"/>
                          </a:solidFill>
                          <a:effectLst/>
                          <a:uLnTx/>
                          <a:uFillTx/>
                          <a:latin typeface="Times New Roman" pitchFamily="18" charset="0"/>
                          <a:ea typeface="楷体_GB2312" pitchFamily="49" charset="-122"/>
                          <a:cs typeface="Times New Roman" pitchFamily="18" charset="0"/>
                        </a:rPr>
                        <a:t>2</a:t>
                      </a:r>
                      <a:endParaRPr kumimoji="0" lang="en-US" altLang="zh-CN" sz="13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23" marR="91423"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5">
                        <a:lumMod val="40000"/>
                        <a:lumOff val="60000"/>
                      </a:schemeClr>
                    </a:solidFill>
                  </a:tcPr>
                </a:tc>
                <a:extLst>
                  <a:ext uri="{0D108BD9-81ED-4DB2-BD59-A6C34878D82A}">
                    <a16:rowId xmlns:a16="http://schemas.microsoft.com/office/drawing/2014/main" val="10000"/>
                  </a:ext>
                </a:extLst>
              </a:tr>
              <a:tr h="396321">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defRPr/>
                      </a:pPr>
                      <a:endParaRPr kumimoji="0" lang="zh-CN" altLang="en-US" sz="20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23" marR="91423"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0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23" marR="91423"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96321">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0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23" marR="91423"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0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23" marR="91423"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96321">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0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23" marR="91423"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0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23" marR="91423"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96321">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0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23" marR="91423"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0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23" marR="91423"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96321">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0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23" marR="91423"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0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23" marR="91423"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graphicFrame>
        <p:nvGraphicFramePr>
          <p:cNvPr id="7" name="表格 6">
            <a:extLst>
              <a:ext uri="{FF2B5EF4-FFF2-40B4-BE49-F238E27FC236}">
                <a16:creationId xmlns:a16="http://schemas.microsoft.com/office/drawing/2014/main" id="{4A717354-FE3A-9581-6C54-51B4F958F1EA}"/>
              </a:ext>
            </a:extLst>
          </p:cNvPr>
          <p:cNvGraphicFramePr>
            <a:graphicFrameLocks noGrp="1"/>
          </p:cNvGraphicFramePr>
          <p:nvPr/>
        </p:nvGraphicFramePr>
        <p:xfrm>
          <a:off x="4190365" y="4176185"/>
          <a:ext cx="2438400" cy="2398186"/>
        </p:xfrm>
        <a:graphic>
          <a:graphicData uri="http://schemas.openxmlformats.org/drawingml/2006/table">
            <a:tbl>
              <a:tblPr/>
              <a:tblGrid>
                <a:gridCol w="1190051">
                  <a:extLst>
                    <a:ext uri="{9D8B030D-6E8A-4147-A177-3AD203B41FA5}">
                      <a16:colId xmlns:a16="http://schemas.microsoft.com/office/drawing/2014/main" val="20000"/>
                    </a:ext>
                  </a:extLst>
                </a:gridCol>
                <a:gridCol w="1248349">
                  <a:extLst>
                    <a:ext uri="{9D8B030D-6E8A-4147-A177-3AD203B41FA5}">
                      <a16:colId xmlns:a16="http://schemas.microsoft.com/office/drawing/2014/main" val="20001"/>
                    </a:ext>
                  </a:extLst>
                </a:gridCol>
              </a:tblGrid>
              <a:tr h="416581">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defRPr/>
                      </a:pPr>
                      <a:r>
                        <a:rPr kumimoji="0" lang="en-US" altLang="zh-CN" sz="21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IN</a:t>
                      </a:r>
                      <a:r>
                        <a:rPr kumimoji="0" lang="en-US" altLang="zh-CN" sz="21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a:t>
                      </a:r>
                      <a:r>
                        <a:rPr kumimoji="0" lang="en-US" altLang="zh-CN" sz="21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B</a:t>
                      </a:r>
                      <a:r>
                        <a:rPr kumimoji="0" lang="en-US" altLang="zh-CN" sz="21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a:t>
                      </a:r>
                      <a:r>
                        <a:rPr kumimoji="0" lang="en-US" altLang="zh-CN" sz="2100" b="1" i="0" u="none" strike="noStrike" kern="1200" cap="none" spc="0" normalizeH="0" baseline="30000" noProof="0" dirty="0">
                          <a:ln>
                            <a:noFill/>
                          </a:ln>
                          <a:solidFill>
                            <a:prstClr val="black"/>
                          </a:solidFill>
                          <a:effectLst/>
                          <a:uLnTx/>
                          <a:uFillTx/>
                          <a:latin typeface="Times New Roman" pitchFamily="18" charset="0"/>
                          <a:ea typeface="楷体_GB2312" pitchFamily="49" charset="-122"/>
                          <a:cs typeface="Times New Roman" pitchFamily="18" charset="0"/>
                        </a:rPr>
                        <a:t>1</a:t>
                      </a:r>
                      <a:endParaRPr kumimoji="0" lang="en-US" altLang="zh-CN" sz="13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65" marR="91465"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5">
                        <a:lumMod val="40000"/>
                        <a:lumOff val="60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defRPr/>
                      </a:pPr>
                      <a:r>
                        <a:rPr kumimoji="0" lang="en-US" altLang="zh-CN" sz="21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OUT</a:t>
                      </a:r>
                      <a:r>
                        <a:rPr kumimoji="0" lang="en-US" altLang="zh-CN" sz="21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a:t>
                      </a:r>
                      <a:r>
                        <a:rPr kumimoji="0" lang="en-US" altLang="zh-CN" sz="21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B</a:t>
                      </a:r>
                      <a:r>
                        <a:rPr kumimoji="0" lang="en-US" altLang="zh-CN" sz="21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a:t>
                      </a:r>
                      <a:r>
                        <a:rPr kumimoji="0" lang="en-US" altLang="zh-CN" sz="2100" b="1" i="0" u="none" strike="noStrike" kern="1200" cap="none" spc="0" normalizeH="0" baseline="30000" noProof="0" dirty="0">
                          <a:ln>
                            <a:noFill/>
                          </a:ln>
                          <a:solidFill>
                            <a:prstClr val="black"/>
                          </a:solidFill>
                          <a:effectLst/>
                          <a:uLnTx/>
                          <a:uFillTx/>
                          <a:latin typeface="Times New Roman" pitchFamily="18" charset="0"/>
                          <a:ea typeface="楷体_GB2312" pitchFamily="49" charset="-122"/>
                          <a:cs typeface="Times New Roman" pitchFamily="18" charset="0"/>
                        </a:rPr>
                        <a:t>1</a:t>
                      </a:r>
                      <a:endParaRPr kumimoji="0" lang="en-US" altLang="zh-CN" sz="13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65" marR="91465"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5">
                        <a:lumMod val="40000"/>
                        <a:lumOff val="60000"/>
                      </a:schemeClr>
                    </a:solidFill>
                  </a:tcPr>
                </a:tc>
                <a:extLst>
                  <a:ext uri="{0D108BD9-81ED-4DB2-BD59-A6C34878D82A}">
                    <a16:rowId xmlns:a16="http://schemas.microsoft.com/office/drawing/2014/main" val="10000"/>
                  </a:ext>
                </a:extLst>
              </a:tr>
              <a:tr h="396321">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0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65" marR="91465"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0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65" marR="91465"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96321">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0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65" marR="91465"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0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65" marR="91465"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96321">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0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65" marR="91465"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0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65" marR="91465"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96321">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0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65" marR="91465"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0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65" marR="91465"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96321">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0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65" marR="91465"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0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65" marR="91465"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graphicFrame>
        <p:nvGraphicFramePr>
          <p:cNvPr id="8" name="Group 182">
            <a:extLst>
              <a:ext uri="{FF2B5EF4-FFF2-40B4-BE49-F238E27FC236}">
                <a16:creationId xmlns:a16="http://schemas.microsoft.com/office/drawing/2014/main" id="{1A065A29-AFD2-1042-4770-EEEF1EEA543C}"/>
              </a:ext>
            </a:extLst>
          </p:cNvPr>
          <p:cNvGraphicFramePr>
            <a:graphicFrameLocks noGrp="1"/>
          </p:cNvGraphicFramePr>
          <p:nvPr/>
        </p:nvGraphicFramePr>
        <p:xfrm>
          <a:off x="2025633" y="4176185"/>
          <a:ext cx="2159000" cy="2398186"/>
        </p:xfrm>
        <a:graphic>
          <a:graphicData uri="http://schemas.openxmlformats.org/drawingml/2006/table">
            <a:tbl>
              <a:tblPr/>
              <a:tblGrid>
                <a:gridCol w="864760">
                  <a:extLst>
                    <a:ext uri="{9D8B030D-6E8A-4147-A177-3AD203B41FA5}">
                      <a16:colId xmlns:a16="http://schemas.microsoft.com/office/drawing/2014/main" val="20000"/>
                    </a:ext>
                  </a:extLst>
                </a:gridCol>
                <a:gridCol w="1294240">
                  <a:extLst>
                    <a:ext uri="{9D8B030D-6E8A-4147-A177-3AD203B41FA5}">
                      <a16:colId xmlns:a16="http://schemas.microsoft.com/office/drawing/2014/main" val="20001"/>
                    </a:ext>
                  </a:extLst>
                </a:gridCol>
              </a:tblGrid>
              <a:tr h="416581">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1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B</a:t>
                      </a:r>
                      <a:endParaRPr kumimoji="0" lang="en-US" altLang="zh-CN" sz="21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520" marR="91520"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5">
                        <a:lumMod val="40000"/>
                        <a:lumOff val="60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1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OUT</a:t>
                      </a:r>
                      <a:r>
                        <a:rPr kumimoji="0" lang="en-US" altLang="zh-CN" sz="21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a:t>
                      </a:r>
                      <a:r>
                        <a:rPr kumimoji="0" lang="en-US" altLang="zh-CN" sz="21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B</a:t>
                      </a:r>
                      <a:r>
                        <a:rPr kumimoji="0" lang="en-US" altLang="zh-CN" sz="21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a:t>
                      </a:r>
                      <a:r>
                        <a:rPr kumimoji="0" lang="en-US" altLang="zh-CN" sz="2100" b="1" i="0" u="none" strike="noStrike" cap="none" normalizeH="0" baseline="30000" dirty="0">
                          <a:ln>
                            <a:noFill/>
                          </a:ln>
                          <a:solidFill>
                            <a:schemeClr val="tx1"/>
                          </a:solidFill>
                          <a:effectLst/>
                          <a:latin typeface="Times New Roman" pitchFamily="18" charset="0"/>
                          <a:ea typeface="楷体_GB2312" pitchFamily="49" charset="-122"/>
                          <a:cs typeface="Times New Roman" pitchFamily="18" charset="0"/>
                        </a:rPr>
                        <a:t>0</a:t>
                      </a:r>
                      <a:endParaRPr kumimoji="0" lang="en-US" altLang="zh-CN" sz="1300" b="1" i="0" u="none" strike="noStrike" cap="none" normalizeH="0" baseline="30000" dirty="0">
                        <a:ln>
                          <a:noFill/>
                        </a:ln>
                        <a:solidFill>
                          <a:schemeClr val="tx1"/>
                        </a:solidFill>
                        <a:effectLst/>
                        <a:latin typeface="Times New Roman" pitchFamily="18" charset="0"/>
                        <a:ea typeface="楷体_GB2312" pitchFamily="49" charset="-122"/>
                        <a:cs typeface="Times New Roman" pitchFamily="18" charset="0"/>
                      </a:endParaRPr>
                    </a:p>
                  </a:txBody>
                  <a:tcPr marL="91520" marR="91520"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5">
                        <a:lumMod val="40000"/>
                        <a:lumOff val="60000"/>
                      </a:schemeClr>
                    </a:solidFill>
                  </a:tcPr>
                </a:tc>
                <a:extLst>
                  <a:ext uri="{0D108BD9-81ED-4DB2-BD59-A6C34878D82A}">
                    <a16:rowId xmlns:a16="http://schemas.microsoft.com/office/drawing/2014/main" val="10000"/>
                  </a:ext>
                </a:extLst>
              </a:tr>
              <a:tr h="396321">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0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B</a:t>
                      </a:r>
                      <a:r>
                        <a:rPr kumimoji="0" lang="en-US" altLang="zh-CN" sz="20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rPr>
                        <a:t>1</a:t>
                      </a:r>
                    </a:p>
                  </a:txBody>
                  <a:tcPr marL="91520" marR="91520"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0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000  0000</a:t>
                      </a:r>
                      <a:endParaRPr kumimoji="0" lang="zh-CN" altLang="en-US" sz="20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520" marR="91520"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96321">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0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B</a:t>
                      </a:r>
                      <a:r>
                        <a:rPr kumimoji="0" lang="en-US" altLang="zh-CN" sz="20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rPr>
                        <a:t>2</a:t>
                      </a:r>
                      <a:endParaRPr kumimoji="0" lang="zh-CN" altLang="en-US" sz="20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endParaRPr>
                    </a:p>
                  </a:txBody>
                  <a:tcPr marL="91520" marR="91520"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0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000  0000</a:t>
                      </a:r>
                      <a:endParaRPr kumimoji="0" lang="zh-CN" altLang="en-US" sz="20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520" marR="91520"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96321">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0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B</a:t>
                      </a:r>
                      <a:r>
                        <a:rPr kumimoji="0" lang="en-US" altLang="zh-CN" sz="20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rPr>
                        <a:t>3</a:t>
                      </a:r>
                      <a:endParaRPr kumimoji="0" lang="zh-CN" altLang="en-US" sz="20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endParaRPr>
                    </a:p>
                  </a:txBody>
                  <a:tcPr marL="91520" marR="91520"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0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000  0000</a:t>
                      </a:r>
                      <a:endParaRPr kumimoji="0" lang="zh-CN" altLang="en-US" sz="20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520" marR="91520"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96321">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0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B</a:t>
                      </a:r>
                      <a:r>
                        <a:rPr kumimoji="0" lang="en-US" altLang="zh-CN" sz="20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rPr>
                        <a:t>4</a:t>
                      </a:r>
                      <a:endParaRPr kumimoji="0" lang="zh-CN" altLang="en-US" sz="20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endParaRPr>
                    </a:p>
                  </a:txBody>
                  <a:tcPr marL="91520" marR="91520"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0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000  0000</a:t>
                      </a:r>
                      <a:endParaRPr kumimoji="0" lang="zh-CN" altLang="en-US" sz="20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520" marR="91520"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96321">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0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EXIT</a:t>
                      </a:r>
                      <a:endParaRPr kumimoji="0" lang="zh-CN" altLang="en-US" sz="20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endParaRPr>
                    </a:p>
                  </a:txBody>
                  <a:tcPr marL="91520" marR="91520"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0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000  0000</a:t>
                      </a:r>
                      <a:endParaRPr kumimoji="0" lang="zh-CN" altLang="en-US" sz="20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520" marR="91520"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sp>
        <p:nvSpPr>
          <p:cNvPr id="9" name="矩形 1">
            <a:extLst>
              <a:ext uri="{FF2B5EF4-FFF2-40B4-BE49-F238E27FC236}">
                <a16:creationId xmlns:a16="http://schemas.microsoft.com/office/drawing/2014/main" id="{FBC45001-B9D9-9F8D-BD8A-2AED180B8C49}"/>
              </a:ext>
            </a:extLst>
          </p:cNvPr>
          <p:cNvSpPr>
            <a:spLocks noChangeArrowheads="1"/>
          </p:cNvSpPr>
          <p:nvPr/>
        </p:nvSpPr>
        <p:spPr bwMode="auto">
          <a:xfrm>
            <a:off x="6134453" y="1251584"/>
            <a:ext cx="5856816" cy="2616101"/>
          </a:xfrm>
          <a:prstGeom prst="rect">
            <a:avLst/>
          </a:prstGeom>
          <a:solidFill>
            <a:schemeClr val="bg1">
              <a:lumMod val="95000"/>
            </a:schemeClr>
          </a:solidFill>
          <a:ln>
            <a:solidFill>
              <a:schemeClr val="tx1"/>
            </a:solidFill>
          </a:ln>
        </p:spPr>
        <p:txBody>
          <a:bodyPr lIns="91440" tIns="45720" rIns="91440" bIns="45720">
            <a:spAutoFit/>
          </a:bodyPr>
          <a:lstStyle>
            <a:lvl1pPr>
              <a:defRPr b="1">
                <a:solidFill>
                  <a:schemeClr val="tx1"/>
                </a:solidFill>
                <a:latin typeface="Tahoma" panose="020B0604030504040204" pitchFamily="34" charset="0"/>
                <a:ea typeface="宋体" panose="02010600030101010101" pitchFamily="2" charset="-122"/>
              </a:defRPr>
            </a:lvl1pPr>
            <a:lvl2pPr>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marL="361942" indent="-361942">
              <a:spcBef>
                <a:spcPct val="20000"/>
              </a:spcBef>
              <a:buClr>
                <a:prstClr val="black"/>
              </a:buClr>
              <a:buSzPct val="100000"/>
              <a:defRPr/>
            </a:pPr>
            <a:r>
              <a:rPr lang="en-US" altLang="zh-CN" sz="2000" dirty="0">
                <a:solidFill>
                  <a:prstClr val="black"/>
                </a:solidFill>
                <a:latin typeface="Times New Roman" panose="02020603050405020304" pitchFamily="18" charset="0"/>
                <a:cs typeface="Times New Roman" panose="02020603050405020304" pitchFamily="18" charset="0"/>
              </a:rPr>
              <a:t>out[ENTRY] = </a:t>
            </a:r>
            <a:r>
              <a:rPr lang="el-GR" altLang="zh-CN" sz="2000" dirty="0">
                <a:solidFill>
                  <a:prstClr val="black"/>
                </a:solidFill>
                <a:latin typeface="Times New Roman" panose="02020603050405020304" pitchFamily="18" charset="0"/>
                <a:ea typeface="楷体_GB2312"/>
                <a:cs typeface="Times New Roman" panose="02020603050405020304" pitchFamily="18" charset="0"/>
              </a:rPr>
              <a:t>Φ</a:t>
            </a:r>
            <a:r>
              <a:rPr lang="en-US" altLang="zh-CN" sz="2000" dirty="0">
                <a:solidFill>
                  <a:prstClr val="black"/>
                </a:solidFill>
                <a:latin typeface="Times New Roman" panose="02020603050405020304" pitchFamily="18" charset="0"/>
                <a:cs typeface="Times New Roman" panose="02020603050405020304" pitchFamily="18" charset="0"/>
              </a:rPr>
              <a:t>;</a:t>
            </a:r>
          </a:p>
          <a:p>
            <a:pPr marL="361942" indent="-361942">
              <a:spcBef>
                <a:spcPct val="20000"/>
              </a:spcBef>
              <a:buClr>
                <a:srgbClr val="31B6FD"/>
              </a:buClr>
              <a:buSzPct val="100000"/>
              <a:defRPr/>
            </a:pPr>
            <a:r>
              <a:rPr lang="en-US" altLang="zh-CN" sz="2000" dirty="0">
                <a:solidFill>
                  <a:prstClr val="black"/>
                </a:solidFill>
                <a:latin typeface="Times New Roman" panose="02020603050405020304" pitchFamily="18" charset="0"/>
                <a:cs typeface="Times New Roman" panose="02020603050405020304" pitchFamily="18" charset="0"/>
              </a:rPr>
              <a:t>for (</a:t>
            </a:r>
            <a:r>
              <a:rPr lang="zh-CN" altLang="en-US" sz="2000" dirty="0">
                <a:solidFill>
                  <a:prstClr val="black"/>
                </a:solidFill>
                <a:latin typeface="Times New Roman" panose="02020603050405020304" pitchFamily="18" charset="0"/>
                <a:cs typeface="Times New Roman" panose="02020603050405020304" pitchFamily="18" charset="0"/>
              </a:rPr>
              <a:t>除</a:t>
            </a:r>
            <a:r>
              <a:rPr lang="en-US" altLang="zh-CN" sz="2000" dirty="0">
                <a:solidFill>
                  <a:prstClr val="black"/>
                </a:solidFill>
                <a:latin typeface="Times New Roman" panose="02020603050405020304" pitchFamily="18" charset="0"/>
                <a:cs typeface="Times New Roman" panose="02020603050405020304" pitchFamily="18" charset="0"/>
              </a:rPr>
              <a:t>ENTRY</a:t>
            </a:r>
            <a:r>
              <a:rPr lang="zh-CN" altLang="en-US" sz="2000" dirty="0">
                <a:solidFill>
                  <a:prstClr val="black"/>
                </a:solidFill>
                <a:latin typeface="Times New Roman" panose="02020603050405020304" pitchFamily="18" charset="0"/>
                <a:cs typeface="Times New Roman" panose="02020603050405020304" pitchFamily="18" charset="0"/>
              </a:rPr>
              <a:t>之外的每个基本块</a:t>
            </a:r>
            <a:r>
              <a:rPr lang="en-US" altLang="zh-CN" sz="2000" dirty="0">
                <a:solidFill>
                  <a:prstClr val="black"/>
                </a:solidFill>
                <a:latin typeface="Times New Roman" panose="02020603050405020304" pitchFamily="18" charset="0"/>
                <a:cs typeface="Times New Roman" panose="02020603050405020304" pitchFamily="18" charset="0"/>
              </a:rPr>
              <a:t>B) out[B] = </a:t>
            </a:r>
            <a:r>
              <a:rPr lang="el-GR" altLang="zh-CN" sz="2000" dirty="0">
                <a:solidFill>
                  <a:prstClr val="black"/>
                </a:solidFill>
                <a:latin typeface="Times New Roman" panose="02020603050405020304" pitchFamily="18" charset="0"/>
                <a:ea typeface="楷体_GB2312"/>
                <a:cs typeface="Times New Roman" panose="02020603050405020304" pitchFamily="18" charset="0"/>
              </a:rPr>
              <a:t>Φ</a:t>
            </a:r>
            <a:r>
              <a:rPr lang="en-US" altLang="zh-CN" sz="2000" dirty="0">
                <a:solidFill>
                  <a:prstClr val="black"/>
                </a:solidFill>
                <a:latin typeface="Times New Roman" panose="02020603050405020304" pitchFamily="18" charset="0"/>
                <a:cs typeface="Times New Roman" panose="02020603050405020304" pitchFamily="18" charset="0"/>
              </a:rPr>
              <a:t>;</a:t>
            </a:r>
          </a:p>
          <a:p>
            <a:pPr marL="361942" indent="-361942">
              <a:spcBef>
                <a:spcPct val="20000"/>
              </a:spcBef>
              <a:buClr>
                <a:srgbClr val="31B6FD"/>
              </a:buClr>
              <a:buSzPct val="100000"/>
              <a:defRPr/>
            </a:pPr>
            <a:r>
              <a:rPr lang="en-US" altLang="zh-CN" sz="2000" dirty="0">
                <a:solidFill>
                  <a:prstClr val="black"/>
                </a:solidFill>
                <a:latin typeface="Times New Roman" panose="02020603050405020304" pitchFamily="18" charset="0"/>
                <a:cs typeface="Times New Roman" panose="02020603050405020304" pitchFamily="18" charset="0"/>
              </a:rPr>
              <a:t>while (</a:t>
            </a:r>
            <a:r>
              <a:rPr lang="zh-CN" altLang="en-US" sz="2000" dirty="0">
                <a:solidFill>
                  <a:prstClr val="black"/>
                </a:solidFill>
                <a:latin typeface="Times New Roman" panose="02020603050405020304" pitchFamily="18" charset="0"/>
                <a:cs typeface="Times New Roman" panose="02020603050405020304" pitchFamily="18" charset="0"/>
              </a:rPr>
              <a:t>某个</a:t>
            </a:r>
            <a:r>
              <a:rPr lang="en-US" altLang="zh-CN" sz="2000" dirty="0">
                <a:solidFill>
                  <a:prstClr val="black"/>
                </a:solidFill>
                <a:latin typeface="Times New Roman" panose="02020603050405020304" pitchFamily="18" charset="0"/>
                <a:cs typeface="Times New Roman" panose="02020603050405020304" pitchFamily="18" charset="0"/>
              </a:rPr>
              <a:t>out</a:t>
            </a:r>
            <a:r>
              <a:rPr lang="zh-CN" altLang="en-US" sz="2000" dirty="0">
                <a:solidFill>
                  <a:prstClr val="black"/>
                </a:solidFill>
                <a:latin typeface="Times New Roman" panose="02020603050405020304" pitchFamily="18" charset="0"/>
                <a:cs typeface="Times New Roman" panose="02020603050405020304" pitchFamily="18" charset="0"/>
              </a:rPr>
              <a:t>值发生了改变</a:t>
            </a:r>
            <a:r>
              <a:rPr lang="en-US" altLang="zh-CN" sz="2000" dirty="0">
                <a:solidFill>
                  <a:prstClr val="black"/>
                </a:solidFill>
                <a:latin typeface="Times New Roman" panose="02020603050405020304" pitchFamily="18" charset="0"/>
                <a:cs typeface="Times New Roman" panose="02020603050405020304" pitchFamily="18" charset="0"/>
              </a:rPr>
              <a:t>)</a:t>
            </a:r>
          </a:p>
          <a:p>
            <a:pPr marL="361942" indent="-361942">
              <a:spcBef>
                <a:spcPct val="20000"/>
              </a:spcBef>
              <a:buClr>
                <a:srgbClr val="31B6FD"/>
              </a:buClr>
              <a:buSzPct val="100000"/>
              <a:defRPr/>
            </a:pPr>
            <a:r>
              <a:rPr lang="en-US" altLang="zh-CN" sz="2000" dirty="0">
                <a:solidFill>
                  <a:prstClr val="black"/>
                </a:solidFill>
                <a:latin typeface="Times New Roman" panose="02020603050405020304" pitchFamily="18" charset="0"/>
                <a:cs typeface="Times New Roman" panose="02020603050405020304" pitchFamily="18" charset="0"/>
              </a:rPr>
              <a:t>	for (</a:t>
            </a:r>
            <a:r>
              <a:rPr lang="zh-CN" altLang="en-US" sz="2000" dirty="0">
                <a:solidFill>
                  <a:prstClr val="black"/>
                </a:solidFill>
                <a:latin typeface="Times New Roman" panose="02020603050405020304" pitchFamily="18" charset="0"/>
                <a:cs typeface="Times New Roman" panose="02020603050405020304" pitchFamily="18" charset="0"/>
              </a:rPr>
              <a:t>除</a:t>
            </a:r>
            <a:r>
              <a:rPr lang="en-US" altLang="zh-CN" sz="2000" dirty="0">
                <a:solidFill>
                  <a:prstClr val="black"/>
                </a:solidFill>
                <a:latin typeface="Times New Roman" panose="02020603050405020304" pitchFamily="18" charset="0"/>
                <a:cs typeface="Times New Roman" panose="02020603050405020304" pitchFamily="18" charset="0"/>
              </a:rPr>
              <a:t>ENTRY</a:t>
            </a:r>
            <a:r>
              <a:rPr lang="zh-CN" altLang="en-US" sz="2000" dirty="0">
                <a:solidFill>
                  <a:prstClr val="black"/>
                </a:solidFill>
                <a:latin typeface="Times New Roman" panose="02020603050405020304" pitchFamily="18" charset="0"/>
                <a:cs typeface="Times New Roman" panose="02020603050405020304" pitchFamily="18" charset="0"/>
              </a:rPr>
              <a:t>之外的每个基本块</a:t>
            </a:r>
            <a:r>
              <a:rPr lang="en-US" altLang="zh-CN" sz="2000" dirty="0">
                <a:solidFill>
                  <a:prstClr val="black"/>
                </a:solidFill>
                <a:latin typeface="Times New Roman" panose="02020603050405020304" pitchFamily="18" charset="0"/>
                <a:cs typeface="Times New Roman" panose="02020603050405020304" pitchFamily="18" charset="0"/>
              </a:rPr>
              <a:t>B) {</a:t>
            </a:r>
          </a:p>
          <a:p>
            <a:pPr marL="361942" indent="-361942">
              <a:spcBef>
                <a:spcPct val="20000"/>
              </a:spcBef>
              <a:buClr>
                <a:srgbClr val="31B6FD"/>
              </a:buClr>
              <a:buSzPct val="100000"/>
              <a:defRPr/>
            </a:pPr>
            <a:r>
              <a:rPr lang="en-US" altLang="zh-CN" sz="2000" dirty="0">
                <a:solidFill>
                  <a:prstClr val="black"/>
                </a:solidFill>
                <a:latin typeface="Times New Roman" panose="02020603050405020304" pitchFamily="18" charset="0"/>
                <a:cs typeface="Times New Roman" panose="02020603050405020304" pitchFamily="18" charset="0"/>
              </a:rPr>
              <a:t>		in</a:t>
            </a:r>
            <a:r>
              <a:rPr lang="en-US" altLang="zh-CN" sz="2000" dirty="0">
                <a:solidFill>
                  <a:prstClr val="black"/>
                </a:solidFill>
                <a:latin typeface="Times New Roman" panose="02020603050405020304" pitchFamily="18" charset="0"/>
                <a:ea typeface="楷体_GB2312"/>
                <a:cs typeface="Times New Roman" panose="02020603050405020304" pitchFamily="18" charset="0"/>
              </a:rPr>
              <a:t>[B] </a:t>
            </a:r>
            <a:r>
              <a:rPr lang="en-US" altLang="zh-CN" sz="2000" dirty="0">
                <a:solidFill>
                  <a:prstClr val="black"/>
                </a:solidFill>
                <a:latin typeface="Times New Roman" panose="02020603050405020304" pitchFamily="18" charset="0"/>
                <a:cs typeface="Times New Roman" panose="02020603050405020304" pitchFamily="18" charset="0"/>
              </a:rPr>
              <a:t>= ∪</a:t>
            </a:r>
            <a:r>
              <a:rPr lang="en-US" altLang="zh-CN" sz="2000" baseline="-30000" dirty="0">
                <a:solidFill>
                  <a:prstClr val="black"/>
                </a:solidFill>
                <a:latin typeface="Times New Roman" panose="02020603050405020304" pitchFamily="18" charset="0"/>
                <a:cs typeface="Times New Roman" panose="02020603050405020304" pitchFamily="18" charset="0"/>
              </a:rPr>
              <a:t>P</a:t>
            </a:r>
            <a:r>
              <a:rPr lang="zh-CN" altLang="en-US" sz="2000" baseline="-30000" dirty="0">
                <a:solidFill>
                  <a:prstClr val="black"/>
                </a:solidFill>
                <a:latin typeface="Microsoft YaHei" panose="020B0503020204020204" pitchFamily="34" charset="-122"/>
                <a:ea typeface="Microsoft YaHei" panose="020B0503020204020204" pitchFamily="34" charset="-122"/>
                <a:cs typeface="Times New Roman" panose="02020603050405020304" pitchFamily="18" charset="0"/>
              </a:rPr>
              <a:t>∈</a:t>
            </a:r>
            <a:r>
              <a:rPr lang="en-US" altLang="zh-CN" sz="2000" baseline="-30000" dirty="0">
                <a:solidFill>
                  <a:prstClr val="black"/>
                </a:solidFill>
                <a:latin typeface="Microsoft YaHei" panose="020B0503020204020204" pitchFamily="34" charset="-122"/>
                <a:ea typeface="Microsoft YaHei" panose="020B0503020204020204" pitchFamily="34" charset="-122"/>
                <a:cs typeface="Times New Roman" panose="02020603050405020304" pitchFamily="18" charset="0"/>
              </a:rPr>
              <a:t>pred(</a:t>
            </a:r>
            <a:r>
              <a:rPr lang="en-US" altLang="zh-CN" sz="2000" baseline="-30000" dirty="0">
                <a:solidFill>
                  <a:prstClr val="black"/>
                </a:solidFill>
                <a:latin typeface="Times New Roman" panose="02020603050405020304" pitchFamily="18" charset="0"/>
                <a:cs typeface="Times New Roman" panose="02020603050405020304" pitchFamily="18" charset="0"/>
              </a:rPr>
              <a:t>B) </a:t>
            </a:r>
            <a:r>
              <a:rPr lang="en-US" altLang="zh-CN" sz="2000" dirty="0">
                <a:solidFill>
                  <a:prstClr val="black"/>
                </a:solidFill>
                <a:latin typeface="Times New Roman" panose="02020603050405020304" pitchFamily="18" charset="0"/>
                <a:ea typeface="楷体_GB2312"/>
                <a:cs typeface="Times New Roman" panose="02020603050405020304" pitchFamily="18" charset="0"/>
              </a:rPr>
              <a:t>out[P]</a:t>
            </a:r>
            <a:r>
              <a:rPr lang="en-US" altLang="zh-CN" sz="2000" dirty="0">
                <a:solidFill>
                  <a:prstClr val="black"/>
                </a:solidFill>
                <a:latin typeface="Times New Roman" panose="02020603050405020304" pitchFamily="18" charset="0"/>
                <a:cs typeface="Times New Roman" panose="02020603050405020304" pitchFamily="18" charset="0"/>
              </a:rPr>
              <a:t>;</a:t>
            </a:r>
          </a:p>
          <a:p>
            <a:pPr marL="361942" indent="-361942">
              <a:spcBef>
                <a:spcPct val="20000"/>
              </a:spcBef>
              <a:buClr>
                <a:srgbClr val="31B6FD"/>
              </a:buClr>
              <a:buSzPct val="100000"/>
              <a:defRPr/>
            </a:pPr>
            <a:r>
              <a:rPr lang="en-US" altLang="zh-CN" sz="2000" dirty="0">
                <a:solidFill>
                  <a:prstClr val="black"/>
                </a:solidFill>
                <a:latin typeface="Times New Roman" panose="02020603050405020304" pitchFamily="18" charset="0"/>
                <a:cs typeface="Times New Roman" panose="02020603050405020304" pitchFamily="18" charset="0"/>
              </a:rPr>
              <a:t>		out[B] = </a:t>
            </a:r>
            <a:r>
              <a:rPr lang="en-US" altLang="zh-CN" sz="2000" dirty="0" err="1">
                <a:solidFill>
                  <a:prstClr val="black"/>
                </a:solidFill>
                <a:latin typeface="Times New Roman" panose="02020603050405020304" pitchFamily="18" charset="0"/>
                <a:ea typeface="楷体_GB2312"/>
                <a:cs typeface="Times New Roman" panose="02020603050405020304" pitchFamily="18" charset="0"/>
              </a:rPr>
              <a:t>gen</a:t>
            </a:r>
            <a:r>
              <a:rPr lang="en-US" altLang="zh-CN" sz="2000" baseline="-30000" dirty="0" err="1">
                <a:solidFill>
                  <a:prstClr val="black"/>
                </a:solidFill>
                <a:latin typeface="Times New Roman" panose="02020603050405020304" pitchFamily="18" charset="0"/>
                <a:ea typeface="楷体_GB2312"/>
                <a:cs typeface="Times New Roman" panose="02020603050405020304" pitchFamily="18" charset="0"/>
              </a:rPr>
              <a:t>B</a:t>
            </a:r>
            <a:r>
              <a:rPr lang="en-US" altLang="zh-CN" sz="2000" baseline="-30000" dirty="0">
                <a:solidFill>
                  <a:prstClr val="black"/>
                </a:solidFill>
                <a:latin typeface="Times New Roman" panose="02020603050405020304" pitchFamily="18" charset="0"/>
                <a:ea typeface="楷体_GB2312"/>
                <a:cs typeface="Times New Roman" panose="02020603050405020304" pitchFamily="18" charset="0"/>
              </a:rPr>
              <a:t> </a:t>
            </a:r>
            <a:r>
              <a:rPr lang="en-US" altLang="zh-CN" sz="2000" dirty="0">
                <a:solidFill>
                  <a:prstClr val="black"/>
                </a:solidFill>
                <a:latin typeface="Times New Roman" panose="02020603050405020304" pitchFamily="18" charset="0"/>
                <a:ea typeface="楷体_GB2312"/>
                <a:cs typeface="Times New Roman" panose="02020603050405020304" pitchFamily="18" charset="0"/>
              </a:rPr>
              <a:t>∪(in[B] - </a:t>
            </a:r>
            <a:r>
              <a:rPr lang="en-US" altLang="zh-CN" sz="2000" dirty="0" err="1">
                <a:solidFill>
                  <a:prstClr val="black"/>
                </a:solidFill>
                <a:latin typeface="Times New Roman" panose="02020603050405020304" pitchFamily="18" charset="0"/>
                <a:ea typeface="楷体_GB2312"/>
                <a:cs typeface="Times New Roman" panose="02020603050405020304" pitchFamily="18" charset="0"/>
              </a:rPr>
              <a:t>kill</a:t>
            </a:r>
            <a:r>
              <a:rPr lang="en-US" altLang="zh-CN" sz="2000" baseline="-30000" dirty="0" err="1">
                <a:solidFill>
                  <a:prstClr val="black"/>
                </a:solidFill>
                <a:latin typeface="Times New Roman" panose="02020603050405020304" pitchFamily="18" charset="0"/>
                <a:ea typeface="楷体_GB2312"/>
                <a:cs typeface="Times New Roman" panose="02020603050405020304" pitchFamily="18" charset="0"/>
              </a:rPr>
              <a:t>B</a:t>
            </a:r>
            <a:r>
              <a:rPr lang="en-US" altLang="zh-CN" sz="2000" baseline="-30000" dirty="0">
                <a:solidFill>
                  <a:prstClr val="black"/>
                </a:solidFill>
                <a:latin typeface="Times New Roman" panose="02020603050405020304" pitchFamily="18" charset="0"/>
                <a:ea typeface="楷体_GB2312"/>
                <a:cs typeface="Times New Roman" panose="02020603050405020304" pitchFamily="18" charset="0"/>
              </a:rPr>
              <a:t> </a:t>
            </a:r>
            <a:r>
              <a:rPr lang="en-US" altLang="zh-CN" sz="2000" dirty="0">
                <a:solidFill>
                  <a:prstClr val="black"/>
                </a:solidFill>
                <a:latin typeface="Times New Roman" panose="02020603050405020304" pitchFamily="18" charset="0"/>
                <a:ea typeface="楷体_GB2312"/>
                <a:cs typeface="Times New Roman" panose="02020603050405020304" pitchFamily="18" charset="0"/>
              </a:rPr>
              <a:t>);</a:t>
            </a:r>
          </a:p>
          <a:p>
            <a:pPr marL="361942" indent="-361942">
              <a:spcBef>
                <a:spcPct val="20000"/>
              </a:spcBef>
              <a:buClr>
                <a:srgbClr val="31B6FD"/>
              </a:buClr>
              <a:buSzPct val="100000"/>
              <a:defRPr/>
            </a:pPr>
            <a:r>
              <a:rPr lang="en-US" altLang="zh-CN" sz="2000" dirty="0">
                <a:solidFill>
                  <a:prstClr val="black"/>
                </a:solidFill>
                <a:latin typeface="Times New Roman" panose="02020603050405020304" pitchFamily="18" charset="0"/>
                <a:cs typeface="Times New Roman" panose="02020603050405020304" pitchFamily="18" charset="0"/>
              </a:rPr>
              <a:t>	}</a:t>
            </a:r>
            <a:endParaRPr lang="zh-CN" altLang="en-US" sz="2000" dirty="0"/>
          </a:p>
        </p:txBody>
      </p:sp>
      <p:sp>
        <p:nvSpPr>
          <p:cNvPr id="27" name="矩形 26">
            <a:extLst>
              <a:ext uri="{FF2B5EF4-FFF2-40B4-BE49-F238E27FC236}">
                <a16:creationId xmlns:a16="http://schemas.microsoft.com/office/drawing/2014/main" id="{C42E50FC-1149-EBF5-7D63-3120757B4073}"/>
              </a:ext>
            </a:extLst>
          </p:cNvPr>
          <p:cNvSpPr>
            <a:spLocks noChangeArrowheads="1"/>
          </p:cNvSpPr>
          <p:nvPr/>
        </p:nvSpPr>
        <p:spPr bwMode="auto">
          <a:xfrm>
            <a:off x="4128306" y="4580467"/>
            <a:ext cx="12105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ctr" eaLnBrk="1" hangingPunct="1">
              <a:spcBef>
                <a:spcPct val="20000"/>
              </a:spcBef>
              <a:buClr>
                <a:srgbClr val="5EAEFF"/>
              </a:buClr>
              <a:buSzPct val="60000"/>
            </a:pPr>
            <a:r>
              <a:rPr lang="en-US" altLang="zh-CN" sz="2000">
                <a:solidFill>
                  <a:srgbClr val="000000"/>
                </a:solidFill>
                <a:latin typeface="Times New Roman" panose="02020603050405020304" pitchFamily="18" charset="0"/>
                <a:ea typeface="楷体_GB2312" pitchFamily="49" charset="-122"/>
                <a:cs typeface="Times New Roman" panose="02020603050405020304" pitchFamily="18" charset="0"/>
              </a:rPr>
              <a:t>000  0000</a:t>
            </a:r>
            <a:endParaRPr lang="zh-CN" altLang="en-US" sz="200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28" name="矩形 27">
            <a:extLst>
              <a:ext uri="{FF2B5EF4-FFF2-40B4-BE49-F238E27FC236}">
                <a16:creationId xmlns:a16="http://schemas.microsoft.com/office/drawing/2014/main" id="{C0980657-ECD7-45C2-C7AE-D00C73514047}"/>
              </a:ext>
            </a:extLst>
          </p:cNvPr>
          <p:cNvSpPr>
            <a:spLocks noChangeArrowheads="1"/>
          </p:cNvSpPr>
          <p:nvPr/>
        </p:nvSpPr>
        <p:spPr bwMode="auto">
          <a:xfrm>
            <a:off x="5400834" y="4580467"/>
            <a:ext cx="118224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ctr" eaLnBrk="1" hangingPunct="1">
              <a:spcBef>
                <a:spcPct val="20000"/>
              </a:spcBef>
              <a:buClr>
                <a:srgbClr val="5EAEFF"/>
              </a:buClr>
              <a:buSzPct val="60000"/>
            </a:pPr>
            <a:r>
              <a:rPr lang="en-US" altLang="zh-CN" sz="2000">
                <a:solidFill>
                  <a:srgbClr val="000000"/>
                </a:solidFill>
                <a:latin typeface="Times New Roman" panose="02020603050405020304" pitchFamily="18" charset="0"/>
                <a:ea typeface="楷体_GB2312" pitchFamily="49" charset="-122"/>
                <a:cs typeface="Times New Roman" panose="02020603050405020304" pitchFamily="18" charset="0"/>
              </a:rPr>
              <a:t>111  0000</a:t>
            </a:r>
            <a:endParaRPr lang="zh-CN" altLang="en-US" sz="200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29" name="矩形 28">
            <a:extLst>
              <a:ext uri="{FF2B5EF4-FFF2-40B4-BE49-F238E27FC236}">
                <a16:creationId xmlns:a16="http://schemas.microsoft.com/office/drawing/2014/main" id="{C0D43F0E-3535-F8F9-58B6-D6AA3DB8BBB9}"/>
              </a:ext>
            </a:extLst>
          </p:cNvPr>
          <p:cNvSpPr>
            <a:spLocks noChangeArrowheads="1"/>
          </p:cNvSpPr>
          <p:nvPr/>
        </p:nvSpPr>
        <p:spPr bwMode="auto">
          <a:xfrm>
            <a:off x="4157293" y="4965700"/>
            <a:ext cx="118224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ctr" eaLnBrk="1" hangingPunct="1">
              <a:spcBef>
                <a:spcPct val="20000"/>
              </a:spcBef>
              <a:buClr>
                <a:srgbClr val="5EAEFF"/>
              </a:buClr>
              <a:buSzPct val="60000"/>
            </a:pPr>
            <a:r>
              <a:rPr lang="en-US" altLang="zh-CN" sz="2000">
                <a:solidFill>
                  <a:srgbClr val="000000"/>
                </a:solidFill>
                <a:latin typeface="Times New Roman" panose="02020603050405020304" pitchFamily="18" charset="0"/>
                <a:ea typeface="楷体_GB2312" pitchFamily="49" charset="-122"/>
                <a:cs typeface="Times New Roman" panose="02020603050405020304" pitchFamily="18" charset="0"/>
              </a:rPr>
              <a:t>111  0000</a:t>
            </a:r>
            <a:endParaRPr lang="zh-CN" altLang="en-US" sz="200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30" name="矩形 29">
            <a:extLst>
              <a:ext uri="{FF2B5EF4-FFF2-40B4-BE49-F238E27FC236}">
                <a16:creationId xmlns:a16="http://schemas.microsoft.com/office/drawing/2014/main" id="{80E4DE98-FA45-03F7-7241-4C1FFDFDD1AF}"/>
              </a:ext>
            </a:extLst>
          </p:cNvPr>
          <p:cNvSpPr>
            <a:spLocks noChangeArrowheads="1"/>
          </p:cNvSpPr>
          <p:nvPr/>
        </p:nvSpPr>
        <p:spPr bwMode="auto">
          <a:xfrm>
            <a:off x="5391632" y="4965700"/>
            <a:ext cx="119641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ctr" eaLnBrk="1" hangingPunct="1">
              <a:spcBef>
                <a:spcPct val="20000"/>
              </a:spcBef>
              <a:buClr>
                <a:srgbClr val="5EAEFF"/>
              </a:buClr>
              <a:buSzPct val="60000"/>
            </a:pPr>
            <a:r>
              <a:rPr lang="en-US" altLang="zh-CN" sz="2000">
                <a:solidFill>
                  <a:srgbClr val="000000"/>
                </a:solidFill>
                <a:latin typeface="Times New Roman" panose="02020603050405020304" pitchFamily="18" charset="0"/>
                <a:ea typeface="楷体_GB2312" pitchFamily="49" charset="-122"/>
                <a:cs typeface="Times New Roman" panose="02020603050405020304" pitchFamily="18" charset="0"/>
              </a:rPr>
              <a:t>001  1100</a:t>
            </a:r>
            <a:endParaRPr lang="zh-CN" altLang="en-US" sz="200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31" name="矩形 30">
            <a:extLst>
              <a:ext uri="{FF2B5EF4-FFF2-40B4-BE49-F238E27FC236}">
                <a16:creationId xmlns:a16="http://schemas.microsoft.com/office/drawing/2014/main" id="{88B1050C-55AA-DAB9-73AC-ECC0BB9491B6}"/>
              </a:ext>
            </a:extLst>
          </p:cNvPr>
          <p:cNvSpPr>
            <a:spLocks noChangeArrowheads="1"/>
          </p:cNvSpPr>
          <p:nvPr/>
        </p:nvSpPr>
        <p:spPr bwMode="auto">
          <a:xfrm>
            <a:off x="4153382" y="5397500"/>
            <a:ext cx="119641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ctr" eaLnBrk="1" hangingPunct="1">
              <a:spcBef>
                <a:spcPct val="20000"/>
              </a:spcBef>
              <a:buClr>
                <a:srgbClr val="5EAEFF"/>
              </a:buClr>
              <a:buSzPct val="60000"/>
            </a:pPr>
            <a:r>
              <a:rPr lang="en-US" altLang="zh-CN" sz="2000">
                <a:solidFill>
                  <a:srgbClr val="000000"/>
                </a:solidFill>
                <a:latin typeface="Times New Roman" panose="02020603050405020304" pitchFamily="18" charset="0"/>
                <a:ea typeface="楷体_GB2312" pitchFamily="49" charset="-122"/>
                <a:cs typeface="Times New Roman" panose="02020603050405020304" pitchFamily="18" charset="0"/>
              </a:rPr>
              <a:t>001  1100</a:t>
            </a:r>
            <a:endParaRPr lang="zh-CN" altLang="en-US" sz="200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32" name="矩形 31">
            <a:extLst>
              <a:ext uri="{FF2B5EF4-FFF2-40B4-BE49-F238E27FC236}">
                <a16:creationId xmlns:a16="http://schemas.microsoft.com/office/drawing/2014/main" id="{0905626D-AECB-3085-D638-88776A541DA0}"/>
              </a:ext>
            </a:extLst>
          </p:cNvPr>
          <p:cNvSpPr>
            <a:spLocks noChangeArrowheads="1"/>
          </p:cNvSpPr>
          <p:nvPr/>
        </p:nvSpPr>
        <p:spPr bwMode="auto">
          <a:xfrm>
            <a:off x="5405067" y="5397500"/>
            <a:ext cx="118224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ctr" eaLnBrk="1" hangingPunct="1">
              <a:spcBef>
                <a:spcPct val="20000"/>
              </a:spcBef>
              <a:buClr>
                <a:srgbClr val="5EAEFF"/>
              </a:buClr>
              <a:buSzPct val="60000"/>
            </a:pPr>
            <a:r>
              <a:rPr lang="en-US" altLang="zh-CN" sz="2000">
                <a:solidFill>
                  <a:srgbClr val="000000"/>
                </a:solidFill>
                <a:latin typeface="Times New Roman" panose="02020603050405020304" pitchFamily="18" charset="0"/>
                <a:ea typeface="楷体_GB2312" pitchFamily="49" charset="-122"/>
                <a:cs typeface="Times New Roman" panose="02020603050405020304" pitchFamily="18" charset="0"/>
              </a:rPr>
              <a:t>000  1110</a:t>
            </a:r>
            <a:endParaRPr lang="zh-CN" altLang="en-US" sz="200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33" name="矩形 32">
            <a:extLst>
              <a:ext uri="{FF2B5EF4-FFF2-40B4-BE49-F238E27FC236}">
                <a16:creationId xmlns:a16="http://schemas.microsoft.com/office/drawing/2014/main" id="{DD5E29F4-F05D-6B15-E42C-C0E7FC34BC1F}"/>
              </a:ext>
            </a:extLst>
          </p:cNvPr>
          <p:cNvSpPr>
            <a:spLocks noChangeArrowheads="1"/>
          </p:cNvSpPr>
          <p:nvPr/>
        </p:nvSpPr>
        <p:spPr bwMode="auto">
          <a:xfrm>
            <a:off x="4157293" y="5782733"/>
            <a:ext cx="118224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ctr" eaLnBrk="1" hangingPunct="1">
              <a:spcBef>
                <a:spcPct val="20000"/>
              </a:spcBef>
              <a:buClr>
                <a:srgbClr val="5EAEFF"/>
              </a:buClr>
              <a:buSzPct val="60000"/>
            </a:pPr>
            <a:r>
              <a:rPr lang="en-US" altLang="zh-CN" sz="2000">
                <a:solidFill>
                  <a:srgbClr val="000000"/>
                </a:solidFill>
                <a:latin typeface="Times New Roman" panose="02020603050405020304" pitchFamily="18" charset="0"/>
                <a:ea typeface="楷体_GB2312" pitchFamily="49" charset="-122"/>
                <a:cs typeface="Times New Roman" panose="02020603050405020304" pitchFamily="18" charset="0"/>
              </a:rPr>
              <a:t>001  1110</a:t>
            </a:r>
            <a:endParaRPr lang="zh-CN" altLang="en-US" sz="200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34" name="矩形 33">
            <a:extLst>
              <a:ext uri="{FF2B5EF4-FFF2-40B4-BE49-F238E27FC236}">
                <a16:creationId xmlns:a16="http://schemas.microsoft.com/office/drawing/2014/main" id="{81CBBD78-EF6C-E781-8E42-A33ADC5618DB}"/>
              </a:ext>
            </a:extLst>
          </p:cNvPr>
          <p:cNvSpPr>
            <a:spLocks noChangeArrowheads="1"/>
          </p:cNvSpPr>
          <p:nvPr/>
        </p:nvSpPr>
        <p:spPr bwMode="auto">
          <a:xfrm>
            <a:off x="5405067" y="5782733"/>
            <a:ext cx="118224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ctr" eaLnBrk="1" hangingPunct="1">
              <a:spcBef>
                <a:spcPct val="20000"/>
              </a:spcBef>
              <a:buClr>
                <a:srgbClr val="5EAEFF"/>
              </a:buClr>
              <a:buSzPct val="60000"/>
            </a:pPr>
            <a:r>
              <a:rPr lang="en-US" altLang="zh-CN" sz="2000">
                <a:solidFill>
                  <a:srgbClr val="000000"/>
                </a:solidFill>
                <a:latin typeface="Times New Roman" panose="02020603050405020304" pitchFamily="18" charset="0"/>
                <a:ea typeface="楷体_GB2312" pitchFamily="49" charset="-122"/>
                <a:cs typeface="Times New Roman" panose="02020603050405020304" pitchFamily="18" charset="0"/>
              </a:rPr>
              <a:t>001  0111</a:t>
            </a:r>
            <a:endParaRPr lang="zh-CN" altLang="en-US" sz="200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35" name="矩形 34">
            <a:extLst>
              <a:ext uri="{FF2B5EF4-FFF2-40B4-BE49-F238E27FC236}">
                <a16:creationId xmlns:a16="http://schemas.microsoft.com/office/drawing/2014/main" id="{8E7F87E7-A819-BCAF-2E28-AA5E9AB11097}"/>
              </a:ext>
            </a:extLst>
          </p:cNvPr>
          <p:cNvSpPr>
            <a:spLocks noChangeArrowheads="1"/>
          </p:cNvSpPr>
          <p:nvPr/>
        </p:nvSpPr>
        <p:spPr bwMode="auto">
          <a:xfrm>
            <a:off x="4157293" y="6165851"/>
            <a:ext cx="118224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ctr" eaLnBrk="1" hangingPunct="1">
              <a:spcBef>
                <a:spcPct val="20000"/>
              </a:spcBef>
              <a:buClr>
                <a:srgbClr val="5EAEFF"/>
              </a:buClr>
              <a:buSzPct val="60000"/>
            </a:pPr>
            <a:r>
              <a:rPr lang="en-US" altLang="zh-CN" sz="2000">
                <a:solidFill>
                  <a:srgbClr val="000000"/>
                </a:solidFill>
                <a:latin typeface="Times New Roman" panose="02020603050405020304" pitchFamily="18" charset="0"/>
                <a:ea typeface="楷体_GB2312" pitchFamily="49" charset="-122"/>
                <a:cs typeface="Times New Roman" panose="02020603050405020304" pitchFamily="18" charset="0"/>
              </a:rPr>
              <a:t>001  0111</a:t>
            </a:r>
            <a:endParaRPr lang="zh-CN" altLang="en-US" sz="200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36" name="矩形 35">
            <a:extLst>
              <a:ext uri="{FF2B5EF4-FFF2-40B4-BE49-F238E27FC236}">
                <a16:creationId xmlns:a16="http://schemas.microsoft.com/office/drawing/2014/main" id="{9E36EFAC-587F-78CB-502F-D6156044376B}"/>
              </a:ext>
            </a:extLst>
          </p:cNvPr>
          <p:cNvSpPr>
            <a:spLocks noChangeArrowheads="1"/>
          </p:cNvSpPr>
          <p:nvPr/>
        </p:nvSpPr>
        <p:spPr bwMode="auto">
          <a:xfrm>
            <a:off x="5405067" y="6165851"/>
            <a:ext cx="118224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ctr" eaLnBrk="1" hangingPunct="1">
              <a:spcBef>
                <a:spcPct val="20000"/>
              </a:spcBef>
              <a:buClr>
                <a:srgbClr val="5EAEFF"/>
              </a:buClr>
              <a:buSzPct val="60000"/>
            </a:pPr>
            <a:r>
              <a:rPr lang="en-US" altLang="zh-CN" sz="2000">
                <a:solidFill>
                  <a:srgbClr val="000000"/>
                </a:solidFill>
                <a:latin typeface="Times New Roman" panose="02020603050405020304" pitchFamily="18" charset="0"/>
                <a:ea typeface="楷体_GB2312" pitchFamily="49" charset="-122"/>
                <a:cs typeface="Times New Roman" panose="02020603050405020304" pitchFamily="18" charset="0"/>
              </a:rPr>
              <a:t>001  0111</a:t>
            </a:r>
            <a:endParaRPr lang="zh-CN" altLang="en-US" sz="200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37" name="矩形 36">
            <a:extLst>
              <a:ext uri="{FF2B5EF4-FFF2-40B4-BE49-F238E27FC236}">
                <a16:creationId xmlns:a16="http://schemas.microsoft.com/office/drawing/2014/main" id="{D9FB29C1-5438-401D-34F8-C9149FBE2236}"/>
              </a:ext>
            </a:extLst>
          </p:cNvPr>
          <p:cNvSpPr>
            <a:spLocks noChangeArrowheads="1"/>
          </p:cNvSpPr>
          <p:nvPr/>
        </p:nvSpPr>
        <p:spPr bwMode="auto">
          <a:xfrm>
            <a:off x="6575172" y="4580467"/>
            <a:ext cx="12105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ctr" eaLnBrk="1" hangingPunct="1">
              <a:spcBef>
                <a:spcPct val="20000"/>
              </a:spcBef>
              <a:buClr>
                <a:srgbClr val="5EAEFF"/>
              </a:buClr>
              <a:buSzPct val="60000"/>
            </a:pPr>
            <a:r>
              <a:rPr lang="en-US" altLang="zh-CN" sz="2000">
                <a:solidFill>
                  <a:srgbClr val="000000"/>
                </a:solidFill>
                <a:latin typeface="Times New Roman" panose="02020603050405020304" pitchFamily="18" charset="0"/>
                <a:ea typeface="楷体_GB2312" pitchFamily="49" charset="-122"/>
                <a:cs typeface="Times New Roman" panose="02020603050405020304" pitchFamily="18" charset="0"/>
              </a:rPr>
              <a:t>000  0000</a:t>
            </a:r>
            <a:endParaRPr lang="zh-CN" altLang="en-US" sz="200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38" name="矩形 37">
            <a:extLst>
              <a:ext uri="{FF2B5EF4-FFF2-40B4-BE49-F238E27FC236}">
                <a16:creationId xmlns:a16="http://schemas.microsoft.com/office/drawing/2014/main" id="{045BCA0C-0C85-981C-2B5F-E600A9529272}"/>
              </a:ext>
            </a:extLst>
          </p:cNvPr>
          <p:cNvSpPr>
            <a:spLocks noChangeArrowheads="1"/>
          </p:cNvSpPr>
          <p:nvPr/>
        </p:nvSpPr>
        <p:spPr bwMode="auto">
          <a:xfrm>
            <a:off x="7873101" y="4580467"/>
            <a:ext cx="118224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ctr" eaLnBrk="1" hangingPunct="1">
              <a:spcBef>
                <a:spcPct val="20000"/>
              </a:spcBef>
              <a:buClr>
                <a:srgbClr val="5EAEFF"/>
              </a:buClr>
              <a:buSzPct val="60000"/>
            </a:pPr>
            <a:r>
              <a:rPr lang="en-US" altLang="zh-CN" sz="2000">
                <a:solidFill>
                  <a:srgbClr val="000000"/>
                </a:solidFill>
                <a:latin typeface="Times New Roman" panose="02020603050405020304" pitchFamily="18" charset="0"/>
                <a:ea typeface="楷体_GB2312" pitchFamily="49" charset="-122"/>
                <a:cs typeface="Times New Roman" panose="02020603050405020304" pitchFamily="18" charset="0"/>
              </a:rPr>
              <a:t>111  0000</a:t>
            </a:r>
            <a:endParaRPr lang="zh-CN" altLang="en-US" sz="200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39" name="矩形 38">
            <a:extLst>
              <a:ext uri="{FF2B5EF4-FFF2-40B4-BE49-F238E27FC236}">
                <a16:creationId xmlns:a16="http://schemas.microsoft.com/office/drawing/2014/main" id="{1A3A0A32-03D0-4E27-96B5-8960D9BD0CAF}"/>
              </a:ext>
            </a:extLst>
          </p:cNvPr>
          <p:cNvSpPr>
            <a:spLocks noChangeArrowheads="1"/>
          </p:cNvSpPr>
          <p:nvPr/>
        </p:nvSpPr>
        <p:spPr bwMode="auto">
          <a:xfrm>
            <a:off x="6497840" y="4965700"/>
            <a:ext cx="141393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ctr" eaLnBrk="1" hangingPunct="1">
              <a:spcBef>
                <a:spcPct val="20000"/>
              </a:spcBef>
              <a:buClr>
                <a:srgbClr val="5EAEFF"/>
              </a:buClr>
              <a:buSzPct val="60000"/>
            </a:pPr>
            <a:r>
              <a:rPr lang="en-US" altLang="zh-CN" sz="2000">
                <a:solidFill>
                  <a:srgbClr val="000000"/>
                </a:solidFill>
                <a:latin typeface="Times New Roman" panose="02020603050405020304" pitchFamily="18" charset="0"/>
                <a:ea typeface="楷体_GB2312" pitchFamily="49" charset="-122"/>
                <a:cs typeface="Times New Roman" panose="02020603050405020304" pitchFamily="18" charset="0"/>
              </a:rPr>
              <a:t>111  0111</a:t>
            </a:r>
            <a:endParaRPr lang="zh-CN" altLang="en-US" sz="200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40" name="矩形 39">
            <a:extLst>
              <a:ext uri="{FF2B5EF4-FFF2-40B4-BE49-F238E27FC236}">
                <a16:creationId xmlns:a16="http://schemas.microsoft.com/office/drawing/2014/main" id="{EF0C426F-B65F-4660-14AC-317F78ABDCC9}"/>
              </a:ext>
            </a:extLst>
          </p:cNvPr>
          <p:cNvSpPr>
            <a:spLocks noChangeArrowheads="1"/>
          </p:cNvSpPr>
          <p:nvPr/>
        </p:nvSpPr>
        <p:spPr bwMode="auto">
          <a:xfrm>
            <a:off x="7873101" y="4965700"/>
            <a:ext cx="118224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ctr" eaLnBrk="1" hangingPunct="1">
              <a:spcBef>
                <a:spcPct val="20000"/>
              </a:spcBef>
              <a:buClr>
                <a:srgbClr val="5EAEFF"/>
              </a:buClr>
              <a:buSzPct val="60000"/>
            </a:pPr>
            <a:r>
              <a:rPr lang="en-US" altLang="zh-CN" sz="2000">
                <a:solidFill>
                  <a:srgbClr val="000000"/>
                </a:solidFill>
                <a:latin typeface="Times New Roman" panose="02020603050405020304" pitchFamily="18" charset="0"/>
                <a:ea typeface="楷体_GB2312" pitchFamily="49" charset="-122"/>
                <a:cs typeface="Times New Roman" panose="02020603050405020304" pitchFamily="18" charset="0"/>
              </a:rPr>
              <a:t>001  1110</a:t>
            </a:r>
            <a:endParaRPr lang="zh-CN" altLang="en-US" sz="200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41" name="矩形 40">
            <a:extLst>
              <a:ext uri="{FF2B5EF4-FFF2-40B4-BE49-F238E27FC236}">
                <a16:creationId xmlns:a16="http://schemas.microsoft.com/office/drawing/2014/main" id="{22B8B127-089A-4955-5C43-92F262125737}"/>
              </a:ext>
            </a:extLst>
          </p:cNvPr>
          <p:cNvSpPr>
            <a:spLocks noChangeArrowheads="1"/>
          </p:cNvSpPr>
          <p:nvPr/>
        </p:nvSpPr>
        <p:spPr bwMode="auto">
          <a:xfrm>
            <a:off x="6603101" y="5397500"/>
            <a:ext cx="118224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ctr" eaLnBrk="1" hangingPunct="1">
              <a:spcBef>
                <a:spcPct val="20000"/>
              </a:spcBef>
              <a:buClr>
                <a:srgbClr val="5EAEFF"/>
              </a:buClr>
              <a:buSzPct val="60000"/>
            </a:pPr>
            <a:r>
              <a:rPr lang="en-US" altLang="zh-CN" sz="2000">
                <a:solidFill>
                  <a:srgbClr val="000000"/>
                </a:solidFill>
                <a:latin typeface="Times New Roman" panose="02020603050405020304" pitchFamily="18" charset="0"/>
                <a:ea typeface="楷体_GB2312" pitchFamily="49" charset="-122"/>
                <a:cs typeface="Times New Roman" panose="02020603050405020304" pitchFamily="18" charset="0"/>
              </a:rPr>
              <a:t>001  1110</a:t>
            </a:r>
            <a:endParaRPr lang="zh-CN" altLang="en-US" sz="200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42" name="矩形 41">
            <a:extLst>
              <a:ext uri="{FF2B5EF4-FFF2-40B4-BE49-F238E27FC236}">
                <a16:creationId xmlns:a16="http://schemas.microsoft.com/office/drawing/2014/main" id="{83908A41-24B5-E8E9-89BE-D23FEBA2DCEE}"/>
              </a:ext>
            </a:extLst>
          </p:cNvPr>
          <p:cNvSpPr>
            <a:spLocks noChangeArrowheads="1"/>
          </p:cNvSpPr>
          <p:nvPr/>
        </p:nvSpPr>
        <p:spPr bwMode="auto">
          <a:xfrm>
            <a:off x="7873101" y="5397500"/>
            <a:ext cx="118224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ctr" eaLnBrk="1" hangingPunct="1">
              <a:spcBef>
                <a:spcPct val="20000"/>
              </a:spcBef>
              <a:buClr>
                <a:srgbClr val="5EAEFF"/>
              </a:buClr>
              <a:buSzPct val="60000"/>
            </a:pPr>
            <a:r>
              <a:rPr lang="en-US" altLang="zh-CN" sz="2000">
                <a:solidFill>
                  <a:srgbClr val="000000"/>
                </a:solidFill>
                <a:latin typeface="Times New Roman" panose="02020603050405020304" pitchFamily="18" charset="0"/>
                <a:ea typeface="楷体_GB2312" pitchFamily="49" charset="-122"/>
                <a:cs typeface="Times New Roman" panose="02020603050405020304" pitchFamily="18" charset="0"/>
              </a:rPr>
              <a:t>000  1110</a:t>
            </a:r>
            <a:endParaRPr lang="zh-CN" altLang="en-US" sz="200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43" name="矩形 42">
            <a:extLst>
              <a:ext uri="{FF2B5EF4-FFF2-40B4-BE49-F238E27FC236}">
                <a16:creationId xmlns:a16="http://schemas.microsoft.com/office/drawing/2014/main" id="{C129BE71-9DCF-C2C1-EE4C-D3E2876FB631}"/>
              </a:ext>
            </a:extLst>
          </p:cNvPr>
          <p:cNvSpPr>
            <a:spLocks noChangeArrowheads="1"/>
          </p:cNvSpPr>
          <p:nvPr/>
        </p:nvSpPr>
        <p:spPr bwMode="auto">
          <a:xfrm>
            <a:off x="6603101" y="5782733"/>
            <a:ext cx="118224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ctr" eaLnBrk="1" hangingPunct="1">
              <a:spcBef>
                <a:spcPct val="20000"/>
              </a:spcBef>
              <a:buClr>
                <a:srgbClr val="5EAEFF"/>
              </a:buClr>
              <a:buSzPct val="60000"/>
            </a:pPr>
            <a:r>
              <a:rPr lang="en-US" altLang="zh-CN" sz="2000">
                <a:solidFill>
                  <a:srgbClr val="000000"/>
                </a:solidFill>
                <a:latin typeface="Times New Roman" panose="02020603050405020304" pitchFamily="18" charset="0"/>
                <a:ea typeface="楷体_GB2312" pitchFamily="49" charset="-122"/>
                <a:cs typeface="Times New Roman" panose="02020603050405020304" pitchFamily="18" charset="0"/>
              </a:rPr>
              <a:t>001  1110</a:t>
            </a:r>
            <a:endParaRPr lang="zh-CN" altLang="en-US" sz="200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44" name="矩形 43">
            <a:extLst>
              <a:ext uri="{FF2B5EF4-FFF2-40B4-BE49-F238E27FC236}">
                <a16:creationId xmlns:a16="http://schemas.microsoft.com/office/drawing/2014/main" id="{D9767CB6-79CF-A05E-8EE3-1FEEF17DA9CB}"/>
              </a:ext>
            </a:extLst>
          </p:cNvPr>
          <p:cNvSpPr>
            <a:spLocks noChangeArrowheads="1"/>
          </p:cNvSpPr>
          <p:nvPr/>
        </p:nvSpPr>
        <p:spPr bwMode="auto">
          <a:xfrm>
            <a:off x="7873101" y="5782733"/>
            <a:ext cx="118224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ctr" eaLnBrk="1" hangingPunct="1">
              <a:spcBef>
                <a:spcPct val="20000"/>
              </a:spcBef>
              <a:buClr>
                <a:srgbClr val="5EAEFF"/>
              </a:buClr>
              <a:buSzPct val="60000"/>
            </a:pPr>
            <a:r>
              <a:rPr lang="en-US" altLang="zh-CN" sz="2000">
                <a:solidFill>
                  <a:srgbClr val="000000"/>
                </a:solidFill>
                <a:latin typeface="Times New Roman" panose="02020603050405020304" pitchFamily="18" charset="0"/>
                <a:ea typeface="楷体_GB2312" pitchFamily="49" charset="-122"/>
                <a:cs typeface="Times New Roman" panose="02020603050405020304" pitchFamily="18" charset="0"/>
              </a:rPr>
              <a:t>001  0111</a:t>
            </a:r>
            <a:endParaRPr lang="zh-CN" altLang="en-US" sz="200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45" name="矩形 44">
            <a:extLst>
              <a:ext uri="{FF2B5EF4-FFF2-40B4-BE49-F238E27FC236}">
                <a16:creationId xmlns:a16="http://schemas.microsoft.com/office/drawing/2014/main" id="{E482FFF4-DDE9-6294-D258-6D790A1D2A78}"/>
              </a:ext>
            </a:extLst>
          </p:cNvPr>
          <p:cNvSpPr>
            <a:spLocks noChangeArrowheads="1"/>
          </p:cNvSpPr>
          <p:nvPr/>
        </p:nvSpPr>
        <p:spPr bwMode="auto">
          <a:xfrm>
            <a:off x="6603101" y="6165851"/>
            <a:ext cx="118224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ctr" eaLnBrk="1" hangingPunct="1">
              <a:spcBef>
                <a:spcPct val="20000"/>
              </a:spcBef>
              <a:buClr>
                <a:srgbClr val="5EAEFF"/>
              </a:buClr>
              <a:buSzPct val="60000"/>
            </a:pPr>
            <a:r>
              <a:rPr lang="en-US" altLang="zh-CN" sz="2000">
                <a:solidFill>
                  <a:srgbClr val="000000"/>
                </a:solidFill>
                <a:latin typeface="Times New Roman" panose="02020603050405020304" pitchFamily="18" charset="0"/>
                <a:ea typeface="楷体_GB2312" pitchFamily="49" charset="-122"/>
                <a:cs typeface="Times New Roman" panose="02020603050405020304" pitchFamily="18" charset="0"/>
              </a:rPr>
              <a:t>001  0111</a:t>
            </a:r>
            <a:endParaRPr lang="zh-CN" altLang="en-US" sz="200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46" name="矩形 45">
            <a:extLst>
              <a:ext uri="{FF2B5EF4-FFF2-40B4-BE49-F238E27FC236}">
                <a16:creationId xmlns:a16="http://schemas.microsoft.com/office/drawing/2014/main" id="{26A5C19A-0EF5-4686-C7A9-6D096641BC50}"/>
              </a:ext>
            </a:extLst>
          </p:cNvPr>
          <p:cNvSpPr>
            <a:spLocks noChangeArrowheads="1"/>
          </p:cNvSpPr>
          <p:nvPr/>
        </p:nvSpPr>
        <p:spPr bwMode="auto">
          <a:xfrm>
            <a:off x="7873101" y="6165851"/>
            <a:ext cx="118224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ctr" eaLnBrk="1" hangingPunct="1">
              <a:spcBef>
                <a:spcPct val="20000"/>
              </a:spcBef>
              <a:buClr>
                <a:srgbClr val="5EAEFF"/>
              </a:buClr>
              <a:buSzPct val="60000"/>
            </a:pPr>
            <a:r>
              <a:rPr lang="en-US" altLang="zh-CN" sz="2000">
                <a:solidFill>
                  <a:srgbClr val="000000"/>
                </a:solidFill>
                <a:latin typeface="Times New Roman" panose="02020603050405020304" pitchFamily="18" charset="0"/>
                <a:ea typeface="楷体_GB2312" pitchFamily="49" charset="-122"/>
                <a:cs typeface="Times New Roman" panose="02020603050405020304" pitchFamily="18" charset="0"/>
              </a:rPr>
              <a:t>001  0111</a:t>
            </a:r>
            <a:endParaRPr lang="zh-CN" altLang="en-US" sz="200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47" name="矩形 46">
            <a:extLst>
              <a:ext uri="{FF2B5EF4-FFF2-40B4-BE49-F238E27FC236}">
                <a16:creationId xmlns:a16="http://schemas.microsoft.com/office/drawing/2014/main" id="{E5FB2995-30A7-CF95-FD28-997F78D68695}"/>
              </a:ext>
            </a:extLst>
          </p:cNvPr>
          <p:cNvSpPr>
            <a:spLocks noChangeArrowheads="1"/>
          </p:cNvSpPr>
          <p:nvPr/>
        </p:nvSpPr>
        <p:spPr bwMode="auto">
          <a:xfrm>
            <a:off x="9098239" y="4580467"/>
            <a:ext cx="12105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ctr" eaLnBrk="1" hangingPunct="1">
              <a:spcBef>
                <a:spcPct val="20000"/>
              </a:spcBef>
              <a:buClr>
                <a:srgbClr val="5EAEFF"/>
              </a:buClr>
              <a:buSzPct val="60000"/>
            </a:pPr>
            <a:r>
              <a:rPr lang="en-US" altLang="zh-CN" sz="2000">
                <a:solidFill>
                  <a:srgbClr val="000000"/>
                </a:solidFill>
                <a:latin typeface="Times New Roman" panose="02020603050405020304" pitchFamily="18" charset="0"/>
                <a:ea typeface="楷体_GB2312" pitchFamily="49" charset="-122"/>
                <a:cs typeface="Times New Roman" panose="02020603050405020304" pitchFamily="18" charset="0"/>
              </a:rPr>
              <a:t>000  0000</a:t>
            </a:r>
            <a:endParaRPr lang="zh-CN" altLang="en-US" sz="200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48" name="矩形 47">
            <a:extLst>
              <a:ext uri="{FF2B5EF4-FFF2-40B4-BE49-F238E27FC236}">
                <a16:creationId xmlns:a16="http://schemas.microsoft.com/office/drawing/2014/main" id="{8F2403EA-2E93-A6AC-6DE4-D1BF4D08DD5A}"/>
              </a:ext>
            </a:extLst>
          </p:cNvPr>
          <p:cNvSpPr>
            <a:spLocks noChangeArrowheads="1"/>
          </p:cNvSpPr>
          <p:nvPr/>
        </p:nvSpPr>
        <p:spPr bwMode="auto">
          <a:xfrm>
            <a:off x="10369709" y="4580467"/>
            <a:ext cx="118224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ctr" eaLnBrk="1" hangingPunct="1">
              <a:spcBef>
                <a:spcPct val="20000"/>
              </a:spcBef>
              <a:buClr>
                <a:srgbClr val="5EAEFF"/>
              </a:buClr>
              <a:buSzPct val="60000"/>
            </a:pPr>
            <a:r>
              <a:rPr lang="en-US" altLang="zh-CN" sz="2000">
                <a:solidFill>
                  <a:srgbClr val="000000"/>
                </a:solidFill>
                <a:latin typeface="Times New Roman" panose="02020603050405020304" pitchFamily="18" charset="0"/>
                <a:ea typeface="楷体_GB2312" pitchFamily="49" charset="-122"/>
                <a:cs typeface="Times New Roman" panose="02020603050405020304" pitchFamily="18" charset="0"/>
              </a:rPr>
              <a:t>111  0000</a:t>
            </a:r>
            <a:endParaRPr lang="zh-CN" altLang="en-US" sz="200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49" name="矩形 48">
            <a:extLst>
              <a:ext uri="{FF2B5EF4-FFF2-40B4-BE49-F238E27FC236}">
                <a16:creationId xmlns:a16="http://schemas.microsoft.com/office/drawing/2014/main" id="{AAD66CCF-0D6E-2BEC-61CE-8ACB089F5E6C}"/>
              </a:ext>
            </a:extLst>
          </p:cNvPr>
          <p:cNvSpPr>
            <a:spLocks noChangeArrowheads="1"/>
          </p:cNvSpPr>
          <p:nvPr/>
        </p:nvSpPr>
        <p:spPr bwMode="auto">
          <a:xfrm>
            <a:off x="9020907" y="4965700"/>
            <a:ext cx="141393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ctr" eaLnBrk="1" hangingPunct="1">
              <a:spcBef>
                <a:spcPct val="20000"/>
              </a:spcBef>
              <a:buClr>
                <a:srgbClr val="5EAEFF"/>
              </a:buClr>
              <a:buSzPct val="60000"/>
            </a:pPr>
            <a:r>
              <a:rPr lang="en-US" altLang="zh-CN" sz="2000">
                <a:solidFill>
                  <a:srgbClr val="000000"/>
                </a:solidFill>
                <a:latin typeface="Times New Roman" panose="02020603050405020304" pitchFamily="18" charset="0"/>
                <a:ea typeface="楷体_GB2312" pitchFamily="49" charset="-122"/>
                <a:cs typeface="Times New Roman" panose="02020603050405020304" pitchFamily="18" charset="0"/>
              </a:rPr>
              <a:t>111  0111</a:t>
            </a:r>
            <a:endParaRPr lang="zh-CN" altLang="en-US" sz="200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50" name="矩形 49">
            <a:extLst>
              <a:ext uri="{FF2B5EF4-FFF2-40B4-BE49-F238E27FC236}">
                <a16:creationId xmlns:a16="http://schemas.microsoft.com/office/drawing/2014/main" id="{F5FE8079-A11F-9340-931E-46F7F40DA6EB}"/>
              </a:ext>
            </a:extLst>
          </p:cNvPr>
          <p:cNvSpPr>
            <a:spLocks noChangeArrowheads="1"/>
          </p:cNvSpPr>
          <p:nvPr/>
        </p:nvSpPr>
        <p:spPr bwMode="auto">
          <a:xfrm>
            <a:off x="10369709" y="4965700"/>
            <a:ext cx="118224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ctr" eaLnBrk="1" hangingPunct="1">
              <a:spcBef>
                <a:spcPct val="20000"/>
              </a:spcBef>
              <a:buClr>
                <a:srgbClr val="5EAEFF"/>
              </a:buClr>
              <a:buSzPct val="60000"/>
            </a:pPr>
            <a:r>
              <a:rPr lang="en-US" altLang="zh-CN" sz="2000">
                <a:solidFill>
                  <a:srgbClr val="000000"/>
                </a:solidFill>
                <a:latin typeface="Times New Roman" panose="02020603050405020304" pitchFamily="18" charset="0"/>
                <a:ea typeface="楷体_GB2312" pitchFamily="49" charset="-122"/>
                <a:cs typeface="Times New Roman" panose="02020603050405020304" pitchFamily="18" charset="0"/>
              </a:rPr>
              <a:t>001  1110</a:t>
            </a:r>
            <a:endParaRPr lang="zh-CN" altLang="en-US" sz="200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51" name="矩形 50">
            <a:extLst>
              <a:ext uri="{FF2B5EF4-FFF2-40B4-BE49-F238E27FC236}">
                <a16:creationId xmlns:a16="http://schemas.microsoft.com/office/drawing/2014/main" id="{2113D53F-882C-3A1B-2A9A-3D873BAEB228}"/>
              </a:ext>
            </a:extLst>
          </p:cNvPr>
          <p:cNvSpPr>
            <a:spLocks noChangeArrowheads="1"/>
          </p:cNvSpPr>
          <p:nvPr/>
        </p:nvSpPr>
        <p:spPr bwMode="auto">
          <a:xfrm>
            <a:off x="9126167" y="5397500"/>
            <a:ext cx="118224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ctr" eaLnBrk="1" hangingPunct="1">
              <a:spcBef>
                <a:spcPct val="20000"/>
              </a:spcBef>
              <a:buClr>
                <a:srgbClr val="5EAEFF"/>
              </a:buClr>
              <a:buSzPct val="60000"/>
            </a:pPr>
            <a:r>
              <a:rPr lang="en-US" altLang="zh-CN" sz="2000">
                <a:solidFill>
                  <a:srgbClr val="000000"/>
                </a:solidFill>
                <a:latin typeface="Times New Roman" panose="02020603050405020304" pitchFamily="18" charset="0"/>
                <a:ea typeface="楷体_GB2312" pitchFamily="49" charset="-122"/>
                <a:cs typeface="Times New Roman" panose="02020603050405020304" pitchFamily="18" charset="0"/>
              </a:rPr>
              <a:t>001  1110</a:t>
            </a:r>
            <a:endParaRPr lang="zh-CN" altLang="en-US" sz="200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52" name="矩形 51">
            <a:extLst>
              <a:ext uri="{FF2B5EF4-FFF2-40B4-BE49-F238E27FC236}">
                <a16:creationId xmlns:a16="http://schemas.microsoft.com/office/drawing/2014/main" id="{0D456828-0C9E-5A01-95A4-D9541F459BB7}"/>
              </a:ext>
            </a:extLst>
          </p:cNvPr>
          <p:cNvSpPr>
            <a:spLocks noChangeArrowheads="1"/>
          </p:cNvSpPr>
          <p:nvPr/>
        </p:nvSpPr>
        <p:spPr bwMode="auto">
          <a:xfrm>
            <a:off x="10369709" y="5397500"/>
            <a:ext cx="118224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ctr" eaLnBrk="1" hangingPunct="1">
              <a:spcBef>
                <a:spcPct val="20000"/>
              </a:spcBef>
              <a:buClr>
                <a:srgbClr val="5EAEFF"/>
              </a:buClr>
              <a:buSzPct val="60000"/>
            </a:pPr>
            <a:r>
              <a:rPr lang="en-US" altLang="zh-CN" sz="2000">
                <a:solidFill>
                  <a:srgbClr val="000000"/>
                </a:solidFill>
                <a:latin typeface="Times New Roman" panose="02020603050405020304" pitchFamily="18" charset="0"/>
                <a:ea typeface="楷体_GB2312" pitchFamily="49" charset="-122"/>
                <a:cs typeface="Times New Roman" panose="02020603050405020304" pitchFamily="18" charset="0"/>
              </a:rPr>
              <a:t>000  1110</a:t>
            </a:r>
            <a:endParaRPr lang="zh-CN" altLang="en-US" sz="200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53" name="矩形 52">
            <a:extLst>
              <a:ext uri="{FF2B5EF4-FFF2-40B4-BE49-F238E27FC236}">
                <a16:creationId xmlns:a16="http://schemas.microsoft.com/office/drawing/2014/main" id="{1B5330E3-BB0B-A0E6-7BF1-51E117138FA7}"/>
              </a:ext>
            </a:extLst>
          </p:cNvPr>
          <p:cNvSpPr>
            <a:spLocks noChangeArrowheads="1"/>
          </p:cNvSpPr>
          <p:nvPr/>
        </p:nvSpPr>
        <p:spPr bwMode="auto">
          <a:xfrm>
            <a:off x="9126167" y="5782733"/>
            <a:ext cx="118224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ctr" eaLnBrk="1" hangingPunct="1">
              <a:spcBef>
                <a:spcPct val="20000"/>
              </a:spcBef>
              <a:buClr>
                <a:srgbClr val="5EAEFF"/>
              </a:buClr>
              <a:buSzPct val="60000"/>
            </a:pPr>
            <a:r>
              <a:rPr lang="en-US" altLang="zh-CN" sz="2000">
                <a:solidFill>
                  <a:srgbClr val="000000"/>
                </a:solidFill>
                <a:latin typeface="Times New Roman" panose="02020603050405020304" pitchFamily="18" charset="0"/>
                <a:ea typeface="楷体_GB2312" pitchFamily="49" charset="-122"/>
                <a:cs typeface="Times New Roman" panose="02020603050405020304" pitchFamily="18" charset="0"/>
              </a:rPr>
              <a:t>001  1110</a:t>
            </a:r>
            <a:endParaRPr lang="zh-CN" altLang="en-US" sz="200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54" name="矩形 53">
            <a:extLst>
              <a:ext uri="{FF2B5EF4-FFF2-40B4-BE49-F238E27FC236}">
                <a16:creationId xmlns:a16="http://schemas.microsoft.com/office/drawing/2014/main" id="{4AED6FE1-90E8-C4ED-1F35-8C368F7AE7CC}"/>
              </a:ext>
            </a:extLst>
          </p:cNvPr>
          <p:cNvSpPr>
            <a:spLocks noChangeArrowheads="1"/>
          </p:cNvSpPr>
          <p:nvPr/>
        </p:nvSpPr>
        <p:spPr bwMode="auto">
          <a:xfrm>
            <a:off x="10369709" y="5782733"/>
            <a:ext cx="118224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ctr" eaLnBrk="1" hangingPunct="1">
              <a:spcBef>
                <a:spcPct val="20000"/>
              </a:spcBef>
              <a:buClr>
                <a:srgbClr val="5EAEFF"/>
              </a:buClr>
              <a:buSzPct val="60000"/>
            </a:pPr>
            <a:r>
              <a:rPr lang="en-US" altLang="zh-CN" sz="2000">
                <a:solidFill>
                  <a:srgbClr val="000000"/>
                </a:solidFill>
                <a:latin typeface="Times New Roman" panose="02020603050405020304" pitchFamily="18" charset="0"/>
                <a:ea typeface="楷体_GB2312" pitchFamily="49" charset="-122"/>
                <a:cs typeface="Times New Roman" panose="02020603050405020304" pitchFamily="18" charset="0"/>
              </a:rPr>
              <a:t>001  0111</a:t>
            </a:r>
            <a:endParaRPr lang="zh-CN" altLang="en-US" sz="200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55" name="矩形 54">
            <a:extLst>
              <a:ext uri="{FF2B5EF4-FFF2-40B4-BE49-F238E27FC236}">
                <a16:creationId xmlns:a16="http://schemas.microsoft.com/office/drawing/2014/main" id="{882BAABB-14FD-6927-B724-7E96E8F59564}"/>
              </a:ext>
            </a:extLst>
          </p:cNvPr>
          <p:cNvSpPr>
            <a:spLocks noChangeArrowheads="1"/>
          </p:cNvSpPr>
          <p:nvPr/>
        </p:nvSpPr>
        <p:spPr bwMode="auto">
          <a:xfrm>
            <a:off x="9126167" y="6165851"/>
            <a:ext cx="118224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ctr" eaLnBrk="1" hangingPunct="1">
              <a:spcBef>
                <a:spcPct val="20000"/>
              </a:spcBef>
              <a:buClr>
                <a:srgbClr val="5EAEFF"/>
              </a:buClr>
              <a:buSzPct val="60000"/>
            </a:pPr>
            <a:r>
              <a:rPr lang="en-US" altLang="zh-CN" sz="2000">
                <a:solidFill>
                  <a:srgbClr val="000000"/>
                </a:solidFill>
                <a:latin typeface="Times New Roman" panose="02020603050405020304" pitchFamily="18" charset="0"/>
                <a:ea typeface="楷体_GB2312" pitchFamily="49" charset="-122"/>
                <a:cs typeface="Times New Roman" panose="02020603050405020304" pitchFamily="18" charset="0"/>
              </a:rPr>
              <a:t>001  0111</a:t>
            </a:r>
            <a:endParaRPr lang="zh-CN" altLang="en-US" sz="200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56" name="矩形 55">
            <a:extLst>
              <a:ext uri="{FF2B5EF4-FFF2-40B4-BE49-F238E27FC236}">
                <a16:creationId xmlns:a16="http://schemas.microsoft.com/office/drawing/2014/main" id="{963ABC31-3733-BBB2-674F-574D68C0399B}"/>
              </a:ext>
            </a:extLst>
          </p:cNvPr>
          <p:cNvSpPr>
            <a:spLocks noChangeArrowheads="1"/>
          </p:cNvSpPr>
          <p:nvPr/>
        </p:nvSpPr>
        <p:spPr bwMode="auto">
          <a:xfrm>
            <a:off x="10369709" y="6165851"/>
            <a:ext cx="118224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ctr" eaLnBrk="1" hangingPunct="1">
              <a:spcBef>
                <a:spcPct val="20000"/>
              </a:spcBef>
              <a:buClr>
                <a:srgbClr val="5EAEFF"/>
              </a:buClr>
              <a:buSzPct val="60000"/>
            </a:pPr>
            <a:r>
              <a:rPr lang="en-US" altLang="zh-CN" sz="2000">
                <a:solidFill>
                  <a:srgbClr val="000000"/>
                </a:solidFill>
                <a:latin typeface="Times New Roman" panose="02020603050405020304" pitchFamily="18" charset="0"/>
                <a:ea typeface="楷体_GB2312" pitchFamily="49" charset="-122"/>
                <a:cs typeface="Times New Roman" panose="02020603050405020304" pitchFamily="18" charset="0"/>
              </a:rPr>
              <a:t>001  0111</a:t>
            </a:r>
            <a:endParaRPr lang="zh-CN" altLang="en-US" sz="200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grpSp>
        <p:nvGrpSpPr>
          <p:cNvPr id="11" name="组合 10">
            <a:extLst>
              <a:ext uri="{FF2B5EF4-FFF2-40B4-BE49-F238E27FC236}">
                <a16:creationId xmlns:a16="http://schemas.microsoft.com/office/drawing/2014/main" id="{54F6D5FC-57E4-6E70-A300-6B59FA2BEB4A}"/>
              </a:ext>
            </a:extLst>
          </p:cNvPr>
          <p:cNvGrpSpPr/>
          <p:nvPr/>
        </p:nvGrpSpPr>
        <p:grpSpPr>
          <a:xfrm>
            <a:off x="430398" y="2169847"/>
            <a:ext cx="1223944" cy="3706786"/>
            <a:chOff x="460067" y="1843690"/>
            <a:chExt cx="1223944" cy="3706786"/>
          </a:xfrm>
        </p:grpSpPr>
        <p:sp>
          <p:nvSpPr>
            <p:cNvPr id="57" name="文本框 56">
              <a:extLst>
                <a:ext uri="{FF2B5EF4-FFF2-40B4-BE49-F238E27FC236}">
                  <a16:creationId xmlns:a16="http://schemas.microsoft.com/office/drawing/2014/main" id="{9B9B160F-08CA-BCDC-DDEC-73B0FB8DD67B}"/>
                </a:ext>
              </a:extLst>
            </p:cNvPr>
            <p:cNvSpPr txBox="1"/>
            <p:nvPr/>
          </p:nvSpPr>
          <p:spPr>
            <a:xfrm>
              <a:off x="699574" y="1843690"/>
              <a:ext cx="984437" cy="369332"/>
            </a:xfrm>
            <a:prstGeom prst="rect">
              <a:avLst/>
            </a:prstGeom>
            <a:solidFill>
              <a:schemeClr val="accent5">
                <a:lumMod val="40000"/>
                <a:lumOff val="60000"/>
              </a:schemeClr>
            </a:solidFill>
            <a:ln>
              <a:solidFill>
                <a:schemeClr val="tx1"/>
              </a:solidFill>
            </a:ln>
          </p:spPr>
          <p:txBody>
            <a:bodyPr wrap="none" rtlCol="0">
              <a:spAutoFit/>
            </a:bodyPr>
            <a:lstStyle/>
            <a:p>
              <a:r>
                <a:rPr lang="en-US" altLang="zh-CN" b="1" dirty="0">
                  <a:latin typeface="Times New Roman" panose="02020603050405020304" pitchFamily="18" charset="0"/>
                  <a:cs typeface="Times New Roman" panose="02020603050405020304" pitchFamily="18" charset="0"/>
                </a:rPr>
                <a:t>ENTRY</a:t>
              </a:r>
              <a:endParaRPr lang="zh-CN" altLang="en-US" b="1" dirty="0">
                <a:latin typeface="Times New Roman" panose="02020603050405020304" pitchFamily="18" charset="0"/>
                <a:cs typeface="Times New Roman" panose="02020603050405020304" pitchFamily="18" charset="0"/>
              </a:endParaRPr>
            </a:p>
          </p:txBody>
        </p:sp>
        <p:cxnSp>
          <p:nvCxnSpPr>
            <p:cNvPr id="58" name="直接箭头连接符 57">
              <a:extLst>
                <a:ext uri="{FF2B5EF4-FFF2-40B4-BE49-F238E27FC236}">
                  <a16:creationId xmlns:a16="http://schemas.microsoft.com/office/drawing/2014/main" id="{AA3B4B08-7521-889A-B6EC-872ACE23E822}"/>
                </a:ext>
              </a:extLst>
            </p:cNvPr>
            <p:cNvCxnSpPr>
              <a:cxnSpLocks/>
              <a:endCxn id="60" idx="0"/>
            </p:cNvCxnSpPr>
            <p:nvPr/>
          </p:nvCxnSpPr>
          <p:spPr>
            <a:xfrm>
              <a:off x="1191716" y="2213022"/>
              <a:ext cx="76" cy="23862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9" name="文本框 58">
              <a:extLst>
                <a:ext uri="{FF2B5EF4-FFF2-40B4-BE49-F238E27FC236}">
                  <a16:creationId xmlns:a16="http://schemas.microsoft.com/office/drawing/2014/main" id="{D614EA12-2F23-E53F-8273-0A340F76677C}"/>
                </a:ext>
              </a:extLst>
            </p:cNvPr>
            <p:cNvSpPr txBox="1"/>
            <p:nvPr/>
          </p:nvSpPr>
          <p:spPr>
            <a:xfrm>
              <a:off x="779262" y="5181144"/>
              <a:ext cx="825061" cy="369332"/>
            </a:xfrm>
            <a:prstGeom prst="rect">
              <a:avLst/>
            </a:prstGeom>
            <a:solidFill>
              <a:schemeClr val="accent5">
                <a:lumMod val="40000"/>
                <a:lumOff val="60000"/>
              </a:schemeClr>
            </a:solidFill>
            <a:ln>
              <a:solidFill>
                <a:schemeClr val="tx1"/>
              </a:solidFill>
            </a:ln>
          </p:spPr>
          <p:txBody>
            <a:bodyPr wrap="square" rtlCol="0">
              <a:spAutoFit/>
            </a:bodyPr>
            <a:lstStyle/>
            <a:p>
              <a:pPr algn="ctr"/>
              <a:r>
                <a:rPr lang="en-US" altLang="zh-CN" b="1" dirty="0">
                  <a:latin typeface="Times New Roman" panose="02020603050405020304" pitchFamily="18" charset="0"/>
                  <a:cs typeface="Times New Roman" panose="02020603050405020304" pitchFamily="18" charset="0"/>
                </a:rPr>
                <a:t>EXIT</a:t>
              </a:r>
              <a:endParaRPr lang="zh-CN" altLang="en-US" b="1" dirty="0">
                <a:latin typeface="Times New Roman" panose="02020603050405020304" pitchFamily="18" charset="0"/>
                <a:cs typeface="Times New Roman" panose="02020603050405020304" pitchFamily="18" charset="0"/>
              </a:endParaRPr>
            </a:p>
          </p:txBody>
        </p:sp>
        <p:sp>
          <p:nvSpPr>
            <p:cNvPr id="60" name="文本框 59">
              <a:extLst>
                <a:ext uri="{FF2B5EF4-FFF2-40B4-BE49-F238E27FC236}">
                  <a16:creationId xmlns:a16="http://schemas.microsoft.com/office/drawing/2014/main" id="{E8C87717-5B6F-2A48-86F0-256ECC4BF81E}"/>
                </a:ext>
              </a:extLst>
            </p:cNvPr>
            <p:cNvSpPr txBox="1"/>
            <p:nvPr/>
          </p:nvSpPr>
          <p:spPr>
            <a:xfrm>
              <a:off x="984043" y="2451646"/>
              <a:ext cx="415498" cy="369332"/>
            </a:xfrm>
            <a:prstGeom prst="rect">
              <a:avLst/>
            </a:prstGeom>
            <a:noFill/>
            <a:ln w="12700">
              <a:solidFill>
                <a:schemeClr val="tx1"/>
              </a:solidFill>
            </a:ln>
          </p:spPr>
          <p:txBody>
            <a:bodyPr wrap="none" rtlCol="0">
              <a:spAutoFit/>
            </a:bodyPr>
            <a:lstStyle/>
            <a:p>
              <a:r>
                <a:rPr lang="en-US" altLang="zh-CN" b="1" dirty="0">
                  <a:latin typeface="Times New Roman" panose="02020603050405020304" pitchFamily="18" charset="0"/>
                  <a:cs typeface="Times New Roman" panose="02020603050405020304" pitchFamily="18" charset="0"/>
                </a:rPr>
                <a:t>B</a:t>
              </a:r>
              <a:r>
                <a:rPr lang="en-US" altLang="zh-CN" b="1" baseline="-25000" dirty="0">
                  <a:latin typeface="Times New Roman" panose="02020603050405020304" pitchFamily="18" charset="0"/>
                  <a:cs typeface="Times New Roman" panose="02020603050405020304" pitchFamily="18" charset="0"/>
                </a:rPr>
                <a:t>1</a:t>
              </a:r>
              <a:endParaRPr lang="zh-CN" altLang="en-US" b="1" baseline="-25000" dirty="0">
                <a:latin typeface="Times New Roman" panose="02020603050405020304" pitchFamily="18" charset="0"/>
                <a:cs typeface="Times New Roman" panose="02020603050405020304" pitchFamily="18" charset="0"/>
              </a:endParaRPr>
            </a:p>
          </p:txBody>
        </p:sp>
        <p:sp>
          <p:nvSpPr>
            <p:cNvPr id="61" name="文本框 60">
              <a:extLst>
                <a:ext uri="{FF2B5EF4-FFF2-40B4-BE49-F238E27FC236}">
                  <a16:creationId xmlns:a16="http://schemas.microsoft.com/office/drawing/2014/main" id="{C6A267DB-029D-B815-4D70-655EF35EC088}"/>
                </a:ext>
              </a:extLst>
            </p:cNvPr>
            <p:cNvSpPr txBox="1"/>
            <p:nvPr/>
          </p:nvSpPr>
          <p:spPr>
            <a:xfrm>
              <a:off x="984043" y="3139420"/>
              <a:ext cx="415498" cy="369332"/>
            </a:xfrm>
            <a:prstGeom prst="rect">
              <a:avLst/>
            </a:prstGeom>
            <a:noFill/>
            <a:ln w="12700">
              <a:solidFill>
                <a:schemeClr val="tx1"/>
              </a:solidFill>
            </a:ln>
          </p:spPr>
          <p:txBody>
            <a:bodyPr wrap="none" rtlCol="0">
              <a:spAutoFit/>
            </a:bodyPr>
            <a:lstStyle/>
            <a:p>
              <a:r>
                <a:rPr lang="en-US" altLang="zh-CN" b="1" dirty="0">
                  <a:latin typeface="Times New Roman" panose="02020603050405020304" pitchFamily="18" charset="0"/>
                  <a:cs typeface="Times New Roman" panose="02020603050405020304" pitchFamily="18" charset="0"/>
                </a:rPr>
                <a:t>B</a:t>
              </a:r>
              <a:r>
                <a:rPr lang="en-US" altLang="zh-CN" b="1" baseline="-25000" dirty="0">
                  <a:latin typeface="Times New Roman" panose="02020603050405020304" pitchFamily="18" charset="0"/>
                  <a:cs typeface="Times New Roman" panose="02020603050405020304" pitchFamily="18" charset="0"/>
                </a:rPr>
                <a:t>2</a:t>
              </a:r>
              <a:endParaRPr lang="zh-CN" altLang="en-US" b="1" baseline="-25000" dirty="0">
                <a:latin typeface="Times New Roman" panose="02020603050405020304" pitchFamily="18" charset="0"/>
                <a:cs typeface="Times New Roman" panose="02020603050405020304" pitchFamily="18" charset="0"/>
              </a:endParaRPr>
            </a:p>
          </p:txBody>
        </p:sp>
        <p:cxnSp>
          <p:nvCxnSpPr>
            <p:cNvPr id="62" name="直接箭头连接符 61">
              <a:extLst>
                <a:ext uri="{FF2B5EF4-FFF2-40B4-BE49-F238E27FC236}">
                  <a16:creationId xmlns:a16="http://schemas.microsoft.com/office/drawing/2014/main" id="{693E77B3-2F3E-D3A3-7127-9158DABEB4C4}"/>
                </a:ext>
              </a:extLst>
            </p:cNvPr>
            <p:cNvCxnSpPr>
              <a:cxnSpLocks/>
              <a:stCxn id="60" idx="2"/>
            </p:cNvCxnSpPr>
            <p:nvPr/>
          </p:nvCxnSpPr>
          <p:spPr>
            <a:xfrm flipH="1">
              <a:off x="1187596" y="2820978"/>
              <a:ext cx="4196" cy="31844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3" name="文本框 62">
              <a:extLst>
                <a:ext uri="{FF2B5EF4-FFF2-40B4-BE49-F238E27FC236}">
                  <a16:creationId xmlns:a16="http://schemas.microsoft.com/office/drawing/2014/main" id="{0DA950AE-E941-B548-2C9E-BBB67FE9D412}"/>
                </a:ext>
              </a:extLst>
            </p:cNvPr>
            <p:cNvSpPr txBox="1"/>
            <p:nvPr/>
          </p:nvSpPr>
          <p:spPr>
            <a:xfrm>
              <a:off x="460067" y="3733989"/>
              <a:ext cx="415498" cy="369332"/>
            </a:xfrm>
            <a:prstGeom prst="rect">
              <a:avLst/>
            </a:prstGeom>
            <a:noFill/>
            <a:ln w="12700">
              <a:solidFill>
                <a:schemeClr val="tx1"/>
              </a:solidFill>
            </a:ln>
          </p:spPr>
          <p:txBody>
            <a:bodyPr wrap="none" rtlCol="0">
              <a:spAutoFit/>
            </a:bodyPr>
            <a:lstStyle/>
            <a:p>
              <a:r>
                <a:rPr lang="en-US" altLang="zh-CN" b="1" dirty="0">
                  <a:latin typeface="Times New Roman" panose="02020603050405020304" pitchFamily="18" charset="0"/>
                  <a:cs typeface="Times New Roman" panose="02020603050405020304" pitchFamily="18" charset="0"/>
                </a:rPr>
                <a:t>B</a:t>
              </a:r>
              <a:r>
                <a:rPr lang="en-US" altLang="zh-CN" b="1" baseline="-25000" dirty="0">
                  <a:latin typeface="Times New Roman" panose="02020603050405020304" pitchFamily="18" charset="0"/>
                  <a:cs typeface="Times New Roman" panose="02020603050405020304" pitchFamily="18" charset="0"/>
                </a:rPr>
                <a:t>3</a:t>
              </a:r>
              <a:endParaRPr lang="zh-CN" altLang="en-US" b="1" baseline="-25000" dirty="0">
                <a:latin typeface="Times New Roman" panose="02020603050405020304" pitchFamily="18" charset="0"/>
                <a:cs typeface="Times New Roman" panose="02020603050405020304" pitchFamily="18" charset="0"/>
              </a:endParaRPr>
            </a:p>
          </p:txBody>
        </p:sp>
        <p:sp>
          <p:nvSpPr>
            <p:cNvPr id="64" name="文本框 63">
              <a:extLst>
                <a:ext uri="{FF2B5EF4-FFF2-40B4-BE49-F238E27FC236}">
                  <a16:creationId xmlns:a16="http://schemas.microsoft.com/office/drawing/2014/main" id="{EFA21C8A-55D5-D450-8C44-D04AD9B126B6}"/>
                </a:ext>
              </a:extLst>
            </p:cNvPr>
            <p:cNvSpPr txBox="1"/>
            <p:nvPr/>
          </p:nvSpPr>
          <p:spPr>
            <a:xfrm>
              <a:off x="984043" y="4395801"/>
              <a:ext cx="415498" cy="369332"/>
            </a:xfrm>
            <a:prstGeom prst="rect">
              <a:avLst/>
            </a:prstGeom>
            <a:noFill/>
            <a:ln w="12700">
              <a:solidFill>
                <a:schemeClr val="tx1"/>
              </a:solidFill>
            </a:ln>
          </p:spPr>
          <p:txBody>
            <a:bodyPr wrap="none" rtlCol="0">
              <a:spAutoFit/>
            </a:bodyPr>
            <a:lstStyle/>
            <a:p>
              <a:r>
                <a:rPr lang="en-US" altLang="zh-CN" b="1" dirty="0">
                  <a:latin typeface="Times New Roman" panose="02020603050405020304" pitchFamily="18" charset="0"/>
                  <a:cs typeface="Times New Roman" panose="02020603050405020304" pitchFamily="18" charset="0"/>
                </a:rPr>
                <a:t>B</a:t>
              </a:r>
              <a:r>
                <a:rPr lang="en-US" altLang="zh-CN" b="1" baseline="-25000" dirty="0">
                  <a:latin typeface="Times New Roman" panose="02020603050405020304" pitchFamily="18" charset="0"/>
                  <a:cs typeface="Times New Roman" panose="02020603050405020304" pitchFamily="18" charset="0"/>
                </a:rPr>
                <a:t>4</a:t>
              </a:r>
              <a:endParaRPr lang="zh-CN" altLang="en-US" b="1" baseline="-25000" dirty="0">
                <a:latin typeface="Times New Roman" panose="02020603050405020304" pitchFamily="18" charset="0"/>
                <a:cs typeface="Times New Roman" panose="02020603050405020304" pitchFamily="18" charset="0"/>
              </a:endParaRPr>
            </a:p>
          </p:txBody>
        </p:sp>
        <p:cxnSp>
          <p:nvCxnSpPr>
            <p:cNvPr id="65" name="直接箭头连接符 64">
              <a:extLst>
                <a:ext uri="{FF2B5EF4-FFF2-40B4-BE49-F238E27FC236}">
                  <a16:creationId xmlns:a16="http://schemas.microsoft.com/office/drawing/2014/main" id="{F60DF024-767B-F299-DA0E-B5F8CB863C82}"/>
                </a:ext>
              </a:extLst>
            </p:cNvPr>
            <p:cNvCxnSpPr>
              <a:stCxn id="61" idx="2"/>
              <a:endCxn id="63" idx="0"/>
            </p:cNvCxnSpPr>
            <p:nvPr/>
          </p:nvCxnSpPr>
          <p:spPr>
            <a:xfrm flipH="1">
              <a:off x="667816" y="3508752"/>
              <a:ext cx="523976" cy="22523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直接箭头连接符 65">
              <a:extLst>
                <a:ext uri="{FF2B5EF4-FFF2-40B4-BE49-F238E27FC236}">
                  <a16:creationId xmlns:a16="http://schemas.microsoft.com/office/drawing/2014/main" id="{834D58BB-F7DB-7D3B-3C32-68CD8A88489B}"/>
                </a:ext>
              </a:extLst>
            </p:cNvPr>
            <p:cNvCxnSpPr>
              <a:cxnSpLocks/>
              <a:stCxn id="61" idx="2"/>
              <a:endCxn id="64" idx="0"/>
            </p:cNvCxnSpPr>
            <p:nvPr/>
          </p:nvCxnSpPr>
          <p:spPr>
            <a:xfrm>
              <a:off x="1191792" y="3508752"/>
              <a:ext cx="0" cy="88704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直接箭头连接符 66">
              <a:extLst>
                <a:ext uri="{FF2B5EF4-FFF2-40B4-BE49-F238E27FC236}">
                  <a16:creationId xmlns:a16="http://schemas.microsoft.com/office/drawing/2014/main" id="{0C2901AA-1DAC-E8E8-96EE-BCB57BC87C75}"/>
                </a:ext>
              </a:extLst>
            </p:cNvPr>
            <p:cNvCxnSpPr>
              <a:cxnSpLocks/>
              <a:stCxn id="63" idx="2"/>
            </p:cNvCxnSpPr>
            <p:nvPr/>
          </p:nvCxnSpPr>
          <p:spPr>
            <a:xfrm>
              <a:off x="667816" y="4103321"/>
              <a:ext cx="420591" cy="28328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直接箭头连接符 67">
              <a:extLst>
                <a:ext uri="{FF2B5EF4-FFF2-40B4-BE49-F238E27FC236}">
                  <a16:creationId xmlns:a16="http://schemas.microsoft.com/office/drawing/2014/main" id="{414F2C41-35FE-3ED8-6B9B-79B051B8B76D}"/>
                </a:ext>
              </a:extLst>
            </p:cNvPr>
            <p:cNvCxnSpPr>
              <a:cxnSpLocks/>
              <a:stCxn id="64" idx="2"/>
              <a:endCxn id="59" idx="0"/>
            </p:cNvCxnSpPr>
            <p:nvPr/>
          </p:nvCxnSpPr>
          <p:spPr>
            <a:xfrm>
              <a:off x="1191792" y="4765133"/>
              <a:ext cx="1" cy="41601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连接符: 肘形 70">
              <a:extLst>
                <a:ext uri="{FF2B5EF4-FFF2-40B4-BE49-F238E27FC236}">
                  <a16:creationId xmlns:a16="http://schemas.microsoft.com/office/drawing/2014/main" id="{12A3966B-765C-D862-0B90-98C23B918069}"/>
                </a:ext>
              </a:extLst>
            </p:cNvPr>
            <p:cNvCxnSpPr>
              <a:cxnSpLocks/>
            </p:cNvCxnSpPr>
            <p:nvPr/>
          </p:nvCxnSpPr>
          <p:spPr>
            <a:xfrm rot="5400000" flipH="1" flipV="1">
              <a:off x="484818" y="3959174"/>
              <a:ext cx="1658092" cy="22078"/>
            </a:xfrm>
            <a:prstGeom prst="bentConnector5">
              <a:avLst>
                <a:gd name="adj1" fmla="val -6729"/>
                <a:gd name="adj2" fmla="val 1657782"/>
                <a:gd name="adj3" fmla="val 108210"/>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aphicFrame>
        <p:nvGraphicFramePr>
          <p:cNvPr id="72" name="表格 71">
            <a:extLst>
              <a:ext uri="{FF2B5EF4-FFF2-40B4-BE49-F238E27FC236}">
                <a16:creationId xmlns:a16="http://schemas.microsoft.com/office/drawing/2014/main" id="{8B6A7D6E-B545-13A4-EE59-87D7839E5082}"/>
              </a:ext>
            </a:extLst>
          </p:cNvPr>
          <p:cNvGraphicFramePr>
            <a:graphicFrameLocks noGrp="1"/>
          </p:cNvGraphicFramePr>
          <p:nvPr/>
        </p:nvGraphicFramePr>
        <p:xfrm>
          <a:off x="1958500" y="1272455"/>
          <a:ext cx="4055579" cy="2461753"/>
        </p:xfrm>
        <a:graphic>
          <a:graphicData uri="http://schemas.openxmlformats.org/drawingml/2006/table">
            <a:tbl>
              <a:tblPr/>
              <a:tblGrid>
                <a:gridCol w="532590">
                  <a:extLst>
                    <a:ext uri="{9D8B030D-6E8A-4147-A177-3AD203B41FA5}">
                      <a16:colId xmlns:a16="http://schemas.microsoft.com/office/drawing/2014/main" val="2539699895"/>
                    </a:ext>
                  </a:extLst>
                </a:gridCol>
                <a:gridCol w="1565342">
                  <a:extLst>
                    <a:ext uri="{9D8B030D-6E8A-4147-A177-3AD203B41FA5}">
                      <a16:colId xmlns:a16="http://schemas.microsoft.com/office/drawing/2014/main" val="883400211"/>
                    </a:ext>
                  </a:extLst>
                </a:gridCol>
                <a:gridCol w="1957647">
                  <a:extLst>
                    <a:ext uri="{9D8B030D-6E8A-4147-A177-3AD203B41FA5}">
                      <a16:colId xmlns:a16="http://schemas.microsoft.com/office/drawing/2014/main" val="1243557560"/>
                    </a:ext>
                  </a:extLst>
                </a:gridCol>
              </a:tblGrid>
              <a:tr h="440592">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4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B</a:t>
                      </a:r>
                    </a:p>
                  </a:txBody>
                  <a:tcPr marL="91448" marR="91448" marT="45757" marB="4575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5">
                        <a:lumMod val="40000"/>
                        <a:lumOff val="6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400" b="1" i="1" u="none" strike="noStrike" kern="1200" cap="none" spc="0" normalizeH="0" baseline="0" noProof="0" dirty="0" err="1">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gen</a:t>
                      </a:r>
                      <a:r>
                        <a:rPr kumimoji="0" lang="en-US" altLang="zh-CN" sz="2400" b="1" i="1" u="none" strike="noStrike" kern="1200" cap="none" spc="0" normalizeH="0" baseline="-25000" noProof="0" dirty="0" err="1">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B</a:t>
                      </a:r>
                      <a:endParaRPr kumimoji="0" lang="en-US" altLang="zh-CN" sz="24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endParaRPr>
                    </a:p>
                  </a:txBody>
                  <a:tcPr marL="91448" marR="91448" marT="45757" marB="4575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5">
                        <a:lumMod val="40000"/>
                        <a:lumOff val="6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400" b="1" i="1" u="none" strike="noStrike" kern="1200" cap="none" spc="0" normalizeH="0" baseline="0" noProof="0" dirty="0" err="1">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kill</a:t>
                      </a:r>
                      <a:r>
                        <a:rPr kumimoji="0" lang="en-US" altLang="zh-CN" sz="2400" b="1" i="1" u="none" strike="noStrike" kern="1200" cap="none" spc="0" normalizeH="0" baseline="-25000" noProof="0" dirty="0" err="1">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B</a:t>
                      </a:r>
                      <a:endParaRPr kumimoji="0" lang="en-US" altLang="zh-CN" sz="24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endParaRPr>
                    </a:p>
                  </a:txBody>
                  <a:tcPr marL="91448" marR="91448" marT="45757" marB="4575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5">
                        <a:lumMod val="40000"/>
                        <a:lumOff val="60000"/>
                      </a:schemeClr>
                    </a:solidFill>
                  </a:tcPr>
                </a:tc>
                <a:extLst>
                  <a:ext uri="{0D108BD9-81ED-4DB2-BD59-A6C34878D82A}">
                    <a16:rowId xmlns:a16="http://schemas.microsoft.com/office/drawing/2014/main" val="3412216727"/>
                  </a:ext>
                </a:extLst>
              </a:tr>
              <a:tr h="632277">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4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B</a:t>
                      </a:r>
                      <a:r>
                        <a:rPr kumimoji="0" lang="en-US" altLang="zh-CN" sz="2400" b="1" i="0"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rPr>
                        <a:t>1</a:t>
                      </a:r>
                    </a:p>
                  </a:txBody>
                  <a:tcPr marL="91448" marR="91448" marT="45757" marB="4575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 </a:t>
                      </a:r>
                      <a:r>
                        <a:rPr kumimoji="0" lang="en-US" altLang="zh-CN" sz="2400" b="1" i="1"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d</a:t>
                      </a:r>
                      <a:r>
                        <a:rPr kumimoji="0" lang="en-US" altLang="zh-CN" sz="2400" b="1" i="1" u="none" strike="noStrike" kern="1200" cap="none" spc="0" normalizeH="0" baseline="-2500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1</a:t>
                      </a:r>
                      <a:r>
                        <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 </a:t>
                      </a:r>
                      <a:r>
                        <a:rPr kumimoji="0" lang="en-US" altLang="zh-CN" sz="2400" b="1" i="1"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d</a:t>
                      </a:r>
                      <a:r>
                        <a:rPr kumimoji="0" lang="en-US" altLang="zh-CN" sz="2400" b="1" i="1" u="none" strike="noStrike" kern="1200" cap="none" spc="0" normalizeH="0" baseline="-2500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2</a:t>
                      </a:r>
                      <a:r>
                        <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 </a:t>
                      </a:r>
                      <a:r>
                        <a:rPr kumimoji="0" lang="en-US" altLang="zh-CN" sz="2400" b="1" i="1"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d</a:t>
                      </a:r>
                      <a:r>
                        <a:rPr kumimoji="0" lang="en-US" altLang="zh-CN" sz="2400" b="1" i="1" u="none" strike="noStrike" kern="1200" cap="none" spc="0" normalizeH="0" baseline="-2500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3 </a:t>
                      </a:r>
                      <a:r>
                        <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a:t>
                      </a:r>
                      <a:endParaRPr kumimoji="0" lang="zh-CN" altLang="en-US" sz="24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48" marR="91448" marT="45757" marB="4575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4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Times New Roman" panose="02020603050405020304" pitchFamily="18" charset="0"/>
                        </a:rPr>
                        <a:t>{ </a:t>
                      </a:r>
                      <a:r>
                        <a:rPr kumimoji="0" lang="en-US" altLang="zh-CN" sz="2400" b="1" i="1"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Times New Roman" panose="02020603050405020304" pitchFamily="18" charset="0"/>
                        </a:rPr>
                        <a:t>d</a:t>
                      </a:r>
                      <a:r>
                        <a:rPr kumimoji="0" lang="en-US" altLang="zh-CN" sz="2400" b="1" i="1" u="none" strike="noStrike" kern="1200" cap="none" spc="0" normalizeH="0" baseline="-25000" noProof="0" dirty="0">
                          <a:ln>
                            <a:noFill/>
                          </a:ln>
                          <a:solidFill>
                            <a:schemeClr val="tx1"/>
                          </a:solidFill>
                          <a:effectLst/>
                          <a:uLnTx/>
                          <a:uFillTx/>
                          <a:latin typeface="Times New Roman" panose="02020603050405020304" pitchFamily="18" charset="0"/>
                          <a:ea typeface="楷体_GB2312" pitchFamily="49" charset="-122"/>
                          <a:cs typeface="Times New Roman" panose="02020603050405020304" pitchFamily="18" charset="0"/>
                        </a:rPr>
                        <a:t>4</a:t>
                      </a:r>
                      <a:r>
                        <a:rPr kumimoji="0" lang="en-US" altLang="zh-CN" sz="24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Times New Roman" panose="02020603050405020304" pitchFamily="18" charset="0"/>
                        </a:rPr>
                        <a:t>, </a:t>
                      </a:r>
                      <a:r>
                        <a:rPr kumimoji="0" lang="en-US" altLang="zh-CN" sz="2400" b="1" i="1"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Times New Roman" panose="02020603050405020304" pitchFamily="18" charset="0"/>
                        </a:rPr>
                        <a:t>d</a:t>
                      </a:r>
                      <a:r>
                        <a:rPr kumimoji="0" lang="en-US" altLang="zh-CN" sz="2400" b="1" i="1" u="none" strike="noStrike" kern="1200" cap="none" spc="0" normalizeH="0" baseline="-25000" noProof="0" dirty="0">
                          <a:ln>
                            <a:noFill/>
                          </a:ln>
                          <a:solidFill>
                            <a:schemeClr val="tx1"/>
                          </a:solidFill>
                          <a:effectLst/>
                          <a:uLnTx/>
                          <a:uFillTx/>
                          <a:latin typeface="Times New Roman" panose="02020603050405020304" pitchFamily="18" charset="0"/>
                          <a:ea typeface="楷体_GB2312" pitchFamily="49" charset="-122"/>
                          <a:cs typeface="Times New Roman" panose="02020603050405020304" pitchFamily="18" charset="0"/>
                        </a:rPr>
                        <a:t>5</a:t>
                      </a:r>
                      <a:r>
                        <a:rPr kumimoji="0" lang="en-US" altLang="zh-CN" sz="24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Times New Roman" panose="02020603050405020304" pitchFamily="18" charset="0"/>
                        </a:rPr>
                        <a:t>, </a:t>
                      </a:r>
                      <a:r>
                        <a:rPr kumimoji="0" lang="en-US" altLang="zh-CN" sz="2400" b="1" i="1"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Times New Roman" panose="02020603050405020304" pitchFamily="18" charset="0"/>
                        </a:rPr>
                        <a:t>d</a:t>
                      </a:r>
                      <a:r>
                        <a:rPr kumimoji="0" lang="en-US" altLang="zh-CN" sz="2400" b="1" i="1" u="none" strike="noStrike" kern="1200" cap="none" spc="0" normalizeH="0" baseline="-25000" noProof="0" dirty="0">
                          <a:ln>
                            <a:noFill/>
                          </a:ln>
                          <a:solidFill>
                            <a:schemeClr val="tx1"/>
                          </a:solidFill>
                          <a:effectLst/>
                          <a:uLnTx/>
                          <a:uFillTx/>
                          <a:latin typeface="Times New Roman" panose="02020603050405020304" pitchFamily="18" charset="0"/>
                          <a:ea typeface="楷体_GB2312" pitchFamily="49" charset="-122"/>
                          <a:cs typeface="Times New Roman" panose="02020603050405020304" pitchFamily="18" charset="0"/>
                        </a:rPr>
                        <a:t>6</a:t>
                      </a:r>
                      <a:r>
                        <a:rPr kumimoji="0" lang="en-US" altLang="zh-CN" sz="24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Times New Roman" panose="02020603050405020304" pitchFamily="18" charset="0"/>
                        </a:rPr>
                        <a:t>, </a:t>
                      </a:r>
                      <a:r>
                        <a:rPr kumimoji="0" lang="en-US" altLang="zh-CN" sz="2400" b="1" i="1"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Times New Roman" panose="02020603050405020304" pitchFamily="18" charset="0"/>
                        </a:rPr>
                        <a:t>d</a:t>
                      </a:r>
                      <a:r>
                        <a:rPr kumimoji="0" lang="en-US" altLang="zh-CN" sz="2400" b="1" i="1" u="none" strike="noStrike" kern="1200" cap="none" spc="0" normalizeH="0" baseline="-25000" noProof="0" dirty="0">
                          <a:ln>
                            <a:noFill/>
                          </a:ln>
                          <a:solidFill>
                            <a:schemeClr val="tx1"/>
                          </a:solidFill>
                          <a:effectLst/>
                          <a:uLnTx/>
                          <a:uFillTx/>
                          <a:latin typeface="Times New Roman" panose="02020603050405020304" pitchFamily="18" charset="0"/>
                          <a:ea typeface="楷体_GB2312" pitchFamily="49" charset="-122"/>
                          <a:cs typeface="Times New Roman" panose="02020603050405020304" pitchFamily="18" charset="0"/>
                        </a:rPr>
                        <a:t>7</a:t>
                      </a:r>
                      <a:r>
                        <a:rPr kumimoji="0" lang="en-US" altLang="zh-CN" sz="2400" b="1" i="0" u="none" strike="noStrike" kern="1200" cap="none" spc="0" normalizeH="0" baseline="-25000" noProof="0" dirty="0">
                          <a:ln>
                            <a:noFill/>
                          </a:ln>
                          <a:solidFill>
                            <a:schemeClr val="tx1"/>
                          </a:solidFill>
                          <a:effectLst/>
                          <a:uLnTx/>
                          <a:uFillTx/>
                          <a:latin typeface="Times New Roman" panose="02020603050405020304" pitchFamily="18" charset="0"/>
                          <a:ea typeface="楷体_GB2312" pitchFamily="49" charset="-122"/>
                          <a:cs typeface="Times New Roman" panose="02020603050405020304" pitchFamily="18" charset="0"/>
                        </a:rPr>
                        <a:t> </a:t>
                      </a:r>
                      <a:r>
                        <a:rPr kumimoji="0" lang="en-US" altLang="zh-CN" sz="24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Times New Roman" panose="02020603050405020304" pitchFamily="18" charset="0"/>
                        </a:rPr>
                        <a:t>}</a:t>
                      </a:r>
                      <a:endParaRPr kumimoji="0" lang="zh-CN" altLang="en-US" sz="24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48" marR="91448" marT="45757" marB="4575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227317630"/>
                  </a:ext>
                </a:extLst>
              </a:tr>
              <a:tr h="174792">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defRPr/>
                      </a:pPr>
                      <a:r>
                        <a:rPr kumimoji="0" lang="en-US" altLang="zh-CN" sz="24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B</a:t>
                      </a:r>
                      <a:r>
                        <a:rPr kumimoji="0" lang="en-US" altLang="zh-CN" sz="2400" b="1" i="0"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rPr>
                        <a:t>2</a:t>
                      </a:r>
                    </a:p>
                  </a:txBody>
                  <a:tcPr marL="91448" marR="91448" marT="45757" marB="4575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 </a:t>
                      </a:r>
                      <a:r>
                        <a:rPr kumimoji="0" lang="en-US" altLang="zh-CN" sz="2400" b="1" i="1"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d</a:t>
                      </a:r>
                      <a:r>
                        <a:rPr kumimoji="0" lang="en-US" altLang="zh-CN" sz="2400" b="1" i="1" u="none" strike="noStrike" kern="1200" cap="none" spc="0" normalizeH="0" baseline="-2500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4</a:t>
                      </a:r>
                      <a:r>
                        <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 </a:t>
                      </a:r>
                      <a:r>
                        <a:rPr kumimoji="0" lang="en-US" altLang="zh-CN" sz="2400" b="1" i="1"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d</a:t>
                      </a:r>
                      <a:r>
                        <a:rPr kumimoji="0" lang="en-US" altLang="zh-CN" sz="2400" b="1" i="1" u="none" strike="noStrike" kern="1200" cap="none" spc="0" normalizeH="0" baseline="-2500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5</a:t>
                      </a:r>
                      <a:r>
                        <a:rPr kumimoji="0" lang="en-US" altLang="zh-CN" sz="2400" b="1" i="0" u="none" strike="noStrike" kern="1200" cap="none" spc="0" normalizeH="0" baseline="-2500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 </a:t>
                      </a:r>
                      <a:r>
                        <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a:t>
                      </a:r>
                      <a:endParaRPr kumimoji="0" lang="zh-CN" altLang="en-US" sz="24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48" marR="91448" marT="45757" marB="4575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 </a:t>
                      </a:r>
                      <a:r>
                        <a:rPr kumimoji="0" lang="en-US" altLang="zh-CN" sz="2400" b="1" i="1"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d</a:t>
                      </a:r>
                      <a:r>
                        <a:rPr kumimoji="0" lang="en-US" altLang="zh-CN" sz="2400" b="1" i="1" u="none" strike="noStrike" kern="1200" cap="none" spc="0" normalizeH="0" baseline="-2500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1</a:t>
                      </a:r>
                      <a:r>
                        <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 </a:t>
                      </a:r>
                      <a:r>
                        <a:rPr kumimoji="0" lang="en-US" altLang="zh-CN" sz="2400" b="1" i="1"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d</a:t>
                      </a:r>
                      <a:r>
                        <a:rPr kumimoji="0" lang="en-US" altLang="zh-CN" sz="2400" b="1" i="1" u="none" strike="noStrike" kern="1200" cap="none" spc="0" normalizeH="0" baseline="-2500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2</a:t>
                      </a:r>
                      <a:r>
                        <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 </a:t>
                      </a:r>
                      <a:r>
                        <a:rPr kumimoji="0" lang="en-US" altLang="zh-CN" sz="2400" b="1" i="1"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d</a:t>
                      </a:r>
                      <a:r>
                        <a:rPr kumimoji="0" lang="en-US" altLang="zh-CN" sz="2400" b="1" i="1" u="none" strike="noStrike" kern="1200" cap="none" spc="0" normalizeH="0" baseline="-2500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7</a:t>
                      </a:r>
                      <a:r>
                        <a:rPr kumimoji="0" lang="en-US" altLang="zh-CN" sz="2400" b="1" i="0" u="none" strike="noStrike" kern="1200" cap="none" spc="0" normalizeH="0" baseline="-2500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 </a:t>
                      </a:r>
                      <a:r>
                        <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a:t>
                      </a:r>
                      <a:endParaRPr kumimoji="0" lang="zh-CN" altLang="en-US" sz="24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48" marR="91448" marT="45757" marB="4575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362934759"/>
                  </a:ext>
                </a:extLst>
              </a:tr>
              <a:tr h="457464">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defRPr/>
                      </a:pPr>
                      <a:r>
                        <a:rPr kumimoji="0" lang="en-US" altLang="zh-CN" sz="24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B</a:t>
                      </a:r>
                      <a:r>
                        <a:rPr kumimoji="0" lang="en-US" altLang="zh-CN" sz="2400" b="1" i="0"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rPr>
                        <a:t>3</a:t>
                      </a:r>
                    </a:p>
                  </a:txBody>
                  <a:tcPr marL="91448" marR="91448" marT="45757" marB="4575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 </a:t>
                      </a:r>
                      <a:r>
                        <a:rPr kumimoji="0" lang="en-US" altLang="zh-CN" sz="2400" b="1" i="1"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d</a:t>
                      </a:r>
                      <a:r>
                        <a:rPr kumimoji="0" lang="en-US" altLang="zh-CN" sz="2400" b="1" i="1" u="none" strike="noStrike" kern="1200" cap="none" spc="0" normalizeH="0" baseline="-2500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6</a:t>
                      </a:r>
                      <a:r>
                        <a:rPr kumimoji="0" lang="en-US" altLang="zh-CN" sz="2400" b="1" i="0" u="none" strike="noStrike" kern="1200" cap="none" spc="0" normalizeH="0" baseline="-2500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 </a:t>
                      </a:r>
                      <a:r>
                        <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a:t>
                      </a:r>
                      <a:endParaRPr kumimoji="0" lang="zh-CN" altLang="en-US" sz="24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48" marR="91448" marT="45757" marB="4575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auto" latinLnBrk="0" hangingPunct="1">
                        <a:lnSpc>
                          <a:spcPct val="100000"/>
                        </a:lnSpc>
                        <a:spcBef>
                          <a:spcPts val="0"/>
                        </a:spcBef>
                        <a:spcAft>
                          <a:spcPts val="0"/>
                        </a:spcAft>
                        <a:buClr>
                          <a:srgbClr val="FFC000"/>
                        </a:buClr>
                        <a:buSzTx/>
                        <a:buFontTx/>
                        <a:buNone/>
                        <a:tabLst/>
                        <a:defRPr/>
                      </a:pPr>
                      <a:r>
                        <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 </a:t>
                      </a:r>
                      <a:r>
                        <a:rPr kumimoji="0" lang="en-US" altLang="zh-CN" sz="2400" b="1" i="1"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d</a:t>
                      </a:r>
                      <a:r>
                        <a:rPr kumimoji="0" lang="en-US" altLang="zh-CN" sz="2400" b="1" i="1" u="none" strike="noStrike" kern="1200" cap="none" spc="0" normalizeH="0" baseline="-2500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3</a:t>
                      </a:r>
                      <a:r>
                        <a:rPr kumimoji="0" lang="en-US" altLang="zh-CN" sz="2400" b="1" i="0" u="none" strike="noStrike" kern="1200" cap="none" spc="0" normalizeH="0" baseline="-2500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 </a:t>
                      </a:r>
                      <a:r>
                        <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a:t>
                      </a:r>
                      <a:endParaRPr kumimoji="0" lang="zh-CN" altLang="en-US" sz="24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48" marR="91448" marT="45757" marB="4575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48528460"/>
                  </a:ext>
                </a:extLst>
              </a:tr>
              <a:tr h="457464">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defRPr/>
                      </a:pPr>
                      <a:r>
                        <a:rPr kumimoji="0" lang="en-US" altLang="zh-CN" sz="24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B</a:t>
                      </a:r>
                      <a:r>
                        <a:rPr kumimoji="0" lang="en-US" altLang="zh-CN" sz="2400" b="1" i="0"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rPr>
                        <a:t>4</a:t>
                      </a:r>
                    </a:p>
                  </a:txBody>
                  <a:tcPr marL="91448" marR="91448" marT="45757" marB="4575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 </a:t>
                      </a:r>
                      <a:r>
                        <a:rPr kumimoji="0" lang="en-US" altLang="zh-CN" sz="2400" b="1" i="1"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d</a:t>
                      </a:r>
                      <a:r>
                        <a:rPr kumimoji="0" lang="en-US" altLang="zh-CN" sz="2400" b="1" i="1" u="none" strike="noStrike" kern="1200" cap="none" spc="0" normalizeH="0" baseline="-2500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7</a:t>
                      </a:r>
                      <a:r>
                        <a:rPr kumimoji="0" lang="en-US" altLang="zh-CN" sz="2400" b="1" i="0" u="none" strike="noStrike" kern="1200" cap="none" spc="0" normalizeH="0" baseline="-2500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 </a:t>
                      </a:r>
                      <a:r>
                        <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a:t>
                      </a:r>
                      <a:endParaRPr kumimoji="0" lang="zh-CN" altLang="en-US" sz="24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48" marR="91448" marT="45757" marB="4575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 </a:t>
                      </a:r>
                      <a:r>
                        <a:rPr kumimoji="0" lang="en-US" altLang="zh-CN" sz="2400" b="1" i="1"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d</a:t>
                      </a:r>
                      <a:r>
                        <a:rPr kumimoji="0" lang="en-US" altLang="zh-CN" sz="2400" b="1" i="1" u="none" strike="noStrike" kern="1200" cap="none" spc="0" normalizeH="0" baseline="-2500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1</a:t>
                      </a:r>
                      <a:r>
                        <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 </a:t>
                      </a:r>
                      <a:r>
                        <a:rPr kumimoji="0" lang="en-US" altLang="zh-CN" sz="2400" b="1" i="1"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d</a:t>
                      </a:r>
                      <a:r>
                        <a:rPr kumimoji="0" lang="en-US" altLang="zh-CN" sz="2400" b="1" i="1" u="none" strike="noStrike" kern="1200" cap="none" spc="0" normalizeH="0" baseline="-2500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4</a:t>
                      </a:r>
                      <a:r>
                        <a:rPr kumimoji="0" lang="en-US" altLang="zh-CN" sz="2400" b="1" i="0" u="none" strike="noStrike" kern="1200" cap="none" spc="0" normalizeH="0" baseline="-2500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 </a:t>
                      </a:r>
                      <a:r>
                        <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a:t>
                      </a:r>
                      <a:endParaRPr kumimoji="0" lang="zh-CN" altLang="en-US" sz="24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48" marR="91448" marT="45757" marB="4575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97434302"/>
                  </a:ext>
                </a:extLst>
              </a:tr>
            </a:tbl>
          </a:graphicData>
        </a:graphic>
      </p:graphicFrame>
      <p:sp>
        <p:nvSpPr>
          <p:cNvPr id="10" name="椭圆 9">
            <a:extLst>
              <a:ext uri="{FF2B5EF4-FFF2-40B4-BE49-F238E27FC236}">
                <a16:creationId xmlns:a16="http://schemas.microsoft.com/office/drawing/2014/main" id="{83BE8A2E-5C95-2369-27CC-31C92C2C16D4}"/>
              </a:ext>
            </a:extLst>
          </p:cNvPr>
          <p:cNvSpPr/>
          <p:nvPr/>
        </p:nvSpPr>
        <p:spPr>
          <a:xfrm>
            <a:off x="1035203" y="3242423"/>
            <a:ext cx="437410" cy="155927"/>
          </a:xfrm>
          <a:prstGeom prst="ellipse">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a:extLst>
              <a:ext uri="{FF2B5EF4-FFF2-40B4-BE49-F238E27FC236}">
                <a16:creationId xmlns:a16="http://schemas.microsoft.com/office/drawing/2014/main" id="{61D2ECD4-B905-7DD8-11F6-3D88F1486EBB}"/>
              </a:ext>
            </a:extLst>
          </p:cNvPr>
          <p:cNvSpPr/>
          <p:nvPr/>
        </p:nvSpPr>
        <p:spPr>
          <a:xfrm>
            <a:off x="797187" y="4483881"/>
            <a:ext cx="437410" cy="155927"/>
          </a:xfrm>
          <a:prstGeom prst="ellipse">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extLst>
      <p:ext uri="{BB962C8B-B14F-4D97-AF65-F5344CB8AC3E}">
        <p14:creationId xmlns:p14="http://schemas.microsoft.com/office/powerpoint/2010/main" val="1539137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53" presetClass="entr" presetSubtype="16"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p:cTn id="13" dur="500" fill="hold"/>
                                        <p:tgtEl>
                                          <p:spTgt spid="7"/>
                                        </p:tgtEl>
                                        <p:attrNameLst>
                                          <p:attrName>ppt_w</p:attrName>
                                        </p:attrNameLst>
                                      </p:cBhvr>
                                      <p:tavLst>
                                        <p:tav tm="0">
                                          <p:val>
                                            <p:fltVal val="0"/>
                                          </p:val>
                                        </p:tav>
                                        <p:tav tm="100000">
                                          <p:val>
                                            <p:strVal val="#ppt_w"/>
                                          </p:val>
                                        </p:tav>
                                      </p:tavLst>
                                    </p:anim>
                                    <p:anim calcmode="lin" valueType="num">
                                      <p:cBhvr>
                                        <p:cTn id="14" dur="500" fill="hold"/>
                                        <p:tgtEl>
                                          <p:spTgt spid="7"/>
                                        </p:tgtEl>
                                        <p:attrNameLst>
                                          <p:attrName>ppt_h</p:attrName>
                                        </p:attrNameLst>
                                      </p:cBhvr>
                                      <p:tavLst>
                                        <p:tav tm="0">
                                          <p:val>
                                            <p:fltVal val="0"/>
                                          </p:val>
                                        </p:tav>
                                        <p:tav tm="100000">
                                          <p:val>
                                            <p:strVal val="#ppt_h"/>
                                          </p:val>
                                        </p:tav>
                                      </p:tavLst>
                                    </p:anim>
                                    <p:animEffect transition="in" filter="fade">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53" presetClass="entr" presetSubtype="16" fill="hold" nodeType="clickEffect">
                                  <p:stCondLst>
                                    <p:cond delay="0"/>
                                  </p:stCondLst>
                                  <p:childTnLst>
                                    <p:set>
                                      <p:cBhvr>
                                        <p:cTn id="19" dur="1" fill="hold">
                                          <p:stCondLst>
                                            <p:cond delay="0"/>
                                          </p:stCondLst>
                                        </p:cTn>
                                        <p:tgtEl>
                                          <p:spTgt spid="27"/>
                                        </p:tgtEl>
                                        <p:attrNameLst>
                                          <p:attrName>style.visibility</p:attrName>
                                        </p:attrNameLst>
                                      </p:cBhvr>
                                      <p:to>
                                        <p:strVal val="visible"/>
                                      </p:to>
                                    </p:set>
                                    <p:anim calcmode="lin" valueType="num">
                                      <p:cBhvr>
                                        <p:cTn id="20" dur="500" fill="hold"/>
                                        <p:tgtEl>
                                          <p:spTgt spid="27"/>
                                        </p:tgtEl>
                                        <p:attrNameLst>
                                          <p:attrName>ppt_w</p:attrName>
                                        </p:attrNameLst>
                                      </p:cBhvr>
                                      <p:tavLst>
                                        <p:tav tm="0">
                                          <p:val>
                                            <p:fltVal val="0"/>
                                          </p:val>
                                        </p:tav>
                                        <p:tav tm="100000">
                                          <p:val>
                                            <p:strVal val="#ppt_w"/>
                                          </p:val>
                                        </p:tav>
                                      </p:tavLst>
                                    </p:anim>
                                    <p:anim calcmode="lin" valueType="num">
                                      <p:cBhvr>
                                        <p:cTn id="21" dur="500" fill="hold"/>
                                        <p:tgtEl>
                                          <p:spTgt spid="27"/>
                                        </p:tgtEl>
                                        <p:attrNameLst>
                                          <p:attrName>ppt_h</p:attrName>
                                        </p:attrNameLst>
                                      </p:cBhvr>
                                      <p:tavLst>
                                        <p:tav tm="0">
                                          <p:val>
                                            <p:fltVal val="0"/>
                                          </p:val>
                                        </p:tav>
                                        <p:tav tm="100000">
                                          <p:val>
                                            <p:strVal val="#ppt_h"/>
                                          </p:val>
                                        </p:tav>
                                      </p:tavLst>
                                    </p:anim>
                                    <p:animEffect transition="in" filter="fade">
                                      <p:cBhvr>
                                        <p:cTn id="22" dur="500"/>
                                        <p:tgtEl>
                                          <p:spTgt spid="27"/>
                                        </p:tgtEl>
                                      </p:cBhvr>
                                    </p:animEffect>
                                  </p:childTnLst>
                                </p:cTn>
                              </p:par>
                            </p:childTnLst>
                          </p:cTn>
                        </p:par>
                      </p:childTnLst>
                    </p:cTn>
                  </p:par>
                  <p:par>
                    <p:cTn id="23" fill="hold">
                      <p:stCondLst>
                        <p:cond delay="indefinite"/>
                      </p:stCondLst>
                      <p:childTnLst>
                        <p:par>
                          <p:cTn id="24" fill="hold">
                            <p:stCondLst>
                              <p:cond delay="0"/>
                            </p:stCondLst>
                            <p:childTnLst>
                              <p:par>
                                <p:cTn id="25" presetID="53" presetClass="entr" presetSubtype="16" fill="hold" nodeType="clickEffect">
                                  <p:stCondLst>
                                    <p:cond delay="0"/>
                                  </p:stCondLst>
                                  <p:childTnLst>
                                    <p:set>
                                      <p:cBhvr>
                                        <p:cTn id="26" dur="1" fill="hold">
                                          <p:stCondLst>
                                            <p:cond delay="0"/>
                                          </p:stCondLst>
                                        </p:cTn>
                                        <p:tgtEl>
                                          <p:spTgt spid="28"/>
                                        </p:tgtEl>
                                        <p:attrNameLst>
                                          <p:attrName>style.visibility</p:attrName>
                                        </p:attrNameLst>
                                      </p:cBhvr>
                                      <p:to>
                                        <p:strVal val="visible"/>
                                      </p:to>
                                    </p:set>
                                    <p:anim calcmode="lin" valueType="num">
                                      <p:cBhvr>
                                        <p:cTn id="27" dur="500" fill="hold"/>
                                        <p:tgtEl>
                                          <p:spTgt spid="28"/>
                                        </p:tgtEl>
                                        <p:attrNameLst>
                                          <p:attrName>ppt_w</p:attrName>
                                        </p:attrNameLst>
                                      </p:cBhvr>
                                      <p:tavLst>
                                        <p:tav tm="0">
                                          <p:val>
                                            <p:fltVal val="0"/>
                                          </p:val>
                                        </p:tav>
                                        <p:tav tm="100000">
                                          <p:val>
                                            <p:strVal val="#ppt_w"/>
                                          </p:val>
                                        </p:tav>
                                      </p:tavLst>
                                    </p:anim>
                                    <p:anim calcmode="lin" valueType="num">
                                      <p:cBhvr>
                                        <p:cTn id="28" dur="500" fill="hold"/>
                                        <p:tgtEl>
                                          <p:spTgt spid="28"/>
                                        </p:tgtEl>
                                        <p:attrNameLst>
                                          <p:attrName>ppt_h</p:attrName>
                                        </p:attrNameLst>
                                      </p:cBhvr>
                                      <p:tavLst>
                                        <p:tav tm="0">
                                          <p:val>
                                            <p:fltVal val="0"/>
                                          </p:val>
                                        </p:tav>
                                        <p:tav tm="100000">
                                          <p:val>
                                            <p:strVal val="#ppt_h"/>
                                          </p:val>
                                        </p:tav>
                                      </p:tavLst>
                                    </p:anim>
                                    <p:animEffect transition="in" filter="fade">
                                      <p:cBhvr>
                                        <p:cTn id="29" dur="500"/>
                                        <p:tgtEl>
                                          <p:spTgt spid="28"/>
                                        </p:tgtEl>
                                      </p:cBhvr>
                                    </p:animEffect>
                                  </p:childTnLst>
                                </p:cTn>
                              </p:par>
                            </p:childTnLst>
                          </p:cTn>
                        </p:par>
                      </p:childTnLst>
                    </p:cTn>
                  </p:par>
                  <p:par>
                    <p:cTn id="30" fill="hold">
                      <p:stCondLst>
                        <p:cond delay="indefinite"/>
                      </p:stCondLst>
                      <p:childTnLst>
                        <p:par>
                          <p:cTn id="31" fill="hold">
                            <p:stCondLst>
                              <p:cond delay="0"/>
                            </p:stCondLst>
                            <p:childTnLst>
                              <p:par>
                                <p:cTn id="32" presetID="53" presetClass="entr" presetSubtype="16" fill="hold" nodeType="clickEffect">
                                  <p:stCondLst>
                                    <p:cond delay="0"/>
                                  </p:stCondLst>
                                  <p:childTnLst>
                                    <p:set>
                                      <p:cBhvr>
                                        <p:cTn id="33" dur="1" fill="hold">
                                          <p:stCondLst>
                                            <p:cond delay="0"/>
                                          </p:stCondLst>
                                        </p:cTn>
                                        <p:tgtEl>
                                          <p:spTgt spid="29"/>
                                        </p:tgtEl>
                                        <p:attrNameLst>
                                          <p:attrName>style.visibility</p:attrName>
                                        </p:attrNameLst>
                                      </p:cBhvr>
                                      <p:to>
                                        <p:strVal val="visible"/>
                                      </p:to>
                                    </p:set>
                                    <p:anim calcmode="lin" valueType="num">
                                      <p:cBhvr>
                                        <p:cTn id="34" dur="500" fill="hold"/>
                                        <p:tgtEl>
                                          <p:spTgt spid="29"/>
                                        </p:tgtEl>
                                        <p:attrNameLst>
                                          <p:attrName>ppt_w</p:attrName>
                                        </p:attrNameLst>
                                      </p:cBhvr>
                                      <p:tavLst>
                                        <p:tav tm="0">
                                          <p:val>
                                            <p:fltVal val="0"/>
                                          </p:val>
                                        </p:tav>
                                        <p:tav tm="100000">
                                          <p:val>
                                            <p:strVal val="#ppt_w"/>
                                          </p:val>
                                        </p:tav>
                                      </p:tavLst>
                                    </p:anim>
                                    <p:anim calcmode="lin" valueType="num">
                                      <p:cBhvr>
                                        <p:cTn id="35" dur="500" fill="hold"/>
                                        <p:tgtEl>
                                          <p:spTgt spid="29"/>
                                        </p:tgtEl>
                                        <p:attrNameLst>
                                          <p:attrName>ppt_h</p:attrName>
                                        </p:attrNameLst>
                                      </p:cBhvr>
                                      <p:tavLst>
                                        <p:tav tm="0">
                                          <p:val>
                                            <p:fltVal val="0"/>
                                          </p:val>
                                        </p:tav>
                                        <p:tav tm="100000">
                                          <p:val>
                                            <p:strVal val="#ppt_h"/>
                                          </p:val>
                                        </p:tav>
                                      </p:tavLst>
                                    </p:anim>
                                    <p:animEffect transition="in" filter="fade">
                                      <p:cBhvr>
                                        <p:cTn id="36" dur="500"/>
                                        <p:tgtEl>
                                          <p:spTgt spid="29"/>
                                        </p:tgtEl>
                                      </p:cBhvr>
                                    </p:animEffect>
                                  </p:childTnLst>
                                </p:cTn>
                              </p:par>
                            </p:childTnLst>
                          </p:cTn>
                        </p:par>
                      </p:childTnLst>
                    </p:cTn>
                  </p:par>
                  <p:par>
                    <p:cTn id="37" fill="hold">
                      <p:stCondLst>
                        <p:cond delay="indefinite"/>
                      </p:stCondLst>
                      <p:childTnLst>
                        <p:par>
                          <p:cTn id="38" fill="hold">
                            <p:stCondLst>
                              <p:cond delay="0"/>
                            </p:stCondLst>
                            <p:childTnLst>
                              <p:par>
                                <p:cTn id="39" presetID="53" presetClass="entr" presetSubtype="16" fill="hold" nodeType="clickEffect">
                                  <p:stCondLst>
                                    <p:cond delay="0"/>
                                  </p:stCondLst>
                                  <p:childTnLst>
                                    <p:set>
                                      <p:cBhvr>
                                        <p:cTn id="40" dur="1" fill="hold">
                                          <p:stCondLst>
                                            <p:cond delay="0"/>
                                          </p:stCondLst>
                                        </p:cTn>
                                        <p:tgtEl>
                                          <p:spTgt spid="30"/>
                                        </p:tgtEl>
                                        <p:attrNameLst>
                                          <p:attrName>style.visibility</p:attrName>
                                        </p:attrNameLst>
                                      </p:cBhvr>
                                      <p:to>
                                        <p:strVal val="visible"/>
                                      </p:to>
                                    </p:set>
                                    <p:anim calcmode="lin" valueType="num">
                                      <p:cBhvr>
                                        <p:cTn id="41" dur="500" fill="hold"/>
                                        <p:tgtEl>
                                          <p:spTgt spid="30"/>
                                        </p:tgtEl>
                                        <p:attrNameLst>
                                          <p:attrName>ppt_w</p:attrName>
                                        </p:attrNameLst>
                                      </p:cBhvr>
                                      <p:tavLst>
                                        <p:tav tm="0">
                                          <p:val>
                                            <p:fltVal val="0"/>
                                          </p:val>
                                        </p:tav>
                                        <p:tav tm="100000">
                                          <p:val>
                                            <p:strVal val="#ppt_w"/>
                                          </p:val>
                                        </p:tav>
                                      </p:tavLst>
                                    </p:anim>
                                    <p:anim calcmode="lin" valueType="num">
                                      <p:cBhvr>
                                        <p:cTn id="42" dur="500" fill="hold"/>
                                        <p:tgtEl>
                                          <p:spTgt spid="30"/>
                                        </p:tgtEl>
                                        <p:attrNameLst>
                                          <p:attrName>ppt_h</p:attrName>
                                        </p:attrNameLst>
                                      </p:cBhvr>
                                      <p:tavLst>
                                        <p:tav tm="0">
                                          <p:val>
                                            <p:fltVal val="0"/>
                                          </p:val>
                                        </p:tav>
                                        <p:tav tm="100000">
                                          <p:val>
                                            <p:strVal val="#ppt_h"/>
                                          </p:val>
                                        </p:tav>
                                      </p:tavLst>
                                    </p:anim>
                                    <p:animEffect transition="in" filter="fade">
                                      <p:cBhvr>
                                        <p:cTn id="43" dur="500"/>
                                        <p:tgtEl>
                                          <p:spTgt spid="30"/>
                                        </p:tgtEl>
                                      </p:cBhvr>
                                    </p:animEffect>
                                  </p:childTnLst>
                                </p:cTn>
                              </p:par>
                            </p:childTnLst>
                          </p:cTn>
                        </p:par>
                      </p:childTnLst>
                    </p:cTn>
                  </p:par>
                  <p:par>
                    <p:cTn id="44" fill="hold">
                      <p:stCondLst>
                        <p:cond delay="indefinite"/>
                      </p:stCondLst>
                      <p:childTnLst>
                        <p:par>
                          <p:cTn id="45" fill="hold">
                            <p:stCondLst>
                              <p:cond delay="0"/>
                            </p:stCondLst>
                            <p:childTnLst>
                              <p:par>
                                <p:cTn id="46" presetID="53" presetClass="entr" presetSubtype="16" fill="hold" nodeType="clickEffect">
                                  <p:stCondLst>
                                    <p:cond delay="0"/>
                                  </p:stCondLst>
                                  <p:childTnLst>
                                    <p:set>
                                      <p:cBhvr>
                                        <p:cTn id="47" dur="1" fill="hold">
                                          <p:stCondLst>
                                            <p:cond delay="0"/>
                                          </p:stCondLst>
                                        </p:cTn>
                                        <p:tgtEl>
                                          <p:spTgt spid="31"/>
                                        </p:tgtEl>
                                        <p:attrNameLst>
                                          <p:attrName>style.visibility</p:attrName>
                                        </p:attrNameLst>
                                      </p:cBhvr>
                                      <p:to>
                                        <p:strVal val="visible"/>
                                      </p:to>
                                    </p:set>
                                    <p:anim calcmode="lin" valueType="num">
                                      <p:cBhvr>
                                        <p:cTn id="48" dur="500" fill="hold"/>
                                        <p:tgtEl>
                                          <p:spTgt spid="31"/>
                                        </p:tgtEl>
                                        <p:attrNameLst>
                                          <p:attrName>ppt_w</p:attrName>
                                        </p:attrNameLst>
                                      </p:cBhvr>
                                      <p:tavLst>
                                        <p:tav tm="0">
                                          <p:val>
                                            <p:fltVal val="0"/>
                                          </p:val>
                                        </p:tav>
                                        <p:tav tm="100000">
                                          <p:val>
                                            <p:strVal val="#ppt_w"/>
                                          </p:val>
                                        </p:tav>
                                      </p:tavLst>
                                    </p:anim>
                                    <p:anim calcmode="lin" valueType="num">
                                      <p:cBhvr>
                                        <p:cTn id="49" dur="500" fill="hold"/>
                                        <p:tgtEl>
                                          <p:spTgt spid="31"/>
                                        </p:tgtEl>
                                        <p:attrNameLst>
                                          <p:attrName>ppt_h</p:attrName>
                                        </p:attrNameLst>
                                      </p:cBhvr>
                                      <p:tavLst>
                                        <p:tav tm="0">
                                          <p:val>
                                            <p:fltVal val="0"/>
                                          </p:val>
                                        </p:tav>
                                        <p:tav tm="100000">
                                          <p:val>
                                            <p:strVal val="#ppt_h"/>
                                          </p:val>
                                        </p:tav>
                                      </p:tavLst>
                                    </p:anim>
                                    <p:animEffect transition="in" filter="fade">
                                      <p:cBhvr>
                                        <p:cTn id="50" dur="500"/>
                                        <p:tgtEl>
                                          <p:spTgt spid="31"/>
                                        </p:tgtEl>
                                      </p:cBhvr>
                                    </p:animEffect>
                                  </p:childTnLst>
                                </p:cTn>
                              </p:par>
                            </p:childTnLst>
                          </p:cTn>
                        </p:par>
                      </p:childTnLst>
                    </p:cTn>
                  </p:par>
                  <p:par>
                    <p:cTn id="51" fill="hold">
                      <p:stCondLst>
                        <p:cond delay="indefinite"/>
                      </p:stCondLst>
                      <p:childTnLst>
                        <p:par>
                          <p:cTn id="52" fill="hold">
                            <p:stCondLst>
                              <p:cond delay="0"/>
                            </p:stCondLst>
                            <p:childTnLst>
                              <p:par>
                                <p:cTn id="53" presetID="53" presetClass="entr" presetSubtype="16" fill="hold" nodeType="clickEffect">
                                  <p:stCondLst>
                                    <p:cond delay="0"/>
                                  </p:stCondLst>
                                  <p:childTnLst>
                                    <p:set>
                                      <p:cBhvr>
                                        <p:cTn id="54" dur="1" fill="hold">
                                          <p:stCondLst>
                                            <p:cond delay="0"/>
                                          </p:stCondLst>
                                        </p:cTn>
                                        <p:tgtEl>
                                          <p:spTgt spid="32"/>
                                        </p:tgtEl>
                                        <p:attrNameLst>
                                          <p:attrName>style.visibility</p:attrName>
                                        </p:attrNameLst>
                                      </p:cBhvr>
                                      <p:to>
                                        <p:strVal val="visible"/>
                                      </p:to>
                                    </p:set>
                                    <p:anim calcmode="lin" valueType="num">
                                      <p:cBhvr>
                                        <p:cTn id="55" dur="500" fill="hold"/>
                                        <p:tgtEl>
                                          <p:spTgt spid="32"/>
                                        </p:tgtEl>
                                        <p:attrNameLst>
                                          <p:attrName>ppt_w</p:attrName>
                                        </p:attrNameLst>
                                      </p:cBhvr>
                                      <p:tavLst>
                                        <p:tav tm="0">
                                          <p:val>
                                            <p:fltVal val="0"/>
                                          </p:val>
                                        </p:tav>
                                        <p:tav tm="100000">
                                          <p:val>
                                            <p:strVal val="#ppt_w"/>
                                          </p:val>
                                        </p:tav>
                                      </p:tavLst>
                                    </p:anim>
                                    <p:anim calcmode="lin" valueType="num">
                                      <p:cBhvr>
                                        <p:cTn id="56" dur="500" fill="hold"/>
                                        <p:tgtEl>
                                          <p:spTgt spid="32"/>
                                        </p:tgtEl>
                                        <p:attrNameLst>
                                          <p:attrName>ppt_h</p:attrName>
                                        </p:attrNameLst>
                                      </p:cBhvr>
                                      <p:tavLst>
                                        <p:tav tm="0">
                                          <p:val>
                                            <p:fltVal val="0"/>
                                          </p:val>
                                        </p:tav>
                                        <p:tav tm="100000">
                                          <p:val>
                                            <p:strVal val="#ppt_h"/>
                                          </p:val>
                                        </p:tav>
                                      </p:tavLst>
                                    </p:anim>
                                    <p:animEffect transition="in" filter="fade">
                                      <p:cBhvr>
                                        <p:cTn id="57" dur="500"/>
                                        <p:tgtEl>
                                          <p:spTgt spid="32"/>
                                        </p:tgtEl>
                                      </p:cBhvr>
                                    </p:animEffect>
                                  </p:childTnLst>
                                </p:cTn>
                              </p:par>
                            </p:childTnLst>
                          </p:cTn>
                        </p:par>
                      </p:childTnLst>
                    </p:cTn>
                  </p:par>
                  <p:par>
                    <p:cTn id="58" fill="hold">
                      <p:stCondLst>
                        <p:cond delay="indefinite"/>
                      </p:stCondLst>
                      <p:childTnLst>
                        <p:par>
                          <p:cTn id="59" fill="hold">
                            <p:stCondLst>
                              <p:cond delay="0"/>
                            </p:stCondLst>
                            <p:childTnLst>
                              <p:par>
                                <p:cTn id="60" presetID="53" presetClass="entr" presetSubtype="16" fill="hold" nodeType="clickEffect">
                                  <p:stCondLst>
                                    <p:cond delay="0"/>
                                  </p:stCondLst>
                                  <p:childTnLst>
                                    <p:set>
                                      <p:cBhvr>
                                        <p:cTn id="61" dur="1" fill="hold">
                                          <p:stCondLst>
                                            <p:cond delay="0"/>
                                          </p:stCondLst>
                                        </p:cTn>
                                        <p:tgtEl>
                                          <p:spTgt spid="33"/>
                                        </p:tgtEl>
                                        <p:attrNameLst>
                                          <p:attrName>style.visibility</p:attrName>
                                        </p:attrNameLst>
                                      </p:cBhvr>
                                      <p:to>
                                        <p:strVal val="visible"/>
                                      </p:to>
                                    </p:set>
                                    <p:anim calcmode="lin" valueType="num">
                                      <p:cBhvr>
                                        <p:cTn id="62" dur="500" fill="hold"/>
                                        <p:tgtEl>
                                          <p:spTgt spid="33"/>
                                        </p:tgtEl>
                                        <p:attrNameLst>
                                          <p:attrName>ppt_w</p:attrName>
                                        </p:attrNameLst>
                                      </p:cBhvr>
                                      <p:tavLst>
                                        <p:tav tm="0">
                                          <p:val>
                                            <p:fltVal val="0"/>
                                          </p:val>
                                        </p:tav>
                                        <p:tav tm="100000">
                                          <p:val>
                                            <p:strVal val="#ppt_w"/>
                                          </p:val>
                                        </p:tav>
                                      </p:tavLst>
                                    </p:anim>
                                    <p:anim calcmode="lin" valueType="num">
                                      <p:cBhvr>
                                        <p:cTn id="63" dur="500" fill="hold"/>
                                        <p:tgtEl>
                                          <p:spTgt spid="33"/>
                                        </p:tgtEl>
                                        <p:attrNameLst>
                                          <p:attrName>ppt_h</p:attrName>
                                        </p:attrNameLst>
                                      </p:cBhvr>
                                      <p:tavLst>
                                        <p:tav tm="0">
                                          <p:val>
                                            <p:fltVal val="0"/>
                                          </p:val>
                                        </p:tav>
                                        <p:tav tm="100000">
                                          <p:val>
                                            <p:strVal val="#ppt_h"/>
                                          </p:val>
                                        </p:tav>
                                      </p:tavLst>
                                    </p:anim>
                                    <p:animEffect transition="in" filter="fade">
                                      <p:cBhvr>
                                        <p:cTn id="64" dur="500"/>
                                        <p:tgtEl>
                                          <p:spTgt spid="33"/>
                                        </p:tgtEl>
                                      </p:cBhvr>
                                    </p:animEffect>
                                  </p:childTnLst>
                                </p:cTn>
                              </p:par>
                            </p:childTnLst>
                          </p:cTn>
                        </p:par>
                      </p:childTnLst>
                    </p:cTn>
                  </p:par>
                  <p:par>
                    <p:cTn id="65" fill="hold">
                      <p:stCondLst>
                        <p:cond delay="indefinite"/>
                      </p:stCondLst>
                      <p:childTnLst>
                        <p:par>
                          <p:cTn id="66" fill="hold">
                            <p:stCondLst>
                              <p:cond delay="0"/>
                            </p:stCondLst>
                            <p:childTnLst>
                              <p:par>
                                <p:cTn id="67" presetID="53" presetClass="entr" presetSubtype="16" fill="hold" nodeType="clickEffect">
                                  <p:stCondLst>
                                    <p:cond delay="0"/>
                                  </p:stCondLst>
                                  <p:childTnLst>
                                    <p:set>
                                      <p:cBhvr>
                                        <p:cTn id="68" dur="1" fill="hold">
                                          <p:stCondLst>
                                            <p:cond delay="0"/>
                                          </p:stCondLst>
                                        </p:cTn>
                                        <p:tgtEl>
                                          <p:spTgt spid="34"/>
                                        </p:tgtEl>
                                        <p:attrNameLst>
                                          <p:attrName>style.visibility</p:attrName>
                                        </p:attrNameLst>
                                      </p:cBhvr>
                                      <p:to>
                                        <p:strVal val="visible"/>
                                      </p:to>
                                    </p:set>
                                    <p:anim calcmode="lin" valueType="num">
                                      <p:cBhvr>
                                        <p:cTn id="69" dur="500" fill="hold"/>
                                        <p:tgtEl>
                                          <p:spTgt spid="34"/>
                                        </p:tgtEl>
                                        <p:attrNameLst>
                                          <p:attrName>ppt_w</p:attrName>
                                        </p:attrNameLst>
                                      </p:cBhvr>
                                      <p:tavLst>
                                        <p:tav tm="0">
                                          <p:val>
                                            <p:fltVal val="0"/>
                                          </p:val>
                                        </p:tav>
                                        <p:tav tm="100000">
                                          <p:val>
                                            <p:strVal val="#ppt_w"/>
                                          </p:val>
                                        </p:tav>
                                      </p:tavLst>
                                    </p:anim>
                                    <p:anim calcmode="lin" valueType="num">
                                      <p:cBhvr>
                                        <p:cTn id="70" dur="500" fill="hold"/>
                                        <p:tgtEl>
                                          <p:spTgt spid="34"/>
                                        </p:tgtEl>
                                        <p:attrNameLst>
                                          <p:attrName>ppt_h</p:attrName>
                                        </p:attrNameLst>
                                      </p:cBhvr>
                                      <p:tavLst>
                                        <p:tav tm="0">
                                          <p:val>
                                            <p:fltVal val="0"/>
                                          </p:val>
                                        </p:tav>
                                        <p:tav tm="100000">
                                          <p:val>
                                            <p:strVal val="#ppt_h"/>
                                          </p:val>
                                        </p:tav>
                                      </p:tavLst>
                                    </p:anim>
                                    <p:animEffect transition="in" filter="fade">
                                      <p:cBhvr>
                                        <p:cTn id="71" dur="500"/>
                                        <p:tgtEl>
                                          <p:spTgt spid="34"/>
                                        </p:tgtEl>
                                      </p:cBhvr>
                                    </p:animEffect>
                                  </p:childTnLst>
                                </p:cTn>
                              </p:par>
                            </p:childTnLst>
                          </p:cTn>
                        </p:par>
                      </p:childTnLst>
                    </p:cTn>
                  </p:par>
                  <p:par>
                    <p:cTn id="72" fill="hold">
                      <p:stCondLst>
                        <p:cond delay="indefinite"/>
                      </p:stCondLst>
                      <p:childTnLst>
                        <p:par>
                          <p:cTn id="73" fill="hold">
                            <p:stCondLst>
                              <p:cond delay="0"/>
                            </p:stCondLst>
                            <p:childTnLst>
                              <p:par>
                                <p:cTn id="74" presetID="53" presetClass="entr" presetSubtype="16" fill="hold" nodeType="clickEffect">
                                  <p:stCondLst>
                                    <p:cond delay="0"/>
                                  </p:stCondLst>
                                  <p:childTnLst>
                                    <p:set>
                                      <p:cBhvr>
                                        <p:cTn id="75" dur="1" fill="hold">
                                          <p:stCondLst>
                                            <p:cond delay="0"/>
                                          </p:stCondLst>
                                        </p:cTn>
                                        <p:tgtEl>
                                          <p:spTgt spid="35"/>
                                        </p:tgtEl>
                                        <p:attrNameLst>
                                          <p:attrName>style.visibility</p:attrName>
                                        </p:attrNameLst>
                                      </p:cBhvr>
                                      <p:to>
                                        <p:strVal val="visible"/>
                                      </p:to>
                                    </p:set>
                                    <p:anim calcmode="lin" valueType="num">
                                      <p:cBhvr>
                                        <p:cTn id="76" dur="500" fill="hold"/>
                                        <p:tgtEl>
                                          <p:spTgt spid="35"/>
                                        </p:tgtEl>
                                        <p:attrNameLst>
                                          <p:attrName>ppt_w</p:attrName>
                                        </p:attrNameLst>
                                      </p:cBhvr>
                                      <p:tavLst>
                                        <p:tav tm="0">
                                          <p:val>
                                            <p:fltVal val="0"/>
                                          </p:val>
                                        </p:tav>
                                        <p:tav tm="100000">
                                          <p:val>
                                            <p:strVal val="#ppt_w"/>
                                          </p:val>
                                        </p:tav>
                                      </p:tavLst>
                                    </p:anim>
                                    <p:anim calcmode="lin" valueType="num">
                                      <p:cBhvr>
                                        <p:cTn id="77" dur="500" fill="hold"/>
                                        <p:tgtEl>
                                          <p:spTgt spid="35"/>
                                        </p:tgtEl>
                                        <p:attrNameLst>
                                          <p:attrName>ppt_h</p:attrName>
                                        </p:attrNameLst>
                                      </p:cBhvr>
                                      <p:tavLst>
                                        <p:tav tm="0">
                                          <p:val>
                                            <p:fltVal val="0"/>
                                          </p:val>
                                        </p:tav>
                                        <p:tav tm="100000">
                                          <p:val>
                                            <p:strVal val="#ppt_h"/>
                                          </p:val>
                                        </p:tav>
                                      </p:tavLst>
                                    </p:anim>
                                    <p:animEffect transition="in" filter="fade">
                                      <p:cBhvr>
                                        <p:cTn id="78" dur="500"/>
                                        <p:tgtEl>
                                          <p:spTgt spid="35"/>
                                        </p:tgtEl>
                                      </p:cBhvr>
                                    </p:animEffect>
                                  </p:childTnLst>
                                </p:cTn>
                              </p:par>
                            </p:childTnLst>
                          </p:cTn>
                        </p:par>
                      </p:childTnLst>
                    </p:cTn>
                  </p:par>
                  <p:par>
                    <p:cTn id="79" fill="hold">
                      <p:stCondLst>
                        <p:cond delay="indefinite"/>
                      </p:stCondLst>
                      <p:childTnLst>
                        <p:par>
                          <p:cTn id="80" fill="hold">
                            <p:stCondLst>
                              <p:cond delay="0"/>
                            </p:stCondLst>
                            <p:childTnLst>
                              <p:par>
                                <p:cTn id="81" presetID="53" presetClass="entr" presetSubtype="16" fill="hold" nodeType="clickEffect">
                                  <p:stCondLst>
                                    <p:cond delay="0"/>
                                  </p:stCondLst>
                                  <p:childTnLst>
                                    <p:set>
                                      <p:cBhvr>
                                        <p:cTn id="82" dur="1" fill="hold">
                                          <p:stCondLst>
                                            <p:cond delay="0"/>
                                          </p:stCondLst>
                                        </p:cTn>
                                        <p:tgtEl>
                                          <p:spTgt spid="36"/>
                                        </p:tgtEl>
                                        <p:attrNameLst>
                                          <p:attrName>style.visibility</p:attrName>
                                        </p:attrNameLst>
                                      </p:cBhvr>
                                      <p:to>
                                        <p:strVal val="visible"/>
                                      </p:to>
                                    </p:set>
                                    <p:anim calcmode="lin" valueType="num">
                                      <p:cBhvr>
                                        <p:cTn id="83" dur="500" fill="hold"/>
                                        <p:tgtEl>
                                          <p:spTgt spid="36"/>
                                        </p:tgtEl>
                                        <p:attrNameLst>
                                          <p:attrName>ppt_w</p:attrName>
                                        </p:attrNameLst>
                                      </p:cBhvr>
                                      <p:tavLst>
                                        <p:tav tm="0">
                                          <p:val>
                                            <p:fltVal val="0"/>
                                          </p:val>
                                        </p:tav>
                                        <p:tav tm="100000">
                                          <p:val>
                                            <p:strVal val="#ppt_w"/>
                                          </p:val>
                                        </p:tav>
                                      </p:tavLst>
                                    </p:anim>
                                    <p:anim calcmode="lin" valueType="num">
                                      <p:cBhvr>
                                        <p:cTn id="84" dur="500" fill="hold"/>
                                        <p:tgtEl>
                                          <p:spTgt spid="36"/>
                                        </p:tgtEl>
                                        <p:attrNameLst>
                                          <p:attrName>ppt_h</p:attrName>
                                        </p:attrNameLst>
                                      </p:cBhvr>
                                      <p:tavLst>
                                        <p:tav tm="0">
                                          <p:val>
                                            <p:fltVal val="0"/>
                                          </p:val>
                                        </p:tav>
                                        <p:tav tm="100000">
                                          <p:val>
                                            <p:strVal val="#ppt_h"/>
                                          </p:val>
                                        </p:tav>
                                      </p:tavLst>
                                    </p:anim>
                                    <p:animEffect transition="in" filter="fade">
                                      <p:cBhvr>
                                        <p:cTn id="85" dur="500"/>
                                        <p:tgtEl>
                                          <p:spTgt spid="36"/>
                                        </p:tgtEl>
                                      </p:cBhvr>
                                    </p:animEffect>
                                  </p:childTnLst>
                                </p:cTn>
                              </p:par>
                            </p:childTnLst>
                          </p:cTn>
                        </p:par>
                      </p:childTnLst>
                    </p:cTn>
                  </p:par>
                  <p:par>
                    <p:cTn id="86" fill="hold">
                      <p:stCondLst>
                        <p:cond delay="indefinite"/>
                      </p:stCondLst>
                      <p:childTnLst>
                        <p:par>
                          <p:cTn id="87" fill="hold">
                            <p:stCondLst>
                              <p:cond delay="0"/>
                            </p:stCondLst>
                            <p:childTnLst>
                              <p:par>
                                <p:cTn id="88" presetID="53" presetClass="entr" presetSubtype="16" fill="hold" nodeType="clickEffect">
                                  <p:stCondLst>
                                    <p:cond delay="0"/>
                                  </p:stCondLst>
                                  <p:childTnLst>
                                    <p:set>
                                      <p:cBhvr>
                                        <p:cTn id="89" dur="1" fill="hold">
                                          <p:stCondLst>
                                            <p:cond delay="0"/>
                                          </p:stCondLst>
                                        </p:cTn>
                                        <p:tgtEl>
                                          <p:spTgt spid="6"/>
                                        </p:tgtEl>
                                        <p:attrNameLst>
                                          <p:attrName>style.visibility</p:attrName>
                                        </p:attrNameLst>
                                      </p:cBhvr>
                                      <p:to>
                                        <p:strVal val="visible"/>
                                      </p:to>
                                    </p:set>
                                    <p:anim calcmode="lin" valueType="num">
                                      <p:cBhvr>
                                        <p:cTn id="90" dur="500" fill="hold"/>
                                        <p:tgtEl>
                                          <p:spTgt spid="6"/>
                                        </p:tgtEl>
                                        <p:attrNameLst>
                                          <p:attrName>ppt_w</p:attrName>
                                        </p:attrNameLst>
                                      </p:cBhvr>
                                      <p:tavLst>
                                        <p:tav tm="0">
                                          <p:val>
                                            <p:fltVal val="0"/>
                                          </p:val>
                                        </p:tav>
                                        <p:tav tm="100000">
                                          <p:val>
                                            <p:strVal val="#ppt_w"/>
                                          </p:val>
                                        </p:tav>
                                      </p:tavLst>
                                    </p:anim>
                                    <p:anim calcmode="lin" valueType="num">
                                      <p:cBhvr>
                                        <p:cTn id="91" dur="500" fill="hold"/>
                                        <p:tgtEl>
                                          <p:spTgt spid="6"/>
                                        </p:tgtEl>
                                        <p:attrNameLst>
                                          <p:attrName>ppt_h</p:attrName>
                                        </p:attrNameLst>
                                      </p:cBhvr>
                                      <p:tavLst>
                                        <p:tav tm="0">
                                          <p:val>
                                            <p:fltVal val="0"/>
                                          </p:val>
                                        </p:tav>
                                        <p:tav tm="100000">
                                          <p:val>
                                            <p:strVal val="#ppt_h"/>
                                          </p:val>
                                        </p:tav>
                                      </p:tavLst>
                                    </p:anim>
                                    <p:animEffect transition="in" filter="fade">
                                      <p:cBhvr>
                                        <p:cTn id="92" dur="500"/>
                                        <p:tgtEl>
                                          <p:spTgt spid="6"/>
                                        </p:tgtEl>
                                      </p:cBhvr>
                                    </p:animEffect>
                                  </p:childTnLst>
                                </p:cTn>
                              </p:par>
                            </p:childTnLst>
                          </p:cTn>
                        </p:par>
                      </p:childTnLst>
                    </p:cTn>
                  </p:par>
                  <p:par>
                    <p:cTn id="93" fill="hold">
                      <p:stCondLst>
                        <p:cond delay="indefinite"/>
                      </p:stCondLst>
                      <p:childTnLst>
                        <p:par>
                          <p:cTn id="94" fill="hold">
                            <p:stCondLst>
                              <p:cond delay="0"/>
                            </p:stCondLst>
                            <p:childTnLst>
                              <p:par>
                                <p:cTn id="95" presetID="53" presetClass="entr" presetSubtype="16" fill="hold" nodeType="clickEffect">
                                  <p:stCondLst>
                                    <p:cond delay="0"/>
                                  </p:stCondLst>
                                  <p:childTnLst>
                                    <p:set>
                                      <p:cBhvr>
                                        <p:cTn id="96" dur="1" fill="hold">
                                          <p:stCondLst>
                                            <p:cond delay="0"/>
                                          </p:stCondLst>
                                        </p:cTn>
                                        <p:tgtEl>
                                          <p:spTgt spid="37"/>
                                        </p:tgtEl>
                                        <p:attrNameLst>
                                          <p:attrName>style.visibility</p:attrName>
                                        </p:attrNameLst>
                                      </p:cBhvr>
                                      <p:to>
                                        <p:strVal val="visible"/>
                                      </p:to>
                                    </p:set>
                                    <p:anim calcmode="lin" valueType="num">
                                      <p:cBhvr>
                                        <p:cTn id="97" dur="500" fill="hold"/>
                                        <p:tgtEl>
                                          <p:spTgt spid="37"/>
                                        </p:tgtEl>
                                        <p:attrNameLst>
                                          <p:attrName>ppt_w</p:attrName>
                                        </p:attrNameLst>
                                      </p:cBhvr>
                                      <p:tavLst>
                                        <p:tav tm="0">
                                          <p:val>
                                            <p:fltVal val="0"/>
                                          </p:val>
                                        </p:tav>
                                        <p:tav tm="100000">
                                          <p:val>
                                            <p:strVal val="#ppt_w"/>
                                          </p:val>
                                        </p:tav>
                                      </p:tavLst>
                                    </p:anim>
                                    <p:anim calcmode="lin" valueType="num">
                                      <p:cBhvr>
                                        <p:cTn id="98" dur="500" fill="hold"/>
                                        <p:tgtEl>
                                          <p:spTgt spid="37"/>
                                        </p:tgtEl>
                                        <p:attrNameLst>
                                          <p:attrName>ppt_h</p:attrName>
                                        </p:attrNameLst>
                                      </p:cBhvr>
                                      <p:tavLst>
                                        <p:tav tm="0">
                                          <p:val>
                                            <p:fltVal val="0"/>
                                          </p:val>
                                        </p:tav>
                                        <p:tav tm="100000">
                                          <p:val>
                                            <p:strVal val="#ppt_h"/>
                                          </p:val>
                                        </p:tav>
                                      </p:tavLst>
                                    </p:anim>
                                    <p:animEffect transition="in" filter="fade">
                                      <p:cBhvr>
                                        <p:cTn id="99" dur="500"/>
                                        <p:tgtEl>
                                          <p:spTgt spid="37"/>
                                        </p:tgtEl>
                                      </p:cBhvr>
                                    </p:animEffect>
                                  </p:childTnLst>
                                </p:cTn>
                              </p:par>
                            </p:childTnLst>
                          </p:cTn>
                        </p:par>
                      </p:childTnLst>
                    </p:cTn>
                  </p:par>
                  <p:par>
                    <p:cTn id="100" fill="hold">
                      <p:stCondLst>
                        <p:cond delay="indefinite"/>
                      </p:stCondLst>
                      <p:childTnLst>
                        <p:par>
                          <p:cTn id="101" fill="hold">
                            <p:stCondLst>
                              <p:cond delay="0"/>
                            </p:stCondLst>
                            <p:childTnLst>
                              <p:par>
                                <p:cTn id="102" presetID="53" presetClass="entr" presetSubtype="16" fill="hold" nodeType="clickEffect">
                                  <p:stCondLst>
                                    <p:cond delay="0"/>
                                  </p:stCondLst>
                                  <p:childTnLst>
                                    <p:set>
                                      <p:cBhvr>
                                        <p:cTn id="103" dur="1" fill="hold">
                                          <p:stCondLst>
                                            <p:cond delay="0"/>
                                          </p:stCondLst>
                                        </p:cTn>
                                        <p:tgtEl>
                                          <p:spTgt spid="38"/>
                                        </p:tgtEl>
                                        <p:attrNameLst>
                                          <p:attrName>style.visibility</p:attrName>
                                        </p:attrNameLst>
                                      </p:cBhvr>
                                      <p:to>
                                        <p:strVal val="visible"/>
                                      </p:to>
                                    </p:set>
                                    <p:anim calcmode="lin" valueType="num">
                                      <p:cBhvr>
                                        <p:cTn id="104" dur="500" fill="hold"/>
                                        <p:tgtEl>
                                          <p:spTgt spid="38"/>
                                        </p:tgtEl>
                                        <p:attrNameLst>
                                          <p:attrName>ppt_w</p:attrName>
                                        </p:attrNameLst>
                                      </p:cBhvr>
                                      <p:tavLst>
                                        <p:tav tm="0">
                                          <p:val>
                                            <p:fltVal val="0"/>
                                          </p:val>
                                        </p:tav>
                                        <p:tav tm="100000">
                                          <p:val>
                                            <p:strVal val="#ppt_w"/>
                                          </p:val>
                                        </p:tav>
                                      </p:tavLst>
                                    </p:anim>
                                    <p:anim calcmode="lin" valueType="num">
                                      <p:cBhvr>
                                        <p:cTn id="105" dur="500" fill="hold"/>
                                        <p:tgtEl>
                                          <p:spTgt spid="38"/>
                                        </p:tgtEl>
                                        <p:attrNameLst>
                                          <p:attrName>ppt_h</p:attrName>
                                        </p:attrNameLst>
                                      </p:cBhvr>
                                      <p:tavLst>
                                        <p:tav tm="0">
                                          <p:val>
                                            <p:fltVal val="0"/>
                                          </p:val>
                                        </p:tav>
                                        <p:tav tm="100000">
                                          <p:val>
                                            <p:strVal val="#ppt_h"/>
                                          </p:val>
                                        </p:tav>
                                      </p:tavLst>
                                    </p:anim>
                                    <p:animEffect transition="in" filter="fade">
                                      <p:cBhvr>
                                        <p:cTn id="106" dur="500"/>
                                        <p:tgtEl>
                                          <p:spTgt spid="38"/>
                                        </p:tgtEl>
                                      </p:cBhvr>
                                    </p:animEffect>
                                  </p:childTnLst>
                                </p:cTn>
                              </p:par>
                            </p:childTnLst>
                          </p:cTn>
                        </p:par>
                      </p:childTnLst>
                    </p:cTn>
                  </p:par>
                  <p:par>
                    <p:cTn id="107" fill="hold">
                      <p:stCondLst>
                        <p:cond delay="indefinite"/>
                      </p:stCondLst>
                      <p:childTnLst>
                        <p:par>
                          <p:cTn id="108" fill="hold">
                            <p:stCondLst>
                              <p:cond delay="0"/>
                            </p:stCondLst>
                            <p:childTnLst>
                              <p:par>
                                <p:cTn id="109" presetID="53" presetClass="entr" presetSubtype="16" fill="hold" nodeType="clickEffect">
                                  <p:stCondLst>
                                    <p:cond delay="0"/>
                                  </p:stCondLst>
                                  <p:childTnLst>
                                    <p:set>
                                      <p:cBhvr>
                                        <p:cTn id="110" dur="1" fill="hold">
                                          <p:stCondLst>
                                            <p:cond delay="0"/>
                                          </p:stCondLst>
                                        </p:cTn>
                                        <p:tgtEl>
                                          <p:spTgt spid="39"/>
                                        </p:tgtEl>
                                        <p:attrNameLst>
                                          <p:attrName>style.visibility</p:attrName>
                                        </p:attrNameLst>
                                      </p:cBhvr>
                                      <p:to>
                                        <p:strVal val="visible"/>
                                      </p:to>
                                    </p:set>
                                    <p:anim calcmode="lin" valueType="num">
                                      <p:cBhvr>
                                        <p:cTn id="111" dur="500" fill="hold"/>
                                        <p:tgtEl>
                                          <p:spTgt spid="39"/>
                                        </p:tgtEl>
                                        <p:attrNameLst>
                                          <p:attrName>ppt_w</p:attrName>
                                        </p:attrNameLst>
                                      </p:cBhvr>
                                      <p:tavLst>
                                        <p:tav tm="0">
                                          <p:val>
                                            <p:fltVal val="0"/>
                                          </p:val>
                                        </p:tav>
                                        <p:tav tm="100000">
                                          <p:val>
                                            <p:strVal val="#ppt_w"/>
                                          </p:val>
                                        </p:tav>
                                      </p:tavLst>
                                    </p:anim>
                                    <p:anim calcmode="lin" valueType="num">
                                      <p:cBhvr>
                                        <p:cTn id="112" dur="500" fill="hold"/>
                                        <p:tgtEl>
                                          <p:spTgt spid="39"/>
                                        </p:tgtEl>
                                        <p:attrNameLst>
                                          <p:attrName>ppt_h</p:attrName>
                                        </p:attrNameLst>
                                      </p:cBhvr>
                                      <p:tavLst>
                                        <p:tav tm="0">
                                          <p:val>
                                            <p:fltVal val="0"/>
                                          </p:val>
                                        </p:tav>
                                        <p:tav tm="100000">
                                          <p:val>
                                            <p:strVal val="#ppt_h"/>
                                          </p:val>
                                        </p:tav>
                                      </p:tavLst>
                                    </p:anim>
                                    <p:animEffect transition="in" filter="fade">
                                      <p:cBhvr>
                                        <p:cTn id="113" dur="500"/>
                                        <p:tgtEl>
                                          <p:spTgt spid="39"/>
                                        </p:tgtEl>
                                      </p:cBhvr>
                                    </p:animEffect>
                                  </p:childTnLst>
                                </p:cTn>
                              </p:par>
                            </p:childTnLst>
                          </p:cTn>
                        </p:par>
                      </p:childTnLst>
                    </p:cTn>
                  </p:par>
                  <p:par>
                    <p:cTn id="114" fill="hold">
                      <p:stCondLst>
                        <p:cond delay="indefinite"/>
                      </p:stCondLst>
                      <p:childTnLst>
                        <p:par>
                          <p:cTn id="115" fill="hold">
                            <p:stCondLst>
                              <p:cond delay="0"/>
                            </p:stCondLst>
                            <p:childTnLst>
                              <p:par>
                                <p:cTn id="116" presetID="53" presetClass="entr" presetSubtype="16" fill="hold" nodeType="clickEffect">
                                  <p:stCondLst>
                                    <p:cond delay="0"/>
                                  </p:stCondLst>
                                  <p:childTnLst>
                                    <p:set>
                                      <p:cBhvr>
                                        <p:cTn id="117" dur="1" fill="hold">
                                          <p:stCondLst>
                                            <p:cond delay="0"/>
                                          </p:stCondLst>
                                        </p:cTn>
                                        <p:tgtEl>
                                          <p:spTgt spid="40"/>
                                        </p:tgtEl>
                                        <p:attrNameLst>
                                          <p:attrName>style.visibility</p:attrName>
                                        </p:attrNameLst>
                                      </p:cBhvr>
                                      <p:to>
                                        <p:strVal val="visible"/>
                                      </p:to>
                                    </p:set>
                                    <p:anim calcmode="lin" valueType="num">
                                      <p:cBhvr>
                                        <p:cTn id="118" dur="500" fill="hold"/>
                                        <p:tgtEl>
                                          <p:spTgt spid="40"/>
                                        </p:tgtEl>
                                        <p:attrNameLst>
                                          <p:attrName>ppt_w</p:attrName>
                                        </p:attrNameLst>
                                      </p:cBhvr>
                                      <p:tavLst>
                                        <p:tav tm="0">
                                          <p:val>
                                            <p:fltVal val="0"/>
                                          </p:val>
                                        </p:tav>
                                        <p:tav tm="100000">
                                          <p:val>
                                            <p:strVal val="#ppt_w"/>
                                          </p:val>
                                        </p:tav>
                                      </p:tavLst>
                                    </p:anim>
                                    <p:anim calcmode="lin" valueType="num">
                                      <p:cBhvr>
                                        <p:cTn id="119" dur="500" fill="hold"/>
                                        <p:tgtEl>
                                          <p:spTgt spid="40"/>
                                        </p:tgtEl>
                                        <p:attrNameLst>
                                          <p:attrName>ppt_h</p:attrName>
                                        </p:attrNameLst>
                                      </p:cBhvr>
                                      <p:tavLst>
                                        <p:tav tm="0">
                                          <p:val>
                                            <p:fltVal val="0"/>
                                          </p:val>
                                        </p:tav>
                                        <p:tav tm="100000">
                                          <p:val>
                                            <p:strVal val="#ppt_h"/>
                                          </p:val>
                                        </p:tav>
                                      </p:tavLst>
                                    </p:anim>
                                    <p:animEffect transition="in" filter="fade">
                                      <p:cBhvr>
                                        <p:cTn id="120" dur="500"/>
                                        <p:tgtEl>
                                          <p:spTgt spid="40"/>
                                        </p:tgtEl>
                                      </p:cBhvr>
                                    </p:animEffect>
                                  </p:childTnLst>
                                </p:cTn>
                              </p:par>
                            </p:childTnLst>
                          </p:cTn>
                        </p:par>
                      </p:childTnLst>
                    </p:cTn>
                  </p:par>
                  <p:par>
                    <p:cTn id="121" fill="hold">
                      <p:stCondLst>
                        <p:cond delay="indefinite"/>
                      </p:stCondLst>
                      <p:childTnLst>
                        <p:par>
                          <p:cTn id="122" fill="hold">
                            <p:stCondLst>
                              <p:cond delay="0"/>
                            </p:stCondLst>
                            <p:childTnLst>
                              <p:par>
                                <p:cTn id="123" presetID="53" presetClass="entr" presetSubtype="16" fill="hold" nodeType="clickEffect">
                                  <p:stCondLst>
                                    <p:cond delay="0"/>
                                  </p:stCondLst>
                                  <p:childTnLst>
                                    <p:set>
                                      <p:cBhvr>
                                        <p:cTn id="124" dur="1" fill="hold">
                                          <p:stCondLst>
                                            <p:cond delay="0"/>
                                          </p:stCondLst>
                                        </p:cTn>
                                        <p:tgtEl>
                                          <p:spTgt spid="41"/>
                                        </p:tgtEl>
                                        <p:attrNameLst>
                                          <p:attrName>style.visibility</p:attrName>
                                        </p:attrNameLst>
                                      </p:cBhvr>
                                      <p:to>
                                        <p:strVal val="visible"/>
                                      </p:to>
                                    </p:set>
                                    <p:anim calcmode="lin" valueType="num">
                                      <p:cBhvr>
                                        <p:cTn id="125" dur="500" fill="hold"/>
                                        <p:tgtEl>
                                          <p:spTgt spid="41"/>
                                        </p:tgtEl>
                                        <p:attrNameLst>
                                          <p:attrName>ppt_w</p:attrName>
                                        </p:attrNameLst>
                                      </p:cBhvr>
                                      <p:tavLst>
                                        <p:tav tm="0">
                                          <p:val>
                                            <p:fltVal val="0"/>
                                          </p:val>
                                        </p:tav>
                                        <p:tav tm="100000">
                                          <p:val>
                                            <p:strVal val="#ppt_w"/>
                                          </p:val>
                                        </p:tav>
                                      </p:tavLst>
                                    </p:anim>
                                    <p:anim calcmode="lin" valueType="num">
                                      <p:cBhvr>
                                        <p:cTn id="126" dur="500" fill="hold"/>
                                        <p:tgtEl>
                                          <p:spTgt spid="41"/>
                                        </p:tgtEl>
                                        <p:attrNameLst>
                                          <p:attrName>ppt_h</p:attrName>
                                        </p:attrNameLst>
                                      </p:cBhvr>
                                      <p:tavLst>
                                        <p:tav tm="0">
                                          <p:val>
                                            <p:fltVal val="0"/>
                                          </p:val>
                                        </p:tav>
                                        <p:tav tm="100000">
                                          <p:val>
                                            <p:strVal val="#ppt_h"/>
                                          </p:val>
                                        </p:tav>
                                      </p:tavLst>
                                    </p:anim>
                                    <p:animEffect transition="in" filter="fade">
                                      <p:cBhvr>
                                        <p:cTn id="127" dur="500"/>
                                        <p:tgtEl>
                                          <p:spTgt spid="41"/>
                                        </p:tgtEl>
                                      </p:cBhvr>
                                    </p:animEffect>
                                  </p:childTnLst>
                                </p:cTn>
                              </p:par>
                            </p:childTnLst>
                          </p:cTn>
                        </p:par>
                      </p:childTnLst>
                    </p:cTn>
                  </p:par>
                  <p:par>
                    <p:cTn id="128" fill="hold">
                      <p:stCondLst>
                        <p:cond delay="indefinite"/>
                      </p:stCondLst>
                      <p:childTnLst>
                        <p:par>
                          <p:cTn id="129" fill="hold">
                            <p:stCondLst>
                              <p:cond delay="0"/>
                            </p:stCondLst>
                            <p:childTnLst>
                              <p:par>
                                <p:cTn id="130" presetID="53" presetClass="entr" presetSubtype="16" fill="hold" nodeType="clickEffect">
                                  <p:stCondLst>
                                    <p:cond delay="0"/>
                                  </p:stCondLst>
                                  <p:childTnLst>
                                    <p:set>
                                      <p:cBhvr>
                                        <p:cTn id="131" dur="1" fill="hold">
                                          <p:stCondLst>
                                            <p:cond delay="0"/>
                                          </p:stCondLst>
                                        </p:cTn>
                                        <p:tgtEl>
                                          <p:spTgt spid="42"/>
                                        </p:tgtEl>
                                        <p:attrNameLst>
                                          <p:attrName>style.visibility</p:attrName>
                                        </p:attrNameLst>
                                      </p:cBhvr>
                                      <p:to>
                                        <p:strVal val="visible"/>
                                      </p:to>
                                    </p:set>
                                    <p:anim calcmode="lin" valueType="num">
                                      <p:cBhvr>
                                        <p:cTn id="132" dur="500" fill="hold"/>
                                        <p:tgtEl>
                                          <p:spTgt spid="42"/>
                                        </p:tgtEl>
                                        <p:attrNameLst>
                                          <p:attrName>ppt_w</p:attrName>
                                        </p:attrNameLst>
                                      </p:cBhvr>
                                      <p:tavLst>
                                        <p:tav tm="0">
                                          <p:val>
                                            <p:fltVal val="0"/>
                                          </p:val>
                                        </p:tav>
                                        <p:tav tm="100000">
                                          <p:val>
                                            <p:strVal val="#ppt_w"/>
                                          </p:val>
                                        </p:tav>
                                      </p:tavLst>
                                    </p:anim>
                                    <p:anim calcmode="lin" valueType="num">
                                      <p:cBhvr>
                                        <p:cTn id="133" dur="500" fill="hold"/>
                                        <p:tgtEl>
                                          <p:spTgt spid="42"/>
                                        </p:tgtEl>
                                        <p:attrNameLst>
                                          <p:attrName>ppt_h</p:attrName>
                                        </p:attrNameLst>
                                      </p:cBhvr>
                                      <p:tavLst>
                                        <p:tav tm="0">
                                          <p:val>
                                            <p:fltVal val="0"/>
                                          </p:val>
                                        </p:tav>
                                        <p:tav tm="100000">
                                          <p:val>
                                            <p:strVal val="#ppt_h"/>
                                          </p:val>
                                        </p:tav>
                                      </p:tavLst>
                                    </p:anim>
                                    <p:animEffect transition="in" filter="fade">
                                      <p:cBhvr>
                                        <p:cTn id="134" dur="500"/>
                                        <p:tgtEl>
                                          <p:spTgt spid="42"/>
                                        </p:tgtEl>
                                      </p:cBhvr>
                                    </p:animEffect>
                                  </p:childTnLst>
                                </p:cTn>
                              </p:par>
                            </p:childTnLst>
                          </p:cTn>
                        </p:par>
                      </p:childTnLst>
                    </p:cTn>
                  </p:par>
                  <p:par>
                    <p:cTn id="135" fill="hold">
                      <p:stCondLst>
                        <p:cond delay="indefinite"/>
                      </p:stCondLst>
                      <p:childTnLst>
                        <p:par>
                          <p:cTn id="136" fill="hold">
                            <p:stCondLst>
                              <p:cond delay="0"/>
                            </p:stCondLst>
                            <p:childTnLst>
                              <p:par>
                                <p:cTn id="137" presetID="53" presetClass="entr" presetSubtype="16" fill="hold" nodeType="clickEffect">
                                  <p:stCondLst>
                                    <p:cond delay="0"/>
                                  </p:stCondLst>
                                  <p:childTnLst>
                                    <p:set>
                                      <p:cBhvr>
                                        <p:cTn id="138" dur="1" fill="hold">
                                          <p:stCondLst>
                                            <p:cond delay="0"/>
                                          </p:stCondLst>
                                        </p:cTn>
                                        <p:tgtEl>
                                          <p:spTgt spid="43"/>
                                        </p:tgtEl>
                                        <p:attrNameLst>
                                          <p:attrName>style.visibility</p:attrName>
                                        </p:attrNameLst>
                                      </p:cBhvr>
                                      <p:to>
                                        <p:strVal val="visible"/>
                                      </p:to>
                                    </p:set>
                                    <p:anim calcmode="lin" valueType="num">
                                      <p:cBhvr>
                                        <p:cTn id="139" dur="500" fill="hold"/>
                                        <p:tgtEl>
                                          <p:spTgt spid="43"/>
                                        </p:tgtEl>
                                        <p:attrNameLst>
                                          <p:attrName>ppt_w</p:attrName>
                                        </p:attrNameLst>
                                      </p:cBhvr>
                                      <p:tavLst>
                                        <p:tav tm="0">
                                          <p:val>
                                            <p:fltVal val="0"/>
                                          </p:val>
                                        </p:tav>
                                        <p:tav tm="100000">
                                          <p:val>
                                            <p:strVal val="#ppt_w"/>
                                          </p:val>
                                        </p:tav>
                                      </p:tavLst>
                                    </p:anim>
                                    <p:anim calcmode="lin" valueType="num">
                                      <p:cBhvr>
                                        <p:cTn id="140" dur="500" fill="hold"/>
                                        <p:tgtEl>
                                          <p:spTgt spid="43"/>
                                        </p:tgtEl>
                                        <p:attrNameLst>
                                          <p:attrName>ppt_h</p:attrName>
                                        </p:attrNameLst>
                                      </p:cBhvr>
                                      <p:tavLst>
                                        <p:tav tm="0">
                                          <p:val>
                                            <p:fltVal val="0"/>
                                          </p:val>
                                        </p:tav>
                                        <p:tav tm="100000">
                                          <p:val>
                                            <p:strVal val="#ppt_h"/>
                                          </p:val>
                                        </p:tav>
                                      </p:tavLst>
                                    </p:anim>
                                    <p:animEffect transition="in" filter="fade">
                                      <p:cBhvr>
                                        <p:cTn id="141" dur="500"/>
                                        <p:tgtEl>
                                          <p:spTgt spid="43"/>
                                        </p:tgtEl>
                                      </p:cBhvr>
                                    </p:animEffect>
                                  </p:childTnLst>
                                </p:cTn>
                              </p:par>
                            </p:childTnLst>
                          </p:cTn>
                        </p:par>
                      </p:childTnLst>
                    </p:cTn>
                  </p:par>
                  <p:par>
                    <p:cTn id="142" fill="hold">
                      <p:stCondLst>
                        <p:cond delay="indefinite"/>
                      </p:stCondLst>
                      <p:childTnLst>
                        <p:par>
                          <p:cTn id="143" fill="hold">
                            <p:stCondLst>
                              <p:cond delay="0"/>
                            </p:stCondLst>
                            <p:childTnLst>
                              <p:par>
                                <p:cTn id="144" presetID="53" presetClass="entr" presetSubtype="16" fill="hold" nodeType="clickEffect">
                                  <p:stCondLst>
                                    <p:cond delay="0"/>
                                  </p:stCondLst>
                                  <p:childTnLst>
                                    <p:set>
                                      <p:cBhvr>
                                        <p:cTn id="145" dur="1" fill="hold">
                                          <p:stCondLst>
                                            <p:cond delay="0"/>
                                          </p:stCondLst>
                                        </p:cTn>
                                        <p:tgtEl>
                                          <p:spTgt spid="44"/>
                                        </p:tgtEl>
                                        <p:attrNameLst>
                                          <p:attrName>style.visibility</p:attrName>
                                        </p:attrNameLst>
                                      </p:cBhvr>
                                      <p:to>
                                        <p:strVal val="visible"/>
                                      </p:to>
                                    </p:set>
                                    <p:anim calcmode="lin" valueType="num">
                                      <p:cBhvr>
                                        <p:cTn id="146" dur="500" fill="hold"/>
                                        <p:tgtEl>
                                          <p:spTgt spid="44"/>
                                        </p:tgtEl>
                                        <p:attrNameLst>
                                          <p:attrName>ppt_w</p:attrName>
                                        </p:attrNameLst>
                                      </p:cBhvr>
                                      <p:tavLst>
                                        <p:tav tm="0">
                                          <p:val>
                                            <p:fltVal val="0"/>
                                          </p:val>
                                        </p:tav>
                                        <p:tav tm="100000">
                                          <p:val>
                                            <p:strVal val="#ppt_w"/>
                                          </p:val>
                                        </p:tav>
                                      </p:tavLst>
                                    </p:anim>
                                    <p:anim calcmode="lin" valueType="num">
                                      <p:cBhvr>
                                        <p:cTn id="147" dur="500" fill="hold"/>
                                        <p:tgtEl>
                                          <p:spTgt spid="44"/>
                                        </p:tgtEl>
                                        <p:attrNameLst>
                                          <p:attrName>ppt_h</p:attrName>
                                        </p:attrNameLst>
                                      </p:cBhvr>
                                      <p:tavLst>
                                        <p:tav tm="0">
                                          <p:val>
                                            <p:fltVal val="0"/>
                                          </p:val>
                                        </p:tav>
                                        <p:tav tm="100000">
                                          <p:val>
                                            <p:strVal val="#ppt_h"/>
                                          </p:val>
                                        </p:tav>
                                      </p:tavLst>
                                    </p:anim>
                                    <p:animEffect transition="in" filter="fade">
                                      <p:cBhvr>
                                        <p:cTn id="148" dur="500"/>
                                        <p:tgtEl>
                                          <p:spTgt spid="44"/>
                                        </p:tgtEl>
                                      </p:cBhvr>
                                    </p:animEffect>
                                  </p:childTnLst>
                                </p:cTn>
                              </p:par>
                            </p:childTnLst>
                          </p:cTn>
                        </p:par>
                      </p:childTnLst>
                    </p:cTn>
                  </p:par>
                  <p:par>
                    <p:cTn id="149" fill="hold">
                      <p:stCondLst>
                        <p:cond delay="indefinite"/>
                      </p:stCondLst>
                      <p:childTnLst>
                        <p:par>
                          <p:cTn id="150" fill="hold">
                            <p:stCondLst>
                              <p:cond delay="0"/>
                            </p:stCondLst>
                            <p:childTnLst>
                              <p:par>
                                <p:cTn id="151" presetID="53" presetClass="entr" presetSubtype="16" fill="hold" nodeType="clickEffect">
                                  <p:stCondLst>
                                    <p:cond delay="0"/>
                                  </p:stCondLst>
                                  <p:childTnLst>
                                    <p:set>
                                      <p:cBhvr>
                                        <p:cTn id="152" dur="1" fill="hold">
                                          <p:stCondLst>
                                            <p:cond delay="0"/>
                                          </p:stCondLst>
                                        </p:cTn>
                                        <p:tgtEl>
                                          <p:spTgt spid="45"/>
                                        </p:tgtEl>
                                        <p:attrNameLst>
                                          <p:attrName>style.visibility</p:attrName>
                                        </p:attrNameLst>
                                      </p:cBhvr>
                                      <p:to>
                                        <p:strVal val="visible"/>
                                      </p:to>
                                    </p:set>
                                    <p:anim calcmode="lin" valueType="num">
                                      <p:cBhvr>
                                        <p:cTn id="153" dur="500" fill="hold"/>
                                        <p:tgtEl>
                                          <p:spTgt spid="45"/>
                                        </p:tgtEl>
                                        <p:attrNameLst>
                                          <p:attrName>ppt_w</p:attrName>
                                        </p:attrNameLst>
                                      </p:cBhvr>
                                      <p:tavLst>
                                        <p:tav tm="0">
                                          <p:val>
                                            <p:fltVal val="0"/>
                                          </p:val>
                                        </p:tav>
                                        <p:tav tm="100000">
                                          <p:val>
                                            <p:strVal val="#ppt_w"/>
                                          </p:val>
                                        </p:tav>
                                      </p:tavLst>
                                    </p:anim>
                                    <p:anim calcmode="lin" valueType="num">
                                      <p:cBhvr>
                                        <p:cTn id="154" dur="500" fill="hold"/>
                                        <p:tgtEl>
                                          <p:spTgt spid="45"/>
                                        </p:tgtEl>
                                        <p:attrNameLst>
                                          <p:attrName>ppt_h</p:attrName>
                                        </p:attrNameLst>
                                      </p:cBhvr>
                                      <p:tavLst>
                                        <p:tav tm="0">
                                          <p:val>
                                            <p:fltVal val="0"/>
                                          </p:val>
                                        </p:tav>
                                        <p:tav tm="100000">
                                          <p:val>
                                            <p:strVal val="#ppt_h"/>
                                          </p:val>
                                        </p:tav>
                                      </p:tavLst>
                                    </p:anim>
                                    <p:animEffect transition="in" filter="fade">
                                      <p:cBhvr>
                                        <p:cTn id="155" dur="500"/>
                                        <p:tgtEl>
                                          <p:spTgt spid="45"/>
                                        </p:tgtEl>
                                      </p:cBhvr>
                                    </p:animEffect>
                                  </p:childTnLst>
                                </p:cTn>
                              </p:par>
                            </p:childTnLst>
                          </p:cTn>
                        </p:par>
                      </p:childTnLst>
                    </p:cTn>
                  </p:par>
                  <p:par>
                    <p:cTn id="156" fill="hold">
                      <p:stCondLst>
                        <p:cond delay="indefinite"/>
                      </p:stCondLst>
                      <p:childTnLst>
                        <p:par>
                          <p:cTn id="157" fill="hold">
                            <p:stCondLst>
                              <p:cond delay="0"/>
                            </p:stCondLst>
                            <p:childTnLst>
                              <p:par>
                                <p:cTn id="158" presetID="53" presetClass="entr" presetSubtype="16" fill="hold" nodeType="clickEffect">
                                  <p:stCondLst>
                                    <p:cond delay="0"/>
                                  </p:stCondLst>
                                  <p:childTnLst>
                                    <p:set>
                                      <p:cBhvr>
                                        <p:cTn id="159" dur="1" fill="hold">
                                          <p:stCondLst>
                                            <p:cond delay="0"/>
                                          </p:stCondLst>
                                        </p:cTn>
                                        <p:tgtEl>
                                          <p:spTgt spid="46"/>
                                        </p:tgtEl>
                                        <p:attrNameLst>
                                          <p:attrName>style.visibility</p:attrName>
                                        </p:attrNameLst>
                                      </p:cBhvr>
                                      <p:to>
                                        <p:strVal val="visible"/>
                                      </p:to>
                                    </p:set>
                                    <p:anim calcmode="lin" valueType="num">
                                      <p:cBhvr>
                                        <p:cTn id="160" dur="500" fill="hold"/>
                                        <p:tgtEl>
                                          <p:spTgt spid="46"/>
                                        </p:tgtEl>
                                        <p:attrNameLst>
                                          <p:attrName>ppt_w</p:attrName>
                                        </p:attrNameLst>
                                      </p:cBhvr>
                                      <p:tavLst>
                                        <p:tav tm="0">
                                          <p:val>
                                            <p:fltVal val="0"/>
                                          </p:val>
                                        </p:tav>
                                        <p:tav tm="100000">
                                          <p:val>
                                            <p:strVal val="#ppt_w"/>
                                          </p:val>
                                        </p:tav>
                                      </p:tavLst>
                                    </p:anim>
                                    <p:anim calcmode="lin" valueType="num">
                                      <p:cBhvr>
                                        <p:cTn id="161" dur="500" fill="hold"/>
                                        <p:tgtEl>
                                          <p:spTgt spid="46"/>
                                        </p:tgtEl>
                                        <p:attrNameLst>
                                          <p:attrName>ppt_h</p:attrName>
                                        </p:attrNameLst>
                                      </p:cBhvr>
                                      <p:tavLst>
                                        <p:tav tm="0">
                                          <p:val>
                                            <p:fltVal val="0"/>
                                          </p:val>
                                        </p:tav>
                                        <p:tav tm="100000">
                                          <p:val>
                                            <p:strVal val="#ppt_h"/>
                                          </p:val>
                                        </p:tav>
                                      </p:tavLst>
                                    </p:anim>
                                    <p:animEffect transition="in" filter="fade">
                                      <p:cBhvr>
                                        <p:cTn id="162" dur="500"/>
                                        <p:tgtEl>
                                          <p:spTgt spid="46"/>
                                        </p:tgtEl>
                                      </p:cBhvr>
                                    </p:animEffect>
                                  </p:childTnLst>
                                </p:cTn>
                              </p:par>
                            </p:childTnLst>
                          </p:cTn>
                        </p:par>
                      </p:childTnLst>
                    </p:cTn>
                  </p:par>
                  <p:par>
                    <p:cTn id="163" fill="hold">
                      <p:stCondLst>
                        <p:cond delay="indefinite"/>
                      </p:stCondLst>
                      <p:childTnLst>
                        <p:par>
                          <p:cTn id="164" fill="hold">
                            <p:stCondLst>
                              <p:cond delay="0"/>
                            </p:stCondLst>
                            <p:childTnLst>
                              <p:par>
                                <p:cTn id="165" presetID="53" presetClass="entr" presetSubtype="16" fill="hold" nodeType="clickEffect">
                                  <p:stCondLst>
                                    <p:cond delay="0"/>
                                  </p:stCondLst>
                                  <p:childTnLst>
                                    <p:set>
                                      <p:cBhvr>
                                        <p:cTn id="166" dur="1" fill="hold">
                                          <p:stCondLst>
                                            <p:cond delay="0"/>
                                          </p:stCondLst>
                                        </p:cTn>
                                        <p:tgtEl>
                                          <p:spTgt spid="5"/>
                                        </p:tgtEl>
                                        <p:attrNameLst>
                                          <p:attrName>style.visibility</p:attrName>
                                        </p:attrNameLst>
                                      </p:cBhvr>
                                      <p:to>
                                        <p:strVal val="visible"/>
                                      </p:to>
                                    </p:set>
                                    <p:anim calcmode="lin" valueType="num">
                                      <p:cBhvr>
                                        <p:cTn id="167" dur="500" fill="hold"/>
                                        <p:tgtEl>
                                          <p:spTgt spid="5"/>
                                        </p:tgtEl>
                                        <p:attrNameLst>
                                          <p:attrName>ppt_w</p:attrName>
                                        </p:attrNameLst>
                                      </p:cBhvr>
                                      <p:tavLst>
                                        <p:tav tm="0">
                                          <p:val>
                                            <p:fltVal val="0"/>
                                          </p:val>
                                        </p:tav>
                                        <p:tav tm="100000">
                                          <p:val>
                                            <p:strVal val="#ppt_w"/>
                                          </p:val>
                                        </p:tav>
                                      </p:tavLst>
                                    </p:anim>
                                    <p:anim calcmode="lin" valueType="num">
                                      <p:cBhvr>
                                        <p:cTn id="168" dur="500" fill="hold"/>
                                        <p:tgtEl>
                                          <p:spTgt spid="5"/>
                                        </p:tgtEl>
                                        <p:attrNameLst>
                                          <p:attrName>ppt_h</p:attrName>
                                        </p:attrNameLst>
                                      </p:cBhvr>
                                      <p:tavLst>
                                        <p:tav tm="0">
                                          <p:val>
                                            <p:fltVal val="0"/>
                                          </p:val>
                                        </p:tav>
                                        <p:tav tm="100000">
                                          <p:val>
                                            <p:strVal val="#ppt_h"/>
                                          </p:val>
                                        </p:tav>
                                      </p:tavLst>
                                    </p:anim>
                                    <p:animEffect transition="in" filter="fade">
                                      <p:cBhvr>
                                        <p:cTn id="169" dur="500"/>
                                        <p:tgtEl>
                                          <p:spTgt spid="5"/>
                                        </p:tgtEl>
                                      </p:cBhvr>
                                    </p:animEffect>
                                  </p:childTnLst>
                                </p:cTn>
                              </p:par>
                            </p:childTnLst>
                          </p:cTn>
                        </p:par>
                      </p:childTnLst>
                    </p:cTn>
                  </p:par>
                  <p:par>
                    <p:cTn id="170" fill="hold">
                      <p:stCondLst>
                        <p:cond delay="indefinite"/>
                      </p:stCondLst>
                      <p:childTnLst>
                        <p:par>
                          <p:cTn id="171" fill="hold">
                            <p:stCondLst>
                              <p:cond delay="0"/>
                            </p:stCondLst>
                            <p:childTnLst>
                              <p:par>
                                <p:cTn id="172" presetID="53" presetClass="entr" presetSubtype="16" fill="hold" nodeType="clickEffect">
                                  <p:stCondLst>
                                    <p:cond delay="0"/>
                                  </p:stCondLst>
                                  <p:childTnLst>
                                    <p:set>
                                      <p:cBhvr>
                                        <p:cTn id="173" dur="1" fill="hold">
                                          <p:stCondLst>
                                            <p:cond delay="0"/>
                                          </p:stCondLst>
                                        </p:cTn>
                                        <p:tgtEl>
                                          <p:spTgt spid="47"/>
                                        </p:tgtEl>
                                        <p:attrNameLst>
                                          <p:attrName>style.visibility</p:attrName>
                                        </p:attrNameLst>
                                      </p:cBhvr>
                                      <p:to>
                                        <p:strVal val="visible"/>
                                      </p:to>
                                    </p:set>
                                    <p:anim calcmode="lin" valueType="num">
                                      <p:cBhvr>
                                        <p:cTn id="174" dur="500" fill="hold"/>
                                        <p:tgtEl>
                                          <p:spTgt spid="47"/>
                                        </p:tgtEl>
                                        <p:attrNameLst>
                                          <p:attrName>ppt_w</p:attrName>
                                        </p:attrNameLst>
                                      </p:cBhvr>
                                      <p:tavLst>
                                        <p:tav tm="0">
                                          <p:val>
                                            <p:fltVal val="0"/>
                                          </p:val>
                                        </p:tav>
                                        <p:tav tm="100000">
                                          <p:val>
                                            <p:strVal val="#ppt_w"/>
                                          </p:val>
                                        </p:tav>
                                      </p:tavLst>
                                    </p:anim>
                                    <p:anim calcmode="lin" valueType="num">
                                      <p:cBhvr>
                                        <p:cTn id="175" dur="500" fill="hold"/>
                                        <p:tgtEl>
                                          <p:spTgt spid="47"/>
                                        </p:tgtEl>
                                        <p:attrNameLst>
                                          <p:attrName>ppt_h</p:attrName>
                                        </p:attrNameLst>
                                      </p:cBhvr>
                                      <p:tavLst>
                                        <p:tav tm="0">
                                          <p:val>
                                            <p:fltVal val="0"/>
                                          </p:val>
                                        </p:tav>
                                        <p:tav tm="100000">
                                          <p:val>
                                            <p:strVal val="#ppt_h"/>
                                          </p:val>
                                        </p:tav>
                                      </p:tavLst>
                                    </p:anim>
                                    <p:animEffect transition="in" filter="fade">
                                      <p:cBhvr>
                                        <p:cTn id="176" dur="500"/>
                                        <p:tgtEl>
                                          <p:spTgt spid="47"/>
                                        </p:tgtEl>
                                      </p:cBhvr>
                                    </p:animEffect>
                                  </p:childTnLst>
                                </p:cTn>
                              </p:par>
                            </p:childTnLst>
                          </p:cTn>
                        </p:par>
                      </p:childTnLst>
                    </p:cTn>
                  </p:par>
                  <p:par>
                    <p:cTn id="177" fill="hold">
                      <p:stCondLst>
                        <p:cond delay="indefinite"/>
                      </p:stCondLst>
                      <p:childTnLst>
                        <p:par>
                          <p:cTn id="178" fill="hold">
                            <p:stCondLst>
                              <p:cond delay="0"/>
                            </p:stCondLst>
                            <p:childTnLst>
                              <p:par>
                                <p:cTn id="179" presetID="53" presetClass="entr" presetSubtype="16" fill="hold" nodeType="clickEffect">
                                  <p:stCondLst>
                                    <p:cond delay="0"/>
                                  </p:stCondLst>
                                  <p:childTnLst>
                                    <p:set>
                                      <p:cBhvr>
                                        <p:cTn id="180" dur="1" fill="hold">
                                          <p:stCondLst>
                                            <p:cond delay="0"/>
                                          </p:stCondLst>
                                        </p:cTn>
                                        <p:tgtEl>
                                          <p:spTgt spid="48"/>
                                        </p:tgtEl>
                                        <p:attrNameLst>
                                          <p:attrName>style.visibility</p:attrName>
                                        </p:attrNameLst>
                                      </p:cBhvr>
                                      <p:to>
                                        <p:strVal val="visible"/>
                                      </p:to>
                                    </p:set>
                                    <p:anim calcmode="lin" valueType="num">
                                      <p:cBhvr>
                                        <p:cTn id="181" dur="500" fill="hold"/>
                                        <p:tgtEl>
                                          <p:spTgt spid="48"/>
                                        </p:tgtEl>
                                        <p:attrNameLst>
                                          <p:attrName>ppt_w</p:attrName>
                                        </p:attrNameLst>
                                      </p:cBhvr>
                                      <p:tavLst>
                                        <p:tav tm="0">
                                          <p:val>
                                            <p:fltVal val="0"/>
                                          </p:val>
                                        </p:tav>
                                        <p:tav tm="100000">
                                          <p:val>
                                            <p:strVal val="#ppt_w"/>
                                          </p:val>
                                        </p:tav>
                                      </p:tavLst>
                                    </p:anim>
                                    <p:anim calcmode="lin" valueType="num">
                                      <p:cBhvr>
                                        <p:cTn id="182" dur="500" fill="hold"/>
                                        <p:tgtEl>
                                          <p:spTgt spid="48"/>
                                        </p:tgtEl>
                                        <p:attrNameLst>
                                          <p:attrName>ppt_h</p:attrName>
                                        </p:attrNameLst>
                                      </p:cBhvr>
                                      <p:tavLst>
                                        <p:tav tm="0">
                                          <p:val>
                                            <p:fltVal val="0"/>
                                          </p:val>
                                        </p:tav>
                                        <p:tav tm="100000">
                                          <p:val>
                                            <p:strVal val="#ppt_h"/>
                                          </p:val>
                                        </p:tav>
                                      </p:tavLst>
                                    </p:anim>
                                    <p:animEffect transition="in" filter="fade">
                                      <p:cBhvr>
                                        <p:cTn id="183" dur="500"/>
                                        <p:tgtEl>
                                          <p:spTgt spid="48"/>
                                        </p:tgtEl>
                                      </p:cBhvr>
                                    </p:animEffect>
                                  </p:childTnLst>
                                </p:cTn>
                              </p:par>
                            </p:childTnLst>
                          </p:cTn>
                        </p:par>
                      </p:childTnLst>
                    </p:cTn>
                  </p:par>
                  <p:par>
                    <p:cTn id="184" fill="hold">
                      <p:stCondLst>
                        <p:cond delay="indefinite"/>
                      </p:stCondLst>
                      <p:childTnLst>
                        <p:par>
                          <p:cTn id="185" fill="hold">
                            <p:stCondLst>
                              <p:cond delay="0"/>
                            </p:stCondLst>
                            <p:childTnLst>
                              <p:par>
                                <p:cTn id="186" presetID="53" presetClass="entr" presetSubtype="16" fill="hold" nodeType="clickEffect">
                                  <p:stCondLst>
                                    <p:cond delay="0"/>
                                  </p:stCondLst>
                                  <p:childTnLst>
                                    <p:set>
                                      <p:cBhvr>
                                        <p:cTn id="187" dur="1" fill="hold">
                                          <p:stCondLst>
                                            <p:cond delay="0"/>
                                          </p:stCondLst>
                                        </p:cTn>
                                        <p:tgtEl>
                                          <p:spTgt spid="49"/>
                                        </p:tgtEl>
                                        <p:attrNameLst>
                                          <p:attrName>style.visibility</p:attrName>
                                        </p:attrNameLst>
                                      </p:cBhvr>
                                      <p:to>
                                        <p:strVal val="visible"/>
                                      </p:to>
                                    </p:set>
                                    <p:anim calcmode="lin" valueType="num">
                                      <p:cBhvr>
                                        <p:cTn id="188" dur="500" fill="hold"/>
                                        <p:tgtEl>
                                          <p:spTgt spid="49"/>
                                        </p:tgtEl>
                                        <p:attrNameLst>
                                          <p:attrName>ppt_w</p:attrName>
                                        </p:attrNameLst>
                                      </p:cBhvr>
                                      <p:tavLst>
                                        <p:tav tm="0">
                                          <p:val>
                                            <p:fltVal val="0"/>
                                          </p:val>
                                        </p:tav>
                                        <p:tav tm="100000">
                                          <p:val>
                                            <p:strVal val="#ppt_w"/>
                                          </p:val>
                                        </p:tav>
                                      </p:tavLst>
                                    </p:anim>
                                    <p:anim calcmode="lin" valueType="num">
                                      <p:cBhvr>
                                        <p:cTn id="189" dur="500" fill="hold"/>
                                        <p:tgtEl>
                                          <p:spTgt spid="49"/>
                                        </p:tgtEl>
                                        <p:attrNameLst>
                                          <p:attrName>ppt_h</p:attrName>
                                        </p:attrNameLst>
                                      </p:cBhvr>
                                      <p:tavLst>
                                        <p:tav tm="0">
                                          <p:val>
                                            <p:fltVal val="0"/>
                                          </p:val>
                                        </p:tav>
                                        <p:tav tm="100000">
                                          <p:val>
                                            <p:strVal val="#ppt_h"/>
                                          </p:val>
                                        </p:tav>
                                      </p:tavLst>
                                    </p:anim>
                                    <p:animEffect transition="in" filter="fade">
                                      <p:cBhvr>
                                        <p:cTn id="190" dur="500"/>
                                        <p:tgtEl>
                                          <p:spTgt spid="49"/>
                                        </p:tgtEl>
                                      </p:cBhvr>
                                    </p:animEffect>
                                  </p:childTnLst>
                                </p:cTn>
                              </p:par>
                            </p:childTnLst>
                          </p:cTn>
                        </p:par>
                      </p:childTnLst>
                    </p:cTn>
                  </p:par>
                  <p:par>
                    <p:cTn id="191" fill="hold">
                      <p:stCondLst>
                        <p:cond delay="indefinite"/>
                      </p:stCondLst>
                      <p:childTnLst>
                        <p:par>
                          <p:cTn id="192" fill="hold">
                            <p:stCondLst>
                              <p:cond delay="0"/>
                            </p:stCondLst>
                            <p:childTnLst>
                              <p:par>
                                <p:cTn id="193" presetID="53" presetClass="entr" presetSubtype="16" fill="hold" nodeType="clickEffect">
                                  <p:stCondLst>
                                    <p:cond delay="0"/>
                                  </p:stCondLst>
                                  <p:childTnLst>
                                    <p:set>
                                      <p:cBhvr>
                                        <p:cTn id="194" dur="1" fill="hold">
                                          <p:stCondLst>
                                            <p:cond delay="0"/>
                                          </p:stCondLst>
                                        </p:cTn>
                                        <p:tgtEl>
                                          <p:spTgt spid="50"/>
                                        </p:tgtEl>
                                        <p:attrNameLst>
                                          <p:attrName>style.visibility</p:attrName>
                                        </p:attrNameLst>
                                      </p:cBhvr>
                                      <p:to>
                                        <p:strVal val="visible"/>
                                      </p:to>
                                    </p:set>
                                    <p:anim calcmode="lin" valueType="num">
                                      <p:cBhvr>
                                        <p:cTn id="195" dur="500" fill="hold"/>
                                        <p:tgtEl>
                                          <p:spTgt spid="50"/>
                                        </p:tgtEl>
                                        <p:attrNameLst>
                                          <p:attrName>ppt_w</p:attrName>
                                        </p:attrNameLst>
                                      </p:cBhvr>
                                      <p:tavLst>
                                        <p:tav tm="0">
                                          <p:val>
                                            <p:fltVal val="0"/>
                                          </p:val>
                                        </p:tav>
                                        <p:tav tm="100000">
                                          <p:val>
                                            <p:strVal val="#ppt_w"/>
                                          </p:val>
                                        </p:tav>
                                      </p:tavLst>
                                    </p:anim>
                                    <p:anim calcmode="lin" valueType="num">
                                      <p:cBhvr>
                                        <p:cTn id="196" dur="500" fill="hold"/>
                                        <p:tgtEl>
                                          <p:spTgt spid="50"/>
                                        </p:tgtEl>
                                        <p:attrNameLst>
                                          <p:attrName>ppt_h</p:attrName>
                                        </p:attrNameLst>
                                      </p:cBhvr>
                                      <p:tavLst>
                                        <p:tav tm="0">
                                          <p:val>
                                            <p:fltVal val="0"/>
                                          </p:val>
                                        </p:tav>
                                        <p:tav tm="100000">
                                          <p:val>
                                            <p:strVal val="#ppt_h"/>
                                          </p:val>
                                        </p:tav>
                                      </p:tavLst>
                                    </p:anim>
                                    <p:animEffect transition="in" filter="fade">
                                      <p:cBhvr>
                                        <p:cTn id="197" dur="500"/>
                                        <p:tgtEl>
                                          <p:spTgt spid="50"/>
                                        </p:tgtEl>
                                      </p:cBhvr>
                                    </p:animEffect>
                                  </p:childTnLst>
                                </p:cTn>
                              </p:par>
                            </p:childTnLst>
                          </p:cTn>
                        </p:par>
                      </p:childTnLst>
                    </p:cTn>
                  </p:par>
                  <p:par>
                    <p:cTn id="198" fill="hold">
                      <p:stCondLst>
                        <p:cond delay="indefinite"/>
                      </p:stCondLst>
                      <p:childTnLst>
                        <p:par>
                          <p:cTn id="199" fill="hold">
                            <p:stCondLst>
                              <p:cond delay="0"/>
                            </p:stCondLst>
                            <p:childTnLst>
                              <p:par>
                                <p:cTn id="200" presetID="53" presetClass="entr" presetSubtype="16" fill="hold" nodeType="clickEffect">
                                  <p:stCondLst>
                                    <p:cond delay="0"/>
                                  </p:stCondLst>
                                  <p:childTnLst>
                                    <p:set>
                                      <p:cBhvr>
                                        <p:cTn id="201" dur="1" fill="hold">
                                          <p:stCondLst>
                                            <p:cond delay="0"/>
                                          </p:stCondLst>
                                        </p:cTn>
                                        <p:tgtEl>
                                          <p:spTgt spid="51"/>
                                        </p:tgtEl>
                                        <p:attrNameLst>
                                          <p:attrName>style.visibility</p:attrName>
                                        </p:attrNameLst>
                                      </p:cBhvr>
                                      <p:to>
                                        <p:strVal val="visible"/>
                                      </p:to>
                                    </p:set>
                                    <p:anim calcmode="lin" valueType="num">
                                      <p:cBhvr>
                                        <p:cTn id="202" dur="500" fill="hold"/>
                                        <p:tgtEl>
                                          <p:spTgt spid="51"/>
                                        </p:tgtEl>
                                        <p:attrNameLst>
                                          <p:attrName>ppt_w</p:attrName>
                                        </p:attrNameLst>
                                      </p:cBhvr>
                                      <p:tavLst>
                                        <p:tav tm="0">
                                          <p:val>
                                            <p:fltVal val="0"/>
                                          </p:val>
                                        </p:tav>
                                        <p:tav tm="100000">
                                          <p:val>
                                            <p:strVal val="#ppt_w"/>
                                          </p:val>
                                        </p:tav>
                                      </p:tavLst>
                                    </p:anim>
                                    <p:anim calcmode="lin" valueType="num">
                                      <p:cBhvr>
                                        <p:cTn id="203" dur="500" fill="hold"/>
                                        <p:tgtEl>
                                          <p:spTgt spid="51"/>
                                        </p:tgtEl>
                                        <p:attrNameLst>
                                          <p:attrName>ppt_h</p:attrName>
                                        </p:attrNameLst>
                                      </p:cBhvr>
                                      <p:tavLst>
                                        <p:tav tm="0">
                                          <p:val>
                                            <p:fltVal val="0"/>
                                          </p:val>
                                        </p:tav>
                                        <p:tav tm="100000">
                                          <p:val>
                                            <p:strVal val="#ppt_h"/>
                                          </p:val>
                                        </p:tav>
                                      </p:tavLst>
                                    </p:anim>
                                    <p:animEffect transition="in" filter="fade">
                                      <p:cBhvr>
                                        <p:cTn id="204" dur="500"/>
                                        <p:tgtEl>
                                          <p:spTgt spid="51"/>
                                        </p:tgtEl>
                                      </p:cBhvr>
                                    </p:animEffect>
                                  </p:childTnLst>
                                </p:cTn>
                              </p:par>
                            </p:childTnLst>
                          </p:cTn>
                        </p:par>
                      </p:childTnLst>
                    </p:cTn>
                  </p:par>
                  <p:par>
                    <p:cTn id="205" fill="hold">
                      <p:stCondLst>
                        <p:cond delay="indefinite"/>
                      </p:stCondLst>
                      <p:childTnLst>
                        <p:par>
                          <p:cTn id="206" fill="hold">
                            <p:stCondLst>
                              <p:cond delay="0"/>
                            </p:stCondLst>
                            <p:childTnLst>
                              <p:par>
                                <p:cTn id="207" presetID="53" presetClass="entr" presetSubtype="16" fill="hold" nodeType="clickEffect">
                                  <p:stCondLst>
                                    <p:cond delay="0"/>
                                  </p:stCondLst>
                                  <p:childTnLst>
                                    <p:set>
                                      <p:cBhvr>
                                        <p:cTn id="208" dur="1" fill="hold">
                                          <p:stCondLst>
                                            <p:cond delay="0"/>
                                          </p:stCondLst>
                                        </p:cTn>
                                        <p:tgtEl>
                                          <p:spTgt spid="52"/>
                                        </p:tgtEl>
                                        <p:attrNameLst>
                                          <p:attrName>style.visibility</p:attrName>
                                        </p:attrNameLst>
                                      </p:cBhvr>
                                      <p:to>
                                        <p:strVal val="visible"/>
                                      </p:to>
                                    </p:set>
                                    <p:anim calcmode="lin" valueType="num">
                                      <p:cBhvr>
                                        <p:cTn id="209" dur="500" fill="hold"/>
                                        <p:tgtEl>
                                          <p:spTgt spid="52"/>
                                        </p:tgtEl>
                                        <p:attrNameLst>
                                          <p:attrName>ppt_w</p:attrName>
                                        </p:attrNameLst>
                                      </p:cBhvr>
                                      <p:tavLst>
                                        <p:tav tm="0">
                                          <p:val>
                                            <p:fltVal val="0"/>
                                          </p:val>
                                        </p:tav>
                                        <p:tav tm="100000">
                                          <p:val>
                                            <p:strVal val="#ppt_w"/>
                                          </p:val>
                                        </p:tav>
                                      </p:tavLst>
                                    </p:anim>
                                    <p:anim calcmode="lin" valueType="num">
                                      <p:cBhvr>
                                        <p:cTn id="210" dur="500" fill="hold"/>
                                        <p:tgtEl>
                                          <p:spTgt spid="52"/>
                                        </p:tgtEl>
                                        <p:attrNameLst>
                                          <p:attrName>ppt_h</p:attrName>
                                        </p:attrNameLst>
                                      </p:cBhvr>
                                      <p:tavLst>
                                        <p:tav tm="0">
                                          <p:val>
                                            <p:fltVal val="0"/>
                                          </p:val>
                                        </p:tav>
                                        <p:tav tm="100000">
                                          <p:val>
                                            <p:strVal val="#ppt_h"/>
                                          </p:val>
                                        </p:tav>
                                      </p:tavLst>
                                    </p:anim>
                                    <p:animEffect transition="in" filter="fade">
                                      <p:cBhvr>
                                        <p:cTn id="211" dur="500"/>
                                        <p:tgtEl>
                                          <p:spTgt spid="52"/>
                                        </p:tgtEl>
                                      </p:cBhvr>
                                    </p:animEffect>
                                  </p:childTnLst>
                                </p:cTn>
                              </p:par>
                            </p:childTnLst>
                          </p:cTn>
                        </p:par>
                      </p:childTnLst>
                    </p:cTn>
                  </p:par>
                  <p:par>
                    <p:cTn id="212" fill="hold">
                      <p:stCondLst>
                        <p:cond delay="indefinite"/>
                      </p:stCondLst>
                      <p:childTnLst>
                        <p:par>
                          <p:cTn id="213" fill="hold">
                            <p:stCondLst>
                              <p:cond delay="0"/>
                            </p:stCondLst>
                            <p:childTnLst>
                              <p:par>
                                <p:cTn id="214" presetID="53" presetClass="entr" presetSubtype="16" fill="hold" nodeType="clickEffect">
                                  <p:stCondLst>
                                    <p:cond delay="0"/>
                                  </p:stCondLst>
                                  <p:childTnLst>
                                    <p:set>
                                      <p:cBhvr>
                                        <p:cTn id="215" dur="1" fill="hold">
                                          <p:stCondLst>
                                            <p:cond delay="0"/>
                                          </p:stCondLst>
                                        </p:cTn>
                                        <p:tgtEl>
                                          <p:spTgt spid="53"/>
                                        </p:tgtEl>
                                        <p:attrNameLst>
                                          <p:attrName>style.visibility</p:attrName>
                                        </p:attrNameLst>
                                      </p:cBhvr>
                                      <p:to>
                                        <p:strVal val="visible"/>
                                      </p:to>
                                    </p:set>
                                    <p:anim calcmode="lin" valueType="num">
                                      <p:cBhvr>
                                        <p:cTn id="216" dur="500" fill="hold"/>
                                        <p:tgtEl>
                                          <p:spTgt spid="53"/>
                                        </p:tgtEl>
                                        <p:attrNameLst>
                                          <p:attrName>ppt_w</p:attrName>
                                        </p:attrNameLst>
                                      </p:cBhvr>
                                      <p:tavLst>
                                        <p:tav tm="0">
                                          <p:val>
                                            <p:fltVal val="0"/>
                                          </p:val>
                                        </p:tav>
                                        <p:tav tm="100000">
                                          <p:val>
                                            <p:strVal val="#ppt_w"/>
                                          </p:val>
                                        </p:tav>
                                      </p:tavLst>
                                    </p:anim>
                                    <p:anim calcmode="lin" valueType="num">
                                      <p:cBhvr>
                                        <p:cTn id="217" dur="500" fill="hold"/>
                                        <p:tgtEl>
                                          <p:spTgt spid="53"/>
                                        </p:tgtEl>
                                        <p:attrNameLst>
                                          <p:attrName>ppt_h</p:attrName>
                                        </p:attrNameLst>
                                      </p:cBhvr>
                                      <p:tavLst>
                                        <p:tav tm="0">
                                          <p:val>
                                            <p:fltVal val="0"/>
                                          </p:val>
                                        </p:tav>
                                        <p:tav tm="100000">
                                          <p:val>
                                            <p:strVal val="#ppt_h"/>
                                          </p:val>
                                        </p:tav>
                                      </p:tavLst>
                                    </p:anim>
                                    <p:animEffect transition="in" filter="fade">
                                      <p:cBhvr>
                                        <p:cTn id="218" dur="500"/>
                                        <p:tgtEl>
                                          <p:spTgt spid="53"/>
                                        </p:tgtEl>
                                      </p:cBhvr>
                                    </p:animEffect>
                                  </p:childTnLst>
                                </p:cTn>
                              </p:par>
                            </p:childTnLst>
                          </p:cTn>
                        </p:par>
                      </p:childTnLst>
                    </p:cTn>
                  </p:par>
                  <p:par>
                    <p:cTn id="219" fill="hold">
                      <p:stCondLst>
                        <p:cond delay="indefinite"/>
                      </p:stCondLst>
                      <p:childTnLst>
                        <p:par>
                          <p:cTn id="220" fill="hold">
                            <p:stCondLst>
                              <p:cond delay="0"/>
                            </p:stCondLst>
                            <p:childTnLst>
                              <p:par>
                                <p:cTn id="221" presetID="53" presetClass="entr" presetSubtype="16" fill="hold" nodeType="clickEffect">
                                  <p:stCondLst>
                                    <p:cond delay="0"/>
                                  </p:stCondLst>
                                  <p:childTnLst>
                                    <p:set>
                                      <p:cBhvr>
                                        <p:cTn id="222" dur="1" fill="hold">
                                          <p:stCondLst>
                                            <p:cond delay="0"/>
                                          </p:stCondLst>
                                        </p:cTn>
                                        <p:tgtEl>
                                          <p:spTgt spid="54"/>
                                        </p:tgtEl>
                                        <p:attrNameLst>
                                          <p:attrName>style.visibility</p:attrName>
                                        </p:attrNameLst>
                                      </p:cBhvr>
                                      <p:to>
                                        <p:strVal val="visible"/>
                                      </p:to>
                                    </p:set>
                                    <p:anim calcmode="lin" valueType="num">
                                      <p:cBhvr>
                                        <p:cTn id="223" dur="500" fill="hold"/>
                                        <p:tgtEl>
                                          <p:spTgt spid="54"/>
                                        </p:tgtEl>
                                        <p:attrNameLst>
                                          <p:attrName>ppt_w</p:attrName>
                                        </p:attrNameLst>
                                      </p:cBhvr>
                                      <p:tavLst>
                                        <p:tav tm="0">
                                          <p:val>
                                            <p:fltVal val="0"/>
                                          </p:val>
                                        </p:tav>
                                        <p:tav tm="100000">
                                          <p:val>
                                            <p:strVal val="#ppt_w"/>
                                          </p:val>
                                        </p:tav>
                                      </p:tavLst>
                                    </p:anim>
                                    <p:anim calcmode="lin" valueType="num">
                                      <p:cBhvr>
                                        <p:cTn id="224" dur="500" fill="hold"/>
                                        <p:tgtEl>
                                          <p:spTgt spid="54"/>
                                        </p:tgtEl>
                                        <p:attrNameLst>
                                          <p:attrName>ppt_h</p:attrName>
                                        </p:attrNameLst>
                                      </p:cBhvr>
                                      <p:tavLst>
                                        <p:tav tm="0">
                                          <p:val>
                                            <p:fltVal val="0"/>
                                          </p:val>
                                        </p:tav>
                                        <p:tav tm="100000">
                                          <p:val>
                                            <p:strVal val="#ppt_h"/>
                                          </p:val>
                                        </p:tav>
                                      </p:tavLst>
                                    </p:anim>
                                    <p:animEffect transition="in" filter="fade">
                                      <p:cBhvr>
                                        <p:cTn id="225" dur="500"/>
                                        <p:tgtEl>
                                          <p:spTgt spid="54"/>
                                        </p:tgtEl>
                                      </p:cBhvr>
                                    </p:animEffect>
                                  </p:childTnLst>
                                </p:cTn>
                              </p:par>
                            </p:childTnLst>
                          </p:cTn>
                        </p:par>
                      </p:childTnLst>
                    </p:cTn>
                  </p:par>
                  <p:par>
                    <p:cTn id="226" fill="hold">
                      <p:stCondLst>
                        <p:cond delay="indefinite"/>
                      </p:stCondLst>
                      <p:childTnLst>
                        <p:par>
                          <p:cTn id="227" fill="hold">
                            <p:stCondLst>
                              <p:cond delay="0"/>
                            </p:stCondLst>
                            <p:childTnLst>
                              <p:par>
                                <p:cTn id="228" presetID="53" presetClass="entr" presetSubtype="16" fill="hold" nodeType="clickEffect">
                                  <p:stCondLst>
                                    <p:cond delay="0"/>
                                  </p:stCondLst>
                                  <p:childTnLst>
                                    <p:set>
                                      <p:cBhvr>
                                        <p:cTn id="229" dur="1" fill="hold">
                                          <p:stCondLst>
                                            <p:cond delay="0"/>
                                          </p:stCondLst>
                                        </p:cTn>
                                        <p:tgtEl>
                                          <p:spTgt spid="55"/>
                                        </p:tgtEl>
                                        <p:attrNameLst>
                                          <p:attrName>style.visibility</p:attrName>
                                        </p:attrNameLst>
                                      </p:cBhvr>
                                      <p:to>
                                        <p:strVal val="visible"/>
                                      </p:to>
                                    </p:set>
                                    <p:anim calcmode="lin" valueType="num">
                                      <p:cBhvr>
                                        <p:cTn id="230" dur="500" fill="hold"/>
                                        <p:tgtEl>
                                          <p:spTgt spid="55"/>
                                        </p:tgtEl>
                                        <p:attrNameLst>
                                          <p:attrName>ppt_w</p:attrName>
                                        </p:attrNameLst>
                                      </p:cBhvr>
                                      <p:tavLst>
                                        <p:tav tm="0">
                                          <p:val>
                                            <p:fltVal val="0"/>
                                          </p:val>
                                        </p:tav>
                                        <p:tav tm="100000">
                                          <p:val>
                                            <p:strVal val="#ppt_w"/>
                                          </p:val>
                                        </p:tav>
                                      </p:tavLst>
                                    </p:anim>
                                    <p:anim calcmode="lin" valueType="num">
                                      <p:cBhvr>
                                        <p:cTn id="231" dur="500" fill="hold"/>
                                        <p:tgtEl>
                                          <p:spTgt spid="55"/>
                                        </p:tgtEl>
                                        <p:attrNameLst>
                                          <p:attrName>ppt_h</p:attrName>
                                        </p:attrNameLst>
                                      </p:cBhvr>
                                      <p:tavLst>
                                        <p:tav tm="0">
                                          <p:val>
                                            <p:fltVal val="0"/>
                                          </p:val>
                                        </p:tav>
                                        <p:tav tm="100000">
                                          <p:val>
                                            <p:strVal val="#ppt_h"/>
                                          </p:val>
                                        </p:tav>
                                      </p:tavLst>
                                    </p:anim>
                                    <p:animEffect transition="in" filter="fade">
                                      <p:cBhvr>
                                        <p:cTn id="232" dur="500"/>
                                        <p:tgtEl>
                                          <p:spTgt spid="55"/>
                                        </p:tgtEl>
                                      </p:cBhvr>
                                    </p:animEffect>
                                  </p:childTnLst>
                                </p:cTn>
                              </p:par>
                            </p:childTnLst>
                          </p:cTn>
                        </p:par>
                      </p:childTnLst>
                    </p:cTn>
                  </p:par>
                  <p:par>
                    <p:cTn id="233" fill="hold">
                      <p:stCondLst>
                        <p:cond delay="indefinite"/>
                      </p:stCondLst>
                      <p:childTnLst>
                        <p:par>
                          <p:cTn id="234" fill="hold">
                            <p:stCondLst>
                              <p:cond delay="0"/>
                            </p:stCondLst>
                            <p:childTnLst>
                              <p:par>
                                <p:cTn id="235" presetID="53" presetClass="entr" presetSubtype="16" fill="hold" nodeType="clickEffect">
                                  <p:stCondLst>
                                    <p:cond delay="0"/>
                                  </p:stCondLst>
                                  <p:childTnLst>
                                    <p:set>
                                      <p:cBhvr>
                                        <p:cTn id="236" dur="1" fill="hold">
                                          <p:stCondLst>
                                            <p:cond delay="0"/>
                                          </p:stCondLst>
                                        </p:cTn>
                                        <p:tgtEl>
                                          <p:spTgt spid="56"/>
                                        </p:tgtEl>
                                        <p:attrNameLst>
                                          <p:attrName>style.visibility</p:attrName>
                                        </p:attrNameLst>
                                      </p:cBhvr>
                                      <p:to>
                                        <p:strVal val="visible"/>
                                      </p:to>
                                    </p:set>
                                    <p:anim calcmode="lin" valueType="num">
                                      <p:cBhvr>
                                        <p:cTn id="237" dur="500" fill="hold"/>
                                        <p:tgtEl>
                                          <p:spTgt spid="56"/>
                                        </p:tgtEl>
                                        <p:attrNameLst>
                                          <p:attrName>ppt_w</p:attrName>
                                        </p:attrNameLst>
                                      </p:cBhvr>
                                      <p:tavLst>
                                        <p:tav tm="0">
                                          <p:val>
                                            <p:fltVal val="0"/>
                                          </p:val>
                                        </p:tav>
                                        <p:tav tm="100000">
                                          <p:val>
                                            <p:strVal val="#ppt_w"/>
                                          </p:val>
                                        </p:tav>
                                      </p:tavLst>
                                    </p:anim>
                                    <p:anim calcmode="lin" valueType="num">
                                      <p:cBhvr>
                                        <p:cTn id="238" dur="500" fill="hold"/>
                                        <p:tgtEl>
                                          <p:spTgt spid="56"/>
                                        </p:tgtEl>
                                        <p:attrNameLst>
                                          <p:attrName>ppt_h</p:attrName>
                                        </p:attrNameLst>
                                      </p:cBhvr>
                                      <p:tavLst>
                                        <p:tav tm="0">
                                          <p:val>
                                            <p:fltVal val="0"/>
                                          </p:val>
                                        </p:tav>
                                        <p:tav tm="100000">
                                          <p:val>
                                            <p:strVal val="#ppt_h"/>
                                          </p:val>
                                        </p:tav>
                                      </p:tavLst>
                                    </p:anim>
                                    <p:animEffect transition="in" filter="fade">
                                      <p:cBhvr>
                                        <p:cTn id="239"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27" grpId="0"/>
      <p:bldP spid="28" grpId="0"/>
      <p:bldP spid="29" grpId="0"/>
      <p:bldP spid="30" grpId="0"/>
      <p:bldP spid="31" grpId="0"/>
      <p:bldP spid="32" grpId="0"/>
      <p:bldP spid="33" grpId="0"/>
      <p:bldP spid="34" grpId="0"/>
      <p:bldP spid="35" grpId="0"/>
      <p:bldP spid="36" grpId="0"/>
      <p:bldP spid="37" grpId="0"/>
      <p:bldP spid="38" grpId="0"/>
      <p:bldP spid="39" grpId="0"/>
      <p:bldP spid="40" grpId="0"/>
      <p:bldP spid="41" grpId="0"/>
      <p:bldP spid="42" grpId="0"/>
      <p:bldP spid="43" grpId="0"/>
      <p:bldP spid="44" grpId="0"/>
      <p:bldP spid="45" grpId="0"/>
      <p:bldP spid="46" grpId="0"/>
      <p:bldP spid="47" grpId="0"/>
      <p:bldP spid="48" grpId="0"/>
      <p:bldP spid="49" grpId="0"/>
      <p:bldP spid="50" grpId="0"/>
      <p:bldP spid="51" grpId="0"/>
      <p:bldP spid="52" grpId="0"/>
      <p:bldP spid="53" grpId="0"/>
      <p:bldP spid="54" grpId="0"/>
      <p:bldP spid="55" grpId="0"/>
      <p:bldP spid="56" grpId="0"/>
      <p:bldP spid="10" grpId="0" animBg="1"/>
      <p:bldP spid="1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8C5979-34C0-4D9B-B9B5-F67D78A8FFB0}"/>
              </a:ext>
            </a:extLst>
          </p:cNvPr>
          <p:cNvSpPr>
            <a:spLocks noGrp="1"/>
          </p:cNvSpPr>
          <p:nvPr>
            <p:ph type="title"/>
          </p:nvPr>
        </p:nvSpPr>
        <p:spPr/>
        <p:txBody>
          <a:bodyPr/>
          <a:lstStyle/>
          <a:p>
            <a:r>
              <a:rPr lang="en-US" altLang="zh-CN" dirty="0"/>
              <a:t>10.1.2</a:t>
            </a:r>
            <a:r>
              <a:rPr lang="zh-CN" altLang="en-US" dirty="0"/>
              <a:t>　优化的思路</a:t>
            </a:r>
          </a:p>
        </p:txBody>
      </p:sp>
      <p:sp>
        <p:nvSpPr>
          <p:cNvPr id="3" name="内容占位符 2">
            <a:extLst>
              <a:ext uri="{FF2B5EF4-FFF2-40B4-BE49-F238E27FC236}">
                <a16:creationId xmlns:a16="http://schemas.microsoft.com/office/drawing/2014/main" id="{412B5555-2F21-48E3-AD7F-CC99057FB01F}"/>
              </a:ext>
            </a:extLst>
          </p:cNvPr>
          <p:cNvSpPr>
            <a:spLocks noGrp="1"/>
          </p:cNvSpPr>
          <p:nvPr>
            <p:ph idx="1"/>
          </p:nvPr>
        </p:nvSpPr>
        <p:spPr/>
        <p:txBody>
          <a:bodyPr>
            <a:normAutofit lnSpcReduction="10000"/>
          </a:bodyPr>
          <a:lstStyle/>
          <a:p>
            <a:r>
              <a:rPr lang="zh-CN" altLang="en-US" dirty="0"/>
              <a:t>思路</a:t>
            </a:r>
            <a:r>
              <a:rPr lang="en-US" altLang="zh-CN" dirty="0"/>
              <a:t>2</a:t>
            </a:r>
            <a:r>
              <a:rPr lang="zh-CN" altLang="en-US" dirty="0"/>
              <a:t>：用更低的代价完成相同的计算</a:t>
            </a:r>
            <a:endParaRPr lang="en-US" altLang="zh-CN" dirty="0"/>
          </a:p>
          <a:p>
            <a:pPr lvl="1"/>
            <a:r>
              <a:rPr lang="zh-CN" altLang="en-US" dirty="0"/>
              <a:t>代数化简</a:t>
            </a:r>
            <a:r>
              <a:rPr lang="en-US" altLang="zh-CN" dirty="0"/>
              <a:t>(Algebra Simplification)</a:t>
            </a:r>
          </a:p>
          <a:p>
            <a:pPr marL="457200" lvl="1" indent="0">
              <a:buNone/>
            </a:pPr>
            <a:r>
              <a:rPr lang="en-US" altLang="zh-CN" dirty="0">
                <a:solidFill>
                  <a:schemeClr val="tx1"/>
                </a:solidFill>
              </a:rPr>
              <a:t>(1) x = x + 0</a:t>
            </a:r>
          </a:p>
          <a:p>
            <a:pPr marL="457200" lvl="1" indent="0">
              <a:buNone/>
            </a:pPr>
            <a:r>
              <a:rPr lang="en-US" altLang="zh-CN" dirty="0">
                <a:solidFill>
                  <a:schemeClr val="tx1"/>
                </a:solidFill>
              </a:rPr>
              <a:t>(2) y = y * 1</a:t>
            </a:r>
          </a:p>
          <a:p>
            <a:pPr marL="457200" lvl="1" indent="0">
              <a:buNone/>
            </a:pPr>
            <a:r>
              <a:rPr lang="zh-CN" altLang="en-US" dirty="0">
                <a:solidFill>
                  <a:schemeClr val="tx1"/>
                </a:solidFill>
              </a:rPr>
              <a:t>此类代码可以直接删掉。</a:t>
            </a:r>
            <a:endParaRPr lang="en-US" altLang="zh-CN" dirty="0">
              <a:solidFill>
                <a:schemeClr val="tx1"/>
              </a:solidFill>
            </a:endParaRPr>
          </a:p>
          <a:p>
            <a:pPr lvl="1"/>
            <a:r>
              <a:rPr lang="zh-CN" altLang="en-US" dirty="0"/>
              <a:t>强度削弱</a:t>
            </a:r>
            <a:r>
              <a:rPr lang="en-US" altLang="zh-CN" dirty="0"/>
              <a:t>(Strength Reduction)</a:t>
            </a:r>
          </a:p>
          <a:p>
            <a:pPr marL="457200" lvl="1" indent="0">
              <a:buNone/>
            </a:pPr>
            <a:r>
              <a:rPr lang="en-US" altLang="zh-CN" dirty="0">
                <a:solidFill>
                  <a:schemeClr val="tx1"/>
                </a:solidFill>
              </a:rPr>
              <a:t>x = 2 * y   </a:t>
            </a:r>
            <a:r>
              <a:rPr lang="zh-CN" altLang="en-US" dirty="0">
                <a:solidFill>
                  <a:schemeClr val="tx1"/>
                </a:solidFill>
              </a:rPr>
              <a:t>可以优化为 </a:t>
            </a:r>
            <a:r>
              <a:rPr lang="en-US" altLang="zh-CN" dirty="0">
                <a:solidFill>
                  <a:schemeClr val="tx1"/>
                </a:solidFill>
              </a:rPr>
              <a:t>x  = y + y  </a:t>
            </a:r>
            <a:r>
              <a:rPr lang="zh-CN" altLang="en-US" dirty="0">
                <a:solidFill>
                  <a:schemeClr val="tx1"/>
                </a:solidFill>
              </a:rPr>
              <a:t>或  </a:t>
            </a:r>
            <a:r>
              <a:rPr lang="en-US" altLang="zh-CN" dirty="0">
                <a:solidFill>
                  <a:schemeClr val="tx1"/>
                </a:solidFill>
              </a:rPr>
              <a:t>x = y &lt;&lt; 1</a:t>
            </a:r>
          </a:p>
          <a:p>
            <a:pPr marL="457200" lvl="1" indent="0">
              <a:buNone/>
            </a:pPr>
            <a:r>
              <a:rPr lang="en-US" altLang="zh-CN" dirty="0">
                <a:solidFill>
                  <a:schemeClr val="tx1"/>
                </a:solidFill>
              </a:rPr>
              <a:t>x*9  </a:t>
            </a:r>
            <a:r>
              <a:rPr lang="zh-CN" altLang="en-US" dirty="0">
                <a:solidFill>
                  <a:schemeClr val="tx1"/>
                </a:solidFill>
              </a:rPr>
              <a:t>等价于  </a:t>
            </a:r>
            <a:r>
              <a:rPr lang="en-US" altLang="zh-CN" dirty="0">
                <a:solidFill>
                  <a:schemeClr val="tx1"/>
                </a:solidFill>
              </a:rPr>
              <a:t>(x&lt;&lt;3)+x</a:t>
            </a:r>
            <a:endParaRPr lang="zh-CN" altLang="en-US" dirty="0">
              <a:solidFill>
                <a:schemeClr val="tx1"/>
              </a:solidFill>
            </a:endParaRPr>
          </a:p>
          <a:p>
            <a:pPr marL="457200" lvl="1" indent="0">
              <a:buNone/>
            </a:pPr>
            <a:r>
              <a:rPr lang="en-US" altLang="zh-CN" dirty="0">
                <a:solidFill>
                  <a:schemeClr val="tx1"/>
                </a:solidFill>
              </a:rPr>
              <a:t>x/2  </a:t>
            </a:r>
            <a:r>
              <a:rPr lang="zh-CN" altLang="en-US" dirty="0">
                <a:solidFill>
                  <a:schemeClr val="tx1"/>
                </a:solidFill>
              </a:rPr>
              <a:t>可以替换为 </a:t>
            </a:r>
            <a:r>
              <a:rPr lang="en-US" altLang="zh-CN" dirty="0">
                <a:solidFill>
                  <a:schemeClr val="tx1"/>
                </a:solidFill>
              </a:rPr>
              <a:t>x * 0.5     (x&gt;&gt;1 ?)</a:t>
            </a:r>
          </a:p>
          <a:p>
            <a:pPr marL="457200" lvl="1" indent="0">
              <a:buNone/>
            </a:pPr>
            <a:endParaRPr lang="en-US" altLang="zh-CN" dirty="0">
              <a:solidFill>
                <a:schemeClr val="tx1"/>
              </a:solidFill>
            </a:endParaRPr>
          </a:p>
          <a:p>
            <a:pPr marL="457200" lvl="1" indent="0">
              <a:buNone/>
            </a:pPr>
            <a:endParaRPr lang="zh-CN" altLang="en-US" dirty="0">
              <a:solidFill>
                <a:schemeClr val="tx1"/>
              </a:solidFill>
            </a:endParaRPr>
          </a:p>
        </p:txBody>
      </p:sp>
    </p:spTree>
    <p:extLst>
      <p:ext uri="{BB962C8B-B14F-4D97-AF65-F5344CB8AC3E}">
        <p14:creationId xmlns:p14="http://schemas.microsoft.com/office/powerpoint/2010/main" val="267201662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267BF3-AA5B-0777-3AC3-1253C78380B1}"/>
              </a:ext>
            </a:extLst>
          </p:cNvPr>
          <p:cNvSpPr>
            <a:spLocks noGrp="1"/>
          </p:cNvSpPr>
          <p:nvPr>
            <p:ph type="title"/>
          </p:nvPr>
        </p:nvSpPr>
        <p:spPr>
          <a:xfrm>
            <a:off x="487822" y="257614"/>
            <a:ext cx="5333228" cy="617641"/>
          </a:xfrm>
        </p:spPr>
        <p:txBody>
          <a:bodyPr/>
          <a:lstStyle/>
          <a:p>
            <a:r>
              <a:rPr lang="en-US" altLang="zh-CN" dirty="0"/>
              <a:t>10. 3   </a:t>
            </a:r>
            <a:r>
              <a:rPr lang="zh-CN" altLang="en-US" dirty="0"/>
              <a:t>数据流分析基础</a:t>
            </a:r>
          </a:p>
        </p:txBody>
      </p:sp>
      <p:sp>
        <p:nvSpPr>
          <p:cNvPr id="3" name="内容占位符 2">
            <a:extLst>
              <a:ext uri="{FF2B5EF4-FFF2-40B4-BE49-F238E27FC236}">
                <a16:creationId xmlns:a16="http://schemas.microsoft.com/office/drawing/2014/main" id="{E7B46414-9145-61AA-C3C4-98E6231CAF7A}"/>
              </a:ext>
            </a:extLst>
          </p:cNvPr>
          <p:cNvSpPr>
            <a:spLocks noGrp="1"/>
          </p:cNvSpPr>
          <p:nvPr>
            <p:ph idx="1"/>
          </p:nvPr>
        </p:nvSpPr>
        <p:spPr>
          <a:xfrm>
            <a:off x="487822" y="942764"/>
            <a:ext cx="1515639" cy="617641"/>
          </a:xfrm>
        </p:spPr>
        <p:txBody>
          <a:bodyPr/>
          <a:lstStyle/>
          <a:p>
            <a:r>
              <a:rPr lang="en-US" altLang="zh-CN" dirty="0"/>
              <a:t>[</a:t>
            </a:r>
            <a:r>
              <a:rPr lang="zh-CN" altLang="en-US" dirty="0"/>
              <a:t>例</a:t>
            </a:r>
            <a:r>
              <a:rPr lang="en-US" altLang="zh-CN" dirty="0"/>
              <a:t>]</a:t>
            </a:r>
            <a:endParaRPr lang="zh-CN" altLang="en-US" dirty="0"/>
          </a:p>
        </p:txBody>
      </p:sp>
      <p:graphicFrame>
        <p:nvGraphicFramePr>
          <p:cNvPr id="5" name="表格 4">
            <a:extLst>
              <a:ext uri="{FF2B5EF4-FFF2-40B4-BE49-F238E27FC236}">
                <a16:creationId xmlns:a16="http://schemas.microsoft.com/office/drawing/2014/main" id="{6F13535D-BB25-7A60-8FB2-701EC2392A4B}"/>
              </a:ext>
            </a:extLst>
          </p:cNvPr>
          <p:cNvGraphicFramePr>
            <a:graphicFrameLocks noGrp="1"/>
          </p:cNvGraphicFramePr>
          <p:nvPr/>
        </p:nvGraphicFramePr>
        <p:xfrm>
          <a:off x="9150333" y="4176185"/>
          <a:ext cx="2425700" cy="2398181"/>
        </p:xfrm>
        <a:graphic>
          <a:graphicData uri="http://schemas.openxmlformats.org/drawingml/2006/table">
            <a:tbl>
              <a:tblPr/>
              <a:tblGrid>
                <a:gridCol w="1082391">
                  <a:extLst>
                    <a:ext uri="{9D8B030D-6E8A-4147-A177-3AD203B41FA5}">
                      <a16:colId xmlns:a16="http://schemas.microsoft.com/office/drawing/2014/main" val="20000"/>
                    </a:ext>
                  </a:extLst>
                </a:gridCol>
                <a:gridCol w="1343309">
                  <a:extLst>
                    <a:ext uri="{9D8B030D-6E8A-4147-A177-3AD203B41FA5}">
                      <a16:colId xmlns:a16="http://schemas.microsoft.com/office/drawing/2014/main" val="20001"/>
                    </a:ext>
                  </a:extLst>
                </a:gridCol>
              </a:tblGrid>
              <a:tr h="416581">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defRPr/>
                      </a:pPr>
                      <a:r>
                        <a:rPr kumimoji="0" lang="en-US" altLang="zh-CN" sz="21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IN</a:t>
                      </a:r>
                      <a:r>
                        <a:rPr kumimoji="0" lang="en-US" altLang="zh-CN" sz="21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a:t>
                      </a:r>
                      <a:r>
                        <a:rPr kumimoji="0" lang="en-US" altLang="zh-CN" sz="21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B</a:t>
                      </a:r>
                      <a:r>
                        <a:rPr kumimoji="0" lang="en-US" altLang="zh-CN" sz="21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a:t>
                      </a:r>
                      <a:r>
                        <a:rPr kumimoji="0" lang="en-US" altLang="zh-CN" sz="2100" b="1" i="0" u="none" strike="noStrike" kern="1200" cap="none" spc="0" normalizeH="0" baseline="30000" noProof="0" dirty="0">
                          <a:ln>
                            <a:noFill/>
                          </a:ln>
                          <a:solidFill>
                            <a:prstClr val="black"/>
                          </a:solidFill>
                          <a:effectLst/>
                          <a:uLnTx/>
                          <a:uFillTx/>
                          <a:latin typeface="Times New Roman" pitchFamily="18" charset="0"/>
                          <a:ea typeface="楷体_GB2312" pitchFamily="49" charset="-122"/>
                          <a:cs typeface="Times New Roman" pitchFamily="18" charset="0"/>
                        </a:rPr>
                        <a:t>3</a:t>
                      </a:r>
                      <a:endParaRPr kumimoji="0" lang="en-US" altLang="zh-CN" sz="13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392" marR="91392"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5">
                        <a:lumMod val="40000"/>
                        <a:lumOff val="60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defRPr/>
                      </a:pPr>
                      <a:r>
                        <a:rPr kumimoji="0" lang="en-US" altLang="zh-CN" sz="21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OUT</a:t>
                      </a:r>
                      <a:r>
                        <a:rPr kumimoji="0" lang="en-US" altLang="zh-CN" sz="21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a:t>
                      </a:r>
                      <a:r>
                        <a:rPr kumimoji="0" lang="en-US" altLang="zh-CN" sz="21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B</a:t>
                      </a:r>
                      <a:r>
                        <a:rPr kumimoji="0" lang="en-US" altLang="zh-CN" sz="21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a:t>
                      </a:r>
                      <a:r>
                        <a:rPr kumimoji="0" lang="en-US" altLang="zh-CN" sz="2100" b="1" i="0" u="none" strike="noStrike" kern="1200" cap="none" spc="0" normalizeH="0" baseline="30000" noProof="0" dirty="0">
                          <a:ln>
                            <a:noFill/>
                          </a:ln>
                          <a:solidFill>
                            <a:prstClr val="black"/>
                          </a:solidFill>
                          <a:effectLst/>
                          <a:uLnTx/>
                          <a:uFillTx/>
                          <a:latin typeface="Times New Roman" pitchFamily="18" charset="0"/>
                          <a:ea typeface="楷体_GB2312" pitchFamily="49" charset="-122"/>
                          <a:cs typeface="Times New Roman" pitchFamily="18" charset="0"/>
                        </a:rPr>
                        <a:t>3</a:t>
                      </a:r>
                      <a:endParaRPr kumimoji="0" lang="en-US" altLang="zh-CN" sz="13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392" marR="91392"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5">
                        <a:lumMod val="40000"/>
                        <a:lumOff val="60000"/>
                      </a:schemeClr>
                    </a:solidFill>
                  </a:tcPr>
                </a:tc>
                <a:extLst>
                  <a:ext uri="{0D108BD9-81ED-4DB2-BD59-A6C34878D82A}">
                    <a16:rowId xmlns:a16="http://schemas.microsoft.com/office/drawing/2014/main" val="10000"/>
                  </a:ext>
                </a:extLst>
              </a:tr>
              <a:tr h="39632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defRPr/>
                      </a:pPr>
                      <a:endParaRPr kumimoji="0" lang="zh-CN" altLang="en-US" sz="20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392" marR="91392"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0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392" marR="91392"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9632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0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392" marR="91392"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0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392" marR="91392"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9632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0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392" marR="91392"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0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392" marR="91392"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9632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0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392" marR="91392"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0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392" marR="91392"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9632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0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392" marR="91392"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0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392" marR="91392"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graphicFrame>
        <p:nvGraphicFramePr>
          <p:cNvPr id="6" name="表格 5">
            <a:extLst>
              <a:ext uri="{FF2B5EF4-FFF2-40B4-BE49-F238E27FC236}">
                <a16:creationId xmlns:a16="http://schemas.microsoft.com/office/drawing/2014/main" id="{8FC00C56-10F7-71AF-EC04-62E937192C01}"/>
              </a:ext>
            </a:extLst>
          </p:cNvPr>
          <p:cNvGraphicFramePr>
            <a:graphicFrameLocks noGrp="1"/>
          </p:cNvGraphicFramePr>
          <p:nvPr/>
        </p:nvGraphicFramePr>
        <p:xfrm>
          <a:off x="6641774" y="4176185"/>
          <a:ext cx="2495551" cy="2398186"/>
        </p:xfrm>
        <a:graphic>
          <a:graphicData uri="http://schemas.openxmlformats.org/drawingml/2006/table">
            <a:tbl>
              <a:tblPr/>
              <a:tblGrid>
                <a:gridCol w="1151792">
                  <a:extLst>
                    <a:ext uri="{9D8B030D-6E8A-4147-A177-3AD203B41FA5}">
                      <a16:colId xmlns:a16="http://schemas.microsoft.com/office/drawing/2014/main" val="20000"/>
                    </a:ext>
                  </a:extLst>
                </a:gridCol>
                <a:gridCol w="1343759">
                  <a:extLst>
                    <a:ext uri="{9D8B030D-6E8A-4147-A177-3AD203B41FA5}">
                      <a16:colId xmlns:a16="http://schemas.microsoft.com/office/drawing/2014/main" val="20001"/>
                    </a:ext>
                  </a:extLst>
                </a:gridCol>
              </a:tblGrid>
              <a:tr h="416581">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defRPr/>
                      </a:pPr>
                      <a:r>
                        <a:rPr kumimoji="0" lang="en-US" altLang="zh-CN" sz="21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IN</a:t>
                      </a:r>
                      <a:r>
                        <a:rPr kumimoji="0" lang="en-US" altLang="zh-CN" sz="21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a:t>
                      </a:r>
                      <a:r>
                        <a:rPr kumimoji="0" lang="en-US" altLang="zh-CN" sz="21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B</a:t>
                      </a:r>
                      <a:r>
                        <a:rPr kumimoji="0" lang="en-US" altLang="zh-CN" sz="21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a:t>
                      </a:r>
                      <a:r>
                        <a:rPr kumimoji="0" lang="en-US" altLang="zh-CN" sz="2100" b="1" i="0" u="none" strike="noStrike" kern="1200" cap="none" spc="0" normalizeH="0" baseline="30000" noProof="0" dirty="0">
                          <a:ln>
                            <a:noFill/>
                          </a:ln>
                          <a:solidFill>
                            <a:prstClr val="black"/>
                          </a:solidFill>
                          <a:effectLst/>
                          <a:uLnTx/>
                          <a:uFillTx/>
                          <a:latin typeface="Times New Roman" pitchFamily="18" charset="0"/>
                          <a:ea typeface="楷体_GB2312" pitchFamily="49" charset="-122"/>
                          <a:cs typeface="Times New Roman" pitchFamily="18" charset="0"/>
                        </a:rPr>
                        <a:t>2</a:t>
                      </a:r>
                      <a:endParaRPr kumimoji="0" lang="en-US" altLang="zh-CN" sz="13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23" marR="91423"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5">
                        <a:lumMod val="40000"/>
                        <a:lumOff val="60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defRPr/>
                      </a:pPr>
                      <a:r>
                        <a:rPr kumimoji="0" lang="en-US" altLang="zh-CN" sz="21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OUT</a:t>
                      </a:r>
                      <a:r>
                        <a:rPr kumimoji="0" lang="en-US" altLang="zh-CN" sz="21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a:t>
                      </a:r>
                      <a:r>
                        <a:rPr kumimoji="0" lang="en-US" altLang="zh-CN" sz="21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B</a:t>
                      </a:r>
                      <a:r>
                        <a:rPr kumimoji="0" lang="en-US" altLang="zh-CN" sz="21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a:t>
                      </a:r>
                      <a:r>
                        <a:rPr kumimoji="0" lang="en-US" altLang="zh-CN" sz="2100" b="1" i="0" u="none" strike="noStrike" kern="1200" cap="none" spc="0" normalizeH="0" baseline="30000" noProof="0" dirty="0">
                          <a:ln>
                            <a:noFill/>
                          </a:ln>
                          <a:solidFill>
                            <a:prstClr val="black"/>
                          </a:solidFill>
                          <a:effectLst/>
                          <a:uLnTx/>
                          <a:uFillTx/>
                          <a:latin typeface="Times New Roman" pitchFamily="18" charset="0"/>
                          <a:ea typeface="楷体_GB2312" pitchFamily="49" charset="-122"/>
                          <a:cs typeface="Times New Roman" pitchFamily="18" charset="0"/>
                        </a:rPr>
                        <a:t>2</a:t>
                      </a:r>
                      <a:endParaRPr kumimoji="0" lang="en-US" altLang="zh-CN" sz="13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23" marR="91423"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5">
                        <a:lumMod val="40000"/>
                        <a:lumOff val="60000"/>
                      </a:schemeClr>
                    </a:solidFill>
                  </a:tcPr>
                </a:tc>
                <a:extLst>
                  <a:ext uri="{0D108BD9-81ED-4DB2-BD59-A6C34878D82A}">
                    <a16:rowId xmlns:a16="http://schemas.microsoft.com/office/drawing/2014/main" val="10000"/>
                  </a:ext>
                </a:extLst>
              </a:tr>
              <a:tr h="396321">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defRPr/>
                      </a:pPr>
                      <a:endParaRPr kumimoji="0" lang="zh-CN" altLang="en-US" sz="20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23" marR="91423"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0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23" marR="91423"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96321">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0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23" marR="91423"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0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23" marR="91423"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96321">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0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23" marR="91423"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0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23" marR="91423"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96321">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0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23" marR="91423"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0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23" marR="91423"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96321">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0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23" marR="91423"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0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23" marR="91423"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graphicFrame>
        <p:nvGraphicFramePr>
          <p:cNvPr id="7" name="表格 6">
            <a:extLst>
              <a:ext uri="{FF2B5EF4-FFF2-40B4-BE49-F238E27FC236}">
                <a16:creationId xmlns:a16="http://schemas.microsoft.com/office/drawing/2014/main" id="{4A717354-FE3A-9581-6C54-51B4F958F1EA}"/>
              </a:ext>
            </a:extLst>
          </p:cNvPr>
          <p:cNvGraphicFramePr>
            <a:graphicFrameLocks noGrp="1"/>
          </p:cNvGraphicFramePr>
          <p:nvPr/>
        </p:nvGraphicFramePr>
        <p:xfrm>
          <a:off x="4190365" y="4176185"/>
          <a:ext cx="2438400" cy="2398186"/>
        </p:xfrm>
        <a:graphic>
          <a:graphicData uri="http://schemas.openxmlformats.org/drawingml/2006/table">
            <a:tbl>
              <a:tblPr/>
              <a:tblGrid>
                <a:gridCol w="1190051">
                  <a:extLst>
                    <a:ext uri="{9D8B030D-6E8A-4147-A177-3AD203B41FA5}">
                      <a16:colId xmlns:a16="http://schemas.microsoft.com/office/drawing/2014/main" val="20000"/>
                    </a:ext>
                  </a:extLst>
                </a:gridCol>
                <a:gridCol w="1248349">
                  <a:extLst>
                    <a:ext uri="{9D8B030D-6E8A-4147-A177-3AD203B41FA5}">
                      <a16:colId xmlns:a16="http://schemas.microsoft.com/office/drawing/2014/main" val="20001"/>
                    </a:ext>
                  </a:extLst>
                </a:gridCol>
              </a:tblGrid>
              <a:tr h="416581">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defRPr/>
                      </a:pPr>
                      <a:r>
                        <a:rPr kumimoji="0" lang="en-US" altLang="zh-CN" sz="21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IN</a:t>
                      </a:r>
                      <a:r>
                        <a:rPr kumimoji="0" lang="en-US" altLang="zh-CN" sz="21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a:t>
                      </a:r>
                      <a:r>
                        <a:rPr kumimoji="0" lang="en-US" altLang="zh-CN" sz="21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B</a:t>
                      </a:r>
                      <a:r>
                        <a:rPr kumimoji="0" lang="en-US" altLang="zh-CN" sz="21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a:t>
                      </a:r>
                      <a:r>
                        <a:rPr kumimoji="0" lang="en-US" altLang="zh-CN" sz="2100" b="1" i="0" u="none" strike="noStrike" kern="1200" cap="none" spc="0" normalizeH="0" baseline="30000" noProof="0" dirty="0">
                          <a:ln>
                            <a:noFill/>
                          </a:ln>
                          <a:solidFill>
                            <a:prstClr val="black"/>
                          </a:solidFill>
                          <a:effectLst/>
                          <a:uLnTx/>
                          <a:uFillTx/>
                          <a:latin typeface="Times New Roman" pitchFamily="18" charset="0"/>
                          <a:ea typeface="楷体_GB2312" pitchFamily="49" charset="-122"/>
                          <a:cs typeface="Times New Roman" pitchFamily="18" charset="0"/>
                        </a:rPr>
                        <a:t>1</a:t>
                      </a:r>
                      <a:endParaRPr kumimoji="0" lang="en-US" altLang="zh-CN" sz="13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65" marR="91465"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5">
                        <a:lumMod val="40000"/>
                        <a:lumOff val="60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defRPr/>
                      </a:pPr>
                      <a:r>
                        <a:rPr kumimoji="0" lang="en-US" altLang="zh-CN" sz="21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OUT</a:t>
                      </a:r>
                      <a:r>
                        <a:rPr kumimoji="0" lang="en-US" altLang="zh-CN" sz="21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a:t>
                      </a:r>
                      <a:r>
                        <a:rPr kumimoji="0" lang="en-US" altLang="zh-CN" sz="21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B</a:t>
                      </a:r>
                      <a:r>
                        <a:rPr kumimoji="0" lang="en-US" altLang="zh-CN" sz="21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a:t>
                      </a:r>
                      <a:r>
                        <a:rPr kumimoji="0" lang="en-US" altLang="zh-CN" sz="2100" b="1" i="0" u="none" strike="noStrike" kern="1200" cap="none" spc="0" normalizeH="0" baseline="30000" noProof="0" dirty="0">
                          <a:ln>
                            <a:noFill/>
                          </a:ln>
                          <a:solidFill>
                            <a:prstClr val="black"/>
                          </a:solidFill>
                          <a:effectLst/>
                          <a:uLnTx/>
                          <a:uFillTx/>
                          <a:latin typeface="Times New Roman" pitchFamily="18" charset="0"/>
                          <a:ea typeface="楷体_GB2312" pitchFamily="49" charset="-122"/>
                          <a:cs typeface="Times New Roman" pitchFamily="18" charset="0"/>
                        </a:rPr>
                        <a:t>1</a:t>
                      </a:r>
                      <a:endParaRPr kumimoji="0" lang="en-US" altLang="zh-CN" sz="13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65" marR="91465"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5">
                        <a:lumMod val="40000"/>
                        <a:lumOff val="60000"/>
                      </a:schemeClr>
                    </a:solidFill>
                  </a:tcPr>
                </a:tc>
                <a:extLst>
                  <a:ext uri="{0D108BD9-81ED-4DB2-BD59-A6C34878D82A}">
                    <a16:rowId xmlns:a16="http://schemas.microsoft.com/office/drawing/2014/main" val="10000"/>
                  </a:ext>
                </a:extLst>
              </a:tr>
              <a:tr h="396321">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0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65" marR="91465"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0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65" marR="91465"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96321">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0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65" marR="91465"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0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65" marR="91465"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96321">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0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65" marR="91465"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0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65" marR="91465"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96321">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0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65" marR="91465"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0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65" marR="91465"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96321">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0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65" marR="91465"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0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65" marR="91465"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graphicFrame>
        <p:nvGraphicFramePr>
          <p:cNvPr id="8" name="Group 182">
            <a:extLst>
              <a:ext uri="{FF2B5EF4-FFF2-40B4-BE49-F238E27FC236}">
                <a16:creationId xmlns:a16="http://schemas.microsoft.com/office/drawing/2014/main" id="{1A065A29-AFD2-1042-4770-EEEF1EEA543C}"/>
              </a:ext>
            </a:extLst>
          </p:cNvPr>
          <p:cNvGraphicFramePr>
            <a:graphicFrameLocks noGrp="1"/>
          </p:cNvGraphicFramePr>
          <p:nvPr/>
        </p:nvGraphicFramePr>
        <p:xfrm>
          <a:off x="2025633" y="4176185"/>
          <a:ext cx="2159000" cy="2398186"/>
        </p:xfrm>
        <a:graphic>
          <a:graphicData uri="http://schemas.openxmlformats.org/drawingml/2006/table">
            <a:tbl>
              <a:tblPr/>
              <a:tblGrid>
                <a:gridCol w="864760">
                  <a:extLst>
                    <a:ext uri="{9D8B030D-6E8A-4147-A177-3AD203B41FA5}">
                      <a16:colId xmlns:a16="http://schemas.microsoft.com/office/drawing/2014/main" val="20000"/>
                    </a:ext>
                  </a:extLst>
                </a:gridCol>
                <a:gridCol w="1294240">
                  <a:extLst>
                    <a:ext uri="{9D8B030D-6E8A-4147-A177-3AD203B41FA5}">
                      <a16:colId xmlns:a16="http://schemas.microsoft.com/office/drawing/2014/main" val="20001"/>
                    </a:ext>
                  </a:extLst>
                </a:gridCol>
              </a:tblGrid>
              <a:tr h="416581">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1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B</a:t>
                      </a:r>
                      <a:endParaRPr kumimoji="0" lang="en-US" altLang="zh-CN" sz="21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520" marR="91520"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5">
                        <a:lumMod val="40000"/>
                        <a:lumOff val="60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1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OUT</a:t>
                      </a:r>
                      <a:r>
                        <a:rPr kumimoji="0" lang="en-US" altLang="zh-CN" sz="21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a:t>
                      </a:r>
                      <a:r>
                        <a:rPr kumimoji="0" lang="en-US" altLang="zh-CN" sz="21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B</a:t>
                      </a:r>
                      <a:r>
                        <a:rPr kumimoji="0" lang="en-US" altLang="zh-CN" sz="21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a:t>
                      </a:r>
                      <a:r>
                        <a:rPr kumimoji="0" lang="en-US" altLang="zh-CN" sz="2100" b="1" i="0" u="none" strike="noStrike" cap="none" normalizeH="0" baseline="30000" dirty="0">
                          <a:ln>
                            <a:noFill/>
                          </a:ln>
                          <a:solidFill>
                            <a:schemeClr val="tx1"/>
                          </a:solidFill>
                          <a:effectLst/>
                          <a:latin typeface="Times New Roman" pitchFamily="18" charset="0"/>
                          <a:ea typeface="楷体_GB2312" pitchFamily="49" charset="-122"/>
                          <a:cs typeface="Times New Roman" pitchFamily="18" charset="0"/>
                        </a:rPr>
                        <a:t>0</a:t>
                      </a:r>
                      <a:endParaRPr kumimoji="0" lang="en-US" altLang="zh-CN" sz="1300" b="1" i="0" u="none" strike="noStrike" cap="none" normalizeH="0" baseline="30000" dirty="0">
                        <a:ln>
                          <a:noFill/>
                        </a:ln>
                        <a:solidFill>
                          <a:schemeClr val="tx1"/>
                        </a:solidFill>
                        <a:effectLst/>
                        <a:latin typeface="Times New Roman" pitchFamily="18" charset="0"/>
                        <a:ea typeface="楷体_GB2312" pitchFamily="49" charset="-122"/>
                        <a:cs typeface="Times New Roman" pitchFamily="18" charset="0"/>
                      </a:endParaRPr>
                    </a:p>
                  </a:txBody>
                  <a:tcPr marL="91520" marR="91520"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5">
                        <a:lumMod val="40000"/>
                        <a:lumOff val="60000"/>
                      </a:schemeClr>
                    </a:solidFill>
                  </a:tcPr>
                </a:tc>
                <a:extLst>
                  <a:ext uri="{0D108BD9-81ED-4DB2-BD59-A6C34878D82A}">
                    <a16:rowId xmlns:a16="http://schemas.microsoft.com/office/drawing/2014/main" val="10000"/>
                  </a:ext>
                </a:extLst>
              </a:tr>
              <a:tr h="396321">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0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B</a:t>
                      </a:r>
                      <a:r>
                        <a:rPr kumimoji="0" lang="en-US" altLang="zh-CN" sz="20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rPr>
                        <a:t>1</a:t>
                      </a:r>
                    </a:p>
                  </a:txBody>
                  <a:tcPr marL="91520" marR="91520"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0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000  0000</a:t>
                      </a:r>
                      <a:endParaRPr kumimoji="0" lang="zh-CN" altLang="en-US" sz="20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520" marR="91520"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96321">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0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B</a:t>
                      </a:r>
                      <a:r>
                        <a:rPr kumimoji="0" lang="en-US" altLang="zh-CN" sz="20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rPr>
                        <a:t>2</a:t>
                      </a:r>
                      <a:endParaRPr kumimoji="0" lang="zh-CN" altLang="en-US" sz="20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endParaRPr>
                    </a:p>
                  </a:txBody>
                  <a:tcPr marL="91520" marR="91520"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0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000  0000</a:t>
                      </a:r>
                      <a:endParaRPr kumimoji="0" lang="zh-CN" altLang="en-US" sz="20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520" marR="91520"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96321">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0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B</a:t>
                      </a:r>
                      <a:r>
                        <a:rPr kumimoji="0" lang="en-US" altLang="zh-CN" sz="20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rPr>
                        <a:t>3</a:t>
                      </a:r>
                      <a:endParaRPr kumimoji="0" lang="zh-CN" altLang="en-US" sz="20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endParaRPr>
                    </a:p>
                  </a:txBody>
                  <a:tcPr marL="91520" marR="91520"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0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000  0000</a:t>
                      </a:r>
                      <a:endParaRPr kumimoji="0" lang="zh-CN" altLang="en-US" sz="20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520" marR="91520"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96321">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0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B</a:t>
                      </a:r>
                      <a:r>
                        <a:rPr kumimoji="0" lang="en-US" altLang="zh-CN" sz="20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rPr>
                        <a:t>4</a:t>
                      </a:r>
                      <a:endParaRPr kumimoji="0" lang="zh-CN" altLang="en-US" sz="20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endParaRPr>
                    </a:p>
                  </a:txBody>
                  <a:tcPr marL="91520" marR="91520"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0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000  0000</a:t>
                      </a:r>
                      <a:endParaRPr kumimoji="0" lang="zh-CN" altLang="en-US" sz="20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520" marR="91520"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96321">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0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EXIT</a:t>
                      </a:r>
                      <a:endParaRPr kumimoji="0" lang="zh-CN" altLang="en-US" sz="20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endParaRPr>
                    </a:p>
                  </a:txBody>
                  <a:tcPr marL="91520" marR="91520"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0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000  0000</a:t>
                      </a:r>
                      <a:endParaRPr kumimoji="0" lang="zh-CN" altLang="en-US" sz="20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520" marR="91520"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sp>
        <p:nvSpPr>
          <p:cNvPr id="27" name="矩形 26">
            <a:extLst>
              <a:ext uri="{FF2B5EF4-FFF2-40B4-BE49-F238E27FC236}">
                <a16:creationId xmlns:a16="http://schemas.microsoft.com/office/drawing/2014/main" id="{C42E50FC-1149-EBF5-7D63-3120757B4073}"/>
              </a:ext>
            </a:extLst>
          </p:cNvPr>
          <p:cNvSpPr>
            <a:spLocks noChangeArrowheads="1"/>
          </p:cNvSpPr>
          <p:nvPr/>
        </p:nvSpPr>
        <p:spPr bwMode="auto">
          <a:xfrm>
            <a:off x="4128306" y="4580467"/>
            <a:ext cx="12105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ctr" eaLnBrk="1" hangingPunct="1">
              <a:spcBef>
                <a:spcPct val="20000"/>
              </a:spcBef>
              <a:buClr>
                <a:srgbClr val="5EAEFF"/>
              </a:buClr>
              <a:buSzPct val="60000"/>
            </a:pPr>
            <a:r>
              <a:rPr lang="en-US" altLang="zh-CN" sz="2000">
                <a:solidFill>
                  <a:srgbClr val="000000"/>
                </a:solidFill>
                <a:latin typeface="Times New Roman" panose="02020603050405020304" pitchFamily="18" charset="0"/>
                <a:ea typeface="楷体_GB2312" pitchFamily="49" charset="-122"/>
                <a:cs typeface="Times New Roman" panose="02020603050405020304" pitchFamily="18" charset="0"/>
              </a:rPr>
              <a:t>000  0000</a:t>
            </a:r>
            <a:endParaRPr lang="zh-CN" altLang="en-US" sz="200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28" name="矩形 27">
            <a:extLst>
              <a:ext uri="{FF2B5EF4-FFF2-40B4-BE49-F238E27FC236}">
                <a16:creationId xmlns:a16="http://schemas.microsoft.com/office/drawing/2014/main" id="{C0980657-ECD7-45C2-C7AE-D00C73514047}"/>
              </a:ext>
            </a:extLst>
          </p:cNvPr>
          <p:cNvSpPr>
            <a:spLocks noChangeArrowheads="1"/>
          </p:cNvSpPr>
          <p:nvPr/>
        </p:nvSpPr>
        <p:spPr bwMode="auto">
          <a:xfrm>
            <a:off x="5400834" y="4580467"/>
            <a:ext cx="118224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ctr" eaLnBrk="1" hangingPunct="1">
              <a:spcBef>
                <a:spcPct val="20000"/>
              </a:spcBef>
              <a:buClr>
                <a:srgbClr val="5EAEFF"/>
              </a:buClr>
              <a:buSzPct val="60000"/>
            </a:pPr>
            <a:r>
              <a:rPr lang="en-US" altLang="zh-CN" sz="2000">
                <a:solidFill>
                  <a:srgbClr val="000000"/>
                </a:solidFill>
                <a:latin typeface="Times New Roman" panose="02020603050405020304" pitchFamily="18" charset="0"/>
                <a:ea typeface="楷体_GB2312" pitchFamily="49" charset="-122"/>
                <a:cs typeface="Times New Roman" panose="02020603050405020304" pitchFamily="18" charset="0"/>
              </a:rPr>
              <a:t>111  0000</a:t>
            </a:r>
            <a:endParaRPr lang="zh-CN" altLang="en-US" sz="200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29" name="矩形 28">
            <a:extLst>
              <a:ext uri="{FF2B5EF4-FFF2-40B4-BE49-F238E27FC236}">
                <a16:creationId xmlns:a16="http://schemas.microsoft.com/office/drawing/2014/main" id="{C0D43F0E-3535-F8F9-58B6-D6AA3DB8BBB9}"/>
              </a:ext>
            </a:extLst>
          </p:cNvPr>
          <p:cNvSpPr>
            <a:spLocks noChangeArrowheads="1"/>
          </p:cNvSpPr>
          <p:nvPr/>
        </p:nvSpPr>
        <p:spPr bwMode="auto">
          <a:xfrm>
            <a:off x="4157293" y="4965700"/>
            <a:ext cx="118224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ctr" eaLnBrk="1" hangingPunct="1">
              <a:spcBef>
                <a:spcPct val="20000"/>
              </a:spcBef>
              <a:buClr>
                <a:srgbClr val="5EAEFF"/>
              </a:buClr>
              <a:buSzPct val="60000"/>
            </a:pPr>
            <a:r>
              <a:rPr lang="en-US" altLang="zh-CN" sz="2000">
                <a:solidFill>
                  <a:srgbClr val="000000"/>
                </a:solidFill>
                <a:latin typeface="Times New Roman" panose="02020603050405020304" pitchFamily="18" charset="0"/>
                <a:ea typeface="楷体_GB2312" pitchFamily="49" charset="-122"/>
                <a:cs typeface="Times New Roman" panose="02020603050405020304" pitchFamily="18" charset="0"/>
              </a:rPr>
              <a:t>111  0000</a:t>
            </a:r>
            <a:endParaRPr lang="zh-CN" altLang="en-US" sz="200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30" name="矩形 29">
            <a:extLst>
              <a:ext uri="{FF2B5EF4-FFF2-40B4-BE49-F238E27FC236}">
                <a16:creationId xmlns:a16="http://schemas.microsoft.com/office/drawing/2014/main" id="{80E4DE98-FA45-03F7-7241-4C1FFDFDD1AF}"/>
              </a:ext>
            </a:extLst>
          </p:cNvPr>
          <p:cNvSpPr>
            <a:spLocks noChangeArrowheads="1"/>
          </p:cNvSpPr>
          <p:nvPr/>
        </p:nvSpPr>
        <p:spPr bwMode="auto">
          <a:xfrm>
            <a:off x="5391632" y="4965700"/>
            <a:ext cx="119641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ctr" eaLnBrk="1" hangingPunct="1">
              <a:spcBef>
                <a:spcPct val="20000"/>
              </a:spcBef>
              <a:buClr>
                <a:srgbClr val="5EAEFF"/>
              </a:buClr>
              <a:buSzPct val="60000"/>
            </a:pPr>
            <a:r>
              <a:rPr lang="en-US" altLang="zh-CN" sz="2000">
                <a:solidFill>
                  <a:srgbClr val="000000"/>
                </a:solidFill>
                <a:latin typeface="Times New Roman" panose="02020603050405020304" pitchFamily="18" charset="0"/>
                <a:ea typeface="楷体_GB2312" pitchFamily="49" charset="-122"/>
                <a:cs typeface="Times New Roman" panose="02020603050405020304" pitchFamily="18" charset="0"/>
              </a:rPr>
              <a:t>001  1100</a:t>
            </a:r>
            <a:endParaRPr lang="zh-CN" altLang="en-US" sz="200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31" name="矩形 30">
            <a:extLst>
              <a:ext uri="{FF2B5EF4-FFF2-40B4-BE49-F238E27FC236}">
                <a16:creationId xmlns:a16="http://schemas.microsoft.com/office/drawing/2014/main" id="{88B1050C-55AA-DAB9-73AC-ECC0BB9491B6}"/>
              </a:ext>
            </a:extLst>
          </p:cNvPr>
          <p:cNvSpPr>
            <a:spLocks noChangeArrowheads="1"/>
          </p:cNvSpPr>
          <p:nvPr/>
        </p:nvSpPr>
        <p:spPr bwMode="auto">
          <a:xfrm>
            <a:off x="4153382" y="5397500"/>
            <a:ext cx="119641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ctr" eaLnBrk="1" hangingPunct="1">
              <a:spcBef>
                <a:spcPct val="20000"/>
              </a:spcBef>
              <a:buClr>
                <a:srgbClr val="5EAEFF"/>
              </a:buClr>
              <a:buSzPct val="60000"/>
            </a:pPr>
            <a:r>
              <a:rPr lang="en-US" altLang="zh-CN" sz="2000">
                <a:solidFill>
                  <a:srgbClr val="000000"/>
                </a:solidFill>
                <a:latin typeface="Times New Roman" panose="02020603050405020304" pitchFamily="18" charset="0"/>
                <a:ea typeface="楷体_GB2312" pitchFamily="49" charset="-122"/>
                <a:cs typeface="Times New Roman" panose="02020603050405020304" pitchFamily="18" charset="0"/>
              </a:rPr>
              <a:t>001  1100</a:t>
            </a:r>
            <a:endParaRPr lang="zh-CN" altLang="en-US" sz="200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32" name="矩形 31">
            <a:extLst>
              <a:ext uri="{FF2B5EF4-FFF2-40B4-BE49-F238E27FC236}">
                <a16:creationId xmlns:a16="http://schemas.microsoft.com/office/drawing/2014/main" id="{0905626D-AECB-3085-D638-88776A541DA0}"/>
              </a:ext>
            </a:extLst>
          </p:cNvPr>
          <p:cNvSpPr>
            <a:spLocks noChangeArrowheads="1"/>
          </p:cNvSpPr>
          <p:nvPr/>
        </p:nvSpPr>
        <p:spPr bwMode="auto">
          <a:xfrm>
            <a:off x="5405067" y="5397500"/>
            <a:ext cx="118224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ctr" eaLnBrk="1" hangingPunct="1">
              <a:spcBef>
                <a:spcPct val="20000"/>
              </a:spcBef>
              <a:buClr>
                <a:srgbClr val="5EAEFF"/>
              </a:buClr>
              <a:buSzPct val="60000"/>
            </a:pPr>
            <a:r>
              <a:rPr lang="en-US" altLang="zh-CN" sz="2000">
                <a:solidFill>
                  <a:srgbClr val="000000"/>
                </a:solidFill>
                <a:latin typeface="Times New Roman" panose="02020603050405020304" pitchFamily="18" charset="0"/>
                <a:ea typeface="楷体_GB2312" pitchFamily="49" charset="-122"/>
                <a:cs typeface="Times New Roman" panose="02020603050405020304" pitchFamily="18" charset="0"/>
              </a:rPr>
              <a:t>000  1110</a:t>
            </a:r>
            <a:endParaRPr lang="zh-CN" altLang="en-US" sz="200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33" name="矩形 32">
            <a:extLst>
              <a:ext uri="{FF2B5EF4-FFF2-40B4-BE49-F238E27FC236}">
                <a16:creationId xmlns:a16="http://schemas.microsoft.com/office/drawing/2014/main" id="{DD5E29F4-F05D-6B15-E42C-C0E7FC34BC1F}"/>
              </a:ext>
            </a:extLst>
          </p:cNvPr>
          <p:cNvSpPr>
            <a:spLocks noChangeArrowheads="1"/>
          </p:cNvSpPr>
          <p:nvPr/>
        </p:nvSpPr>
        <p:spPr bwMode="auto">
          <a:xfrm>
            <a:off x="4157293" y="5782733"/>
            <a:ext cx="118224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ctr" eaLnBrk="1" hangingPunct="1">
              <a:spcBef>
                <a:spcPct val="20000"/>
              </a:spcBef>
              <a:buClr>
                <a:srgbClr val="5EAEFF"/>
              </a:buClr>
              <a:buSzPct val="60000"/>
            </a:pPr>
            <a:r>
              <a:rPr lang="en-US" altLang="zh-CN" sz="2000">
                <a:solidFill>
                  <a:srgbClr val="000000"/>
                </a:solidFill>
                <a:latin typeface="Times New Roman" panose="02020603050405020304" pitchFamily="18" charset="0"/>
                <a:ea typeface="楷体_GB2312" pitchFamily="49" charset="-122"/>
                <a:cs typeface="Times New Roman" panose="02020603050405020304" pitchFamily="18" charset="0"/>
              </a:rPr>
              <a:t>001  1110</a:t>
            </a:r>
            <a:endParaRPr lang="zh-CN" altLang="en-US" sz="200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34" name="矩形 33">
            <a:extLst>
              <a:ext uri="{FF2B5EF4-FFF2-40B4-BE49-F238E27FC236}">
                <a16:creationId xmlns:a16="http://schemas.microsoft.com/office/drawing/2014/main" id="{81CBBD78-EF6C-E781-8E42-A33ADC5618DB}"/>
              </a:ext>
            </a:extLst>
          </p:cNvPr>
          <p:cNvSpPr>
            <a:spLocks noChangeArrowheads="1"/>
          </p:cNvSpPr>
          <p:nvPr/>
        </p:nvSpPr>
        <p:spPr bwMode="auto">
          <a:xfrm>
            <a:off x="5405067" y="5782733"/>
            <a:ext cx="118224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ctr" eaLnBrk="1" hangingPunct="1">
              <a:spcBef>
                <a:spcPct val="20000"/>
              </a:spcBef>
              <a:buClr>
                <a:srgbClr val="5EAEFF"/>
              </a:buClr>
              <a:buSzPct val="60000"/>
            </a:pPr>
            <a:r>
              <a:rPr lang="en-US" altLang="zh-CN" sz="2000">
                <a:solidFill>
                  <a:srgbClr val="000000"/>
                </a:solidFill>
                <a:latin typeface="Times New Roman" panose="02020603050405020304" pitchFamily="18" charset="0"/>
                <a:ea typeface="楷体_GB2312" pitchFamily="49" charset="-122"/>
                <a:cs typeface="Times New Roman" panose="02020603050405020304" pitchFamily="18" charset="0"/>
              </a:rPr>
              <a:t>001  0111</a:t>
            </a:r>
            <a:endParaRPr lang="zh-CN" altLang="en-US" sz="200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35" name="矩形 34">
            <a:extLst>
              <a:ext uri="{FF2B5EF4-FFF2-40B4-BE49-F238E27FC236}">
                <a16:creationId xmlns:a16="http://schemas.microsoft.com/office/drawing/2014/main" id="{8E7F87E7-A819-BCAF-2E28-AA5E9AB11097}"/>
              </a:ext>
            </a:extLst>
          </p:cNvPr>
          <p:cNvSpPr>
            <a:spLocks noChangeArrowheads="1"/>
          </p:cNvSpPr>
          <p:nvPr/>
        </p:nvSpPr>
        <p:spPr bwMode="auto">
          <a:xfrm>
            <a:off x="4157293" y="6165851"/>
            <a:ext cx="118224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ctr" eaLnBrk="1" hangingPunct="1">
              <a:spcBef>
                <a:spcPct val="20000"/>
              </a:spcBef>
              <a:buClr>
                <a:srgbClr val="5EAEFF"/>
              </a:buClr>
              <a:buSzPct val="60000"/>
            </a:pPr>
            <a:r>
              <a:rPr lang="en-US" altLang="zh-CN" sz="2000">
                <a:solidFill>
                  <a:srgbClr val="000000"/>
                </a:solidFill>
                <a:latin typeface="Times New Roman" panose="02020603050405020304" pitchFamily="18" charset="0"/>
                <a:ea typeface="楷体_GB2312" pitchFamily="49" charset="-122"/>
                <a:cs typeface="Times New Roman" panose="02020603050405020304" pitchFamily="18" charset="0"/>
              </a:rPr>
              <a:t>001  0111</a:t>
            </a:r>
            <a:endParaRPr lang="zh-CN" altLang="en-US" sz="200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36" name="矩形 35">
            <a:extLst>
              <a:ext uri="{FF2B5EF4-FFF2-40B4-BE49-F238E27FC236}">
                <a16:creationId xmlns:a16="http://schemas.microsoft.com/office/drawing/2014/main" id="{9E36EFAC-587F-78CB-502F-D6156044376B}"/>
              </a:ext>
            </a:extLst>
          </p:cNvPr>
          <p:cNvSpPr>
            <a:spLocks noChangeArrowheads="1"/>
          </p:cNvSpPr>
          <p:nvPr/>
        </p:nvSpPr>
        <p:spPr bwMode="auto">
          <a:xfrm>
            <a:off x="5405067" y="6165851"/>
            <a:ext cx="118224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ctr" eaLnBrk="1" hangingPunct="1">
              <a:spcBef>
                <a:spcPct val="20000"/>
              </a:spcBef>
              <a:buClr>
                <a:srgbClr val="5EAEFF"/>
              </a:buClr>
              <a:buSzPct val="60000"/>
            </a:pPr>
            <a:r>
              <a:rPr lang="en-US" altLang="zh-CN" sz="2000">
                <a:solidFill>
                  <a:srgbClr val="000000"/>
                </a:solidFill>
                <a:latin typeface="Times New Roman" panose="02020603050405020304" pitchFamily="18" charset="0"/>
                <a:ea typeface="楷体_GB2312" pitchFamily="49" charset="-122"/>
                <a:cs typeface="Times New Roman" panose="02020603050405020304" pitchFamily="18" charset="0"/>
              </a:rPr>
              <a:t>001  0111</a:t>
            </a:r>
            <a:endParaRPr lang="zh-CN" altLang="en-US" sz="200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37" name="矩形 36">
            <a:extLst>
              <a:ext uri="{FF2B5EF4-FFF2-40B4-BE49-F238E27FC236}">
                <a16:creationId xmlns:a16="http://schemas.microsoft.com/office/drawing/2014/main" id="{D9FB29C1-5438-401D-34F8-C9149FBE2236}"/>
              </a:ext>
            </a:extLst>
          </p:cNvPr>
          <p:cNvSpPr>
            <a:spLocks noChangeArrowheads="1"/>
          </p:cNvSpPr>
          <p:nvPr/>
        </p:nvSpPr>
        <p:spPr bwMode="auto">
          <a:xfrm>
            <a:off x="6575172" y="4580467"/>
            <a:ext cx="12105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ctr" eaLnBrk="1" hangingPunct="1">
              <a:spcBef>
                <a:spcPct val="20000"/>
              </a:spcBef>
              <a:buClr>
                <a:srgbClr val="5EAEFF"/>
              </a:buClr>
              <a:buSzPct val="60000"/>
            </a:pPr>
            <a:r>
              <a:rPr lang="en-US" altLang="zh-CN" sz="2000">
                <a:solidFill>
                  <a:srgbClr val="000000"/>
                </a:solidFill>
                <a:latin typeface="Times New Roman" panose="02020603050405020304" pitchFamily="18" charset="0"/>
                <a:ea typeface="楷体_GB2312" pitchFamily="49" charset="-122"/>
                <a:cs typeface="Times New Roman" panose="02020603050405020304" pitchFamily="18" charset="0"/>
              </a:rPr>
              <a:t>000  0000</a:t>
            </a:r>
            <a:endParaRPr lang="zh-CN" altLang="en-US" sz="200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38" name="矩形 37">
            <a:extLst>
              <a:ext uri="{FF2B5EF4-FFF2-40B4-BE49-F238E27FC236}">
                <a16:creationId xmlns:a16="http://schemas.microsoft.com/office/drawing/2014/main" id="{045BCA0C-0C85-981C-2B5F-E600A9529272}"/>
              </a:ext>
            </a:extLst>
          </p:cNvPr>
          <p:cNvSpPr>
            <a:spLocks noChangeArrowheads="1"/>
          </p:cNvSpPr>
          <p:nvPr/>
        </p:nvSpPr>
        <p:spPr bwMode="auto">
          <a:xfrm>
            <a:off x="7873101" y="4580467"/>
            <a:ext cx="118224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ctr" eaLnBrk="1" hangingPunct="1">
              <a:spcBef>
                <a:spcPct val="20000"/>
              </a:spcBef>
              <a:buClr>
                <a:srgbClr val="5EAEFF"/>
              </a:buClr>
              <a:buSzPct val="60000"/>
            </a:pPr>
            <a:r>
              <a:rPr lang="en-US" altLang="zh-CN" sz="2000">
                <a:solidFill>
                  <a:srgbClr val="000000"/>
                </a:solidFill>
                <a:latin typeface="Times New Roman" panose="02020603050405020304" pitchFamily="18" charset="0"/>
                <a:ea typeface="楷体_GB2312" pitchFamily="49" charset="-122"/>
                <a:cs typeface="Times New Roman" panose="02020603050405020304" pitchFamily="18" charset="0"/>
              </a:rPr>
              <a:t>111  0000</a:t>
            </a:r>
            <a:endParaRPr lang="zh-CN" altLang="en-US" sz="200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39" name="矩形 38">
            <a:extLst>
              <a:ext uri="{FF2B5EF4-FFF2-40B4-BE49-F238E27FC236}">
                <a16:creationId xmlns:a16="http://schemas.microsoft.com/office/drawing/2014/main" id="{1A3A0A32-03D0-4E27-96B5-8960D9BD0CAF}"/>
              </a:ext>
            </a:extLst>
          </p:cNvPr>
          <p:cNvSpPr>
            <a:spLocks noChangeArrowheads="1"/>
          </p:cNvSpPr>
          <p:nvPr/>
        </p:nvSpPr>
        <p:spPr bwMode="auto">
          <a:xfrm>
            <a:off x="6497840" y="4965700"/>
            <a:ext cx="141393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ctr" eaLnBrk="1" hangingPunct="1">
              <a:spcBef>
                <a:spcPct val="20000"/>
              </a:spcBef>
              <a:buClr>
                <a:srgbClr val="5EAEFF"/>
              </a:buClr>
              <a:buSzPct val="60000"/>
            </a:pPr>
            <a:r>
              <a:rPr lang="en-US" altLang="zh-CN" sz="2000">
                <a:solidFill>
                  <a:srgbClr val="000000"/>
                </a:solidFill>
                <a:latin typeface="Times New Roman" panose="02020603050405020304" pitchFamily="18" charset="0"/>
                <a:ea typeface="楷体_GB2312" pitchFamily="49" charset="-122"/>
                <a:cs typeface="Times New Roman" panose="02020603050405020304" pitchFamily="18" charset="0"/>
              </a:rPr>
              <a:t>111  0111</a:t>
            </a:r>
            <a:endParaRPr lang="zh-CN" altLang="en-US" sz="200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40" name="矩形 39">
            <a:extLst>
              <a:ext uri="{FF2B5EF4-FFF2-40B4-BE49-F238E27FC236}">
                <a16:creationId xmlns:a16="http://schemas.microsoft.com/office/drawing/2014/main" id="{EF0C426F-B65F-4660-14AC-317F78ABDCC9}"/>
              </a:ext>
            </a:extLst>
          </p:cNvPr>
          <p:cNvSpPr>
            <a:spLocks noChangeArrowheads="1"/>
          </p:cNvSpPr>
          <p:nvPr/>
        </p:nvSpPr>
        <p:spPr bwMode="auto">
          <a:xfrm>
            <a:off x="7873101" y="4965700"/>
            <a:ext cx="118224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ctr" eaLnBrk="1" hangingPunct="1">
              <a:spcBef>
                <a:spcPct val="20000"/>
              </a:spcBef>
              <a:buClr>
                <a:srgbClr val="5EAEFF"/>
              </a:buClr>
              <a:buSzPct val="60000"/>
            </a:pPr>
            <a:r>
              <a:rPr lang="en-US" altLang="zh-CN" sz="2000">
                <a:solidFill>
                  <a:srgbClr val="000000"/>
                </a:solidFill>
                <a:latin typeface="Times New Roman" panose="02020603050405020304" pitchFamily="18" charset="0"/>
                <a:ea typeface="楷体_GB2312" pitchFamily="49" charset="-122"/>
                <a:cs typeface="Times New Roman" panose="02020603050405020304" pitchFamily="18" charset="0"/>
              </a:rPr>
              <a:t>001  1110</a:t>
            </a:r>
            <a:endParaRPr lang="zh-CN" altLang="en-US" sz="200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41" name="矩形 40">
            <a:extLst>
              <a:ext uri="{FF2B5EF4-FFF2-40B4-BE49-F238E27FC236}">
                <a16:creationId xmlns:a16="http://schemas.microsoft.com/office/drawing/2014/main" id="{22B8B127-089A-4955-5C43-92F262125737}"/>
              </a:ext>
            </a:extLst>
          </p:cNvPr>
          <p:cNvSpPr>
            <a:spLocks noChangeArrowheads="1"/>
          </p:cNvSpPr>
          <p:nvPr/>
        </p:nvSpPr>
        <p:spPr bwMode="auto">
          <a:xfrm>
            <a:off x="6603101" y="5397500"/>
            <a:ext cx="118224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ctr" eaLnBrk="1" hangingPunct="1">
              <a:spcBef>
                <a:spcPct val="20000"/>
              </a:spcBef>
              <a:buClr>
                <a:srgbClr val="5EAEFF"/>
              </a:buClr>
              <a:buSzPct val="60000"/>
            </a:pPr>
            <a:r>
              <a:rPr lang="en-US" altLang="zh-CN" sz="2000">
                <a:solidFill>
                  <a:srgbClr val="000000"/>
                </a:solidFill>
                <a:latin typeface="Times New Roman" panose="02020603050405020304" pitchFamily="18" charset="0"/>
                <a:ea typeface="楷体_GB2312" pitchFamily="49" charset="-122"/>
                <a:cs typeface="Times New Roman" panose="02020603050405020304" pitchFamily="18" charset="0"/>
              </a:rPr>
              <a:t>001  1110</a:t>
            </a:r>
            <a:endParaRPr lang="zh-CN" altLang="en-US" sz="200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42" name="矩形 41">
            <a:extLst>
              <a:ext uri="{FF2B5EF4-FFF2-40B4-BE49-F238E27FC236}">
                <a16:creationId xmlns:a16="http://schemas.microsoft.com/office/drawing/2014/main" id="{83908A41-24B5-E8E9-89BE-D23FEBA2DCEE}"/>
              </a:ext>
            </a:extLst>
          </p:cNvPr>
          <p:cNvSpPr>
            <a:spLocks noChangeArrowheads="1"/>
          </p:cNvSpPr>
          <p:nvPr/>
        </p:nvSpPr>
        <p:spPr bwMode="auto">
          <a:xfrm>
            <a:off x="7873101" y="5397500"/>
            <a:ext cx="118224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ctr" eaLnBrk="1" hangingPunct="1">
              <a:spcBef>
                <a:spcPct val="20000"/>
              </a:spcBef>
              <a:buClr>
                <a:srgbClr val="5EAEFF"/>
              </a:buClr>
              <a:buSzPct val="60000"/>
            </a:pPr>
            <a:r>
              <a:rPr lang="en-US" altLang="zh-CN" sz="2000">
                <a:solidFill>
                  <a:srgbClr val="000000"/>
                </a:solidFill>
                <a:latin typeface="Times New Roman" panose="02020603050405020304" pitchFamily="18" charset="0"/>
                <a:ea typeface="楷体_GB2312" pitchFamily="49" charset="-122"/>
                <a:cs typeface="Times New Roman" panose="02020603050405020304" pitchFamily="18" charset="0"/>
              </a:rPr>
              <a:t>000  1110</a:t>
            </a:r>
            <a:endParaRPr lang="zh-CN" altLang="en-US" sz="200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43" name="矩形 42">
            <a:extLst>
              <a:ext uri="{FF2B5EF4-FFF2-40B4-BE49-F238E27FC236}">
                <a16:creationId xmlns:a16="http://schemas.microsoft.com/office/drawing/2014/main" id="{C129BE71-9DCF-C2C1-EE4C-D3E2876FB631}"/>
              </a:ext>
            </a:extLst>
          </p:cNvPr>
          <p:cNvSpPr>
            <a:spLocks noChangeArrowheads="1"/>
          </p:cNvSpPr>
          <p:nvPr/>
        </p:nvSpPr>
        <p:spPr bwMode="auto">
          <a:xfrm>
            <a:off x="6603101" y="5782733"/>
            <a:ext cx="118224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ctr" eaLnBrk="1" hangingPunct="1">
              <a:spcBef>
                <a:spcPct val="20000"/>
              </a:spcBef>
              <a:buClr>
                <a:srgbClr val="5EAEFF"/>
              </a:buClr>
              <a:buSzPct val="60000"/>
            </a:pPr>
            <a:r>
              <a:rPr lang="en-US" altLang="zh-CN" sz="2000">
                <a:solidFill>
                  <a:srgbClr val="000000"/>
                </a:solidFill>
                <a:latin typeface="Times New Roman" panose="02020603050405020304" pitchFamily="18" charset="0"/>
                <a:ea typeface="楷体_GB2312" pitchFamily="49" charset="-122"/>
                <a:cs typeface="Times New Roman" panose="02020603050405020304" pitchFamily="18" charset="0"/>
              </a:rPr>
              <a:t>001  1110</a:t>
            </a:r>
            <a:endParaRPr lang="zh-CN" altLang="en-US" sz="200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44" name="矩形 43">
            <a:extLst>
              <a:ext uri="{FF2B5EF4-FFF2-40B4-BE49-F238E27FC236}">
                <a16:creationId xmlns:a16="http://schemas.microsoft.com/office/drawing/2014/main" id="{D9767CB6-79CF-A05E-8EE3-1FEEF17DA9CB}"/>
              </a:ext>
            </a:extLst>
          </p:cNvPr>
          <p:cNvSpPr>
            <a:spLocks noChangeArrowheads="1"/>
          </p:cNvSpPr>
          <p:nvPr/>
        </p:nvSpPr>
        <p:spPr bwMode="auto">
          <a:xfrm>
            <a:off x="7873101" y="5782733"/>
            <a:ext cx="118224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ctr" eaLnBrk="1" hangingPunct="1">
              <a:spcBef>
                <a:spcPct val="20000"/>
              </a:spcBef>
              <a:buClr>
                <a:srgbClr val="5EAEFF"/>
              </a:buClr>
              <a:buSzPct val="60000"/>
            </a:pPr>
            <a:r>
              <a:rPr lang="en-US" altLang="zh-CN" sz="2000">
                <a:solidFill>
                  <a:srgbClr val="000000"/>
                </a:solidFill>
                <a:latin typeface="Times New Roman" panose="02020603050405020304" pitchFamily="18" charset="0"/>
                <a:ea typeface="楷体_GB2312" pitchFamily="49" charset="-122"/>
                <a:cs typeface="Times New Roman" panose="02020603050405020304" pitchFamily="18" charset="0"/>
              </a:rPr>
              <a:t>001  0111</a:t>
            </a:r>
            <a:endParaRPr lang="zh-CN" altLang="en-US" sz="200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45" name="矩形 44">
            <a:extLst>
              <a:ext uri="{FF2B5EF4-FFF2-40B4-BE49-F238E27FC236}">
                <a16:creationId xmlns:a16="http://schemas.microsoft.com/office/drawing/2014/main" id="{E482FFF4-DDE9-6294-D258-6D790A1D2A78}"/>
              </a:ext>
            </a:extLst>
          </p:cNvPr>
          <p:cNvSpPr>
            <a:spLocks noChangeArrowheads="1"/>
          </p:cNvSpPr>
          <p:nvPr/>
        </p:nvSpPr>
        <p:spPr bwMode="auto">
          <a:xfrm>
            <a:off x="6603101" y="6165851"/>
            <a:ext cx="118224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ctr" eaLnBrk="1" hangingPunct="1">
              <a:spcBef>
                <a:spcPct val="20000"/>
              </a:spcBef>
              <a:buClr>
                <a:srgbClr val="5EAEFF"/>
              </a:buClr>
              <a:buSzPct val="60000"/>
            </a:pPr>
            <a:r>
              <a:rPr lang="en-US" altLang="zh-CN" sz="2000">
                <a:solidFill>
                  <a:srgbClr val="000000"/>
                </a:solidFill>
                <a:latin typeface="Times New Roman" panose="02020603050405020304" pitchFamily="18" charset="0"/>
                <a:ea typeface="楷体_GB2312" pitchFamily="49" charset="-122"/>
                <a:cs typeface="Times New Roman" panose="02020603050405020304" pitchFamily="18" charset="0"/>
              </a:rPr>
              <a:t>001  0111</a:t>
            </a:r>
            <a:endParaRPr lang="zh-CN" altLang="en-US" sz="200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46" name="矩形 45">
            <a:extLst>
              <a:ext uri="{FF2B5EF4-FFF2-40B4-BE49-F238E27FC236}">
                <a16:creationId xmlns:a16="http://schemas.microsoft.com/office/drawing/2014/main" id="{26A5C19A-0EF5-4686-C7A9-6D096641BC50}"/>
              </a:ext>
            </a:extLst>
          </p:cNvPr>
          <p:cNvSpPr>
            <a:spLocks noChangeArrowheads="1"/>
          </p:cNvSpPr>
          <p:nvPr/>
        </p:nvSpPr>
        <p:spPr bwMode="auto">
          <a:xfrm>
            <a:off x="7873101" y="6165851"/>
            <a:ext cx="118224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ctr" eaLnBrk="1" hangingPunct="1">
              <a:spcBef>
                <a:spcPct val="20000"/>
              </a:spcBef>
              <a:buClr>
                <a:srgbClr val="5EAEFF"/>
              </a:buClr>
              <a:buSzPct val="60000"/>
            </a:pPr>
            <a:r>
              <a:rPr lang="en-US" altLang="zh-CN" sz="2000">
                <a:solidFill>
                  <a:srgbClr val="000000"/>
                </a:solidFill>
                <a:latin typeface="Times New Roman" panose="02020603050405020304" pitchFamily="18" charset="0"/>
                <a:ea typeface="楷体_GB2312" pitchFamily="49" charset="-122"/>
                <a:cs typeface="Times New Roman" panose="02020603050405020304" pitchFamily="18" charset="0"/>
              </a:rPr>
              <a:t>001  0111</a:t>
            </a:r>
            <a:endParaRPr lang="zh-CN" altLang="en-US" sz="200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47" name="矩形 46">
            <a:extLst>
              <a:ext uri="{FF2B5EF4-FFF2-40B4-BE49-F238E27FC236}">
                <a16:creationId xmlns:a16="http://schemas.microsoft.com/office/drawing/2014/main" id="{E5FB2995-30A7-CF95-FD28-997F78D68695}"/>
              </a:ext>
            </a:extLst>
          </p:cNvPr>
          <p:cNvSpPr>
            <a:spLocks noChangeArrowheads="1"/>
          </p:cNvSpPr>
          <p:nvPr/>
        </p:nvSpPr>
        <p:spPr bwMode="auto">
          <a:xfrm>
            <a:off x="9098239" y="4580467"/>
            <a:ext cx="12105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ctr" eaLnBrk="1" hangingPunct="1">
              <a:spcBef>
                <a:spcPct val="20000"/>
              </a:spcBef>
              <a:buClr>
                <a:srgbClr val="5EAEFF"/>
              </a:buClr>
              <a:buSzPct val="60000"/>
            </a:pPr>
            <a:r>
              <a:rPr lang="en-US" altLang="zh-CN" sz="2000">
                <a:solidFill>
                  <a:srgbClr val="000000"/>
                </a:solidFill>
                <a:latin typeface="Times New Roman" panose="02020603050405020304" pitchFamily="18" charset="0"/>
                <a:ea typeface="楷体_GB2312" pitchFamily="49" charset="-122"/>
                <a:cs typeface="Times New Roman" panose="02020603050405020304" pitchFamily="18" charset="0"/>
              </a:rPr>
              <a:t>000  0000</a:t>
            </a:r>
            <a:endParaRPr lang="zh-CN" altLang="en-US" sz="200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48" name="矩形 47">
            <a:extLst>
              <a:ext uri="{FF2B5EF4-FFF2-40B4-BE49-F238E27FC236}">
                <a16:creationId xmlns:a16="http://schemas.microsoft.com/office/drawing/2014/main" id="{8F2403EA-2E93-A6AC-6DE4-D1BF4D08DD5A}"/>
              </a:ext>
            </a:extLst>
          </p:cNvPr>
          <p:cNvSpPr>
            <a:spLocks noChangeArrowheads="1"/>
          </p:cNvSpPr>
          <p:nvPr/>
        </p:nvSpPr>
        <p:spPr bwMode="auto">
          <a:xfrm>
            <a:off x="10369709" y="4580467"/>
            <a:ext cx="118224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ctr" eaLnBrk="1" hangingPunct="1">
              <a:spcBef>
                <a:spcPct val="20000"/>
              </a:spcBef>
              <a:buClr>
                <a:srgbClr val="5EAEFF"/>
              </a:buClr>
              <a:buSzPct val="60000"/>
            </a:pPr>
            <a:r>
              <a:rPr lang="en-US" altLang="zh-CN" sz="2000">
                <a:solidFill>
                  <a:srgbClr val="000000"/>
                </a:solidFill>
                <a:latin typeface="Times New Roman" panose="02020603050405020304" pitchFamily="18" charset="0"/>
                <a:ea typeface="楷体_GB2312" pitchFamily="49" charset="-122"/>
                <a:cs typeface="Times New Roman" panose="02020603050405020304" pitchFamily="18" charset="0"/>
              </a:rPr>
              <a:t>111  0000</a:t>
            </a:r>
            <a:endParaRPr lang="zh-CN" altLang="en-US" sz="200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49" name="矩形 48">
            <a:extLst>
              <a:ext uri="{FF2B5EF4-FFF2-40B4-BE49-F238E27FC236}">
                <a16:creationId xmlns:a16="http://schemas.microsoft.com/office/drawing/2014/main" id="{AAD66CCF-0D6E-2BEC-61CE-8ACB089F5E6C}"/>
              </a:ext>
            </a:extLst>
          </p:cNvPr>
          <p:cNvSpPr>
            <a:spLocks noChangeArrowheads="1"/>
          </p:cNvSpPr>
          <p:nvPr/>
        </p:nvSpPr>
        <p:spPr bwMode="auto">
          <a:xfrm>
            <a:off x="9020907" y="4965700"/>
            <a:ext cx="141393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ctr" eaLnBrk="1" hangingPunct="1">
              <a:spcBef>
                <a:spcPct val="20000"/>
              </a:spcBef>
              <a:buClr>
                <a:srgbClr val="5EAEFF"/>
              </a:buClr>
              <a:buSzPct val="60000"/>
            </a:pPr>
            <a:r>
              <a:rPr lang="en-US" altLang="zh-CN" sz="2000" dirty="0">
                <a:solidFill>
                  <a:srgbClr val="000000"/>
                </a:solidFill>
                <a:latin typeface="Times New Roman" panose="02020603050405020304" pitchFamily="18" charset="0"/>
                <a:ea typeface="楷体_GB2312" pitchFamily="49" charset="-122"/>
                <a:cs typeface="Times New Roman" panose="02020603050405020304" pitchFamily="18" charset="0"/>
              </a:rPr>
              <a:t>111  0111</a:t>
            </a:r>
            <a:endParaRPr lang="zh-CN" altLang="en-US" sz="2000" dirty="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50" name="矩形 49">
            <a:extLst>
              <a:ext uri="{FF2B5EF4-FFF2-40B4-BE49-F238E27FC236}">
                <a16:creationId xmlns:a16="http://schemas.microsoft.com/office/drawing/2014/main" id="{F5FE8079-A11F-9340-931E-46F7F40DA6EB}"/>
              </a:ext>
            </a:extLst>
          </p:cNvPr>
          <p:cNvSpPr>
            <a:spLocks noChangeArrowheads="1"/>
          </p:cNvSpPr>
          <p:nvPr/>
        </p:nvSpPr>
        <p:spPr bwMode="auto">
          <a:xfrm>
            <a:off x="10369709" y="4965700"/>
            <a:ext cx="118224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ctr" eaLnBrk="1" hangingPunct="1">
              <a:spcBef>
                <a:spcPct val="20000"/>
              </a:spcBef>
              <a:buClr>
                <a:srgbClr val="5EAEFF"/>
              </a:buClr>
              <a:buSzPct val="60000"/>
            </a:pPr>
            <a:r>
              <a:rPr lang="en-US" altLang="zh-CN" sz="2000">
                <a:solidFill>
                  <a:srgbClr val="000000"/>
                </a:solidFill>
                <a:latin typeface="Times New Roman" panose="02020603050405020304" pitchFamily="18" charset="0"/>
                <a:ea typeface="楷体_GB2312" pitchFamily="49" charset="-122"/>
                <a:cs typeface="Times New Roman" panose="02020603050405020304" pitchFamily="18" charset="0"/>
              </a:rPr>
              <a:t>001  1110</a:t>
            </a:r>
            <a:endParaRPr lang="zh-CN" altLang="en-US" sz="200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51" name="矩形 50">
            <a:extLst>
              <a:ext uri="{FF2B5EF4-FFF2-40B4-BE49-F238E27FC236}">
                <a16:creationId xmlns:a16="http://schemas.microsoft.com/office/drawing/2014/main" id="{2113D53F-882C-3A1B-2A9A-3D873BAEB228}"/>
              </a:ext>
            </a:extLst>
          </p:cNvPr>
          <p:cNvSpPr>
            <a:spLocks noChangeArrowheads="1"/>
          </p:cNvSpPr>
          <p:nvPr/>
        </p:nvSpPr>
        <p:spPr bwMode="auto">
          <a:xfrm>
            <a:off x="9126167" y="5397500"/>
            <a:ext cx="118224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ctr" eaLnBrk="1" hangingPunct="1">
              <a:spcBef>
                <a:spcPct val="20000"/>
              </a:spcBef>
              <a:buClr>
                <a:srgbClr val="5EAEFF"/>
              </a:buClr>
              <a:buSzPct val="60000"/>
            </a:pPr>
            <a:r>
              <a:rPr lang="en-US" altLang="zh-CN" sz="2000">
                <a:solidFill>
                  <a:srgbClr val="000000"/>
                </a:solidFill>
                <a:latin typeface="Times New Roman" panose="02020603050405020304" pitchFamily="18" charset="0"/>
                <a:ea typeface="楷体_GB2312" pitchFamily="49" charset="-122"/>
                <a:cs typeface="Times New Roman" panose="02020603050405020304" pitchFamily="18" charset="0"/>
              </a:rPr>
              <a:t>001  1110</a:t>
            </a:r>
            <a:endParaRPr lang="zh-CN" altLang="en-US" sz="200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52" name="矩形 51">
            <a:extLst>
              <a:ext uri="{FF2B5EF4-FFF2-40B4-BE49-F238E27FC236}">
                <a16:creationId xmlns:a16="http://schemas.microsoft.com/office/drawing/2014/main" id="{0D456828-0C9E-5A01-95A4-D9541F459BB7}"/>
              </a:ext>
            </a:extLst>
          </p:cNvPr>
          <p:cNvSpPr>
            <a:spLocks noChangeArrowheads="1"/>
          </p:cNvSpPr>
          <p:nvPr/>
        </p:nvSpPr>
        <p:spPr bwMode="auto">
          <a:xfrm>
            <a:off x="10369709" y="5397500"/>
            <a:ext cx="118224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ctr" eaLnBrk="1" hangingPunct="1">
              <a:spcBef>
                <a:spcPct val="20000"/>
              </a:spcBef>
              <a:buClr>
                <a:srgbClr val="5EAEFF"/>
              </a:buClr>
              <a:buSzPct val="60000"/>
            </a:pPr>
            <a:r>
              <a:rPr lang="en-US" altLang="zh-CN" sz="2000">
                <a:solidFill>
                  <a:srgbClr val="000000"/>
                </a:solidFill>
                <a:latin typeface="Times New Roman" panose="02020603050405020304" pitchFamily="18" charset="0"/>
                <a:ea typeface="楷体_GB2312" pitchFamily="49" charset="-122"/>
                <a:cs typeface="Times New Roman" panose="02020603050405020304" pitchFamily="18" charset="0"/>
              </a:rPr>
              <a:t>000  1110</a:t>
            </a:r>
            <a:endParaRPr lang="zh-CN" altLang="en-US" sz="200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53" name="矩形 52">
            <a:extLst>
              <a:ext uri="{FF2B5EF4-FFF2-40B4-BE49-F238E27FC236}">
                <a16:creationId xmlns:a16="http://schemas.microsoft.com/office/drawing/2014/main" id="{1B5330E3-BB0B-A0E6-7BF1-51E117138FA7}"/>
              </a:ext>
            </a:extLst>
          </p:cNvPr>
          <p:cNvSpPr>
            <a:spLocks noChangeArrowheads="1"/>
          </p:cNvSpPr>
          <p:nvPr/>
        </p:nvSpPr>
        <p:spPr bwMode="auto">
          <a:xfrm>
            <a:off x="9126167" y="5782733"/>
            <a:ext cx="118224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ctr" eaLnBrk="1" hangingPunct="1">
              <a:spcBef>
                <a:spcPct val="20000"/>
              </a:spcBef>
              <a:buClr>
                <a:srgbClr val="5EAEFF"/>
              </a:buClr>
              <a:buSzPct val="60000"/>
            </a:pPr>
            <a:r>
              <a:rPr lang="en-US" altLang="zh-CN" sz="2000">
                <a:solidFill>
                  <a:srgbClr val="000000"/>
                </a:solidFill>
                <a:latin typeface="Times New Roman" panose="02020603050405020304" pitchFamily="18" charset="0"/>
                <a:ea typeface="楷体_GB2312" pitchFamily="49" charset="-122"/>
                <a:cs typeface="Times New Roman" panose="02020603050405020304" pitchFamily="18" charset="0"/>
              </a:rPr>
              <a:t>001  1110</a:t>
            </a:r>
            <a:endParaRPr lang="zh-CN" altLang="en-US" sz="200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54" name="矩形 53">
            <a:extLst>
              <a:ext uri="{FF2B5EF4-FFF2-40B4-BE49-F238E27FC236}">
                <a16:creationId xmlns:a16="http://schemas.microsoft.com/office/drawing/2014/main" id="{4AED6FE1-90E8-C4ED-1F35-8C368F7AE7CC}"/>
              </a:ext>
            </a:extLst>
          </p:cNvPr>
          <p:cNvSpPr>
            <a:spLocks noChangeArrowheads="1"/>
          </p:cNvSpPr>
          <p:nvPr/>
        </p:nvSpPr>
        <p:spPr bwMode="auto">
          <a:xfrm>
            <a:off x="10369709" y="5782733"/>
            <a:ext cx="118224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ctr" eaLnBrk="1" hangingPunct="1">
              <a:spcBef>
                <a:spcPct val="20000"/>
              </a:spcBef>
              <a:buClr>
                <a:srgbClr val="5EAEFF"/>
              </a:buClr>
              <a:buSzPct val="60000"/>
            </a:pPr>
            <a:r>
              <a:rPr lang="en-US" altLang="zh-CN" sz="2000">
                <a:solidFill>
                  <a:srgbClr val="000000"/>
                </a:solidFill>
                <a:latin typeface="Times New Roman" panose="02020603050405020304" pitchFamily="18" charset="0"/>
                <a:ea typeface="楷体_GB2312" pitchFamily="49" charset="-122"/>
                <a:cs typeface="Times New Roman" panose="02020603050405020304" pitchFamily="18" charset="0"/>
              </a:rPr>
              <a:t>001  0111</a:t>
            </a:r>
            <a:endParaRPr lang="zh-CN" altLang="en-US" sz="200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55" name="矩形 54">
            <a:extLst>
              <a:ext uri="{FF2B5EF4-FFF2-40B4-BE49-F238E27FC236}">
                <a16:creationId xmlns:a16="http://schemas.microsoft.com/office/drawing/2014/main" id="{882BAABB-14FD-6927-B724-7E96E8F59564}"/>
              </a:ext>
            </a:extLst>
          </p:cNvPr>
          <p:cNvSpPr>
            <a:spLocks noChangeArrowheads="1"/>
          </p:cNvSpPr>
          <p:nvPr/>
        </p:nvSpPr>
        <p:spPr bwMode="auto">
          <a:xfrm>
            <a:off x="9126167" y="6165851"/>
            <a:ext cx="118224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ctr" eaLnBrk="1" hangingPunct="1">
              <a:spcBef>
                <a:spcPct val="20000"/>
              </a:spcBef>
              <a:buClr>
                <a:srgbClr val="5EAEFF"/>
              </a:buClr>
              <a:buSzPct val="60000"/>
            </a:pPr>
            <a:r>
              <a:rPr lang="en-US" altLang="zh-CN" sz="2000">
                <a:solidFill>
                  <a:srgbClr val="000000"/>
                </a:solidFill>
                <a:latin typeface="Times New Roman" panose="02020603050405020304" pitchFamily="18" charset="0"/>
                <a:ea typeface="楷体_GB2312" pitchFamily="49" charset="-122"/>
                <a:cs typeface="Times New Roman" panose="02020603050405020304" pitchFamily="18" charset="0"/>
              </a:rPr>
              <a:t>001  0111</a:t>
            </a:r>
            <a:endParaRPr lang="zh-CN" altLang="en-US" sz="200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56" name="矩形 55">
            <a:extLst>
              <a:ext uri="{FF2B5EF4-FFF2-40B4-BE49-F238E27FC236}">
                <a16:creationId xmlns:a16="http://schemas.microsoft.com/office/drawing/2014/main" id="{963ABC31-3733-BBB2-674F-574D68C0399B}"/>
              </a:ext>
            </a:extLst>
          </p:cNvPr>
          <p:cNvSpPr>
            <a:spLocks noChangeArrowheads="1"/>
          </p:cNvSpPr>
          <p:nvPr/>
        </p:nvSpPr>
        <p:spPr bwMode="auto">
          <a:xfrm>
            <a:off x="10369709" y="6165851"/>
            <a:ext cx="118224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ctr" eaLnBrk="1" hangingPunct="1">
              <a:spcBef>
                <a:spcPct val="20000"/>
              </a:spcBef>
              <a:buClr>
                <a:srgbClr val="5EAEFF"/>
              </a:buClr>
              <a:buSzPct val="60000"/>
            </a:pPr>
            <a:r>
              <a:rPr lang="en-US" altLang="zh-CN" sz="2000">
                <a:solidFill>
                  <a:srgbClr val="000000"/>
                </a:solidFill>
                <a:latin typeface="Times New Roman" panose="02020603050405020304" pitchFamily="18" charset="0"/>
                <a:ea typeface="楷体_GB2312" pitchFamily="49" charset="-122"/>
                <a:cs typeface="Times New Roman" panose="02020603050405020304" pitchFamily="18" charset="0"/>
              </a:rPr>
              <a:t>001  0111</a:t>
            </a:r>
            <a:endParaRPr lang="zh-CN" altLang="en-US" sz="200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74" name="矩形 73">
            <a:extLst>
              <a:ext uri="{FF2B5EF4-FFF2-40B4-BE49-F238E27FC236}">
                <a16:creationId xmlns:a16="http://schemas.microsoft.com/office/drawing/2014/main" id="{393AC341-4ED2-3B78-4CC6-845F3E2ED093}"/>
              </a:ext>
            </a:extLst>
          </p:cNvPr>
          <p:cNvSpPr/>
          <p:nvPr/>
        </p:nvSpPr>
        <p:spPr>
          <a:xfrm>
            <a:off x="9157111" y="5015379"/>
            <a:ext cx="1066243" cy="338478"/>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矩形 74">
            <a:extLst>
              <a:ext uri="{FF2B5EF4-FFF2-40B4-BE49-F238E27FC236}">
                <a16:creationId xmlns:a16="http://schemas.microsoft.com/office/drawing/2014/main" id="{F72609A7-5C35-B24E-4231-F555CAC8F07D}"/>
              </a:ext>
            </a:extLst>
          </p:cNvPr>
          <p:cNvSpPr/>
          <p:nvPr/>
        </p:nvSpPr>
        <p:spPr>
          <a:xfrm>
            <a:off x="7756989" y="833136"/>
            <a:ext cx="565744" cy="3113756"/>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73" name="表格 72">
            <a:extLst>
              <a:ext uri="{FF2B5EF4-FFF2-40B4-BE49-F238E27FC236}">
                <a16:creationId xmlns:a16="http://schemas.microsoft.com/office/drawing/2014/main" id="{2B633201-D082-4DBA-7107-F2AD88493B60}"/>
              </a:ext>
            </a:extLst>
          </p:cNvPr>
          <p:cNvGraphicFramePr>
            <a:graphicFrameLocks noGrp="1"/>
          </p:cNvGraphicFramePr>
          <p:nvPr/>
        </p:nvGraphicFramePr>
        <p:xfrm>
          <a:off x="1958500" y="1272455"/>
          <a:ext cx="4055579" cy="2461753"/>
        </p:xfrm>
        <a:graphic>
          <a:graphicData uri="http://schemas.openxmlformats.org/drawingml/2006/table">
            <a:tbl>
              <a:tblPr/>
              <a:tblGrid>
                <a:gridCol w="532590">
                  <a:extLst>
                    <a:ext uri="{9D8B030D-6E8A-4147-A177-3AD203B41FA5}">
                      <a16:colId xmlns:a16="http://schemas.microsoft.com/office/drawing/2014/main" val="2539699895"/>
                    </a:ext>
                  </a:extLst>
                </a:gridCol>
                <a:gridCol w="1565342">
                  <a:extLst>
                    <a:ext uri="{9D8B030D-6E8A-4147-A177-3AD203B41FA5}">
                      <a16:colId xmlns:a16="http://schemas.microsoft.com/office/drawing/2014/main" val="883400211"/>
                    </a:ext>
                  </a:extLst>
                </a:gridCol>
                <a:gridCol w="1957647">
                  <a:extLst>
                    <a:ext uri="{9D8B030D-6E8A-4147-A177-3AD203B41FA5}">
                      <a16:colId xmlns:a16="http://schemas.microsoft.com/office/drawing/2014/main" val="1243557560"/>
                    </a:ext>
                  </a:extLst>
                </a:gridCol>
              </a:tblGrid>
              <a:tr h="440592">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4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B</a:t>
                      </a:r>
                    </a:p>
                  </a:txBody>
                  <a:tcPr marL="91448" marR="91448" marT="45757" marB="4575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5">
                        <a:lumMod val="40000"/>
                        <a:lumOff val="6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400" b="1" i="1" u="none" strike="noStrike" kern="1200" cap="none" spc="0" normalizeH="0" baseline="0" noProof="0" dirty="0" err="1">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gen</a:t>
                      </a:r>
                      <a:r>
                        <a:rPr kumimoji="0" lang="en-US" altLang="zh-CN" sz="2400" b="1" i="1" u="none" strike="noStrike" kern="1200" cap="none" spc="0" normalizeH="0" baseline="-25000" noProof="0" dirty="0" err="1">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B</a:t>
                      </a:r>
                      <a:endParaRPr kumimoji="0" lang="en-US" altLang="zh-CN" sz="24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endParaRPr>
                    </a:p>
                  </a:txBody>
                  <a:tcPr marL="91448" marR="91448" marT="45757" marB="4575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5">
                        <a:lumMod val="40000"/>
                        <a:lumOff val="6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400" b="1" i="1" u="none" strike="noStrike" kern="1200" cap="none" spc="0" normalizeH="0" baseline="0" noProof="0" dirty="0" err="1">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kill</a:t>
                      </a:r>
                      <a:r>
                        <a:rPr kumimoji="0" lang="en-US" altLang="zh-CN" sz="2400" b="1" i="1" u="none" strike="noStrike" kern="1200" cap="none" spc="0" normalizeH="0" baseline="-25000" noProof="0" dirty="0" err="1">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B</a:t>
                      </a:r>
                      <a:endParaRPr kumimoji="0" lang="en-US" altLang="zh-CN" sz="24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endParaRPr>
                    </a:p>
                  </a:txBody>
                  <a:tcPr marL="91448" marR="91448" marT="45757" marB="4575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5">
                        <a:lumMod val="40000"/>
                        <a:lumOff val="60000"/>
                      </a:schemeClr>
                    </a:solidFill>
                  </a:tcPr>
                </a:tc>
                <a:extLst>
                  <a:ext uri="{0D108BD9-81ED-4DB2-BD59-A6C34878D82A}">
                    <a16:rowId xmlns:a16="http://schemas.microsoft.com/office/drawing/2014/main" val="3412216727"/>
                  </a:ext>
                </a:extLst>
              </a:tr>
              <a:tr h="632277">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4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B</a:t>
                      </a:r>
                      <a:r>
                        <a:rPr kumimoji="0" lang="en-US" altLang="zh-CN" sz="2400" b="1" i="0"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rPr>
                        <a:t>1</a:t>
                      </a:r>
                    </a:p>
                  </a:txBody>
                  <a:tcPr marL="91448" marR="91448" marT="45757" marB="4575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 </a:t>
                      </a:r>
                      <a:r>
                        <a:rPr kumimoji="0" lang="en-US" altLang="zh-CN" sz="2400" b="1" i="1"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d</a:t>
                      </a:r>
                      <a:r>
                        <a:rPr kumimoji="0" lang="en-US" altLang="zh-CN" sz="2400" b="1" i="1" u="none" strike="noStrike" kern="1200" cap="none" spc="0" normalizeH="0" baseline="-2500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1</a:t>
                      </a:r>
                      <a:r>
                        <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 </a:t>
                      </a:r>
                      <a:r>
                        <a:rPr kumimoji="0" lang="en-US" altLang="zh-CN" sz="2400" b="1" i="1"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d</a:t>
                      </a:r>
                      <a:r>
                        <a:rPr kumimoji="0" lang="en-US" altLang="zh-CN" sz="2400" b="1" i="1" u="none" strike="noStrike" kern="1200" cap="none" spc="0" normalizeH="0" baseline="-2500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2</a:t>
                      </a:r>
                      <a:r>
                        <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 </a:t>
                      </a:r>
                      <a:r>
                        <a:rPr kumimoji="0" lang="en-US" altLang="zh-CN" sz="2400" b="1" i="1"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d</a:t>
                      </a:r>
                      <a:r>
                        <a:rPr kumimoji="0" lang="en-US" altLang="zh-CN" sz="2400" b="1" i="1" u="none" strike="noStrike" kern="1200" cap="none" spc="0" normalizeH="0" baseline="-2500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3 </a:t>
                      </a:r>
                      <a:r>
                        <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a:t>
                      </a:r>
                      <a:endParaRPr kumimoji="0" lang="zh-CN" altLang="en-US" sz="24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48" marR="91448" marT="45757" marB="4575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4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Times New Roman" panose="02020603050405020304" pitchFamily="18" charset="0"/>
                        </a:rPr>
                        <a:t>{ </a:t>
                      </a:r>
                      <a:r>
                        <a:rPr kumimoji="0" lang="en-US" altLang="zh-CN" sz="2400" b="1" i="1"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Times New Roman" panose="02020603050405020304" pitchFamily="18" charset="0"/>
                        </a:rPr>
                        <a:t>d</a:t>
                      </a:r>
                      <a:r>
                        <a:rPr kumimoji="0" lang="en-US" altLang="zh-CN" sz="2400" b="1" i="1" u="none" strike="noStrike" kern="1200" cap="none" spc="0" normalizeH="0" baseline="-25000" noProof="0" dirty="0">
                          <a:ln>
                            <a:noFill/>
                          </a:ln>
                          <a:solidFill>
                            <a:schemeClr val="tx1"/>
                          </a:solidFill>
                          <a:effectLst/>
                          <a:uLnTx/>
                          <a:uFillTx/>
                          <a:latin typeface="Times New Roman" panose="02020603050405020304" pitchFamily="18" charset="0"/>
                          <a:ea typeface="楷体_GB2312" pitchFamily="49" charset="-122"/>
                          <a:cs typeface="Times New Roman" panose="02020603050405020304" pitchFamily="18" charset="0"/>
                        </a:rPr>
                        <a:t>4</a:t>
                      </a:r>
                      <a:r>
                        <a:rPr kumimoji="0" lang="en-US" altLang="zh-CN" sz="24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Times New Roman" panose="02020603050405020304" pitchFamily="18" charset="0"/>
                        </a:rPr>
                        <a:t>, </a:t>
                      </a:r>
                      <a:r>
                        <a:rPr kumimoji="0" lang="en-US" altLang="zh-CN" sz="2400" b="1" i="1"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Times New Roman" panose="02020603050405020304" pitchFamily="18" charset="0"/>
                        </a:rPr>
                        <a:t>d</a:t>
                      </a:r>
                      <a:r>
                        <a:rPr kumimoji="0" lang="en-US" altLang="zh-CN" sz="2400" b="1" i="1" u="none" strike="noStrike" kern="1200" cap="none" spc="0" normalizeH="0" baseline="-25000" noProof="0" dirty="0">
                          <a:ln>
                            <a:noFill/>
                          </a:ln>
                          <a:solidFill>
                            <a:schemeClr val="tx1"/>
                          </a:solidFill>
                          <a:effectLst/>
                          <a:uLnTx/>
                          <a:uFillTx/>
                          <a:latin typeface="Times New Roman" panose="02020603050405020304" pitchFamily="18" charset="0"/>
                          <a:ea typeface="楷体_GB2312" pitchFamily="49" charset="-122"/>
                          <a:cs typeface="Times New Roman" panose="02020603050405020304" pitchFamily="18" charset="0"/>
                        </a:rPr>
                        <a:t>5</a:t>
                      </a:r>
                      <a:r>
                        <a:rPr kumimoji="0" lang="en-US" altLang="zh-CN" sz="24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Times New Roman" panose="02020603050405020304" pitchFamily="18" charset="0"/>
                        </a:rPr>
                        <a:t>, </a:t>
                      </a:r>
                      <a:r>
                        <a:rPr kumimoji="0" lang="en-US" altLang="zh-CN" sz="2400" b="1" i="1"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Times New Roman" panose="02020603050405020304" pitchFamily="18" charset="0"/>
                        </a:rPr>
                        <a:t>d</a:t>
                      </a:r>
                      <a:r>
                        <a:rPr kumimoji="0" lang="en-US" altLang="zh-CN" sz="2400" b="1" i="1" u="none" strike="noStrike" kern="1200" cap="none" spc="0" normalizeH="0" baseline="-25000" noProof="0" dirty="0">
                          <a:ln>
                            <a:noFill/>
                          </a:ln>
                          <a:solidFill>
                            <a:schemeClr val="tx1"/>
                          </a:solidFill>
                          <a:effectLst/>
                          <a:uLnTx/>
                          <a:uFillTx/>
                          <a:latin typeface="Times New Roman" panose="02020603050405020304" pitchFamily="18" charset="0"/>
                          <a:ea typeface="楷体_GB2312" pitchFamily="49" charset="-122"/>
                          <a:cs typeface="Times New Roman" panose="02020603050405020304" pitchFamily="18" charset="0"/>
                        </a:rPr>
                        <a:t>6</a:t>
                      </a:r>
                      <a:r>
                        <a:rPr kumimoji="0" lang="en-US" altLang="zh-CN" sz="24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Times New Roman" panose="02020603050405020304" pitchFamily="18" charset="0"/>
                        </a:rPr>
                        <a:t>, </a:t>
                      </a:r>
                      <a:r>
                        <a:rPr kumimoji="0" lang="en-US" altLang="zh-CN" sz="2400" b="1" i="1"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Times New Roman" panose="02020603050405020304" pitchFamily="18" charset="0"/>
                        </a:rPr>
                        <a:t>d</a:t>
                      </a:r>
                      <a:r>
                        <a:rPr kumimoji="0" lang="en-US" altLang="zh-CN" sz="2400" b="1" i="1" u="none" strike="noStrike" kern="1200" cap="none" spc="0" normalizeH="0" baseline="-25000" noProof="0" dirty="0">
                          <a:ln>
                            <a:noFill/>
                          </a:ln>
                          <a:solidFill>
                            <a:schemeClr val="tx1"/>
                          </a:solidFill>
                          <a:effectLst/>
                          <a:uLnTx/>
                          <a:uFillTx/>
                          <a:latin typeface="Times New Roman" panose="02020603050405020304" pitchFamily="18" charset="0"/>
                          <a:ea typeface="楷体_GB2312" pitchFamily="49" charset="-122"/>
                          <a:cs typeface="Times New Roman" panose="02020603050405020304" pitchFamily="18" charset="0"/>
                        </a:rPr>
                        <a:t>7</a:t>
                      </a:r>
                      <a:r>
                        <a:rPr kumimoji="0" lang="en-US" altLang="zh-CN" sz="2400" b="1" i="0" u="none" strike="noStrike" kern="1200" cap="none" spc="0" normalizeH="0" baseline="-25000" noProof="0" dirty="0">
                          <a:ln>
                            <a:noFill/>
                          </a:ln>
                          <a:solidFill>
                            <a:schemeClr val="tx1"/>
                          </a:solidFill>
                          <a:effectLst/>
                          <a:uLnTx/>
                          <a:uFillTx/>
                          <a:latin typeface="Times New Roman" panose="02020603050405020304" pitchFamily="18" charset="0"/>
                          <a:ea typeface="楷体_GB2312" pitchFamily="49" charset="-122"/>
                          <a:cs typeface="Times New Roman" panose="02020603050405020304" pitchFamily="18" charset="0"/>
                        </a:rPr>
                        <a:t> </a:t>
                      </a:r>
                      <a:r>
                        <a:rPr kumimoji="0" lang="en-US" altLang="zh-CN" sz="24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Times New Roman" panose="02020603050405020304" pitchFamily="18" charset="0"/>
                        </a:rPr>
                        <a:t>}</a:t>
                      </a:r>
                      <a:endParaRPr kumimoji="0" lang="zh-CN" altLang="en-US" sz="24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48" marR="91448" marT="45757" marB="4575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227317630"/>
                  </a:ext>
                </a:extLst>
              </a:tr>
              <a:tr h="174792">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defRPr/>
                      </a:pPr>
                      <a:r>
                        <a:rPr kumimoji="0" lang="en-US" altLang="zh-CN" sz="24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B</a:t>
                      </a:r>
                      <a:r>
                        <a:rPr kumimoji="0" lang="en-US" altLang="zh-CN" sz="2400" b="1" i="0"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rPr>
                        <a:t>2</a:t>
                      </a:r>
                    </a:p>
                  </a:txBody>
                  <a:tcPr marL="91448" marR="91448" marT="45757" marB="4575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 </a:t>
                      </a:r>
                      <a:r>
                        <a:rPr kumimoji="0" lang="en-US" altLang="zh-CN" sz="2400" b="1" i="1"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d</a:t>
                      </a:r>
                      <a:r>
                        <a:rPr kumimoji="0" lang="en-US" altLang="zh-CN" sz="2400" b="1" i="1" u="none" strike="noStrike" kern="1200" cap="none" spc="0" normalizeH="0" baseline="-2500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4</a:t>
                      </a:r>
                      <a:r>
                        <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 </a:t>
                      </a:r>
                      <a:r>
                        <a:rPr kumimoji="0" lang="en-US" altLang="zh-CN" sz="2400" b="1" i="1"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d</a:t>
                      </a:r>
                      <a:r>
                        <a:rPr kumimoji="0" lang="en-US" altLang="zh-CN" sz="2400" b="1" i="1" u="none" strike="noStrike" kern="1200" cap="none" spc="0" normalizeH="0" baseline="-2500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5</a:t>
                      </a:r>
                      <a:r>
                        <a:rPr kumimoji="0" lang="en-US" altLang="zh-CN" sz="2400" b="1" i="0" u="none" strike="noStrike" kern="1200" cap="none" spc="0" normalizeH="0" baseline="-2500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 </a:t>
                      </a:r>
                      <a:r>
                        <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a:t>
                      </a:r>
                      <a:endParaRPr kumimoji="0" lang="zh-CN" altLang="en-US" sz="24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48" marR="91448" marT="45757" marB="4575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 </a:t>
                      </a:r>
                      <a:r>
                        <a:rPr kumimoji="0" lang="en-US" altLang="zh-CN" sz="2400" b="1" i="1"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d</a:t>
                      </a:r>
                      <a:r>
                        <a:rPr kumimoji="0" lang="en-US" altLang="zh-CN" sz="2400" b="1" i="1" u="none" strike="noStrike" kern="1200" cap="none" spc="0" normalizeH="0" baseline="-2500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1</a:t>
                      </a:r>
                      <a:r>
                        <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 </a:t>
                      </a:r>
                      <a:r>
                        <a:rPr kumimoji="0" lang="en-US" altLang="zh-CN" sz="2400" b="1" i="1"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d</a:t>
                      </a:r>
                      <a:r>
                        <a:rPr kumimoji="0" lang="en-US" altLang="zh-CN" sz="2400" b="1" i="1" u="none" strike="noStrike" kern="1200" cap="none" spc="0" normalizeH="0" baseline="-2500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2</a:t>
                      </a:r>
                      <a:r>
                        <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 </a:t>
                      </a:r>
                      <a:r>
                        <a:rPr kumimoji="0" lang="en-US" altLang="zh-CN" sz="2400" b="1" i="1"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d</a:t>
                      </a:r>
                      <a:r>
                        <a:rPr kumimoji="0" lang="en-US" altLang="zh-CN" sz="2400" b="1" i="1" u="none" strike="noStrike" kern="1200" cap="none" spc="0" normalizeH="0" baseline="-2500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7</a:t>
                      </a:r>
                      <a:r>
                        <a:rPr kumimoji="0" lang="en-US" altLang="zh-CN" sz="2400" b="1" i="0" u="none" strike="noStrike" kern="1200" cap="none" spc="0" normalizeH="0" baseline="-2500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 </a:t>
                      </a:r>
                      <a:r>
                        <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a:t>
                      </a:r>
                      <a:endParaRPr kumimoji="0" lang="zh-CN" altLang="en-US" sz="24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48" marR="91448" marT="45757" marB="4575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362934759"/>
                  </a:ext>
                </a:extLst>
              </a:tr>
              <a:tr h="457464">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defRPr/>
                      </a:pPr>
                      <a:r>
                        <a:rPr kumimoji="0" lang="en-US" altLang="zh-CN" sz="24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B</a:t>
                      </a:r>
                      <a:r>
                        <a:rPr kumimoji="0" lang="en-US" altLang="zh-CN" sz="2400" b="1" i="0"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rPr>
                        <a:t>3</a:t>
                      </a:r>
                    </a:p>
                  </a:txBody>
                  <a:tcPr marL="91448" marR="91448" marT="45757" marB="4575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 </a:t>
                      </a:r>
                      <a:r>
                        <a:rPr kumimoji="0" lang="en-US" altLang="zh-CN" sz="2400" b="1" i="1"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d</a:t>
                      </a:r>
                      <a:r>
                        <a:rPr kumimoji="0" lang="en-US" altLang="zh-CN" sz="2400" b="1" i="1" u="none" strike="noStrike" kern="1200" cap="none" spc="0" normalizeH="0" baseline="-2500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6</a:t>
                      </a:r>
                      <a:r>
                        <a:rPr kumimoji="0" lang="en-US" altLang="zh-CN" sz="2400" b="1" i="0" u="none" strike="noStrike" kern="1200" cap="none" spc="0" normalizeH="0" baseline="-2500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 </a:t>
                      </a:r>
                      <a:r>
                        <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a:t>
                      </a:r>
                      <a:endParaRPr kumimoji="0" lang="zh-CN" altLang="en-US" sz="24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48" marR="91448" marT="45757" marB="4575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auto" latinLnBrk="0" hangingPunct="1">
                        <a:lnSpc>
                          <a:spcPct val="100000"/>
                        </a:lnSpc>
                        <a:spcBef>
                          <a:spcPts val="0"/>
                        </a:spcBef>
                        <a:spcAft>
                          <a:spcPts val="0"/>
                        </a:spcAft>
                        <a:buClr>
                          <a:srgbClr val="FFC000"/>
                        </a:buClr>
                        <a:buSzTx/>
                        <a:buFontTx/>
                        <a:buNone/>
                        <a:tabLst/>
                        <a:defRPr/>
                      </a:pPr>
                      <a:r>
                        <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 </a:t>
                      </a:r>
                      <a:r>
                        <a:rPr kumimoji="0" lang="en-US" altLang="zh-CN" sz="2400" b="1" i="1"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d</a:t>
                      </a:r>
                      <a:r>
                        <a:rPr kumimoji="0" lang="en-US" altLang="zh-CN" sz="2400" b="1" i="1" u="none" strike="noStrike" kern="1200" cap="none" spc="0" normalizeH="0" baseline="-2500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3</a:t>
                      </a:r>
                      <a:r>
                        <a:rPr kumimoji="0" lang="en-US" altLang="zh-CN" sz="2400" b="1" i="0" u="none" strike="noStrike" kern="1200" cap="none" spc="0" normalizeH="0" baseline="-2500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 </a:t>
                      </a:r>
                      <a:r>
                        <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a:t>
                      </a:r>
                      <a:endParaRPr kumimoji="0" lang="zh-CN" altLang="en-US" sz="24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48" marR="91448" marT="45757" marB="4575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48528460"/>
                  </a:ext>
                </a:extLst>
              </a:tr>
              <a:tr h="457464">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defRPr/>
                      </a:pPr>
                      <a:r>
                        <a:rPr kumimoji="0" lang="en-US" altLang="zh-CN" sz="24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B</a:t>
                      </a:r>
                      <a:r>
                        <a:rPr kumimoji="0" lang="en-US" altLang="zh-CN" sz="2400" b="1" i="0"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rPr>
                        <a:t>4</a:t>
                      </a:r>
                    </a:p>
                  </a:txBody>
                  <a:tcPr marL="91448" marR="91448" marT="45757" marB="4575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 </a:t>
                      </a:r>
                      <a:r>
                        <a:rPr kumimoji="0" lang="en-US" altLang="zh-CN" sz="2400" b="1" i="1"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d</a:t>
                      </a:r>
                      <a:r>
                        <a:rPr kumimoji="0" lang="en-US" altLang="zh-CN" sz="2400" b="1" i="1" u="none" strike="noStrike" kern="1200" cap="none" spc="0" normalizeH="0" baseline="-2500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7</a:t>
                      </a:r>
                      <a:r>
                        <a:rPr kumimoji="0" lang="en-US" altLang="zh-CN" sz="2400" b="1" i="0" u="none" strike="noStrike" kern="1200" cap="none" spc="0" normalizeH="0" baseline="-2500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 </a:t>
                      </a:r>
                      <a:r>
                        <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a:t>
                      </a:r>
                      <a:endParaRPr kumimoji="0" lang="zh-CN" altLang="en-US" sz="24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48" marR="91448" marT="45757" marB="4575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 </a:t>
                      </a:r>
                      <a:r>
                        <a:rPr kumimoji="0" lang="en-US" altLang="zh-CN" sz="2400" b="1" i="1"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d</a:t>
                      </a:r>
                      <a:r>
                        <a:rPr kumimoji="0" lang="en-US" altLang="zh-CN" sz="2400" b="1" i="1" u="none" strike="noStrike" kern="1200" cap="none" spc="0" normalizeH="0" baseline="-2500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1</a:t>
                      </a:r>
                      <a:r>
                        <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 </a:t>
                      </a:r>
                      <a:r>
                        <a:rPr kumimoji="0" lang="en-US" altLang="zh-CN" sz="2400" b="1" i="1"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d</a:t>
                      </a:r>
                      <a:r>
                        <a:rPr kumimoji="0" lang="en-US" altLang="zh-CN" sz="2400" b="1" i="1" u="none" strike="noStrike" kern="1200" cap="none" spc="0" normalizeH="0" baseline="-2500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4</a:t>
                      </a:r>
                      <a:r>
                        <a:rPr kumimoji="0" lang="en-US" altLang="zh-CN" sz="2400" b="1" i="0" u="none" strike="noStrike" kern="1200" cap="none" spc="0" normalizeH="0" baseline="-2500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 </a:t>
                      </a:r>
                      <a:r>
                        <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a:t>
                      </a:r>
                      <a:endParaRPr kumimoji="0" lang="zh-CN" altLang="en-US" sz="24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48" marR="91448" marT="45757" marB="4575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97434302"/>
                  </a:ext>
                </a:extLst>
              </a:tr>
            </a:tbl>
          </a:graphicData>
        </a:graphic>
      </p:graphicFrame>
      <p:grpSp>
        <p:nvGrpSpPr>
          <p:cNvPr id="76" name="组合 75">
            <a:extLst>
              <a:ext uri="{FF2B5EF4-FFF2-40B4-BE49-F238E27FC236}">
                <a16:creationId xmlns:a16="http://schemas.microsoft.com/office/drawing/2014/main" id="{6E891E57-E380-07F6-7998-C584B6AA905A}"/>
              </a:ext>
            </a:extLst>
          </p:cNvPr>
          <p:cNvGrpSpPr/>
          <p:nvPr/>
        </p:nvGrpSpPr>
        <p:grpSpPr>
          <a:xfrm>
            <a:off x="430398" y="2169847"/>
            <a:ext cx="1223944" cy="3706786"/>
            <a:chOff x="460067" y="1843690"/>
            <a:chExt cx="1223944" cy="3706786"/>
          </a:xfrm>
        </p:grpSpPr>
        <p:sp>
          <p:nvSpPr>
            <p:cNvPr id="77" name="文本框 76">
              <a:extLst>
                <a:ext uri="{FF2B5EF4-FFF2-40B4-BE49-F238E27FC236}">
                  <a16:creationId xmlns:a16="http://schemas.microsoft.com/office/drawing/2014/main" id="{1CF00E4D-2D3E-3B37-33E9-8520F998595C}"/>
                </a:ext>
              </a:extLst>
            </p:cNvPr>
            <p:cNvSpPr txBox="1"/>
            <p:nvPr/>
          </p:nvSpPr>
          <p:spPr>
            <a:xfrm>
              <a:off x="699574" y="1843690"/>
              <a:ext cx="984437" cy="369332"/>
            </a:xfrm>
            <a:prstGeom prst="rect">
              <a:avLst/>
            </a:prstGeom>
            <a:solidFill>
              <a:schemeClr val="accent5">
                <a:lumMod val="40000"/>
                <a:lumOff val="60000"/>
              </a:schemeClr>
            </a:solidFill>
            <a:ln>
              <a:solidFill>
                <a:schemeClr val="tx1"/>
              </a:solidFill>
            </a:ln>
          </p:spPr>
          <p:txBody>
            <a:bodyPr wrap="none" rtlCol="0">
              <a:spAutoFit/>
            </a:bodyPr>
            <a:lstStyle/>
            <a:p>
              <a:r>
                <a:rPr lang="en-US" altLang="zh-CN" b="1" dirty="0">
                  <a:latin typeface="Times New Roman" panose="02020603050405020304" pitchFamily="18" charset="0"/>
                  <a:cs typeface="Times New Roman" panose="02020603050405020304" pitchFamily="18" charset="0"/>
                </a:rPr>
                <a:t>ENTRY</a:t>
              </a:r>
              <a:endParaRPr lang="zh-CN" altLang="en-US" b="1" dirty="0">
                <a:latin typeface="Times New Roman" panose="02020603050405020304" pitchFamily="18" charset="0"/>
                <a:cs typeface="Times New Roman" panose="02020603050405020304" pitchFamily="18" charset="0"/>
              </a:endParaRPr>
            </a:p>
          </p:txBody>
        </p:sp>
        <p:cxnSp>
          <p:nvCxnSpPr>
            <p:cNvPr id="78" name="直接箭头连接符 77">
              <a:extLst>
                <a:ext uri="{FF2B5EF4-FFF2-40B4-BE49-F238E27FC236}">
                  <a16:creationId xmlns:a16="http://schemas.microsoft.com/office/drawing/2014/main" id="{E789CA03-E0DC-E393-9E5B-AE7E0E1307BE}"/>
                </a:ext>
              </a:extLst>
            </p:cNvPr>
            <p:cNvCxnSpPr>
              <a:cxnSpLocks/>
              <a:endCxn id="80" idx="0"/>
            </p:cNvCxnSpPr>
            <p:nvPr/>
          </p:nvCxnSpPr>
          <p:spPr>
            <a:xfrm>
              <a:off x="1191716" y="2213022"/>
              <a:ext cx="76" cy="23862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9" name="文本框 78">
              <a:extLst>
                <a:ext uri="{FF2B5EF4-FFF2-40B4-BE49-F238E27FC236}">
                  <a16:creationId xmlns:a16="http://schemas.microsoft.com/office/drawing/2014/main" id="{C2B89BB8-1CE8-2A42-FDE7-F1F89A6A6C02}"/>
                </a:ext>
              </a:extLst>
            </p:cNvPr>
            <p:cNvSpPr txBox="1"/>
            <p:nvPr/>
          </p:nvSpPr>
          <p:spPr>
            <a:xfrm>
              <a:off x="779262" y="5181144"/>
              <a:ext cx="825061" cy="369332"/>
            </a:xfrm>
            <a:prstGeom prst="rect">
              <a:avLst/>
            </a:prstGeom>
            <a:solidFill>
              <a:schemeClr val="accent5">
                <a:lumMod val="40000"/>
                <a:lumOff val="60000"/>
              </a:schemeClr>
            </a:solidFill>
            <a:ln>
              <a:solidFill>
                <a:schemeClr val="tx1"/>
              </a:solidFill>
            </a:ln>
          </p:spPr>
          <p:txBody>
            <a:bodyPr wrap="square" rtlCol="0">
              <a:spAutoFit/>
            </a:bodyPr>
            <a:lstStyle/>
            <a:p>
              <a:pPr algn="ctr"/>
              <a:r>
                <a:rPr lang="en-US" altLang="zh-CN" b="1" dirty="0">
                  <a:latin typeface="Times New Roman" panose="02020603050405020304" pitchFamily="18" charset="0"/>
                  <a:cs typeface="Times New Roman" panose="02020603050405020304" pitchFamily="18" charset="0"/>
                </a:rPr>
                <a:t>EXIT</a:t>
              </a:r>
              <a:endParaRPr lang="zh-CN" altLang="en-US" b="1" dirty="0">
                <a:latin typeface="Times New Roman" panose="02020603050405020304" pitchFamily="18" charset="0"/>
                <a:cs typeface="Times New Roman" panose="02020603050405020304" pitchFamily="18" charset="0"/>
              </a:endParaRPr>
            </a:p>
          </p:txBody>
        </p:sp>
        <p:sp>
          <p:nvSpPr>
            <p:cNvPr id="80" name="文本框 79">
              <a:extLst>
                <a:ext uri="{FF2B5EF4-FFF2-40B4-BE49-F238E27FC236}">
                  <a16:creationId xmlns:a16="http://schemas.microsoft.com/office/drawing/2014/main" id="{1382C62A-26CD-BAB3-5645-FD4879D89240}"/>
                </a:ext>
              </a:extLst>
            </p:cNvPr>
            <p:cNvSpPr txBox="1"/>
            <p:nvPr/>
          </p:nvSpPr>
          <p:spPr>
            <a:xfrm>
              <a:off x="984043" y="2451646"/>
              <a:ext cx="415498" cy="369332"/>
            </a:xfrm>
            <a:prstGeom prst="rect">
              <a:avLst/>
            </a:prstGeom>
            <a:noFill/>
            <a:ln w="12700">
              <a:solidFill>
                <a:schemeClr val="tx1"/>
              </a:solidFill>
            </a:ln>
          </p:spPr>
          <p:txBody>
            <a:bodyPr wrap="none" rtlCol="0">
              <a:spAutoFit/>
            </a:bodyPr>
            <a:lstStyle/>
            <a:p>
              <a:r>
                <a:rPr lang="en-US" altLang="zh-CN" b="1" dirty="0">
                  <a:latin typeface="Times New Roman" panose="02020603050405020304" pitchFamily="18" charset="0"/>
                  <a:cs typeface="Times New Roman" panose="02020603050405020304" pitchFamily="18" charset="0"/>
                </a:rPr>
                <a:t>B</a:t>
              </a:r>
              <a:r>
                <a:rPr lang="en-US" altLang="zh-CN" b="1" baseline="-25000" dirty="0">
                  <a:latin typeface="Times New Roman" panose="02020603050405020304" pitchFamily="18" charset="0"/>
                  <a:cs typeface="Times New Roman" panose="02020603050405020304" pitchFamily="18" charset="0"/>
                </a:rPr>
                <a:t>1</a:t>
              </a:r>
              <a:endParaRPr lang="zh-CN" altLang="en-US" b="1" baseline="-25000" dirty="0">
                <a:latin typeface="Times New Roman" panose="02020603050405020304" pitchFamily="18" charset="0"/>
                <a:cs typeface="Times New Roman" panose="02020603050405020304" pitchFamily="18" charset="0"/>
              </a:endParaRPr>
            </a:p>
          </p:txBody>
        </p:sp>
        <p:sp>
          <p:nvSpPr>
            <p:cNvPr id="81" name="文本框 80">
              <a:extLst>
                <a:ext uri="{FF2B5EF4-FFF2-40B4-BE49-F238E27FC236}">
                  <a16:creationId xmlns:a16="http://schemas.microsoft.com/office/drawing/2014/main" id="{1F8E723A-FC2E-6980-7C93-3F49AD213C72}"/>
                </a:ext>
              </a:extLst>
            </p:cNvPr>
            <p:cNvSpPr txBox="1"/>
            <p:nvPr/>
          </p:nvSpPr>
          <p:spPr>
            <a:xfrm>
              <a:off x="984043" y="3139420"/>
              <a:ext cx="415498" cy="369332"/>
            </a:xfrm>
            <a:prstGeom prst="rect">
              <a:avLst/>
            </a:prstGeom>
            <a:noFill/>
            <a:ln w="12700">
              <a:solidFill>
                <a:schemeClr val="tx1"/>
              </a:solidFill>
            </a:ln>
          </p:spPr>
          <p:txBody>
            <a:bodyPr wrap="none" rtlCol="0">
              <a:spAutoFit/>
            </a:bodyPr>
            <a:lstStyle/>
            <a:p>
              <a:r>
                <a:rPr lang="en-US" altLang="zh-CN" b="1" dirty="0">
                  <a:latin typeface="Times New Roman" panose="02020603050405020304" pitchFamily="18" charset="0"/>
                  <a:cs typeface="Times New Roman" panose="02020603050405020304" pitchFamily="18" charset="0"/>
                </a:rPr>
                <a:t>B</a:t>
              </a:r>
              <a:r>
                <a:rPr lang="en-US" altLang="zh-CN" b="1" baseline="-25000" dirty="0">
                  <a:latin typeface="Times New Roman" panose="02020603050405020304" pitchFamily="18" charset="0"/>
                  <a:cs typeface="Times New Roman" panose="02020603050405020304" pitchFamily="18" charset="0"/>
                </a:rPr>
                <a:t>2</a:t>
              </a:r>
              <a:endParaRPr lang="zh-CN" altLang="en-US" b="1" baseline="-25000" dirty="0">
                <a:latin typeface="Times New Roman" panose="02020603050405020304" pitchFamily="18" charset="0"/>
                <a:cs typeface="Times New Roman" panose="02020603050405020304" pitchFamily="18" charset="0"/>
              </a:endParaRPr>
            </a:p>
          </p:txBody>
        </p:sp>
        <p:cxnSp>
          <p:nvCxnSpPr>
            <p:cNvPr id="82" name="直接箭头连接符 81">
              <a:extLst>
                <a:ext uri="{FF2B5EF4-FFF2-40B4-BE49-F238E27FC236}">
                  <a16:creationId xmlns:a16="http://schemas.microsoft.com/office/drawing/2014/main" id="{5EC7BFDB-EE78-3CE0-7BEF-87345FD7B0AF}"/>
                </a:ext>
              </a:extLst>
            </p:cNvPr>
            <p:cNvCxnSpPr>
              <a:cxnSpLocks/>
              <a:stCxn id="80" idx="2"/>
            </p:cNvCxnSpPr>
            <p:nvPr/>
          </p:nvCxnSpPr>
          <p:spPr>
            <a:xfrm flipH="1">
              <a:off x="1187596" y="2820978"/>
              <a:ext cx="4196" cy="31844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3" name="文本框 82">
              <a:extLst>
                <a:ext uri="{FF2B5EF4-FFF2-40B4-BE49-F238E27FC236}">
                  <a16:creationId xmlns:a16="http://schemas.microsoft.com/office/drawing/2014/main" id="{F6EF36B8-F12F-0307-736F-19DCEDFB5039}"/>
                </a:ext>
              </a:extLst>
            </p:cNvPr>
            <p:cNvSpPr txBox="1"/>
            <p:nvPr/>
          </p:nvSpPr>
          <p:spPr>
            <a:xfrm>
              <a:off x="460067" y="3733989"/>
              <a:ext cx="415498" cy="369332"/>
            </a:xfrm>
            <a:prstGeom prst="rect">
              <a:avLst/>
            </a:prstGeom>
            <a:noFill/>
            <a:ln w="12700">
              <a:solidFill>
                <a:schemeClr val="tx1"/>
              </a:solidFill>
            </a:ln>
          </p:spPr>
          <p:txBody>
            <a:bodyPr wrap="none" rtlCol="0">
              <a:spAutoFit/>
            </a:bodyPr>
            <a:lstStyle/>
            <a:p>
              <a:r>
                <a:rPr lang="en-US" altLang="zh-CN" b="1" dirty="0">
                  <a:latin typeface="Times New Roman" panose="02020603050405020304" pitchFamily="18" charset="0"/>
                  <a:cs typeface="Times New Roman" panose="02020603050405020304" pitchFamily="18" charset="0"/>
                </a:rPr>
                <a:t>B</a:t>
              </a:r>
              <a:r>
                <a:rPr lang="en-US" altLang="zh-CN" b="1" baseline="-25000" dirty="0">
                  <a:latin typeface="Times New Roman" panose="02020603050405020304" pitchFamily="18" charset="0"/>
                  <a:cs typeface="Times New Roman" panose="02020603050405020304" pitchFamily="18" charset="0"/>
                </a:rPr>
                <a:t>3</a:t>
              </a:r>
              <a:endParaRPr lang="zh-CN" altLang="en-US" b="1" baseline="-25000" dirty="0">
                <a:latin typeface="Times New Roman" panose="02020603050405020304" pitchFamily="18" charset="0"/>
                <a:cs typeface="Times New Roman" panose="02020603050405020304" pitchFamily="18" charset="0"/>
              </a:endParaRPr>
            </a:p>
          </p:txBody>
        </p:sp>
        <p:sp>
          <p:nvSpPr>
            <p:cNvPr id="84" name="文本框 83">
              <a:extLst>
                <a:ext uri="{FF2B5EF4-FFF2-40B4-BE49-F238E27FC236}">
                  <a16:creationId xmlns:a16="http://schemas.microsoft.com/office/drawing/2014/main" id="{34FA58B1-EE92-B1D3-86C3-5EE7FAAACBF7}"/>
                </a:ext>
              </a:extLst>
            </p:cNvPr>
            <p:cNvSpPr txBox="1"/>
            <p:nvPr/>
          </p:nvSpPr>
          <p:spPr>
            <a:xfrm>
              <a:off x="984043" y="4395801"/>
              <a:ext cx="415498" cy="369332"/>
            </a:xfrm>
            <a:prstGeom prst="rect">
              <a:avLst/>
            </a:prstGeom>
            <a:noFill/>
            <a:ln w="12700">
              <a:solidFill>
                <a:schemeClr val="tx1"/>
              </a:solidFill>
            </a:ln>
          </p:spPr>
          <p:txBody>
            <a:bodyPr wrap="none" rtlCol="0">
              <a:spAutoFit/>
            </a:bodyPr>
            <a:lstStyle/>
            <a:p>
              <a:r>
                <a:rPr lang="en-US" altLang="zh-CN" b="1" dirty="0">
                  <a:latin typeface="Times New Roman" panose="02020603050405020304" pitchFamily="18" charset="0"/>
                  <a:cs typeface="Times New Roman" panose="02020603050405020304" pitchFamily="18" charset="0"/>
                </a:rPr>
                <a:t>B</a:t>
              </a:r>
              <a:r>
                <a:rPr lang="en-US" altLang="zh-CN" b="1" baseline="-25000" dirty="0">
                  <a:latin typeface="Times New Roman" panose="02020603050405020304" pitchFamily="18" charset="0"/>
                  <a:cs typeface="Times New Roman" panose="02020603050405020304" pitchFamily="18" charset="0"/>
                </a:rPr>
                <a:t>4</a:t>
              </a:r>
              <a:endParaRPr lang="zh-CN" altLang="en-US" b="1" baseline="-25000" dirty="0">
                <a:latin typeface="Times New Roman" panose="02020603050405020304" pitchFamily="18" charset="0"/>
                <a:cs typeface="Times New Roman" panose="02020603050405020304" pitchFamily="18" charset="0"/>
              </a:endParaRPr>
            </a:p>
          </p:txBody>
        </p:sp>
        <p:cxnSp>
          <p:nvCxnSpPr>
            <p:cNvPr id="85" name="直接箭头连接符 84">
              <a:extLst>
                <a:ext uri="{FF2B5EF4-FFF2-40B4-BE49-F238E27FC236}">
                  <a16:creationId xmlns:a16="http://schemas.microsoft.com/office/drawing/2014/main" id="{CD158B85-0ED2-57D2-CA01-B50F0CA8D37F}"/>
                </a:ext>
              </a:extLst>
            </p:cNvPr>
            <p:cNvCxnSpPr>
              <a:stCxn id="81" idx="2"/>
              <a:endCxn id="83" idx="0"/>
            </p:cNvCxnSpPr>
            <p:nvPr/>
          </p:nvCxnSpPr>
          <p:spPr>
            <a:xfrm flipH="1">
              <a:off x="667816" y="3508752"/>
              <a:ext cx="523976" cy="22523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直接箭头连接符 85">
              <a:extLst>
                <a:ext uri="{FF2B5EF4-FFF2-40B4-BE49-F238E27FC236}">
                  <a16:creationId xmlns:a16="http://schemas.microsoft.com/office/drawing/2014/main" id="{A32D29F3-0D69-FA56-F90F-76B0A2A4009A}"/>
                </a:ext>
              </a:extLst>
            </p:cNvPr>
            <p:cNvCxnSpPr>
              <a:cxnSpLocks/>
              <a:stCxn id="81" idx="2"/>
              <a:endCxn id="84" idx="0"/>
            </p:cNvCxnSpPr>
            <p:nvPr/>
          </p:nvCxnSpPr>
          <p:spPr>
            <a:xfrm>
              <a:off x="1191792" y="3508752"/>
              <a:ext cx="0" cy="88704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7" name="直接箭头连接符 86">
              <a:extLst>
                <a:ext uri="{FF2B5EF4-FFF2-40B4-BE49-F238E27FC236}">
                  <a16:creationId xmlns:a16="http://schemas.microsoft.com/office/drawing/2014/main" id="{5FDFA681-67B3-4C2D-513C-EE5A81BF2613}"/>
                </a:ext>
              </a:extLst>
            </p:cNvPr>
            <p:cNvCxnSpPr>
              <a:cxnSpLocks/>
              <a:stCxn id="83" idx="2"/>
            </p:cNvCxnSpPr>
            <p:nvPr/>
          </p:nvCxnSpPr>
          <p:spPr>
            <a:xfrm>
              <a:off x="667816" y="4103321"/>
              <a:ext cx="420591" cy="28328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8" name="直接箭头连接符 87">
              <a:extLst>
                <a:ext uri="{FF2B5EF4-FFF2-40B4-BE49-F238E27FC236}">
                  <a16:creationId xmlns:a16="http://schemas.microsoft.com/office/drawing/2014/main" id="{8F0AF919-A7B7-C6B9-8F82-084FAAD30689}"/>
                </a:ext>
              </a:extLst>
            </p:cNvPr>
            <p:cNvCxnSpPr>
              <a:cxnSpLocks/>
              <a:stCxn id="84" idx="2"/>
              <a:endCxn id="79" idx="0"/>
            </p:cNvCxnSpPr>
            <p:nvPr/>
          </p:nvCxnSpPr>
          <p:spPr>
            <a:xfrm>
              <a:off x="1191792" y="4765133"/>
              <a:ext cx="1" cy="41601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9" name="连接符: 肘形 88">
              <a:extLst>
                <a:ext uri="{FF2B5EF4-FFF2-40B4-BE49-F238E27FC236}">
                  <a16:creationId xmlns:a16="http://schemas.microsoft.com/office/drawing/2014/main" id="{71B64415-13B4-A7B5-E1BB-10C9ABD9428B}"/>
                </a:ext>
              </a:extLst>
            </p:cNvPr>
            <p:cNvCxnSpPr>
              <a:cxnSpLocks/>
            </p:cNvCxnSpPr>
            <p:nvPr/>
          </p:nvCxnSpPr>
          <p:spPr>
            <a:xfrm rot="5400000" flipH="1" flipV="1">
              <a:off x="484818" y="3959174"/>
              <a:ext cx="1658092" cy="22078"/>
            </a:xfrm>
            <a:prstGeom prst="bentConnector5">
              <a:avLst>
                <a:gd name="adj1" fmla="val -6729"/>
                <a:gd name="adj2" fmla="val 1657782"/>
                <a:gd name="adj3" fmla="val 108210"/>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aphicFrame>
        <p:nvGraphicFramePr>
          <p:cNvPr id="12" name="表格 11">
            <a:extLst>
              <a:ext uri="{FF2B5EF4-FFF2-40B4-BE49-F238E27FC236}">
                <a16:creationId xmlns:a16="http://schemas.microsoft.com/office/drawing/2014/main" id="{D8012E97-7BA7-23B0-EE54-74A158B07A0B}"/>
              </a:ext>
            </a:extLst>
          </p:cNvPr>
          <p:cNvGraphicFramePr>
            <a:graphicFrameLocks noGrp="1"/>
          </p:cNvGraphicFramePr>
          <p:nvPr/>
        </p:nvGraphicFramePr>
        <p:xfrm>
          <a:off x="6658523" y="318493"/>
          <a:ext cx="3256907" cy="3694645"/>
        </p:xfrm>
        <a:graphic>
          <a:graphicData uri="http://schemas.openxmlformats.org/drawingml/2006/table">
            <a:tbl>
              <a:tblPr/>
              <a:tblGrid>
                <a:gridCol w="924674">
                  <a:extLst>
                    <a:ext uri="{9D8B030D-6E8A-4147-A177-3AD203B41FA5}">
                      <a16:colId xmlns:a16="http://schemas.microsoft.com/office/drawing/2014/main" val="2863668315"/>
                    </a:ext>
                  </a:extLst>
                </a:gridCol>
                <a:gridCol w="832206">
                  <a:extLst>
                    <a:ext uri="{9D8B030D-6E8A-4147-A177-3AD203B41FA5}">
                      <a16:colId xmlns:a16="http://schemas.microsoft.com/office/drawing/2014/main" val="95480444"/>
                    </a:ext>
                  </a:extLst>
                </a:gridCol>
                <a:gridCol w="750014">
                  <a:extLst>
                    <a:ext uri="{9D8B030D-6E8A-4147-A177-3AD203B41FA5}">
                      <a16:colId xmlns:a16="http://schemas.microsoft.com/office/drawing/2014/main" val="3172886931"/>
                    </a:ext>
                  </a:extLst>
                </a:gridCol>
                <a:gridCol w="750013">
                  <a:extLst>
                    <a:ext uri="{9D8B030D-6E8A-4147-A177-3AD203B41FA5}">
                      <a16:colId xmlns:a16="http://schemas.microsoft.com/office/drawing/2014/main" val="4273311098"/>
                    </a:ext>
                  </a:extLst>
                </a:gridCol>
              </a:tblGrid>
              <a:tr h="440592">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400" b="1" i="1" u="none" strike="noStrike" cap="none" normalizeH="0" baseline="0" dirty="0" err="1">
                          <a:ln>
                            <a:noFill/>
                          </a:ln>
                          <a:solidFill>
                            <a:schemeClr val="tx1"/>
                          </a:solidFill>
                          <a:effectLst/>
                          <a:latin typeface="Times New Roman" pitchFamily="18" charset="0"/>
                          <a:ea typeface="楷体_GB2312" pitchFamily="49" charset="-122"/>
                          <a:cs typeface="Times New Roman" pitchFamily="18" charset="0"/>
                        </a:rPr>
                        <a:t>Defs</a:t>
                      </a:r>
                      <a:endParaRPr kumimoji="0" lang="en-US" altLang="zh-CN" sz="24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48" marR="91448" marT="45757" marB="4575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5">
                        <a:lumMod val="40000"/>
                        <a:lumOff val="6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8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in[B</a:t>
                      </a:r>
                      <a:r>
                        <a:rPr kumimoji="0" lang="en-US" altLang="zh-CN" sz="18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rPr>
                        <a:t>2</a:t>
                      </a:r>
                      <a:r>
                        <a:rPr kumimoji="0" lang="en-US" altLang="zh-CN" sz="18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a:t>
                      </a:r>
                    </a:p>
                  </a:txBody>
                  <a:tcPr marL="91448" marR="91448" marT="45757" marB="4575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5">
                        <a:lumMod val="40000"/>
                        <a:lumOff val="6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8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in[B</a:t>
                      </a:r>
                      <a:r>
                        <a:rPr kumimoji="0" lang="en-US" altLang="zh-CN" sz="18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rPr>
                        <a:t>3</a:t>
                      </a:r>
                      <a:r>
                        <a:rPr kumimoji="0" lang="en-US" altLang="zh-CN" sz="18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a:t>
                      </a:r>
                    </a:p>
                  </a:txBody>
                  <a:tcPr marL="91448" marR="91448" marT="45757" marB="4575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5">
                        <a:lumMod val="40000"/>
                        <a:lumOff val="6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8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in[B</a:t>
                      </a:r>
                      <a:r>
                        <a:rPr kumimoji="0" lang="en-US" altLang="zh-CN" sz="18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rPr>
                        <a:t>4</a:t>
                      </a:r>
                      <a:r>
                        <a:rPr kumimoji="0" lang="en-US" altLang="zh-CN" sz="18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a:t>
                      </a:r>
                    </a:p>
                  </a:txBody>
                  <a:tcPr marL="91448" marR="91448" marT="45757" marB="4575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5">
                        <a:lumMod val="40000"/>
                        <a:lumOff val="60000"/>
                      </a:schemeClr>
                    </a:solidFill>
                  </a:tcPr>
                </a:tc>
                <a:extLst>
                  <a:ext uri="{0D108BD9-81ED-4DB2-BD59-A6C34878D82A}">
                    <a16:rowId xmlns:a16="http://schemas.microsoft.com/office/drawing/2014/main" val="2194574351"/>
                  </a:ext>
                </a:extLst>
              </a:tr>
              <a:tr h="457464">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4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d</a:t>
                      </a:r>
                      <a:r>
                        <a:rPr kumimoji="0" lang="en-US" altLang="zh-CN" sz="24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rPr>
                        <a:t>1</a:t>
                      </a:r>
                    </a:p>
                  </a:txBody>
                  <a:tcPr marL="91448" marR="91448" marT="45757" marB="4575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defRPr/>
                      </a:pPr>
                      <a:r>
                        <a:rPr lang="zh-CN" altLang="en-US" sz="2400" dirty="0">
                          <a:solidFill>
                            <a:srgbClr val="000000"/>
                          </a:solidFill>
                          <a:latin typeface="Times New Roman" panose="02020603050405020304" pitchFamily="18" charset="0"/>
                          <a:ea typeface="楷体_GB2312" pitchFamily="49" charset="-122"/>
                          <a:cs typeface="Times New Roman" panose="02020603050405020304" pitchFamily="18" charset="0"/>
                        </a:rPr>
                        <a:t>√</a:t>
                      </a:r>
                      <a:endParaRPr lang="en-US" altLang="zh-CN" sz="2400" dirty="0">
                        <a:solidFill>
                          <a:srgbClr val="000000"/>
                        </a:solidFill>
                        <a:latin typeface="Times New Roman" panose="02020603050405020304" pitchFamily="18" charset="0"/>
                        <a:ea typeface="楷体_GB2312" pitchFamily="49" charset="-122"/>
                        <a:cs typeface="Times New Roman" panose="02020603050405020304" pitchFamily="18" charset="0"/>
                      </a:endParaRPr>
                    </a:p>
                  </a:txBody>
                  <a:tcPr marL="91448" marR="91448" marT="45757" marB="4575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954F72"/>
                        </a:buClr>
                        <a:buSzPct val="60000"/>
                        <a:buFont typeface="Wingdings" pitchFamily="2" charset="2"/>
                        <a:buNone/>
                        <a:tabLst/>
                        <a:defRPr/>
                      </a:pPr>
                      <a:r>
                        <a:rPr kumimoji="0" lang="zh-CN" altLang="en-US" sz="2400" b="1" i="0" u="none" strike="noStrike" kern="1200" cap="none" spc="0" normalizeH="0" baseline="0" noProof="0">
                          <a:ln>
                            <a:noFill/>
                          </a:ln>
                          <a:solidFill>
                            <a:prstClr val="black"/>
                          </a:solidFill>
                          <a:effectLst/>
                          <a:uLnTx/>
                          <a:uFillTx/>
                          <a:latin typeface="Microsoft YaHei Light" panose="020B0502040204020203" pitchFamily="34" charset="-122"/>
                          <a:ea typeface="Microsoft YaHei Light" panose="020B0502040204020203" pitchFamily="34" charset="-122"/>
                          <a:cs typeface="Times New Roman" pitchFamily="18" charset="0"/>
                        </a:rPr>
                        <a:t>╳</a:t>
                      </a:r>
                      <a:endParaRPr kumimoji="0" lang="zh-CN" altLang="en-US" sz="2400" b="1" i="0" u="none" strike="noStrike" kern="1200" cap="none" spc="0" normalizeH="0" baseline="0" noProof="0" dirty="0">
                        <a:ln>
                          <a:noFill/>
                        </a:ln>
                        <a:solidFill>
                          <a:prstClr val="black"/>
                        </a:solidFill>
                        <a:effectLst/>
                        <a:uLnTx/>
                        <a:uFillTx/>
                        <a:latin typeface="Times New Roman" pitchFamily="18" charset="0"/>
                        <a:ea typeface="楷体_GB2312" pitchFamily="49" charset="-122"/>
                        <a:cs typeface="Times New Roman" pitchFamily="18" charset="0"/>
                      </a:endParaRPr>
                    </a:p>
                  </a:txBody>
                  <a:tcPr marL="91448" marR="91448" marT="45757" marB="4575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954F72"/>
                        </a:buClr>
                        <a:buSzPct val="60000"/>
                        <a:buFont typeface="Wingdings" pitchFamily="2" charset="2"/>
                        <a:buNone/>
                        <a:tabLst/>
                        <a:defRPr/>
                      </a:pPr>
                      <a:r>
                        <a:rPr kumimoji="0" lang="zh-CN" altLang="en-US" sz="2400" b="1" i="0" u="none" strike="noStrike" kern="1200" cap="none" spc="0" normalizeH="0" baseline="0" noProof="0">
                          <a:ln>
                            <a:noFill/>
                          </a:ln>
                          <a:solidFill>
                            <a:prstClr val="black"/>
                          </a:solidFill>
                          <a:effectLst/>
                          <a:uLnTx/>
                          <a:uFillTx/>
                          <a:latin typeface="Microsoft YaHei Light" panose="020B0502040204020203" pitchFamily="34" charset="-122"/>
                          <a:ea typeface="Microsoft YaHei Light" panose="020B0502040204020203" pitchFamily="34" charset="-122"/>
                          <a:cs typeface="Times New Roman" pitchFamily="18" charset="0"/>
                        </a:rPr>
                        <a:t>╳</a:t>
                      </a:r>
                      <a:endParaRPr kumimoji="0" lang="zh-CN" altLang="en-US" sz="2400" b="1" i="0" u="none" strike="noStrike" kern="1200" cap="none" spc="0" normalizeH="0" baseline="0" noProof="0" dirty="0">
                        <a:ln>
                          <a:noFill/>
                        </a:ln>
                        <a:solidFill>
                          <a:prstClr val="black"/>
                        </a:solidFill>
                        <a:effectLst/>
                        <a:uLnTx/>
                        <a:uFillTx/>
                        <a:latin typeface="Times New Roman" pitchFamily="18" charset="0"/>
                        <a:ea typeface="楷体_GB2312" pitchFamily="49" charset="-122"/>
                        <a:cs typeface="Times New Roman" pitchFamily="18" charset="0"/>
                      </a:endParaRPr>
                    </a:p>
                  </a:txBody>
                  <a:tcPr marL="91448" marR="91448" marT="45757" marB="4575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80051962"/>
                  </a:ext>
                </a:extLst>
              </a:tr>
              <a:tr h="492587">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4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d</a:t>
                      </a:r>
                      <a:r>
                        <a:rPr kumimoji="0" lang="en-US" altLang="zh-CN" sz="24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rPr>
                        <a:t>2</a:t>
                      </a:r>
                      <a:endParaRPr kumimoji="0" lang="zh-CN" altLang="en-US" sz="24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endParaRPr>
                    </a:p>
                  </a:txBody>
                  <a:tcPr marL="91448" marR="91448" marT="45757" marB="4575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defRPr/>
                      </a:pPr>
                      <a:r>
                        <a:rPr lang="zh-CN" altLang="en-US" sz="2400" dirty="0">
                          <a:solidFill>
                            <a:srgbClr val="000000"/>
                          </a:solidFill>
                          <a:latin typeface="Times New Roman" panose="02020603050405020304" pitchFamily="18" charset="0"/>
                          <a:ea typeface="楷体_GB2312" pitchFamily="49" charset="-122"/>
                          <a:cs typeface="Times New Roman" panose="02020603050405020304" pitchFamily="18" charset="0"/>
                        </a:rPr>
                        <a:t>√</a:t>
                      </a:r>
                      <a:endParaRPr lang="en-US" altLang="zh-CN" sz="2400" dirty="0">
                        <a:solidFill>
                          <a:srgbClr val="000000"/>
                        </a:solidFill>
                        <a:latin typeface="Times New Roman" panose="02020603050405020304" pitchFamily="18" charset="0"/>
                        <a:ea typeface="楷体_GB2312" pitchFamily="49" charset="-122"/>
                        <a:cs typeface="Times New Roman" panose="02020603050405020304" pitchFamily="18" charset="0"/>
                      </a:endParaRPr>
                    </a:p>
                  </a:txBody>
                  <a:tcPr marL="91448" marR="91448" marT="45757" marB="4575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954F72"/>
                        </a:buClr>
                        <a:buSzPct val="60000"/>
                        <a:buFont typeface="Wingdings" pitchFamily="2" charset="2"/>
                        <a:buNone/>
                        <a:tabLst/>
                        <a:defRPr/>
                      </a:pPr>
                      <a:r>
                        <a:rPr kumimoji="0" lang="zh-CN" altLang="en-US" sz="2400" b="1" i="0" u="none" strike="noStrike" kern="1200" cap="none" spc="0" normalizeH="0" baseline="0" noProof="0" dirty="0">
                          <a:ln>
                            <a:noFill/>
                          </a:ln>
                          <a:solidFill>
                            <a:prstClr val="black"/>
                          </a:solidFill>
                          <a:effectLst/>
                          <a:uLnTx/>
                          <a:uFillTx/>
                          <a:latin typeface="Microsoft YaHei Light" panose="020B0502040204020203" pitchFamily="34" charset="-122"/>
                          <a:ea typeface="Microsoft YaHei Light" panose="020B0502040204020203" pitchFamily="34" charset="-122"/>
                          <a:cs typeface="Times New Roman" pitchFamily="18" charset="0"/>
                        </a:rPr>
                        <a:t>╳</a:t>
                      </a:r>
                      <a:endParaRPr kumimoji="0" lang="zh-CN" altLang="en-US" sz="2400" b="1" i="0" u="none" strike="noStrike" kern="1200" cap="none" spc="0" normalizeH="0" baseline="0" noProof="0" dirty="0">
                        <a:ln>
                          <a:noFill/>
                        </a:ln>
                        <a:solidFill>
                          <a:prstClr val="black"/>
                        </a:solidFill>
                        <a:effectLst/>
                        <a:uLnTx/>
                        <a:uFillTx/>
                        <a:latin typeface="Times New Roman" pitchFamily="18" charset="0"/>
                        <a:ea typeface="楷体_GB2312" pitchFamily="49" charset="-122"/>
                        <a:cs typeface="Times New Roman" pitchFamily="18" charset="0"/>
                      </a:endParaRPr>
                    </a:p>
                  </a:txBody>
                  <a:tcPr marL="91448" marR="91448" marT="45757" marB="4575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954F72"/>
                        </a:buClr>
                        <a:buSzPct val="60000"/>
                        <a:buFont typeface="Wingdings" pitchFamily="2" charset="2"/>
                        <a:buNone/>
                        <a:tabLst/>
                        <a:defRPr/>
                      </a:pPr>
                      <a:r>
                        <a:rPr kumimoji="0" lang="zh-CN" altLang="en-US" sz="2400" b="1" i="0" u="none" strike="noStrike" kern="1200" cap="none" spc="0" normalizeH="0" baseline="0" noProof="0" dirty="0">
                          <a:ln>
                            <a:noFill/>
                          </a:ln>
                          <a:solidFill>
                            <a:prstClr val="black"/>
                          </a:solidFill>
                          <a:effectLst/>
                          <a:uLnTx/>
                          <a:uFillTx/>
                          <a:latin typeface="Microsoft YaHei Light" panose="020B0502040204020203" pitchFamily="34" charset="-122"/>
                          <a:ea typeface="Microsoft YaHei Light" panose="020B0502040204020203" pitchFamily="34" charset="-122"/>
                          <a:cs typeface="Times New Roman" pitchFamily="18" charset="0"/>
                        </a:rPr>
                        <a:t>╳</a:t>
                      </a:r>
                      <a:endParaRPr kumimoji="0" lang="zh-CN" altLang="en-US" sz="2400" b="1" i="0" u="none" strike="noStrike" kern="1200" cap="none" spc="0" normalizeH="0" baseline="0" noProof="0" dirty="0">
                        <a:ln>
                          <a:noFill/>
                        </a:ln>
                        <a:solidFill>
                          <a:prstClr val="black"/>
                        </a:solidFill>
                        <a:effectLst/>
                        <a:uLnTx/>
                        <a:uFillTx/>
                        <a:latin typeface="Times New Roman" pitchFamily="18" charset="0"/>
                        <a:ea typeface="楷体_GB2312" pitchFamily="49" charset="-122"/>
                        <a:cs typeface="Times New Roman" pitchFamily="18" charset="0"/>
                      </a:endParaRPr>
                    </a:p>
                  </a:txBody>
                  <a:tcPr marL="91448" marR="91448" marT="45757" marB="4575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524196452"/>
                  </a:ext>
                </a:extLst>
              </a:tr>
              <a:tr h="457464">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4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d</a:t>
                      </a:r>
                      <a:r>
                        <a:rPr kumimoji="0" lang="en-US" altLang="zh-CN" sz="24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rPr>
                        <a:t>3</a:t>
                      </a:r>
                      <a:endParaRPr kumimoji="0" lang="zh-CN" altLang="en-US" sz="24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endParaRPr>
                    </a:p>
                  </a:txBody>
                  <a:tcPr marL="91448" marR="91448" marT="45757" marB="4575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lang="zh-CN" altLang="en-US" sz="2400" dirty="0">
                          <a:solidFill>
                            <a:srgbClr val="000000"/>
                          </a:solidFill>
                          <a:latin typeface="Times New Roman" panose="02020603050405020304" pitchFamily="18" charset="0"/>
                          <a:ea typeface="楷体_GB2312" pitchFamily="49" charset="-122"/>
                          <a:cs typeface="Times New Roman" panose="02020603050405020304" pitchFamily="18" charset="0"/>
                        </a:rPr>
                        <a:t>√</a:t>
                      </a:r>
                      <a:endParaRPr kumimoji="0" lang="zh-CN" altLang="en-US" sz="24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48" marR="91448" marT="45757" marB="4575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lang="zh-CN" altLang="en-US" sz="2400" dirty="0">
                          <a:solidFill>
                            <a:srgbClr val="000000"/>
                          </a:solidFill>
                          <a:latin typeface="Times New Roman" panose="02020603050405020304" pitchFamily="18" charset="0"/>
                          <a:ea typeface="楷体_GB2312" pitchFamily="49" charset="-122"/>
                          <a:cs typeface="Times New Roman" panose="02020603050405020304" pitchFamily="18" charset="0"/>
                        </a:rPr>
                        <a:t>√</a:t>
                      </a:r>
                      <a:endParaRPr kumimoji="0" lang="zh-CN" altLang="en-US" sz="24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48" marR="91448" marT="45757" marB="4575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zh-CN" alt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Times New Roman" panose="02020603050405020304" pitchFamily="18" charset="0"/>
                        </a:rPr>
                        <a:t>√</a:t>
                      </a:r>
                      <a:endParaRPr kumimoji="0" lang="zh-CN" altLang="en-US" sz="24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48" marR="91448" marT="45757" marB="4575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662196152"/>
                  </a:ext>
                </a:extLst>
              </a:tr>
              <a:tr h="457464">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4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d</a:t>
                      </a:r>
                      <a:r>
                        <a:rPr kumimoji="0" lang="en-US" altLang="zh-CN" sz="24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rPr>
                        <a:t>4</a:t>
                      </a:r>
                      <a:endParaRPr kumimoji="0" lang="zh-CN" altLang="en-US" sz="24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endParaRPr>
                    </a:p>
                  </a:txBody>
                  <a:tcPr marL="91448" marR="91448" marT="45757" marB="4575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zh-CN" altLang="en-US" sz="2400" b="1" i="0" u="none" strike="noStrike" cap="none" normalizeH="0" baseline="0" dirty="0">
                          <a:ln>
                            <a:noFill/>
                          </a:ln>
                          <a:solidFill>
                            <a:schemeClr val="tx1"/>
                          </a:solidFill>
                          <a:effectLst/>
                          <a:latin typeface="Microsoft YaHei Light" panose="020B0502040204020203" pitchFamily="34" charset="-122"/>
                          <a:ea typeface="Microsoft YaHei Light" panose="020B0502040204020203" pitchFamily="34" charset="-122"/>
                          <a:cs typeface="Times New Roman" pitchFamily="18" charset="0"/>
                        </a:rPr>
                        <a:t>╳</a:t>
                      </a:r>
                      <a:endParaRPr kumimoji="0" lang="zh-CN" altLang="en-US" sz="24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48" marR="91448" marT="45757" marB="4575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lang="zh-CN" altLang="en-US" sz="2400" dirty="0">
                          <a:solidFill>
                            <a:srgbClr val="000000"/>
                          </a:solidFill>
                          <a:latin typeface="Times New Roman" panose="02020603050405020304" pitchFamily="18" charset="0"/>
                          <a:ea typeface="楷体_GB2312" pitchFamily="49" charset="-122"/>
                          <a:cs typeface="Times New Roman" panose="02020603050405020304" pitchFamily="18" charset="0"/>
                        </a:rPr>
                        <a:t>√</a:t>
                      </a:r>
                      <a:endParaRPr kumimoji="0" lang="zh-CN" altLang="en-US" sz="24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48" marR="91448" marT="45757" marB="4575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zh-CN" alt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Times New Roman" panose="02020603050405020304" pitchFamily="18" charset="0"/>
                        </a:rPr>
                        <a:t>√</a:t>
                      </a:r>
                      <a:endParaRPr kumimoji="0" lang="zh-CN" altLang="en-US" sz="24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48" marR="91448" marT="45757" marB="4575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572866743"/>
                  </a:ext>
                </a:extLst>
              </a:tr>
              <a:tr h="457464">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4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d</a:t>
                      </a:r>
                      <a:r>
                        <a:rPr kumimoji="0" lang="en-US" altLang="zh-CN" sz="24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rPr>
                        <a:t>5</a:t>
                      </a:r>
                      <a:endParaRPr kumimoji="0" lang="zh-CN" altLang="en-US" sz="24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endParaRPr>
                    </a:p>
                  </a:txBody>
                  <a:tcPr marL="91448" marR="91448" marT="45757" marB="4575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lang="zh-CN" altLang="en-US" sz="2400" dirty="0">
                          <a:solidFill>
                            <a:srgbClr val="000000"/>
                          </a:solidFill>
                          <a:latin typeface="Times New Roman" panose="02020603050405020304" pitchFamily="18" charset="0"/>
                          <a:ea typeface="楷体_GB2312" pitchFamily="49" charset="-122"/>
                          <a:cs typeface="Times New Roman" panose="02020603050405020304" pitchFamily="18" charset="0"/>
                        </a:rPr>
                        <a:t>√</a:t>
                      </a:r>
                      <a:endParaRPr kumimoji="0" lang="zh-CN" altLang="en-US" sz="24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48" marR="91448" marT="45757" marB="4575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lang="zh-CN" altLang="en-US" sz="2400" dirty="0">
                          <a:solidFill>
                            <a:srgbClr val="000000"/>
                          </a:solidFill>
                          <a:latin typeface="Times New Roman" panose="02020603050405020304" pitchFamily="18" charset="0"/>
                          <a:ea typeface="楷体_GB2312" pitchFamily="49" charset="-122"/>
                          <a:cs typeface="Times New Roman" panose="02020603050405020304" pitchFamily="18" charset="0"/>
                        </a:rPr>
                        <a:t>√</a:t>
                      </a:r>
                      <a:endParaRPr kumimoji="0" lang="zh-CN" altLang="en-US" sz="24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48" marR="91448" marT="45757" marB="4575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zh-CN" alt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Times New Roman" panose="02020603050405020304" pitchFamily="18" charset="0"/>
                        </a:rPr>
                        <a:t>√</a:t>
                      </a:r>
                      <a:endParaRPr kumimoji="0" lang="zh-CN" altLang="en-US" sz="24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48" marR="91448" marT="45757" marB="4575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102931786"/>
                  </a:ext>
                </a:extLst>
              </a:tr>
              <a:tr h="457464">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4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d</a:t>
                      </a:r>
                      <a:r>
                        <a:rPr kumimoji="0" lang="en-US" altLang="zh-CN" sz="24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rPr>
                        <a:t>6</a:t>
                      </a:r>
                      <a:endParaRPr kumimoji="0" lang="zh-CN" altLang="en-US" sz="24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endParaRPr>
                    </a:p>
                  </a:txBody>
                  <a:tcPr marL="91448" marR="91448" marT="45757" marB="4575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lang="zh-CN" altLang="en-US" sz="2400" dirty="0">
                          <a:solidFill>
                            <a:srgbClr val="000000"/>
                          </a:solidFill>
                          <a:latin typeface="Times New Roman" panose="02020603050405020304" pitchFamily="18" charset="0"/>
                          <a:ea typeface="楷体_GB2312" pitchFamily="49" charset="-122"/>
                          <a:cs typeface="Times New Roman" panose="02020603050405020304" pitchFamily="18" charset="0"/>
                        </a:rPr>
                        <a:t>√</a:t>
                      </a:r>
                      <a:endParaRPr kumimoji="0" lang="zh-CN" altLang="en-US" sz="24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48" marR="91448" marT="45757" marB="4575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lang="zh-CN" altLang="en-US" sz="2400" dirty="0">
                          <a:solidFill>
                            <a:srgbClr val="000000"/>
                          </a:solidFill>
                          <a:latin typeface="Times New Roman" panose="02020603050405020304" pitchFamily="18" charset="0"/>
                          <a:ea typeface="楷体_GB2312" pitchFamily="49" charset="-122"/>
                          <a:cs typeface="Times New Roman" panose="02020603050405020304" pitchFamily="18" charset="0"/>
                        </a:rPr>
                        <a:t>√</a:t>
                      </a:r>
                      <a:endParaRPr kumimoji="0" lang="zh-CN" altLang="en-US" sz="24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48" marR="91448" marT="45757" marB="4575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zh-CN" alt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Times New Roman" panose="02020603050405020304" pitchFamily="18" charset="0"/>
                        </a:rPr>
                        <a:t>√</a:t>
                      </a:r>
                      <a:endParaRPr kumimoji="0" lang="zh-CN" altLang="en-US" sz="24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48" marR="91448" marT="45757" marB="4575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563864608"/>
                  </a:ext>
                </a:extLst>
              </a:tr>
              <a:tr h="457464">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4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d</a:t>
                      </a:r>
                      <a:r>
                        <a:rPr kumimoji="0" lang="en-US" altLang="zh-CN" sz="24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rPr>
                        <a:t>7</a:t>
                      </a:r>
                      <a:endParaRPr kumimoji="0" lang="zh-CN" altLang="en-US" sz="24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endParaRPr>
                    </a:p>
                  </a:txBody>
                  <a:tcPr marL="91448" marR="91448" marT="45757" marB="4575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lang="zh-CN" altLang="en-US" sz="2400" dirty="0">
                          <a:solidFill>
                            <a:srgbClr val="000000"/>
                          </a:solidFill>
                          <a:latin typeface="Times New Roman" panose="02020603050405020304" pitchFamily="18" charset="0"/>
                          <a:ea typeface="楷体_GB2312" pitchFamily="49" charset="-122"/>
                          <a:cs typeface="Times New Roman" panose="02020603050405020304" pitchFamily="18" charset="0"/>
                        </a:rPr>
                        <a:t>√</a:t>
                      </a:r>
                      <a:endParaRPr kumimoji="0" lang="zh-CN" altLang="en-US" sz="24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48" marR="91448" marT="45757" marB="4575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954F72"/>
                        </a:buClr>
                        <a:buSzPct val="60000"/>
                        <a:buFont typeface="Wingdings" pitchFamily="2" charset="2"/>
                        <a:buNone/>
                        <a:tabLst/>
                        <a:defRPr/>
                      </a:pPr>
                      <a:r>
                        <a:rPr kumimoji="0" lang="zh-CN" altLang="en-US" sz="2400" b="1" i="0" u="none" strike="noStrike" kern="1200" cap="none" spc="0" normalizeH="0" baseline="0" noProof="0" dirty="0">
                          <a:ln>
                            <a:noFill/>
                          </a:ln>
                          <a:solidFill>
                            <a:prstClr val="black"/>
                          </a:solidFill>
                          <a:effectLst/>
                          <a:uLnTx/>
                          <a:uFillTx/>
                          <a:latin typeface="Microsoft YaHei Light" panose="020B0502040204020203" pitchFamily="34" charset="-122"/>
                          <a:ea typeface="Microsoft YaHei Light" panose="020B0502040204020203" pitchFamily="34" charset="-122"/>
                          <a:cs typeface="Times New Roman" pitchFamily="18" charset="0"/>
                        </a:rPr>
                        <a:t>╳</a:t>
                      </a:r>
                      <a:endParaRPr kumimoji="0" lang="zh-CN" altLang="en-US" sz="2400" b="1" i="0" u="none" strike="noStrike" kern="1200" cap="none" spc="0" normalizeH="0" baseline="0" noProof="0" dirty="0">
                        <a:ln>
                          <a:noFill/>
                        </a:ln>
                        <a:solidFill>
                          <a:prstClr val="black"/>
                        </a:solidFill>
                        <a:effectLst/>
                        <a:uLnTx/>
                        <a:uFillTx/>
                        <a:latin typeface="Times New Roman" pitchFamily="18" charset="0"/>
                        <a:ea typeface="楷体_GB2312" pitchFamily="49" charset="-122"/>
                        <a:cs typeface="Times New Roman" pitchFamily="18" charset="0"/>
                      </a:endParaRPr>
                    </a:p>
                  </a:txBody>
                  <a:tcPr marL="91448" marR="91448" marT="45757" marB="4575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954F72"/>
                        </a:buClr>
                        <a:buSzPct val="60000"/>
                        <a:buFont typeface="Wingdings" pitchFamily="2" charset="2"/>
                        <a:buNone/>
                        <a:tabLst/>
                        <a:defRPr/>
                      </a:pPr>
                      <a:r>
                        <a:rPr kumimoji="0" lang="zh-CN" altLang="en-US" sz="2400" b="1" i="0" u="none" strike="noStrike" kern="1200" cap="none" spc="0" normalizeH="0" baseline="0" noProof="0" dirty="0">
                          <a:ln>
                            <a:noFill/>
                          </a:ln>
                          <a:solidFill>
                            <a:prstClr val="black"/>
                          </a:solidFill>
                          <a:effectLst/>
                          <a:uLnTx/>
                          <a:uFillTx/>
                          <a:latin typeface="Microsoft YaHei Light" panose="020B0502040204020203" pitchFamily="34" charset="-122"/>
                          <a:ea typeface="Microsoft YaHei Light" panose="020B0502040204020203" pitchFamily="34" charset="-122"/>
                          <a:cs typeface="Times New Roman" pitchFamily="18" charset="0"/>
                        </a:rPr>
                        <a:t>╳</a:t>
                      </a:r>
                      <a:endParaRPr kumimoji="0" lang="zh-CN" altLang="en-US" sz="2400" b="1" i="0" u="none" strike="noStrike" kern="1200" cap="none" spc="0" normalizeH="0" baseline="0" noProof="0" dirty="0">
                        <a:ln>
                          <a:noFill/>
                        </a:ln>
                        <a:solidFill>
                          <a:prstClr val="black"/>
                        </a:solidFill>
                        <a:effectLst/>
                        <a:uLnTx/>
                        <a:uFillTx/>
                        <a:latin typeface="Times New Roman" pitchFamily="18" charset="0"/>
                        <a:ea typeface="楷体_GB2312" pitchFamily="49" charset="-122"/>
                        <a:cs typeface="Times New Roman" pitchFamily="18" charset="0"/>
                      </a:endParaRPr>
                    </a:p>
                  </a:txBody>
                  <a:tcPr marL="91448" marR="91448" marT="45757" marB="4575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61555472"/>
                  </a:ext>
                </a:extLst>
              </a:tr>
            </a:tbl>
          </a:graphicData>
        </a:graphic>
      </p:graphicFrame>
    </p:spTree>
    <p:custDataLst>
      <p:tags r:id="rId1"/>
    </p:custDataLst>
    <p:extLst>
      <p:ext uri="{BB962C8B-B14F-4D97-AF65-F5344CB8AC3E}">
        <p14:creationId xmlns:p14="http://schemas.microsoft.com/office/powerpoint/2010/main" val="2848327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p:bldP spid="29" grpId="0"/>
      <p:bldP spid="30" grpId="0"/>
      <p:bldP spid="31" grpId="0"/>
      <p:bldP spid="32" grpId="0"/>
      <p:bldP spid="33" grpId="0"/>
      <p:bldP spid="34" grpId="0"/>
      <p:bldP spid="35" grpId="0"/>
      <p:bldP spid="36" grpId="0"/>
      <p:bldP spid="37" grpId="0"/>
      <p:bldP spid="38" grpId="0"/>
      <p:bldP spid="39" grpId="0"/>
      <p:bldP spid="40" grpId="0"/>
      <p:bldP spid="41" grpId="0"/>
      <p:bldP spid="42" grpId="0"/>
      <p:bldP spid="43" grpId="0"/>
      <p:bldP spid="44" grpId="0"/>
      <p:bldP spid="45" grpId="0"/>
      <p:bldP spid="46" grpId="0"/>
      <p:bldP spid="47" grpId="0"/>
      <p:bldP spid="48" grpId="0"/>
      <p:bldP spid="49" grpId="0"/>
      <p:bldP spid="50" grpId="0"/>
      <p:bldP spid="51" grpId="0"/>
      <p:bldP spid="52" grpId="0"/>
      <p:bldP spid="53" grpId="0"/>
      <p:bldP spid="54" grpId="0"/>
      <p:bldP spid="55" grpId="0"/>
      <p:bldP spid="56" grpId="0"/>
      <p:bldP spid="74" grpId="0" animBg="1"/>
      <p:bldP spid="75"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表格 8">
            <a:extLst>
              <a:ext uri="{FF2B5EF4-FFF2-40B4-BE49-F238E27FC236}">
                <a16:creationId xmlns:a16="http://schemas.microsoft.com/office/drawing/2014/main" id="{85F19CEB-8E2D-4735-F497-4C6DDE3B9C13}"/>
              </a:ext>
            </a:extLst>
          </p:cNvPr>
          <p:cNvGraphicFramePr>
            <a:graphicFrameLocks noGrp="1"/>
          </p:cNvGraphicFramePr>
          <p:nvPr/>
        </p:nvGraphicFramePr>
        <p:xfrm>
          <a:off x="6658523" y="318493"/>
          <a:ext cx="3256907" cy="3694645"/>
        </p:xfrm>
        <a:graphic>
          <a:graphicData uri="http://schemas.openxmlformats.org/drawingml/2006/table">
            <a:tbl>
              <a:tblPr/>
              <a:tblGrid>
                <a:gridCol w="924674">
                  <a:extLst>
                    <a:ext uri="{9D8B030D-6E8A-4147-A177-3AD203B41FA5}">
                      <a16:colId xmlns:a16="http://schemas.microsoft.com/office/drawing/2014/main" val="2863668315"/>
                    </a:ext>
                  </a:extLst>
                </a:gridCol>
                <a:gridCol w="832206">
                  <a:extLst>
                    <a:ext uri="{9D8B030D-6E8A-4147-A177-3AD203B41FA5}">
                      <a16:colId xmlns:a16="http://schemas.microsoft.com/office/drawing/2014/main" val="95480444"/>
                    </a:ext>
                  </a:extLst>
                </a:gridCol>
                <a:gridCol w="750014">
                  <a:extLst>
                    <a:ext uri="{9D8B030D-6E8A-4147-A177-3AD203B41FA5}">
                      <a16:colId xmlns:a16="http://schemas.microsoft.com/office/drawing/2014/main" val="3172886931"/>
                    </a:ext>
                  </a:extLst>
                </a:gridCol>
                <a:gridCol w="750013">
                  <a:extLst>
                    <a:ext uri="{9D8B030D-6E8A-4147-A177-3AD203B41FA5}">
                      <a16:colId xmlns:a16="http://schemas.microsoft.com/office/drawing/2014/main" val="4273311098"/>
                    </a:ext>
                  </a:extLst>
                </a:gridCol>
              </a:tblGrid>
              <a:tr h="440592">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400" b="1" i="1" u="none" strike="noStrike" cap="none" normalizeH="0" baseline="0" dirty="0" err="1">
                          <a:ln>
                            <a:noFill/>
                          </a:ln>
                          <a:solidFill>
                            <a:schemeClr val="tx1"/>
                          </a:solidFill>
                          <a:effectLst/>
                          <a:latin typeface="Times New Roman" pitchFamily="18" charset="0"/>
                          <a:ea typeface="楷体_GB2312" pitchFamily="49" charset="-122"/>
                          <a:cs typeface="Times New Roman" pitchFamily="18" charset="0"/>
                        </a:rPr>
                        <a:t>Defs</a:t>
                      </a:r>
                      <a:endParaRPr kumimoji="0" lang="en-US" altLang="zh-CN" sz="24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48" marR="91448" marT="45757" marB="4575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5">
                        <a:lumMod val="40000"/>
                        <a:lumOff val="6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8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in[B</a:t>
                      </a:r>
                      <a:r>
                        <a:rPr kumimoji="0" lang="en-US" altLang="zh-CN" sz="18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rPr>
                        <a:t>2</a:t>
                      </a:r>
                      <a:r>
                        <a:rPr kumimoji="0" lang="en-US" altLang="zh-CN" sz="18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a:t>
                      </a:r>
                    </a:p>
                  </a:txBody>
                  <a:tcPr marL="91448" marR="91448" marT="45757" marB="4575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5">
                        <a:lumMod val="40000"/>
                        <a:lumOff val="6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8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in[B</a:t>
                      </a:r>
                      <a:r>
                        <a:rPr kumimoji="0" lang="en-US" altLang="zh-CN" sz="18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rPr>
                        <a:t>3</a:t>
                      </a:r>
                      <a:r>
                        <a:rPr kumimoji="0" lang="en-US" altLang="zh-CN" sz="18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a:t>
                      </a:r>
                    </a:p>
                  </a:txBody>
                  <a:tcPr marL="91448" marR="91448" marT="45757" marB="4575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5">
                        <a:lumMod val="40000"/>
                        <a:lumOff val="6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8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in[B</a:t>
                      </a:r>
                      <a:r>
                        <a:rPr kumimoji="0" lang="en-US" altLang="zh-CN" sz="18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rPr>
                        <a:t>4</a:t>
                      </a:r>
                      <a:r>
                        <a:rPr kumimoji="0" lang="en-US" altLang="zh-CN" sz="18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a:t>
                      </a:r>
                    </a:p>
                  </a:txBody>
                  <a:tcPr marL="91448" marR="91448" marT="45757" marB="4575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5">
                        <a:lumMod val="40000"/>
                        <a:lumOff val="60000"/>
                      </a:schemeClr>
                    </a:solidFill>
                  </a:tcPr>
                </a:tc>
                <a:extLst>
                  <a:ext uri="{0D108BD9-81ED-4DB2-BD59-A6C34878D82A}">
                    <a16:rowId xmlns:a16="http://schemas.microsoft.com/office/drawing/2014/main" val="2194574351"/>
                  </a:ext>
                </a:extLst>
              </a:tr>
              <a:tr h="457464">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4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d</a:t>
                      </a:r>
                      <a:r>
                        <a:rPr kumimoji="0" lang="en-US" altLang="zh-CN" sz="24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rPr>
                        <a:t>1</a:t>
                      </a:r>
                    </a:p>
                  </a:txBody>
                  <a:tcPr marL="91448" marR="91448" marT="45757" marB="4575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defRPr/>
                      </a:pPr>
                      <a:r>
                        <a:rPr lang="zh-CN" altLang="en-US" sz="2400" dirty="0">
                          <a:solidFill>
                            <a:srgbClr val="000000"/>
                          </a:solidFill>
                          <a:latin typeface="Times New Roman" panose="02020603050405020304" pitchFamily="18" charset="0"/>
                          <a:ea typeface="楷体_GB2312" pitchFamily="49" charset="-122"/>
                          <a:cs typeface="Times New Roman" panose="02020603050405020304" pitchFamily="18" charset="0"/>
                        </a:rPr>
                        <a:t>√</a:t>
                      </a:r>
                      <a:endParaRPr lang="en-US" altLang="zh-CN" sz="2400" dirty="0">
                        <a:solidFill>
                          <a:srgbClr val="000000"/>
                        </a:solidFill>
                        <a:latin typeface="Times New Roman" panose="02020603050405020304" pitchFamily="18" charset="0"/>
                        <a:ea typeface="楷体_GB2312" pitchFamily="49" charset="-122"/>
                        <a:cs typeface="Times New Roman" panose="02020603050405020304" pitchFamily="18" charset="0"/>
                      </a:endParaRPr>
                    </a:p>
                  </a:txBody>
                  <a:tcPr marL="91448" marR="91448" marT="45757" marB="4575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954F72"/>
                        </a:buClr>
                        <a:buSzPct val="60000"/>
                        <a:buFont typeface="Wingdings" pitchFamily="2" charset="2"/>
                        <a:buNone/>
                        <a:tabLst/>
                        <a:defRPr/>
                      </a:pPr>
                      <a:r>
                        <a:rPr kumimoji="0" lang="zh-CN" altLang="en-US" sz="2400" b="1" i="0" u="none" strike="noStrike" kern="1200" cap="none" spc="0" normalizeH="0" baseline="0" noProof="0">
                          <a:ln>
                            <a:noFill/>
                          </a:ln>
                          <a:solidFill>
                            <a:prstClr val="black"/>
                          </a:solidFill>
                          <a:effectLst/>
                          <a:uLnTx/>
                          <a:uFillTx/>
                          <a:latin typeface="Microsoft YaHei Light" panose="020B0502040204020203" pitchFamily="34" charset="-122"/>
                          <a:ea typeface="Microsoft YaHei Light" panose="020B0502040204020203" pitchFamily="34" charset="-122"/>
                          <a:cs typeface="Times New Roman" pitchFamily="18" charset="0"/>
                        </a:rPr>
                        <a:t>╳</a:t>
                      </a:r>
                      <a:endParaRPr kumimoji="0" lang="zh-CN" altLang="en-US" sz="2400" b="1" i="0" u="none" strike="noStrike" kern="1200" cap="none" spc="0" normalizeH="0" baseline="0" noProof="0" dirty="0">
                        <a:ln>
                          <a:noFill/>
                        </a:ln>
                        <a:solidFill>
                          <a:prstClr val="black"/>
                        </a:solidFill>
                        <a:effectLst/>
                        <a:uLnTx/>
                        <a:uFillTx/>
                        <a:latin typeface="Times New Roman" pitchFamily="18" charset="0"/>
                        <a:ea typeface="楷体_GB2312" pitchFamily="49" charset="-122"/>
                        <a:cs typeface="Times New Roman" pitchFamily="18" charset="0"/>
                      </a:endParaRPr>
                    </a:p>
                  </a:txBody>
                  <a:tcPr marL="91448" marR="91448" marT="45757" marB="4575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954F72"/>
                        </a:buClr>
                        <a:buSzPct val="60000"/>
                        <a:buFont typeface="Wingdings" pitchFamily="2" charset="2"/>
                        <a:buNone/>
                        <a:tabLst/>
                        <a:defRPr/>
                      </a:pPr>
                      <a:r>
                        <a:rPr kumimoji="0" lang="zh-CN" altLang="en-US" sz="2400" b="1" i="0" u="none" strike="noStrike" kern="1200" cap="none" spc="0" normalizeH="0" baseline="0" noProof="0">
                          <a:ln>
                            <a:noFill/>
                          </a:ln>
                          <a:solidFill>
                            <a:prstClr val="black"/>
                          </a:solidFill>
                          <a:effectLst/>
                          <a:uLnTx/>
                          <a:uFillTx/>
                          <a:latin typeface="Microsoft YaHei Light" panose="020B0502040204020203" pitchFamily="34" charset="-122"/>
                          <a:ea typeface="Microsoft YaHei Light" panose="020B0502040204020203" pitchFamily="34" charset="-122"/>
                          <a:cs typeface="Times New Roman" pitchFamily="18" charset="0"/>
                        </a:rPr>
                        <a:t>╳</a:t>
                      </a:r>
                      <a:endParaRPr kumimoji="0" lang="zh-CN" altLang="en-US" sz="2400" b="1" i="0" u="none" strike="noStrike" kern="1200" cap="none" spc="0" normalizeH="0" baseline="0" noProof="0" dirty="0">
                        <a:ln>
                          <a:noFill/>
                        </a:ln>
                        <a:solidFill>
                          <a:prstClr val="black"/>
                        </a:solidFill>
                        <a:effectLst/>
                        <a:uLnTx/>
                        <a:uFillTx/>
                        <a:latin typeface="Times New Roman" pitchFamily="18" charset="0"/>
                        <a:ea typeface="楷体_GB2312" pitchFamily="49" charset="-122"/>
                        <a:cs typeface="Times New Roman" pitchFamily="18" charset="0"/>
                      </a:endParaRPr>
                    </a:p>
                  </a:txBody>
                  <a:tcPr marL="91448" marR="91448" marT="45757" marB="4575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80051962"/>
                  </a:ext>
                </a:extLst>
              </a:tr>
              <a:tr h="492587">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4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d</a:t>
                      </a:r>
                      <a:r>
                        <a:rPr kumimoji="0" lang="en-US" altLang="zh-CN" sz="24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rPr>
                        <a:t>2</a:t>
                      </a:r>
                      <a:endParaRPr kumimoji="0" lang="zh-CN" altLang="en-US" sz="24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endParaRPr>
                    </a:p>
                  </a:txBody>
                  <a:tcPr marL="91448" marR="91448" marT="45757" marB="4575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defRPr/>
                      </a:pPr>
                      <a:r>
                        <a:rPr lang="zh-CN" altLang="en-US" sz="2400" dirty="0">
                          <a:solidFill>
                            <a:srgbClr val="000000"/>
                          </a:solidFill>
                          <a:latin typeface="Times New Roman" panose="02020603050405020304" pitchFamily="18" charset="0"/>
                          <a:ea typeface="楷体_GB2312" pitchFamily="49" charset="-122"/>
                          <a:cs typeface="Times New Roman" panose="02020603050405020304" pitchFamily="18" charset="0"/>
                        </a:rPr>
                        <a:t>√</a:t>
                      </a:r>
                      <a:endParaRPr lang="en-US" altLang="zh-CN" sz="2400" dirty="0">
                        <a:solidFill>
                          <a:srgbClr val="000000"/>
                        </a:solidFill>
                        <a:latin typeface="Times New Roman" panose="02020603050405020304" pitchFamily="18" charset="0"/>
                        <a:ea typeface="楷体_GB2312" pitchFamily="49" charset="-122"/>
                        <a:cs typeface="Times New Roman" panose="02020603050405020304" pitchFamily="18" charset="0"/>
                      </a:endParaRPr>
                    </a:p>
                  </a:txBody>
                  <a:tcPr marL="91448" marR="91448" marT="45757" marB="4575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954F72"/>
                        </a:buClr>
                        <a:buSzPct val="60000"/>
                        <a:buFont typeface="Wingdings" pitchFamily="2" charset="2"/>
                        <a:buNone/>
                        <a:tabLst/>
                        <a:defRPr/>
                      </a:pPr>
                      <a:r>
                        <a:rPr kumimoji="0" lang="zh-CN" altLang="en-US" sz="2400" b="1" i="0" u="none" strike="noStrike" kern="1200" cap="none" spc="0" normalizeH="0" baseline="0" noProof="0" dirty="0">
                          <a:ln>
                            <a:noFill/>
                          </a:ln>
                          <a:solidFill>
                            <a:prstClr val="black"/>
                          </a:solidFill>
                          <a:effectLst/>
                          <a:uLnTx/>
                          <a:uFillTx/>
                          <a:latin typeface="Microsoft YaHei Light" panose="020B0502040204020203" pitchFamily="34" charset="-122"/>
                          <a:ea typeface="Microsoft YaHei Light" panose="020B0502040204020203" pitchFamily="34" charset="-122"/>
                          <a:cs typeface="Times New Roman" pitchFamily="18" charset="0"/>
                        </a:rPr>
                        <a:t>╳</a:t>
                      </a:r>
                      <a:endParaRPr kumimoji="0" lang="zh-CN" altLang="en-US" sz="2400" b="1" i="0" u="none" strike="noStrike" kern="1200" cap="none" spc="0" normalizeH="0" baseline="0" noProof="0" dirty="0">
                        <a:ln>
                          <a:noFill/>
                        </a:ln>
                        <a:solidFill>
                          <a:prstClr val="black"/>
                        </a:solidFill>
                        <a:effectLst/>
                        <a:uLnTx/>
                        <a:uFillTx/>
                        <a:latin typeface="Times New Roman" pitchFamily="18" charset="0"/>
                        <a:ea typeface="楷体_GB2312" pitchFamily="49" charset="-122"/>
                        <a:cs typeface="Times New Roman" pitchFamily="18" charset="0"/>
                      </a:endParaRPr>
                    </a:p>
                  </a:txBody>
                  <a:tcPr marL="91448" marR="91448" marT="45757" marB="4575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954F72"/>
                        </a:buClr>
                        <a:buSzPct val="60000"/>
                        <a:buFont typeface="Wingdings" pitchFamily="2" charset="2"/>
                        <a:buNone/>
                        <a:tabLst/>
                        <a:defRPr/>
                      </a:pPr>
                      <a:r>
                        <a:rPr kumimoji="0" lang="zh-CN" altLang="en-US" sz="2400" b="1" i="0" u="none" strike="noStrike" kern="1200" cap="none" spc="0" normalizeH="0" baseline="0" noProof="0" dirty="0">
                          <a:ln>
                            <a:noFill/>
                          </a:ln>
                          <a:solidFill>
                            <a:prstClr val="black"/>
                          </a:solidFill>
                          <a:effectLst/>
                          <a:uLnTx/>
                          <a:uFillTx/>
                          <a:latin typeface="Microsoft YaHei Light" panose="020B0502040204020203" pitchFamily="34" charset="-122"/>
                          <a:ea typeface="Microsoft YaHei Light" panose="020B0502040204020203" pitchFamily="34" charset="-122"/>
                          <a:cs typeface="Times New Roman" pitchFamily="18" charset="0"/>
                        </a:rPr>
                        <a:t>╳</a:t>
                      </a:r>
                      <a:endParaRPr kumimoji="0" lang="zh-CN" altLang="en-US" sz="2400" b="1" i="0" u="none" strike="noStrike" kern="1200" cap="none" spc="0" normalizeH="0" baseline="0" noProof="0" dirty="0">
                        <a:ln>
                          <a:noFill/>
                        </a:ln>
                        <a:solidFill>
                          <a:prstClr val="black"/>
                        </a:solidFill>
                        <a:effectLst/>
                        <a:uLnTx/>
                        <a:uFillTx/>
                        <a:latin typeface="Times New Roman" pitchFamily="18" charset="0"/>
                        <a:ea typeface="楷体_GB2312" pitchFamily="49" charset="-122"/>
                        <a:cs typeface="Times New Roman" pitchFamily="18" charset="0"/>
                      </a:endParaRPr>
                    </a:p>
                  </a:txBody>
                  <a:tcPr marL="91448" marR="91448" marT="45757" marB="4575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524196452"/>
                  </a:ext>
                </a:extLst>
              </a:tr>
              <a:tr h="457464">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4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d</a:t>
                      </a:r>
                      <a:r>
                        <a:rPr kumimoji="0" lang="en-US" altLang="zh-CN" sz="24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rPr>
                        <a:t>3</a:t>
                      </a:r>
                      <a:endParaRPr kumimoji="0" lang="zh-CN" altLang="en-US" sz="24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endParaRPr>
                    </a:p>
                  </a:txBody>
                  <a:tcPr marL="91448" marR="91448" marT="45757" marB="4575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lang="zh-CN" altLang="en-US" sz="2400" dirty="0">
                          <a:solidFill>
                            <a:srgbClr val="000000"/>
                          </a:solidFill>
                          <a:latin typeface="Times New Roman" panose="02020603050405020304" pitchFamily="18" charset="0"/>
                          <a:ea typeface="楷体_GB2312" pitchFamily="49" charset="-122"/>
                          <a:cs typeface="Times New Roman" panose="02020603050405020304" pitchFamily="18" charset="0"/>
                        </a:rPr>
                        <a:t>√</a:t>
                      </a:r>
                      <a:endParaRPr kumimoji="0" lang="zh-CN" altLang="en-US" sz="24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48" marR="91448" marT="45757" marB="4575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lang="zh-CN" altLang="en-US" sz="2400" dirty="0">
                          <a:solidFill>
                            <a:srgbClr val="000000"/>
                          </a:solidFill>
                          <a:latin typeface="Times New Roman" panose="02020603050405020304" pitchFamily="18" charset="0"/>
                          <a:ea typeface="楷体_GB2312" pitchFamily="49" charset="-122"/>
                          <a:cs typeface="Times New Roman" panose="02020603050405020304" pitchFamily="18" charset="0"/>
                        </a:rPr>
                        <a:t>√</a:t>
                      </a:r>
                      <a:endParaRPr kumimoji="0" lang="zh-CN" altLang="en-US" sz="24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48" marR="91448" marT="45757" marB="4575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zh-CN" alt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Times New Roman" panose="02020603050405020304" pitchFamily="18" charset="0"/>
                        </a:rPr>
                        <a:t>√</a:t>
                      </a:r>
                      <a:endParaRPr kumimoji="0" lang="zh-CN" altLang="en-US" sz="24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48" marR="91448" marT="45757" marB="4575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662196152"/>
                  </a:ext>
                </a:extLst>
              </a:tr>
              <a:tr h="457464">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4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d</a:t>
                      </a:r>
                      <a:r>
                        <a:rPr kumimoji="0" lang="en-US" altLang="zh-CN" sz="24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rPr>
                        <a:t>4</a:t>
                      </a:r>
                      <a:endParaRPr kumimoji="0" lang="zh-CN" altLang="en-US" sz="24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endParaRPr>
                    </a:p>
                  </a:txBody>
                  <a:tcPr marL="91448" marR="91448" marT="45757" marB="4575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zh-CN" altLang="en-US" sz="2400" b="1" i="0" u="none" strike="noStrike" cap="none" normalizeH="0" baseline="0" dirty="0">
                          <a:ln>
                            <a:noFill/>
                          </a:ln>
                          <a:solidFill>
                            <a:schemeClr val="tx1"/>
                          </a:solidFill>
                          <a:effectLst/>
                          <a:latin typeface="Microsoft YaHei Light" panose="020B0502040204020203" pitchFamily="34" charset="-122"/>
                          <a:ea typeface="Microsoft YaHei Light" panose="020B0502040204020203" pitchFamily="34" charset="-122"/>
                          <a:cs typeface="Times New Roman" pitchFamily="18" charset="0"/>
                        </a:rPr>
                        <a:t>╳</a:t>
                      </a:r>
                      <a:endParaRPr kumimoji="0" lang="zh-CN" altLang="en-US" sz="24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48" marR="91448" marT="45757" marB="4575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lang="zh-CN" altLang="en-US" sz="2400" dirty="0">
                          <a:solidFill>
                            <a:srgbClr val="000000"/>
                          </a:solidFill>
                          <a:latin typeface="Times New Roman" panose="02020603050405020304" pitchFamily="18" charset="0"/>
                          <a:ea typeface="楷体_GB2312" pitchFamily="49" charset="-122"/>
                          <a:cs typeface="Times New Roman" panose="02020603050405020304" pitchFamily="18" charset="0"/>
                        </a:rPr>
                        <a:t>√</a:t>
                      </a:r>
                      <a:endParaRPr kumimoji="0" lang="zh-CN" altLang="en-US" sz="24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48" marR="91448" marT="45757" marB="4575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zh-CN" alt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Times New Roman" panose="02020603050405020304" pitchFamily="18" charset="0"/>
                        </a:rPr>
                        <a:t>√</a:t>
                      </a:r>
                      <a:endParaRPr kumimoji="0" lang="zh-CN" altLang="en-US" sz="24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48" marR="91448" marT="45757" marB="4575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572866743"/>
                  </a:ext>
                </a:extLst>
              </a:tr>
              <a:tr h="457464">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4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d</a:t>
                      </a:r>
                      <a:r>
                        <a:rPr kumimoji="0" lang="en-US" altLang="zh-CN" sz="24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rPr>
                        <a:t>5</a:t>
                      </a:r>
                      <a:endParaRPr kumimoji="0" lang="zh-CN" altLang="en-US" sz="24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endParaRPr>
                    </a:p>
                  </a:txBody>
                  <a:tcPr marL="91448" marR="91448" marT="45757" marB="4575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lang="zh-CN" altLang="en-US" sz="2400" dirty="0">
                          <a:solidFill>
                            <a:srgbClr val="000000"/>
                          </a:solidFill>
                          <a:latin typeface="Times New Roman" panose="02020603050405020304" pitchFamily="18" charset="0"/>
                          <a:ea typeface="楷体_GB2312" pitchFamily="49" charset="-122"/>
                          <a:cs typeface="Times New Roman" panose="02020603050405020304" pitchFamily="18" charset="0"/>
                        </a:rPr>
                        <a:t>√</a:t>
                      </a:r>
                      <a:endParaRPr kumimoji="0" lang="zh-CN" altLang="en-US" sz="24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48" marR="91448" marT="45757" marB="4575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lang="zh-CN" altLang="en-US" sz="2400" dirty="0">
                          <a:solidFill>
                            <a:srgbClr val="000000"/>
                          </a:solidFill>
                          <a:latin typeface="Times New Roman" panose="02020603050405020304" pitchFamily="18" charset="0"/>
                          <a:ea typeface="楷体_GB2312" pitchFamily="49" charset="-122"/>
                          <a:cs typeface="Times New Roman" panose="02020603050405020304" pitchFamily="18" charset="0"/>
                        </a:rPr>
                        <a:t>√</a:t>
                      </a:r>
                      <a:endParaRPr kumimoji="0" lang="zh-CN" altLang="en-US" sz="24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48" marR="91448" marT="45757" marB="4575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zh-CN" alt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Times New Roman" panose="02020603050405020304" pitchFamily="18" charset="0"/>
                        </a:rPr>
                        <a:t>√</a:t>
                      </a:r>
                      <a:endParaRPr kumimoji="0" lang="zh-CN" altLang="en-US" sz="24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48" marR="91448" marT="45757" marB="4575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102931786"/>
                  </a:ext>
                </a:extLst>
              </a:tr>
              <a:tr h="457464">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4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d</a:t>
                      </a:r>
                      <a:r>
                        <a:rPr kumimoji="0" lang="en-US" altLang="zh-CN" sz="24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rPr>
                        <a:t>6</a:t>
                      </a:r>
                      <a:endParaRPr kumimoji="0" lang="zh-CN" altLang="en-US" sz="24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endParaRPr>
                    </a:p>
                  </a:txBody>
                  <a:tcPr marL="91448" marR="91448" marT="45757" marB="4575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lang="zh-CN" altLang="en-US" sz="2400" dirty="0">
                          <a:solidFill>
                            <a:srgbClr val="000000"/>
                          </a:solidFill>
                          <a:latin typeface="Times New Roman" panose="02020603050405020304" pitchFamily="18" charset="0"/>
                          <a:ea typeface="楷体_GB2312" pitchFamily="49" charset="-122"/>
                          <a:cs typeface="Times New Roman" panose="02020603050405020304" pitchFamily="18" charset="0"/>
                        </a:rPr>
                        <a:t>√</a:t>
                      </a:r>
                      <a:endParaRPr kumimoji="0" lang="zh-CN" altLang="en-US" sz="24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48" marR="91448" marT="45757" marB="4575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lang="zh-CN" altLang="en-US" sz="2400" dirty="0">
                          <a:solidFill>
                            <a:srgbClr val="000000"/>
                          </a:solidFill>
                          <a:latin typeface="Times New Roman" panose="02020603050405020304" pitchFamily="18" charset="0"/>
                          <a:ea typeface="楷体_GB2312" pitchFamily="49" charset="-122"/>
                          <a:cs typeface="Times New Roman" panose="02020603050405020304" pitchFamily="18" charset="0"/>
                        </a:rPr>
                        <a:t>√</a:t>
                      </a:r>
                      <a:endParaRPr kumimoji="0" lang="zh-CN" altLang="en-US" sz="24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48" marR="91448" marT="45757" marB="4575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zh-CN" alt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Times New Roman" panose="02020603050405020304" pitchFamily="18" charset="0"/>
                        </a:rPr>
                        <a:t>√</a:t>
                      </a:r>
                      <a:endParaRPr kumimoji="0" lang="zh-CN" altLang="en-US" sz="24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48" marR="91448" marT="45757" marB="4575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563864608"/>
                  </a:ext>
                </a:extLst>
              </a:tr>
              <a:tr h="457464">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4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d</a:t>
                      </a:r>
                      <a:r>
                        <a:rPr kumimoji="0" lang="en-US" altLang="zh-CN" sz="24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rPr>
                        <a:t>7</a:t>
                      </a:r>
                      <a:endParaRPr kumimoji="0" lang="zh-CN" altLang="en-US" sz="24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endParaRPr>
                    </a:p>
                  </a:txBody>
                  <a:tcPr marL="91448" marR="91448" marT="45757" marB="4575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lang="zh-CN" altLang="en-US" sz="2400" dirty="0">
                          <a:solidFill>
                            <a:srgbClr val="000000"/>
                          </a:solidFill>
                          <a:latin typeface="Times New Roman" panose="02020603050405020304" pitchFamily="18" charset="0"/>
                          <a:ea typeface="楷体_GB2312" pitchFamily="49" charset="-122"/>
                          <a:cs typeface="Times New Roman" panose="02020603050405020304" pitchFamily="18" charset="0"/>
                        </a:rPr>
                        <a:t>√</a:t>
                      </a:r>
                      <a:endParaRPr kumimoji="0" lang="zh-CN" altLang="en-US" sz="24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48" marR="91448" marT="45757" marB="4575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954F72"/>
                        </a:buClr>
                        <a:buSzPct val="60000"/>
                        <a:buFont typeface="Wingdings" pitchFamily="2" charset="2"/>
                        <a:buNone/>
                        <a:tabLst/>
                        <a:defRPr/>
                      </a:pPr>
                      <a:r>
                        <a:rPr kumimoji="0" lang="zh-CN" altLang="en-US" sz="2400" b="1" i="0" u="none" strike="noStrike" kern="1200" cap="none" spc="0" normalizeH="0" baseline="0" noProof="0" dirty="0">
                          <a:ln>
                            <a:noFill/>
                          </a:ln>
                          <a:solidFill>
                            <a:prstClr val="black"/>
                          </a:solidFill>
                          <a:effectLst/>
                          <a:uLnTx/>
                          <a:uFillTx/>
                          <a:latin typeface="Microsoft YaHei Light" panose="020B0502040204020203" pitchFamily="34" charset="-122"/>
                          <a:ea typeface="Microsoft YaHei Light" panose="020B0502040204020203" pitchFamily="34" charset="-122"/>
                          <a:cs typeface="Times New Roman" pitchFamily="18" charset="0"/>
                        </a:rPr>
                        <a:t>╳</a:t>
                      </a:r>
                      <a:endParaRPr kumimoji="0" lang="zh-CN" altLang="en-US" sz="2400" b="1" i="0" u="none" strike="noStrike" kern="1200" cap="none" spc="0" normalizeH="0" baseline="0" noProof="0" dirty="0">
                        <a:ln>
                          <a:noFill/>
                        </a:ln>
                        <a:solidFill>
                          <a:prstClr val="black"/>
                        </a:solidFill>
                        <a:effectLst/>
                        <a:uLnTx/>
                        <a:uFillTx/>
                        <a:latin typeface="Times New Roman" pitchFamily="18" charset="0"/>
                        <a:ea typeface="楷体_GB2312" pitchFamily="49" charset="-122"/>
                        <a:cs typeface="Times New Roman" pitchFamily="18" charset="0"/>
                      </a:endParaRPr>
                    </a:p>
                  </a:txBody>
                  <a:tcPr marL="91448" marR="91448" marT="45757" marB="4575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954F72"/>
                        </a:buClr>
                        <a:buSzPct val="60000"/>
                        <a:buFont typeface="Wingdings" pitchFamily="2" charset="2"/>
                        <a:buNone/>
                        <a:tabLst/>
                        <a:defRPr/>
                      </a:pPr>
                      <a:r>
                        <a:rPr kumimoji="0" lang="zh-CN" altLang="en-US" sz="2400" b="1" i="0" u="none" strike="noStrike" kern="1200" cap="none" spc="0" normalizeH="0" baseline="0" noProof="0" dirty="0">
                          <a:ln>
                            <a:noFill/>
                          </a:ln>
                          <a:solidFill>
                            <a:prstClr val="black"/>
                          </a:solidFill>
                          <a:effectLst/>
                          <a:uLnTx/>
                          <a:uFillTx/>
                          <a:latin typeface="Microsoft YaHei Light" panose="020B0502040204020203" pitchFamily="34" charset="-122"/>
                          <a:ea typeface="Microsoft YaHei Light" panose="020B0502040204020203" pitchFamily="34" charset="-122"/>
                          <a:cs typeface="Times New Roman" pitchFamily="18" charset="0"/>
                        </a:rPr>
                        <a:t>╳</a:t>
                      </a:r>
                      <a:endParaRPr kumimoji="0" lang="zh-CN" altLang="en-US" sz="2400" b="1" i="0" u="none" strike="noStrike" kern="1200" cap="none" spc="0" normalizeH="0" baseline="0" noProof="0" dirty="0">
                        <a:ln>
                          <a:noFill/>
                        </a:ln>
                        <a:solidFill>
                          <a:prstClr val="black"/>
                        </a:solidFill>
                        <a:effectLst/>
                        <a:uLnTx/>
                        <a:uFillTx/>
                        <a:latin typeface="Times New Roman" pitchFamily="18" charset="0"/>
                        <a:ea typeface="楷体_GB2312" pitchFamily="49" charset="-122"/>
                        <a:cs typeface="Times New Roman" pitchFamily="18" charset="0"/>
                      </a:endParaRPr>
                    </a:p>
                  </a:txBody>
                  <a:tcPr marL="91448" marR="91448" marT="45757" marB="4575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61555472"/>
                  </a:ext>
                </a:extLst>
              </a:tr>
            </a:tbl>
          </a:graphicData>
        </a:graphic>
      </p:graphicFrame>
      <p:sp>
        <p:nvSpPr>
          <p:cNvPr id="2" name="标题 1">
            <a:extLst>
              <a:ext uri="{FF2B5EF4-FFF2-40B4-BE49-F238E27FC236}">
                <a16:creationId xmlns:a16="http://schemas.microsoft.com/office/drawing/2014/main" id="{E3267BF3-AA5B-0777-3AC3-1253C78380B1}"/>
              </a:ext>
            </a:extLst>
          </p:cNvPr>
          <p:cNvSpPr>
            <a:spLocks noGrp="1"/>
          </p:cNvSpPr>
          <p:nvPr>
            <p:ph type="title"/>
          </p:nvPr>
        </p:nvSpPr>
        <p:spPr>
          <a:xfrm>
            <a:off x="487822" y="257614"/>
            <a:ext cx="5333228" cy="617641"/>
          </a:xfrm>
        </p:spPr>
        <p:txBody>
          <a:bodyPr/>
          <a:lstStyle/>
          <a:p>
            <a:r>
              <a:rPr lang="en-US" altLang="zh-CN" dirty="0"/>
              <a:t>10. 3   </a:t>
            </a:r>
            <a:r>
              <a:rPr lang="zh-CN" altLang="en-US" dirty="0"/>
              <a:t>数据流分析基础</a:t>
            </a:r>
          </a:p>
        </p:txBody>
      </p:sp>
      <p:sp>
        <p:nvSpPr>
          <p:cNvPr id="3" name="内容占位符 2">
            <a:extLst>
              <a:ext uri="{FF2B5EF4-FFF2-40B4-BE49-F238E27FC236}">
                <a16:creationId xmlns:a16="http://schemas.microsoft.com/office/drawing/2014/main" id="{E7B46414-9145-61AA-C3C4-98E6231CAF7A}"/>
              </a:ext>
            </a:extLst>
          </p:cNvPr>
          <p:cNvSpPr>
            <a:spLocks noGrp="1"/>
          </p:cNvSpPr>
          <p:nvPr>
            <p:ph idx="1"/>
          </p:nvPr>
        </p:nvSpPr>
        <p:spPr>
          <a:xfrm>
            <a:off x="487822" y="942764"/>
            <a:ext cx="1515639" cy="617641"/>
          </a:xfrm>
        </p:spPr>
        <p:txBody>
          <a:bodyPr/>
          <a:lstStyle/>
          <a:p>
            <a:r>
              <a:rPr lang="en-US" altLang="zh-CN" dirty="0"/>
              <a:t>[</a:t>
            </a:r>
            <a:r>
              <a:rPr lang="zh-CN" altLang="en-US" dirty="0"/>
              <a:t>例</a:t>
            </a:r>
            <a:r>
              <a:rPr lang="en-US" altLang="zh-CN" dirty="0"/>
              <a:t>]</a:t>
            </a:r>
            <a:endParaRPr lang="zh-CN" altLang="en-US" dirty="0"/>
          </a:p>
        </p:txBody>
      </p:sp>
      <p:graphicFrame>
        <p:nvGraphicFramePr>
          <p:cNvPr id="5" name="表格 4">
            <a:extLst>
              <a:ext uri="{FF2B5EF4-FFF2-40B4-BE49-F238E27FC236}">
                <a16:creationId xmlns:a16="http://schemas.microsoft.com/office/drawing/2014/main" id="{6F13535D-BB25-7A60-8FB2-701EC2392A4B}"/>
              </a:ext>
            </a:extLst>
          </p:cNvPr>
          <p:cNvGraphicFramePr>
            <a:graphicFrameLocks noGrp="1"/>
          </p:cNvGraphicFramePr>
          <p:nvPr/>
        </p:nvGraphicFramePr>
        <p:xfrm>
          <a:off x="9150333" y="4176185"/>
          <a:ext cx="2425700" cy="2398181"/>
        </p:xfrm>
        <a:graphic>
          <a:graphicData uri="http://schemas.openxmlformats.org/drawingml/2006/table">
            <a:tbl>
              <a:tblPr/>
              <a:tblGrid>
                <a:gridCol w="1082391">
                  <a:extLst>
                    <a:ext uri="{9D8B030D-6E8A-4147-A177-3AD203B41FA5}">
                      <a16:colId xmlns:a16="http://schemas.microsoft.com/office/drawing/2014/main" val="20000"/>
                    </a:ext>
                  </a:extLst>
                </a:gridCol>
                <a:gridCol w="1343309">
                  <a:extLst>
                    <a:ext uri="{9D8B030D-6E8A-4147-A177-3AD203B41FA5}">
                      <a16:colId xmlns:a16="http://schemas.microsoft.com/office/drawing/2014/main" val="20001"/>
                    </a:ext>
                  </a:extLst>
                </a:gridCol>
              </a:tblGrid>
              <a:tr h="416581">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defRPr/>
                      </a:pPr>
                      <a:r>
                        <a:rPr kumimoji="0" lang="en-US" altLang="zh-CN" sz="21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IN</a:t>
                      </a:r>
                      <a:r>
                        <a:rPr kumimoji="0" lang="en-US" altLang="zh-CN" sz="21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a:t>
                      </a:r>
                      <a:r>
                        <a:rPr kumimoji="0" lang="en-US" altLang="zh-CN" sz="21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B</a:t>
                      </a:r>
                      <a:r>
                        <a:rPr kumimoji="0" lang="en-US" altLang="zh-CN" sz="21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a:t>
                      </a:r>
                      <a:r>
                        <a:rPr kumimoji="0" lang="en-US" altLang="zh-CN" sz="2100" b="1" i="0" u="none" strike="noStrike" kern="1200" cap="none" spc="0" normalizeH="0" baseline="30000" noProof="0" dirty="0">
                          <a:ln>
                            <a:noFill/>
                          </a:ln>
                          <a:solidFill>
                            <a:prstClr val="black"/>
                          </a:solidFill>
                          <a:effectLst/>
                          <a:uLnTx/>
                          <a:uFillTx/>
                          <a:latin typeface="Times New Roman" pitchFamily="18" charset="0"/>
                          <a:ea typeface="楷体_GB2312" pitchFamily="49" charset="-122"/>
                          <a:cs typeface="Times New Roman" pitchFamily="18" charset="0"/>
                        </a:rPr>
                        <a:t>3</a:t>
                      </a:r>
                      <a:endParaRPr kumimoji="0" lang="en-US" altLang="zh-CN" sz="13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392" marR="91392"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5">
                        <a:lumMod val="40000"/>
                        <a:lumOff val="60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defRPr/>
                      </a:pPr>
                      <a:r>
                        <a:rPr kumimoji="0" lang="en-US" altLang="zh-CN" sz="21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OUT</a:t>
                      </a:r>
                      <a:r>
                        <a:rPr kumimoji="0" lang="en-US" altLang="zh-CN" sz="21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a:t>
                      </a:r>
                      <a:r>
                        <a:rPr kumimoji="0" lang="en-US" altLang="zh-CN" sz="21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B</a:t>
                      </a:r>
                      <a:r>
                        <a:rPr kumimoji="0" lang="en-US" altLang="zh-CN" sz="21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a:t>
                      </a:r>
                      <a:r>
                        <a:rPr kumimoji="0" lang="en-US" altLang="zh-CN" sz="2100" b="1" i="0" u="none" strike="noStrike" kern="1200" cap="none" spc="0" normalizeH="0" baseline="30000" noProof="0" dirty="0">
                          <a:ln>
                            <a:noFill/>
                          </a:ln>
                          <a:solidFill>
                            <a:prstClr val="black"/>
                          </a:solidFill>
                          <a:effectLst/>
                          <a:uLnTx/>
                          <a:uFillTx/>
                          <a:latin typeface="Times New Roman" pitchFamily="18" charset="0"/>
                          <a:ea typeface="楷体_GB2312" pitchFamily="49" charset="-122"/>
                          <a:cs typeface="Times New Roman" pitchFamily="18" charset="0"/>
                        </a:rPr>
                        <a:t>3</a:t>
                      </a:r>
                      <a:endParaRPr kumimoji="0" lang="en-US" altLang="zh-CN" sz="13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392" marR="91392"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5">
                        <a:lumMod val="40000"/>
                        <a:lumOff val="60000"/>
                      </a:schemeClr>
                    </a:solidFill>
                  </a:tcPr>
                </a:tc>
                <a:extLst>
                  <a:ext uri="{0D108BD9-81ED-4DB2-BD59-A6C34878D82A}">
                    <a16:rowId xmlns:a16="http://schemas.microsoft.com/office/drawing/2014/main" val="10000"/>
                  </a:ext>
                </a:extLst>
              </a:tr>
              <a:tr h="39632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defRPr/>
                      </a:pPr>
                      <a:endParaRPr kumimoji="0" lang="zh-CN" altLang="en-US" sz="20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392" marR="91392"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0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392" marR="91392"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9632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0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392" marR="91392"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0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392" marR="91392"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9632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0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392" marR="91392"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0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392" marR="91392"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9632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0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392" marR="91392"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0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392" marR="91392"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9632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0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392" marR="91392"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0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392" marR="91392"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graphicFrame>
        <p:nvGraphicFramePr>
          <p:cNvPr id="6" name="表格 5">
            <a:extLst>
              <a:ext uri="{FF2B5EF4-FFF2-40B4-BE49-F238E27FC236}">
                <a16:creationId xmlns:a16="http://schemas.microsoft.com/office/drawing/2014/main" id="{8FC00C56-10F7-71AF-EC04-62E937192C01}"/>
              </a:ext>
            </a:extLst>
          </p:cNvPr>
          <p:cNvGraphicFramePr>
            <a:graphicFrameLocks noGrp="1"/>
          </p:cNvGraphicFramePr>
          <p:nvPr/>
        </p:nvGraphicFramePr>
        <p:xfrm>
          <a:off x="6641774" y="4178300"/>
          <a:ext cx="2495551" cy="2398186"/>
        </p:xfrm>
        <a:graphic>
          <a:graphicData uri="http://schemas.openxmlformats.org/drawingml/2006/table">
            <a:tbl>
              <a:tblPr/>
              <a:tblGrid>
                <a:gridCol w="1151792">
                  <a:extLst>
                    <a:ext uri="{9D8B030D-6E8A-4147-A177-3AD203B41FA5}">
                      <a16:colId xmlns:a16="http://schemas.microsoft.com/office/drawing/2014/main" val="20000"/>
                    </a:ext>
                  </a:extLst>
                </a:gridCol>
                <a:gridCol w="1343759">
                  <a:extLst>
                    <a:ext uri="{9D8B030D-6E8A-4147-A177-3AD203B41FA5}">
                      <a16:colId xmlns:a16="http://schemas.microsoft.com/office/drawing/2014/main" val="20001"/>
                    </a:ext>
                  </a:extLst>
                </a:gridCol>
              </a:tblGrid>
              <a:tr h="416581">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defRPr/>
                      </a:pPr>
                      <a:r>
                        <a:rPr kumimoji="0" lang="en-US" altLang="zh-CN" sz="21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IN</a:t>
                      </a:r>
                      <a:r>
                        <a:rPr kumimoji="0" lang="en-US" altLang="zh-CN" sz="21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a:t>
                      </a:r>
                      <a:r>
                        <a:rPr kumimoji="0" lang="en-US" altLang="zh-CN" sz="21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B</a:t>
                      </a:r>
                      <a:r>
                        <a:rPr kumimoji="0" lang="en-US" altLang="zh-CN" sz="21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a:t>
                      </a:r>
                      <a:r>
                        <a:rPr kumimoji="0" lang="en-US" altLang="zh-CN" sz="2100" b="1" i="0" u="none" strike="noStrike" kern="1200" cap="none" spc="0" normalizeH="0" baseline="30000" noProof="0" dirty="0">
                          <a:ln>
                            <a:noFill/>
                          </a:ln>
                          <a:solidFill>
                            <a:prstClr val="black"/>
                          </a:solidFill>
                          <a:effectLst/>
                          <a:uLnTx/>
                          <a:uFillTx/>
                          <a:latin typeface="Times New Roman" pitchFamily="18" charset="0"/>
                          <a:ea typeface="楷体_GB2312" pitchFamily="49" charset="-122"/>
                          <a:cs typeface="Times New Roman" pitchFamily="18" charset="0"/>
                        </a:rPr>
                        <a:t>2</a:t>
                      </a:r>
                      <a:endParaRPr kumimoji="0" lang="en-US" altLang="zh-CN" sz="13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23" marR="91423"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5">
                        <a:lumMod val="40000"/>
                        <a:lumOff val="60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defRPr/>
                      </a:pPr>
                      <a:r>
                        <a:rPr kumimoji="0" lang="en-US" altLang="zh-CN" sz="21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OUT</a:t>
                      </a:r>
                      <a:r>
                        <a:rPr kumimoji="0" lang="en-US" altLang="zh-CN" sz="21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a:t>
                      </a:r>
                      <a:r>
                        <a:rPr kumimoji="0" lang="en-US" altLang="zh-CN" sz="21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B</a:t>
                      </a:r>
                      <a:r>
                        <a:rPr kumimoji="0" lang="en-US" altLang="zh-CN" sz="21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a:t>
                      </a:r>
                      <a:r>
                        <a:rPr kumimoji="0" lang="en-US" altLang="zh-CN" sz="2100" b="1" i="0" u="none" strike="noStrike" kern="1200" cap="none" spc="0" normalizeH="0" baseline="30000" noProof="0" dirty="0">
                          <a:ln>
                            <a:noFill/>
                          </a:ln>
                          <a:solidFill>
                            <a:prstClr val="black"/>
                          </a:solidFill>
                          <a:effectLst/>
                          <a:uLnTx/>
                          <a:uFillTx/>
                          <a:latin typeface="Times New Roman" pitchFamily="18" charset="0"/>
                          <a:ea typeface="楷体_GB2312" pitchFamily="49" charset="-122"/>
                          <a:cs typeface="Times New Roman" pitchFamily="18" charset="0"/>
                        </a:rPr>
                        <a:t>2</a:t>
                      </a:r>
                      <a:endParaRPr kumimoji="0" lang="en-US" altLang="zh-CN" sz="13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23" marR="91423"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5">
                        <a:lumMod val="40000"/>
                        <a:lumOff val="60000"/>
                      </a:schemeClr>
                    </a:solidFill>
                  </a:tcPr>
                </a:tc>
                <a:extLst>
                  <a:ext uri="{0D108BD9-81ED-4DB2-BD59-A6C34878D82A}">
                    <a16:rowId xmlns:a16="http://schemas.microsoft.com/office/drawing/2014/main" val="10000"/>
                  </a:ext>
                </a:extLst>
              </a:tr>
              <a:tr h="396321">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defRPr/>
                      </a:pPr>
                      <a:endParaRPr kumimoji="0" lang="zh-CN" altLang="en-US" sz="20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23" marR="91423"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0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23" marR="91423"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96321">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0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23" marR="91423"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0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23" marR="91423"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96321">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0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23" marR="91423"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0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23" marR="91423"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96321">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0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23" marR="91423"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0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23" marR="91423"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96321">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0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23" marR="91423"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0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23" marR="91423"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graphicFrame>
        <p:nvGraphicFramePr>
          <p:cNvPr id="7" name="表格 6">
            <a:extLst>
              <a:ext uri="{FF2B5EF4-FFF2-40B4-BE49-F238E27FC236}">
                <a16:creationId xmlns:a16="http://schemas.microsoft.com/office/drawing/2014/main" id="{4A717354-FE3A-9581-6C54-51B4F958F1EA}"/>
              </a:ext>
            </a:extLst>
          </p:cNvPr>
          <p:cNvGraphicFramePr>
            <a:graphicFrameLocks noGrp="1"/>
          </p:cNvGraphicFramePr>
          <p:nvPr/>
        </p:nvGraphicFramePr>
        <p:xfrm>
          <a:off x="4190365" y="4178300"/>
          <a:ext cx="2438400" cy="2398186"/>
        </p:xfrm>
        <a:graphic>
          <a:graphicData uri="http://schemas.openxmlformats.org/drawingml/2006/table">
            <a:tbl>
              <a:tblPr/>
              <a:tblGrid>
                <a:gridCol w="1190051">
                  <a:extLst>
                    <a:ext uri="{9D8B030D-6E8A-4147-A177-3AD203B41FA5}">
                      <a16:colId xmlns:a16="http://schemas.microsoft.com/office/drawing/2014/main" val="20000"/>
                    </a:ext>
                  </a:extLst>
                </a:gridCol>
                <a:gridCol w="1248349">
                  <a:extLst>
                    <a:ext uri="{9D8B030D-6E8A-4147-A177-3AD203B41FA5}">
                      <a16:colId xmlns:a16="http://schemas.microsoft.com/office/drawing/2014/main" val="20001"/>
                    </a:ext>
                  </a:extLst>
                </a:gridCol>
              </a:tblGrid>
              <a:tr h="416581">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defRPr/>
                      </a:pPr>
                      <a:r>
                        <a:rPr kumimoji="0" lang="en-US" altLang="zh-CN" sz="21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IN</a:t>
                      </a:r>
                      <a:r>
                        <a:rPr kumimoji="0" lang="en-US" altLang="zh-CN" sz="21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a:t>
                      </a:r>
                      <a:r>
                        <a:rPr kumimoji="0" lang="en-US" altLang="zh-CN" sz="21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B</a:t>
                      </a:r>
                      <a:r>
                        <a:rPr kumimoji="0" lang="en-US" altLang="zh-CN" sz="21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a:t>
                      </a:r>
                      <a:r>
                        <a:rPr kumimoji="0" lang="en-US" altLang="zh-CN" sz="2100" b="1" i="0" u="none" strike="noStrike" kern="1200" cap="none" spc="0" normalizeH="0" baseline="30000" noProof="0" dirty="0">
                          <a:ln>
                            <a:noFill/>
                          </a:ln>
                          <a:solidFill>
                            <a:prstClr val="black"/>
                          </a:solidFill>
                          <a:effectLst/>
                          <a:uLnTx/>
                          <a:uFillTx/>
                          <a:latin typeface="Times New Roman" pitchFamily="18" charset="0"/>
                          <a:ea typeface="楷体_GB2312" pitchFamily="49" charset="-122"/>
                          <a:cs typeface="Times New Roman" pitchFamily="18" charset="0"/>
                        </a:rPr>
                        <a:t>1</a:t>
                      </a:r>
                      <a:endParaRPr kumimoji="0" lang="en-US" altLang="zh-CN" sz="13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65" marR="91465"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5">
                        <a:lumMod val="40000"/>
                        <a:lumOff val="60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defRPr/>
                      </a:pPr>
                      <a:r>
                        <a:rPr kumimoji="0" lang="en-US" altLang="zh-CN" sz="21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OUT</a:t>
                      </a:r>
                      <a:r>
                        <a:rPr kumimoji="0" lang="en-US" altLang="zh-CN" sz="21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a:t>
                      </a:r>
                      <a:r>
                        <a:rPr kumimoji="0" lang="en-US" altLang="zh-CN" sz="21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B</a:t>
                      </a:r>
                      <a:r>
                        <a:rPr kumimoji="0" lang="en-US" altLang="zh-CN" sz="21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a:t>
                      </a:r>
                      <a:r>
                        <a:rPr kumimoji="0" lang="en-US" altLang="zh-CN" sz="2100" b="1" i="0" u="none" strike="noStrike" kern="1200" cap="none" spc="0" normalizeH="0" baseline="30000" noProof="0" dirty="0">
                          <a:ln>
                            <a:noFill/>
                          </a:ln>
                          <a:solidFill>
                            <a:prstClr val="black"/>
                          </a:solidFill>
                          <a:effectLst/>
                          <a:uLnTx/>
                          <a:uFillTx/>
                          <a:latin typeface="Times New Roman" pitchFamily="18" charset="0"/>
                          <a:ea typeface="楷体_GB2312" pitchFamily="49" charset="-122"/>
                          <a:cs typeface="Times New Roman" pitchFamily="18" charset="0"/>
                        </a:rPr>
                        <a:t>1</a:t>
                      </a:r>
                      <a:endParaRPr kumimoji="0" lang="en-US" altLang="zh-CN" sz="13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65" marR="91465"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5">
                        <a:lumMod val="40000"/>
                        <a:lumOff val="60000"/>
                      </a:schemeClr>
                    </a:solidFill>
                  </a:tcPr>
                </a:tc>
                <a:extLst>
                  <a:ext uri="{0D108BD9-81ED-4DB2-BD59-A6C34878D82A}">
                    <a16:rowId xmlns:a16="http://schemas.microsoft.com/office/drawing/2014/main" val="10000"/>
                  </a:ext>
                </a:extLst>
              </a:tr>
              <a:tr h="396321">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0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65" marR="91465"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0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65" marR="91465"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96321">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0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65" marR="91465"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0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65" marR="91465"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96321">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0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65" marR="91465"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0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65" marR="91465"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96321">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0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65" marR="91465"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0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65" marR="91465"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96321">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0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65" marR="91465"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0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65" marR="91465"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graphicFrame>
        <p:nvGraphicFramePr>
          <p:cNvPr id="8" name="Group 182">
            <a:extLst>
              <a:ext uri="{FF2B5EF4-FFF2-40B4-BE49-F238E27FC236}">
                <a16:creationId xmlns:a16="http://schemas.microsoft.com/office/drawing/2014/main" id="{1A065A29-AFD2-1042-4770-EEEF1EEA543C}"/>
              </a:ext>
            </a:extLst>
          </p:cNvPr>
          <p:cNvGraphicFramePr>
            <a:graphicFrameLocks noGrp="1"/>
          </p:cNvGraphicFramePr>
          <p:nvPr/>
        </p:nvGraphicFramePr>
        <p:xfrm>
          <a:off x="2025633" y="4178300"/>
          <a:ext cx="2159000" cy="2398186"/>
        </p:xfrm>
        <a:graphic>
          <a:graphicData uri="http://schemas.openxmlformats.org/drawingml/2006/table">
            <a:tbl>
              <a:tblPr/>
              <a:tblGrid>
                <a:gridCol w="864760">
                  <a:extLst>
                    <a:ext uri="{9D8B030D-6E8A-4147-A177-3AD203B41FA5}">
                      <a16:colId xmlns:a16="http://schemas.microsoft.com/office/drawing/2014/main" val="20000"/>
                    </a:ext>
                  </a:extLst>
                </a:gridCol>
                <a:gridCol w="1294240">
                  <a:extLst>
                    <a:ext uri="{9D8B030D-6E8A-4147-A177-3AD203B41FA5}">
                      <a16:colId xmlns:a16="http://schemas.microsoft.com/office/drawing/2014/main" val="20001"/>
                    </a:ext>
                  </a:extLst>
                </a:gridCol>
              </a:tblGrid>
              <a:tr h="416581">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1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B</a:t>
                      </a:r>
                      <a:endParaRPr kumimoji="0" lang="en-US" altLang="zh-CN" sz="21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520" marR="91520"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5">
                        <a:lumMod val="40000"/>
                        <a:lumOff val="60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1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OUT</a:t>
                      </a:r>
                      <a:r>
                        <a:rPr kumimoji="0" lang="en-US" altLang="zh-CN" sz="21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a:t>
                      </a:r>
                      <a:r>
                        <a:rPr kumimoji="0" lang="en-US" altLang="zh-CN" sz="21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B</a:t>
                      </a:r>
                      <a:r>
                        <a:rPr kumimoji="0" lang="en-US" altLang="zh-CN" sz="21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a:t>
                      </a:r>
                      <a:r>
                        <a:rPr kumimoji="0" lang="en-US" altLang="zh-CN" sz="2100" b="1" i="0" u="none" strike="noStrike" cap="none" normalizeH="0" baseline="30000" dirty="0">
                          <a:ln>
                            <a:noFill/>
                          </a:ln>
                          <a:solidFill>
                            <a:schemeClr val="tx1"/>
                          </a:solidFill>
                          <a:effectLst/>
                          <a:latin typeface="Times New Roman" pitchFamily="18" charset="0"/>
                          <a:ea typeface="楷体_GB2312" pitchFamily="49" charset="-122"/>
                          <a:cs typeface="Times New Roman" pitchFamily="18" charset="0"/>
                        </a:rPr>
                        <a:t>0</a:t>
                      </a:r>
                      <a:endParaRPr kumimoji="0" lang="en-US" altLang="zh-CN" sz="1300" b="1" i="0" u="none" strike="noStrike" cap="none" normalizeH="0" baseline="30000" dirty="0">
                        <a:ln>
                          <a:noFill/>
                        </a:ln>
                        <a:solidFill>
                          <a:schemeClr val="tx1"/>
                        </a:solidFill>
                        <a:effectLst/>
                        <a:latin typeface="Times New Roman" pitchFamily="18" charset="0"/>
                        <a:ea typeface="楷体_GB2312" pitchFamily="49" charset="-122"/>
                        <a:cs typeface="Times New Roman" pitchFamily="18" charset="0"/>
                      </a:endParaRPr>
                    </a:p>
                  </a:txBody>
                  <a:tcPr marL="91520" marR="91520"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5">
                        <a:lumMod val="40000"/>
                        <a:lumOff val="60000"/>
                      </a:schemeClr>
                    </a:solidFill>
                  </a:tcPr>
                </a:tc>
                <a:extLst>
                  <a:ext uri="{0D108BD9-81ED-4DB2-BD59-A6C34878D82A}">
                    <a16:rowId xmlns:a16="http://schemas.microsoft.com/office/drawing/2014/main" val="10000"/>
                  </a:ext>
                </a:extLst>
              </a:tr>
              <a:tr h="396321">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0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B</a:t>
                      </a:r>
                      <a:r>
                        <a:rPr kumimoji="0" lang="en-US" altLang="zh-CN" sz="20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rPr>
                        <a:t>1</a:t>
                      </a:r>
                    </a:p>
                  </a:txBody>
                  <a:tcPr marL="91520" marR="91520"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0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000  0000</a:t>
                      </a:r>
                      <a:endParaRPr kumimoji="0" lang="zh-CN" altLang="en-US" sz="20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520" marR="91520"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96321">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0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B</a:t>
                      </a:r>
                      <a:r>
                        <a:rPr kumimoji="0" lang="en-US" altLang="zh-CN" sz="20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rPr>
                        <a:t>2</a:t>
                      </a:r>
                      <a:endParaRPr kumimoji="0" lang="zh-CN" altLang="en-US" sz="20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endParaRPr>
                    </a:p>
                  </a:txBody>
                  <a:tcPr marL="91520" marR="91520"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0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000  0000</a:t>
                      </a:r>
                      <a:endParaRPr kumimoji="0" lang="zh-CN" altLang="en-US" sz="20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520" marR="91520"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96321">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0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B</a:t>
                      </a:r>
                      <a:r>
                        <a:rPr kumimoji="0" lang="en-US" altLang="zh-CN" sz="20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rPr>
                        <a:t>3</a:t>
                      </a:r>
                      <a:endParaRPr kumimoji="0" lang="zh-CN" altLang="en-US" sz="20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endParaRPr>
                    </a:p>
                  </a:txBody>
                  <a:tcPr marL="91520" marR="91520"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0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000  0000</a:t>
                      </a:r>
                      <a:endParaRPr kumimoji="0" lang="zh-CN" altLang="en-US" sz="20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520" marR="91520"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96321">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0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B</a:t>
                      </a:r>
                      <a:r>
                        <a:rPr kumimoji="0" lang="en-US" altLang="zh-CN" sz="20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rPr>
                        <a:t>4</a:t>
                      </a:r>
                      <a:endParaRPr kumimoji="0" lang="zh-CN" altLang="en-US" sz="20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endParaRPr>
                    </a:p>
                  </a:txBody>
                  <a:tcPr marL="91520" marR="91520"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0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000  0000</a:t>
                      </a:r>
                      <a:endParaRPr kumimoji="0" lang="zh-CN" altLang="en-US" sz="20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520" marR="91520"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96321">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0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EXIT</a:t>
                      </a:r>
                      <a:endParaRPr kumimoji="0" lang="zh-CN" altLang="en-US" sz="20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endParaRPr>
                    </a:p>
                  </a:txBody>
                  <a:tcPr marL="91520" marR="91520"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0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000  0000</a:t>
                      </a:r>
                      <a:endParaRPr kumimoji="0" lang="zh-CN" altLang="en-US" sz="20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520" marR="91520"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sp>
        <p:nvSpPr>
          <p:cNvPr id="27" name="矩形 26">
            <a:extLst>
              <a:ext uri="{FF2B5EF4-FFF2-40B4-BE49-F238E27FC236}">
                <a16:creationId xmlns:a16="http://schemas.microsoft.com/office/drawing/2014/main" id="{C42E50FC-1149-EBF5-7D63-3120757B4073}"/>
              </a:ext>
            </a:extLst>
          </p:cNvPr>
          <p:cNvSpPr>
            <a:spLocks noChangeArrowheads="1"/>
          </p:cNvSpPr>
          <p:nvPr/>
        </p:nvSpPr>
        <p:spPr bwMode="auto">
          <a:xfrm>
            <a:off x="4128306" y="4580467"/>
            <a:ext cx="12105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ctr" eaLnBrk="1" hangingPunct="1">
              <a:spcBef>
                <a:spcPct val="20000"/>
              </a:spcBef>
              <a:buClr>
                <a:srgbClr val="5EAEFF"/>
              </a:buClr>
              <a:buSzPct val="60000"/>
            </a:pPr>
            <a:r>
              <a:rPr lang="en-US" altLang="zh-CN" sz="2000">
                <a:solidFill>
                  <a:srgbClr val="000000"/>
                </a:solidFill>
                <a:latin typeface="Times New Roman" panose="02020603050405020304" pitchFamily="18" charset="0"/>
                <a:ea typeface="楷体_GB2312" pitchFamily="49" charset="-122"/>
                <a:cs typeface="Times New Roman" panose="02020603050405020304" pitchFamily="18" charset="0"/>
              </a:rPr>
              <a:t>000  0000</a:t>
            </a:r>
            <a:endParaRPr lang="zh-CN" altLang="en-US" sz="200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28" name="矩形 27">
            <a:extLst>
              <a:ext uri="{FF2B5EF4-FFF2-40B4-BE49-F238E27FC236}">
                <a16:creationId xmlns:a16="http://schemas.microsoft.com/office/drawing/2014/main" id="{C0980657-ECD7-45C2-C7AE-D00C73514047}"/>
              </a:ext>
            </a:extLst>
          </p:cNvPr>
          <p:cNvSpPr>
            <a:spLocks noChangeArrowheads="1"/>
          </p:cNvSpPr>
          <p:nvPr/>
        </p:nvSpPr>
        <p:spPr bwMode="auto">
          <a:xfrm>
            <a:off x="5400834" y="4580467"/>
            <a:ext cx="118224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ctr" eaLnBrk="1" hangingPunct="1">
              <a:spcBef>
                <a:spcPct val="20000"/>
              </a:spcBef>
              <a:buClr>
                <a:srgbClr val="5EAEFF"/>
              </a:buClr>
              <a:buSzPct val="60000"/>
            </a:pPr>
            <a:r>
              <a:rPr lang="en-US" altLang="zh-CN" sz="2000">
                <a:solidFill>
                  <a:srgbClr val="000000"/>
                </a:solidFill>
                <a:latin typeface="Times New Roman" panose="02020603050405020304" pitchFamily="18" charset="0"/>
                <a:ea typeface="楷体_GB2312" pitchFamily="49" charset="-122"/>
                <a:cs typeface="Times New Roman" panose="02020603050405020304" pitchFamily="18" charset="0"/>
              </a:rPr>
              <a:t>111  0000</a:t>
            </a:r>
            <a:endParaRPr lang="zh-CN" altLang="en-US" sz="200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29" name="矩形 28">
            <a:extLst>
              <a:ext uri="{FF2B5EF4-FFF2-40B4-BE49-F238E27FC236}">
                <a16:creationId xmlns:a16="http://schemas.microsoft.com/office/drawing/2014/main" id="{C0D43F0E-3535-F8F9-58B6-D6AA3DB8BBB9}"/>
              </a:ext>
            </a:extLst>
          </p:cNvPr>
          <p:cNvSpPr>
            <a:spLocks noChangeArrowheads="1"/>
          </p:cNvSpPr>
          <p:nvPr/>
        </p:nvSpPr>
        <p:spPr bwMode="auto">
          <a:xfrm>
            <a:off x="4157293" y="4965700"/>
            <a:ext cx="118224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ctr" eaLnBrk="1" hangingPunct="1">
              <a:spcBef>
                <a:spcPct val="20000"/>
              </a:spcBef>
              <a:buClr>
                <a:srgbClr val="5EAEFF"/>
              </a:buClr>
              <a:buSzPct val="60000"/>
            </a:pPr>
            <a:r>
              <a:rPr lang="en-US" altLang="zh-CN" sz="2000">
                <a:solidFill>
                  <a:srgbClr val="000000"/>
                </a:solidFill>
                <a:latin typeface="Times New Roman" panose="02020603050405020304" pitchFamily="18" charset="0"/>
                <a:ea typeface="楷体_GB2312" pitchFamily="49" charset="-122"/>
                <a:cs typeface="Times New Roman" panose="02020603050405020304" pitchFamily="18" charset="0"/>
              </a:rPr>
              <a:t>111  0000</a:t>
            </a:r>
            <a:endParaRPr lang="zh-CN" altLang="en-US" sz="200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30" name="矩形 29">
            <a:extLst>
              <a:ext uri="{FF2B5EF4-FFF2-40B4-BE49-F238E27FC236}">
                <a16:creationId xmlns:a16="http://schemas.microsoft.com/office/drawing/2014/main" id="{80E4DE98-FA45-03F7-7241-4C1FFDFDD1AF}"/>
              </a:ext>
            </a:extLst>
          </p:cNvPr>
          <p:cNvSpPr>
            <a:spLocks noChangeArrowheads="1"/>
          </p:cNvSpPr>
          <p:nvPr/>
        </p:nvSpPr>
        <p:spPr bwMode="auto">
          <a:xfrm>
            <a:off x="5391632" y="4965700"/>
            <a:ext cx="119641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ctr" eaLnBrk="1" hangingPunct="1">
              <a:spcBef>
                <a:spcPct val="20000"/>
              </a:spcBef>
              <a:buClr>
                <a:srgbClr val="5EAEFF"/>
              </a:buClr>
              <a:buSzPct val="60000"/>
            </a:pPr>
            <a:r>
              <a:rPr lang="en-US" altLang="zh-CN" sz="2000">
                <a:solidFill>
                  <a:srgbClr val="000000"/>
                </a:solidFill>
                <a:latin typeface="Times New Roman" panose="02020603050405020304" pitchFamily="18" charset="0"/>
                <a:ea typeface="楷体_GB2312" pitchFamily="49" charset="-122"/>
                <a:cs typeface="Times New Roman" panose="02020603050405020304" pitchFamily="18" charset="0"/>
              </a:rPr>
              <a:t>001  1100</a:t>
            </a:r>
            <a:endParaRPr lang="zh-CN" altLang="en-US" sz="200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31" name="矩形 30">
            <a:extLst>
              <a:ext uri="{FF2B5EF4-FFF2-40B4-BE49-F238E27FC236}">
                <a16:creationId xmlns:a16="http://schemas.microsoft.com/office/drawing/2014/main" id="{88B1050C-55AA-DAB9-73AC-ECC0BB9491B6}"/>
              </a:ext>
            </a:extLst>
          </p:cNvPr>
          <p:cNvSpPr>
            <a:spLocks noChangeArrowheads="1"/>
          </p:cNvSpPr>
          <p:nvPr/>
        </p:nvSpPr>
        <p:spPr bwMode="auto">
          <a:xfrm>
            <a:off x="4153382" y="5397500"/>
            <a:ext cx="119641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ctr" eaLnBrk="1" hangingPunct="1">
              <a:spcBef>
                <a:spcPct val="20000"/>
              </a:spcBef>
              <a:buClr>
                <a:srgbClr val="5EAEFF"/>
              </a:buClr>
              <a:buSzPct val="60000"/>
            </a:pPr>
            <a:r>
              <a:rPr lang="en-US" altLang="zh-CN" sz="2000">
                <a:solidFill>
                  <a:srgbClr val="000000"/>
                </a:solidFill>
                <a:latin typeface="Times New Roman" panose="02020603050405020304" pitchFamily="18" charset="0"/>
                <a:ea typeface="楷体_GB2312" pitchFamily="49" charset="-122"/>
                <a:cs typeface="Times New Roman" panose="02020603050405020304" pitchFamily="18" charset="0"/>
              </a:rPr>
              <a:t>001  1100</a:t>
            </a:r>
            <a:endParaRPr lang="zh-CN" altLang="en-US" sz="200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32" name="矩形 31">
            <a:extLst>
              <a:ext uri="{FF2B5EF4-FFF2-40B4-BE49-F238E27FC236}">
                <a16:creationId xmlns:a16="http://schemas.microsoft.com/office/drawing/2014/main" id="{0905626D-AECB-3085-D638-88776A541DA0}"/>
              </a:ext>
            </a:extLst>
          </p:cNvPr>
          <p:cNvSpPr>
            <a:spLocks noChangeArrowheads="1"/>
          </p:cNvSpPr>
          <p:nvPr/>
        </p:nvSpPr>
        <p:spPr bwMode="auto">
          <a:xfrm>
            <a:off x="5405067" y="5397500"/>
            <a:ext cx="118224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ctr" eaLnBrk="1" hangingPunct="1">
              <a:spcBef>
                <a:spcPct val="20000"/>
              </a:spcBef>
              <a:buClr>
                <a:srgbClr val="5EAEFF"/>
              </a:buClr>
              <a:buSzPct val="60000"/>
            </a:pPr>
            <a:r>
              <a:rPr lang="en-US" altLang="zh-CN" sz="2000">
                <a:solidFill>
                  <a:srgbClr val="000000"/>
                </a:solidFill>
                <a:latin typeface="Times New Roman" panose="02020603050405020304" pitchFamily="18" charset="0"/>
                <a:ea typeface="楷体_GB2312" pitchFamily="49" charset="-122"/>
                <a:cs typeface="Times New Roman" panose="02020603050405020304" pitchFamily="18" charset="0"/>
              </a:rPr>
              <a:t>000  1110</a:t>
            </a:r>
            <a:endParaRPr lang="zh-CN" altLang="en-US" sz="200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33" name="矩形 32">
            <a:extLst>
              <a:ext uri="{FF2B5EF4-FFF2-40B4-BE49-F238E27FC236}">
                <a16:creationId xmlns:a16="http://schemas.microsoft.com/office/drawing/2014/main" id="{DD5E29F4-F05D-6B15-E42C-C0E7FC34BC1F}"/>
              </a:ext>
            </a:extLst>
          </p:cNvPr>
          <p:cNvSpPr>
            <a:spLocks noChangeArrowheads="1"/>
          </p:cNvSpPr>
          <p:nvPr/>
        </p:nvSpPr>
        <p:spPr bwMode="auto">
          <a:xfrm>
            <a:off x="4157293" y="5782733"/>
            <a:ext cx="118224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ctr" eaLnBrk="1" hangingPunct="1">
              <a:spcBef>
                <a:spcPct val="20000"/>
              </a:spcBef>
              <a:buClr>
                <a:srgbClr val="5EAEFF"/>
              </a:buClr>
              <a:buSzPct val="60000"/>
            </a:pPr>
            <a:r>
              <a:rPr lang="en-US" altLang="zh-CN" sz="2000">
                <a:solidFill>
                  <a:srgbClr val="000000"/>
                </a:solidFill>
                <a:latin typeface="Times New Roman" panose="02020603050405020304" pitchFamily="18" charset="0"/>
                <a:ea typeface="楷体_GB2312" pitchFamily="49" charset="-122"/>
                <a:cs typeface="Times New Roman" panose="02020603050405020304" pitchFamily="18" charset="0"/>
              </a:rPr>
              <a:t>001  1110</a:t>
            </a:r>
            <a:endParaRPr lang="zh-CN" altLang="en-US" sz="200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34" name="矩形 33">
            <a:extLst>
              <a:ext uri="{FF2B5EF4-FFF2-40B4-BE49-F238E27FC236}">
                <a16:creationId xmlns:a16="http://schemas.microsoft.com/office/drawing/2014/main" id="{81CBBD78-EF6C-E781-8E42-A33ADC5618DB}"/>
              </a:ext>
            </a:extLst>
          </p:cNvPr>
          <p:cNvSpPr>
            <a:spLocks noChangeArrowheads="1"/>
          </p:cNvSpPr>
          <p:nvPr/>
        </p:nvSpPr>
        <p:spPr bwMode="auto">
          <a:xfrm>
            <a:off x="5405067" y="5782733"/>
            <a:ext cx="118224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ctr" eaLnBrk="1" hangingPunct="1">
              <a:spcBef>
                <a:spcPct val="20000"/>
              </a:spcBef>
              <a:buClr>
                <a:srgbClr val="5EAEFF"/>
              </a:buClr>
              <a:buSzPct val="60000"/>
            </a:pPr>
            <a:r>
              <a:rPr lang="en-US" altLang="zh-CN" sz="2000">
                <a:solidFill>
                  <a:srgbClr val="000000"/>
                </a:solidFill>
                <a:latin typeface="Times New Roman" panose="02020603050405020304" pitchFamily="18" charset="0"/>
                <a:ea typeface="楷体_GB2312" pitchFamily="49" charset="-122"/>
                <a:cs typeface="Times New Roman" panose="02020603050405020304" pitchFamily="18" charset="0"/>
              </a:rPr>
              <a:t>001  0111</a:t>
            </a:r>
            <a:endParaRPr lang="zh-CN" altLang="en-US" sz="200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35" name="矩形 34">
            <a:extLst>
              <a:ext uri="{FF2B5EF4-FFF2-40B4-BE49-F238E27FC236}">
                <a16:creationId xmlns:a16="http://schemas.microsoft.com/office/drawing/2014/main" id="{8E7F87E7-A819-BCAF-2E28-AA5E9AB11097}"/>
              </a:ext>
            </a:extLst>
          </p:cNvPr>
          <p:cNvSpPr>
            <a:spLocks noChangeArrowheads="1"/>
          </p:cNvSpPr>
          <p:nvPr/>
        </p:nvSpPr>
        <p:spPr bwMode="auto">
          <a:xfrm>
            <a:off x="4157293" y="6165851"/>
            <a:ext cx="118224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ctr" eaLnBrk="1" hangingPunct="1">
              <a:spcBef>
                <a:spcPct val="20000"/>
              </a:spcBef>
              <a:buClr>
                <a:srgbClr val="5EAEFF"/>
              </a:buClr>
              <a:buSzPct val="60000"/>
            </a:pPr>
            <a:r>
              <a:rPr lang="en-US" altLang="zh-CN" sz="2000">
                <a:solidFill>
                  <a:srgbClr val="000000"/>
                </a:solidFill>
                <a:latin typeface="Times New Roman" panose="02020603050405020304" pitchFamily="18" charset="0"/>
                <a:ea typeface="楷体_GB2312" pitchFamily="49" charset="-122"/>
                <a:cs typeface="Times New Roman" panose="02020603050405020304" pitchFamily="18" charset="0"/>
              </a:rPr>
              <a:t>001  0111</a:t>
            </a:r>
            <a:endParaRPr lang="zh-CN" altLang="en-US" sz="200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36" name="矩形 35">
            <a:extLst>
              <a:ext uri="{FF2B5EF4-FFF2-40B4-BE49-F238E27FC236}">
                <a16:creationId xmlns:a16="http://schemas.microsoft.com/office/drawing/2014/main" id="{9E36EFAC-587F-78CB-502F-D6156044376B}"/>
              </a:ext>
            </a:extLst>
          </p:cNvPr>
          <p:cNvSpPr>
            <a:spLocks noChangeArrowheads="1"/>
          </p:cNvSpPr>
          <p:nvPr/>
        </p:nvSpPr>
        <p:spPr bwMode="auto">
          <a:xfrm>
            <a:off x="5405067" y="6165851"/>
            <a:ext cx="118224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ctr" eaLnBrk="1" hangingPunct="1">
              <a:spcBef>
                <a:spcPct val="20000"/>
              </a:spcBef>
              <a:buClr>
                <a:srgbClr val="5EAEFF"/>
              </a:buClr>
              <a:buSzPct val="60000"/>
            </a:pPr>
            <a:r>
              <a:rPr lang="en-US" altLang="zh-CN" sz="2000">
                <a:solidFill>
                  <a:srgbClr val="000000"/>
                </a:solidFill>
                <a:latin typeface="Times New Roman" panose="02020603050405020304" pitchFamily="18" charset="0"/>
                <a:ea typeface="楷体_GB2312" pitchFamily="49" charset="-122"/>
                <a:cs typeface="Times New Roman" panose="02020603050405020304" pitchFamily="18" charset="0"/>
              </a:rPr>
              <a:t>001  0111</a:t>
            </a:r>
            <a:endParaRPr lang="zh-CN" altLang="en-US" sz="200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37" name="矩形 36">
            <a:extLst>
              <a:ext uri="{FF2B5EF4-FFF2-40B4-BE49-F238E27FC236}">
                <a16:creationId xmlns:a16="http://schemas.microsoft.com/office/drawing/2014/main" id="{D9FB29C1-5438-401D-34F8-C9149FBE2236}"/>
              </a:ext>
            </a:extLst>
          </p:cNvPr>
          <p:cNvSpPr>
            <a:spLocks noChangeArrowheads="1"/>
          </p:cNvSpPr>
          <p:nvPr/>
        </p:nvSpPr>
        <p:spPr bwMode="auto">
          <a:xfrm>
            <a:off x="6575172" y="4580467"/>
            <a:ext cx="12105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ctr" eaLnBrk="1" hangingPunct="1">
              <a:spcBef>
                <a:spcPct val="20000"/>
              </a:spcBef>
              <a:buClr>
                <a:srgbClr val="5EAEFF"/>
              </a:buClr>
              <a:buSzPct val="60000"/>
            </a:pPr>
            <a:r>
              <a:rPr lang="en-US" altLang="zh-CN" sz="2000">
                <a:solidFill>
                  <a:srgbClr val="000000"/>
                </a:solidFill>
                <a:latin typeface="Times New Roman" panose="02020603050405020304" pitchFamily="18" charset="0"/>
                <a:ea typeface="楷体_GB2312" pitchFamily="49" charset="-122"/>
                <a:cs typeface="Times New Roman" panose="02020603050405020304" pitchFamily="18" charset="0"/>
              </a:rPr>
              <a:t>000  0000</a:t>
            </a:r>
            <a:endParaRPr lang="zh-CN" altLang="en-US" sz="200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38" name="矩形 37">
            <a:extLst>
              <a:ext uri="{FF2B5EF4-FFF2-40B4-BE49-F238E27FC236}">
                <a16:creationId xmlns:a16="http://schemas.microsoft.com/office/drawing/2014/main" id="{045BCA0C-0C85-981C-2B5F-E600A9529272}"/>
              </a:ext>
            </a:extLst>
          </p:cNvPr>
          <p:cNvSpPr>
            <a:spLocks noChangeArrowheads="1"/>
          </p:cNvSpPr>
          <p:nvPr/>
        </p:nvSpPr>
        <p:spPr bwMode="auto">
          <a:xfrm>
            <a:off x="7873101" y="4580467"/>
            <a:ext cx="118224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ctr" eaLnBrk="1" hangingPunct="1">
              <a:spcBef>
                <a:spcPct val="20000"/>
              </a:spcBef>
              <a:buClr>
                <a:srgbClr val="5EAEFF"/>
              </a:buClr>
              <a:buSzPct val="60000"/>
            </a:pPr>
            <a:r>
              <a:rPr lang="en-US" altLang="zh-CN" sz="2000">
                <a:solidFill>
                  <a:srgbClr val="000000"/>
                </a:solidFill>
                <a:latin typeface="Times New Roman" panose="02020603050405020304" pitchFamily="18" charset="0"/>
                <a:ea typeface="楷体_GB2312" pitchFamily="49" charset="-122"/>
                <a:cs typeface="Times New Roman" panose="02020603050405020304" pitchFamily="18" charset="0"/>
              </a:rPr>
              <a:t>111  0000</a:t>
            </a:r>
            <a:endParaRPr lang="zh-CN" altLang="en-US" sz="200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39" name="矩形 38">
            <a:extLst>
              <a:ext uri="{FF2B5EF4-FFF2-40B4-BE49-F238E27FC236}">
                <a16:creationId xmlns:a16="http://schemas.microsoft.com/office/drawing/2014/main" id="{1A3A0A32-03D0-4E27-96B5-8960D9BD0CAF}"/>
              </a:ext>
            </a:extLst>
          </p:cNvPr>
          <p:cNvSpPr>
            <a:spLocks noChangeArrowheads="1"/>
          </p:cNvSpPr>
          <p:nvPr/>
        </p:nvSpPr>
        <p:spPr bwMode="auto">
          <a:xfrm>
            <a:off x="6497840" y="4965700"/>
            <a:ext cx="141393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ctr" eaLnBrk="1" hangingPunct="1">
              <a:spcBef>
                <a:spcPct val="20000"/>
              </a:spcBef>
              <a:buClr>
                <a:srgbClr val="5EAEFF"/>
              </a:buClr>
              <a:buSzPct val="60000"/>
            </a:pPr>
            <a:r>
              <a:rPr lang="en-US" altLang="zh-CN" sz="2000">
                <a:solidFill>
                  <a:srgbClr val="000000"/>
                </a:solidFill>
                <a:latin typeface="Times New Roman" panose="02020603050405020304" pitchFamily="18" charset="0"/>
                <a:ea typeface="楷体_GB2312" pitchFamily="49" charset="-122"/>
                <a:cs typeface="Times New Roman" panose="02020603050405020304" pitchFamily="18" charset="0"/>
              </a:rPr>
              <a:t>111  0111</a:t>
            </a:r>
            <a:endParaRPr lang="zh-CN" altLang="en-US" sz="200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40" name="矩形 39">
            <a:extLst>
              <a:ext uri="{FF2B5EF4-FFF2-40B4-BE49-F238E27FC236}">
                <a16:creationId xmlns:a16="http://schemas.microsoft.com/office/drawing/2014/main" id="{EF0C426F-B65F-4660-14AC-317F78ABDCC9}"/>
              </a:ext>
            </a:extLst>
          </p:cNvPr>
          <p:cNvSpPr>
            <a:spLocks noChangeArrowheads="1"/>
          </p:cNvSpPr>
          <p:nvPr/>
        </p:nvSpPr>
        <p:spPr bwMode="auto">
          <a:xfrm>
            <a:off x="7873101" y="4965700"/>
            <a:ext cx="118224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ctr" eaLnBrk="1" hangingPunct="1">
              <a:spcBef>
                <a:spcPct val="20000"/>
              </a:spcBef>
              <a:buClr>
                <a:srgbClr val="5EAEFF"/>
              </a:buClr>
              <a:buSzPct val="60000"/>
            </a:pPr>
            <a:r>
              <a:rPr lang="en-US" altLang="zh-CN" sz="2000">
                <a:solidFill>
                  <a:srgbClr val="000000"/>
                </a:solidFill>
                <a:latin typeface="Times New Roman" panose="02020603050405020304" pitchFamily="18" charset="0"/>
                <a:ea typeface="楷体_GB2312" pitchFamily="49" charset="-122"/>
                <a:cs typeface="Times New Roman" panose="02020603050405020304" pitchFamily="18" charset="0"/>
              </a:rPr>
              <a:t>001  1110</a:t>
            </a:r>
            <a:endParaRPr lang="zh-CN" altLang="en-US" sz="200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41" name="矩形 40">
            <a:extLst>
              <a:ext uri="{FF2B5EF4-FFF2-40B4-BE49-F238E27FC236}">
                <a16:creationId xmlns:a16="http://schemas.microsoft.com/office/drawing/2014/main" id="{22B8B127-089A-4955-5C43-92F262125737}"/>
              </a:ext>
            </a:extLst>
          </p:cNvPr>
          <p:cNvSpPr>
            <a:spLocks noChangeArrowheads="1"/>
          </p:cNvSpPr>
          <p:nvPr/>
        </p:nvSpPr>
        <p:spPr bwMode="auto">
          <a:xfrm>
            <a:off x="6603101" y="5397500"/>
            <a:ext cx="118224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ctr" eaLnBrk="1" hangingPunct="1">
              <a:spcBef>
                <a:spcPct val="20000"/>
              </a:spcBef>
              <a:buClr>
                <a:srgbClr val="5EAEFF"/>
              </a:buClr>
              <a:buSzPct val="60000"/>
            </a:pPr>
            <a:r>
              <a:rPr lang="en-US" altLang="zh-CN" sz="2000">
                <a:solidFill>
                  <a:srgbClr val="000000"/>
                </a:solidFill>
                <a:latin typeface="Times New Roman" panose="02020603050405020304" pitchFamily="18" charset="0"/>
                <a:ea typeface="楷体_GB2312" pitchFamily="49" charset="-122"/>
                <a:cs typeface="Times New Roman" panose="02020603050405020304" pitchFamily="18" charset="0"/>
              </a:rPr>
              <a:t>001  1110</a:t>
            </a:r>
            <a:endParaRPr lang="zh-CN" altLang="en-US" sz="200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42" name="矩形 41">
            <a:extLst>
              <a:ext uri="{FF2B5EF4-FFF2-40B4-BE49-F238E27FC236}">
                <a16:creationId xmlns:a16="http://schemas.microsoft.com/office/drawing/2014/main" id="{83908A41-24B5-E8E9-89BE-D23FEBA2DCEE}"/>
              </a:ext>
            </a:extLst>
          </p:cNvPr>
          <p:cNvSpPr>
            <a:spLocks noChangeArrowheads="1"/>
          </p:cNvSpPr>
          <p:nvPr/>
        </p:nvSpPr>
        <p:spPr bwMode="auto">
          <a:xfrm>
            <a:off x="7873101" y="5397500"/>
            <a:ext cx="118224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ctr" eaLnBrk="1" hangingPunct="1">
              <a:spcBef>
                <a:spcPct val="20000"/>
              </a:spcBef>
              <a:buClr>
                <a:srgbClr val="5EAEFF"/>
              </a:buClr>
              <a:buSzPct val="60000"/>
            </a:pPr>
            <a:r>
              <a:rPr lang="en-US" altLang="zh-CN" sz="2000">
                <a:solidFill>
                  <a:srgbClr val="000000"/>
                </a:solidFill>
                <a:latin typeface="Times New Roman" panose="02020603050405020304" pitchFamily="18" charset="0"/>
                <a:ea typeface="楷体_GB2312" pitchFamily="49" charset="-122"/>
                <a:cs typeface="Times New Roman" panose="02020603050405020304" pitchFamily="18" charset="0"/>
              </a:rPr>
              <a:t>000  1110</a:t>
            </a:r>
            <a:endParaRPr lang="zh-CN" altLang="en-US" sz="200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43" name="矩形 42">
            <a:extLst>
              <a:ext uri="{FF2B5EF4-FFF2-40B4-BE49-F238E27FC236}">
                <a16:creationId xmlns:a16="http://schemas.microsoft.com/office/drawing/2014/main" id="{C129BE71-9DCF-C2C1-EE4C-D3E2876FB631}"/>
              </a:ext>
            </a:extLst>
          </p:cNvPr>
          <p:cNvSpPr>
            <a:spLocks noChangeArrowheads="1"/>
          </p:cNvSpPr>
          <p:nvPr/>
        </p:nvSpPr>
        <p:spPr bwMode="auto">
          <a:xfrm>
            <a:off x="6603101" y="5782733"/>
            <a:ext cx="118224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ctr" eaLnBrk="1" hangingPunct="1">
              <a:spcBef>
                <a:spcPct val="20000"/>
              </a:spcBef>
              <a:buClr>
                <a:srgbClr val="5EAEFF"/>
              </a:buClr>
              <a:buSzPct val="60000"/>
            </a:pPr>
            <a:r>
              <a:rPr lang="en-US" altLang="zh-CN" sz="2000">
                <a:solidFill>
                  <a:srgbClr val="000000"/>
                </a:solidFill>
                <a:latin typeface="Times New Roman" panose="02020603050405020304" pitchFamily="18" charset="0"/>
                <a:ea typeface="楷体_GB2312" pitchFamily="49" charset="-122"/>
                <a:cs typeface="Times New Roman" panose="02020603050405020304" pitchFamily="18" charset="0"/>
              </a:rPr>
              <a:t>001  1110</a:t>
            </a:r>
            <a:endParaRPr lang="zh-CN" altLang="en-US" sz="200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44" name="矩形 43">
            <a:extLst>
              <a:ext uri="{FF2B5EF4-FFF2-40B4-BE49-F238E27FC236}">
                <a16:creationId xmlns:a16="http://schemas.microsoft.com/office/drawing/2014/main" id="{D9767CB6-79CF-A05E-8EE3-1FEEF17DA9CB}"/>
              </a:ext>
            </a:extLst>
          </p:cNvPr>
          <p:cNvSpPr>
            <a:spLocks noChangeArrowheads="1"/>
          </p:cNvSpPr>
          <p:nvPr/>
        </p:nvSpPr>
        <p:spPr bwMode="auto">
          <a:xfrm>
            <a:off x="7873101" y="5782733"/>
            <a:ext cx="118224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ctr" eaLnBrk="1" hangingPunct="1">
              <a:spcBef>
                <a:spcPct val="20000"/>
              </a:spcBef>
              <a:buClr>
                <a:srgbClr val="5EAEFF"/>
              </a:buClr>
              <a:buSzPct val="60000"/>
            </a:pPr>
            <a:r>
              <a:rPr lang="en-US" altLang="zh-CN" sz="2000">
                <a:solidFill>
                  <a:srgbClr val="000000"/>
                </a:solidFill>
                <a:latin typeface="Times New Roman" panose="02020603050405020304" pitchFamily="18" charset="0"/>
                <a:ea typeface="楷体_GB2312" pitchFamily="49" charset="-122"/>
                <a:cs typeface="Times New Roman" panose="02020603050405020304" pitchFamily="18" charset="0"/>
              </a:rPr>
              <a:t>001  0111</a:t>
            </a:r>
            <a:endParaRPr lang="zh-CN" altLang="en-US" sz="200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45" name="矩形 44">
            <a:extLst>
              <a:ext uri="{FF2B5EF4-FFF2-40B4-BE49-F238E27FC236}">
                <a16:creationId xmlns:a16="http://schemas.microsoft.com/office/drawing/2014/main" id="{E482FFF4-DDE9-6294-D258-6D790A1D2A78}"/>
              </a:ext>
            </a:extLst>
          </p:cNvPr>
          <p:cNvSpPr>
            <a:spLocks noChangeArrowheads="1"/>
          </p:cNvSpPr>
          <p:nvPr/>
        </p:nvSpPr>
        <p:spPr bwMode="auto">
          <a:xfrm>
            <a:off x="6603101" y="6165851"/>
            <a:ext cx="118224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ctr" eaLnBrk="1" hangingPunct="1">
              <a:spcBef>
                <a:spcPct val="20000"/>
              </a:spcBef>
              <a:buClr>
                <a:srgbClr val="5EAEFF"/>
              </a:buClr>
              <a:buSzPct val="60000"/>
            </a:pPr>
            <a:r>
              <a:rPr lang="en-US" altLang="zh-CN" sz="2000">
                <a:solidFill>
                  <a:srgbClr val="000000"/>
                </a:solidFill>
                <a:latin typeface="Times New Roman" panose="02020603050405020304" pitchFamily="18" charset="0"/>
                <a:ea typeface="楷体_GB2312" pitchFamily="49" charset="-122"/>
                <a:cs typeface="Times New Roman" panose="02020603050405020304" pitchFamily="18" charset="0"/>
              </a:rPr>
              <a:t>001  0111</a:t>
            </a:r>
            <a:endParaRPr lang="zh-CN" altLang="en-US" sz="200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46" name="矩形 45">
            <a:extLst>
              <a:ext uri="{FF2B5EF4-FFF2-40B4-BE49-F238E27FC236}">
                <a16:creationId xmlns:a16="http://schemas.microsoft.com/office/drawing/2014/main" id="{26A5C19A-0EF5-4686-C7A9-6D096641BC50}"/>
              </a:ext>
            </a:extLst>
          </p:cNvPr>
          <p:cNvSpPr>
            <a:spLocks noChangeArrowheads="1"/>
          </p:cNvSpPr>
          <p:nvPr/>
        </p:nvSpPr>
        <p:spPr bwMode="auto">
          <a:xfrm>
            <a:off x="7873101" y="6165851"/>
            <a:ext cx="118224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ctr" eaLnBrk="1" hangingPunct="1">
              <a:spcBef>
                <a:spcPct val="20000"/>
              </a:spcBef>
              <a:buClr>
                <a:srgbClr val="5EAEFF"/>
              </a:buClr>
              <a:buSzPct val="60000"/>
            </a:pPr>
            <a:r>
              <a:rPr lang="en-US" altLang="zh-CN" sz="2000">
                <a:solidFill>
                  <a:srgbClr val="000000"/>
                </a:solidFill>
                <a:latin typeface="Times New Roman" panose="02020603050405020304" pitchFamily="18" charset="0"/>
                <a:ea typeface="楷体_GB2312" pitchFamily="49" charset="-122"/>
                <a:cs typeface="Times New Roman" panose="02020603050405020304" pitchFamily="18" charset="0"/>
              </a:rPr>
              <a:t>001  0111</a:t>
            </a:r>
            <a:endParaRPr lang="zh-CN" altLang="en-US" sz="200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47" name="矩形 46">
            <a:extLst>
              <a:ext uri="{FF2B5EF4-FFF2-40B4-BE49-F238E27FC236}">
                <a16:creationId xmlns:a16="http://schemas.microsoft.com/office/drawing/2014/main" id="{E5FB2995-30A7-CF95-FD28-997F78D68695}"/>
              </a:ext>
            </a:extLst>
          </p:cNvPr>
          <p:cNvSpPr>
            <a:spLocks noChangeArrowheads="1"/>
          </p:cNvSpPr>
          <p:nvPr/>
        </p:nvSpPr>
        <p:spPr bwMode="auto">
          <a:xfrm>
            <a:off x="9098239" y="4580467"/>
            <a:ext cx="12105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ctr" eaLnBrk="1" hangingPunct="1">
              <a:spcBef>
                <a:spcPct val="20000"/>
              </a:spcBef>
              <a:buClr>
                <a:srgbClr val="5EAEFF"/>
              </a:buClr>
              <a:buSzPct val="60000"/>
            </a:pPr>
            <a:r>
              <a:rPr lang="en-US" altLang="zh-CN" sz="2000">
                <a:solidFill>
                  <a:srgbClr val="000000"/>
                </a:solidFill>
                <a:latin typeface="Times New Roman" panose="02020603050405020304" pitchFamily="18" charset="0"/>
                <a:ea typeface="楷体_GB2312" pitchFamily="49" charset="-122"/>
                <a:cs typeface="Times New Roman" panose="02020603050405020304" pitchFamily="18" charset="0"/>
              </a:rPr>
              <a:t>000  0000</a:t>
            </a:r>
            <a:endParaRPr lang="zh-CN" altLang="en-US" sz="200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48" name="矩形 47">
            <a:extLst>
              <a:ext uri="{FF2B5EF4-FFF2-40B4-BE49-F238E27FC236}">
                <a16:creationId xmlns:a16="http://schemas.microsoft.com/office/drawing/2014/main" id="{8F2403EA-2E93-A6AC-6DE4-D1BF4D08DD5A}"/>
              </a:ext>
            </a:extLst>
          </p:cNvPr>
          <p:cNvSpPr>
            <a:spLocks noChangeArrowheads="1"/>
          </p:cNvSpPr>
          <p:nvPr/>
        </p:nvSpPr>
        <p:spPr bwMode="auto">
          <a:xfrm>
            <a:off x="10369709" y="4580467"/>
            <a:ext cx="118224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ctr" eaLnBrk="1" hangingPunct="1">
              <a:spcBef>
                <a:spcPct val="20000"/>
              </a:spcBef>
              <a:buClr>
                <a:srgbClr val="5EAEFF"/>
              </a:buClr>
              <a:buSzPct val="60000"/>
            </a:pPr>
            <a:r>
              <a:rPr lang="en-US" altLang="zh-CN" sz="2000">
                <a:solidFill>
                  <a:srgbClr val="000000"/>
                </a:solidFill>
                <a:latin typeface="Times New Roman" panose="02020603050405020304" pitchFamily="18" charset="0"/>
                <a:ea typeface="楷体_GB2312" pitchFamily="49" charset="-122"/>
                <a:cs typeface="Times New Roman" panose="02020603050405020304" pitchFamily="18" charset="0"/>
              </a:rPr>
              <a:t>111  0000</a:t>
            </a:r>
            <a:endParaRPr lang="zh-CN" altLang="en-US" sz="200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49" name="矩形 48">
            <a:extLst>
              <a:ext uri="{FF2B5EF4-FFF2-40B4-BE49-F238E27FC236}">
                <a16:creationId xmlns:a16="http://schemas.microsoft.com/office/drawing/2014/main" id="{AAD66CCF-0D6E-2BEC-61CE-8ACB089F5E6C}"/>
              </a:ext>
            </a:extLst>
          </p:cNvPr>
          <p:cNvSpPr>
            <a:spLocks noChangeArrowheads="1"/>
          </p:cNvSpPr>
          <p:nvPr/>
        </p:nvSpPr>
        <p:spPr bwMode="auto">
          <a:xfrm>
            <a:off x="9020907" y="4965700"/>
            <a:ext cx="141393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ctr" eaLnBrk="1" hangingPunct="1">
              <a:spcBef>
                <a:spcPct val="20000"/>
              </a:spcBef>
              <a:buClr>
                <a:srgbClr val="5EAEFF"/>
              </a:buClr>
              <a:buSzPct val="60000"/>
            </a:pPr>
            <a:r>
              <a:rPr lang="en-US" altLang="zh-CN" sz="2000" dirty="0">
                <a:solidFill>
                  <a:srgbClr val="000000"/>
                </a:solidFill>
                <a:latin typeface="Times New Roman" panose="02020603050405020304" pitchFamily="18" charset="0"/>
                <a:ea typeface="楷体_GB2312" pitchFamily="49" charset="-122"/>
                <a:cs typeface="Times New Roman" panose="02020603050405020304" pitchFamily="18" charset="0"/>
              </a:rPr>
              <a:t>111  0111</a:t>
            </a:r>
            <a:endParaRPr lang="zh-CN" altLang="en-US" sz="2000" dirty="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50" name="矩形 49">
            <a:extLst>
              <a:ext uri="{FF2B5EF4-FFF2-40B4-BE49-F238E27FC236}">
                <a16:creationId xmlns:a16="http://schemas.microsoft.com/office/drawing/2014/main" id="{F5FE8079-A11F-9340-931E-46F7F40DA6EB}"/>
              </a:ext>
            </a:extLst>
          </p:cNvPr>
          <p:cNvSpPr>
            <a:spLocks noChangeArrowheads="1"/>
          </p:cNvSpPr>
          <p:nvPr/>
        </p:nvSpPr>
        <p:spPr bwMode="auto">
          <a:xfrm>
            <a:off x="10369709" y="4965700"/>
            <a:ext cx="118224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ctr" eaLnBrk="1" hangingPunct="1">
              <a:spcBef>
                <a:spcPct val="20000"/>
              </a:spcBef>
              <a:buClr>
                <a:srgbClr val="5EAEFF"/>
              </a:buClr>
              <a:buSzPct val="60000"/>
            </a:pPr>
            <a:r>
              <a:rPr lang="en-US" altLang="zh-CN" sz="2000">
                <a:solidFill>
                  <a:srgbClr val="000000"/>
                </a:solidFill>
                <a:latin typeface="Times New Roman" panose="02020603050405020304" pitchFamily="18" charset="0"/>
                <a:ea typeface="楷体_GB2312" pitchFamily="49" charset="-122"/>
                <a:cs typeface="Times New Roman" panose="02020603050405020304" pitchFamily="18" charset="0"/>
              </a:rPr>
              <a:t>001  1110</a:t>
            </a:r>
            <a:endParaRPr lang="zh-CN" altLang="en-US" sz="200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51" name="矩形 50">
            <a:extLst>
              <a:ext uri="{FF2B5EF4-FFF2-40B4-BE49-F238E27FC236}">
                <a16:creationId xmlns:a16="http://schemas.microsoft.com/office/drawing/2014/main" id="{2113D53F-882C-3A1B-2A9A-3D873BAEB228}"/>
              </a:ext>
            </a:extLst>
          </p:cNvPr>
          <p:cNvSpPr>
            <a:spLocks noChangeArrowheads="1"/>
          </p:cNvSpPr>
          <p:nvPr/>
        </p:nvSpPr>
        <p:spPr bwMode="auto">
          <a:xfrm>
            <a:off x="9126167" y="5397500"/>
            <a:ext cx="118224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ctr" eaLnBrk="1" hangingPunct="1">
              <a:spcBef>
                <a:spcPct val="20000"/>
              </a:spcBef>
              <a:buClr>
                <a:srgbClr val="5EAEFF"/>
              </a:buClr>
              <a:buSzPct val="60000"/>
            </a:pPr>
            <a:r>
              <a:rPr lang="en-US" altLang="zh-CN" sz="2000">
                <a:solidFill>
                  <a:srgbClr val="000000"/>
                </a:solidFill>
                <a:latin typeface="Times New Roman" panose="02020603050405020304" pitchFamily="18" charset="0"/>
                <a:ea typeface="楷体_GB2312" pitchFamily="49" charset="-122"/>
                <a:cs typeface="Times New Roman" panose="02020603050405020304" pitchFamily="18" charset="0"/>
              </a:rPr>
              <a:t>001  1110</a:t>
            </a:r>
            <a:endParaRPr lang="zh-CN" altLang="en-US" sz="200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52" name="矩形 51">
            <a:extLst>
              <a:ext uri="{FF2B5EF4-FFF2-40B4-BE49-F238E27FC236}">
                <a16:creationId xmlns:a16="http://schemas.microsoft.com/office/drawing/2014/main" id="{0D456828-0C9E-5A01-95A4-D9541F459BB7}"/>
              </a:ext>
            </a:extLst>
          </p:cNvPr>
          <p:cNvSpPr>
            <a:spLocks noChangeArrowheads="1"/>
          </p:cNvSpPr>
          <p:nvPr/>
        </p:nvSpPr>
        <p:spPr bwMode="auto">
          <a:xfrm>
            <a:off x="10369709" y="5397500"/>
            <a:ext cx="118224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ctr" eaLnBrk="1" hangingPunct="1">
              <a:spcBef>
                <a:spcPct val="20000"/>
              </a:spcBef>
              <a:buClr>
                <a:srgbClr val="5EAEFF"/>
              </a:buClr>
              <a:buSzPct val="60000"/>
            </a:pPr>
            <a:r>
              <a:rPr lang="en-US" altLang="zh-CN" sz="2000">
                <a:solidFill>
                  <a:srgbClr val="000000"/>
                </a:solidFill>
                <a:latin typeface="Times New Roman" panose="02020603050405020304" pitchFamily="18" charset="0"/>
                <a:ea typeface="楷体_GB2312" pitchFamily="49" charset="-122"/>
                <a:cs typeface="Times New Roman" panose="02020603050405020304" pitchFamily="18" charset="0"/>
              </a:rPr>
              <a:t>000  1110</a:t>
            </a:r>
            <a:endParaRPr lang="zh-CN" altLang="en-US" sz="200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53" name="矩形 52">
            <a:extLst>
              <a:ext uri="{FF2B5EF4-FFF2-40B4-BE49-F238E27FC236}">
                <a16:creationId xmlns:a16="http://schemas.microsoft.com/office/drawing/2014/main" id="{1B5330E3-BB0B-A0E6-7BF1-51E117138FA7}"/>
              </a:ext>
            </a:extLst>
          </p:cNvPr>
          <p:cNvSpPr>
            <a:spLocks noChangeArrowheads="1"/>
          </p:cNvSpPr>
          <p:nvPr/>
        </p:nvSpPr>
        <p:spPr bwMode="auto">
          <a:xfrm>
            <a:off x="9126167" y="5782733"/>
            <a:ext cx="118224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ctr" eaLnBrk="1" hangingPunct="1">
              <a:spcBef>
                <a:spcPct val="20000"/>
              </a:spcBef>
              <a:buClr>
                <a:srgbClr val="5EAEFF"/>
              </a:buClr>
              <a:buSzPct val="60000"/>
            </a:pPr>
            <a:r>
              <a:rPr lang="en-US" altLang="zh-CN" sz="2000">
                <a:solidFill>
                  <a:srgbClr val="000000"/>
                </a:solidFill>
                <a:latin typeface="Times New Roman" panose="02020603050405020304" pitchFamily="18" charset="0"/>
                <a:ea typeface="楷体_GB2312" pitchFamily="49" charset="-122"/>
                <a:cs typeface="Times New Roman" panose="02020603050405020304" pitchFamily="18" charset="0"/>
              </a:rPr>
              <a:t>001  1110</a:t>
            </a:r>
            <a:endParaRPr lang="zh-CN" altLang="en-US" sz="200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54" name="矩形 53">
            <a:extLst>
              <a:ext uri="{FF2B5EF4-FFF2-40B4-BE49-F238E27FC236}">
                <a16:creationId xmlns:a16="http://schemas.microsoft.com/office/drawing/2014/main" id="{4AED6FE1-90E8-C4ED-1F35-8C368F7AE7CC}"/>
              </a:ext>
            </a:extLst>
          </p:cNvPr>
          <p:cNvSpPr>
            <a:spLocks noChangeArrowheads="1"/>
          </p:cNvSpPr>
          <p:nvPr/>
        </p:nvSpPr>
        <p:spPr bwMode="auto">
          <a:xfrm>
            <a:off x="10369709" y="5782733"/>
            <a:ext cx="118224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ctr" eaLnBrk="1" hangingPunct="1">
              <a:spcBef>
                <a:spcPct val="20000"/>
              </a:spcBef>
              <a:buClr>
                <a:srgbClr val="5EAEFF"/>
              </a:buClr>
              <a:buSzPct val="60000"/>
            </a:pPr>
            <a:r>
              <a:rPr lang="en-US" altLang="zh-CN" sz="2000">
                <a:solidFill>
                  <a:srgbClr val="000000"/>
                </a:solidFill>
                <a:latin typeface="Times New Roman" panose="02020603050405020304" pitchFamily="18" charset="0"/>
                <a:ea typeface="楷体_GB2312" pitchFamily="49" charset="-122"/>
                <a:cs typeface="Times New Roman" panose="02020603050405020304" pitchFamily="18" charset="0"/>
              </a:rPr>
              <a:t>001  0111</a:t>
            </a:r>
            <a:endParaRPr lang="zh-CN" altLang="en-US" sz="200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55" name="矩形 54">
            <a:extLst>
              <a:ext uri="{FF2B5EF4-FFF2-40B4-BE49-F238E27FC236}">
                <a16:creationId xmlns:a16="http://schemas.microsoft.com/office/drawing/2014/main" id="{882BAABB-14FD-6927-B724-7E96E8F59564}"/>
              </a:ext>
            </a:extLst>
          </p:cNvPr>
          <p:cNvSpPr>
            <a:spLocks noChangeArrowheads="1"/>
          </p:cNvSpPr>
          <p:nvPr/>
        </p:nvSpPr>
        <p:spPr bwMode="auto">
          <a:xfrm>
            <a:off x="9126167" y="6165851"/>
            <a:ext cx="118224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ctr" eaLnBrk="1" hangingPunct="1">
              <a:spcBef>
                <a:spcPct val="20000"/>
              </a:spcBef>
              <a:buClr>
                <a:srgbClr val="5EAEFF"/>
              </a:buClr>
              <a:buSzPct val="60000"/>
            </a:pPr>
            <a:r>
              <a:rPr lang="en-US" altLang="zh-CN" sz="2000">
                <a:solidFill>
                  <a:srgbClr val="000000"/>
                </a:solidFill>
                <a:latin typeface="Times New Roman" panose="02020603050405020304" pitchFamily="18" charset="0"/>
                <a:ea typeface="楷体_GB2312" pitchFamily="49" charset="-122"/>
                <a:cs typeface="Times New Roman" panose="02020603050405020304" pitchFamily="18" charset="0"/>
              </a:rPr>
              <a:t>001  0111</a:t>
            </a:r>
            <a:endParaRPr lang="zh-CN" altLang="en-US" sz="200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56" name="矩形 55">
            <a:extLst>
              <a:ext uri="{FF2B5EF4-FFF2-40B4-BE49-F238E27FC236}">
                <a16:creationId xmlns:a16="http://schemas.microsoft.com/office/drawing/2014/main" id="{963ABC31-3733-BBB2-674F-574D68C0399B}"/>
              </a:ext>
            </a:extLst>
          </p:cNvPr>
          <p:cNvSpPr>
            <a:spLocks noChangeArrowheads="1"/>
          </p:cNvSpPr>
          <p:nvPr/>
        </p:nvSpPr>
        <p:spPr bwMode="auto">
          <a:xfrm>
            <a:off x="10369709" y="6165851"/>
            <a:ext cx="118224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ctr" eaLnBrk="1" hangingPunct="1">
              <a:spcBef>
                <a:spcPct val="20000"/>
              </a:spcBef>
              <a:buClr>
                <a:srgbClr val="5EAEFF"/>
              </a:buClr>
              <a:buSzPct val="60000"/>
            </a:pPr>
            <a:r>
              <a:rPr lang="en-US" altLang="zh-CN" sz="2000">
                <a:solidFill>
                  <a:srgbClr val="000000"/>
                </a:solidFill>
                <a:latin typeface="Times New Roman" panose="02020603050405020304" pitchFamily="18" charset="0"/>
                <a:ea typeface="楷体_GB2312" pitchFamily="49" charset="-122"/>
                <a:cs typeface="Times New Roman" panose="02020603050405020304" pitchFamily="18" charset="0"/>
              </a:rPr>
              <a:t>001  0111</a:t>
            </a:r>
            <a:endParaRPr lang="zh-CN" altLang="en-US" sz="200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74" name="矩形 73">
            <a:extLst>
              <a:ext uri="{FF2B5EF4-FFF2-40B4-BE49-F238E27FC236}">
                <a16:creationId xmlns:a16="http://schemas.microsoft.com/office/drawing/2014/main" id="{393AC341-4ED2-3B78-4CC6-845F3E2ED093}"/>
              </a:ext>
            </a:extLst>
          </p:cNvPr>
          <p:cNvSpPr/>
          <p:nvPr/>
        </p:nvSpPr>
        <p:spPr>
          <a:xfrm>
            <a:off x="9167385" y="5416071"/>
            <a:ext cx="1066243" cy="338478"/>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矩形 74">
            <a:extLst>
              <a:ext uri="{FF2B5EF4-FFF2-40B4-BE49-F238E27FC236}">
                <a16:creationId xmlns:a16="http://schemas.microsoft.com/office/drawing/2014/main" id="{F72609A7-5C35-B24E-4231-F555CAC8F07D}"/>
              </a:ext>
            </a:extLst>
          </p:cNvPr>
          <p:cNvSpPr/>
          <p:nvPr/>
        </p:nvSpPr>
        <p:spPr>
          <a:xfrm>
            <a:off x="8527550" y="833136"/>
            <a:ext cx="565744" cy="3113756"/>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73" name="表格 72">
            <a:extLst>
              <a:ext uri="{FF2B5EF4-FFF2-40B4-BE49-F238E27FC236}">
                <a16:creationId xmlns:a16="http://schemas.microsoft.com/office/drawing/2014/main" id="{669670C2-C43C-E86E-AA27-611EC362B2FE}"/>
              </a:ext>
            </a:extLst>
          </p:cNvPr>
          <p:cNvGraphicFramePr>
            <a:graphicFrameLocks noGrp="1"/>
          </p:cNvGraphicFramePr>
          <p:nvPr/>
        </p:nvGraphicFramePr>
        <p:xfrm>
          <a:off x="1958500" y="1272455"/>
          <a:ext cx="4055579" cy="2461753"/>
        </p:xfrm>
        <a:graphic>
          <a:graphicData uri="http://schemas.openxmlformats.org/drawingml/2006/table">
            <a:tbl>
              <a:tblPr/>
              <a:tblGrid>
                <a:gridCol w="532590">
                  <a:extLst>
                    <a:ext uri="{9D8B030D-6E8A-4147-A177-3AD203B41FA5}">
                      <a16:colId xmlns:a16="http://schemas.microsoft.com/office/drawing/2014/main" val="2539699895"/>
                    </a:ext>
                  </a:extLst>
                </a:gridCol>
                <a:gridCol w="1565342">
                  <a:extLst>
                    <a:ext uri="{9D8B030D-6E8A-4147-A177-3AD203B41FA5}">
                      <a16:colId xmlns:a16="http://schemas.microsoft.com/office/drawing/2014/main" val="883400211"/>
                    </a:ext>
                  </a:extLst>
                </a:gridCol>
                <a:gridCol w="1957647">
                  <a:extLst>
                    <a:ext uri="{9D8B030D-6E8A-4147-A177-3AD203B41FA5}">
                      <a16:colId xmlns:a16="http://schemas.microsoft.com/office/drawing/2014/main" val="1243557560"/>
                    </a:ext>
                  </a:extLst>
                </a:gridCol>
              </a:tblGrid>
              <a:tr h="440592">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4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B</a:t>
                      </a:r>
                    </a:p>
                  </a:txBody>
                  <a:tcPr marL="91448" marR="91448" marT="45757" marB="4575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5">
                        <a:lumMod val="40000"/>
                        <a:lumOff val="6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400" b="1" i="1" u="none" strike="noStrike" kern="1200" cap="none" spc="0" normalizeH="0" baseline="0" noProof="0" dirty="0" err="1">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gen</a:t>
                      </a:r>
                      <a:r>
                        <a:rPr kumimoji="0" lang="en-US" altLang="zh-CN" sz="2400" b="1" i="1" u="none" strike="noStrike" kern="1200" cap="none" spc="0" normalizeH="0" baseline="-25000" noProof="0" dirty="0" err="1">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B</a:t>
                      </a:r>
                      <a:endParaRPr kumimoji="0" lang="en-US" altLang="zh-CN" sz="24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endParaRPr>
                    </a:p>
                  </a:txBody>
                  <a:tcPr marL="91448" marR="91448" marT="45757" marB="4575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5">
                        <a:lumMod val="40000"/>
                        <a:lumOff val="6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400" b="1" i="1" u="none" strike="noStrike" kern="1200" cap="none" spc="0" normalizeH="0" baseline="0" noProof="0" dirty="0" err="1">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kill</a:t>
                      </a:r>
                      <a:r>
                        <a:rPr kumimoji="0" lang="en-US" altLang="zh-CN" sz="2400" b="1" i="1" u="none" strike="noStrike" kern="1200" cap="none" spc="0" normalizeH="0" baseline="-25000" noProof="0" dirty="0" err="1">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B</a:t>
                      </a:r>
                      <a:endParaRPr kumimoji="0" lang="en-US" altLang="zh-CN" sz="24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endParaRPr>
                    </a:p>
                  </a:txBody>
                  <a:tcPr marL="91448" marR="91448" marT="45757" marB="4575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5">
                        <a:lumMod val="40000"/>
                        <a:lumOff val="60000"/>
                      </a:schemeClr>
                    </a:solidFill>
                  </a:tcPr>
                </a:tc>
                <a:extLst>
                  <a:ext uri="{0D108BD9-81ED-4DB2-BD59-A6C34878D82A}">
                    <a16:rowId xmlns:a16="http://schemas.microsoft.com/office/drawing/2014/main" val="3412216727"/>
                  </a:ext>
                </a:extLst>
              </a:tr>
              <a:tr h="632277">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4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B</a:t>
                      </a:r>
                      <a:r>
                        <a:rPr kumimoji="0" lang="en-US" altLang="zh-CN" sz="2400" b="1" i="0"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rPr>
                        <a:t>1</a:t>
                      </a:r>
                    </a:p>
                  </a:txBody>
                  <a:tcPr marL="91448" marR="91448" marT="45757" marB="4575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 </a:t>
                      </a:r>
                      <a:r>
                        <a:rPr kumimoji="0" lang="en-US" altLang="zh-CN" sz="2400" b="1" i="1"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d</a:t>
                      </a:r>
                      <a:r>
                        <a:rPr kumimoji="0" lang="en-US" altLang="zh-CN" sz="2400" b="1" i="1" u="none" strike="noStrike" kern="1200" cap="none" spc="0" normalizeH="0" baseline="-2500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1</a:t>
                      </a:r>
                      <a:r>
                        <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 </a:t>
                      </a:r>
                      <a:r>
                        <a:rPr kumimoji="0" lang="en-US" altLang="zh-CN" sz="2400" b="1" i="1"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d</a:t>
                      </a:r>
                      <a:r>
                        <a:rPr kumimoji="0" lang="en-US" altLang="zh-CN" sz="2400" b="1" i="1" u="none" strike="noStrike" kern="1200" cap="none" spc="0" normalizeH="0" baseline="-2500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2</a:t>
                      </a:r>
                      <a:r>
                        <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 </a:t>
                      </a:r>
                      <a:r>
                        <a:rPr kumimoji="0" lang="en-US" altLang="zh-CN" sz="2400" b="1" i="1"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d</a:t>
                      </a:r>
                      <a:r>
                        <a:rPr kumimoji="0" lang="en-US" altLang="zh-CN" sz="2400" b="1" i="1" u="none" strike="noStrike" kern="1200" cap="none" spc="0" normalizeH="0" baseline="-2500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3 </a:t>
                      </a:r>
                      <a:r>
                        <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a:t>
                      </a:r>
                      <a:endParaRPr kumimoji="0" lang="zh-CN" altLang="en-US" sz="24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48" marR="91448" marT="45757" marB="4575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4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Times New Roman" panose="02020603050405020304" pitchFamily="18" charset="0"/>
                        </a:rPr>
                        <a:t>{ </a:t>
                      </a:r>
                      <a:r>
                        <a:rPr kumimoji="0" lang="en-US" altLang="zh-CN" sz="2400" b="1" i="1"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Times New Roman" panose="02020603050405020304" pitchFamily="18" charset="0"/>
                        </a:rPr>
                        <a:t>d</a:t>
                      </a:r>
                      <a:r>
                        <a:rPr kumimoji="0" lang="en-US" altLang="zh-CN" sz="2400" b="1" i="1" u="none" strike="noStrike" kern="1200" cap="none" spc="0" normalizeH="0" baseline="-25000" noProof="0" dirty="0">
                          <a:ln>
                            <a:noFill/>
                          </a:ln>
                          <a:solidFill>
                            <a:schemeClr val="tx1"/>
                          </a:solidFill>
                          <a:effectLst/>
                          <a:uLnTx/>
                          <a:uFillTx/>
                          <a:latin typeface="Times New Roman" panose="02020603050405020304" pitchFamily="18" charset="0"/>
                          <a:ea typeface="楷体_GB2312" pitchFamily="49" charset="-122"/>
                          <a:cs typeface="Times New Roman" panose="02020603050405020304" pitchFamily="18" charset="0"/>
                        </a:rPr>
                        <a:t>4</a:t>
                      </a:r>
                      <a:r>
                        <a:rPr kumimoji="0" lang="en-US" altLang="zh-CN" sz="24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Times New Roman" panose="02020603050405020304" pitchFamily="18" charset="0"/>
                        </a:rPr>
                        <a:t>, </a:t>
                      </a:r>
                      <a:r>
                        <a:rPr kumimoji="0" lang="en-US" altLang="zh-CN" sz="2400" b="1" i="1"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Times New Roman" panose="02020603050405020304" pitchFamily="18" charset="0"/>
                        </a:rPr>
                        <a:t>d</a:t>
                      </a:r>
                      <a:r>
                        <a:rPr kumimoji="0" lang="en-US" altLang="zh-CN" sz="2400" b="1" i="1" u="none" strike="noStrike" kern="1200" cap="none" spc="0" normalizeH="0" baseline="-25000" noProof="0" dirty="0">
                          <a:ln>
                            <a:noFill/>
                          </a:ln>
                          <a:solidFill>
                            <a:schemeClr val="tx1"/>
                          </a:solidFill>
                          <a:effectLst/>
                          <a:uLnTx/>
                          <a:uFillTx/>
                          <a:latin typeface="Times New Roman" panose="02020603050405020304" pitchFamily="18" charset="0"/>
                          <a:ea typeface="楷体_GB2312" pitchFamily="49" charset="-122"/>
                          <a:cs typeface="Times New Roman" panose="02020603050405020304" pitchFamily="18" charset="0"/>
                        </a:rPr>
                        <a:t>5</a:t>
                      </a:r>
                      <a:r>
                        <a:rPr kumimoji="0" lang="en-US" altLang="zh-CN" sz="24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Times New Roman" panose="02020603050405020304" pitchFamily="18" charset="0"/>
                        </a:rPr>
                        <a:t>, </a:t>
                      </a:r>
                      <a:r>
                        <a:rPr kumimoji="0" lang="en-US" altLang="zh-CN" sz="2400" b="1" i="1"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Times New Roman" panose="02020603050405020304" pitchFamily="18" charset="0"/>
                        </a:rPr>
                        <a:t>d</a:t>
                      </a:r>
                      <a:r>
                        <a:rPr kumimoji="0" lang="en-US" altLang="zh-CN" sz="2400" b="1" i="1" u="none" strike="noStrike" kern="1200" cap="none" spc="0" normalizeH="0" baseline="-25000" noProof="0" dirty="0">
                          <a:ln>
                            <a:noFill/>
                          </a:ln>
                          <a:solidFill>
                            <a:schemeClr val="tx1"/>
                          </a:solidFill>
                          <a:effectLst/>
                          <a:uLnTx/>
                          <a:uFillTx/>
                          <a:latin typeface="Times New Roman" panose="02020603050405020304" pitchFamily="18" charset="0"/>
                          <a:ea typeface="楷体_GB2312" pitchFamily="49" charset="-122"/>
                          <a:cs typeface="Times New Roman" panose="02020603050405020304" pitchFamily="18" charset="0"/>
                        </a:rPr>
                        <a:t>6</a:t>
                      </a:r>
                      <a:r>
                        <a:rPr kumimoji="0" lang="en-US" altLang="zh-CN" sz="24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Times New Roman" panose="02020603050405020304" pitchFamily="18" charset="0"/>
                        </a:rPr>
                        <a:t>, </a:t>
                      </a:r>
                      <a:r>
                        <a:rPr kumimoji="0" lang="en-US" altLang="zh-CN" sz="2400" b="1" i="1"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Times New Roman" panose="02020603050405020304" pitchFamily="18" charset="0"/>
                        </a:rPr>
                        <a:t>d</a:t>
                      </a:r>
                      <a:r>
                        <a:rPr kumimoji="0" lang="en-US" altLang="zh-CN" sz="2400" b="1" i="1" u="none" strike="noStrike" kern="1200" cap="none" spc="0" normalizeH="0" baseline="-25000" noProof="0" dirty="0">
                          <a:ln>
                            <a:noFill/>
                          </a:ln>
                          <a:solidFill>
                            <a:schemeClr val="tx1"/>
                          </a:solidFill>
                          <a:effectLst/>
                          <a:uLnTx/>
                          <a:uFillTx/>
                          <a:latin typeface="Times New Roman" panose="02020603050405020304" pitchFamily="18" charset="0"/>
                          <a:ea typeface="楷体_GB2312" pitchFamily="49" charset="-122"/>
                          <a:cs typeface="Times New Roman" panose="02020603050405020304" pitchFamily="18" charset="0"/>
                        </a:rPr>
                        <a:t>7</a:t>
                      </a:r>
                      <a:r>
                        <a:rPr kumimoji="0" lang="en-US" altLang="zh-CN" sz="2400" b="1" i="0" u="none" strike="noStrike" kern="1200" cap="none" spc="0" normalizeH="0" baseline="-25000" noProof="0" dirty="0">
                          <a:ln>
                            <a:noFill/>
                          </a:ln>
                          <a:solidFill>
                            <a:schemeClr val="tx1"/>
                          </a:solidFill>
                          <a:effectLst/>
                          <a:uLnTx/>
                          <a:uFillTx/>
                          <a:latin typeface="Times New Roman" panose="02020603050405020304" pitchFamily="18" charset="0"/>
                          <a:ea typeface="楷体_GB2312" pitchFamily="49" charset="-122"/>
                          <a:cs typeface="Times New Roman" panose="02020603050405020304" pitchFamily="18" charset="0"/>
                        </a:rPr>
                        <a:t> </a:t>
                      </a:r>
                      <a:r>
                        <a:rPr kumimoji="0" lang="en-US" altLang="zh-CN" sz="24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Times New Roman" panose="02020603050405020304" pitchFamily="18" charset="0"/>
                        </a:rPr>
                        <a:t>}</a:t>
                      </a:r>
                      <a:endParaRPr kumimoji="0" lang="zh-CN" altLang="en-US" sz="24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48" marR="91448" marT="45757" marB="4575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227317630"/>
                  </a:ext>
                </a:extLst>
              </a:tr>
              <a:tr h="174792">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defRPr/>
                      </a:pPr>
                      <a:r>
                        <a:rPr kumimoji="0" lang="en-US" altLang="zh-CN" sz="24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B</a:t>
                      </a:r>
                      <a:r>
                        <a:rPr kumimoji="0" lang="en-US" altLang="zh-CN" sz="2400" b="1" i="0"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rPr>
                        <a:t>2</a:t>
                      </a:r>
                    </a:p>
                  </a:txBody>
                  <a:tcPr marL="91448" marR="91448" marT="45757" marB="4575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 </a:t>
                      </a:r>
                      <a:r>
                        <a:rPr kumimoji="0" lang="en-US" altLang="zh-CN" sz="2400" b="1" i="1"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d</a:t>
                      </a:r>
                      <a:r>
                        <a:rPr kumimoji="0" lang="en-US" altLang="zh-CN" sz="2400" b="1" i="1" u="none" strike="noStrike" kern="1200" cap="none" spc="0" normalizeH="0" baseline="-2500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4</a:t>
                      </a:r>
                      <a:r>
                        <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 </a:t>
                      </a:r>
                      <a:r>
                        <a:rPr kumimoji="0" lang="en-US" altLang="zh-CN" sz="2400" b="1" i="1"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d</a:t>
                      </a:r>
                      <a:r>
                        <a:rPr kumimoji="0" lang="en-US" altLang="zh-CN" sz="2400" b="1" i="1" u="none" strike="noStrike" kern="1200" cap="none" spc="0" normalizeH="0" baseline="-2500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5</a:t>
                      </a:r>
                      <a:r>
                        <a:rPr kumimoji="0" lang="en-US" altLang="zh-CN" sz="2400" b="1" i="0" u="none" strike="noStrike" kern="1200" cap="none" spc="0" normalizeH="0" baseline="-2500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 </a:t>
                      </a:r>
                      <a:r>
                        <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a:t>
                      </a:r>
                      <a:endParaRPr kumimoji="0" lang="zh-CN" altLang="en-US" sz="24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48" marR="91448" marT="45757" marB="4575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 </a:t>
                      </a:r>
                      <a:r>
                        <a:rPr kumimoji="0" lang="en-US" altLang="zh-CN" sz="2400" b="1" i="1"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d</a:t>
                      </a:r>
                      <a:r>
                        <a:rPr kumimoji="0" lang="en-US" altLang="zh-CN" sz="2400" b="1" i="1" u="none" strike="noStrike" kern="1200" cap="none" spc="0" normalizeH="0" baseline="-2500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1</a:t>
                      </a:r>
                      <a:r>
                        <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 </a:t>
                      </a:r>
                      <a:r>
                        <a:rPr kumimoji="0" lang="en-US" altLang="zh-CN" sz="2400" b="1" i="1"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d</a:t>
                      </a:r>
                      <a:r>
                        <a:rPr kumimoji="0" lang="en-US" altLang="zh-CN" sz="2400" b="1" i="1" u="none" strike="noStrike" kern="1200" cap="none" spc="0" normalizeH="0" baseline="-2500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2</a:t>
                      </a:r>
                      <a:r>
                        <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 </a:t>
                      </a:r>
                      <a:r>
                        <a:rPr kumimoji="0" lang="en-US" altLang="zh-CN" sz="2400" b="1" i="1"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d</a:t>
                      </a:r>
                      <a:r>
                        <a:rPr kumimoji="0" lang="en-US" altLang="zh-CN" sz="2400" b="1" i="1" u="none" strike="noStrike" kern="1200" cap="none" spc="0" normalizeH="0" baseline="-2500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7</a:t>
                      </a:r>
                      <a:r>
                        <a:rPr kumimoji="0" lang="en-US" altLang="zh-CN" sz="2400" b="1" i="0" u="none" strike="noStrike" kern="1200" cap="none" spc="0" normalizeH="0" baseline="-2500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 </a:t>
                      </a:r>
                      <a:r>
                        <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a:t>
                      </a:r>
                      <a:endParaRPr kumimoji="0" lang="zh-CN" altLang="en-US" sz="24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48" marR="91448" marT="45757" marB="4575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362934759"/>
                  </a:ext>
                </a:extLst>
              </a:tr>
              <a:tr h="457464">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defRPr/>
                      </a:pPr>
                      <a:r>
                        <a:rPr kumimoji="0" lang="en-US" altLang="zh-CN" sz="24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B</a:t>
                      </a:r>
                      <a:r>
                        <a:rPr kumimoji="0" lang="en-US" altLang="zh-CN" sz="2400" b="1" i="0"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rPr>
                        <a:t>3</a:t>
                      </a:r>
                    </a:p>
                  </a:txBody>
                  <a:tcPr marL="91448" marR="91448" marT="45757" marB="4575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 </a:t>
                      </a:r>
                      <a:r>
                        <a:rPr kumimoji="0" lang="en-US" altLang="zh-CN" sz="2400" b="1" i="1"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d</a:t>
                      </a:r>
                      <a:r>
                        <a:rPr kumimoji="0" lang="en-US" altLang="zh-CN" sz="2400" b="1" i="1" u="none" strike="noStrike" kern="1200" cap="none" spc="0" normalizeH="0" baseline="-2500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6</a:t>
                      </a:r>
                      <a:r>
                        <a:rPr kumimoji="0" lang="en-US" altLang="zh-CN" sz="2400" b="1" i="0" u="none" strike="noStrike" kern="1200" cap="none" spc="0" normalizeH="0" baseline="-2500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 </a:t>
                      </a:r>
                      <a:r>
                        <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a:t>
                      </a:r>
                      <a:endParaRPr kumimoji="0" lang="zh-CN" altLang="en-US" sz="24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48" marR="91448" marT="45757" marB="4575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auto" latinLnBrk="0" hangingPunct="1">
                        <a:lnSpc>
                          <a:spcPct val="100000"/>
                        </a:lnSpc>
                        <a:spcBef>
                          <a:spcPts val="0"/>
                        </a:spcBef>
                        <a:spcAft>
                          <a:spcPts val="0"/>
                        </a:spcAft>
                        <a:buClr>
                          <a:srgbClr val="FFC000"/>
                        </a:buClr>
                        <a:buSzTx/>
                        <a:buFontTx/>
                        <a:buNone/>
                        <a:tabLst/>
                        <a:defRPr/>
                      </a:pPr>
                      <a:r>
                        <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 </a:t>
                      </a:r>
                      <a:r>
                        <a:rPr kumimoji="0" lang="en-US" altLang="zh-CN" sz="2400" b="1" i="1"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d</a:t>
                      </a:r>
                      <a:r>
                        <a:rPr kumimoji="0" lang="en-US" altLang="zh-CN" sz="2400" b="1" i="1" u="none" strike="noStrike" kern="1200" cap="none" spc="0" normalizeH="0" baseline="-2500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3</a:t>
                      </a:r>
                      <a:r>
                        <a:rPr kumimoji="0" lang="en-US" altLang="zh-CN" sz="2400" b="1" i="0" u="none" strike="noStrike" kern="1200" cap="none" spc="0" normalizeH="0" baseline="-2500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 </a:t>
                      </a:r>
                      <a:r>
                        <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a:t>
                      </a:r>
                      <a:endParaRPr kumimoji="0" lang="zh-CN" altLang="en-US" sz="24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48" marR="91448" marT="45757" marB="4575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48528460"/>
                  </a:ext>
                </a:extLst>
              </a:tr>
              <a:tr h="457464">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defRPr/>
                      </a:pPr>
                      <a:r>
                        <a:rPr kumimoji="0" lang="en-US" altLang="zh-CN" sz="24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B</a:t>
                      </a:r>
                      <a:r>
                        <a:rPr kumimoji="0" lang="en-US" altLang="zh-CN" sz="2400" b="1" i="0"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rPr>
                        <a:t>4</a:t>
                      </a:r>
                    </a:p>
                  </a:txBody>
                  <a:tcPr marL="91448" marR="91448" marT="45757" marB="4575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 </a:t>
                      </a:r>
                      <a:r>
                        <a:rPr kumimoji="0" lang="en-US" altLang="zh-CN" sz="2400" b="1" i="1"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d</a:t>
                      </a:r>
                      <a:r>
                        <a:rPr kumimoji="0" lang="en-US" altLang="zh-CN" sz="2400" b="1" i="1" u="none" strike="noStrike" kern="1200" cap="none" spc="0" normalizeH="0" baseline="-2500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7</a:t>
                      </a:r>
                      <a:r>
                        <a:rPr kumimoji="0" lang="en-US" altLang="zh-CN" sz="2400" b="1" i="0" u="none" strike="noStrike" kern="1200" cap="none" spc="0" normalizeH="0" baseline="-2500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 </a:t>
                      </a:r>
                      <a:r>
                        <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a:t>
                      </a:r>
                      <a:endParaRPr kumimoji="0" lang="zh-CN" altLang="en-US" sz="24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48" marR="91448" marT="45757" marB="4575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 </a:t>
                      </a:r>
                      <a:r>
                        <a:rPr kumimoji="0" lang="en-US" altLang="zh-CN" sz="2400" b="1" i="1"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d</a:t>
                      </a:r>
                      <a:r>
                        <a:rPr kumimoji="0" lang="en-US" altLang="zh-CN" sz="2400" b="1" i="1" u="none" strike="noStrike" kern="1200" cap="none" spc="0" normalizeH="0" baseline="-2500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1</a:t>
                      </a:r>
                      <a:r>
                        <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 </a:t>
                      </a:r>
                      <a:r>
                        <a:rPr kumimoji="0" lang="en-US" altLang="zh-CN" sz="2400" b="1" i="1"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d</a:t>
                      </a:r>
                      <a:r>
                        <a:rPr kumimoji="0" lang="en-US" altLang="zh-CN" sz="2400" b="1" i="1" u="none" strike="noStrike" kern="1200" cap="none" spc="0" normalizeH="0" baseline="-2500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4</a:t>
                      </a:r>
                      <a:r>
                        <a:rPr kumimoji="0" lang="en-US" altLang="zh-CN" sz="2400" b="1" i="0" u="none" strike="noStrike" kern="1200" cap="none" spc="0" normalizeH="0" baseline="-2500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 </a:t>
                      </a:r>
                      <a:r>
                        <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a:t>
                      </a:r>
                      <a:endParaRPr kumimoji="0" lang="zh-CN" altLang="en-US" sz="24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48" marR="91448" marT="45757" marB="4575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97434302"/>
                  </a:ext>
                </a:extLst>
              </a:tr>
            </a:tbl>
          </a:graphicData>
        </a:graphic>
      </p:graphicFrame>
      <p:grpSp>
        <p:nvGrpSpPr>
          <p:cNvPr id="76" name="组合 75">
            <a:extLst>
              <a:ext uri="{FF2B5EF4-FFF2-40B4-BE49-F238E27FC236}">
                <a16:creationId xmlns:a16="http://schemas.microsoft.com/office/drawing/2014/main" id="{B3729630-EA8E-4F2A-3776-33477BD84A94}"/>
              </a:ext>
            </a:extLst>
          </p:cNvPr>
          <p:cNvGrpSpPr/>
          <p:nvPr/>
        </p:nvGrpSpPr>
        <p:grpSpPr>
          <a:xfrm>
            <a:off x="430398" y="2169847"/>
            <a:ext cx="1223944" cy="3706786"/>
            <a:chOff x="460067" y="1843690"/>
            <a:chExt cx="1223944" cy="3706786"/>
          </a:xfrm>
        </p:grpSpPr>
        <p:sp>
          <p:nvSpPr>
            <p:cNvPr id="77" name="文本框 76">
              <a:extLst>
                <a:ext uri="{FF2B5EF4-FFF2-40B4-BE49-F238E27FC236}">
                  <a16:creationId xmlns:a16="http://schemas.microsoft.com/office/drawing/2014/main" id="{2C4A79FB-D6DE-0316-D137-953C975D5F84}"/>
                </a:ext>
              </a:extLst>
            </p:cNvPr>
            <p:cNvSpPr txBox="1"/>
            <p:nvPr/>
          </p:nvSpPr>
          <p:spPr>
            <a:xfrm>
              <a:off x="699574" y="1843690"/>
              <a:ext cx="984437" cy="369332"/>
            </a:xfrm>
            <a:prstGeom prst="rect">
              <a:avLst/>
            </a:prstGeom>
            <a:solidFill>
              <a:schemeClr val="accent5">
                <a:lumMod val="40000"/>
                <a:lumOff val="60000"/>
              </a:schemeClr>
            </a:solidFill>
            <a:ln>
              <a:solidFill>
                <a:schemeClr val="tx1"/>
              </a:solidFill>
            </a:ln>
          </p:spPr>
          <p:txBody>
            <a:bodyPr wrap="none" rtlCol="0">
              <a:spAutoFit/>
            </a:bodyPr>
            <a:lstStyle/>
            <a:p>
              <a:r>
                <a:rPr lang="en-US" altLang="zh-CN" b="1" dirty="0">
                  <a:latin typeface="Times New Roman" panose="02020603050405020304" pitchFamily="18" charset="0"/>
                  <a:cs typeface="Times New Roman" panose="02020603050405020304" pitchFamily="18" charset="0"/>
                </a:rPr>
                <a:t>ENTRY</a:t>
              </a:r>
              <a:endParaRPr lang="zh-CN" altLang="en-US" b="1" dirty="0">
                <a:latin typeface="Times New Roman" panose="02020603050405020304" pitchFamily="18" charset="0"/>
                <a:cs typeface="Times New Roman" panose="02020603050405020304" pitchFamily="18" charset="0"/>
              </a:endParaRPr>
            </a:p>
          </p:txBody>
        </p:sp>
        <p:cxnSp>
          <p:nvCxnSpPr>
            <p:cNvPr id="78" name="直接箭头连接符 77">
              <a:extLst>
                <a:ext uri="{FF2B5EF4-FFF2-40B4-BE49-F238E27FC236}">
                  <a16:creationId xmlns:a16="http://schemas.microsoft.com/office/drawing/2014/main" id="{0CCE8192-8939-202E-D896-68DDD55DFDD3}"/>
                </a:ext>
              </a:extLst>
            </p:cNvPr>
            <p:cNvCxnSpPr>
              <a:cxnSpLocks/>
              <a:endCxn id="80" idx="0"/>
            </p:cNvCxnSpPr>
            <p:nvPr/>
          </p:nvCxnSpPr>
          <p:spPr>
            <a:xfrm>
              <a:off x="1191716" y="2213022"/>
              <a:ext cx="76" cy="23862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9" name="文本框 78">
              <a:extLst>
                <a:ext uri="{FF2B5EF4-FFF2-40B4-BE49-F238E27FC236}">
                  <a16:creationId xmlns:a16="http://schemas.microsoft.com/office/drawing/2014/main" id="{8EF9F7F0-A670-52BA-938A-5FB0D4D305CE}"/>
                </a:ext>
              </a:extLst>
            </p:cNvPr>
            <p:cNvSpPr txBox="1"/>
            <p:nvPr/>
          </p:nvSpPr>
          <p:spPr>
            <a:xfrm>
              <a:off x="779262" y="5181144"/>
              <a:ext cx="825061" cy="369332"/>
            </a:xfrm>
            <a:prstGeom prst="rect">
              <a:avLst/>
            </a:prstGeom>
            <a:solidFill>
              <a:schemeClr val="accent5">
                <a:lumMod val="40000"/>
                <a:lumOff val="60000"/>
              </a:schemeClr>
            </a:solidFill>
            <a:ln>
              <a:solidFill>
                <a:schemeClr val="tx1"/>
              </a:solidFill>
            </a:ln>
          </p:spPr>
          <p:txBody>
            <a:bodyPr wrap="square" rtlCol="0">
              <a:spAutoFit/>
            </a:bodyPr>
            <a:lstStyle/>
            <a:p>
              <a:pPr algn="ctr"/>
              <a:r>
                <a:rPr lang="en-US" altLang="zh-CN" b="1" dirty="0">
                  <a:latin typeface="Times New Roman" panose="02020603050405020304" pitchFamily="18" charset="0"/>
                  <a:cs typeface="Times New Roman" panose="02020603050405020304" pitchFamily="18" charset="0"/>
                </a:rPr>
                <a:t>EXIT</a:t>
              </a:r>
              <a:endParaRPr lang="zh-CN" altLang="en-US" b="1" dirty="0">
                <a:latin typeface="Times New Roman" panose="02020603050405020304" pitchFamily="18" charset="0"/>
                <a:cs typeface="Times New Roman" panose="02020603050405020304" pitchFamily="18" charset="0"/>
              </a:endParaRPr>
            </a:p>
          </p:txBody>
        </p:sp>
        <p:sp>
          <p:nvSpPr>
            <p:cNvPr id="80" name="文本框 79">
              <a:extLst>
                <a:ext uri="{FF2B5EF4-FFF2-40B4-BE49-F238E27FC236}">
                  <a16:creationId xmlns:a16="http://schemas.microsoft.com/office/drawing/2014/main" id="{13EBFC3F-B9DE-B9AF-692B-2D27C411C9C8}"/>
                </a:ext>
              </a:extLst>
            </p:cNvPr>
            <p:cNvSpPr txBox="1"/>
            <p:nvPr/>
          </p:nvSpPr>
          <p:spPr>
            <a:xfrm>
              <a:off x="984043" y="2451646"/>
              <a:ext cx="415498" cy="369332"/>
            </a:xfrm>
            <a:prstGeom prst="rect">
              <a:avLst/>
            </a:prstGeom>
            <a:noFill/>
            <a:ln w="12700">
              <a:solidFill>
                <a:schemeClr val="tx1"/>
              </a:solidFill>
            </a:ln>
          </p:spPr>
          <p:txBody>
            <a:bodyPr wrap="none" rtlCol="0">
              <a:spAutoFit/>
            </a:bodyPr>
            <a:lstStyle/>
            <a:p>
              <a:r>
                <a:rPr lang="en-US" altLang="zh-CN" b="1" dirty="0">
                  <a:latin typeface="Times New Roman" panose="02020603050405020304" pitchFamily="18" charset="0"/>
                  <a:cs typeface="Times New Roman" panose="02020603050405020304" pitchFamily="18" charset="0"/>
                </a:rPr>
                <a:t>B</a:t>
              </a:r>
              <a:r>
                <a:rPr lang="en-US" altLang="zh-CN" b="1" baseline="-25000" dirty="0">
                  <a:latin typeface="Times New Roman" panose="02020603050405020304" pitchFamily="18" charset="0"/>
                  <a:cs typeface="Times New Roman" panose="02020603050405020304" pitchFamily="18" charset="0"/>
                </a:rPr>
                <a:t>1</a:t>
              </a:r>
              <a:endParaRPr lang="zh-CN" altLang="en-US" b="1" baseline="-25000" dirty="0">
                <a:latin typeface="Times New Roman" panose="02020603050405020304" pitchFamily="18" charset="0"/>
                <a:cs typeface="Times New Roman" panose="02020603050405020304" pitchFamily="18" charset="0"/>
              </a:endParaRPr>
            </a:p>
          </p:txBody>
        </p:sp>
        <p:sp>
          <p:nvSpPr>
            <p:cNvPr id="81" name="文本框 80">
              <a:extLst>
                <a:ext uri="{FF2B5EF4-FFF2-40B4-BE49-F238E27FC236}">
                  <a16:creationId xmlns:a16="http://schemas.microsoft.com/office/drawing/2014/main" id="{4C570ADA-061B-9662-694D-3C701A07A74D}"/>
                </a:ext>
              </a:extLst>
            </p:cNvPr>
            <p:cNvSpPr txBox="1"/>
            <p:nvPr/>
          </p:nvSpPr>
          <p:spPr>
            <a:xfrm>
              <a:off x="984043" y="3139420"/>
              <a:ext cx="415498" cy="369332"/>
            </a:xfrm>
            <a:prstGeom prst="rect">
              <a:avLst/>
            </a:prstGeom>
            <a:noFill/>
            <a:ln w="12700">
              <a:solidFill>
                <a:schemeClr val="tx1"/>
              </a:solidFill>
            </a:ln>
          </p:spPr>
          <p:txBody>
            <a:bodyPr wrap="none" rtlCol="0">
              <a:spAutoFit/>
            </a:bodyPr>
            <a:lstStyle/>
            <a:p>
              <a:r>
                <a:rPr lang="en-US" altLang="zh-CN" b="1" dirty="0">
                  <a:latin typeface="Times New Roman" panose="02020603050405020304" pitchFamily="18" charset="0"/>
                  <a:cs typeface="Times New Roman" panose="02020603050405020304" pitchFamily="18" charset="0"/>
                </a:rPr>
                <a:t>B</a:t>
              </a:r>
              <a:r>
                <a:rPr lang="en-US" altLang="zh-CN" b="1" baseline="-25000" dirty="0">
                  <a:latin typeface="Times New Roman" panose="02020603050405020304" pitchFamily="18" charset="0"/>
                  <a:cs typeface="Times New Roman" panose="02020603050405020304" pitchFamily="18" charset="0"/>
                </a:rPr>
                <a:t>2</a:t>
              </a:r>
              <a:endParaRPr lang="zh-CN" altLang="en-US" b="1" baseline="-25000" dirty="0">
                <a:latin typeface="Times New Roman" panose="02020603050405020304" pitchFamily="18" charset="0"/>
                <a:cs typeface="Times New Roman" panose="02020603050405020304" pitchFamily="18" charset="0"/>
              </a:endParaRPr>
            </a:p>
          </p:txBody>
        </p:sp>
        <p:cxnSp>
          <p:nvCxnSpPr>
            <p:cNvPr id="82" name="直接箭头连接符 81">
              <a:extLst>
                <a:ext uri="{FF2B5EF4-FFF2-40B4-BE49-F238E27FC236}">
                  <a16:creationId xmlns:a16="http://schemas.microsoft.com/office/drawing/2014/main" id="{111FE267-4FF6-3F24-508C-354EEC0B5900}"/>
                </a:ext>
              </a:extLst>
            </p:cNvPr>
            <p:cNvCxnSpPr>
              <a:cxnSpLocks/>
              <a:stCxn id="80" idx="2"/>
            </p:cNvCxnSpPr>
            <p:nvPr/>
          </p:nvCxnSpPr>
          <p:spPr>
            <a:xfrm flipH="1">
              <a:off x="1187596" y="2820978"/>
              <a:ext cx="4196" cy="31844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3" name="文本框 82">
              <a:extLst>
                <a:ext uri="{FF2B5EF4-FFF2-40B4-BE49-F238E27FC236}">
                  <a16:creationId xmlns:a16="http://schemas.microsoft.com/office/drawing/2014/main" id="{A329E64D-7171-22C6-A560-CD47C6DB9359}"/>
                </a:ext>
              </a:extLst>
            </p:cNvPr>
            <p:cNvSpPr txBox="1"/>
            <p:nvPr/>
          </p:nvSpPr>
          <p:spPr>
            <a:xfrm>
              <a:off x="460067" y="3733989"/>
              <a:ext cx="415498" cy="369332"/>
            </a:xfrm>
            <a:prstGeom prst="rect">
              <a:avLst/>
            </a:prstGeom>
            <a:noFill/>
            <a:ln w="12700">
              <a:solidFill>
                <a:schemeClr val="tx1"/>
              </a:solidFill>
            </a:ln>
          </p:spPr>
          <p:txBody>
            <a:bodyPr wrap="none" rtlCol="0">
              <a:spAutoFit/>
            </a:bodyPr>
            <a:lstStyle/>
            <a:p>
              <a:r>
                <a:rPr lang="en-US" altLang="zh-CN" b="1" dirty="0">
                  <a:latin typeface="Times New Roman" panose="02020603050405020304" pitchFamily="18" charset="0"/>
                  <a:cs typeface="Times New Roman" panose="02020603050405020304" pitchFamily="18" charset="0"/>
                </a:rPr>
                <a:t>B</a:t>
              </a:r>
              <a:r>
                <a:rPr lang="en-US" altLang="zh-CN" b="1" baseline="-25000" dirty="0">
                  <a:latin typeface="Times New Roman" panose="02020603050405020304" pitchFamily="18" charset="0"/>
                  <a:cs typeface="Times New Roman" panose="02020603050405020304" pitchFamily="18" charset="0"/>
                </a:rPr>
                <a:t>3</a:t>
              </a:r>
              <a:endParaRPr lang="zh-CN" altLang="en-US" b="1" baseline="-25000" dirty="0">
                <a:latin typeface="Times New Roman" panose="02020603050405020304" pitchFamily="18" charset="0"/>
                <a:cs typeface="Times New Roman" panose="02020603050405020304" pitchFamily="18" charset="0"/>
              </a:endParaRPr>
            </a:p>
          </p:txBody>
        </p:sp>
        <p:sp>
          <p:nvSpPr>
            <p:cNvPr id="84" name="文本框 83">
              <a:extLst>
                <a:ext uri="{FF2B5EF4-FFF2-40B4-BE49-F238E27FC236}">
                  <a16:creationId xmlns:a16="http://schemas.microsoft.com/office/drawing/2014/main" id="{AD6BA4C1-777D-471A-6187-924BE034E3A2}"/>
                </a:ext>
              </a:extLst>
            </p:cNvPr>
            <p:cNvSpPr txBox="1"/>
            <p:nvPr/>
          </p:nvSpPr>
          <p:spPr>
            <a:xfrm>
              <a:off x="984043" y="4395801"/>
              <a:ext cx="415498" cy="369332"/>
            </a:xfrm>
            <a:prstGeom prst="rect">
              <a:avLst/>
            </a:prstGeom>
            <a:noFill/>
            <a:ln w="12700">
              <a:solidFill>
                <a:schemeClr val="tx1"/>
              </a:solidFill>
            </a:ln>
          </p:spPr>
          <p:txBody>
            <a:bodyPr wrap="none" rtlCol="0">
              <a:spAutoFit/>
            </a:bodyPr>
            <a:lstStyle/>
            <a:p>
              <a:r>
                <a:rPr lang="en-US" altLang="zh-CN" b="1" dirty="0">
                  <a:latin typeface="Times New Roman" panose="02020603050405020304" pitchFamily="18" charset="0"/>
                  <a:cs typeface="Times New Roman" panose="02020603050405020304" pitchFamily="18" charset="0"/>
                </a:rPr>
                <a:t>B</a:t>
              </a:r>
              <a:r>
                <a:rPr lang="en-US" altLang="zh-CN" b="1" baseline="-25000" dirty="0">
                  <a:latin typeface="Times New Roman" panose="02020603050405020304" pitchFamily="18" charset="0"/>
                  <a:cs typeface="Times New Roman" panose="02020603050405020304" pitchFamily="18" charset="0"/>
                </a:rPr>
                <a:t>4</a:t>
              </a:r>
              <a:endParaRPr lang="zh-CN" altLang="en-US" b="1" baseline="-25000" dirty="0">
                <a:latin typeface="Times New Roman" panose="02020603050405020304" pitchFamily="18" charset="0"/>
                <a:cs typeface="Times New Roman" panose="02020603050405020304" pitchFamily="18" charset="0"/>
              </a:endParaRPr>
            </a:p>
          </p:txBody>
        </p:sp>
        <p:cxnSp>
          <p:nvCxnSpPr>
            <p:cNvPr id="85" name="直接箭头连接符 84">
              <a:extLst>
                <a:ext uri="{FF2B5EF4-FFF2-40B4-BE49-F238E27FC236}">
                  <a16:creationId xmlns:a16="http://schemas.microsoft.com/office/drawing/2014/main" id="{80E0BA28-FC0C-396D-1A59-2091BFC3D0DD}"/>
                </a:ext>
              </a:extLst>
            </p:cNvPr>
            <p:cNvCxnSpPr>
              <a:stCxn id="81" idx="2"/>
              <a:endCxn id="83" idx="0"/>
            </p:cNvCxnSpPr>
            <p:nvPr/>
          </p:nvCxnSpPr>
          <p:spPr>
            <a:xfrm flipH="1">
              <a:off x="667816" y="3508752"/>
              <a:ext cx="523976" cy="22523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直接箭头连接符 85">
              <a:extLst>
                <a:ext uri="{FF2B5EF4-FFF2-40B4-BE49-F238E27FC236}">
                  <a16:creationId xmlns:a16="http://schemas.microsoft.com/office/drawing/2014/main" id="{7A8B3833-9435-0CFD-5C5C-60F1CBFD3C9B}"/>
                </a:ext>
              </a:extLst>
            </p:cNvPr>
            <p:cNvCxnSpPr>
              <a:cxnSpLocks/>
              <a:stCxn id="81" idx="2"/>
              <a:endCxn id="84" idx="0"/>
            </p:cNvCxnSpPr>
            <p:nvPr/>
          </p:nvCxnSpPr>
          <p:spPr>
            <a:xfrm>
              <a:off x="1191792" y="3508752"/>
              <a:ext cx="0" cy="88704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7" name="直接箭头连接符 86">
              <a:extLst>
                <a:ext uri="{FF2B5EF4-FFF2-40B4-BE49-F238E27FC236}">
                  <a16:creationId xmlns:a16="http://schemas.microsoft.com/office/drawing/2014/main" id="{945ECCBA-C676-850A-04B4-FD9F44772034}"/>
                </a:ext>
              </a:extLst>
            </p:cNvPr>
            <p:cNvCxnSpPr>
              <a:cxnSpLocks/>
              <a:stCxn id="83" idx="2"/>
            </p:cNvCxnSpPr>
            <p:nvPr/>
          </p:nvCxnSpPr>
          <p:spPr>
            <a:xfrm>
              <a:off x="667816" y="4103321"/>
              <a:ext cx="420591" cy="28328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8" name="直接箭头连接符 87">
              <a:extLst>
                <a:ext uri="{FF2B5EF4-FFF2-40B4-BE49-F238E27FC236}">
                  <a16:creationId xmlns:a16="http://schemas.microsoft.com/office/drawing/2014/main" id="{2D75CC8A-496D-7ED0-3797-33DF34BCA629}"/>
                </a:ext>
              </a:extLst>
            </p:cNvPr>
            <p:cNvCxnSpPr>
              <a:cxnSpLocks/>
              <a:stCxn id="84" idx="2"/>
              <a:endCxn id="79" idx="0"/>
            </p:cNvCxnSpPr>
            <p:nvPr/>
          </p:nvCxnSpPr>
          <p:spPr>
            <a:xfrm>
              <a:off x="1191792" y="4765133"/>
              <a:ext cx="1" cy="41601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9" name="连接符: 肘形 88">
              <a:extLst>
                <a:ext uri="{FF2B5EF4-FFF2-40B4-BE49-F238E27FC236}">
                  <a16:creationId xmlns:a16="http://schemas.microsoft.com/office/drawing/2014/main" id="{0EB42662-2F40-250F-B53A-2497E189DC87}"/>
                </a:ext>
              </a:extLst>
            </p:cNvPr>
            <p:cNvCxnSpPr>
              <a:cxnSpLocks/>
            </p:cNvCxnSpPr>
            <p:nvPr/>
          </p:nvCxnSpPr>
          <p:spPr>
            <a:xfrm rot="5400000" flipH="1" flipV="1">
              <a:off x="484818" y="3959174"/>
              <a:ext cx="1658092" cy="22078"/>
            </a:xfrm>
            <a:prstGeom prst="bentConnector5">
              <a:avLst>
                <a:gd name="adj1" fmla="val -6729"/>
                <a:gd name="adj2" fmla="val 1657782"/>
                <a:gd name="adj3" fmla="val 108210"/>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95263694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表格 8">
            <a:extLst>
              <a:ext uri="{FF2B5EF4-FFF2-40B4-BE49-F238E27FC236}">
                <a16:creationId xmlns:a16="http://schemas.microsoft.com/office/drawing/2014/main" id="{CC7062D9-884E-5E6C-7389-5F13AA6ADF17}"/>
              </a:ext>
            </a:extLst>
          </p:cNvPr>
          <p:cNvGraphicFramePr>
            <a:graphicFrameLocks noGrp="1"/>
          </p:cNvGraphicFramePr>
          <p:nvPr/>
        </p:nvGraphicFramePr>
        <p:xfrm>
          <a:off x="6658523" y="318493"/>
          <a:ext cx="3256907" cy="3694645"/>
        </p:xfrm>
        <a:graphic>
          <a:graphicData uri="http://schemas.openxmlformats.org/drawingml/2006/table">
            <a:tbl>
              <a:tblPr/>
              <a:tblGrid>
                <a:gridCol w="924674">
                  <a:extLst>
                    <a:ext uri="{9D8B030D-6E8A-4147-A177-3AD203B41FA5}">
                      <a16:colId xmlns:a16="http://schemas.microsoft.com/office/drawing/2014/main" val="2863668315"/>
                    </a:ext>
                  </a:extLst>
                </a:gridCol>
                <a:gridCol w="832206">
                  <a:extLst>
                    <a:ext uri="{9D8B030D-6E8A-4147-A177-3AD203B41FA5}">
                      <a16:colId xmlns:a16="http://schemas.microsoft.com/office/drawing/2014/main" val="95480444"/>
                    </a:ext>
                  </a:extLst>
                </a:gridCol>
                <a:gridCol w="750014">
                  <a:extLst>
                    <a:ext uri="{9D8B030D-6E8A-4147-A177-3AD203B41FA5}">
                      <a16:colId xmlns:a16="http://schemas.microsoft.com/office/drawing/2014/main" val="3172886931"/>
                    </a:ext>
                  </a:extLst>
                </a:gridCol>
                <a:gridCol w="750013">
                  <a:extLst>
                    <a:ext uri="{9D8B030D-6E8A-4147-A177-3AD203B41FA5}">
                      <a16:colId xmlns:a16="http://schemas.microsoft.com/office/drawing/2014/main" val="4273311098"/>
                    </a:ext>
                  </a:extLst>
                </a:gridCol>
              </a:tblGrid>
              <a:tr h="440592">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400" b="1" i="1" u="none" strike="noStrike" cap="none" normalizeH="0" baseline="0" dirty="0" err="1">
                          <a:ln>
                            <a:noFill/>
                          </a:ln>
                          <a:solidFill>
                            <a:schemeClr val="tx1"/>
                          </a:solidFill>
                          <a:effectLst/>
                          <a:latin typeface="Times New Roman" pitchFamily="18" charset="0"/>
                          <a:ea typeface="楷体_GB2312" pitchFamily="49" charset="-122"/>
                          <a:cs typeface="Times New Roman" pitchFamily="18" charset="0"/>
                        </a:rPr>
                        <a:t>Defs</a:t>
                      </a:r>
                      <a:endParaRPr kumimoji="0" lang="en-US" altLang="zh-CN" sz="24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48" marR="91448" marT="45757" marB="4575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5">
                        <a:lumMod val="40000"/>
                        <a:lumOff val="6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8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in[B</a:t>
                      </a:r>
                      <a:r>
                        <a:rPr kumimoji="0" lang="en-US" altLang="zh-CN" sz="18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rPr>
                        <a:t>2</a:t>
                      </a:r>
                      <a:r>
                        <a:rPr kumimoji="0" lang="en-US" altLang="zh-CN" sz="18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a:t>
                      </a:r>
                    </a:p>
                  </a:txBody>
                  <a:tcPr marL="91448" marR="91448" marT="45757" marB="4575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5">
                        <a:lumMod val="40000"/>
                        <a:lumOff val="6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8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in[B</a:t>
                      </a:r>
                      <a:r>
                        <a:rPr kumimoji="0" lang="en-US" altLang="zh-CN" sz="18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rPr>
                        <a:t>3</a:t>
                      </a:r>
                      <a:r>
                        <a:rPr kumimoji="0" lang="en-US" altLang="zh-CN" sz="18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a:t>
                      </a:r>
                    </a:p>
                  </a:txBody>
                  <a:tcPr marL="91448" marR="91448" marT="45757" marB="4575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5">
                        <a:lumMod val="40000"/>
                        <a:lumOff val="6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8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in[B</a:t>
                      </a:r>
                      <a:r>
                        <a:rPr kumimoji="0" lang="en-US" altLang="zh-CN" sz="18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rPr>
                        <a:t>4</a:t>
                      </a:r>
                      <a:r>
                        <a:rPr kumimoji="0" lang="en-US" altLang="zh-CN" sz="18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a:t>
                      </a:r>
                    </a:p>
                  </a:txBody>
                  <a:tcPr marL="91448" marR="91448" marT="45757" marB="4575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5">
                        <a:lumMod val="40000"/>
                        <a:lumOff val="60000"/>
                      </a:schemeClr>
                    </a:solidFill>
                  </a:tcPr>
                </a:tc>
                <a:extLst>
                  <a:ext uri="{0D108BD9-81ED-4DB2-BD59-A6C34878D82A}">
                    <a16:rowId xmlns:a16="http://schemas.microsoft.com/office/drawing/2014/main" val="2194574351"/>
                  </a:ext>
                </a:extLst>
              </a:tr>
              <a:tr h="457464">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4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d</a:t>
                      </a:r>
                      <a:r>
                        <a:rPr kumimoji="0" lang="en-US" altLang="zh-CN" sz="24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rPr>
                        <a:t>1</a:t>
                      </a:r>
                    </a:p>
                  </a:txBody>
                  <a:tcPr marL="91448" marR="91448" marT="45757" marB="4575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defRPr/>
                      </a:pPr>
                      <a:r>
                        <a:rPr lang="zh-CN" altLang="en-US" sz="2400" dirty="0">
                          <a:solidFill>
                            <a:srgbClr val="000000"/>
                          </a:solidFill>
                          <a:latin typeface="Times New Roman" panose="02020603050405020304" pitchFamily="18" charset="0"/>
                          <a:ea typeface="楷体_GB2312" pitchFamily="49" charset="-122"/>
                          <a:cs typeface="Times New Roman" panose="02020603050405020304" pitchFamily="18" charset="0"/>
                        </a:rPr>
                        <a:t>√</a:t>
                      </a:r>
                      <a:endParaRPr lang="en-US" altLang="zh-CN" sz="2400" dirty="0">
                        <a:solidFill>
                          <a:srgbClr val="000000"/>
                        </a:solidFill>
                        <a:latin typeface="Times New Roman" panose="02020603050405020304" pitchFamily="18" charset="0"/>
                        <a:ea typeface="楷体_GB2312" pitchFamily="49" charset="-122"/>
                        <a:cs typeface="Times New Roman" panose="02020603050405020304" pitchFamily="18" charset="0"/>
                      </a:endParaRPr>
                    </a:p>
                  </a:txBody>
                  <a:tcPr marL="91448" marR="91448" marT="45757" marB="4575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954F72"/>
                        </a:buClr>
                        <a:buSzPct val="60000"/>
                        <a:buFont typeface="Wingdings" pitchFamily="2" charset="2"/>
                        <a:buNone/>
                        <a:tabLst/>
                        <a:defRPr/>
                      </a:pPr>
                      <a:r>
                        <a:rPr kumimoji="0" lang="zh-CN" altLang="en-US" sz="2400" b="1" i="0" u="none" strike="noStrike" kern="1200" cap="none" spc="0" normalizeH="0" baseline="0" noProof="0">
                          <a:ln>
                            <a:noFill/>
                          </a:ln>
                          <a:solidFill>
                            <a:prstClr val="black"/>
                          </a:solidFill>
                          <a:effectLst/>
                          <a:uLnTx/>
                          <a:uFillTx/>
                          <a:latin typeface="Microsoft YaHei Light" panose="020B0502040204020203" pitchFamily="34" charset="-122"/>
                          <a:ea typeface="Microsoft YaHei Light" panose="020B0502040204020203" pitchFamily="34" charset="-122"/>
                          <a:cs typeface="Times New Roman" pitchFamily="18" charset="0"/>
                        </a:rPr>
                        <a:t>╳</a:t>
                      </a:r>
                      <a:endParaRPr kumimoji="0" lang="zh-CN" altLang="en-US" sz="2400" b="1" i="0" u="none" strike="noStrike" kern="1200" cap="none" spc="0" normalizeH="0" baseline="0" noProof="0" dirty="0">
                        <a:ln>
                          <a:noFill/>
                        </a:ln>
                        <a:solidFill>
                          <a:prstClr val="black"/>
                        </a:solidFill>
                        <a:effectLst/>
                        <a:uLnTx/>
                        <a:uFillTx/>
                        <a:latin typeface="Times New Roman" pitchFamily="18" charset="0"/>
                        <a:ea typeface="楷体_GB2312" pitchFamily="49" charset="-122"/>
                        <a:cs typeface="Times New Roman" pitchFamily="18" charset="0"/>
                      </a:endParaRPr>
                    </a:p>
                  </a:txBody>
                  <a:tcPr marL="91448" marR="91448" marT="45757" marB="4575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954F72"/>
                        </a:buClr>
                        <a:buSzPct val="60000"/>
                        <a:buFont typeface="Wingdings" pitchFamily="2" charset="2"/>
                        <a:buNone/>
                        <a:tabLst/>
                        <a:defRPr/>
                      </a:pPr>
                      <a:r>
                        <a:rPr kumimoji="0" lang="zh-CN" altLang="en-US" sz="2400" b="1" i="0" u="none" strike="noStrike" kern="1200" cap="none" spc="0" normalizeH="0" baseline="0" noProof="0">
                          <a:ln>
                            <a:noFill/>
                          </a:ln>
                          <a:solidFill>
                            <a:prstClr val="black"/>
                          </a:solidFill>
                          <a:effectLst/>
                          <a:uLnTx/>
                          <a:uFillTx/>
                          <a:latin typeface="Microsoft YaHei Light" panose="020B0502040204020203" pitchFamily="34" charset="-122"/>
                          <a:ea typeface="Microsoft YaHei Light" panose="020B0502040204020203" pitchFamily="34" charset="-122"/>
                          <a:cs typeface="Times New Roman" pitchFamily="18" charset="0"/>
                        </a:rPr>
                        <a:t>╳</a:t>
                      </a:r>
                      <a:endParaRPr kumimoji="0" lang="zh-CN" altLang="en-US" sz="2400" b="1" i="0" u="none" strike="noStrike" kern="1200" cap="none" spc="0" normalizeH="0" baseline="0" noProof="0" dirty="0">
                        <a:ln>
                          <a:noFill/>
                        </a:ln>
                        <a:solidFill>
                          <a:prstClr val="black"/>
                        </a:solidFill>
                        <a:effectLst/>
                        <a:uLnTx/>
                        <a:uFillTx/>
                        <a:latin typeface="Times New Roman" pitchFamily="18" charset="0"/>
                        <a:ea typeface="楷体_GB2312" pitchFamily="49" charset="-122"/>
                        <a:cs typeface="Times New Roman" pitchFamily="18" charset="0"/>
                      </a:endParaRPr>
                    </a:p>
                  </a:txBody>
                  <a:tcPr marL="91448" marR="91448" marT="45757" marB="4575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80051962"/>
                  </a:ext>
                </a:extLst>
              </a:tr>
              <a:tr h="492587">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4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d</a:t>
                      </a:r>
                      <a:r>
                        <a:rPr kumimoji="0" lang="en-US" altLang="zh-CN" sz="24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rPr>
                        <a:t>2</a:t>
                      </a:r>
                      <a:endParaRPr kumimoji="0" lang="zh-CN" altLang="en-US" sz="24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endParaRPr>
                    </a:p>
                  </a:txBody>
                  <a:tcPr marL="91448" marR="91448" marT="45757" marB="4575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defRPr/>
                      </a:pPr>
                      <a:r>
                        <a:rPr lang="zh-CN" altLang="en-US" sz="2400" dirty="0">
                          <a:solidFill>
                            <a:srgbClr val="000000"/>
                          </a:solidFill>
                          <a:latin typeface="Times New Roman" panose="02020603050405020304" pitchFamily="18" charset="0"/>
                          <a:ea typeface="楷体_GB2312" pitchFamily="49" charset="-122"/>
                          <a:cs typeface="Times New Roman" panose="02020603050405020304" pitchFamily="18" charset="0"/>
                        </a:rPr>
                        <a:t>√</a:t>
                      </a:r>
                      <a:endParaRPr lang="en-US" altLang="zh-CN" sz="2400" dirty="0">
                        <a:solidFill>
                          <a:srgbClr val="000000"/>
                        </a:solidFill>
                        <a:latin typeface="Times New Roman" panose="02020603050405020304" pitchFamily="18" charset="0"/>
                        <a:ea typeface="楷体_GB2312" pitchFamily="49" charset="-122"/>
                        <a:cs typeface="Times New Roman" panose="02020603050405020304" pitchFamily="18" charset="0"/>
                      </a:endParaRPr>
                    </a:p>
                  </a:txBody>
                  <a:tcPr marL="91448" marR="91448" marT="45757" marB="4575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954F72"/>
                        </a:buClr>
                        <a:buSzPct val="60000"/>
                        <a:buFont typeface="Wingdings" pitchFamily="2" charset="2"/>
                        <a:buNone/>
                        <a:tabLst/>
                        <a:defRPr/>
                      </a:pPr>
                      <a:r>
                        <a:rPr kumimoji="0" lang="zh-CN" altLang="en-US" sz="2400" b="1" i="0" u="none" strike="noStrike" kern="1200" cap="none" spc="0" normalizeH="0" baseline="0" noProof="0" dirty="0">
                          <a:ln>
                            <a:noFill/>
                          </a:ln>
                          <a:solidFill>
                            <a:prstClr val="black"/>
                          </a:solidFill>
                          <a:effectLst/>
                          <a:uLnTx/>
                          <a:uFillTx/>
                          <a:latin typeface="Microsoft YaHei Light" panose="020B0502040204020203" pitchFamily="34" charset="-122"/>
                          <a:ea typeface="Microsoft YaHei Light" panose="020B0502040204020203" pitchFamily="34" charset="-122"/>
                          <a:cs typeface="Times New Roman" pitchFamily="18" charset="0"/>
                        </a:rPr>
                        <a:t>╳</a:t>
                      </a:r>
                      <a:endParaRPr kumimoji="0" lang="zh-CN" altLang="en-US" sz="2400" b="1" i="0" u="none" strike="noStrike" kern="1200" cap="none" spc="0" normalizeH="0" baseline="0" noProof="0" dirty="0">
                        <a:ln>
                          <a:noFill/>
                        </a:ln>
                        <a:solidFill>
                          <a:prstClr val="black"/>
                        </a:solidFill>
                        <a:effectLst/>
                        <a:uLnTx/>
                        <a:uFillTx/>
                        <a:latin typeface="Times New Roman" pitchFamily="18" charset="0"/>
                        <a:ea typeface="楷体_GB2312" pitchFamily="49" charset="-122"/>
                        <a:cs typeface="Times New Roman" pitchFamily="18" charset="0"/>
                      </a:endParaRPr>
                    </a:p>
                  </a:txBody>
                  <a:tcPr marL="91448" marR="91448" marT="45757" marB="4575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954F72"/>
                        </a:buClr>
                        <a:buSzPct val="60000"/>
                        <a:buFont typeface="Wingdings" pitchFamily="2" charset="2"/>
                        <a:buNone/>
                        <a:tabLst/>
                        <a:defRPr/>
                      </a:pPr>
                      <a:r>
                        <a:rPr kumimoji="0" lang="zh-CN" altLang="en-US" sz="2400" b="1" i="0" u="none" strike="noStrike" kern="1200" cap="none" spc="0" normalizeH="0" baseline="0" noProof="0" dirty="0">
                          <a:ln>
                            <a:noFill/>
                          </a:ln>
                          <a:solidFill>
                            <a:prstClr val="black"/>
                          </a:solidFill>
                          <a:effectLst/>
                          <a:uLnTx/>
                          <a:uFillTx/>
                          <a:latin typeface="Microsoft YaHei Light" panose="020B0502040204020203" pitchFamily="34" charset="-122"/>
                          <a:ea typeface="Microsoft YaHei Light" panose="020B0502040204020203" pitchFamily="34" charset="-122"/>
                          <a:cs typeface="Times New Roman" pitchFamily="18" charset="0"/>
                        </a:rPr>
                        <a:t>╳</a:t>
                      </a:r>
                      <a:endParaRPr kumimoji="0" lang="zh-CN" altLang="en-US" sz="2400" b="1" i="0" u="none" strike="noStrike" kern="1200" cap="none" spc="0" normalizeH="0" baseline="0" noProof="0" dirty="0">
                        <a:ln>
                          <a:noFill/>
                        </a:ln>
                        <a:solidFill>
                          <a:prstClr val="black"/>
                        </a:solidFill>
                        <a:effectLst/>
                        <a:uLnTx/>
                        <a:uFillTx/>
                        <a:latin typeface="Times New Roman" pitchFamily="18" charset="0"/>
                        <a:ea typeface="楷体_GB2312" pitchFamily="49" charset="-122"/>
                        <a:cs typeface="Times New Roman" pitchFamily="18" charset="0"/>
                      </a:endParaRPr>
                    </a:p>
                  </a:txBody>
                  <a:tcPr marL="91448" marR="91448" marT="45757" marB="4575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524196452"/>
                  </a:ext>
                </a:extLst>
              </a:tr>
              <a:tr h="457464">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4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d</a:t>
                      </a:r>
                      <a:r>
                        <a:rPr kumimoji="0" lang="en-US" altLang="zh-CN" sz="24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rPr>
                        <a:t>3</a:t>
                      </a:r>
                      <a:endParaRPr kumimoji="0" lang="zh-CN" altLang="en-US" sz="24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endParaRPr>
                    </a:p>
                  </a:txBody>
                  <a:tcPr marL="91448" marR="91448" marT="45757" marB="4575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lang="zh-CN" altLang="en-US" sz="2400" dirty="0">
                          <a:solidFill>
                            <a:srgbClr val="000000"/>
                          </a:solidFill>
                          <a:latin typeface="Times New Roman" panose="02020603050405020304" pitchFamily="18" charset="0"/>
                          <a:ea typeface="楷体_GB2312" pitchFamily="49" charset="-122"/>
                          <a:cs typeface="Times New Roman" panose="02020603050405020304" pitchFamily="18" charset="0"/>
                        </a:rPr>
                        <a:t>√</a:t>
                      </a:r>
                      <a:endParaRPr kumimoji="0" lang="zh-CN" altLang="en-US" sz="24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48" marR="91448" marT="45757" marB="4575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lang="zh-CN" altLang="en-US" sz="2400" dirty="0">
                          <a:solidFill>
                            <a:srgbClr val="000000"/>
                          </a:solidFill>
                          <a:latin typeface="Times New Roman" panose="02020603050405020304" pitchFamily="18" charset="0"/>
                          <a:ea typeface="楷体_GB2312" pitchFamily="49" charset="-122"/>
                          <a:cs typeface="Times New Roman" panose="02020603050405020304" pitchFamily="18" charset="0"/>
                        </a:rPr>
                        <a:t>√</a:t>
                      </a:r>
                      <a:endParaRPr kumimoji="0" lang="zh-CN" altLang="en-US" sz="24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48" marR="91448" marT="45757" marB="4575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zh-CN" alt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Times New Roman" panose="02020603050405020304" pitchFamily="18" charset="0"/>
                        </a:rPr>
                        <a:t>√</a:t>
                      </a:r>
                      <a:endParaRPr kumimoji="0" lang="zh-CN" altLang="en-US" sz="24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48" marR="91448" marT="45757" marB="4575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662196152"/>
                  </a:ext>
                </a:extLst>
              </a:tr>
              <a:tr h="457464">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4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d</a:t>
                      </a:r>
                      <a:r>
                        <a:rPr kumimoji="0" lang="en-US" altLang="zh-CN" sz="24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rPr>
                        <a:t>4</a:t>
                      </a:r>
                      <a:endParaRPr kumimoji="0" lang="zh-CN" altLang="en-US" sz="24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endParaRPr>
                    </a:p>
                  </a:txBody>
                  <a:tcPr marL="91448" marR="91448" marT="45757" marB="4575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zh-CN" altLang="en-US" sz="2400" b="1" i="0" u="none" strike="noStrike" cap="none" normalizeH="0" baseline="0" dirty="0">
                          <a:ln>
                            <a:noFill/>
                          </a:ln>
                          <a:solidFill>
                            <a:schemeClr val="tx1"/>
                          </a:solidFill>
                          <a:effectLst/>
                          <a:latin typeface="Microsoft YaHei Light" panose="020B0502040204020203" pitchFamily="34" charset="-122"/>
                          <a:ea typeface="Microsoft YaHei Light" panose="020B0502040204020203" pitchFamily="34" charset="-122"/>
                          <a:cs typeface="Times New Roman" pitchFamily="18" charset="0"/>
                        </a:rPr>
                        <a:t>╳</a:t>
                      </a:r>
                      <a:endParaRPr kumimoji="0" lang="zh-CN" altLang="en-US" sz="24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48" marR="91448" marT="45757" marB="4575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lang="zh-CN" altLang="en-US" sz="2400" dirty="0">
                          <a:solidFill>
                            <a:srgbClr val="000000"/>
                          </a:solidFill>
                          <a:latin typeface="Times New Roman" panose="02020603050405020304" pitchFamily="18" charset="0"/>
                          <a:ea typeface="楷体_GB2312" pitchFamily="49" charset="-122"/>
                          <a:cs typeface="Times New Roman" panose="02020603050405020304" pitchFamily="18" charset="0"/>
                        </a:rPr>
                        <a:t>√</a:t>
                      </a:r>
                      <a:endParaRPr kumimoji="0" lang="zh-CN" altLang="en-US" sz="24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48" marR="91448" marT="45757" marB="4575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zh-CN" alt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Times New Roman" panose="02020603050405020304" pitchFamily="18" charset="0"/>
                        </a:rPr>
                        <a:t>√</a:t>
                      </a:r>
                      <a:endParaRPr kumimoji="0" lang="zh-CN" altLang="en-US" sz="24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48" marR="91448" marT="45757" marB="4575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572866743"/>
                  </a:ext>
                </a:extLst>
              </a:tr>
              <a:tr h="457464">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4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d</a:t>
                      </a:r>
                      <a:r>
                        <a:rPr kumimoji="0" lang="en-US" altLang="zh-CN" sz="24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rPr>
                        <a:t>5</a:t>
                      </a:r>
                      <a:endParaRPr kumimoji="0" lang="zh-CN" altLang="en-US" sz="24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endParaRPr>
                    </a:p>
                  </a:txBody>
                  <a:tcPr marL="91448" marR="91448" marT="45757" marB="4575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lang="zh-CN" altLang="en-US" sz="2400" dirty="0">
                          <a:solidFill>
                            <a:srgbClr val="000000"/>
                          </a:solidFill>
                          <a:latin typeface="Times New Roman" panose="02020603050405020304" pitchFamily="18" charset="0"/>
                          <a:ea typeface="楷体_GB2312" pitchFamily="49" charset="-122"/>
                          <a:cs typeface="Times New Roman" panose="02020603050405020304" pitchFamily="18" charset="0"/>
                        </a:rPr>
                        <a:t>√</a:t>
                      </a:r>
                      <a:endParaRPr kumimoji="0" lang="zh-CN" altLang="en-US" sz="24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48" marR="91448" marT="45757" marB="4575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lang="zh-CN" altLang="en-US" sz="2400" dirty="0">
                          <a:solidFill>
                            <a:srgbClr val="000000"/>
                          </a:solidFill>
                          <a:latin typeface="Times New Roman" panose="02020603050405020304" pitchFamily="18" charset="0"/>
                          <a:ea typeface="楷体_GB2312" pitchFamily="49" charset="-122"/>
                          <a:cs typeface="Times New Roman" panose="02020603050405020304" pitchFamily="18" charset="0"/>
                        </a:rPr>
                        <a:t>√</a:t>
                      </a:r>
                      <a:endParaRPr kumimoji="0" lang="zh-CN" altLang="en-US" sz="24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48" marR="91448" marT="45757" marB="4575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zh-CN" alt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Times New Roman" panose="02020603050405020304" pitchFamily="18" charset="0"/>
                        </a:rPr>
                        <a:t>√</a:t>
                      </a:r>
                      <a:endParaRPr kumimoji="0" lang="zh-CN" altLang="en-US" sz="24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48" marR="91448" marT="45757" marB="4575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102931786"/>
                  </a:ext>
                </a:extLst>
              </a:tr>
              <a:tr h="457464">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4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d</a:t>
                      </a:r>
                      <a:r>
                        <a:rPr kumimoji="0" lang="en-US" altLang="zh-CN" sz="24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rPr>
                        <a:t>6</a:t>
                      </a:r>
                      <a:endParaRPr kumimoji="0" lang="zh-CN" altLang="en-US" sz="24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endParaRPr>
                    </a:p>
                  </a:txBody>
                  <a:tcPr marL="91448" marR="91448" marT="45757" marB="4575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lang="zh-CN" altLang="en-US" sz="2400" dirty="0">
                          <a:solidFill>
                            <a:srgbClr val="000000"/>
                          </a:solidFill>
                          <a:latin typeface="Times New Roman" panose="02020603050405020304" pitchFamily="18" charset="0"/>
                          <a:ea typeface="楷体_GB2312" pitchFamily="49" charset="-122"/>
                          <a:cs typeface="Times New Roman" panose="02020603050405020304" pitchFamily="18" charset="0"/>
                        </a:rPr>
                        <a:t>√</a:t>
                      </a:r>
                      <a:endParaRPr kumimoji="0" lang="zh-CN" altLang="en-US" sz="24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48" marR="91448" marT="45757" marB="4575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lang="zh-CN" altLang="en-US" sz="2400" dirty="0">
                          <a:solidFill>
                            <a:srgbClr val="000000"/>
                          </a:solidFill>
                          <a:latin typeface="Times New Roman" panose="02020603050405020304" pitchFamily="18" charset="0"/>
                          <a:ea typeface="楷体_GB2312" pitchFamily="49" charset="-122"/>
                          <a:cs typeface="Times New Roman" panose="02020603050405020304" pitchFamily="18" charset="0"/>
                        </a:rPr>
                        <a:t>√</a:t>
                      </a:r>
                      <a:endParaRPr kumimoji="0" lang="zh-CN" altLang="en-US" sz="24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48" marR="91448" marT="45757" marB="4575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zh-CN" alt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Times New Roman" panose="02020603050405020304" pitchFamily="18" charset="0"/>
                        </a:rPr>
                        <a:t>√</a:t>
                      </a:r>
                      <a:endParaRPr kumimoji="0" lang="zh-CN" altLang="en-US" sz="24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48" marR="91448" marT="45757" marB="4575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563864608"/>
                  </a:ext>
                </a:extLst>
              </a:tr>
              <a:tr h="457464">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4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d</a:t>
                      </a:r>
                      <a:r>
                        <a:rPr kumimoji="0" lang="en-US" altLang="zh-CN" sz="24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rPr>
                        <a:t>7</a:t>
                      </a:r>
                      <a:endParaRPr kumimoji="0" lang="zh-CN" altLang="en-US" sz="24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endParaRPr>
                    </a:p>
                  </a:txBody>
                  <a:tcPr marL="91448" marR="91448" marT="45757" marB="4575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lang="zh-CN" altLang="en-US" sz="2400" dirty="0">
                          <a:solidFill>
                            <a:srgbClr val="000000"/>
                          </a:solidFill>
                          <a:latin typeface="Times New Roman" panose="02020603050405020304" pitchFamily="18" charset="0"/>
                          <a:ea typeface="楷体_GB2312" pitchFamily="49" charset="-122"/>
                          <a:cs typeface="Times New Roman" panose="02020603050405020304" pitchFamily="18" charset="0"/>
                        </a:rPr>
                        <a:t>√</a:t>
                      </a:r>
                      <a:endParaRPr kumimoji="0" lang="zh-CN" altLang="en-US" sz="24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48" marR="91448" marT="45757" marB="4575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954F72"/>
                        </a:buClr>
                        <a:buSzPct val="60000"/>
                        <a:buFont typeface="Wingdings" pitchFamily="2" charset="2"/>
                        <a:buNone/>
                        <a:tabLst/>
                        <a:defRPr/>
                      </a:pPr>
                      <a:r>
                        <a:rPr kumimoji="0" lang="zh-CN" altLang="en-US" sz="2400" b="1" i="0" u="none" strike="noStrike" kern="1200" cap="none" spc="0" normalizeH="0" baseline="0" noProof="0" dirty="0">
                          <a:ln>
                            <a:noFill/>
                          </a:ln>
                          <a:solidFill>
                            <a:prstClr val="black"/>
                          </a:solidFill>
                          <a:effectLst/>
                          <a:uLnTx/>
                          <a:uFillTx/>
                          <a:latin typeface="Microsoft YaHei Light" panose="020B0502040204020203" pitchFamily="34" charset="-122"/>
                          <a:ea typeface="Microsoft YaHei Light" panose="020B0502040204020203" pitchFamily="34" charset="-122"/>
                          <a:cs typeface="Times New Roman" pitchFamily="18" charset="0"/>
                        </a:rPr>
                        <a:t>╳</a:t>
                      </a:r>
                      <a:endParaRPr kumimoji="0" lang="zh-CN" altLang="en-US" sz="2400" b="1" i="0" u="none" strike="noStrike" kern="1200" cap="none" spc="0" normalizeH="0" baseline="0" noProof="0" dirty="0">
                        <a:ln>
                          <a:noFill/>
                        </a:ln>
                        <a:solidFill>
                          <a:prstClr val="black"/>
                        </a:solidFill>
                        <a:effectLst/>
                        <a:uLnTx/>
                        <a:uFillTx/>
                        <a:latin typeface="Times New Roman" pitchFamily="18" charset="0"/>
                        <a:ea typeface="楷体_GB2312" pitchFamily="49" charset="-122"/>
                        <a:cs typeface="Times New Roman" pitchFamily="18" charset="0"/>
                      </a:endParaRPr>
                    </a:p>
                  </a:txBody>
                  <a:tcPr marL="91448" marR="91448" marT="45757" marB="4575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954F72"/>
                        </a:buClr>
                        <a:buSzPct val="60000"/>
                        <a:buFont typeface="Wingdings" pitchFamily="2" charset="2"/>
                        <a:buNone/>
                        <a:tabLst/>
                        <a:defRPr/>
                      </a:pPr>
                      <a:r>
                        <a:rPr kumimoji="0" lang="zh-CN" altLang="en-US" sz="2400" b="1" i="0" u="none" strike="noStrike" kern="1200" cap="none" spc="0" normalizeH="0" baseline="0" noProof="0" dirty="0">
                          <a:ln>
                            <a:noFill/>
                          </a:ln>
                          <a:solidFill>
                            <a:prstClr val="black"/>
                          </a:solidFill>
                          <a:effectLst/>
                          <a:uLnTx/>
                          <a:uFillTx/>
                          <a:latin typeface="Microsoft YaHei Light" panose="020B0502040204020203" pitchFamily="34" charset="-122"/>
                          <a:ea typeface="Microsoft YaHei Light" panose="020B0502040204020203" pitchFamily="34" charset="-122"/>
                          <a:cs typeface="Times New Roman" pitchFamily="18" charset="0"/>
                        </a:rPr>
                        <a:t>╳</a:t>
                      </a:r>
                      <a:endParaRPr kumimoji="0" lang="zh-CN" altLang="en-US" sz="2400" b="1" i="0" u="none" strike="noStrike" kern="1200" cap="none" spc="0" normalizeH="0" baseline="0" noProof="0" dirty="0">
                        <a:ln>
                          <a:noFill/>
                        </a:ln>
                        <a:solidFill>
                          <a:prstClr val="black"/>
                        </a:solidFill>
                        <a:effectLst/>
                        <a:uLnTx/>
                        <a:uFillTx/>
                        <a:latin typeface="Times New Roman" pitchFamily="18" charset="0"/>
                        <a:ea typeface="楷体_GB2312" pitchFamily="49" charset="-122"/>
                        <a:cs typeface="Times New Roman" pitchFamily="18" charset="0"/>
                      </a:endParaRPr>
                    </a:p>
                  </a:txBody>
                  <a:tcPr marL="91448" marR="91448" marT="45757" marB="4575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61555472"/>
                  </a:ext>
                </a:extLst>
              </a:tr>
            </a:tbl>
          </a:graphicData>
        </a:graphic>
      </p:graphicFrame>
      <p:sp>
        <p:nvSpPr>
          <p:cNvPr id="2" name="标题 1">
            <a:extLst>
              <a:ext uri="{FF2B5EF4-FFF2-40B4-BE49-F238E27FC236}">
                <a16:creationId xmlns:a16="http://schemas.microsoft.com/office/drawing/2014/main" id="{E3267BF3-AA5B-0777-3AC3-1253C78380B1}"/>
              </a:ext>
            </a:extLst>
          </p:cNvPr>
          <p:cNvSpPr>
            <a:spLocks noGrp="1"/>
          </p:cNvSpPr>
          <p:nvPr>
            <p:ph type="title"/>
          </p:nvPr>
        </p:nvSpPr>
        <p:spPr>
          <a:xfrm>
            <a:off x="487822" y="257614"/>
            <a:ext cx="5333228" cy="617641"/>
          </a:xfrm>
        </p:spPr>
        <p:txBody>
          <a:bodyPr/>
          <a:lstStyle/>
          <a:p>
            <a:r>
              <a:rPr lang="en-US" altLang="zh-CN" dirty="0"/>
              <a:t>10. 3   </a:t>
            </a:r>
            <a:r>
              <a:rPr lang="zh-CN" altLang="en-US" dirty="0"/>
              <a:t>数据流分析基础</a:t>
            </a:r>
          </a:p>
        </p:txBody>
      </p:sp>
      <p:sp>
        <p:nvSpPr>
          <p:cNvPr id="3" name="内容占位符 2">
            <a:extLst>
              <a:ext uri="{FF2B5EF4-FFF2-40B4-BE49-F238E27FC236}">
                <a16:creationId xmlns:a16="http://schemas.microsoft.com/office/drawing/2014/main" id="{E7B46414-9145-61AA-C3C4-98E6231CAF7A}"/>
              </a:ext>
            </a:extLst>
          </p:cNvPr>
          <p:cNvSpPr>
            <a:spLocks noGrp="1"/>
          </p:cNvSpPr>
          <p:nvPr>
            <p:ph idx="1"/>
          </p:nvPr>
        </p:nvSpPr>
        <p:spPr>
          <a:xfrm>
            <a:off x="487822" y="942764"/>
            <a:ext cx="1515639" cy="617641"/>
          </a:xfrm>
        </p:spPr>
        <p:txBody>
          <a:bodyPr/>
          <a:lstStyle/>
          <a:p>
            <a:r>
              <a:rPr lang="en-US" altLang="zh-CN" dirty="0"/>
              <a:t>[</a:t>
            </a:r>
            <a:r>
              <a:rPr lang="zh-CN" altLang="en-US" dirty="0"/>
              <a:t>例</a:t>
            </a:r>
            <a:r>
              <a:rPr lang="en-US" altLang="zh-CN" dirty="0"/>
              <a:t>]</a:t>
            </a:r>
            <a:endParaRPr lang="zh-CN" altLang="en-US" dirty="0"/>
          </a:p>
        </p:txBody>
      </p:sp>
      <p:graphicFrame>
        <p:nvGraphicFramePr>
          <p:cNvPr id="5" name="表格 4">
            <a:extLst>
              <a:ext uri="{FF2B5EF4-FFF2-40B4-BE49-F238E27FC236}">
                <a16:creationId xmlns:a16="http://schemas.microsoft.com/office/drawing/2014/main" id="{6F13535D-BB25-7A60-8FB2-701EC2392A4B}"/>
              </a:ext>
            </a:extLst>
          </p:cNvPr>
          <p:cNvGraphicFramePr>
            <a:graphicFrameLocks noGrp="1"/>
          </p:cNvGraphicFramePr>
          <p:nvPr/>
        </p:nvGraphicFramePr>
        <p:xfrm>
          <a:off x="9150333" y="4176185"/>
          <a:ext cx="2425700" cy="2398181"/>
        </p:xfrm>
        <a:graphic>
          <a:graphicData uri="http://schemas.openxmlformats.org/drawingml/2006/table">
            <a:tbl>
              <a:tblPr/>
              <a:tblGrid>
                <a:gridCol w="1082391">
                  <a:extLst>
                    <a:ext uri="{9D8B030D-6E8A-4147-A177-3AD203B41FA5}">
                      <a16:colId xmlns:a16="http://schemas.microsoft.com/office/drawing/2014/main" val="20000"/>
                    </a:ext>
                  </a:extLst>
                </a:gridCol>
                <a:gridCol w="1343309">
                  <a:extLst>
                    <a:ext uri="{9D8B030D-6E8A-4147-A177-3AD203B41FA5}">
                      <a16:colId xmlns:a16="http://schemas.microsoft.com/office/drawing/2014/main" val="20001"/>
                    </a:ext>
                  </a:extLst>
                </a:gridCol>
              </a:tblGrid>
              <a:tr h="416581">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defRPr/>
                      </a:pPr>
                      <a:r>
                        <a:rPr kumimoji="0" lang="en-US" altLang="zh-CN" sz="21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IN</a:t>
                      </a:r>
                      <a:r>
                        <a:rPr kumimoji="0" lang="en-US" altLang="zh-CN" sz="21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a:t>
                      </a:r>
                      <a:r>
                        <a:rPr kumimoji="0" lang="en-US" altLang="zh-CN" sz="21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B</a:t>
                      </a:r>
                      <a:r>
                        <a:rPr kumimoji="0" lang="en-US" altLang="zh-CN" sz="21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a:t>
                      </a:r>
                      <a:r>
                        <a:rPr kumimoji="0" lang="en-US" altLang="zh-CN" sz="2100" b="1" i="0" u="none" strike="noStrike" kern="1200" cap="none" spc="0" normalizeH="0" baseline="30000" noProof="0" dirty="0">
                          <a:ln>
                            <a:noFill/>
                          </a:ln>
                          <a:solidFill>
                            <a:prstClr val="black"/>
                          </a:solidFill>
                          <a:effectLst/>
                          <a:uLnTx/>
                          <a:uFillTx/>
                          <a:latin typeface="Times New Roman" pitchFamily="18" charset="0"/>
                          <a:ea typeface="楷体_GB2312" pitchFamily="49" charset="-122"/>
                          <a:cs typeface="Times New Roman" pitchFamily="18" charset="0"/>
                        </a:rPr>
                        <a:t>3</a:t>
                      </a:r>
                      <a:endParaRPr kumimoji="0" lang="en-US" altLang="zh-CN" sz="13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392" marR="91392"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5">
                        <a:lumMod val="40000"/>
                        <a:lumOff val="60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defRPr/>
                      </a:pPr>
                      <a:r>
                        <a:rPr kumimoji="0" lang="en-US" altLang="zh-CN" sz="21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OUT</a:t>
                      </a:r>
                      <a:r>
                        <a:rPr kumimoji="0" lang="en-US" altLang="zh-CN" sz="21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a:t>
                      </a:r>
                      <a:r>
                        <a:rPr kumimoji="0" lang="en-US" altLang="zh-CN" sz="21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B</a:t>
                      </a:r>
                      <a:r>
                        <a:rPr kumimoji="0" lang="en-US" altLang="zh-CN" sz="21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a:t>
                      </a:r>
                      <a:r>
                        <a:rPr kumimoji="0" lang="en-US" altLang="zh-CN" sz="2100" b="1" i="0" u="none" strike="noStrike" kern="1200" cap="none" spc="0" normalizeH="0" baseline="30000" noProof="0" dirty="0">
                          <a:ln>
                            <a:noFill/>
                          </a:ln>
                          <a:solidFill>
                            <a:prstClr val="black"/>
                          </a:solidFill>
                          <a:effectLst/>
                          <a:uLnTx/>
                          <a:uFillTx/>
                          <a:latin typeface="Times New Roman" pitchFamily="18" charset="0"/>
                          <a:ea typeface="楷体_GB2312" pitchFamily="49" charset="-122"/>
                          <a:cs typeface="Times New Roman" pitchFamily="18" charset="0"/>
                        </a:rPr>
                        <a:t>3</a:t>
                      </a:r>
                      <a:endParaRPr kumimoji="0" lang="en-US" altLang="zh-CN" sz="13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392" marR="91392"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5">
                        <a:lumMod val="40000"/>
                        <a:lumOff val="60000"/>
                      </a:schemeClr>
                    </a:solidFill>
                  </a:tcPr>
                </a:tc>
                <a:extLst>
                  <a:ext uri="{0D108BD9-81ED-4DB2-BD59-A6C34878D82A}">
                    <a16:rowId xmlns:a16="http://schemas.microsoft.com/office/drawing/2014/main" val="10000"/>
                  </a:ext>
                </a:extLst>
              </a:tr>
              <a:tr h="39632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defRPr/>
                      </a:pPr>
                      <a:endParaRPr kumimoji="0" lang="zh-CN" altLang="en-US" sz="20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392" marR="91392"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0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392" marR="91392"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9632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0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392" marR="91392"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0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392" marR="91392"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9632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0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392" marR="91392"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0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392" marR="91392"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9632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0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392" marR="91392"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0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392" marR="91392"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9632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0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392" marR="91392"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0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392" marR="91392"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graphicFrame>
        <p:nvGraphicFramePr>
          <p:cNvPr id="6" name="表格 5">
            <a:extLst>
              <a:ext uri="{FF2B5EF4-FFF2-40B4-BE49-F238E27FC236}">
                <a16:creationId xmlns:a16="http://schemas.microsoft.com/office/drawing/2014/main" id="{8FC00C56-10F7-71AF-EC04-62E937192C01}"/>
              </a:ext>
            </a:extLst>
          </p:cNvPr>
          <p:cNvGraphicFramePr>
            <a:graphicFrameLocks noGrp="1"/>
          </p:cNvGraphicFramePr>
          <p:nvPr/>
        </p:nvGraphicFramePr>
        <p:xfrm>
          <a:off x="6641774" y="4178300"/>
          <a:ext cx="2495551" cy="2398186"/>
        </p:xfrm>
        <a:graphic>
          <a:graphicData uri="http://schemas.openxmlformats.org/drawingml/2006/table">
            <a:tbl>
              <a:tblPr/>
              <a:tblGrid>
                <a:gridCol w="1151792">
                  <a:extLst>
                    <a:ext uri="{9D8B030D-6E8A-4147-A177-3AD203B41FA5}">
                      <a16:colId xmlns:a16="http://schemas.microsoft.com/office/drawing/2014/main" val="20000"/>
                    </a:ext>
                  </a:extLst>
                </a:gridCol>
                <a:gridCol w="1343759">
                  <a:extLst>
                    <a:ext uri="{9D8B030D-6E8A-4147-A177-3AD203B41FA5}">
                      <a16:colId xmlns:a16="http://schemas.microsoft.com/office/drawing/2014/main" val="20001"/>
                    </a:ext>
                  </a:extLst>
                </a:gridCol>
              </a:tblGrid>
              <a:tr h="416581">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defRPr/>
                      </a:pPr>
                      <a:r>
                        <a:rPr kumimoji="0" lang="en-US" altLang="zh-CN" sz="21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IN</a:t>
                      </a:r>
                      <a:r>
                        <a:rPr kumimoji="0" lang="en-US" altLang="zh-CN" sz="21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a:t>
                      </a:r>
                      <a:r>
                        <a:rPr kumimoji="0" lang="en-US" altLang="zh-CN" sz="21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B</a:t>
                      </a:r>
                      <a:r>
                        <a:rPr kumimoji="0" lang="en-US" altLang="zh-CN" sz="21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a:t>
                      </a:r>
                      <a:r>
                        <a:rPr kumimoji="0" lang="en-US" altLang="zh-CN" sz="2100" b="1" i="0" u="none" strike="noStrike" kern="1200" cap="none" spc="0" normalizeH="0" baseline="30000" noProof="0" dirty="0">
                          <a:ln>
                            <a:noFill/>
                          </a:ln>
                          <a:solidFill>
                            <a:prstClr val="black"/>
                          </a:solidFill>
                          <a:effectLst/>
                          <a:uLnTx/>
                          <a:uFillTx/>
                          <a:latin typeface="Times New Roman" pitchFamily="18" charset="0"/>
                          <a:ea typeface="楷体_GB2312" pitchFamily="49" charset="-122"/>
                          <a:cs typeface="Times New Roman" pitchFamily="18" charset="0"/>
                        </a:rPr>
                        <a:t>2</a:t>
                      </a:r>
                      <a:endParaRPr kumimoji="0" lang="en-US" altLang="zh-CN" sz="13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23" marR="91423"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5">
                        <a:lumMod val="40000"/>
                        <a:lumOff val="60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defRPr/>
                      </a:pPr>
                      <a:r>
                        <a:rPr kumimoji="0" lang="en-US" altLang="zh-CN" sz="21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OUT</a:t>
                      </a:r>
                      <a:r>
                        <a:rPr kumimoji="0" lang="en-US" altLang="zh-CN" sz="21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a:t>
                      </a:r>
                      <a:r>
                        <a:rPr kumimoji="0" lang="en-US" altLang="zh-CN" sz="21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B</a:t>
                      </a:r>
                      <a:r>
                        <a:rPr kumimoji="0" lang="en-US" altLang="zh-CN" sz="21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a:t>
                      </a:r>
                      <a:r>
                        <a:rPr kumimoji="0" lang="en-US" altLang="zh-CN" sz="2100" b="1" i="0" u="none" strike="noStrike" kern="1200" cap="none" spc="0" normalizeH="0" baseline="30000" noProof="0" dirty="0">
                          <a:ln>
                            <a:noFill/>
                          </a:ln>
                          <a:solidFill>
                            <a:prstClr val="black"/>
                          </a:solidFill>
                          <a:effectLst/>
                          <a:uLnTx/>
                          <a:uFillTx/>
                          <a:latin typeface="Times New Roman" pitchFamily="18" charset="0"/>
                          <a:ea typeface="楷体_GB2312" pitchFamily="49" charset="-122"/>
                          <a:cs typeface="Times New Roman" pitchFamily="18" charset="0"/>
                        </a:rPr>
                        <a:t>2</a:t>
                      </a:r>
                      <a:endParaRPr kumimoji="0" lang="en-US" altLang="zh-CN" sz="13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23" marR="91423"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5">
                        <a:lumMod val="40000"/>
                        <a:lumOff val="60000"/>
                      </a:schemeClr>
                    </a:solidFill>
                  </a:tcPr>
                </a:tc>
                <a:extLst>
                  <a:ext uri="{0D108BD9-81ED-4DB2-BD59-A6C34878D82A}">
                    <a16:rowId xmlns:a16="http://schemas.microsoft.com/office/drawing/2014/main" val="10000"/>
                  </a:ext>
                </a:extLst>
              </a:tr>
              <a:tr h="396321">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defRPr/>
                      </a:pPr>
                      <a:endParaRPr kumimoji="0" lang="zh-CN" altLang="en-US" sz="20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23" marR="91423"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0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23" marR="91423"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96321">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0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23" marR="91423"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0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23" marR="91423"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96321">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0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23" marR="91423"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0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23" marR="91423"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96321">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0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23" marR="91423"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0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23" marR="91423"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96321">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0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23" marR="91423"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0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23" marR="91423"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graphicFrame>
        <p:nvGraphicFramePr>
          <p:cNvPr id="7" name="表格 6">
            <a:extLst>
              <a:ext uri="{FF2B5EF4-FFF2-40B4-BE49-F238E27FC236}">
                <a16:creationId xmlns:a16="http://schemas.microsoft.com/office/drawing/2014/main" id="{4A717354-FE3A-9581-6C54-51B4F958F1EA}"/>
              </a:ext>
            </a:extLst>
          </p:cNvPr>
          <p:cNvGraphicFramePr>
            <a:graphicFrameLocks noGrp="1"/>
          </p:cNvGraphicFramePr>
          <p:nvPr/>
        </p:nvGraphicFramePr>
        <p:xfrm>
          <a:off x="4190365" y="4178300"/>
          <a:ext cx="2438400" cy="2398186"/>
        </p:xfrm>
        <a:graphic>
          <a:graphicData uri="http://schemas.openxmlformats.org/drawingml/2006/table">
            <a:tbl>
              <a:tblPr/>
              <a:tblGrid>
                <a:gridCol w="1190051">
                  <a:extLst>
                    <a:ext uri="{9D8B030D-6E8A-4147-A177-3AD203B41FA5}">
                      <a16:colId xmlns:a16="http://schemas.microsoft.com/office/drawing/2014/main" val="20000"/>
                    </a:ext>
                  </a:extLst>
                </a:gridCol>
                <a:gridCol w="1248349">
                  <a:extLst>
                    <a:ext uri="{9D8B030D-6E8A-4147-A177-3AD203B41FA5}">
                      <a16:colId xmlns:a16="http://schemas.microsoft.com/office/drawing/2014/main" val="20001"/>
                    </a:ext>
                  </a:extLst>
                </a:gridCol>
              </a:tblGrid>
              <a:tr h="416581">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defRPr/>
                      </a:pPr>
                      <a:r>
                        <a:rPr kumimoji="0" lang="en-US" altLang="zh-CN" sz="21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IN</a:t>
                      </a:r>
                      <a:r>
                        <a:rPr kumimoji="0" lang="en-US" altLang="zh-CN" sz="21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a:t>
                      </a:r>
                      <a:r>
                        <a:rPr kumimoji="0" lang="en-US" altLang="zh-CN" sz="21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B</a:t>
                      </a:r>
                      <a:r>
                        <a:rPr kumimoji="0" lang="en-US" altLang="zh-CN" sz="21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a:t>
                      </a:r>
                      <a:r>
                        <a:rPr kumimoji="0" lang="en-US" altLang="zh-CN" sz="2100" b="1" i="0" u="none" strike="noStrike" kern="1200" cap="none" spc="0" normalizeH="0" baseline="30000" noProof="0" dirty="0">
                          <a:ln>
                            <a:noFill/>
                          </a:ln>
                          <a:solidFill>
                            <a:prstClr val="black"/>
                          </a:solidFill>
                          <a:effectLst/>
                          <a:uLnTx/>
                          <a:uFillTx/>
                          <a:latin typeface="Times New Roman" pitchFamily="18" charset="0"/>
                          <a:ea typeface="楷体_GB2312" pitchFamily="49" charset="-122"/>
                          <a:cs typeface="Times New Roman" pitchFamily="18" charset="0"/>
                        </a:rPr>
                        <a:t>1</a:t>
                      </a:r>
                      <a:endParaRPr kumimoji="0" lang="en-US" altLang="zh-CN" sz="13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65" marR="91465"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5">
                        <a:lumMod val="40000"/>
                        <a:lumOff val="60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defRPr/>
                      </a:pPr>
                      <a:r>
                        <a:rPr kumimoji="0" lang="en-US" altLang="zh-CN" sz="21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OUT</a:t>
                      </a:r>
                      <a:r>
                        <a:rPr kumimoji="0" lang="en-US" altLang="zh-CN" sz="21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a:t>
                      </a:r>
                      <a:r>
                        <a:rPr kumimoji="0" lang="en-US" altLang="zh-CN" sz="21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B</a:t>
                      </a:r>
                      <a:r>
                        <a:rPr kumimoji="0" lang="en-US" altLang="zh-CN" sz="21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a:t>
                      </a:r>
                      <a:r>
                        <a:rPr kumimoji="0" lang="en-US" altLang="zh-CN" sz="2100" b="1" i="0" u="none" strike="noStrike" kern="1200" cap="none" spc="0" normalizeH="0" baseline="30000" noProof="0" dirty="0">
                          <a:ln>
                            <a:noFill/>
                          </a:ln>
                          <a:solidFill>
                            <a:prstClr val="black"/>
                          </a:solidFill>
                          <a:effectLst/>
                          <a:uLnTx/>
                          <a:uFillTx/>
                          <a:latin typeface="Times New Roman" pitchFamily="18" charset="0"/>
                          <a:ea typeface="楷体_GB2312" pitchFamily="49" charset="-122"/>
                          <a:cs typeface="Times New Roman" pitchFamily="18" charset="0"/>
                        </a:rPr>
                        <a:t>1</a:t>
                      </a:r>
                      <a:endParaRPr kumimoji="0" lang="en-US" altLang="zh-CN" sz="13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65" marR="91465"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5">
                        <a:lumMod val="40000"/>
                        <a:lumOff val="60000"/>
                      </a:schemeClr>
                    </a:solidFill>
                  </a:tcPr>
                </a:tc>
                <a:extLst>
                  <a:ext uri="{0D108BD9-81ED-4DB2-BD59-A6C34878D82A}">
                    <a16:rowId xmlns:a16="http://schemas.microsoft.com/office/drawing/2014/main" val="10000"/>
                  </a:ext>
                </a:extLst>
              </a:tr>
              <a:tr h="396321">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0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65" marR="91465"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0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65" marR="91465"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96321">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0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65" marR="91465"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0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65" marR="91465"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96321">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0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65" marR="91465"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0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65" marR="91465"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96321">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0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65" marR="91465"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0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65" marR="91465"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96321">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0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65" marR="91465"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en-US" sz="20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65" marR="91465"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graphicFrame>
        <p:nvGraphicFramePr>
          <p:cNvPr id="8" name="Group 182">
            <a:extLst>
              <a:ext uri="{FF2B5EF4-FFF2-40B4-BE49-F238E27FC236}">
                <a16:creationId xmlns:a16="http://schemas.microsoft.com/office/drawing/2014/main" id="{1A065A29-AFD2-1042-4770-EEEF1EEA543C}"/>
              </a:ext>
            </a:extLst>
          </p:cNvPr>
          <p:cNvGraphicFramePr>
            <a:graphicFrameLocks noGrp="1"/>
          </p:cNvGraphicFramePr>
          <p:nvPr/>
        </p:nvGraphicFramePr>
        <p:xfrm>
          <a:off x="2025633" y="4178300"/>
          <a:ext cx="2159000" cy="2398186"/>
        </p:xfrm>
        <a:graphic>
          <a:graphicData uri="http://schemas.openxmlformats.org/drawingml/2006/table">
            <a:tbl>
              <a:tblPr/>
              <a:tblGrid>
                <a:gridCol w="864760">
                  <a:extLst>
                    <a:ext uri="{9D8B030D-6E8A-4147-A177-3AD203B41FA5}">
                      <a16:colId xmlns:a16="http://schemas.microsoft.com/office/drawing/2014/main" val="20000"/>
                    </a:ext>
                  </a:extLst>
                </a:gridCol>
                <a:gridCol w="1294240">
                  <a:extLst>
                    <a:ext uri="{9D8B030D-6E8A-4147-A177-3AD203B41FA5}">
                      <a16:colId xmlns:a16="http://schemas.microsoft.com/office/drawing/2014/main" val="20001"/>
                    </a:ext>
                  </a:extLst>
                </a:gridCol>
              </a:tblGrid>
              <a:tr h="416581">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1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B</a:t>
                      </a:r>
                      <a:endParaRPr kumimoji="0" lang="en-US" altLang="zh-CN" sz="21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520" marR="91520"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5">
                        <a:lumMod val="40000"/>
                        <a:lumOff val="60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1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OUT</a:t>
                      </a:r>
                      <a:r>
                        <a:rPr kumimoji="0" lang="en-US" altLang="zh-CN" sz="21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a:t>
                      </a:r>
                      <a:r>
                        <a:rPr kumimoji="0" lang="en-US" altLang="zh-CN" sz="21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B</a:t>
                      </a:r>
                      <a:r>
                        <a:rPr kumimoji="0" lang="en-US" altLang="zh-CN" sz="21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a:t>
                      </a:r>
                      <a:r>
                        <a:rPr kumimoji="0" lang="en-US" altLang="zh-CN" sz="2100" b="1" i="0" u="none" strike="noStrike" cap="none" normalizeH="0" baseline="30000" dirty="0">
                          <a:ln>
                            <a:noFill/>
                          </a:ln>
                          <a:solidFill>
                            <a:schemeClr val="tx1"/>
                          </a:solidFill>
                          <a:effectLst/>
                          <a:latin typeface="Times New Roman" pitchFamily="18" charset="0"/>
                          <a:ea typeface="楷体_GB2312" pitchFamily="49" charset="-122"/>
                          <a:cs typeface="Times New Roman" pitchFamily="18" charset="0"/>
                        </a:rPr>
                        <a:t>0</a:t>
                      </a:r>
                      <a:endParaRPr kumimoji="0" lang="en-US" altLang="zh-CN" sz="1300" b="1" i="0" u="none" strike="noStrike" cap="none" normalizeH="0" baseline="30000" dirty="0">
                        <a:ln>
                          <a:noFill/>
                        </a:ln>
                        <a:solidFill>
                          <a:schemeClr val="tx1"/>
                        </a:solidFill>
                        <a:effectLst/>
                        <a:latin typeface="Times New Roman" pitchFamily="18" charset="0"/>
                        <a:ea typeface="楷体_GB2312" pitchFamily="49" charset="-122"/>
                        <a:cs typeface="Times New Roman" pitchFamily="18" charset="0"/>
                      </a:endParaRPr>
                    </a:p>
                  </a:txBody>
                  <a:tcPr marL="91520" marR="91520"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5">
                        <a:lumMod val="40000"/>
                        <a:lumOff val="60000"/>
                      </a:schemeClr>
                    </a:solidFill>
                  </a:tcPr>
                </a:tc>
                <a:extLst>
                  <a:ext uri="{0D108BD9-81ED-4DB2-BD59-A6C34878D82A}">
                    <a16:rowId xmlns:a16="http://schemas.microsoft.com/office/drawing/2014/main" val="10000"/>
                  </a:ext>
                </a:extLst>
              </a:tr>
              <a:tr h="396321">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0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B</a:t>
                      </a:r>
                      <a:r>
                        <a:rPr kumimoji="0" lang="en-US" altLang="zh-CN" sz="20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rPr>
                        <a:t>1</a:t>
                      </a:r>
                    </a:p>
                  </a:txBody>
                  <a:tcPr marL="91520" marR="91520"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0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000  0000</a:t>
                      </a:r>
                      <a:endParaRPr kumimoji="0" lang="zh-CN" altLang="en-US" sz="20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520" marR="91520"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96321">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0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B</a:t>
                      </a:r>
                      <a:r>
                        <a:rPr kumimoji="0" lang="en-US" altLang="zh-CN" sz="20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rPr>
                        <a:t>2</a:t>
                      </a:r>
                      <a:endParaRPr kumimoji="0" lang="zh-CN" altLang="en-US" sz="20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endParaRPr>
                    </a:p>
                  </a:txBody>
                  <a:tcPr marL="91520" marR="91520"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0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000  0000</a:t>
                      </a:r>
                      <a:endParaRPr kumimoji="0" lang="zh-CN" altLang="en-US" sz="20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520" marR="91520"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96321">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0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B</a:t>
                      </a:r>
                      <a:r>
                        <a:rPr kumimoji="0" lang="en-US" altLang="zh-CN" sz="20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rPr>
                        <a:t>3</a:t>
                      </a:r>
                      <a:endParaRPr kumimoji="0" lang="zh-CN" altLang="en-US" sz="20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endParaRPr>
                    </a:p>
                  </a:txBody>
                  <a:tcPr marL="91520" marR="91520"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0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000  0000</a:t>
                      </a:r>
                      <a:endParaRPr kumimoji="0" lang="zh-CN" altLang="en-US" sz="20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520" marR="91520"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96321">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0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B</a:t>
                      </a:r>
                      <a:r>
                        <a:rPr kumimoji="0" lang="en-US" altLang="zh-CN" sz="20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rPr>
                        <a:t>4</a:t>
                      </a:r>
                      <a:endParaRPr kumimoji="0" lang="zh-CN" altLang="en-US" sz="20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endParaRPr>
                    </a:p>
                  </a:txBody>
                  <a:tcPr marL="91520" marR="91520"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0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000  0000</a:t>
                      </a:r>
                      <a:endParaRPr kumimoji="0" lang="zh-CN" altLang="en-US" sz="20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520" marR="91520"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96321">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0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EXIT</a:t>
                      </a:r>
                      <a:endParaRPr kumimoji="0" lang="zh-CN" altLang="en-US" sz="20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endParaRPr>
                    </a:p>
                  </a:txBody>
                  <a:tcPr marL="91520" marR="91520"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0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000  0000</a:t>
                      </a:r>
                      <a:endParaRPr kumimoji="0" lang="zh-CN" altLang="en-US" sz="20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520" marR="91520"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sp>
        <p:nvSpPr>
          <p:cNvPr id="27" name="矩形 26">
            <a:extLst>
              <a:ext uri="{FF2B5EF4-FFF2-40B4-BE49-F238E27FC236}">
                <a16:creationId xmlns:a16="http://schemas.microsoft.com/office/drawing/2014/main" id="{C42E50FC-1149-EBF5-7D63-3120757B4073}"/>
              </a:ext>
            </a:extLst>
          </p:cNvPr>
          <p:cNvSpPr>
            <a:spLocks noChangeArrowheads="1"/>
          </p:cNvSpPr>
          <p:nvPr/>
        </p:nvSpPr>
        <p:spPr bwMode="auto">
          <a:xfrm>
            <a:off x="4128306" y="4580467"/>
            <a:ext cx="12105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ctr" eaLnBrk="1" hangingPunct="1">
              <a:spcBef>
                <a:spcPct val="20000"/>
              </a:spcBef>
              <a:buClr>
                <a:srgbClr val="5EAEFF"/>
              </a:buClr>
              <a:buSzPct val="60000"/>
            </a:pPr>
            <a:r>
              <a:rPr lang="en-US" altLang="zh-CN" sz="2000">
                <a:solidFill>
                  <a:srgbClr val="000000"/>
                </a:solidFill>
                <a:latin typeface="Times New Roman" panose="02020603050405020304" pitchFamily="18" charset="0"/>
                <a:ea typeface="楷体_GB2312" pitchFamily="49" charset="-122"/>
                <a:cs typeface="Times New Roman" panose="02020603050405020304" pitchFamily="18" charset="0"/>
              </a:rPr>
              <a:t>000  0000</a:t>
            </a:r>
            <a:endParaRPr lang="zh-CN" altLang="en-US" sz="200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28" name="矩形 27">
            <a:extLst>
              <a:ext uri="{FF2B5EF4-FFF2-40B4-BE49-F238E27FC236}">
                <a16:creationId xmlns:a16="http://schemas.microsoft.com/office/drawing/2014/main" id="{C0980657-ECD7-45C2-C7AE-D00C73514047}"/>
              </a:ext>
            </a:extLst>
          </p:cNvPr>
          <p:cNvSpPr>
            <a:spLocks noChangeArrowheads="1"/>
          </p:cNvSpPr>
          <p:nvPr/>
        </p:nvSpPr>
        <p:spPr bwMode="auto">
          <a:xfrm>
            <a:off x="5400834" y="4580467"/>
            <a:ext cx="118224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ctr" eaLnBrk="1" hangingPunct="1">
              <a:spcBef>
                <a:spcPct val="20000"/>
              </a:spcBef>
              <a:buClr>
                <a:srgbClr val="5EAEFF"/>
              </a:buClr>
              <a:buSzPct val="60000"/>
            </a:pPr>
            <a:r>
              <a:rPr lang="en-US" altLang="zh-CN" sz="2000">
                <a:solidFill>
                  <a:srgbClr val="000000"/>
                </a:solidFill>
                <a:latin typeface="Times New Roman" panose="02020603050405020304" pitchFamily="18" charset="0"/>
                <a:ea typeface="楷体_GB2312" pitchFamily="49" charset="-122"/>
                <a:cs typeface="Times New Roman" panose="02020603050405020304" pitchFamily="18" charset="0"/>
              </a:rPr>
              <a:t>111  0000</a:t>
            </a:r>
            <a:endParaRPr lang="zh-CN" altLang="en-US" sz="200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29" name="矩形 28">
            <a:extLst>
              <a:ext uri="{FF2B5EF4-FFF2-40B4-BE49-F238E27FC236}">
                <a16:creationId xmlns:a16="http://schemas.microsoft.com/office/drawing/2014/main" id="{C0D43F0E-3535-F8F9-58B6-D6AA3DB8BBB9}"/>
              </a:ext>
            </a:extLst>
          </p:cNvPr>
          <p:cNvSpPr>
            <a:spLocks noChangeArrowheads="1"/>
          </p:cNvSpPr>
          <p:nvPr/>
        </p:nvSpPr>
        <p:spPr bwMode="auto">
          <a:xfrm>
            <a:off x="4157293" y="4965700"/>
            <a:ext cx="118224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ctr" eaLnBrk="1" hangingPunct="1">
              <a:spcBef>
                <a:spcPct val="20000"/>
              </a:spcBef>
              <a:buClr>
                <a:srgbClr val="5EAEFF"/>
              </a:buClr>
              <a:buSzPct val="60000"/>
            </a:pPr>
            <a:r>
              <a:rPr lang="en-US" altLang="zh-CN" sz="2000">
                <a:solidFill>
                  <a:srgbClr val="000000"/>
                </a:solidFill>
                <a:latin typeface="Times New Roman" panose="02020603050405020304" pitchFamily="18" charset="0"/>
                <a:ea typeface="楷体_GB2312" pitchFamily="49" charset="-122"/>
                <a:cs typeface="Times New Roman" panose="02020603050405020304" pitchFamily="18" charset="0"/>
              </a:rPr>
              <a:t>111  0000</a:t>
            </a:r>
            <a:endParaRPr lang="zh-CN" altLang="en-US" sz="200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30" name="矩形 29">
            <a:extLst>
              <a:ext uri="{FF2B5EF4-FFF2-40B4-BE49-F238E27FC236}">
                <a16:creationId xmlns:a16="http://schemas.microsoft.com/office/drawing/2014/main" id="{80E4DE98-FA45-03F7-7241-4C1FFDFDD1AF}"/>
              </a:ext>
            </a:extLst>
          </p:cNvPr>
          <p:cNvSpPr>
            <a:spLocks noChangeArrowheads="1"/>
          </p:cNvSpPr>
          <p:nvPr/>
        </p:nvSpPr>
        <p:spPr bwMode="auto">
          <a:xfrm>
            <a:off x="5391632" y="4965700"/>
            <a:ext cx="119641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ctr" eaLnBrk="1" hangingPunct="1">
              <a:spcBef>
                <a:spcPct val="20000"/>
              </a:spcBef>
              <a:buClr>
                <a:srgbClr val="5EAEFF"/>
              </a:buClr>
              <a:buSzPct val="60000"/>
            </a:pPr>
            <a:r>
              <a:rPr lang="en-US" altLang="zh-CN" sz="2000">
                <a:solidFill>
                  <a:srgbClr val="000000"/>
                </a:solidFill>
                <a:latin typeface="Times New Roman" panose="02020603050405020304" pitchFamily="18" charset="0"/>
                <a:ea typeface="楷体_GB2312" pitchFamily="49" charset="-122"/>
                <a:cs typeface="Times New Roman" panose="02020603050405020304" pitchFamily="18" charset="0"/>
              </a:rPr>
              <a:t>001  1100</a:t>
            </a:r>
            <a:endParaRPr lang="zh-CN" altLang="en-US" sz="200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31" name="矩形 30">
            <a:extLst>
              <a:ext uri="{FF2B5EF4-FFF2-40B4-BE49-F238E27FC236}">
                <a16:creationId xmlns:a16="http://schemas.microsoft.com/office/drawing/2014/main" id="{88B1050C-55AA-DAB9-73AC-ECC0BB9491B6}"/>
              </a:ext>
            </a:extLst>
          </p:cNvPr>
          <p:cNvSpPr>
            <a:spLocks noChangeArrowheads="1"/>
          </p:cNvSpPr>
          <p:nvPr/>
        </p:nvSpPr>
        <p:spPr bwMode="auto">
          <a:xfrm>
            <a:off x="4153382" y="5397500"/>
            <a:ext cx="119641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ctr" eaLnBrk="1" hangingPunct="1">
              <a:spcBef>
                <a:spcPct val="20000"/>
              </a:spcBef>
              <a:buClr>
                <a:srgbClr val="5EAEFF"/>
              </a:buClr>
              <a:buSzPct val="60000"/>
            </a:pPr>
            <a:r>
              <a:rPr lang="en-US" altLang="zh-CN" sz="2000">
                <a:solidFill>
                  <a:srgbClr val="000000"/>
                </a:solidFill>
                <a:latin typeface="Times New Roman" panose="02020603050405020304" pitchFamily="18" charset="0"/>
                <a:ea typeface="楷体_GB2312" pitchFamily="49" charset="-122"/>
                <a:cs typeface="Times New Roman" panose="02020603050405020304" pitchFamily="18" charset="0"/>
              </a:rPr>
              <a:t>001  1100</a:t>
            </a:r>
            <a:endParaRPr lang="zh-CN" altLang="en-US" sz="200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32" name="矩形 31">
            <a:extLst>
              <a:ext uri="{FF2B5EF4-FFF2-40B4-BE49-F238E27FC236}">
                <a16:creationId xmlns:a16="http://schemas.microsoft.com/office/drawing/2014/main" id="{0905626D-AECB-3085-D638-88776A541DA0}"/>
              </a:ext>
            </a:extLst>
          </p:cNvPr>
          <p:cNvSpPr>
            <a:spLocks noChangeArrowheads="1"/>
          </p:cNvSpPr>
          <p:nvPr/>
        </p:nvSpPr>
        <p:spPr bwMode="auto">
          <a:xfrm>
            <a:off x="5405067" y="5397500"/>
            <a:ext cx="118224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ctr" eaLnBrk="1" hangingPunct="1">
              <a:spcBef>
                <a:spcPct val="20000"/>
              </a:spcBef>
              <a:buClr>
                <a:srgbClr val="5EAEFF"/>
              </a:buClr>
              <a:buSzPct val="60000"/>
            </a:pPr>
            <a:r>
              <a:rPr lang="en-US" altLang="zh-CN" sz="2000">
                <a:solidFill>
                  <a:srgbClr val="000000"/>
                </a:solidFill>
                <a:latin typeface="Times New Roman" panose="02020603050405020304" pitchFamily="18" charset="0"/>
                <a:ea typeface="楷体_GB2312" pitchFamily="49" charset="-122"/>
                <a:cs typeface="Times New Roman" panose="02020603050405020304" pitchFamily="18" charset="0"/>
              </a:rPr>
              <a:t>000  1110</a:t>
            </a:r>
            <a:endParaRPr lang="zh-CN" altLang="en-US" sz="200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33" name="矩形 32">
            <a:extLst>
              <a:ext uri="{FF2B5EF4-FFF2-40B4-BE49-F238E27FC236}">
                <a16:creationId xmlns:a16="http://schemas.microsoft.com/office/drawing/2014/main" id="{DD5E29F4-F05D-6B15-E42C-C0E7FC34BC1F}"/>
              </a:ext>
            </a:extLst>
          </p:cNvPr>
          <p:cNvSpPr>
            <a:spLocks noChangeArrowheads="1"/>
          </p:cNvSpPr>
          <p:nvPr/>
        </p:nvSpPr>
        <p:spPr bwMode="auto">
          <a:xfrm>
            <a:off x="4157293" y="5782733"/>
            <a:ext cx="118224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ctr" eaLnBrk="1" hangingPunct="1">
              <a:spcBef>
                <a:spcPct val="20000"/>
              </a:spcBef>
              <a:buClr>
                <a:srgbClr val="5EAEFF"/>
              </a:buClr>
              <a:buSzPct val="60000"/>
            </a:pPr>
            <a:r>
              <a:rPr lang="en-US" altLang="zh-CN" sz="2000">
                <a:solidFill>
                  <a:srgbClr val="000000"/>
                </a:solidFill>
                <a:latin typeface="Times New Roman" panose="02020603050405020304" pitchFamily="18" charset="0"/>
                <a:ea typeface="楷体_GB2312" pitchFamily="49" charset="-122"/>
                <a:cs typeface="Times New Roman" panose="02020603050405020304" pitchFamily="18" charset="0"/>
              </a:rPr>
              <a:t>001  1110</a:t>
            </a:r>
            <a:endParaRPr lang="zh-CN" altLang="en-US" sz="200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34" name="矩形 33">
            <a:extLst>
              <a:ext uri="{FF2B5EF4-FFF2-40B4-BE49-F238E27FC236}">
                <a16:creationId xmlns:a16="http://schemas.microsoft.com/office/drawing/2014/main" id="{81CBBD78-EF6C-E781-8E42-A33ADC5618DB}"/>
              </a:ext>
            </a:extLst>
          </p:cNvPr>
          <p:cNvSpPr>
            <a:spLocks noChangeArrowheads="1"/>
          </p:cNvSpPr>
          <p:nvPr/>
        </p:nvSpPr>
        <p:spPr bwMode="auto">
          <a:xfrm>
            <a:off x="5405067" y="5782733"/>
            <a:ext cx="118224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ctr" eaLnBrk="1" hangingPunct="1">
              <a:spcBef>
                <a:spcPct val="20000"/>
              </a:spcBef>
              <a:buClr>
                <a:srgbClr val="5EAEFF"/>
              </a:buClr>
              <a:buSzPct val="60000"/>
            </a:pPr>
            <a:r>
              <a:rPr lang="en-US" altLang="zh-CN" sz="2000">
                <a:solidFill>
                  <a:srgbClr val="000000"/>
                </a:solidFill>
                <a:latin typeface="Times New Roman" panose="02020603050405020304" pitchFamily="18" charset="0"/>
                <a:ea typeface="楷体_GB2312" pitchFamily="49" charset="-122"/>
                <a:cs typeface="Times New Roman" panose="02020603050405020304" pitchFamily="18" charset="0"/>
              </a:rPr>
              <a:t>001  0111</a:t>
            </a:r>
            <a:endParaRPr lang="zh-CN" altLang="en-US" sz="200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35" name="矩形 34">
            <a:extLst>
              <a:ext uri="{FF2B5EF4-FFF2-40B4-BE49-F238E27FC236}">
                <a16:creationId xmlns:a16="http://schemas.microsoft.com/office/drawing/2014/main" id="{8E7F87E7-A819-BCAF-2E28-AA5E9AB11097}"/>
              </a:ext>
            </a:extLst>
          </p:cNvPr>
          <p:cNvSpPr>
            <a:spLocks noChangeArrowheads="1"/>
          </p:cNvSpPr>
          <p:nvPr/>
        </p:nvSpPr>
        <p:spPr bwMode="auto">
          <a:xfrm>
            <a:off x="4157293" y="6165851"/>
            <a:ext cx="118224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ctr" eaLnBrk="1" hangingPunct="1">
              <a:spcBef>
                <a:spcPct val="20000"/>
              </a:spcBef>
              <a:buClr>
                <a:srgbClr val="5EAEFF"/>
              </a:buClr>
              <a:buSzPct val="60000"/>
            </a:pPr>
            <a:r>
              <a:rPr lang="en-US" altLang="zh-CN" sz="2000">
                <a:solidFill>
                  <a:srgbClr val="000000"/>
                </a:solidFill>
                <a:latin typeface="Times New Roman" panose="02020603050405020304" pitchFamily="18" charset="0"/>
                <a:ea typeface="楷体_GB2312" pitchFamily="49" charset="-122"/>
                <a:cs typeface="Times New Roman" panose="02020603050405020304" pitchFamily="18" charset="0"/>
              </a:rPr>
              <a:t>001  0111</a:t>
            </a:r>
            <a:endParaRPr lang="zh-CN" altLang="en-US" sz="200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36" name="矩形 35">
            <a:extLst>
              <a:ext uri="{FF2B5EF4-FFF2-40B4-BE49-F238E27FC236}">
                <a16:creationId xmlns:a16="http://schemas.microsoft.com/office/drawing/2014/main" id="{9E36EFAC-587F-78CB-502F-D6156044376B}"/>
              </a:ext>
            </a:extLst>
          </p:cNvPr>
          <p:cNvSpPr>
            <a:spLocks noChangeArrowheads="1"/>
          </p:cNvSpPr>
          <p:nvPr/>
        </p:nvSpPr>
        <p:spPr bwMode="auto">
          <a:xfrm>
            <a:off x="5405067" y="6165851"/>
            <a:ext cx="118224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ctr" eaLnBrk="1" hangingPunct="1">
              <a:spcBef>
                <a:spcPct val="20000"/>
              </a:spcBef>
              <a:buClr>
                <a:srgbClr val="5EAEFF"/>
              </a:buClr>
              <a:buSzPct val="60000"/>
            </a:pPr>
            <a:r>
              <a:rPr lang="en-US" altLang="zh-CN" sz="2000">
                <a:solidFill>
                  <a:srgbClr val="000000"/>
                </a:solidFill>
                <a:latin typeface="Times New Roman" panose="02020603050405020304" pitchFamily="18" charset="0"/>
                <a:ea typeface="楷体_GB2312" pitchFamily="49" charset="-122"/>
                <a:cs typeface="Times New Roman" panose="02020603050405020304" pitchFamily="18" charset="0"/>
              </a:rPr>
              <a:t>001  0111</a:t>
            </a:r>
            <a:endParaRPr lang="zh-CN" altLang="en-US" sz="200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37" name="矩形 36">
            <a:extLst>
              <a:ext uri="{FF2B5EF4-FFF2-40B4-BE49-F238E27FC236}">
                <a16:creationId xmlns:a16="http://schemas.microsoft.com/office/drawing/2014/main" id="{D9FB29C1-5438-401D-34F8-C9149FBE2236}"/>
              </a:ext>
            </a:extLst>
          </p:cNvPr>
          <p:cNvSpPr>
            <a:spLocks noChangeArrowheads="1"/>
          </p:cNvSpPr>
          <p:nvPr/>
        </p:nvSpPr>
        <p:spPr bwMode="auto">
          <a:xfrm>
            <a:off x="6575172" y="4580467"/>
            <a:ext cx="12105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ctr" eaLnBrk="1" hangingPunct="1">
              <a:spcBef>
                <a:spcPct val="20000"/>
              </a:spcBef>
              <a:buClr>
                <a:srgbClr val="5EAEFF"/>
              </a:buClr>
              <a:buSzPct val="60000"/>
            </a:pPr>
            <a:r>
              <a:rPr lang="en-US" altLang="zh-CN" sz="2000">
                <a:solidFill>
                  <a:srgbClr val="000000"/>
                </a:solidFill>
                <a:latin typeface="Times New Roman" panose="02020603050405020304" pitchFamily="18" charset="0"/>
                <a:ea typeface="楷体_GB2312" pitchFamily="49" charset="-122"/>
                <a:cs typeface="Times New Roman" panose="02020603050405020304" pitchFamily="18" charset="0"/>
              </a:rPr>
              <a:t>000  0000</a:t>
            </a:r>
            <a:endParaRPr lang="zh-CN" altLang="en-US" sz="200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38" name="矩形 37">
            <a:extLst>
              <a:ext uri="{FF2B5EF4-FFF2-40B4-BE49-F238E27FC236}">
                <a16:creationId xmlns:a16="http://schemas.microsoft.com/office/drawing/2014/main" id="{045BCA0C-0C85-981C-2B5F-E600A9529272}"/>
              </a:ext>
            </a:extLst>
          </p:cNvPr>
          <p:cNvSpPr>
            <a:spLocks noChangeArrowheads="1"/>
          </p:cNvSpPr>
          <p:nvPr/>
        </p:nvSpPr>
        <p:spPr bwMode="auto">
          <a:xfrm>
            <a:off x="7873101" y="4580467"/>
            <a:ext cx="118224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ctr" eaLnBrk="1" hangingPunct="1">
              <a:spcBef>
                <a:spcPct val="20000"/>
              </a:spcBef>
              <a:buClr>
                <a:srgbClr val="5EAEFF"/>
              </a:buClr>
              <a:buSzPct val="60000"/>
            </a:pPr>
            <a:r>
              <a:rPr lang="en-US" altLang="zh-CN" sz="2000">
                <a:solidFill>
                  <a:srgbClr val="000000"/>
                </a:solidFill>
                <a:latin typeface="Times New Roman" panose="02020603050405020304" pitchFamily="18" charset="0"/>
                <a:ea typeface="楷体_GB2312" pitchFamily="49" charset="-122"/>
                <a:cs typeface="Times New Roman" panose="02020603050405020304" pitchFamily="18" charset="0"/>
              </a:rPr>
              <a:t>111  0000</a:t>
            </a:r>
            <a:endParaRPr lang="zh-CN" altLang="en-US" sz="200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39" name="矩形 38">
            <a:extLst>
              <a:ext uri="{FF2B5EF4-FFF2-40B4-BE49-F238E27FC236}">
                <a16:creationId xmlns:a16="http://schemas.microsoft.com/office/drawing/2014/main" id="{1A3A0A32-03D0-4E27-96B5-8960D9BD0CAF}"/>
              </a:ext>
            </a:extLst>
          </p:cNvPr>
          <p:cNvSpPr>
            <a:spLocks noChangeArrowheads="1"/>
          </p:cNvSpPr>
          <p:nvPr/>
        </p:nvSpPr>
        <p:spPr bwMode="auto">
          <a:xfrm>
            <a:off x="6497840" y="4965700"/>
            <a:ext cx="141393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ctr" eaLnBrk="1" hangingPunct="1">
              <a:spcBef>
                <a:spcPct val="20000"/>
              </a:spcBef>
              <a:buClr>
                <a:srgbClr val="5EAEFF"/>
              </a:buClr>
              <a:buSzPct val="60000"/>
            </a:pPr>
            <a:r>
              <a:rPr lang="en-US" altLang="zh-CN" sz="2000">
                <a:solidFill>
                  <a:srgbClr val="000000"/>
                </a:solidFill>
                <a:latin typeface="Times New Roman" panose="02020603050405020304" pitchFamily="18" charset="0"/>
                <a:ea typeface="楷体_GB2312" pitchFamily="49" charset="-122"/>
                <a:cs typeface="Times New Roman" panose="02020603050405020304" pitchFamily="18" charset="0"/>
              </a:rPr>
              <a:t>111  0111</a:t>
            </a:r>
            <a:endParaRPr lang="zh-CN" altLang="en-US" sz="200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40" name="矩形 39">
            <a:extLst>
              <a:ext uri="{FF2B5EF4-FFF2-40B4-BE49-F238E27FC236}">
                <a16:creationId xmlns:a16="http://schemas.microsoft.com/office/drawing/2014/main" id="{EF0C426F-B65F-4660-14AC-317F78ABDCC9}"/>
              </a:ext>
            </a:extLst>
          </p:cNvPr>
          <p:cNvSpPr>
            <a:spLocks noChangeArrowheads="1"/>
          </p:cNvSpPr>
          <p:nvPr/>
        </p:nvSpPr>
        <p:spPr bwMode="auto">
          <a:xfrm>
            <a:off x="7873101" y="4965700"/>
            <a:ext cx="118224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ctr" eaLnBrk="1" hangingPunct="1">
              <a:spcBef>
                <a:spcPct val="20000"/>
              </a:spcBef>
              <a:buClr>
                <a:srgbClr val="5EAEFF"/>
              </a:buClr>
              <a:buSzPct val="60000"/>
            </a:pPr>
            <a:r>
              <a:rPr lang="en-US" altLang="zh-CN" sz="2000">
                <a:solidFill>
                  <a:srgbClr val="000000"/>
                </a:solidFill>
                <a:latin typeface="Times New Roman" panose="02020603050405020304" pitchFamily="18" charset="0"/>
                <a:ea typeface="楷体_GB2312" pitchFamily="49" charset="-122"/>
                <a:cs typeface="Times New Roman" panose="02020603050405020304" pitchFamily="18" charset="0"/>
              </a:rPr>
              <a:t>001  1110</a:t>
            </a:r>
            <a:endParaRPr lang="zh-CN" altLang="en-US" sz="200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41" name="矩形 40">
            <a:extLst>
              <a:ext uri="{FF2B5EF4-FFF2-40B4-BE49-F238E27FC236}">
                <a16:creationId xmlns:a16="http://schemas.microsoft.com/office/drawing/2014/main" id="{22B8B127-089A-4955-5C43-92F262125737}"/>
              </a:ext>
            </a:extLst>
          </p:cNvPr>
          <p:cNvSpPr>
            <a:spLocks noChangeArrowheads="1"/>
          </p:cNvSpPr>
          <p:nvPr/>
        </p:nvSpPr>
        <p:spPr bwMode="auto">
          <a:xfrm>
            <a:off x="6603101" y="5397500"/>
            <a:ext cx="118224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ctr" eaLnBrk="1" hangingPunct="1">
              <a:spcBef>
                <a:spcPct val="20000"/>
              </a:spcBef>
              <a:buClr>
                <a:srgbClr val="5EAEFF"/>
              </a:buClr>
              <a:buSzPct val="60000"/>
            </a:pPr>
            <a:r>
              <a:rPr lang="en-US" altLang="zh-CN" sz="2000">
                <a:solidFill>
                  <a:srgbClr val="000000"/>
                </a:solidFill>
                <a:latin typeface="Times New Roman" panose="02020603050405020304" pitchFamily="18" charset="0"/>
                <a:ea typeface="楷体_GB2312" pitchFamily="49" charset="-122"/>
                <a:cs typeface="Times New Roman" panose="02020603050405020304" pitchFamily="18" charset="0"/>
              </a:rPr>
              <a:t>001  1110</a:t>
            </a:r>
            <a:endParaRPr lang="zh-CN" altLang="en-US" sz="200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42" name="矩形 41">
            <a:extLst>
              <a:ext uri="{FF2B5EF4-FFF2-40B4-BE49-F238E27FC236}">
                <a16:creationId xmlns:a16="http://schemas.microsoft.com/office/drawing/2014/main" id="{83908A41-24B5-E8E9-89BE-D23FEBA2DCEE}"/>
              </a:ext>
            </a:extLst>
          </p:cNvPr>
          <p:cNvSpPr>
            <a:spLocks noChangeArrowheads="1"/>
          </p:cNvSpPr>
          <p:nvPr/>
        </p:nvSpPr>
        <p:spPr bwMode="auto">
          <a:xfrm>
            <a:off x="7873101" y="5397500"/>
            <a:ext cx="118224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ctr" eaLnBrk="1" hangingPunct="1">
              <a:spcBef>
                <a:spcPct val="20000"/>
              </a:spcBef>
              <a:buClr>
                <a:srgbClr val="5EAEFF"/>
              </a:buClr>
              <a:buSzPct val="60000"/>
            </a:pPr>
            <a:r>
              <a:rPr lang="en-US" altLang="zh-CN" sz="2000">
                <a:solidFill>
                  <a:srgbClr val="000000"/>
                </a:solidFill>
                <a:latin typeface="Times New Roman" panose="02020603050405020304" pitchFamily="18" charset="0"/>
                <a:ea typeface="楷体_GB2312" pitchFamily="49" charset="-122"/>
                <a:cs typeface="Times New Roman" panose="02020603050405020304" pitchFamily="18" charset="0"/>
              </a:rPr>
              <a:t>000  1110</a:t>
            </a:r>
            <a:endParaRPr lang="zh-CN" altLang="en-US" sz="200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43" name="矩形 42">
            <a:extLst>
              <a:ext uri="{FF2B5EF4-FFF2-40B4-BE49-F238E27FC236}">
                <a16:creationId xmlns:a16="http://schemas.microsoft.com/office/drawing/2014/main" id="{C129BE71-9DCF-C2C1-EE4C-D3E2876FB631}"/>
              </a:ext>
            </a:extLst>
          </p:cNvPr>
          <p:cNvSpPr>
            <a:spLocks noChangeArrowheads="1"/>
          </p:cNvSpPr>
          <p:nvPr/>
        </p:nvSpPr>
        <p:spPr bwMode="auto">
          <a:xfrm>
            <a:off x="6603101" y="5782733"/>
            <a:ext cx="118224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ctr" eaLnBrk="1" hangingPunct="1">
              <a:spcBef>
                <a:spcPct val="20000"/>
              </a:spcBef>
              <a:buClr>
                <a:srgbClr val="5EAEFF"/>
              </a:buClr>
              <a:buSzPct val="60000"/>
            </a:pPr>
            <a:r>
              <a:rPr lang="en-US" altLang="zh-CN" sz="2000">
                <a:solidFill>
                  <a:srgbClr val="000000"/>
                </a:solidFill>
                <a:latin typeface="Times New Roman" panose="02020603050405020304" pitchFamily="18" charset="0"/>
                <a:ea typeface="楷体_GB2312" pitchFamily="49" charset="-122"/>
                <a:cs typeface="Times New Roman" panose="02020603050405020304" pitchFamily="18" charset="0"/>
              </a:rPr>
              <a:t>001  1110</a:t>
            </a:r>
            <a:endParaRPr lang="zh-CN" altLang="en-US" sz="200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44" name="矩形 43">
            <a:extLst>
              <a:ext uri="{FF2B5EF4-FFF2-40B4-BE49-F238E27FC236}">
                <a16:creationId xmlns:a16="http://schemas.microsoft.com/office/drawing/2014/main" id="{D9767CB6-79CF-A05E-8EE3-1FEEF17DA9CB}"/>
              </a:ext>
            </a:extLst>
          </p:cNvPr>
          <p:cNvSpPr>
            <a:spLocks noChangeArrowheads="1"/>
          </p:cNvSpPr>
          <p:nvPr/>
        </p:nvSpPr>
        <p:spPr bwMode="auto">
          <a:xfrm>
            <a:off x="7873101" y="5782733"/>
            <a:ext cx="118224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ctr" eaLnBrk="1" hangingPunct="1">
              <a:spcBef>
                <a:spcPct val="20000"/>
              </a:spcBef>
              <a:buClr>
                <a:srgbClr val="5EAEFF"/>
              </a:buClr>
              <a:buSzPct val="60000"/>
            </a:pPr>
            <a:r>
              <a:rPr lang="en-US" altLang="zh-CN" sz="2000">
                <a:solidFill>
                  <a:srgbClr val="000000"/>
                </a:solidFill>
                <a:latin typeface="Times New Roman" panose="02020603050405020304" pitchFamily="18" charset="0"/>
                <a:ea typeface="楷体_GB2312" pitchFamily="49" charset="-122"/>
                <a:cs typeface="Times New Roman" panose="02020603050405020304" pitchFamily="18" charset="0"/>
              </a:rPr>
              <a:t>001  0111</a:t>
            </a:r>
            <a:endParaRPr lang="zh-CN" altLang="en-US" sz="200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45" name="矩形 44">
            <a:extLst>
              <a:ext uri="{FF2B5EF4-FFF2-40B4-BE49-F238E27FC236}">
                <a16:creationId xmlns:a16="http://schemas.microsoft.com/office/drawing/2014/main" id="{E482FFF4-DDE9-6294-D258-6D790A1D2A78}"/>
              </a:ext>
            </a:extLst>
          </p:cNvPr>
          <p:cNvSpPr>
            <a:spLocks noChangeArrowheads="1"/>
          </p:cNvSpPr>
          <p:nvPr/>
        </p:nvSpPr>
        <p:spPr bwMode="auto">
          <a:xfrm>
            <a:off x="6603101" y="6165851"/>
            <a:ext cx="118224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ctr" eaLnBrk="1" hangingPunct="1">
              <a:spcBef>
                <a:spcPct val="20000"/>
              </a:spcBef>
              <a:buClr>
                <a:srgbClr val="5EAEFF"/>
              </a:buClr>
              <a:buSzPct val="60000"/>
            </a:pPr>
            <a:r>
              <a:rPr lang="en-US" altLang="zh-CN" sz="2000">
                <a:solidFill>
                  <a:srgbClr val="000000"/>
                </a:solidFill>
                <a:latin typeface="Times New Roman" panose="02020603050405020304" pitchFamily="18" charset="0"/>
                <a:ea typeface="楷体_GB2312" pitchFamily="49" charset="-122"/>
                <a:cs typeface="Times New Roman" panose="02020603050405020304" pitchFamily="18" charset="0"/>
              </a:rPr>
              <a:t>001  0111</a:t>
            </a:r>
            <a:endParaRPr lang="zh-CN" altLang="en-US" sz="200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46" name="矩形 45">
            <a:extLst>
              <a:ext uri="{FF2B5EF4-FFF2-40B4-BE49-F238E27FC236}">
                <a16:creationId xmlns:a16="http://schemas.microsoft.com/office/drawing/2014/main" id="{26A5C19A-0EF5-4686-C7A9-6D096641BC50}"/>
              </a:ext>
            </a:extLst>
          </p:cNvPr>
          <p:cNvSpPr>
            <a:spLocks noChangeArrowheads="1"/>
          </p:cNvSpPr>
          <p:nvPr/>
        </p:nvSpPr>
        <p:spPr bwMode="auto">
          <a:xfrm>
            <a:off x="7873101" y="6165851"/>
            <a:ext cx="118224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ctr" eaLnBrk="1" hangingPunct="1">
              <a:spcBef>
                <a:spcPct val="20000"/>
              </a:spcBef>
              <a:buClr>
                <a:srgbClr val="5EAEFF"/>
              </a:buClr>
              <a:buSzPct val="60000"/>
            </a:pPr>
            <a:r>
              <a:rPr lang="en-US" altLang="zh-CN" sz="2000">
                <a:solidFill>
                  <a:srgbClr val="000000"/>
                </a:solidFill>
                <a:latin typeface="Times New Roman" panose="02020603050405020304" pitchFamily="18" charset="0"/>
                <a:ea typeface="楷体_GB2312" pitchFamily="49" charset="-122"/>
                <a:cs typeface="Times New Roman" panose="02020603050405020304" pitchFamily="18" charset="0"/>
              </a:rPr>
              <a:t>001  0111</a:t>
            </a:r>
            <a:endParaRPr lang="zh-CN" altLang="en-US" sz="200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47" name="矩形 46">
            <a:extLst>
              <a:ext uri="{FF2B5EF4-FFF2-40B4-BE49-F238E27FC236}">
                <a16:creationId xmlns:a16="http://schemas.microsoft.com/office/drawing/2014/main" id="{E5FB2995-30A7-CF95-FD28-997F78D68695}"/>
              </a:ext>
            </a:extLst>
          </p:cNvPr>
          <p:cNvSpPr>
            <a:spLocks noChangeArrowheads="1"/>
          </p:cNvSpPr>
          <p:nvPr/>
        </p:nvSpPr>
        <p:spPr bwMode="auto">
          <a:xfrm>
            <a:off x="9098239" y="4580467"/>
            <a:ext cx="12105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ctr" eaLnBrk="1" hangingPunct="1">
              <a:spcBef>
                <a:spcPct val="20000"/>
              </a:spcBef>
              <a:buClr>
                <a:srgbClr val="5EAEFF"/>
              </a:buClr>
              <a:buSzPct val="60000"/>
            </a:pPr>
            <a:r>
              <a:rPr lang="en-US" altLang="zh-CN" sz="2000">
                <a:solidFill>
                  <a:srgbClr val="000000"/>
                </a:solidFill>
                <a:latin typeface="Times New Roman" panose="02020603050405020304" pitchFamily="18" charset="0"/>
                <a:ea typeface="楷体_GB2312" pitchFamily="49" charset="-122"/>
                <a:cs typeface="Times New Roman" panose="02020603050405020304" pitchFamily="18" charset="0"/>
              </a:rPr>
              <a:t>000  0000</a:t>
            </a:r>
            <a:endParaRPr lang="zh-CN" altLang="en-US" sz="200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48" name="矩形 47">
            <a:extLst>
              <a:ext uri="{FF2B5EF4-FFF2-40B4-BE49-F238E27FC236}">
                <a16:creationId xmlns:a16="http://schemas.microsoft.com/office/drawing/2014/main" id="{8F2403EA-2E93-A6AC-6DE4-D1BF4D08DD5A}"/>
              </a:ext>
            </a:extLst>
          </p:cNvPr>
          <p:cNvSpPr>
            <a:spLocks noChangeArrowheads="1"/>
          </p:cNvSpPr>
          <p:nvPr/>
        </p:nvSpPr>
        <p:spPr bwMode="auto">
          <a:xfrm>
            <a:off x="10369709" y="4580467"/>
            <a:ext cx="118224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ctr" eaLnBrk="1" hangingPunct="1">
              <a:spcBef>
                <a:spcPct val="20000"/>
              </a:spcBef>
              <a:buClr>
                <a:srgbClr val="5EAEFF"/>
              </a:buClr>
              <a:buSzPct val="60000"/>
            </a:pPr>
            <a:r>
              <a:rPr lang="en-US" altLang="zh-CN" sz="2000">
                <a:solidFill>
                  <a:srgbClr val="000000"/>
                </a:solidFill>
                <a:latin typeface="Times New Roman" panose="02020603050405020304" pitchFamily="18" charset="0"/>
                <a:ea typeface="楷体_GB2312" pitchFamily="49" charset="-122"/>
                <a:cs typeface="Times New Roman" panose="02020603050405020304" pitchFamily="18" charset="0"/>
              </a:rPr>
              <a:t>111  0000</a:t>
            </a:r>
            <a:endParaRPr lang="zh-CN" altLang="en-US" sz="200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49" name="矩形 48">
            <a:extLst>
              <a:ext uri="{FF2B5EF4-FFF2-40B4-BE49-F238E27FC236}">
                <a16:creationId xmlns:a16="http://schemas.microsoft.com/office/drawing/2014/main" id="{AAD66CCF-0D6E-2BEC-61CE-8ACB089F5E6C}"/>
              </a:ext>
            </a:extLst>
          </p:cNvPr>
          <p:cNvSpPr>
            <a:spLocks noChangeArrowheads="1"/>
          </p:cNvSpPr>
          <p:nvPr/>
        </p:nvSpPr>
        <p:spPr bwMode="auto">
          <a:xfrm>
            <a:off x="9020907" y="4965700"/>
            <a:ext cx="141393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ctr" eaLnBrk="1" hangingPunct="1">
              <a:spcBef>
                <a:spcPct val="20000"/>
              </a:spcBef>
              <a:buClr>
                <a:srgbClr val="5EAEFF"/>
              </a:buClr>
              <a:buSzPct val="60000"/>
            </a:pPr>
            <a:r>
              <a:rPr lang="en-US" altLang="zh-CN" sz="2000" dirty="0">
                <a:solidFill>
                  <a:srgbClr val="000000"/>
                </a:solidFill>
                <a:latin typeface="Times New Roman" panose="02020603050405020304" pitchFamily="18" charset="0"/>
                <a:ea typeface="楷体_GB2312" pitchFamily="49" charset="-122"/>
                <a:cs typeface="Times New Roman" panose="02020603050405020304" pitchFamily="18" charset="0"/>
              </a:rPr>
              <a:t>111  0111</a:t>
            </a:r>
            <a:endParaRPr lang="zh-CN" altLang="en-US" sz="2000" dirty="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50" name="矩形 49">
            <a:extLst>
              <a:ext uri="{FF2B5EF4-FFF2-40B4-BE49-F238E27FC236}">
                <a16:creationId xmlns:a16="http://schemas.microsoft.com/office/drawing/2014/main" id="{F5FE8079-A11F-9340-931E-46F7F40DA6EB}"/>
              </a:ext>
            </a:extLst>
          </p:cNvPr>
          <p:cNvSpPr>
            <a:spLocks noChangeArrowheads="1"/>
          </p:cNvSpPr>
          <p:nvPr/>
        </p:nvSpPr>
        <p:spPr bwMode="auto">
          <a:xfrm>
            <a:off x="10369709" y="4965700"/>
            <a:ext cx="118224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ctr" eaLnBrk="1" hangingPunct="1">
              <a:spcBef>
                <a:spcPct val="20000"/>
              </a:spcBef>
              <a:buClr>
                <a:srgbClr val="5EAEFF"/>
              </a:buClr>
              <a:buSzPct val="60000"/>
            </a:pPr>
            <a:r>
              <a:rPr lang="en-US" altLang="zh-CN" sz="2000">
                <a:solidFill>
                  <a:srgbClr val="000000"/>
                </a:solidFill>
                <a:latin typeface="Times New Roman" panose="02020603050405020304" pitchFamily="18" charset="0"/>
                <a:ea typeface="楷体_GB2312" pitchFamily="49" charset="-122"/>
                <a:cs typeface="Times New Roman" panose="02020603050405020304" pitchFamily="18" charset="0"/>
              </a:rPr>
              <a:t>001  1110</a:t>
            </a:r>
            <a:endParaRPr lang="zh-CN" altLang="en-US" sz="200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51" name="矩形 50">
            <a:extLst>
              <a:ext uri="{FF2B5EF4-FFF2-40B4-BE49-F238E27FC236}">
                <a16:creationId xmlns:a16="http://schemas.microsoft.com/office/drawing/2014/main" id="{2113D53F-882C-3A1B-2A9A-3D873BAEB228}"/>
              </a:ext>
            </a:extLst>
          </p:cNvPr>
          <p:cNvSpPr>
            <a:spLocks noChangeArrowheads="1"/>
          </p:cNvSpPr>
          <p:nvPr/>
        </p:nvSpPr>
        <p:spPr bwMode="auto">
          <a:xfrm>
            <a:off x="9126167" y="5397500"/>
            <a:ext cx="118224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ctr" eaLnBrk="1" hangingPunct="1">
              <a:spcBef>
                <a:spcPct val="20000"/>
              </a:spcBef>
              <a:buClr>
                <a:srgbClr val="5EAEFF"/>
              </a:buClr>
              <a:buSzPct val="60000"/>
            </a:pPr>
            <a:r>
              <a:rPr lang="en-US" altLang="zh-CN" sz="2000">
                <a:solidFill>
                  <a:srgbClr val="000000"/>
                </a:solidFill>
                <a:latin typeface="Times New Roman" panose="02020603050405020304" pitchFamily="18" charset="0"/>
                <a:ea typeface="楷体_GB2312" pitchFamily="49" charset="-122"/>
                <a:cs typeface="Times New Roman" panose="02020603050405020304" pitchFamily="18" charset="0"/>
              </a:rPr>
              <a:t>001  1110</a:t>
            </a:r>
            <a:endParaRPr lang="zh-CN" altLang="en-US" sz="200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52" name="矩形 51">
            <a:extLst>
              <a:ext uri="{FF2B5EF4-FFF2-40B4-BE49-F238E27FC236}">
                <a16:creationId xmlns:a16="http://schemas.microsoft.com/office/drawing/2014/main" id="{0D456828-0C9E-5A01-95A4-D9541F459BB7}"/>
              </a:ext>
            </a:extLst>
          </p:cNvPr>
          <p:cNvSpPr>
            <a:spLocks noChangeArrowheads="1"/>
          </p:cNvSpPr>
          <p:nvPr/>
        </p:nvSpPr>
        <p:spPr bwMode="auto">
          <a:xfrm>
            <a:off x="10369709" y="5397500"/>
            <a:ext cx="118224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ctr" eaLnBrk="1" hangingPunct="1">
              <a:spcBef>
                <a:spcPct val="20000"/>
              </a:spcBef>
              <a:buClr>
                <a:srgbClr val="5EAEFF"/>
              </a:buClr>
              <a:buSzPct val="60000"/>
            </a:pPr>
            <a:r>
              <a:rPr lang="en-US" altLang="zh-CN" sz="2000">
                <a:solidFill>
                  <a:srgbClr val="000000"/>
                </a:solidFill>
                <a:latin typeface="Times New Roman" panose="02020603050405020304" pitchFamily="18" charset="0"/>
                <a:ea typeface="楷体_GB2312" pitchFamily="49" charset="-122"/>
                <a:cs typeface="Times New Roman" panose="02020603050405020304" pitchFamily="18" charset="0"/>
              </a:rPr>
              <a:t>000  1110</a:t>
            </a:r>
            <a:endParaRPr lang="zh-CN" altLang="en-US" sz="200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53" name="矩形 52">
            <a:extLst>
              <a:ext uri="{FF2B5EF4-FFF2-40B4-BE49-F238E27FC236}">
                <a16:creationId xmlns:a16="http://schemas.microsoft.com/office/drawing/2014/main" id="{1B5330E3-BB0B-A0E6-7BF1-51E117138FA7}"/>
              </a:ext>
            </a:extLst>
          </p:cNvPr>
          <p:cNvSpPr>
            <a:spLocks noChangeArrowheads="1"/>
          </p:cNvSpPr>
          <p:nvPr/>
        </p:nvSpPr>
        <p:spPr bwMode="auto">
          <a:xfrm>
            <a:off x="9105619" y="5782733"/>
            <a:ext cx="118224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ctr" eaLnBrk="1" hangingPunct="1">
              <a:spcBef>
                <a:spcPct val="20000"/>
              </a:spcBef>
              <a:buClr>
                <a:srgbClr val="5EAEFF"/>
              </a:buClr>
              <a:buSzPct val="60000"/>
            </a:pPr>
            <a:r>
              <a:rPr lang="en-US" altLang="zh-CN" sz="2000" dirty="0">
                <a:solidFill>
                  <a:srgbClr val="000000"/>
                </a:solidFill>
                <a:latin typeface="Times New Roman" panose="02020603050405020304" pitchFamily="18" charset="0"/>
                <a:ea typeface="楷体_GB2312" pitchFamily="49" charset="-122"/>
                <a:cs typeface="Times New Roman" panose="02020603050405020304" pitchFamily="18" charset="0"/>
              </a:rPr>
              <a:t>001  1110</a:t>
            </a:r>
            <a:endParaRPr lang="zh-CN" altLang="en-US" sz="2000" dirty="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54" name="矩形 53">
            <a:extLst>
              <a:ext uri="{FF2B5EF4-FFF2-40B4-BE49-F238E27FC236}">
                <a16:creationId xmlns:a16="http://schemas.microsoft.com/office/drawing/2014/main" id="{4AED6FE1-90E8-C4ED-1F35-8C368F7AE7CC}"/>
              </a:ext>
            </a:extLst>
          </p:cNvPr>
          <p:cNvSpPr>
            <a:spLocks noChangeArrowheads="1"/>
          </p:cNvSpPr>
          <p:nvPr/>
        </p:nvSpPr>
        <p:spPr bwMode="auto">
          <a:xfrm>
            <a:off x="10369709" y="5782733"/>
            <a:ext cx="118224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ctr" eaLnBrk="1" hangingPunct="1">
              <a:spcBef>
                <a:spcPct val="20000"/>
              </a:spcBef>
              <a:buClr>
                <a:srgbClr val="5EAEFF"/>
              </a:buClr>
              <a:buSzPct val="60000"/>
            </a:pPr>
            <a:r>
              <a:rPr lang="en-US" altLang="zh-CN" sz="2000">
                <a:solidFill>
                  <a:srgbClr val="000000"/>
                </a:solidFill>
                <a:latin typeface="Times New Roman" panose="02020603050405020304" pitchFamily="18" charset="0"/>
                <a:ea typeface="楷体_GB2312" pitchFamily="49" charset="-122"/>
                <a:cs typeface="Times New Roman" panose="02020603050405020304" pitchFamily="18" charset="0"/>
              </a:rPr>
              <a:t>001  0111</a:t>
            </a:r>
            <a:endParaRPr lang="zh-CN" altLang="en-US" sz="200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55" name="矩形 54">
            <a:extLst>
              <a:ext uri="{FF2B5EF4-FFF2-40B4-BE49-F238E27FC236}">
                <a16:creationId xmlns:a16="http://schemas.microsoft.com/office/drawing/2014/main" id="{882BAABB-14FD-6927-B724-7E96E8F59564}"/>
              </a:ext>
            </a:extLst>
          </p:cNvPr>
          <p:cNvSpPr>
            <a:spLocks noChangeArrowheads="1"/>
          </p:cNvSpPr>
          <p:nvPr/>
        </p:nvSpPr>
        <p:spPr bwMode="auto">
          <a:xfrm>
            <a:off x="9126167" y="6165851"/>
            <a:ext cx="118224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ctr" eaLnBrk="1" hangingPunct="1">
              <a:spcBef>
                <a:spcPct val="20000"/>
              </a:spcBef>
              <a:buClr>
                <a:srgbClr val="5EAEFF"/>
              </a:buClr>
              <a:buSzPct val="60000"/>
            </a:pPr>
            <a:r>
              <a:rPr lang="en-US" altLang="zh-CN" sz="2000">
                <a:solidFill>
                  <a:srgbClr val="000000"/>
                </a:solidFill>
                <a:latin typeface="Times New Roman" panose="02020603050405020304" pitchFamily="18" charset="0"/>
                <a:ea typeface="楷体_GB2312" pitchFamily="49" charset="-122"/>
                <a:cs typeface="Times New Roman" panose="02020603050405020304" pitchFamily="18" charset="0"/>
              </a:rPr>
              <a:t>001  0111</a:t>
            </a:r>
            <a:endParaRPr lang="zh-CN" altLang="en-US" sz="200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56" name="矩形 55">
            <a:extLst>
              <a:ext uri="{FF2B5EF4-FFF2-40B4-BE49-F238E27FC236}">
                <a16:creationId xmlns:a16="http://schemas.microsoft.com/office/drawing/2014/main" id="{963ABC31-3733-BBB2-674F-574D68C0399B}"/>
              </a:ext>
            </a:extLst>
          </p:cNvPr>
          <p:cNvSpPr>
            <a:spLocks noChangeArrowheads="1"/>
          </p:cNvSpPr>
          <p:nvPr/>
        </p:nvSpPr>
        <p:spPr bwMode="auto">
          <a:xfrm>
            <a:off x="10369709" y="6165851"/>
            <a:ext cx="118224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ea typeface="宋体" panose="02010600030101010101" pitchFamily="2" charset="-122"/>
              </a:defRPr>
            </a:lvl1pPr>
            <a:lvl2pPr marL="742950" indent="-285750">
              <a:defRPr b="1">
                <a:solidFill>
                  <a:schemeClr val="tx1"/>
                </a:solidFill>
                <a:latin typeface="Tahoma" panose="020B0604030504040204" pitchFamily="34" charset="0"/>
                <a:ea typeface="宋体" panose="02010600030101010101" pitchFamily="2" charset="-122"/>
              </a:defRPr>
            </a:lvl2pPr>
            <a:lvl3pPr marL="1143000" indent="-228600">
              <a:defRPr b="1">
                <a:solidFill>
                  <a:schemeClr val="tx1"/>
                </a:solidFill>
                <a:latin typeface="Tahoma" panose="020B0604030504040204" pitchFamily="34" charset="0"/>
                <a:ea typeface="宋体" panose="02010600030101010101" pitchFamily="2" charset="-122"/>
              </a:defRPr>
            </a:lvl3pPr>
            <a:lvl4pPr marL="1600200" indent="-228600">
              <a:defRPr b="1">
                <a:solidFill>
                  <a:schemeClr val="tx1"/>
                </a:solidFill>
                <a:latin typeface="Tahoma" panose="020B0604030504040204" pitchFamily="34" charset="0"/>
                <a:ea typeface="宋体" panose="02010600030101010101" pitchFamily="2" charset="-122"/>
              </a:defRPr>
            </a:lvl4pPr>
            <a:lvl5pPr marL="2057400" indent="-22860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ctr" eaLnBrk="1" hangingPunct="1">
              <a:spcBef>
                <a:spcPct val="20000"/>
              </a:spcBef>
              <a:buClr>
                <a:srgbClr val="5EAEFF"/>
              </a:buClr>
              <a:buSzPct val="60000"/>
            </a:pPr>
            <a:r>
              <a:rPr lang="en-US" altLang="zh-CN" sz="2000">
                <a:solidFill>
                  <a:srgbClr val="000000"/>
                </a:solidFill>
                <a:latin typeface="Times New Roman" panose="02020603050405020304" pitchFamily="18" charset="0"/>
                <a:ea typeface="楷体_GB2312" pitchFamily="49" charset="-122"/>
                <a:cs typeface="Times New Roman" panose="02020603050405020304" pitchFamily="18" charset="0"/>
              </a:rPr>
              <a:t>001  0111</a:t>
            </a:r>
            <a:endParaRPr lang="zh-CN" altLang="en-US" sz="2000">
              <a:solidFill>
                <a:srgbClr val="000000"/>
              </a:solidFill>
              <a:latin typeface="Times New Roman" panose="02020603050405020304" pitchFamily="18" charset="0"/>
              <a:ea typeface="楷体_GB2312" pitchFamily="49" charset="-122"/>
              <a:cs typeface="Times New Roman" panose="02020603050405020304" pitchFamily="18" charset="0"/>
            </a:endParaRPr>
          </a:p>
        </p:txBody>
      </p:sp>
      <p:sp>
        <p:nvSpPr>
          <p:cNvPr id="74" name="矩形 73">
            <a:extLst>
              <a:ext uri="{FF2B5EF4-FFF2-40B4-BE49-F238E27FC236}">
                <a16:creationId xmlns:a16="http://schemas.microsoft.com/office/drawing/2014/main" id="{393AC341-4ED2-3B78-4CC6-845F3E2ED093}"/>
              </a:ext>
            </a:extLst>
          </p:cNvPr>
          <p:cNvSpPr/>
          <p:nvPr/>
        </p:nvSpPr>
        <p:spPr>
          <a:xfrm>
            <a:off x="9177659" y="5816757"/>
            <a:ext cx="1066243" cy="338478"/>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矩形 74">
            <a:extLst>
              <a:ext uri="{FF2B5EF4-FFF2-40B4-BE49-F238E27FC236}">
                <a16:creationId xmlns:a16="http://schemas.microsoft.com/office/drawing/2014/main" id="{F72609A7-5C35-B24E-4231-F555CAC8F07D}"/>
              </a:ext>
            </a:extLst>
          </p:cNvPr>
          <p:cNvSpPr/>
          <p:nvPr/>
        </p:nvSpPr>
        <p:spPr>
          <a:xfrm>
            <a:off x="9257013" y="833136"/>
            <a:ext cx="565744" cy="3113756"/>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119" name="表格 118">
            <a:extLst>
              <a:ext uri="{FF2B5EF4-FFF2-40B4-BE49-F238E27FC236}">
                <a16:creationId xmlns:a16="http://schemas.microsoft.com/office/drawing/2014/main" id="{F7C442AA-30E3-F25F-B9A8-603E0DE9F14A}"/>
              </a:ext>
            </a:extLst>
          </p:cNvPr>
          <p:cNvGraphicFramePr>
            <a:graphicFrameLocks noGrp="1"/>
          </p:cNvGraphicFramePr>
          <p:nvPr/>
        </p:nvGraphicFramePr>
        <p:xfrm>
          <a:off x="1958500" y="1272455"/>
          <a:ext cx="4055579" cy="2461753"/>
        </p:xfrm>
        <a:graphic>
          <a:graphicData uri="http://schemas.openxmlformats.org/drawingml/2006/table">
            <a:tbl>
              <a:tblPr/>
              <a:tblGrid>
                <a:gridCol w="532590">
                  <a:extLst>
                    <a:ext uri="{9D8B030D-6E8A-4147-A177-3AD203B41FA5}">
                      <a16:colId xmlns:a16="http://schemas.microsoft.com/office/drawing/2014/main" val="2539699895"/>
                    </a:ext>
                  </a:extLst>
                </a:gridCol>
                <a:gridCol w="1565342">
                  <a:extLst>
                    <a:ext uri="{9D8B030D-6E8A-4147-A177-3AD203B41FA5}">
                      <a16:colId xmlns:a16="http://schemas.microsoft.com/office/drawing/2014/main" val="883400211"/>
                    </a:ext>
                  </a:extLst>
                </a:gridCol>
                <a:gridCol w="1957647">
                  <a:extLst>
                    <a:ext uri="{9D8B030D-6E8A-4147-A177-3AD203B41FA5}">
                      <a16:colId xmlns:a16="http://schemas.microsoft.com/office/drawing/2014/main" val="1243557560"/>
                    </a:ext>
                  </a:extLst>
                </a:gridCol>
              </a:tblGrid>
              <a:tr h="440592">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4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B</a:t>
                      </a:r>
                    </a:p>
                  </a:txBody>
                  <a:tcPr marL="91448" marR="91448" marT="45757" marB="4575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5">
                        <a:lumMod val="40000"/>
                        <a:lumOff val="6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400" b="1" i="1" u="none" strike="noStrike" kern="1200" cap="none" spc="0" normalizeH="0" baseline="0" noProof="0" dirty="0" err="1">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gen</a:t>
                      </a:r>
                      <a:r>
                        <a:rPr kumimoji="0" lang="en-US" altLang="zh-CN" sz="2400" b="1" i="1" u="none" strike="noStrike" kern="1200" cap="none" spc="0" normalizeH="0" baseline="-25000" noProof="0" dirty="0" err="1">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B</a:t>
                      </a:r>
                      <a:endParaRPr kumimoji="0" lang="en-US" altLang="zh-CN" sz="24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endParaRPr>
                    </a:p>
                  </a:txBody>
                  <a:tcPr marL="91448" marR="91448" marT="45757" marB="4575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5">
                        <a:lumMod val="40000"/>
                        <a:lumOff val="6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400" b="1" i="1" u="none" strike="noStrike" kern="1200" cap="none" spc="0" normalizeH="0" baseline="0" noProof="0" dirty="0" err="1">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kill</a:t>
                      </a:r>
                      <a:r>
                        <a:rPr kumimoji="0" lang="en-US" altLang="zh-CN" sz="2400" b="1" i="1" u="none" strike="noStrike" kern="1200" cap="none" spc="0" normalizeH="0" baseline="-25000" noProof="0" dirty="0" err="1">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B</a:t>
                      </a:r>
                      <a:endParaRPr kumimoji="0" lang="en-US" altLang="zh-CN" sz="24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endParaRPr>
                    </a:p>
                  </a:txBody>
                  <a:tcPr marL="91448" marR="91448" marT="45757" marB="4575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5">
                        <a:lumMod val="40000"/>
                        <a:lumOff val="60000"/>
                      </a:schemeClr>
                    </a:solidFill>
                  </a:tcPr>
                </a:tc>
                <a:extLst>
                  <a:ext uri="{0D108BD9-81ED-4DB2-BD59-A6C34878D82A}">
                    <a16:rowId xmlns:a16="http://schemas.microsoft.com/office/drawing/2014/main" val="3412216727"/>
                  </a:ext>
                </a:extLst>
              </a:tr>
              <a:tr h="632277">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4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B</a:t>
                      </a:r>
                      <a:r>
                        <a:rPr kumimoji="0" lang="en-US" altLang="zh-CN" sz="2400" b="1" i="0"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rPr>
                        <a:t>1</a:t>
                      </a:r>
                    </a:p>
                  </a:txBody>
                  <a:tcPr marL="91448" marR="91448" marT="45757" marB="4575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 </a:t>
                      </a:r>
                      <a:r>
                        <a:rPr kumimoji="0" lang="en-US" altLang="zh-CN" sz="2400" b="1" i="1"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d</a:t>
                      </a:r>
                      <a:r>
                        <a:rPr kumimoji="0" lang="en-US" altLang="zh-CN" sz="2400" b="1" i="1" u="none" strike="noStrike" kern="1200" cap="none" spc="0" normalizeH="0" baseline="-2500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1</a:t>
                      </a:r>
                      <a:r>
                        <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 </a:t>
                      </a:r>
                      <a:r>
                        <a:rPr kumimoji="0" lang="en-US" altLang="zh-CN" sz="2400" b="1" i="1"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d</a:t>
                      </a:r>
                      <a:r>
                        <a:rPr kumimoji="0" lang="en-US" altLang="zh-CN" sz="2400" b="1" i="1" u="none" strike="noStrike" kern="1200" cap="none" spc="0" normalizeH="0" baseline="-2500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2</a:t>
                      </a:r>
                      <a:r>
                        <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 </a:t>
                      </a:r>
                      <a:r>
                        <a:rPr kumimoji="0" lang="en-US" altLang="zh-CN" sz="2400" b="1" i="1"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d</a:t>
                      </a:r>
                      <a:r>
                        <a:rPr kumimoji="0" lang="en-US" altLang="zh-CN" sz="2400" b="1" i="1" u="none" strike="noStrike" kern="1200" cap="none" spc="0" normalizeH="0" baseline="-2500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3 </a:t>
                      </a:r>
                      <a:r>
                        <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a:t>
                      </a:r>
                      <a:endParaRPr kumimoji="0" lang="zh-CN" altLang="en-US" sz="24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48" marR="91448" marT="45757" marB="4575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4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Times New Roman" panose="02020603050405020304" pitchFamily="18" charset="0"/>
                        </a:rPr>
                        <a:t>{ </a:t>
                      </a:r>
                      <a:r>
                        <a:rPr kumimoji="0" lang="en-US" altLang="zh-CN" sz="2400" b="1" i="1"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Times New Roman" panose="02020603050405020304" pitchFamily="18" charset="0"/>
                        </a:rPr>
                        <a:t>d</a:t>
                      </a:r>
                      <a:r>
                        <a:rPr kumimoji="0" lang="en-US" altLang="zh-CN" sz="2400" b="1" i="1" u="none" strike="noStrike" kern="1200" cap="none" spc="0" normalizeH="0" baseline="-25000" noProof="0" dirty="0">
                          <a:ln>
                            <a:noFill/>
                          </a:ln>
                          <a:solidFill>
                            <a:schemeClr val="tx1"/>
                          </a:solidFill>
                          <a:effectLst/>
                          <a:uLnTx/>
                          <a:uFillTx/>
                          <a:latin typeface="Times New Roman" panose="02020603050405020304" pitchFamily="18" charset="0"/>
                          <a:ea typeface="楷体_GB2312" pitchFamily="49" charset="-122"/>
                          <a:cs typeface="Times New Roman" panose="02020603050405020304" pitchFamily="18" charset="0"/>
                        </a:rPr>
                        <a:t>4</a:t>
                      </a:r>
                      <a:r>
                        <a:rPr kumimoji="0" lang="en-US" altLang="zh-CN" sz="24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Times New Roman" panose="02020603050405020304" pitchFamily="18" charset="0"/>
                        </a:rPr>
                        <a:t>, </a:t>
                      </a:r>
                      <a:r>
                        <a:rPr kumimoji="0" lang="en-US" altLang="zh-CN" sz="2400" b="1" i="1"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Times New Roman" panose="02020603050405020304" pitchFamily="18" charset="0"/>
                        </a:rPr>
                        <a:t>d</a:t>
                      </a:r>
                      <a:r>
                        <a:rPr kumimoji="0" lang="en-US" altLang="zh-CN" sz="2400" b="1" i="1" u="none" strike="noStrike" kern="1200" cap="none" spc="0" normalizeH="0" baseline="-25000" noProof="0" dirty="0">
                          <a:ln>
                            <a:noFill/>
                          </a:ln>
                          <a:solidFill>
                            <a:schemeClr val="tx1"/>
                          </a:solidFill>
                          <a:effectLst/>
                          <a:uLnTx/>
                          <a:uFillTx/>
                          <a:latin typeface="Times New Roman" panose="02020603050405020304" pitchFamily="18" charset="0"/>
                          <a:ea typeface="楷体_GB2312" pitchFamily="49" charset="-122"/>
                          <a:cs typeface="Times New Roman" panose="02020603050405020304" pitchFamily="18" charset="0"/>
                        </a:rPr>
                        <a:t>5</a:t>
                      </a:r>
                      <a:r>
                        <a:rPr kumimoji="0" lang="en-US" altLang="zh-CN" sz="24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Times New Roman" panose="02020603050405020304" pitchFamily="18" charset="0"/>
                        </a:rPr>
                        <a:t>, </a:t>
                      </a:r>
                      <a:r>
                        <a:rPr kumimoji="0" lang="en-US" altLang="zh-CN" sz="2400" b="1" i="1"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Times New Roman" panose="02020603050405020304" pitchFamily="18" charset="0"/>
                        </a:rPr>
                        <a:t>d</a:t>
                      </a:r>
                      <a:r>
                        <a:rPr kumimoji="0" lang="en-US" altLang="zh-CN" sz="2400" b="1" i="1" u="none" strike="noStrike" kern="1200" cap="none" spc="0" normalizeH="0" baseline="-25000" noProof="0" dirty="0">
                          <a:ln>
                            <a:noFill/>
                          </a:ln>
                          <a:solidFill>
                            <a:schemeClr val="tx1"/>
                          </a:solidFill>
                          <a:effectLst/>
                          <a:uLnTx/>
                          <a:uFillTx/>
                          <a:latin typeface="Times New Roman" panose="02020603050405020304" pitchFamily="18" charset="0"/>
                          <a:ea typeface="楷体_GB2312" pitchFamily="49" charset="-122"/>
                          <a:cs typeface="Times New Roman" panose="02020603050405020304" pitchFamily="18" charset="0"/>
                        </a:rPr>
                        <a:t>6</a:t>
                      </a:r>
                      <a:r>
                        <a:rPr kumimoji="0" lang="en-US" altLang="zh-CN" sz="24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Times New Roman" panose="02020603050405020304" pitchFamily="18" charset="0"/>
                        </a:rPr>
                        <a:t>, </a:t>
                      </a:r>
                      <a:r>
                        <a:rPr kumimoji="0" lang="en-US" altLang="zh-CN" sz="2400" b="1" i="1"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Times New Roman" panose="02020603050405020304" pitchFamily="18" charset="0"/>
                        </a:rPr>
                        <a:t>d</a:t>
                      </a:r>
                      <a:r>
                        <a:rPr kumimoji="0" lang="en-US" altLang="zh-CN" sz="2400" b="1" i="1" u="none" strike="noStrike" kern="1200" cap="none" spc="0" normalizeH="0" baseline="-25000" noProof="0" dirty="0">
                          <a:ln>
                            <a:noFill/>
                          </a:ln>
                          <a:solidFill>
                            <a:schemeClr val="tx1"/>
                          </a:solidFill>
                          <a:effectLst/>
                          <a:uLnTx/>
                          <a:uFillTx/>
                          <a:latin typeface="Times New Roman" panose="02020603050405020304" pitchFamily="18" charset="0"/>
                          <a:ea typeface="楷体_GB2312" pitchFamily="49" charset="-122"/>
                          <a:cs typeface="Times New Roman" panose="02020603050405020304" pitchFamily="18" charset="0"/>
                        </a:rPr>
                        <a:t>7</a:t>
                      </a:r>
                      <a:r>
                        <a:rPr kumimoji="0" lang="en-US" altLang="zh-CN" sz="2400" b="1" i="0" u="none" strike="noStrike" kern="1200" cap="none" spc="0" normalizeH="0" baseline="-25000" noProof="0" dirty="0">
                          <a:ln>
                            <a:noFill/>
                          </a:ln>
                          <a:solidFill>
                            <a:schemeClr val="tx1"/>
                          </a:solidFill>
                          <a:effectLst/>
                          <a:uLnTx/>
                          <a:uFillTx/>
                          <a:latin typeface="Times New Roman" panose="02020603050405020304" pitchFamily="18" charset="0"/>
                          <a:ea typeface="楷体_GB2312" pitchFamily="49" charset="-122"/>
                          <a:cs typeface="Times New Roman" panose="02020603050405020304" pitchFamily="18" charset="0"/>
                        </a:rPr>
                        <a:t> </a:t>
                      </a:r>
                      <a:r>
                        <a:rPr kumimoji="0" lang="en-US" altLang="zh-CN" sz="24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Times New Roman" panose="02020603050405020304" pitchFamily="18" charset="0"/>
                        </a:rPr>
                        <a:t>}</a:t>
                      </a:r>
                      <a:endParaRPr kumimoji="0" lang="zh-CN" altLang="en-US" sz="24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48" marR="91448" marT="45757" marB="4575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227317630"/>
                  </a:ext>
                </a:extLst>
              </a:tr>
              <a:tr h="174792">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defRPr/>
                      </a:pPr>
                      <a:r>
                        <a:rPr kumimoji="0" lang="en-US" altLang="zh-CN" sz="24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B</a:t>
                      </a:r>
                      <a:r>
                        <a:rPr kumimoji="0" lang="en-US" altLang="zh-CN" sz="2400" b="1" i="0"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rPr>
                        <a:t>2</a:t>
                      </a:r>
                    </a:p>
                  </a:txBody>
                  <a:tcPr marL="91448" marR="91448" marT="45757" marB="4575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 </a:t>
                      </a:r>
                      <a:r>
                        <a:rPr kumimoji="0" lang="en-US" altLang="zh-CN" sz="2400" b="1" i="1"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d</a:t>
                      </a:r>
                      <a:r>
                        <a:rPr kumimoji="0" lang="en-US" altLang="zh-CN" sz="2400" b="1" i="1" u="none" strike="noStrike" kern="1200" cap="none" spc="0" normalizeH="0" baseline="-2500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4</a:t>
                      </a:r>
                      <a:r>
                        <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 </a:t>
                      </a:r>
                      <a:r>
                        <a:rPr kumimoji="0" lang="en-US" altLang="zh-CN" sz="2400" b="1" i="1"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d</a:t>
                      </a:r>
                      <a:r>
                        <a:rPr kumimoji="0" lang="en-US" altLang="zh-CN" sz="2400" b="1" i="1" u="none" strike="noStrike" kern="1200" cap="none" spc="0" normalizeH="0" baseline="-2500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5</a:t>
                      </a:r>
                      <a:r>
                        <a:rPr kumimoji="0" lang="en-US" altLang="zh-CN" sz="2400" b="1" i="0" u="none" strike="noStrike" kern="1200" cap="none" spc="0" normalizeH="0" baseline="-2500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 </a:t>
                      </a:r>
                      <a:r>
                        <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a:t>
                      </a:r>
                      <a:endParaRPr kumimoji="0" lang="zh-CN" altLang="en-US" sz="24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48" marR="91448" marT="45757" marB="4575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 </a:t>
                      </a:r>
                      <a:r>
                        <a:rPr kumimoji="0" lang="en-US" altLang="zh-CN" sz="2400" b="1" i="1"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d</a:t>
                      </a:r>
                      <a:r>
                        <a:rPr kumimoji="0" lang="en-US" altLang="zh-CN" sz="2400" b="1" i="1" u="none" strike="noStrike" kern="1200" cap="none" spc="0" normalizeH="0" baseline="-2500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1</a:t>
                      </a:r>
                      <a:r>
                        <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 </a:t>
                      </a:r>
                      <a:r>
                        <a:rPr kumimoji="0" lang="en-US" altLang="zh-CN" sz="2400" b="1" i="1"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d</a:t>
                      </a:r>
                      <a:r>
                        <a:rPr kumimoji="0" lang="en-US" altLang="zh-CN" sz="2400" b="1" i="1" u="none" strike="noStrike" kern="1200" cap="none" spc="0" normalizeH="0" baseline="-2500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2</a:t>
                      </a:r>
                      <a:r>
                        <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 </a:t>
                      </a:r>
                      <a:r>
                        <a:rPr kumimoji="0" lang="en-US" altLang="zh-CN" sz="2400" b="1" i="1"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d</a:t>
                      </a:r>
                      <a:r>
                        <a:rPr kumimoji="0" lang="en-US" altLang="zh-CN" sz="2400" b="1" i="1" u="none" strike="noStrike" kern="1200" cap="none" spc="0" normalizeH="0" baseline="-2500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7</a:t>
                      </a:r>
                      <a:r>
                        <a:rPr kumimoji="0" lang="en-US" altLang="zh-CN" sz="2400" b="1" i="0" u="none" strike="noStrike" kern="1200" cap="none" spc="0" normalizeH="0" baseline="-2500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 </a:t>
                      </a:r>
                      <a:r>
                        <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a:t>
                      </a:r>
                      <a:endParaRPr kumimoji="0" lang="zh-CN" altLang="en-US" sz="24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48" marR="91448" marT="45757" marB="4575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362934759"/>
                  </a:ext>
                </a:extLst>
              </a:tr>
              <a:tr h="457464">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defRPr/>
                      </a:pPr>
                      <a:r>
                        <a:rPr kumimoji="0" lang="en-US" altLang="zh-CN" sz="24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B</a:t>
                      </a:r>
                      <a:r>
                        <a:rPr kumimoji="0" lang="en-US" altLang="zh-CN" sz="2400" b="1" i="0"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rPr>
                        <a:t>3</a:t>
                      </a:r>
                    </a:p>
                  </a:txBody>
                  <a:tcPr marL="91448" marR="91448" marT="45757" marB="4575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 </a:t>
                      </a:r>
                      <a:r>
                        <a:rPr kumimoji="0" lang="en-US" altLang="zh-CN" sz="2400" b="1" i="1"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d</a:t>
                      </a:r>
                      <a:r>
                        <a:rPr kumimoji="0" lang="en-US" altLang="zh-CN" sz="2400" b="1" i="1" u="none" strike="noStrike" kern="1200" cap="none" spc="0" normalizeH="0" baseline="-2500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6</a:t>
                      </a:r>
                      <a:r>
                        <a:rPr kumimoji="0" lang="en-US" altLang="zh-CN" sz="2400" b="1" i="0" u="none" strike="noStrike" kern="1200" cap="none" spc="0" normalizeH="0" baseline="-2500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 </a:t>
                      </a:r>
                      <a:r>
                        <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a:t>
                      </a:r>
                      <a:endParaRPr kumimoji="0" lang="zh-CN" altLang="en-US" sz="24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48" marR="91448" marT="45757" marB="4575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auto" latinLnBrk="0" hangingPunct="1">
                        <a:lnSpc>
                          <a:spcPct val="100000"/>
                        </a:lnSpc>
                        <a:spcBef>
                          <a:spcPts val="0"/>
                        </a:spcBef>
                        <a:spcAft>
                          <a:spcPts val="0"/>
                        </a:spcAft>
                        <a:buClr>
                          <a:srgbClr val="FFC000"/>
                        </a:buClr>
                        <a:buSzTx/>
                        <a:buFontTx/>
                        <a:buNone/>
                        <a:tabLst/>
                        <a:defRPr/>
                      </a:pPr>
                      <a:r>
                        <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 </a:t>
                      </a:r>
                      <a:r>
                        <a:rPr kumimoji="0" lang="en-US" altLang="zh-CN" sz="2400" b="1" i="1"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d</a:t>
                      </a:r>
                      <a:r>
                        <a:rPr kumimoji="0" lang="en-US" altLang="zh-CN" sz="2400" b="1" i="1" u="none" strike="noStrike" kern="1200" cap="none" spc="0" normalizeH="0" baseline="-2500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3</a:t>
                      </a:r>
                      <a:r>
                        <a:rPr kumimoji="0" lang="en-US" altLang="zh-CN" sz="2400" b="1" i="0" u="none" strike="noStrike" kern="1200" cap="none" spc="0" normalizeH="0" baseline="-2500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 </a:t>
                      </a:r>
                      <a:r>
                        <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a:t>
                      </a:r>
                      <a:endParaRPr kumimoji="0" lang="zh-CN" altLang="en-US" sz="24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48" marR="91448" marT="45757" marB="4575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48528460"/>
                  </a:ext>
                </a:extLst>
              </a:tr>
              <a:tr h="457464">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defRPr/>
                      </a:pPr>
                      <a:r>
                        <a:rPr kumimoji="0" lang="en-US" altLang="zh-CN" sz="24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B</a:t>
                      </a:r>
                      <a:r>
                        <a:rPr kumimoji="0" lang="en-US" altLang="zh-CN" sz="2400" b="1" i="0"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rPr>
                        <a:t>4</a:t>
                      </a:r>
                    </a:p>
                  </a:txBody>
                  <a:tcPr marL="91448" marR="91448" marT="45757" marB="4575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 </a:t>
                      </a:r>
                      <a:r>
                        <a:rPr kumimoji="0" lang="en-US" altLang="zh-CN" sz="2400" b="1" i="1"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d</a:t>
                      </a:r>
                      <a:r>
                        <a:rPr kumimoji="0" lang="en-US" altLang="zh-CN" sz="2400" b="1" i="1" u="none" strike="noStrike" kern="1200" cap="none" spc="0" normalizeH="0" baseline="-2500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7</a:t>
                      </a:r>
                      <a:r>
                        <a:rPr kumimoji="0" lang="en-US" altLang="zh-CN" sz="2400" b="1" i="0" u="none" strike="noStrike" kern="1200" cap="none" spc="0" normalizeH="0" baseline="-2500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 </a:t>
                      </a:r>
                      <a:r>
                        <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a:t>
                      </a:r>
                      <a:endParaRPr kumimoji="0" lang="zh-CN" altLang="en-US" sz="24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48" marR="91448" marT="45757" marB="4575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 </a:t>
                      </a:r>
                      <a:r>
                        <a:rPr kumimoji="0" lang="en-US" altLang="zh-CN" sz="2400" b="1" i="1"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d</a:t>
                      </a:r>
                      <a:r>
                        <a:rPr kumimoji="0" lang="en-US" altLang="zh-CN" sz="2400" b="1" i="1" u="none" strike="noStrike" kern="1200" cap="none" spc="0" normalizeH="0" baseline="-2500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1</a:t>
                      </a:r>
                      <a:r>
                        <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 </a:t>
                      </a:r>
                      <a:r>
                        <a:rPr kumimoji="0" lang="en-US" altLang="zh-CN" sz="2400" b="1" i="1"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d</a:t>
                      </a:r>
                      <a:r>
                        <a:rPr kumimoji="0" lang="en-US" altLang="zh-CN" sz="2400" b="1" i="1" u="none" strike="noStrike" kern="1200" cap="none" spc="0" normalizeH="0" baseline="-2500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4</a:t>
                      </a:r>
                      <a:r>
                        <a:rPr kumimoji="0" lang="en-US" altLang="zh-CN" sz="2400" b="1" i="0" u="none" strike="noStrike" kern="1200" cap="none" spc="0" normalizeH="0" baseline="-2500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 </a:t>
                      </a:r>
                      <a:r>
                        <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楷体_GB2312" pitchFamily="49" charset="-122"/>
                          <a:cs typeface="Times New Roman" panose="02020603050405020304" pitchFamily="18" charset="0"/>
                        </a:rPr>
                        <a:t>}</a:t>
                      </a:r>
                      <a:endParaRPr kumimoji="0" lang="zh-CN" altLang="en-US" sz="24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448" marR="91448" marT="45757" marB="4575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97434302"/>
                  </a:ext>
                </a:extLst>
              </a:tr>
            </a:tbl>
          </a:graphicData>
        </a:graphic>
      </p:graphicFrame>
      <p:grpSp>
        <p:nvGrpSpPr>
          <p:cNvPr id="120" name="组合 119">
            <a:extLst>
              <a:ext uri="{FF2B5EF4-FFF2-40B4-BE49-F238E27FC236}">
                <a16:creationId xmlns:a16="http://schemas.microsoft.com/office/drawing/2014/main" id="{FFBC9120-17C2-08C8-1C12-126AB62B0FAD}"/>
              </a:ext>
            </a:extLst>
          </p:cNvPr>
          <p:cNvGrpSpPr/>
          <p:nvPr/>
        </p:nvGrpSpPr>
        <p:grpSpPr>
          <a:xfrm>
            <a:off x="430398" y="2169847"/>
            <a:ext cx="1223944" cy="3706786"/>
            <a:chOff x="460067" y="1843690"/>
            <a:chExt cx="1223944" cy="3706786"/>
          </a:xfrm>
        </p:grpSpPr>
        <p:sp>
          <p:nvSpPr>
            <p:cNvPr id="121" name="文本框 120">
              <a:extLst>
                <a:ext uri="{FF2B5EF4-FFF2-40B4-BE49-F238E27FC236}">
                  <a16:creationId xmlns:a16="http://schemas.microsoft.com/office/drawing/2014/main" id="{B6C577C7-B70F-5753-AEC2-F3136C000438}"/>
                </a:ext>
              </a:extLst>
            </p:cNvPr>
            <p:cNvSpPr txBox="1"/>
            <p:nvPr/>
          </p:nvSpPr>
          <p:spPr>
            <a:xfrm>
              <a:off x="699574" y="1843690"/>
              <a:ext cx="984437" cy="369332"/>
            </a:xfrm>
            <a:prstGeom prst="rect">
              <a:avLst/>
            </a:prstGeom>
            <a:solidFill>
              <a:schemeClr val="accent5">
                <a:lumMod val="40000"/>
                <a:lumOff val="60000"/>
              </a:schemeClr>
            </a:solidFill>
            <a:ln>
              <a:solidFill>
                <a:schemeClr val="tx1"/>
              </a:solidFill>
            </a:ln>
          </p:spPr>
          <p:txBody>
            <a:bodyPr wrap="none" rtlCol="0">
              <a:spAutoFit/>
            </a:bodyPr>
            <a:lstStyle/>
            <a:p>
              <a:r>
                <a:rPr lang="en-US" altLang="zh-CN" b="1" dirty="0">
                  <a:latin typeface="Times New Roman" panose="02020603050405020304" pitchFamily="18" charset="0"/>
                  <a:cs typeface="Times New Roman" panose="02020603050405020304" pitchFamily="18" charset="0"/>
                </a:rPr>
                <a:t>ENTRY</a:t>
              </a:r>
              <a:endParaRPr lang="zh-CN" altLang="en-US" b="1" dirty="0">
                <a:latin typeface="Times New Roman" panose="02020603050405020304" pitchFamily="18" charset="0"/>
                <a:cs typeface="Times New Roman" panose="02020603050405020304" pitchFamily="18" charset="0"/>
              </a:endParaRPr>
            </a:p>
          </p:txBody>
        </p:sp>
        <p:cxnSp>
          <p:nvCxnSpPr>
            <p:cNvPr id="122" name="直接箭头连接符 121">
              <a:extLst>
                <a:ext uri="{FF2B5EF4-FFF2-40B4-BE49-F238E27FC236}">
                  <a16:creationId xmlns:a16="http://schemas.microsoft.com/office/drawing/2014/main" id="{E17B098D-0702-A555-A58F-AF459A123E54}"/>
                </a:ext>
              </a:extLst>
            </p:cNvPr>
            <p:cNvCxnSpPr>
              <a:cxnSpLocks/>
              <a:endCxn id="124" idx="0"/>
            </p:cNvCxnSpPr>
            <p:nvPr/>
          </p:nvCxnSpPr>
          <p:spPr>
            <a:xfrm>
              <a:off x="1191716" y="2213022"/>
              <a:ext cx="76" cy="23862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3" name="文本框 122">
              <a:extLst>
                <a:ext uri="{FF2B5EF4-FFF2-40B4-BE49-F238E27FC236}">
                  <a16:creationId xmlns:a16="http://schemas.microsoft.com/office/drawing/2014/main" id="{9058FE73-2733-E838-1234-040CA88BBF76}"/>
                </a:ext>
              </a:extLst>
            </p:cNvPr>
            <p:cNvSpPr txBox="1"/>
            <p:nvPr/>
          </p:nvSpPr>
          <p:spPr>
            <a:xfrm>
              <a:off x="779262" y="5181144"/>
              <a:ext cx="825061" cy="369332"/>
            </a:xfrm>
            <a:prstGeom prst="rect">
              <a:avLst/>
            </a:prstGeom>
            <a:solidFill>
              <a:schemeClr val="accent5">
                <a:lumMod val="40000"/>
                <a:lumOff val="60000"/>
              </a:schemeClr>
            </a:solidFill>
            <a:ln>
              <a:solidFill>
                <a:schemeClr val="tx1"/>
              </a:solidFill>
            </a:ln>
          </p:spPr>
          <p:txBody>
            <a:bodyPr wrap="square" rtlCol="0">
              <a:spAutoFit/>
            </a:bodyPr>
            <a:lstStyle/>
            <a:p>
              <a:pPr algn="ctr"/>
              <a:r>
                <a:rPr lang="en-US" altLang="zh-CN" b="1" dirty="0">
                  <a:latin typeface="Times New Roman" panose="02020603050405020304" pitchFamily="18" charset="0"/>
                  <a:cs typeface="Times New Roman" panose="02020603050405020304" pitchFamily="18" charset="0"/>
                </a:rPr>
                <a:t>EXIT</a:t>
              </a:r>
              <a:endParaRPr lang="zh-CN" altLang="en-US" b="1" dirty="0">
                <a:latin typeface="Times New Roman" panose="02020603050405020304" pitchFamily="18" charset="0"/>
                <a:cs typeface="Times New Roman" panose="02020603050405020304" pitchFamily="18" charset="0"/>
              </a:endParaRPr>
            </a:p>
          </p:txBody>
        </p:sp>
        <p:sp>
          <p:nvSpPr>
            <p:cNvPr id="124" name="文本框 123">
              <a:extLst>
                <a:ext uri="{FF2B5EF4-FFF2-40B4-BE49-F238E27FC236}">
                  <a16:creationId xmlns:a16="http://schemas.microsoft.com/office/drawing/2014/main" id="{9FDDEBE9-D571-2C81-2A59-B496AE528D9B}"/>
                </a:ext>
              </a:extLst>
            </p:cNvPr>
            <p:cNvSpPr txBox="1"/>
            <p:nvPr/>
          </p:nvSpPr>
          <p:spPr>
            <a:xfrm>
              <a:off x="984043" y="2451646"/>
              <a:ext cx="415498" cy="369332"/>
            </a:xfrm>
            <a:prstGeom prst="rect">
              <a:avLst/>
            </a:prstGeom>
            <a:noFill/>
            <a:ln w="12700">
              <a:solidFill>
                <a:schemeClr val="tx1"/>
              </a:solidFill>
            </a:ln>
          </p:spPr>
          <p:txBody>
            <a:bodyPr wrap="none" rtlCol="0">
              <a:spAutoFit/>
            </a:bodyPr>
            <a:lstStyle/>
            <a:p>
              <a:r>
                <a:rPr lang="en-US" altLang="zh-CN" b="1" dirty="0">
                  <a:latin typeface="Times New Roman" panose="02020603050405020304" pitchFamily="18" charset="0"/>
                  <a:cs typeface="Times New Roman" panose="02020603050405020304" pitchFamily="18" charset="0"/>
                </a:rPr>
                <a:t>B</a:t>
              </a:r>
              <a:r>
                <a:rPr lang="en-US" altLang="zh-CN" b="1" baseline="-25000" dirty="0">
                  <a:latin typeface="Times New Roman" panose="02020603050405020304" pitchFamily="18" charset="0"/>
                  <a:cs typeface="Times New Roman" panose="02020603050405020304" pitchFamily="18" charset="0"/>
                </a:rPr>
                <a:t>1</a:t>
              </a:r>
              <a:endParaRPr lang="zh-CN" altLang="en-US" b="1" baseline="-25000" dirty="0">
                <a:latin typeface="Times New Roman" panose="02020603050405020304" pitchFamily="18" charset="0"/>
                <a:cs typeface="Times New Roman" panose="02020603050405020304" pitchFamily="18" charset="0"/>
              </a:endParaRPr>
            </a:p>
          </p:txBody>
        </p:sp>
        <p:sp>
          <p:nvSpPr>
            <p:cNvPr id="125" name="文本框 124">
              <a:extLst>
                <a:ext uri="{FF2B5EF4-FFF2-40B4-BE49-F238E27FC236}">
                  <a16:creationId xmlns:a16="http://schemas.microsoft.com/office/drawing/2014/main" id="{F236FA0B-514D-AA21-2478-5DD187ED871A}"/>
                </a:ext>
              </a:extLst>
            </p:cNvPr>
            <p:cNvSpPr txBox="1"/>
            <p:nvPr/>
          </p:nvSpPr>
          <p:spPr>
            <a:xfrm>
              <a:off x="984043" y="3139420"/>
              <a:ext cx="415498" cy="369332"/>
            </a:xfrm>
            <a:prstGeom prst="rect">
              <a:avLst/>
            </a:prstGeom>
            <a:noFill/>
            <a:ln w="12700">
              <a:solidFill>
                <a:schemeClr val="tx1"/>
              </a:solidFill>
            </a:ln>
          </p:spPr>
          <p:txBody>
            <a:bodyPr wrap="none" rtlCol="0">
              <a:spAutoFit/>
            </a:bodyPr>
            <a:lstStyle/>
            <a:p>
              <a:r>
                <a:rPr lang="en-US" altLang="zh-CN" b="1" dirty="0">
                  <a:latin typeface="Times New Roman" panose="02020603050405020304" pitchFamily="18" charset="0"/>
                  <a:cs typeface="Times New Roman" panose="02020603050405020304" pitchFamily="18" charset="0"/>
                </a:rPr>
                <a:t>B</a:t>
              </a:r>
              <a:r>
                <a:rPr lang="en-US" altLang="zh-CN" b="1" baseline="-25000" dirty="0">
                  <a:latin typeface="Times New Roman" panose="02020603050405020304" pitchFamily="18" charset="0"/>
                  <a:cs typeface="Times New Roman" panose="02020603050405020304" pitchFamily="18" charset="0"/>
                </a:rPr>
                <a:t>2</a:t>
              </a:r>
              <a:endParaRPr lang="zh-CN" altLang="en-US" b="1" baseline="-25000" dirty="0">
                <a:latin typeface="Times New Roman" panose="02020603050405020304" pitchFamily="18" charset="0"/>
                <a:cs typeface="Times New Roman" panose="02020603050405020304" pitchFamily="18" charset="0"/>
              </a:endParaRPr>
            </a:p>
          </p:txBody>
        </p:sp>
        <p:cxnSp>
          <p:nvCxnSpPr>
            <p:cNvPr id="126" name="直接箭头连接符 125">
              <a:extLst>
                <a:ext uri="{FF2B5EF4-FFF2-40B4-BE49-F238E27FC236}">
                  <a16:creationId xmlns:a16="http://schemas.microsoft.com/office/drawing/2014/main" id="{D7556547-2A48-C3BA-B3AA-DCCDDFDC9307}"/>
                </a:ext>
              </a:extLst>
            </p:cNvPr>
            <p:cNvCxnSpPr>
              <a:cxnSpLocks/>
              <a:stCxn id="124" idx="2"/>
            </p:cNvCxnSpPr>
            <p:nvPr/>
          </p:nvCxnSpPr>
          <p:spPr>
            <a:xfrm flipH="1">
              <a:off x="1187596" y="2820978"/>
              <a:ext cx="4196" cy="31844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7" name="文本框 126">
              <a:extLst>
                <a:ext uri="{FF2B5EF4-FFF2-40B4-BE49-F238E27FC236}">
                  <a16:creationId xmlns:a16="http://schemas.microsoft.com/office/drawing/2014/main" id="{072BA2D8-C66B-E07E-CCAD-8D75129CB935}"/>
                </a:ext>
              </a:extLst>
            </p:cNvPr>
            <p:cNvSpPr txBox="1"/>
            <p:nvPr/>
          </p:nvSpPr>
          <p:spPr>
            <a:xfrm>
              <a:off x="460067" y="3733989"/>
              <a:ext cx="415498" cy="369332"/>
            </a:xfrm>
            <a:prstGeom prst="rect">
              <a:avLst/>
            </a:prstGeom>
            <a:noFill/>
            <a:ln w="12700">
              <a:solidFill>
                <a:schemeClr val="tx1"/>
              </a:solidFill>
            </a:ln>
          </p:spPr>
          <p:txBody>
            <a:bodyPr wrap="none" rtlCol="0">
              <a:spAutoFit/>
            </a:bodyPr>
            <a:lstStyle/>
            <a:p>
              <a:r>
                <a:rPr lang="en-US" altLang="zh-CN" b="1" dirty="0">
                  <a:latin typeface="Times New Roman" panose="02020603050405020304" pitchFamily="18" charset="0"/>
                  <a:cs typeface="Times New Roman" panose="02020603050405020304" pitchFamily="18" charset="0"/>
                </a:rPr>
                <a:t>B</a:t>
              </a:r>
              <a:r>
                <a:rPr lang="en-US" altLang="zh-CN" b="1" baseline="-25000" dirty="0">
                  <a:latin typeface="Times New Roman" panose="02020603050405020304" pitchFamily="18" charset="0"/>
                  <a:cs typeface="Times New Roman" panose="02020603050405020304" pitchFamily="18" charset="0"/>
                </a:rPr>
                <a:t>3</a:t>
              </a:r>
              <a:endParaRPr lang="zh-CN" altLang="en-US" b="1" baseline="-25000" dirty="0">
                <a:latin typeface="Times New Roman" panose="02020603050405020304" pitchFamily="18" charset="0"/>
                <a:cs typeface="Times New Roman" panose="02020603050405020304" pitchFamily="18" charset="0"/>
              </a:endParaRPr>
            </a:p>
          </p:txBody>
        </p:sp>
        <p:sp>
          <p:nvSpPr>
            <p:cNvPr id="128" name="文本框 127">
              <a:extLst>
                <a:ext uri="{FF2B5EF4-FFF2-40B4-BE49-F238E27FC236}">
                  <a16:creationId xmlns:a16="http://schemas.microsoft.com/office/drawing/2014/main" id="{2193231B-8A96-CABB-421B-F40785108FC4}"/>
                </a:ext>
              </a:extLst>
            </p:cNvPr>
            <p:cNvSpPr txBox="1"/>
            <p:nvPr/>
          </p:nvSpPr>
          <p:spPr>
            <a:xfrm>
              <a:off x="984043" y="4395801"/>
              <a:ext cx="415498" cy="369332"/>
            </a:xfrm>
            <a:prstGeom prst="rect">
              <a:avLst/>
            </a:prstGeom>
            <a:noFill/>
            <a:ln w="12700">
              <a:solidFill>
                <a:schemeClr val="tx1"/>
              </a:solidFill>
            </a:ln>
          </p:spPr>
          <p:txBody>
            <a:bodyPr wrap="none" rtlCol="0">
              <a:spAutoFit/>
            </a:bodyPr>
            <a:lstStyle/>
            <a:p>
              <a:r>
                <a:rPr lang="en-US" altLang="zh-CN" b="1" dirty="0">
                  <a:latin typeface="Times New Roman" panose="02020603050405020304" pitchFamily="18" charset="0"/>
                  <a:cs typeface="Times New Roman" panose="02020603050405020304" pitchFamily="18" charset="0"/>
                </a:rPr>
                <a:t>B</a:t>
              </a:r>
              <a:r>
                <a:rPr lang="en-US" altLang="zh-CN" b="1" baseline="-25000" dirty="0">
                  <a:latin typeface="Times New Roman" panose="02020603050405020304" pitchFamily="18" charset="0"/>
                  <a:cs typeface="Times New Roman" panose="02020603050405020304" pitchFamily="18" charset="0"/>
                </a:rPr>
                <a:t>4</a:t>
              </a:r>
              <a:endParaRPr lang="zh-CN" altLang="en-US" b="1" baseline="-25000" dirty="0">
                <a:latin typeface="Times New Roman" panose="02020603050405020304" pitchFamily="18" charset="0"/>
                <a:cs typeface="Times New Roman" panose="02020603050405020304" pitchFamily="18" charset="0"/>
              </a:endParaRPr>
            </a:p>
          </p:txBody>
        </p:sp>
        <p:cxnSp>
          <p:nvCxnSpPr>
            <p:cNvPr id="129" name="直接箭头连接符 128">
              <a:extLst>
                <a:ext uri="{FF2B5EF4-FFF2-40B4-BE49-F238E27FC236}">
                  <a16:creationId xmlns:a16="http://schemas.microsoft.com/office/drawing/2014/main" id="{A630C21F-C312-1D1B-4302-841D7F6DD42F}"/>
                </a:ext>
              </a:extLst>
            </p:cNvPr>
            <p:cNvCxnSpPr>
              <a:stCxn id="125" idx="2"/>
              <a:endCxn id="127" idx="0"/>
            </p:cNvCxnSpPr>
            <p:nvPr/>
          </p:nvCxnSpPr>
          <p:spPr>
            <a:xfrm flipH="1">
              <a:off x="667816" y="3508752"/>
              <a:ext cx="523976" cy="22523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0" name="直接箭头连接符 129">
              <a:extLst>
                <a:ext uri="{FF2B5EF4-FFF2-40B4-BE49-F238E27FC236}">
                  <a16:creationId xmlns:a16="http://schemas.microsoft.com/office/drawing/2014/main" id="{4B246D27-21F7-CB0D-67BE-11E9132F868F}"/>
                </a:ext>
              </a:extLst>
            </p:cNvPr>
            <p:cNvCxnSpPr>
              <a:cxnSpLocks/>
              <a:stCxn id="125" idx="2"/>
              <a:endCxn id="128" idx="0"/>
            </p:cNvCxnSpPr>
            <p:nvPr/>
          </p:nvCxnSpPr>
          <p:spPr>
            <a:xfrm>
              <a:off x="1191792" y="3508752"/>
              <a:ext cx="0" cy="88704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1" name="直接箭头连接符 130">
              <a:extLst>
                <a:ext uri="{FF2B5EF4-FFF2-40B4-BE49-F238E27FC236}">
                  <a16:creationId xmlns:a16="http://schemas.microsoft.com/office/drawing/2014/main" id="{41B0F6A4-EE68-2FA6-6EDD-D92A8E6B0FD3}"/>
                </a:ext>
              </a:extLst>
            </p:cNvPr>
            <p:cNvCxnSpPr>
              <a:cxnSpLocks/>
              <a:stCxn id="127" idx="2"/>
            </p:cNvCxnSpPr>
            <p:nvPr/>
          </p:nvCxnSpPr>
          <p:spPr>
            <a:xfrm>
              <a:off x="667816" y="4103321"/>
              <a:ext cx="420591" cy="28328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2" name="直接箭头连接符 131">
              <a:extLst>
                <a:ext uri="{FF2B5EF4-FFF2-40B4-BE49-F238E27FC236}">
                  <a16:creationId xmlns:a16="http://schemas.microsoft.com/office/drawing/2014/main" id="{44911971-6A29-67F0-DBCD-C3AD6CD57405}"/>
                </a:ext>
              </a:extLst>
            </p:cNvPr>
            <p:cNvCxnSpPr>
              <a:cxnSpLocks/>
              <a:stCxn id="128" idx="2"/>
              <a:endCxn id="123" idx="0"/>
            </p:cNvCxnSpPr>
            <p:nvPr/>
          </p:nvCxnSpPr>
          <p:spPr>
            <a:xfrm>
              <a:off x="1191792" y="4765133"/>
              <a:ext cx="1" cy="41601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3" name="连接符: 肘形 132">
              <a:extLst>
                <a:ext uri="{FF2B5EF4-FFF2-40B4-BE49-F238E27FC236}">
                  <a16:creationId xmlns:a16="http://schemas.microsoft.com/office/drawing/2014/main" id="{A9235EFE-8BC2-3F87-D9C2-9ADA827C5E69}"/>
                </a:ext>
              </a:extLst>
            </p:cNvPr>
            <p:cNvCxnSpPr>
              <a:cxnSpLocks/>
            </p:cNvCxnSpPr>
            <p:nvPr/>
          </p:nvCxnSpPr>
          <p:spPr>
            <a:xfrm rot="5400000" flipH="1" flipV="1">
              <a:off x="484818" y="3959174"/>
              <a:ext cx="1658092" cy="22078"/>
            </a:xfrm>
            <a:prstGeom prst="bentConnector5">
              <a:avLst>
                <a:gd name="adj1" fmla="val -6729"/>
                <a:gd name="adj2" fmla="val 1657782"/>
                <a:gd name="adj3" fmla="val 108210"/>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7413088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267BF3-AA5B-0777-3AC3-1253C78380B1}"/>
              </a:ext>
            </a:extLst>
          </p:cNvPr>
          <p:cNvSpPr>
            <a:spLocks noGrp="1"/>
          </p:cNvSpPr>
          <p:nvPr>
            <p:ph type="title"/>
          </p:nvPr>
        </p:nvSpPr>
        <p:spPr>
          <a:xfrm>
            <a:off x="487822" y="257614"/>
            <a:ext cx="5333228" cy="617641"/>
          </a:xfrm>
        </p:spPr>
        <p:txBody>
          <a:bodyPr/>
          <a:lstStyle/>
          <a:p>
            <a:r>
              <a:rPr lang="en-US" altLang="zh-CN" dirty="0"/>
              <a:t>10. 3   </a:t>
            </a:r>
            <a:r>
              <a:rPr lang="zh-CN" altLang="en-US" dirty="0"/>
              <a:t>数据流分析基础</a:t>
            </a:r>
          </a:p>
        </p:txBody>
      </p:sp>
      <p:sp>
        <p:nvSpPr>
          <p:cNvPr id="3" name="内容占位符 2">
            <a:extLst>
              <a:ext uri="{FF2B5EF4-FFF2-40B4-BE49-F238E27FC236}">
                <a16:creationId xmlns:a16="http://schemas.microsoft.com/office/drawing/2014/main" id="{E7B46414-9145-61AA-C3C4-98E6231CAF7A}"/>
              </a:ext>
            </a:extLst>
          </p:cNvPr>
          <p:cNvSpPr>
            <a:spLocks noGrp="1"/>
          </p:cNvSpPr>
          <p:nvPr>
            <p:ph idx="1"/>
          </p:nvPr>
        </p:nvSpPr>
        <p:spPr>
          <a:xfrm>
            <a:off x="487822" y="942764"/>
            <a:ext cx="8201100" cy="3394662"/>
          </a:xfrm>
        </p:spPr>
        <p:txBody>
          <a:bodyPr>
            <a:normAutofit/>
          </a:bodyPr>
          <a:lstStyle/>
          <a:p>
            <a:r>
              <a:rPr lang="en-US" altLang="zh-CN" dirty="0"/>
              <a:t>[</a:t>
            </a:r>
            <a:r>
              <a:rPr lang="zh-CN" altLang="en-US" dirty="0"/>
              <a:t>思考</a:t>
            </a:r>
            <a:r>
              <a:rPr lang="en-US" altLang="zh-CN" dirty="0"/>
              <a:t>] </a:t>
            </a:r>
            <a:r>
              <a:rPr lang="en-US" altLang="zh-CN" dirty="0">
                <a:solidFill>
                  <a:srgbClr val="FF0000"/>
                </a:solidFill>
              </a:rPr>
              <a:t>KILL</a:t>
            </a:r>
            <a:r>
              <a:rPr lang="en-US" altLang="zh-CN" baseline="-25000" dirty="0">
                <a:solidFill>
                  <a:srgbClr val="FF0000"/>
                </a:solidFill>
              </a:rPr>
              <a:t>B</a:t>
            </a:r>
            <a:r>
              <a:rPr lang="zh-CN" altLang="en-US" dirty="0">
                <a:solidFill>
                  <a:srgbClr val="FF0000"/>
                </a:solidFill>
              </a:rPr>
              <a:t>的两个定义与</a:t>
            </a:r>
            <a:r>
              <a:rPr lang="en-US" altLang="zh-CN" dirty="0">
                <a:solidFill>
                  <a:srgbClr val="FF0000"/>
                </a:solidFill>
              </a:rPr>
              <a:t>IN[B] </a:t>
            </a:r>
            <a:r>
              <a:rPr lang="zh-CN" altLang="en-US" dirty="0">
                <a:solidFill>
                  <a:srgbClr val="FF0000"/>
                </a:solidFill>
              </a:rPr>
              <a:t>的关系</a:t>
            </a:r>
            <a:endParaRPr lang="en-US" altLang="zh-CN" dirty="0">
              <a:solidFill>
                <a:srgbClr val="FF0000"/>
              </a:solidFill>
            </a:endParaRPr>
          </a:p>
          <a:p>
            <a:r>
              <a:rPr lang="en-US" altLang="zh-CN" dirty="0"/>
              <a:t>the set of </a:t>
            </a:r>
            <a:r>
              <a:rPr lang="en-US" altLang="zh-CN" dirty="0" err="1"/>
              <a:t>defs</a:t>
            </a:r>
            <a:r>
              <a:rPr lang="en-US" altLang="zh-CN" dirty="0"/>
              <a:t> (in the rest of program being analyzed) whose variables are redefined in B.</a:t>
            </a:r>
          </a:p>
          <a:p>
            <a:r>
              <a:rPr lang="zh-CN" altLang="en-US" dirty="0"/>
              <a:t>到达</a:t>
            </a:r>
            <a:r>
              <a:rPr lang="en-US" altLang="zh-CN" dirty="0"/>
              <a:t>B</a:t>
            </a:r>
            <a:r>
              <a:rPr lang="zh-CN" altLang="en-US" dirty="0"/>
              <a:t>的入口且在</a:t>
            </a:r>
            <a:r>
              <a:rPr lang="en-US" altLang="zh-CN" dirty="0"/>
              <a:t>B</a:t>
            </a:r>
            <a:r>
              <a:rPr lang="zh-CN" altLang="en-US" dirty="0"/>
              <a:t>中被重新定值的定值点集合</a:t>
            </a:r>
            <a:endParaRPr lang="en-US" altLang="zh-CN" dirty="0"/>
          </a:p>
          <a:p>
            <a:pPr marL="457200" marR="0" lvl="1" indent="0" algn="just" defTabSz="914400" rtl="0" eaLnBrk="1" fontAlgn="auto" latinLnBrk="0" hangingPunct="1">
              <a:lnSpc>
                <a:spcPct val="120000"/>
              </a:lnSpc>
              <a:spcBef>
                <a:spcPts val="500"/>
              </a:spcBef>
              <a:spcAft>
                <a:spcPts val="0"/>
              </a:spcAft>
              <a:buClr>
                <a:srgbClr val="FFC000"/>
              </a:buClr>
              <a:buSzTx/>
              <a:buFont typeface="Wingdings" panose="05000000000000000000" pitchFamily="2" charset="2"/>
              <a:buNone/>
              <a:tabLst/>
              <a:defRPr/>
            </a:pPr>
            <a:r>
              <a:rPr kumimoji="0" lang="en-US" altLang="zh-CN" sz="2800" b="0" i="0" u="none" strike="noStrike" kern="1200" cap="none" spc="0" normalizeH="0" baseline="0" noProof="0" dirty="0">
                <a:ln>
                  <a:noFill/>
                </a:ln>
                <a:solidFill>
                  <a:srgbClr val="0000FF"/>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out[B] =</a:t>
            </a:r>
            <a:r>
              <a:rPr kumimoji="0" lang="en-US" altLang="zh-CN" sz="2800" b="0" i="1" u="none" strike="noStrike" kern="1200" cap="none" spc="0" normalizeH="0" baseline="0" noProof="0" dirty="0">
                <a:ln>
                  <a:noFill/>
                </a:ln>
                <a:solidFill>
                  <a:srgbClr val="0000FF"/>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 </a:t>
            </a:r>
            <a:r>
              <a:rPr kumimoji="0" lang="en-CN" altLang="zh-CN" sz="2800" b="0" i="1"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f</a:t>
            </a:r>
            <a:r>
              <a:rPr kumimoji="0" lang="en-US" altLang="zh-CN" sz="2800" b="0" i="1" u="none" strike="noStrike" kern="1200" cap="none" spc="0" normalizeH="0" baseline="-2500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B </a:t>
            </a:r>
            <a:r>
              <a:rPr kumimoji="0" lang="en-US" altLang="zh-CN" sz="2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(in[B]) = </a:t>
            </a:r>
            <a:r>
              <a:rPr kumimoji="0" lang="en-US" altLang="zh-CN" sz="2800" b="0" i="0" u="none" strike="noStrike" kern="1200" cap="none" spc="0" normalizeH="0" baseline="0" noProof="0" dirty="0" err="1">
                <a:ln>
                  <a:noFill/>
                </a:ln>
                <a:solidFill>
                  <a:srgbClr val="0000FF"/>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gen</a:t>
            </a:r>
            <a:r>
              <a:rPr kumimoji="0" lang="en-US" altLang="zh-CN" sz="2800" b="0" i="0" u="none" strike="noStrike" kern="1200" cap="none" spc="0" normalizeH="0" baseline="-25000" noProof="0" dirty="0" err="1">
                <a:ln>
                  <a:noFill/>
                </a:ln>
                <a:solidFill>
                  <a:srgbClr val="0000FF"/>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B</a:t>
            </a:r>
            <a:r>
              <a:rPr kumimoji="0" lang="en-US" altLang="zh-CN" sz="2800" b="0" i="0" u="none" strike="noStrike" kern="1200" cap="none" spc="0" normalizeH="0" baseline="0" noProof="0" dirty="0">
                <a:ln>
                  <a:noFill/>
                </a:ln>
                <a:solidFill>
                  <a:srgbClr val="0000FF"/>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∪(in[B]-</a:t>
            </a:r>
            <a:r>
              <a:rPr kumimoji="0" lang="en-US" altLang="zh-CN" sz="2800" b="0" i="0" u="none" strike="noStrike" kern="1200" cap="none" spc="0" normalizeH="0" baseline="0" noProof="0" dirty="0" err="1">
                <a:ln>
                  <a:noFill/>
                </a:ln>
                <a:solidFill>
                  <a:srgbClr val="0000FF"/>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kill</a:t>
            </a:r>
            <a:r>
              <a:rPr kumimoji="0" lang="en-US" altLang="zh-CN" sz="2800" b="0" i="0" u="none" strike="noStrike" kern="1200" cap="none" spc="0" normalizeH="0" baseline="-25000" noProof="0" dirty="0" err="1">
                <a:ln>
                  <a:noFill/>
                </a:ln>
                <a:solidFill>
                  <a:srgbClr val="0000FF"/>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B</a:t>
            </a:r>
            <a:r>
              <a:rPr kumimoji="0" lang="en-US" altLang="zh-CN" sz="2800" b="0" i="0" u="none" strike="noStrike" kern="1200" cap="none" spc="0" normalizeH="0" baseline="0" noProof="0" dirty="0">
                <a:ln>
                  <a:noFill/>
                </a:ln>
                <a:solidFill>
                  <a:srgbClr val="0000FF"/>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p>
          <a:p>
            <a:pPr marL="457200" marR="0" lvl="1" indent="0" algn="just" defTabSz="914400" rtl="0" eaLnBrk="1" fontAlgn="auto" latinLnBrk="0" hangingPunct="1">
              <a:lnSpc>
                <a:spcPct val="120000"/>
              </a:lnSpc>
              <a:spcBef>
                <a:spcPts val="500"/>
              </a:spcBef>
              <a:spcAft>
                <a:spcPts val="0"/>
              </a:spcAft>
              <a:buClr>
                <a:srgbClr val="FFC000"/>
              </a:buClr>
              <a:buSzTx/>
              <a:buFont typeface="Wingdings" panose="05000000000000000000" pitchFamily="2" charset="2"/>
              <a:buNone/>
              <a:tabLst/>
              <a:defRPr/>
            </a:pPr>
            <a:endParaRPr kumimoji="0" lang="en-US" altLang="zh-CN" sz="2800" b="0" i="0" u="none" strike="noStrike" kern="1200" cap="none" spc="0" normalizeH="0" baseline="0" noProof="0" dirty="0">
              <a:ln>
                <a:noFill/>
              </a:ln>
              <a:solidFill>
                <a:srgbClr val="0000FF"/>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a:p>
            <a:endParaRPr lang="zh-CN" altLang="en-US" dirty="0">
              <a:solidFill>
                <a:srgbClr val="FF0000"/>
              </a:solidFill>
            </a:endParaRPr>
          </a:p>
        </p:txBody>
      </p:sp>
      <p:graphicFrame>
        <p:nvGraphicFramePr>
          <p:cNvPr id="8" name="Group 182">
            <a:extLst>
              <a:ext uri="{FF2B5EF4-FFF2-40B4-BE49-F238E27FC236}">
                <a16:creationId xmlns:a16="http://schemas.microsoft.com/office/drawing/2014/main" id="{1A065A29-AFD2-1042-4770-EEEF1EEA543C}"/>
              </a:ext>
            </a:extLst>
          </p:cNvPr>
          <p:cNvGraphicFramePr>
            <a:graphicFrameLocks noGrp="1"/>
          </p:cNvGraphicFramePr>
          <p:nvPr/>
        </p:nvGraphicFramePr>
        <p:xfrm>
          <a:off x="282818" y="4515098"/>
          <a:ext cx="8614600" cy="2123549"/>
        </p:xfrm>
        <a:graphic>
          <a:graphicData uri="http://schemas.openxmlformats.org/drawingml/2006/table">
            <a:tbl>
              <a:tblPr/>
              <a:tblGrid>
                <a:gridCol w="718871">
                  <a:extLst>
                    <a:ext uri="{9D8B030D-6E8A-4147-A177-3AD203B41FA5}">
                      <a16:colId xmlns:a16="http://schemas.microsoft.com/office/drawing/2014/main" val="20000"/>
                    </a:ext>
                  </a:extLst>
                </a:gridCol>
                <a:gridCol w="1582215">
                  <a:extLst>
                    <a:ext uri="{9D8B030D-6E8A-4147-A177-3AD203B41FA5}">
                      <a16:colId xmlns:a16="http://schemas.microsoft.com/office/drawing/2014/main" val="20001"/>
                    </a:ext>
                  </a:extLst>
                </a:gridCol>
                <a:gridCol w="1859623">
                  <a:extLst>
                    <a:ext uri="{9D8B030D-6E8A-4147-A177-3AD203B41FA5}">
                      <a16:colId xmlns:a16="http://schemas.microsoft.com/office/drawing/2014/main" val="3471160392"/>
                    </a:ext>
                  </a:extLst>
                </a:gridCol>
                <a:gridCol w="2553171">
                  <a:extLst>
                    <a:ext uri="{9D8B030D-6E8A-4147-A177-3AD203B41FA5}">
                      <a16:colId xmlns:a16="http://schemas.microsoft.com/office/drawing/2014/main" val="1414596002"/>
                    </a:ext>
                  </a:extLst>
                </a:gridCol>
                <a:gridCol w="1900720">
                  <a:extLst>
                    <a:ext uri="{9D8B030D-6E8A-4147-A177-3AD203B41FA5}">
                      <a16:colId xmlns:a16="http://schemas.microsoft.com/office/drawing/2014/main" val="3750244347"/>
                    </a:ext>
                  </a:extLst>
                </a:gridCol>
              </a:tblGrid>
              <a:tr h="416581">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1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B</a:t>
                      </a:r>
                      <a:endParaRPr kumimoji="0" lang="en-US" altLang="zh-CN" sz="21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520" marR="91520"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5">
                        <a:lumMod val="40000"/>
                        <a:lumOff val="6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100" b="1" i="1" u="none" strike="noStrike" cap="none" normalizeH="0" baseline="0" dirty="0" err="1">
                          <a:ln>
                            <a:noFill/>
                          </a:ln>
                          <a:solidFill>
                            <a:schemeClr val="tx1"/>
                          </a:solidFill>
                          <a:effectLst/>
                          <a:latin typeface="Times New Roman" pitchFamily="18" charset="0"/>
                          <a:ea typeface="楷体_GB2312" pitchFamily="49" charset="-122"/>
                          <a:cs typeface="Times New Roman" pitchFamily="18" charset="0"/>
                        </a:rPr>
                        <a:t>Gen</a:t>
                      </a:r>
                      <a:r>
                        <a:rPr kumimoji="0" lang="en-US" altLang="zh-CN" sz="2100" b="1" i="1" u="none" strike="noStrike" cap="none" normalizeH="0" baseline="-25000" dirty="0" err="1">
                          <a:ln>
                            <a:noFill/>
                          </a:ln>
                          <a:solidFill>
                            <a:schemeClr val="tx1"/>
                          </a:solidFill>
                          <a:effectLst/>
                          <a:latin typeface="Times New Roman" pitchFamily="18" charset="0"/>
                          <a:ea typeface="楷体_GB2312" pitchFamily="49" charset="-122"/>
                          <a:cs typeface="Times New Roman" pitchFamily="18" charset="0"/>
                        </a:rPr>
                        <a:t>B</a:t>
                      </a:r>
                      <a:endParaRPr kumimoji="0" lang="en-US" altLang="zh-CN" sz="1300" b="1" i="0"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endParaRPr>
                    </a:p>
                  </a:txBody>
                  <a:tcPr marL="91520" marR="91520"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5">
                        <a:lumMod val="40000"/>
                        <a:lumOff val="6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100" b="1" i="1" u="none" strike="noStrike" kern="1200" cap="none" normalizeH="0" baseline="0" dirty="0">
                          <a:ln>
                            <a:noFill/>
                          </a:ln>
                          <a:solidFill>
                            <a:schemeClr val="tx1"/>
                          </a:solidFill>
                          <a:effectLst/>
                          <a:latin typeface="Times New Roman" pitchFamily="18" charset="0"/>
                          <a:ea typeface="楷体_GB2312" pitchFamily="49" charset="-122"/>
                          <a:cs typeface="Times New Roman" pitchFamily="18" charset="0"/>
                        </a:rPr>
                        <a:t>KILL</a:t>
                      </a:r>
                      <a:r>
                        <a:rPr kumimoji="0" lang="en-US" altLang="zh-CN" sz="2100" b="1" i="1" u="none" strike="noStrike" kern="1200" cap="none" normalizeH="0" baseline="-25000" dirty="0">
                          <a:ln>
                            <a:noFill/>
                          </a:ln>
                          <a:solidFill>
                            <a:schemeClr val="tx1"/>
                          </a:solidFill>
                          <a:effectLst/>
                          <a:latin typeface="Times New Roman" pitchFamily="18" charset="0"/>
                          <a:ea typeface="楷体_GB2312" pitchFamily="49" charset="-122"/>
                          <a:cs typeface="Times New Roman" pitchFamily="18" charset="0"/>
                        </a:rPr>
                        <a:t>B</a:t>
                      </a:r>
                    </a:p>
                  </a:txBody>
                  <a:tcPr marL="91520" marR="91520"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5">
                        <a:lumMod val="40000"/>
                        <a:lumOff val="6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100" b="1" i="1" u="none" strike="noStrike" kern="1200" cap="none" normalizeH="0" baseline="0" dirty="0">
                          <a:ln>
                            <a:noFill/>
                          </a:ln>
                          <a:solidFill>
                            <a:schemeClr val="tx1"/>
                          </a:solidFill>
                          <a:effectLst/>
                          <a:latin typeface="Times New Roman" pitchFamily="18" charset="0"/>
                          <a:ea typeface="楷体_GB2312" pitchFamily="49" charset="-122"/>
                          <a:cs typeface="Times New Roman" pitchFamily="18" charset="0"/>
                        </a:rPr>
                        <a:t>IN[B]</a:t>
                      </a:r>
                    </a:p>
                  </a:txBody>
                  <a:tcPr marL="91520" marR="91520"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5">
                        <a:lumMod val="40000"/>
                        <a:lumOff val="6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100" b="1" i="1" u="none" strike="noStrike" kern="1200" cap="none" normalizeH="0" baseline="0" dirty="0">
                          <a:ln>
                            <a:noFill/>
                          </a:ln>
                          <a:solidFill>
                            <a:schemeClr val="tx1"/>
                          </a:solidFill>
                          <a:effectLst/>
                          <a:latin typeface="Times New Roman" pitchFamily="18" charset="0"/>
                          <a:ea typeface="楷体_GB2312" pitchFamily="49" charset="-122"/>
                          <a:cs typeface="Times New Roman" pitchFamily="18" charset="0"/>
                        </a:rPr>
                        <a:t>OUT[B]</a:t>
                      </a:r>
                    </a:p>
                  </a:txBody>
                  <a:tcPr marL="91520" marR="91520"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5">
                        <a:lumMod val="40000"/>
                        <a:lumOff val="60000"/>
                      </a:schemeClr>
                    </a:solidFill>
                  </a:tcPr>
                </a:tc>
                <a:extLst>
                  <a:ext uri="{0D108BD9-81ED-4DB2-BD59-A6C34878D82A}">
                    <a16:rowId xmlns:a16="http://schemas.microsoft.com/office/drawing/2014/main" val="10000"/>
                  </a:ext>
                </a:extLst>
              </a:tr>
              <a:tr h="396321">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0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B</a:t>
                      </a:r>
                      <a:r>
                        <a:rPr kumimoji="0" lang="en-US" altLang="zh-CN" sz="20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rPr>
                        <a:t>1</a:t>
                      </a:r>
                    </a:p>
                  </a:txBody>
                  <a:tcPr marL="91520" marR="91520"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200" b="0" i="0" u="none" strike="noStrike" kern="0" cap="none" spc="0" normalizeH="0" baseline="0" noProof="0" dirty="0">
                          <a:ln>
                            <a:noFill/>
                          </a:ln>
                          <a:solidFill>
                            <a:prstClr val="black"/>
                          </a:solidFill>
                          <a:effectLst/>
                          <a:uLnTx/>
                          <a:uFillTx/>
                          <a:latin typeface="Times New Roman" pitchFamily="18" charset="0"/>
                          <a:ea typeface="楷体_GB2312" pitchFamily="49" charset="-122"/>
                          <a:cs typeface="Times New Roman" pitchFamily="18" charset="0"/>
                        </a:rPr>
                        <a:t>{ </a:t>
                      </a:r>
                      <a:r>
                        <a:rPr kumimoji="0" lang="en-US" altLang="zh-CN" sz="2200" b="0" i="1" u="none" strike="noStrike" kern="0" cap="none" spc="0" normalizeH="0" baseline="0" noProof="0" dirty="0">
                          <a:ln>
                            <a:noFill/>
                          </a:ln>
                          <a:solidFill>
                            <a:prstClr val="black"/>
                          </a:solidFill>
                          <a:effectLst/>
                          <a:uLnTx/>
                          <a:uFillTx/>
                          <a:latin typeface="Times New Roman" pitchFamily="18" charset="0"/>
                          <a:ea typeface="楷体_GB2312" pitchFamily="49" charset="-122"/>
                          <a:cs typeface="Times New Roman" pitchFamily="18" charset="0"/>
                        </a:rPr>
                        <a:t>d</a:t>
                      </a:r>
                      <a:r>
                        <a:rPr kumimoji="0" lang="en-US" altLang="zh-CN" sz="2200" b="0" i="1" u="none" strike="noStrike" kern="0" cap="none" spc="0" normalizeH="0" baseline="-25000" noProof="0" dirty="0">
                          <a:ln>
                            <a:noFill/>
                          </a:ln>
                          <a:solidFill>
                            <a:prstClr val="black"/>
                          </a:solidFill>
                          <a:effectLst/>
                          <a:uLnTx/>
                          <a:uFillTx/>
                          <a:latin typeface="Times New Roman" pitchFamily="18" charset="0"/>
                          <a:ea typeface="楷体_GB2312" pitchFamily="49" charset="-122"/>
                          <a:cs typeface="Times New Roman" pitchFamily="18" charset="0"/>
                        </a:rPr>
                        <a:t>1</a:t>
                      </a:r>
                      <a:r>
                        <a:rPr kumimoji="0" lang="en-US" altLang="zh-CN" sz="2200" b="0" i="0" u="none" strike="noStrike" kern="0" cap="none" spc="0" normalizeH="0" baseline="0" noProof="0" dirty="0">
                          <a:ln>
                            <a:noFill/>
                          </a:ln>
                          <a:solidFill>
                            <a:prstClr val="black"/>
                          </a:solidFill>
                          <a:effectLst/>
                          <a:uLnTx/>
                          <a:uFillTx/>
                          <a:latin typeface="Times New Roman" pitchFamily="18" charset="0"/>
                          <a:ea typeface="楷体_GB2312" pitchFamily="49" charset="-122"/>
                          <a:cs typeface="Times New Roman" pitchFamily="18" charset="0"/>
                        </a:rPr>
                        <a:t>, </a:t>
                      </a:r>
                      <a:r>
                        <a:rPr kumimoji="0" lang="en-US" altLang="zh-CN" sz="2200" b="0" i="1" u="none" strike="noStrike" kern="0" cap="none" spc="0" normalizeH="0" baseline="0" noProof="0" dirty="0">
                          <a:ln>
                            <a:noFill/>
                          </a:ln>
                          <a:solidFill>
                            <a:prstClr val="black"/>
                          </a:solidFill>
                          <a:effectLst/>
                          <a:uLnTx/>
                          <a:uFillTx/>
                          <a:latin typeface="Times New Roman" pitchFamily="18" charset="0"/>
                          <a:ea typeface="楷体_GB2312" pitchFamily="49" charset="-122"/>
                          <a:cs typeface="Times New Roman" pitchFamily="18" charset="0"/>
                        </a:rPr>
                        <a:t>d</a:t>
                      </a:r>
                      <a:r>
                        <a:rPr kumimoji="0" lang="en-US" altLang="zh-CN" sz="2200" b="0" i="1" u="none" strike="noStrike" kern="0" cap="none" spc="0" normalizeH="0" baseline="-25000" noProof="0" dirty="0">
                          <a:ln>
                            <a:noFill/>
                          </a:ln>
                          <a:solidFill>
                            <a:prstClr val="black"/>
                          </a:solidFill>
                          <a:effectLst/>
                          <a:uLnTx/>
                          <a:uFillTx/>
                          <a:latin typeface="Times New Roman" pitchFamily="18" charset="0"/>
                          <a:ea typeface="楷体_GB2312" pitchFamily="49" charset="-122"/>
                          <a:cs typeface="Times New Roman" pitchFamily="18" charset="0"/>
                        </a:rPr>
                        <a:t>2</a:t>
                      </a:r>
                      <a:r>
                        <a:rPr kumimoji="0" lang="en-US" altLang="zh-CN" sz="2200" b="0" i="0" u="none" strike="noStrike" kern="0" cap="none" spc="0" normalizeH="0" baseline="0" noProof="0" dirty="0">
                          <a:ln>
                            <a:noFill/>
                          </a:ln>
                          <a:solidFill>
                            <a:prstClr val="black"/>
                          </a:solidFill>
                          <a:effectLst/>
                          <a:uLnTx/>
                          <a:uFillTx/>
                          <a:latin typeface="Times New Roman" pitchFamily="18" charset="0"/>
                          <a:ea typeface="楷体_GB2312" pitchFamily="49" charset="-122"/>
                          <a:cs typeface="Times New Roman" pitchFamily="18" charset="0"/>
                        </a:rPr>
                        <a:t>, </a:t>
                      </a:r>
                      <a:r>
                        <a:rPr kumimoji="0" lang="en-US" altLang="zh-CN" sz="2200" b="0" i="1" u="none" strike="noStrike" kern="0" cap="none" spc="0" normalizeH="0" baseline="0" noProof="0" dirty="0">
                          <a:ln>
                            <a:noFill/>
                          </a:ln>
                          <a:solidFill>
                            <a:prstClr val="black"/>
                          </a:solidFill>
                          <a:effectLst/>
                          <a:uLnTx/>
                          <a:uFillTx/>
                          <a:latin typeface="Times New Roman" pitchFamily="18" charset="0"/>
                          <a:ea typeface="楷体_GB2312" pitchFamily="49" charset="-122"/>
                          <a:cs typeface="Times New Roman" pitchFamily="18" charset="0"/>
                        </a:rPr>
                        <a:t>d</a:t>
                      </a:r>
                      <a:r>
                        <a:rPr kumimoji="0" lang="en-US" altLang="zh-CN" sz="2200" b="0" i="1" u="none" strike="noStrike" kern="0" cap="none" spc="0" normalizeH="0" baseline="-25000" noProof="0" dirty="0">
                          <a:ln>
                            <a:noFill/>
                          </a:ln>
                          <a:solidFill>
                            <a:prstClr val="black"/>
                          </a:solidFill>
                          <a:effectLst/>
                          <a:uLnTx/>
                          <a:uFillTx/>
                          <a:latin typeface="Times New Roman" pitchFamily="18" charset="0"/>
                          <a:ea typeface="楷体_GB2312" pitchFamily="49" charset="-122"/>
                          <a:cs typeface="Times New Roman" pitchFamily="18" charset="0"/>
                        </a:rPr>
                        <a:t>3 </a:t>
                      </a:r>
                      <a:r>
                        <a:rPr kumimoji="0" lang="en-US" altLang="zh-CN" sz="2200" b="0" i="0" u="none" strike="noStrike" kern="0" cap="none" spc="0" normalizeH="0" baseline="0" noProof="0" dirty="0">
                          <a:ln>
                            <a:noFill/>
                          </a:ln>
                          <a:solidFill>
                            <a:prstClr val="black"/>
                          </a:solidFill>
                          <a:effectLst/>
                          <a:uLnTx/>
                          <a:uFillTx/>
                          <a:latin typeface="Times New Roman" pitchFamily="18" charset="0"/>
                          <a:ea typeface="楷体_GB2312" pitchFamily="49" charset="-122"/>
                          <a:cs typeface="Times New Roman" pitchFamily="18" charset="0"/>
                        </a:rPr>
                        <a:t>}</a:t>
                      </a:r>
                      <a:endParaRPr kumimoji="0" lang="zh-CN" altLang="en-US" sz="20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520" marR="91520"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auto" latinLnBrk="0" hangingPunct="1">
                        <a:lnSpc>
                          <a:spcPct val="100000"/>
                        </a:lnSpc>
                        <a:spcBef>
                          <a:spcPct val="20000"/>
                        </a:spcBef>
                        <a:spcAft>
                          <a:spcPts val="0"/>
                        </a:spcAft>
                        <a:buClr>
                          <a:srgbClr val="3333CC"/>
                        </a:buClr>
                        <a:buSzPct val="60000"/>
                        <a:buFontTx/>
                        <a:buNone/>
                        <a:tabLst/>
                        <a:defRPr/>
                      </a:pPr>
                      <a:r>
                        <a:rPr kumimoji="0" lang="en-US" altLang="zh-CN" sz="2200" b="0" i="0" u="none" strike="noStrike" kern="0" cap="none" spc="0" normalizeH="0" baseline="0" noProof="0" dirty="0">
                          <a:ln>
                            <a:noFill/>
                          </a:ln>
                          <a:solidFill>
                            <a:prstClr val="black"/>
                          </a:solidFill>
                          <a:effectLst/>
                          <a:uLnTx/>
                          <a:uFillTx/>
                          <a:latin typeface="Times New Roman" pitchFamily="18" charset="0"/>
                          <a:ea typeface="楷体_GB2312" pitchFamily="49" charset="-122"/>
                          <a:cs typeface="Times New Roman" pitchFamily="18" charset="0"/>
                        </a:rPr>
                        <a:t>{ </a:t>
                      </a:r>
                      <a:r>
                        <a:rPr kumimoji="0" lang="en-US" altLang="zh-CN" sz="2200" b="0" i="1" u="none" strike="noStrike" kern="0" cap="none" spc="0" normalizeH="0" baseline="0" noProof="0" dirty="0">
                          <a:ln>
                            <a:noFill/>
                          </a:ln>
                          <a:solidFill>
                            <a:srgbClr val="FF0000"/>
                          </a:solidFill>
                          <a:effectLst/>
                          <a:uLnTx/>
                          <a:uFillTx/>
                          <a:latin typeface="Times New Roman" pitchFamily="18" charset="0"/>
                          <a:ea typeface="楷体_GB2312" pitchFamily="49" charset="-122"/>
                          <a:cs typeface="Times New Roman" pitchFamily="18" charset="0"/>
                        </a:rPr>
                        <a:t>d</a:t>
                      </a:r>
                      <a:r>
                        <a:rPr kumimoji="0" lang="en-US" altLang="zh-CN" sz="2200" b="0" i="1" u="none" strike="noStrike" kern="0" cap="none" spc="0" normalizeH="0" baseline="-25000" noProof="0" dirty="0">
                          <a:ln>
                            <a:noFill/>
                          </a:ln>
                          <a:solidFill>
                            <a:srgbClr val="FF0000"/>
                          </a:solidFill>
                          <a:effectLst/>
                          <a:uLnTx/>
                          <a:uFillTx/>
                          <a:latin typeface="Times New Roman" pitchFamily="18" charset="0"/>
                          <a:ea typeface="楷体_GB2312" pitchFamily="49" charset="-122"/>
                          <a:cs typeface="Times New Roman" pitchFamily="18" charset="0"/>
                        </a:rPr>
                        <a:t>4</a:t>
                      </a:r>
                      <a:r>
                        <a:rPr kumimoji="0" lang="en-US" altLang="zh-CN" sz="2200" b="0" i="0" u="none" strike="noStrike" kern="0" cap="none" spc="0" normalizeH="0" baseline="0" noProof="0" dirty="0">
                          <a:ln>
                            <a:noFill/>
                          </a:ln>
                          <a:solidFill>
                            <a:prstClr val="black"/>
                          </a:solidFill>
                          <a:effectLst/>
                          <a:uLnTx/>
                          <a:uFillTx/>
                          <a:latin typeface="Times New Roman" pitchFamily="18" charset="0"/>
                          <a:ea typeface="楷体_GB2312" pitchFamily="49" charset="-122"/>
                          <a:cs typeface="Times New Roman" pitchFamily="18" charset="0"/>
                        </a:rPr>
                        <a:t>, </a:t>
                      </a:r>
                      <a:r>
                        <a:rPr kumimoji="0" lang="en-US" altLang="zh-CN" sz="2200" b="0" i="1" u="none" strike="noStrike" kern="0" cap="none" spc="0" normalizeH="0" baseline="0" noProof="0" dirty="0">
                          <a:ln>
                            <a:noFill/>
                          </a:ln>
                          <a:solidFill>
                            <a:srgbClr val="FF0000"/>
                          </a:solidFill>
                          <a:effectLst/>
                          <a:uLnTx/>
                          <a:uFillTx/>
                          <a:latin typeface="Times New Roman" pitchFamily="18" charset="0"/>
                          <a:ea typeface="楷体_GB2312" pitchFamily="49" charset="-122"/>
                          <a:cs typeface="Times New Roman" pitchFamily="18" charset="0"/>
                        </a:rPr>
                        <a:t>d</a:t>
                      </a:r>
                      <a:r>
                        <a:rPr kumimoji="0" lang="en-US" altLang="zh-CN" sz="2200" b="0" i="1" u="none" strike="noStrike" kern="0" cap="none" spc="0" normalizeH="0" baseline="-25000" noProof="0" dirty="0">
                          <a:ln>
                            <a:noFill/>
                          </a:ln>
                          <a:solidFill>
                            <a:srgbClr val="FF0000"/>
                          </a:solidFill>
                          <a:effectLst/>
                          <a:uLnTx/>
                          <a:uFillTx/>
                          <a:latin typeface="Times New Roman" pitchFamily="18" charset="0"/>
                          <a:ea typeface="楷体_GB2312" pitchFamily="49" charset="-122"/>
                          <a:cs typeface="Times New Roman" pitchFamily="18" charset="0"/>
                        </a:rPr>
                        <a:t>5</a:t>
                      </a:r>
                      <a:r>
                        <a:rPr kumimoji="0" lang="en-US" altLang="zh-CN" sz="2200" b="0" i="0" u="none" strike="noStrike" kern="0" cap="none" spc="0" normalizeH="0" baseline="0" noProof="0" dirty="0">
                          <a:ln>
                            <a:noFill/>
                          </a:ln>
                          <a:solidFill>
                            <a:prstClr val="black"/>
                          </a:solidFill>
                          <a:effectLst/>
                          <a:uLnTx/>
                          <a:uFillTx/>
                          <a:latin typeface="Times New Roman" pitchFamily="18" charset="0"/>
                          <a:ea typeface="楷体_GB2312" pitchFamily="49" charset="-122"/>
                          <a:cs typeface="Times New Roman" pitchFamily="18" charset="0"/>
                        </a:rPr>
                        <a:t>, </a:t>
                      </a:r>
                      <a:r>
                        <a:rPr kumimoji="0" lang="en-US" altLang="zh-CN" sz="2200" b="0" i="1" u="none" strike="noStrike" kern="0" cap="none" spc="0" normalizeH="0" baseline="0" noProof="0" dirty="0">
                          <a:ln>
                            <a:noFill/>
                          </a:ln>
                          <a:solidFill>
                            <a:srgbClr val="FF0000"/>
                          </a:solidFill>
                          <a:effectLst/>
                          <a:uLnTx/>
                          <a:uFillTx/>
                          <a:latin typeface="Times New Roman" pitchFamily="18" charset="0"/>
                          <a:ea typeface="楷体_GB2312" pitchFamily="49" charset="-122"/>
                          <a:cs typeface="Times New Roman" pitchFamily="18" charset="0"/>
                        </a:rPr>
                        <a:t>d</a:t>
                      </a:r>
                      <a:r>
                        <a:rPr kumimoji="0" lang="en-US" altLang="zh-CN" sz="2200" b="0" i="1" u="none" strike="noStrike" kern="0" cap="none" spc="0" normalizeH="0" baseline="-25000" noProof="0" dirty="0">
                          <a:ln>
                            <a:noFill/>
                          </a:ln>
                          <a:solidFill>
                            <a:srgbClr val="FF0000"/>
                          </a:solidFill>
                          <a:effectLst/>
                          <a:uLnTx/>
                          <a:uFillTx/>
                          <a:latin typeface="Times New Roman" pitchFamily="18" charset="0"/>
                          <a:ea typeface="楷体_GB2312" pitchFamily="49" charset="-122"/>
                          <a:cs typeface="Times New Roman" pitchFamily="18" charset="0"/>
                        </a:rPr>
                        <a:t>6</a:t>
                      </a:r>
                      <a:r>
                        <a:rPr kumimoji="0" lang="en-US" altLang="zh-CN" sz="2200" b="0" i="0" u="none" strike="noStrike" kern="0" cap="none" spc="0" normalizeH="0" baseline="0" noProof="0" dirty="0">
                          <a:ln>
                            <a:noFill/>
                          </a:ln>
                          <a:solidFill>
                            <a:prstClr val="black"/>
                          </a:solidFill>
                          <a:effectLst/>
                          <a:uLnTx/>
                          <a:uFillTx/>
                          <a:latin typeface="Times New Roman" pitchFamily="18" charset="0"/>
                          <a:ea typeface="楷体_GB2312" pitchFamily="49" charset="-122"/>
                          <a:cs typeface="Times New Roman" pitchFamily="18" charset="0"/>
                        </a:rPr>
                        <a:t>, </a:t>
                      </a:r>
                      <a:r>
                        <a:rPr kumimoji="0" lang="en-US" altLang="zh-CN" sz="2200" b="0" i="1" u="none" strike="noStrike" kern="0" cap="none" spc="0" normalizeH="0" baseline="0" noProof="0" dirty="0">
                          <a:ln>
                            <a:noFill/>
                          </a:ln>
                          <a:solidFill>
                            <a:srgbClr val="FF0000"/>
                          </a:solidFill>
                          <a:effectLst/>
                          <a:uLnTx/>
                          <a:uFillTx/>
                          <a:latin typeface="Times New Roman" pitchFamily="18" charset="0"/>
                          <a:ea typeface="楷体_GB2312" pitchFamily="49" charset="-122"/>
                          <a:cs typeface="Times New Roman" pitchFamily="18" charset="0"/>
                        </a:rPr>
                        <a:t>d</a:t>
                      </a:r>
                      <a:r>
                        <a:rPr kumimoji="0" lang="en-US" altLang="zh-CN" sz="2200" b="0" i="1" u="none" strike="noStrike" kern="0" cap="none" spc="0" normalizeH="0" baseline="-25000" noProof="0" dirty="0">
                          <a:ln>
                            <a:noFill/>
                          </a:ln>
                          <a:solidFill>
                            <a:srgbClr val="FF0000"/>
                          </a:solidFill>
                          <a:effectLst/>
                          <a:uLnTx/>
                          <a:uFillTx/>
                          <a:latin typeface="Times New Roman" pitchFamily="18" charset="0"/>
                          <a:ea typeface="楷体_GB2312" pitchFamily="49" charset="-122"/>
                          <a:cs typeface="Times New Roman" pitchFamily="18" charset="0"/>
                        </a:rPr>
                        <a:t>7</a:t>
                      </a:r>
                      <a:r>
                        <a:rPr kumimoji="0" lang="en-US" altLang="zh-CN" sz="2200" b="0" i="0" u="none" strike="noStrike" kern="0" cap="none" spc="0" normalizeH="0" baseline="-25000" noProof="0" dirty="0">
                          <a:ln>
                            <a:noFill/>
                          </a:ln>
                          <a:solidFill>
                            <a:prstClr val="black"/>
                          </a:solidFill>
                          <a:effectLst/>
                          <a:uLnTx/>
                          <a:uFillTx/>
                          <a:latin typeface="Times New Roman" pitchFamily="18" charset="0"/>
                          <a:ea typeface="楷体_GB2312" pitchFamily="49" charset="-122"/>
                          <a:cs typeface="Times New Roman" pitchFamily="18" charset="0"/>
                        </a:rPr>
                        <a:t> </a:t>
                      </a:r>
                      <a:r>
                        <a:rPr kumimoji="0" lang="en-US" altLang="zh-CN" sz="2200" b="0" i="0" u="none" strike="noStrike" kern="0" cap="none" spc="0" normalizeH="0" baseline="0" noProof="0" dirty="0">
                          <a:ln>
                            <a:noFill/>
                          </a:ln>
                          <a:solidFill>
                            <a:prstClr val="black"/>
                          </a:solidFill>
                          <a:effectLst/>
                          <a:uLnTx/>
                          <a:uFillTx/>
                          <a:latin typeface="Times New Roman" pitchFamily="18" charset="0"/>
                          <a:ea typeface="楷体_GB2312" pitchFamily="49" charset="-122"/>
                          <a:cs typeface="Times New Roman" pitchFamily="18" charset="0"/>
                        </a:rPr>
                        <a:t>}</a:t>
                      </a:r>
                    </a:p>
                  </a:txBody>
                  <a:tcPr marL="91520" marR="91520"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000" b="0"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Ø</a:t>
                      </a:r>
                      <a:endParaRPr kumimoji="0" lang="zh-CN" altLang="en-US" sz="2000" b="0"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520" marR="91520"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954F72"/>
                        </a:buClr>
                        <a:buSzPct val="60000"/>
                        <a:buFont typeface="Wingdings" pitchFamily="2" charset="2"/>
                        <a:buNone/>
                        <a:tabLst/>
                        <a:defRPr/>
                      </a:pPr>
                      <a:r>
                        <a:rPr kumimoji="0" lang="en-US" altLang="zh-CN" sz="2200" b="0" i="0" u="none" strike="noStrike" kern="0" cap="none" spc="0" normalizeH="0" baseline="0" noProof="0" dirty="0">
                          <a:ln>
                            <a:noFill/>
                          </a:ln>
                          <a:solidFill>
                            <a:prstClr val="black"/>
                          </a:solidFill>
                          <a:effectLst/>
                          <a:uLnTx/>
                          <a:uFillTx/>
                          <a:latin typeface="Times New Roman" pitchFamily="18" charset="0"/>
                          <a:ea typeface="楷体_GB2312" pitchFamily="49" charset="-122"/>
                          <a:cs typeface="Times New Roman" pitchFamily="18" charset="0"/>
                        </a:rPr>
                        <a:t>{ </a:t>
                      </a:r>
                      <a:r>
                        <a:rPr kumimoji="0" lang="en-US" altLang="zh-CN" sz="2200" b="0" i="1" u="none" strike="noStrike" kern="0" cap="none" spc="0" normalizeH="0" baseline="0" noProof="0" dirty="0">
                          <a:ln>
                            <a:noFill/>
                          </a:ln>
                          <a:solidFill>
                            <a:prstClr val="black"/>
                          </a:solidFill>
                          <a:effectLst/>
                          <a:uLnTx/>
                          <a:uFillTx/>
                          <a:latin typeface="Times New Roman" pitchFamily="18" charset="0"/>
                          <a:ea typeface="楷体_GB2312" pitchFamily="49" charset="-122"/>
                          <a:cs typeface="Times New Roman" pitchFamily="18" charset="0"/>
                        </a:rPr>
                        <a:t>d</a:t>
                      </a:r>
                      <a:r>
                        <a:rPr kumimoji="0" lang="en-US" altLang="zh-CN" sz="2200" b="0" i="1" u="none" strike="noStrike" kern="0" cap="none" spc="0" normalizeH="0" baseline="-25000" noProof="0" dirty="0">
                          <a:ln>
                            <a:noFill/>
                          </a:ln>
                          <a:solidFill>
                            <a:prstClr val="black"/>
                          </a:solidFill>
                          <a:effectLst/>
                          <a:uLnTx/>
                          <a:uFillTx/>
                          <a:latin typeface="Times New Roman" pitchFamily="18" charset="0"/>
                          <a:ea typeface="楷体_GB2312" pitchFamily="49" charset="-122"/>
                          <a:cs typeface="Times New Roman" pitchFamily="18" charset="0"/>
                        </a:rPr>
                        <a:t>1</a:t>
                      </a:r>
                      <a:r>
                        <a:rPr kumimoji="0" lang="en-US" altLang="zh-CN" sz="2200" b="0" i="0" u="none" strike="noStrike" kern="0" cap="none" spc="0" normalizeH="0" baseline="0" noProof="0" dirty="0">
                          <a:ln>
                            <a:noFill/>
                          </a:ln>
                          <a:solidFill>
                            <a:prstClr val="black"/>
                          </a:solidFill>
                          <a:effectLst/>
                          <a:uLnTx/>
                          <a:uFillTx/>
                          <a:latin typeface="Times New Roman" pitchFamily="18" charset="0"/>
                          <a:ea typeface="楷体_GB2312" pitchFamily="49" charset="-122"/>
                          <a:cs typeface="Times New Roman" pitchFamily="18" charset="0"/>
                        </a:rPr>
                        <a:t>, </a:t>
                      </a:r>
                      <a:r>
                        <a:rPr kumimoji="0" lang="en-US" altLang="zh-CN" sz="2200" b="0" i="1" u="none" strike="noStrike" kern="0" cap="none" spc="0" normalizeH="0" baseline="0" noProof="0" dirty="0">
                          <a:ln>
                            <a:noFill/>
                          </a:ln>
                          <a:solidFill>
                            <a:prstClr val="black"/>
                          </a:solidFill>
                          <a:effectLst/>
                          <a:uLnTx/>
                          <a:uFillTx/>
                          <a:latin typeface="Times New Roman" pitchFamily="18" charset="0"/>
                          <a:ea typeface="楷体_GB2312" pitchFamily="49" charset="-122"/>
                          <a:cs typeface="Times New Roman" pitchFamily="18" charset="0"/>
                        </a:rPr>
                        <a:t>d</a:t>
                      </a:r>
                      <a:r>
                        <a:rPr kumimoji="0" lang="en-US" altLang="zh-CN" sz="2200" b="0" i="1" u="none" strike="noStrike" kern="0" cap="none" spc="0" normalizeH="0" baseline="-25000" noProof="0" dirty="0">
                          <a:ln>
                            <a:noFill/>
                          </a:ln>
                          <a:solidFill>
                            <a:prstClr val="black"/>
                          </a:solidFill>
                          <a:effectLst/>
                          <a:uLnTx/>
                          <a:uFillTx/>
                          <a:latin typeface="Times New Roman" pitchFamily="18" charset="0"/>
                          <a:ea typeface="楷体_GB2312" pitchFamily="49" charset="-122"/>
                          <a:cs typeface="Times New Roman" pitchFamily="18" charset="0"/>
                        </a:rPr>
                        <a:t>2</a:t>
                      </a:r>
                      <a:r>
                        <a:rPr kumimoji="0" lang="en-US" altLang="zh-CN" sz="2200" b="0" i="0" u="none" strike="noStrike" kern="0" cap="none" spc="0" normalizeH="0" baseline="0" noProof="0" dirty="0">
                          <a:ln>
                            <a:noFill/>
                          </a:ln>
                          <a:solidFill>
                            <a:prstClr val="black"/>
                          </a:solidFill>
                          <a:effectLst/>
                          <a:uLnTx/>
                          <a:uFillTx/>
                          <a:latin typeface="Times New Roman" pitchFamily="18" charset="0"/>
                          <a:ea typeface="楷体_GB2312" pitchFamily="49" charset="-122"/>
                          <a:cs typeface="Times New Roman" pitchFamily="18" charset="0"/>
                        </a:rPr>
                        <a:t>, </a:t>
                      </a:r>
                      <a:r>
                        <a:rPr kumimoji="0" lang="en-US" altLang="zh-CN" sz="2200" b="0" i="1" u="none" strike="noStrike" kern="0" cap="none" spc="0" normalizeH="0" baseline="0" noProof="0" dirty="0">
                          <a:ln>
                            <a:noFill/>
                          </a:ln>
                          <a:solidFill>
                            <a:prstClr val="black"/>
                          </a:solidFill>
                          <a:effectLst/>
                          <a:uLnTx/>
                          <a:uFillTx/>
                          <a:latin typeface="Times New Roman" pitchFamily="18" charset="0"/>
                          <a:ea typeface="楷体_GB2312" pitchFamily="49" charset="-122"/>
                          <a:cs typeface="Times New Roman" pitchFamily="18" charset="0"/>
                        </a:rPr>
                        <a:t>d</a:t>
                      </a:r>
                      <a:r>
                        <a:rPr kumimoji="0" lang="en-US" altLang="zh-CN" sz="2200" b="0" i="1" u="none" strike="noStrike" kern="0" cap="none" spc="0" normalizeH="0" baseline="-25000" noProof="0" dirty="0">
                          <a:ln>
                            <a:noFill/>
                          </a:ln>
                          <a:solidFill>
                            <a:prstClr val="black"/>
                          </a:solidFill>
                          <a:effectLst/>
                          <a:uLnTx/>
                          <a:uFillTx/>
                          <a:latin typeface="Times New Roman" pitchFamily="18" charset="0"/>
                          <a:ea typeface="楷体_GB2312" pitchFamily="49" charset="-122"/>
                          <a:cs typeface="Times New Roman" pitchFamily="18" charset="0"/>
                        </a:rPr>
                        <a:t>3 </a:t>
                      </a:r>
                      <a:r>
                        <a:rPr kumimoji="0" lang="en-US" altLang="zh-CN" sz="2200" b="0" i="0" u="none" strike="noStrike" kern="0" cap="none" spc="0" normalizeH="0" baseline="0" noProof="0" dirty="0">
                          <a:ln>
                            <a:noFill/>
                          </a:ln>
                          <a:solidFill>
                            <a:prstClr val="black"/>
                          </a:solidFill>
                          <a:effectLst/>
                          <a:uLnTx/>
                          <a:uFillTx/>
                          <a:latin typeface="Times New Roman" pitchFamily="18" charset="0"/>
                          <a:ea typeface="楷体_GB2312" pitchFamily="49" charset="-122"/>
                          <a:cs typeface="Times New Roman" pitchFamily="18" charset="0"/>
                        </a:rPr>
                        <a:t>}</a:t>
                      </a:r>
                      <a:endParaRPr kumimoji="0" lang="zh-CN" altLang="en-US" sz="2000" b="1" i="0" u="none" strike="noStrike" kern="1200" cap="none" spc="0" normalizeH="0" baseline="0" noProof="0" dirty="0">
                        <a:ln>
                          <a:noFill/>
                        </a:ln>
                        <a:solidFill>
                          <a:prstClr val="black"/>
                        </a:solidFill>
                        <a:effectLst/>
                        <a:uLnTx/>
                        <a:uFillTx/>
                        <a:latin typeface="Times New Roman" pitchFamily="18" charset="0"/>
                        <a:ea typeface="楷体_GB2312" pitchFamily="49" charset="-122"/>
                        <a:cs typeface="Times New Roman" pitchFamily="18" charset="0"/>
                      </a:endParaRPr>
                    </a:p>
                  </a:txBody>
                  <a:tcPr marL="91520" marR="91520"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96321">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0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B</a:t>
                      </a:r>
                      <a:r>
                        <a:rPr kumimoji="0" lang="en-US" altLang="zh-CN" sz="20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rPr>
                        <a:t>2</a:t>
                      </a:r>
                      <a:endParaRPr kumimoji="0" lang="zh-CN" altLang="en-US" sz="20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endParaRPr>
                    </a:p>
                  </a:txBody>
                  <a:tcPr marL="91520" marR="91520"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200" b="0" i="0" u="none" strike="noStrike" kern="0" cap="none" spc="0" normalizeH="0" baseline="0" noProof="0" dirty="0">
                          <a:ln>
                            <a:noFill/>
                          </a:ln>
                          <a:solidFill>
                            <a:prstClr val="black"/>
                          </a:solidFill>
                          <a:effectLst/>
                          <a:uLnTx/>
                          <a:uFillTx/>
                          <a:latin typeface="Times New Roman" pitchFamily="18" charset="0"/>
                          <a:ea typeface="楷体_GB2312" pitchFamily="49" charset="-122"/>
                          <a:cs typeface="Times New Roman" pitchFamily="18" charset="0"/>
                        </a:rPr>
                        <a:t>{ </a:t>
                      </a:r>
                      <a:r>
                        <a:rPr kumimoji="0" lang="en-US" altLang="zh-CN" sz="2200" b="0" i="1" u="none" strike="noStrike" kern="0" cap="none" spc="0" normalizeH="0" baseline="0" noProof="0" dirty="0">
                          <a:ln>
                            <a:noFill/>
                          </a:ln>
                          <a:solidFill>
                            <a:prstClr val="black"/>
                          </a:solidFill>
                          <a:effectLst/>
                          <a:uLnTx/>
                          <a:uFillTx/>
                          <a:latin typeface="Times New Roman" pitchFamily="18" charset="0"/>
                          <a:ea typeface="楷体_GB2312" pitchFamily="49" charset="-122"/>
                          <a:cs typeface="Times New Roman" pitchFamily="18" charset="0"/>
                        </a:rPr>
                        <a:t>d</a:t>
                      </a:r>
                      <a:r>
                        <a:rPr kumimoji="0" lang="en-US" altLang="zh-CN" sz="2200" b="0" i="1" u="none" strike="noStrike" kern="0" cap="none" spc="0" normalizeH="0" baseline="-25000" noProof="0" dirty="0">
                          <a:ln>
                            <a:noFill/>
                          </a:ln>
                          <a:solidFill>
                            <a:prstClr val="black"/>
                          </a:solidFill>
                          <a:effectLst/>
                          <a:uLnTx/>
                          <a:uFillTx/>
                          <a:latin typeface="Times New Roman" pitchFamily="18" charset="0"/>
                          <a:ea typeface="楷体_GB2312" pitchFamily="49" charset="-122"/>
                          <a:cs typeface="Times New Roman" pitchFamily="18" charset="0"/>
                        </a:rPr>
                        <a:t>4</a:t>
                      </a:r>
                      <a:r>
                        <a:rPr kumimoji="0" lang="en-US" altLang="zh-CN" sz="2200" b="0" i="0" u="none" strike="noStrike" kern="0" cap="none" spc="0" normalizeH="0" baseline="0" noProof="0" dirty="0">
                          <a:ln>
                            <a:noFill/>
                          </a:ln>
                          <a:solidFill>
                            <a:prstClr val="black"/>
                          </a:solidFill>
                          <a:effectLst/>
                          <a:uLnTx/>
                          <a:uFillTx/>
                          <a:latin typeface="Times New Roman" pitchFamily="18" charset="0"/>
                          <a:ea typeface="楷体_GB2312" pitchFamily="49" charset="-122"/>
                          <a:cs typeface="Times New Roman" pitchFamily="18" charset="0"/>
                        </a:rPr>
                        <a:t>, </a:t>
                      </a:r>
                      <a:r>
                        <a:rPr kumimoji="0" lang="en-US" altLang="zh-CN" sz="2200" b="0" i="1" u="none" strike="noStrike" kern="0" cap="none" spc="0" normalizeH="0" baseline="0" noProof="0" dirty="0">
                          <a:ln>
                            <a:noFill/>
                          </a:ln>
                          <a:solidFill>
                            <a:prstClr val="black"/>
                          </a:solidFill>
                          <a:effectLst/>
                          <a:uLnTx/>
                          <a:uFillTx/>
                          <a:latin typeface="Times New Roman" pitchFamily="18" charset="0"/>
                          <a:ea typeface="楷体_GB2312" pitchFamily="49" charset="-122"/>
                          <a:cs typeface="Times New Roman" pitchFamily="18" charset="0"/>
                        </a:rPr>
                        <a:t>d</a:t>
                      </a:r>
                      <a:r>
                        <a:rPr kumimoji="0" lang="en-US" altLang="zh-CN" sz="2200" b="0" i="1" u="none" strike="noStrike" kern="0" cap="none" spc="0" normalizeH="0" baseline="-25000" noProof="0" dirty="0">
                          <a:ln>
                            <a:noFill/>
                          </a:ln>
                          <a:solidFill>
                            <a:prstClr val="black"/>
                          </a:solidFill>
                          <a:effectLst/>
                          <a:uLnTx/>
                          <a:uFillTx/>
                          <a:latin typeface="Times New Roman" pitchFamily="18" charset="0"/>
                          <a:ea typeface="楷体_GB2312" pitchFamily="49" charset="-122"/>
                          <a:cs typeface="Times New Roman" pitchFamily="18" charset="0"/>
                        </a:rPr>
                        <a:t>5</a:t>
                      </a:r>
                      <a:r>
                        <a:rPr kumimoji="0" lang="en-US" altLang="zh-CN" sz="2200" b="0" i="0" u="none" strike="noStrike" kern="0" cap="none" spc="0" normalizeH="0" baseline="-25000" noProof="0" dirty="0">
                          <a:ln>
                            <a:noFill/>
                          </a:ln>
                          <a:solidFill>
                            <a:prstClr val="black"/>
                          </a:solidFill>
                          <a:effectLst/>
                          <a:uLnTx/>
                          <a:uFillTx/>
                          <a:latin typeface="Times New Roman" pitchFamily="18" charset="0"/>
                          <a:ea typeface="楷体_GB2312" pitchFamily="49" charset="-122"/>
                          <a:cs typeface="Times New Roman" pitchFamily="18" charset="0"/>
                        </a:rPr>
                        <a:t> </a:t>
                      </a:r>
                      <a:r>
                        <a:rPr kumimoji="0" lang="en-US" altLang="zh-CN" sz="2200" b="0" i="0" u="none" strike="noStrike" kern="0" cap="none" spc="0" normalizeH="0" baseline="0" noProof="0" dirty="0">
                          <a:ln>
                            <a:noFill/>
                          </a:ln>
                          <a:solidFill>
                            <a:prstClr val="black"/>
                          </a:solidFill>
                          <a:effectLst/>
                          <a:uLnTx/>
                          <a:uFillTx/>
                          <a:latin typeface="Times New Roman" pitchFamily="18" charset="0"/>
                          <a:ea typeface="楷体_GB2312" pitchFamily="49" charset="-122"/>
                          <a:cs typeface="Times New Roman" pitchFamily="18" charset="0"/>
                        </a:rPr>
                        <a:t>}</a:t>
                      </a:r>
                      <a:endParaRPr kumimoji="0" lang="zh-CN" altLang="en-US" sz="20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520" marR="91520"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200" b="0" i="0" u="none" strike="noStrike" kern="0" cap="none" spc="0" normalizeH="0" baseline="0" noProof="0" dirty="0">
                          <a:ln>
                            <a:noFill/>
                          </a:ln>
                          <a:solidFill>
                            <a:prstClr val="black"/>
                          </a:solidFill>
                          <a:effectLst/>
                          <a:uLnTx/>
                          <a:uFillTx/>
                          <a:latin typeface="Times New Roman" pitchFamily="18" charset="0"/>
                          <a:ea typeface="楷体_GB2312" pitchFamily="49" charset="-122"/>
                          <a:cs typeface="Times New Roman" pitchFamily="18" charset="0"/>
                        </a:rPr>
                        <a:t>{ </a:t>
                      </a:r>
                      <a:r>
                        <a:rPr kumimoji="0" lang="en-US" altLang="zh-CN" sz="2200" b="0" i="1" u="none" strike="noStrike" kern="0" cap="none" spc="0" normalizeH="0" baseline="0" noProof="0" dirty="0">
                          <a:ln>
                            <a:noFill/>
                          </a:ln>
                          <a:solidFill>
                            <a:prstClr val="black"/>
                          </a:solidFill>
                          <a:effectLst/>
                          <a:uLnTx/>
                          <a:uFillTx/>
                          <a:latin typeface="Times New Roman" pitchFamily="18" charset="0"/>
                          <a:ea typeface="楷体_GB2312" pitchFamily="49" charset="-122"/>
                          <a:cs typeface="Times New Roman" pitchFamily="18" charset="0"/>
                        </a:rPr>
                        <a:t>d</a:t>
                      </a:r>
                      <a:r>
                        <a:rPr kumimoji="0" lang="en-US" altLang="zh-CN" sz="2200" b="0" i="1" u="none" strike="noStrike" kern="0" cap="none" spc="0" normalizeH="0" baseline="-25000" noProof="0" dirty="0">
                          <a:ln>
                            <a:noFill/>
                          </a:ln>
                          <a:solidFill>
                            <a:prstClr val="black"/>
                          </a:solidFill>
                          <a:effectLst/>
                          <a:uLnTx/>
                          <a:uFillTx/>
                          <a:latin typeface="Times New Roman" pitchFamily="18" charset="0"/>
                          <a:ea typeface="楷体_GB2312" pitchFamily="49" charset="-122"/>
                          <a:cs typeface="Times New Roman" pitchFamily="18" charset="0"/>
                        </a:rPr>
                        <a:t>1</a:t>
                      </a:r>
                      <a:r>
                        <a:rPr kumimoji="0" lang="en-US" altLang="zh-CN" sz="2200" b="0" i="0" u="none" strike="noStrike" kern="0" cap="none" spc="0" normalizeH="0" baseline="0" noProof="0" dirty="0">
                          <a:ln>
                            <a:noFill/>
                          </a:ln>
                          <a:solidFill>
                            <a:prstClr val="black"/>
                          </a:solidFill>
                          <a:effectLst/>
                          <a:uLnTx/>
                          <a:uFillTx/>
                          <a:latin typeface="Times New Roman" pitchFamily="18" charset="0"/>
                          <a:ea typeface="楷体_GB2312" pitchFamily="49" charset="-122"/>
                          <a:cs typeface="Times New Roman" pitchFamily="18" charset="0"/>
                        </a:rPr>
                        <a:t>, </a:t>
                      </a:r>
                      <a:r>
                        <a:rPr kumimoji="0" lang="en-US" altLang="zh-CN" sz="2200" b="0" i="1" u="none" strike="noStrike" kern="0" cap="none" spc="0" normalizeH="0" baseline="0" noProof="0" dirty="0">
                          <a:ln>
                            <a:noFill/>
                          </a:ln>
                          <a:solidFill>
                            <a:prstClr val="black"/>
                          </a:solidFill>
                          <a:effectLst/>
                          <a:uLnTx/>
                          <a:uFillTx/>
                          <a:latin typeface="Times New Roman" pitchFamily="18" charset="0"/>
                          <a:ea typeface="楷体_GB2312" pitchFamily="49" charset="-122"/>
                          <a:cs typeface="Times New Roman" pitchFamily="18" charset="0"/>
                        </a:rPr>
                        <a:t>d</a:t>
                      </a:r>
                      <a:r>
                        <a:rPr kumimoji="0" lang="en-US" altLang="zh-CN" sz="2200" b="0" i="1" u="none" strike="noStrike" kern="0" cap="none" spc="0" normalizeH="0" baseline="-25000" noProof="0" dirty="0">
                          <a:ln>
                            <a:noFill/>
                          </a:ln>
                          <a:solidFill>
                            <a:prstClr val="black"/>
                          </a:solidFill>
                          <a:effectLst/>
                          <a:uLnTx/>
                          <a:uFillTx/>
                          <a:latin typeface="Times New Roman" pitchFamily="18" charset="0"/>
                          <a:ea typeface="楷体_GB2312" pitchFamily="49" charset="-122"/>
                          <a:cs typeface="Times New Roman" pitchFamily="18" charset="0"/>
                        </a:rPr>
                        <a:t>2</a:t>
                      </a:r>
                      <a:r>
                        <a:rPr kumimoji="0" lang="en-US" altLang="zh-CN" sz="2200" b="0" i="0" u="none" strike="noStrike" kern="0" cap="none" spc="0" normalizeH="0" baseline="0" noProof="0" dirty="0">
                          <a:ln>
                            <a:noFill/>
                          </a:ln>
                          <a:solidFill>
                            <a:prstClr val="black"/>
                          </a:solidFill>
                          <a:effectLst/>
                          <a:uLnTx/>
                          <a:uFillTx/>
                          <a:latin typeface="Times New Roman" pitchFamily="18" charset="0"/>
                          <a:ea typeface="楷体_GB2312" pitchFamily="49" charset="-122"/>
                          <a:cs typeface="Times New Roman" pitchFamily="18" charset="0"/>
                        </a:rPr>
                        <a:t>, </a:t>
                      </a:r>
                      <a:r>
                        <a:rPr kumimoji="0" lang="en-US" altLang="zh-CN" sz="2200" b="0" i="1" u="none" strike="noStrike" kern="0" cap="none" spc="0" normalizeH="0" baseline="0" noProof="0" dirty="0">
                          <a:ln>
                            <a:noFill/>
                          </a:ln>
                          <a:solidFill>
                            <a:prstClr val="black"/>
                          </a:solidFill>
                          <a:effectLst/>
                          <a:uLnTx/>
                          <a:uFillTx/>
                          <a:latin typeface="Times New Roman" pitchFamily="18" charset="0"/>
                          <a:ea typeface="楷体_GB2312" pitchFamily="49" charset="-122"/>
                          <a:cs typeface="Times New Roman" pitchFamily="18" charset="0"/>
                        </a:rPr>
                        <a:t>d</a:t>
                      </a:r>
                      <a:r>
                        <a:rPr kumimoji="0" lang="en-US" altLang="zh-CN" sz="2200" b="0" i="1" u="none" strike="noStrike" kern="0" cap="none" spc="0" normalizeH="0" baseline="-25000" noProof="0" dirty="0">
                          <a:ln>
                            <a:noFill/>
                          </a:ln>
                          <a:solidFill>
                            <a:prstClr val="black"/>
                          </a:solidFill>
                          <a:effectLst/>
                          <a:uLnTx/>
                          <a:uFillTx/>
                          <a:latin typeface="Times New Roman" pitchFamily="18" charset="0"/>
                          <a:ea typeface="楷体_GB2312" pitchFamily="49" charset="-122"/>
                          <a:cs typeface="Times New Roman" pitchFamily="18" charset="0"/>
                        </a:rPr>
                        <a:t>7</a:t>
                      </a:r>
                      <a:r>
                        <a:rPr kumimoji="0" lang="en-US" altLang="zh-CN" sz="2200" b="0" i="0" u="none" strike="noStrike" kern="0" cap="none" spc="0" normalizeH="0" baseline="-25000" noProof="0" dirty="0">
                          <a:ln>
                            <a:noFill/>
                          </a:ln>
                          <a:solidFill>
                            <a:prstClr val="black"/>
                          </a:solidFill>
                          <a:effectLst/>
                          <a:uLnTx/>
                          <a:uFillTx/>
                          <a:latin typeface="Times New Roman" pitchFamily="18" charset="0"/>
                          <a:ea typeface="楷体_GB2312" pitchFamily="49" charset="-122"/>
                          <a:cs typeface="Times New Roman" pitchFamily="18" charset="0"/>
                        </a:rPr>
                        <a:t> </a:t>
                      </a:r>
                      <a:r>
                        <a:rPr kumimoji="0" lang="en-US" altLang="zh-CN" sz="2200" b="0" i="0" u="none" strike="noStrike" kern="0" cap="none" spc="0" normalizeH="0" baseline="0" noProof="0" dirty="0">
                          <a:ln>
                            <a:noFill/>
                          </a:ln>
                          <a:solidFill>
                            <a:prstClr val="black"/>
                          </a:solidFill>
                          <a:effectLst/>
                          <a:uLnTx/>
                          <a:uFillTx/>
                          <a:latin typeface="Times New Roman" pitchFamily="18" charset="0"/>
                          <a:ea typeface="楷体_GB2312" pitchFamily="49" charset="-122"/>
                          <a:cs typeface="Times New Roman" pitchFamily="18" charset="0"/>
                        </a:rPr>
                        <a:t>}</a:t>
                      </a:r>
                      <a:endParaRPr kumimoji="0" lang="zh-CN" altLang="en-US" sz="20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520" marR="91520"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954F72"/>
                        </a:buClr>
                        <a:buSzPct val="60000"/>
                        <a:buFont typeface="Wingdings" pitchFamily="2" charset="2"/>
                        <a:buNone/>
                        <a:tabLst/>
                        <a:defRPr/>
                      </a:pPr>
                      <a:r>
                        <a:rPr kumimoji="0" lang="en-US" altLang="zh-CN" sz="2200" b="0" i="0" u="none" strike="noStrike" kern="0" cap="none" spc="0" normalizeH="0" baseline="0" noProof="0" dirty="0">
                          <a:ln>
                            <a:noFill/>
                          </a:ln>
                          <a:solidFill>
                            <a:prstClr val="black"/>
                          </a:solidFill>
                          <a:effectLst/>
                          <a:uLnTx/>
                          <a:uFillTx/>
                          <a:latin typeface="Times New Roman" pitchFamily="18" charset="0"/>
                          <a:ea typeface="楷体_GB2312" pitchFamily="49" charset="-122"/>
                          <a:cs typeface="Times New Roman" pitchFamily="18" charset="0"/>
                        </a:rPr>
                        <a:t>{ </a:t>
                      </a:r>
                      <a:r>
                        <a:rPr kumimoji="0" lang="en-US" altLang="zh-CN" sz="2200" b="0" i="1" u="none" strike="noStrike" kern="0" cap="none" spc="0" normalizeH="0" baseline="0" noProof="0" dirty="0">
                          <a:ln>
                            <a:noFill/>
                          </a:ln>
                          <a:solidFill>
                            <a:prstClr val="black"/>
                          </a:solidFill>
                          <a:effectLst/>
                          <a:uLnTx/>
                          <a:uFillTx/>
                          <a:latin typeface="Times New Roman" pitchFamily="18" charset="0"/>
                          <a:ea typeface="楷体_GB2312" pitchFamily="49" charset="-122"/>
                          <a:cs typeface="Times New Roman" pitchFamily="18" charset="0"/>
                        </a:rPr>
                        <a:t>d</a:t>
                      </a:r>
                      <a:r>
                        <a:rPr kumimoji="0" lang="en-US" altLang="zh-CN" sz="2200" b="0" i="1" u="none" strike="noStrike" kern="0" cap="none" spc="0" normalizeH="0" baseline="-25000" noProof="0" dirty="0">
                          <a:ln>
                            <a:noFill/>
                          </a:ln>
                          <a:solidFill>
                            <a:prstClr val="black"/>
                          </a:solidFill>
                          <a:effectLst/>
                          <a:uLnTx/>
                          <a:uFillTx/>
                          <a:latin typeface="Times New Roman" pitchFamily="18" charset="0"/>
                          <a:ea typeface="楷体_GB2312" pitchFamily="49" charset="-122"/>
                          <a:cs typeface="Times New Roman" pitchFamily="18" charset="0"/>
                        </a:rPr>
                        <a:t>1</a:t>
                      </a:r>
                      <a:r>
                        <a:rPr kumimoji="0" lang="en-US" altLang="zh-CN" sz="2200" b="0" i="0" u="none" strike="noStrike" kern="0" cap="none" spc="0" normalizeH="0" baseline="0" noProof="0" dirty="0">
                          <a:ln>
                            <a:noFill/>
                          </a:ln>
                          <a:solidFill>
                            <a:prstClr val="black"/>
                          </a:solidFill>
                          <a:effectLst/>
                          <a:uLnTx/>
                          <a:uFillTx/>
                          <a:latin typeface="Times New Roman" pitchFamily="18" charset="0"/>
                          <a:ea typeface="楷体_GB2312" pitchFamily="49" charset="-122"/>
                          <a:cs typeface="Times New Roman" pitchFamily="18" charset="0"/>
                        </a:rPr>
                        <a:t>, </a:t>
                      </a:r>
                      <a:r>
                        <a:rPr kumimoji="0" lang="en-US" altLang="zh-CN" sz="2200" b="0" i="1" u="none" strike="noStrike" kern="0" cap="none" spc="0" normalizeH="0" baseline="0" noProof="0" dirty="0">
                          <a:ln>
                            <a:noFill/>
                          </a:ln>
                          <a:solidFill>
                            <a:prstClr val="black"/>
                          </a:solidFill>
                          <a:effectLst/>
                          <a:uLnTx/>
                          <a:uFillTx/>
                          <a:latin typeface="Times New Roman" pitchFamily="18" charset="0"/>
                          <a:ea typeface="楷体_GB2312" pitchFamily="49" charset="-122"/>
                          <a:cs typeface="Times New Roman" pitchFamily="18" charset="0"/>
                        </a:rPr>
                        <a:t>d</a:t>
                      </a:r>
                      <a:r>
                        <a:rPr kumimoji="0" lang="en-US" altLang="zh-CN" sz="2200" b="0" i="1" u="none" strike="noStrike" kern="0" cap="none" spc="0" normalizeH="0" baseline="-25000" noProof="0" dirty="0">
                          <a:ln>
                            <a:noFill/>
                          </a:ln>
                          <a:solidFill>
                            <a:prstClr val="black"/>
                          </a:solidFill>
                          <a:effectLst/>
                          <a:uLnTx/>
                          <a:uFillTx/>
                          <a:latin typeface="Times New Roman" pitchFamily="18" charset="0"/>
                          <a:ea typeface="楷体_GB2312" pitchFamily="49" charset="-122"/>
                          <a:cs typeface="Times New Roman" pitchFamily="18" charset="0"/>
                        </a:rPr>
                        <a:t>2</a:t>
                      </a:r>
                      <a:r>
                        <a:rPr kumimoji="0" lang="en-US" altLang="zh-CN" sz="2200" b="0" i="0" u="none" strike="noStrike" kern="0" cap="none" spc="0" normalizeH="0" baseline="0" noProof="0" dirty="0">
                          <a:ln>
                            <a:noFill/>
                          </a:ln>
                          <a:solidFill>
                            <a:prstClr val="black"/>
                          </a:solidFill>
                          <a:effectLst/>
                          <a:uLnTx/>
                          <a:uFillTx/>
                          <a:latin typeface="Times New Roman" pitchFamily="18" charset="0"/>
                          <a:ea typeface="楷体_GB2312" pitchFamily="49" charset="-122"/>
                          <a:cs typeface="Times New Roman" pitchFamily="18" charset="0"/>
                        </a:rPr>
                        <a:t>, </a:t>
                      </a:r>
                      <a:r>
                        <a:rPr kumimoji="0" lang="en-US" altLang="zh-CN" sz="2200" b="0" i="1" u="none" strike="noStrike" kern="0" cap="none" spc="0" normalizeH="0" baseline="0" noProof="0" dirty="0">
                          <a:ln>
                            <a:noFill/>
                          </a:ln>
                          <a:solidFill>
                            <a:prstClr val="black"/>
                          </a:solidFill>
                          <a:effectLst/>
                          <a:uLnTx/>
                          <a:uFillTx/>
                          <a:latin typeface="Times New Roman" pitchFamily="18" charset="0"/>
                          <a:ea typeface="楷体_GB2312" pitchFamily="49" charset="-122"/>
                          <a:cs typeface="Times New Roman" pitchFamily="18" charset="0"/>
                        </a:rPr>
                        <a:t>d</a:t>
                      </a:r>
                      <a:r>
                        <a:rPr kumimoji="0" lang="en-US" altLang="zh-CN" sz="2200" b="0" i="1" u="none" strike="noStrike" kern="0" cap="none" spc="0" normalizeH="0" baseline="-25000" noProof="0" dirty="0">
                          <a:ln>
                            <a:noFill/>
                          </a:ln>
                          <a:solidFill>
                            <a:prstClr val="black"/>
                          </a:solidFill>
                          <a:effectLst/>
                          <a:uLnTx/>
                          <a:uFillTx/>
                          <a:latin typeface="Times New Roman" pitchFamily="18" charset="0"/>
                          <a:ea typeface="楷体_GB2312" pitchFamily="49" charset="-122"/>
                          <a:cs typeface="Times New Roman" pitchFamily="18" charset="0"/>
                        </a:rPr>
                        <a:t>3</a:t>
                      </a:r>
                      <a:r>
                        <a:rPr kumimoji="0" lang="en-US" altLang="zh-CN" sz="2200" b="0" i="0" u="none" strike="noStrike" kern="0" cap="none" spc="0" normalizeH="0" baseline="0" noProof="0" dirty="0">
                          <a:ln>
                            <a:noFill/>
                          </a:ln>
                          <a:solidFill>
                            <a:prstClr val="black"/>
                          </a:solidFill>
                          <a:effectLst/>
                          <a:uLnTx/>
                          <a:uFillTx/>
                          <a:latin typeface="Times New Roman" pitchFamily="18" charset="0"/>
                          <a:ea typeface="楷体_GB2312" pitchFamily="49" charset="-122"/>
                          <a:cs typeface="Times New Roman" pitchFamily="18" charset="0"/>
                        </a:rPr>
                        <a:t>, </a:t>
                      </a:r>
                      <a:r>
                        <a:rPr kumimoji="0" lang="en-US" altLang="zh-CN" sz="2200" b="0" i="1" u="none" strike="noStrike" kern="0" cap="none" spc="0" normalizeH="0" baseline="0" noProof="0" dirty="0">
                          <a:ln>
                            <a:noFill/>
                          </a:ln>
                          <a:solidFill>
                            <a:prstClr val="black"/>
                          </a:solidFill>
                          <a:effectLst/>
                          <a:uLnTx/>
                          <a:uFillTx/>
                          <a:latin typeface="Times New Roman" pitchFamily="18" charset="0"/>
                          <a:ea typeface="楷体_GB2312" pitchFamily="49" charset="-122"/>
                          <a:cs typeface="Times New Roman" pitchFamily="18" charset="0"/>
                        </a:rPr>
                        <a:t>d</a:t>
                      </a:r>
                      <a:r>
                        <a:rPr kumimoji="0" lang="en-US" altLang="zh-CN" sz="2200" b="0" i="1" u="none" strike="noStrike" kern="0" cap="none" spc="0" normalizeH="0" baseline="-25000" noProof="0" dirty="0">
                          <a:ln>
                            <a:noFill/>
                          </a:ln>
                          <a:solidFill>
                            <a:prstClr val="black"/>
                          </a:solidFill>
                          <a:effectLst/>
                          <a:uLnTx/>
                          <a:uFillTx/>
                          <a:latin typeface="Times New Roman" pitchFamily="18" charset="0"/>
                          <a:ea typeface="楷体_GB2312" pitchFamily="49" charset="-122"/>
                          <a:cs typeface="Times New Roman" pitchFamily="18" charset="0"/>
                        </a:rPr>
                        <a:t>5</a:t>
                      </a:r>
                      <a:r>
                        <a:rPr kumimoji="0" lang="en-US" altLang="zh-CN" sz="2200" b="0" i="0" u="none" strike="noStrike" kern="0" cap="none" spc="0" normalizeH="0" baseline="0" noProof="0" dirty="0">
                          <a:ln>
                            <a:noFill/>
                          </a:ln>
                          <a:solidFill>
                            <a:prstClr val="black"/>
                          </a:solidFill>
                          <a:effectLst/>
                          <a:uLnTx/>
                          <a:uFillTx/>
                          <a:latin typeface="Times New Roman" pitchFamily="18" charset="0"/>
                          <a:ea typeface="楷体_GB2312" pitchFamily="49" charset="-122"/>
                          <a:cs typeface="Times New Roman" pitchFamily="18" charset="0"/>
                        </a:rPr>
                        <a:t>, </a:t>
                      </a:r>
                      <a:r>
                        <a:rPr kumimoji="0" lang="en-US" altLang="zh-CN" sz="2200" b="0" i="1" u="none" strike="noStrike" kern="0" cap="none" spc="0" normalizeH="0" baseline="0" noProof="0" dirty="0">
                          <a:ln>
                            <a:noFill/>
                          </a:ln>
                          <a:solidFill>
                            <a:prstClr val="black"/>
                          </a:solidFill>
                          <a:effectLst/>
                          <a:uLnTx/>
                          <a:uFillTx/>
                          <a:latin typeface="Times New Roman" pitchFamily="18" charset="0"/>
                          <a:ea typeface="楷体_GB2312" pitchFamily="49" charset="-122"/>
                          <a:cs typeface="Times New Roman" pitchFamily="18" charset="0"/>
                        </a:rPr>
                        <a:t>d</a:t>
                      </a:r>
                      <a:r>
                        <a:rPr kumimoji="0" lang="en-US" altLang="zh-CN" sz="2200" b="0" i="1" u="none" strike="noStrike" kern="0" cap="none" spc="0" normalizeH="0" baseline="-25000" noProof="0" dirty="0">
                          <a:ln>
                            <a:noFill/>
                          </a:ln>
                          <a:solidFill>
                            <a:prstClr val="black"/>
                          </a:solidFill>
                          <a:effectLst/>
                          <a:uLnTx/>
                          <a:uFillTx/>
                          <a:latin typeface="Times New Roman" pitchFamily="18" charset="0"/>
                          <a:ea typeface="楷体_GB2312" pitchFamily="49" charset="-122"/>
                          <a:cs typeface="Times New Roman" pitchFamily="18" charset="0"/>
                        </a:rPr>
                        <a:t>6</a:t>
                      </a:r>
                      <a:r>
                        <a:rPr kumimoji="0" lang="en-US" altLang="zh-CN" sz="2200" b="0" i="0" u="none" strike="noStrike" kern="0" cap="none" spc="0" normalizeH="0" baseline="0" noProof="0" dirty="0">
                          <a:ln>
                            <a:noFill/>
                          </a:ln>
                          <a:solidFill>
                            <a:prstClr val="black"/>
                          </a:solidFill>
                          <a:effectLst/>
                          <a:uLnTx/>
                          <a:uFillTx/>
                          <a:latin typeface="Times New Roman" pitchFamily="18" charset="0"/>
                          <a:ea typeface="楷体_GB2312" pitchFamily="49" charset="-122"/>
                          <a:cs typeface="Times New Roman" pitchFamily="18" charset="0"/>
                        </a:rPr>
                        <a:t>, </a:t>
                      </a:r>
                      <a:r>
                        <a:rPr kumimoji="0" lang="en-US" altLang="zh-CN" sz="2200" b="0" i="1" u="none" strike="noStrike" kern="0" cap="none" spc="0" normalizeH="0" baseline="0" noProof="0" dirty="0">
                          <a:ln>
                            <a:noFill/>
                          </a:ln>
                          <a:solidFill>
                            <a:prstClr val="black"/>
                          </a:solidFill>
                          <a:effectLst/>
                          <a:uLnTx/>
                          <a:uFillTx/>
                          <a:latin typeface="Times New Roman" pitchFamily="18" charset="0"/>
                          <a:ea typeface="楷体_GB2312" pitchFamily="49" charset="-122"/>
                          <a:cs typeface="Times New Roman" pitchFamily="18" charset="0"/>
                        </a:rPr>
                        <a:t>d</a:t>
                      </a:r>
                      <a:r>
                        <a:rPr kumimoji="0" lang="en-US" altLang="zh-CN" sz="2200" b="0" i="1" u="none" strike="noStrike" kern="0" cap="none" spc="0" normalizeH="0" baseline="-25000" noProof="0" dirty="0">
                          <a:ln>
                            <a:noFill/>
                          </a:ln>
                          <a:solidFill>
                            <a:prstClr val="black"/>
                          </a:solidFill>
                          <a:effectLst/>
                          <a:uLnTx/>
                          <a:uFillTx/>
                          <a:latin typeface="Times New Roman" pitchFamily="18" charset="0"/>
                          <a:ea typeface="楷体_GB2312" pitchFamily="49" charset="-122"/>
                          <a:cs typeface="Times New Roman" pitchFamily="18" charset="0"/>
                        </a:rPr>
                        <a:t>7</a:t>
                      </a:r>
                      <a:r>
                        <a:rPr kumimoji="0" lang="en-US" altLang="zh-CN" sz="2200" b="0" i="0" u="none" strike="noStrike" kern="0" cap="none" spc="0" normalizeH="0" baseline="-25000" noProof="0" dirty="0">
                          <a:ln>
                            <a:noFill/>
                          </a:ln>
                          <a:solidFill>
                            <a:prstClr val="black"/>
                          </a:solidFill>
                          <a:effectLst/>
                          <a:uLnTx/>
                          <a:uFillTx/>
                          <a:latin typeface="Times New Roman" pitchFamily="18" charset="0"/>
                          <a:ea typeface="楷体_GB2312" pitchFamily="49" charset="-122"/>
                          <a:cs typeface="Times New Roman" pitchFamily="18" charset="0"/>
                        </a:rPr>
                        <a:t> </a:t>
                      </a:r>
                      <a:r>
                        <a:rPr kumimoji="0" lang="en-US" altLang="zh-CN" sz="2200" b="0" i="0" u="none" strike="noStrike" kern="0" cap="none" spc="0" normalizeH="0" baseline="0" noProof="0" dirty="0">
                          <a:ln>
                            <a:noFill/>
                          </a:ln>
                          <a:solidFill>
                            <a:prstClr val="black"/>
                          </a:solidFill>
                          <a:effectLst/>
                          <a:uLnTx/>
                          <a:uFillTx/>
                          <a:latin typeface="Times New Roman" pitchFamily="18" charset="0"/>
                          <a:ea typeface="楷体_GB2312" pitchFamily="49" charset="-122"/>
                          <a:cs typeface="Times New Roman" pitchFamily="18" charset="0"/>
                        </a:rPr>
                        <a:t>}</a:t>
                      </a:r>
                      <a:endParaRPr kumimoji="0" lang="zh-CN" altLang="en-US" sz="20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520" marR="91520"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954F72"/>
                        </a:buClr>
                        <a:buSzPct val="60000"/>
                        <a:buFont typeface="Wingdings" pitchFamily="2" charset="2"/>
                        <a:buNone/>
                        <a:tabLst/>
                        <a:defRPr/>
                      </a:pPr>
                      <a:r>
                        <a:rPr kumimoji="0" lang="en-US" altLang="zh-CN" sz="2200" b="0" i="0" u="none" strike="noStrike" kern="0" cap="none" spc="0" normalizeH="0" baseline="0" noProof="0" dirty="0">
                          <a:ln>
                            <a:noFill/>
                          </a:ln>
                          <a:solidFill>
                            <a:prstClr val="black"/>
                          </a:solidFill>
                          <a:effectLst/>
                          <a:uLnTx/>
                          <a:uFillTx/>
                          <a:latin typeface="Times New Roman" pitchFamily="18" charset="0"/>
                          <a:ea typeface="楷体_GB2312" pitchFamily="49" charset="-122"/>
                          <a:cs typeface="Times New Roman" pitchFamily="18" charset="0"/>
                        </a:rPr>
                        <a:t>{ </a:t>
                      </a:r>
                      <a:r>
                        <a:rPr kumimoji="0" lang="en-US" altLang="zh-CN" sz="2200" b="0" i="1" u="none" strike="noStrike" kern="0" cap="none" spc="0" normalizeH="0" baseline="0" noProof="0" dirty="0">
                          <a:ln>
                            <a:noFill/>
                          </a:ln>
                          <a:solidFill>
                            <a:prstClr val="black"/>
                          </a:solidFill>
                          <a:effectLst/>
                          <a:uLnTx/>
                          <a:uFillTx/>
                          <a:latin typeface="Times New Roman" pitchFamily="18" charset="0"/>
                          <a:ea typeface="楷体_GB2312" pitchFamily="49" charset="-122"/>
                          <a:cs typeface="Times New Roman" pitchFamily="18" charset="0"/>
                        </a:rPr>
                        <a:t>d</a:t>
                      </a:r>
                      <a:r>
                        <a:rPr kumimoji="0" lang="en-US" altLang="zh-CN" sz="2200" b="0" i="1" u="none" strike="noStrike" kern="0" cap="none" spc="0" normalizeH="0" baseline="-25000" noProof="0" dirty="0">
                          <a:ln>
                            <a:noFill/>
                          </a:ln>
                          <a:solidFill>
                            <a:prstClr val="black"/>
                          </a:solidFill>
                          <a:effectLst/>
                          <a:uLnTx/>
                          <a:uFillTx/>
                          <a:latin typeface="Times New Roman" pitchFamily="18" charset="0"/>
                          <a:ea typeface="楷体_GB2312" pitchFamily="49" charset="-122"/>
                          <a:cs typeface="Times New Roman" pitchFamily="18" charset="0"/>
                        </a:rPr>
                        <a:t>3</a:t>
                      </a:r>
                      <a:r>
                        <a:rPr kumimoji="0" lang="en-US" altLang="zh-CN" sz="2200" b="0" i="0" u="none" strike="noStrike" kern="0" cap="none" spc="0" normalizeH="0" baseline="0" noProof="0" dirty="0">
                          <a:ln>
                            <a:noFill/>
                          </a:ln>
                          <a:solidFill>
                            <a:prstClr val="black"/>
                          </a:solidFill>
                          <a:effectLst/>
                          <a:uLnTx/>
                          <a:uFillTx/>
                          <a:latin typeface="Times New Roman" pitchFamily="18" charset="0"/>
                          <a:ea typeface="楷体_GB2312" pitchFamily="49" charset="-122"/>
                          <a:cs typeface="Times New Roman" pitchFamily="18" charset="0"/>
                        </a:rPr>
                        <a:t>, </a:t>
                      </a:r>
                      <a:r>
                        <a:rPr kumimoji="0" lang="en-US" altLang="zh-CN" sz="2200" b="0" i="1" u="none" strike="noStrike" kern="0" cap="none" spc="0" normalizeH="0" baseline="0" noProof="0" dirty="0">
                          <a:ln>
                            <a:noFill/>
                          </a:ln>
                          <a:solidFill>
                            <a:prstClr val="black"/>
                          </a:solidFill>
                          <a:effectLst/>
                          <a:uLnTx/>
                          <a:uFillTx/>
                          <a:latin typeface="Times New Roman" pitchFamily="18" charset="0"/>
                          <a:ea typeface="楷体_GB2312" pitchFamily="49" charset="-122"/>
                          <a:cs typeface="Times New Roman" pitchFamily="18" charset="0"/>
                        </a:rPr>
                        <a:t>d</a:t>
                      </a:r>
                      <a:r>
                        <a:rPr kumimoji="0" lang="en-US" altLang="zh-CN" sz="2200" b="0" i="1" u="none" strike="noStrike" kern="0" cap="none" spc="0" normalizeH="0" baseline="-25000" noProof="0" dirty="0">
                          <a:ln>
                            <a:noFill/>
                          </a:ln>
                          <a:solidFill>
                            <a:prstClr val="black"/>
                          </a:solidFill>
                          <a:effectLst/>
                          <a:uLnTx/>
                          <a:uFillTx/>
                          <a:latin typeface="Times New Roman" pitchFamily="18" charset="0"/>
                          <a:ea typeface="楷体_GB2312" pitchFamily="49" charset="-122"/>
                          <a:cs typeface="Times New Roman" pitchFamily="18" charset="0"/>
                        </a:rPr>
                        <a:t>4</a:t>
                      </a:r>
                      <a:r>
                        <a:rPr kumimoji="0" lang="en-US" altLang="zh-CN" sz="2200" b="0" i="0" u="none" strike="noStrike" kern="0" cap="none" spc="0" normalizeH="0" baseline="0" noProof="0" dirty="0">
                          <a:ln>
                            <a:noFill/>
                          </a:ln>
                          <a:solidFill>
                            <a:prstClr val="black"/>
                          </a:solidFill>
                          <a:effectLst/>
                          <a:uLnTx/>
                          <a:uFillTx/>
                          <a:latin typeface="Times New Roman" pitchFamily="18" charset="0"/>
                          <a:ea typeface="楷体_GB2312" pitchFamily="49" charset="-122"/>
                          <a:cs typeface="Times New Roman" pitchFamily="18" charset="0"/>
                        </a:rPr>
                        <a:t>, </a:t>
                      </a:r>
                      <a:r>
                        <a:rPr kumimoji="0" lang="en-US" altLang="zh-CN" sz="2200" b="0" i="1" u="none" strike="noStrike" kern="0" cap="none" spc="0" normalizeH="0" baseline="0" noProof="0" dirty="0">
                          <a:ln>
                            <a:noFill/>
                          </a:ln>
                          <a:solidFill>
                            <a:prstClr val="black"/>
                          </a:solidFill>
                          <a:effectLst/>
                          <a:uLnTx/>
                          <a:uFillTx/>
                          <a:latin typeface="Times New Roman" pitchFamily="18" charset="0"/>
                          <a:ea typeface="楷体_GB2312" pitchFamily="49" charset="-122"/>
                          <a:cs typeface="Times New Roman" pitchFamily="18" charset="0"/>
                        </a:rPr>
                        <a:t>d</a:t>
                      </a:r>
                      <a:r>
                        <a:rPr kumimoji="0" lang="en-US" altLang="zh-CN" sz="2200" b="0" i="1" u="none" strike="noStrike" kern="0" cap="none" spc="0" normalizeH="0" baseline="-25000" noProof="0" dirty="0">
                          <a:ln>
                            <a:noFill/>
                          </a:ln>
                          <a:solidFill>
                            <a:prstClr val="black"/>
                          </a:solidFill>
                          <a:effectLst/>
                          <a:uLnTx/>
                          <a:uFillTx/>
                          <a:latin typeface="Times New Roman" pitchFamily="18" charset="0"/>
                          <a:ea typeface="楷体_GB2312" pitchFamily="49" charset="-122"/>
                          <a:cs typeface="Times New Roman" pitchFamily="18" charset="0"/>
                        </a:rPr>
                        <a:t>5</a:t>
                      </a:r>
                      <a:r>
                        <a:rPr kumimoji="0" lang="en-US" altLang="zh-CN" sz="2200" b="0" i="0" u="none" strike="noStrike" kern="0" cap="none" spc="0" normalizeH="0" baseline="0" noProof="0" dirty="0">
                          <a:ln>
                            <a:noFill/>
                          </a:ln>
                          <a:solidFill>
                            <a:prstClr val="black"/>
                          </a:solidFill>
                          <a:effectLst/>
                          <a:uLnTx/>
                          <a:uFillTx/>
                          <a:latin typeface="Times New Roman" pitchFamily="18" charset="0"/>
                          <a:ea typeface="楷体_GB2312" pitchFamily="49" charset="-122"/>
                          <a:cs typeface="Times New Roman" pitchFamily="18" charset="0"/>
                        </a:rPr>
                        <a:t>, </a:t>
                      </a:r>
                      <a:r>
                        <a:rPr kumimoji="0" lang="en-US" altLang="zh-CN" sz="2200" b="0" i="1" u="none" strike="noStrike" kern="0" cap="none" spc="0" normalizeH="0" baseline="0" noProof="0" dirty="0">
                          <a:ln>
                            <a:noFill/>
                          </a:ln>
                          <a:solidFill>
                            <a:prstClr val="black"/>
                          </a:solidFill>
                          <a:effectLst/>
                          <a:uLnTx/>
                          <a:uFillTx/>
                          <a:latin typeface="Times New Roman" pitchFamily="18" charset="0"/>
                          <a:ea typeface="楷体_GB2312" pitchFamily="49" charset="-122"/>
                          <a:cs typeface="Times New Roman" pitchFamily="18" charset="0"/>
                        </a:rPr>
                        <a:t>d</a:t>
                      </a:r>
                      <a:r>
                        <a:rPr kumimoji="0" lang="en-US" altLang="zh-CN" sz="2200" b="0" i="1" u="none" strike="noStrike" kern="0" cap="none" spc="0" normalizeH="0" baseline="-25000" noProof="0" dirty="0">
                          <a:ln>
                            <a:noFill/>
                          </a:ln>
                          <a:solidFill>
                            <a:prstClr val="black"/>
                          </a:solidFill>
                          <a:effectLst/>
                          <a:uLnTx/>
                          <a:uFillTx/>
                          <a:latin typeface="Times New Roman" pitchFamily="18" charset="0"/>
                          <a:ea typeface="楷体_GB2312" pitchFamily="49" charset="-122"/>
                          <a:cs typeface="Times New Roman" pitchFamily="18" charset="0"/>
                        </a:rPr>
                        <a:t>6</a:t>
                      </a:r>
                      <a:r>
                        <a:rPr kumimoji="0" lang="en-US" altLang="zh-CN" sz="2200" b="0" i="0" u="none" strike="noStrike" kern="0" cap="none" spc="0" normalizeH="0" baseline="-25000" noProof="0" dirty="0">
                          <a:ln>
                            <a:noFill/>
                          </a:ln>
                          <a:solidFill>
                            <a:prstClr val="black"/>
                          </a:solidFill>
                          <a:effectLst/>
                          <a:uLnTx/>
                          <a:uFillTx/>
                          <a:latin typeface="Times New Roman" pitchFamily="18" charset="0"/>
                          <a:ea typeface="楷体_GB2312" pitchFamily="49" charset="-122"/>
                          <a:cs typeface="Times New Roman" pitchFamily="18" charset="0"/>
                        </a:rPr>
                        <a:t> </a:t>
                      </a:r>
                      <a:r>
                        <a:rPr kumimoji="0" lang="en-US" altLang="zh-CN" sz="2200" b="0" i="0" u="none" strike="noStrike" kern="0" cap="none" spc="0" normalizeH="0" baseline="0" noProof="0" dirty="0">
                          <a:ln>
                            <a:noFill/>
                          </a:ln>
                          <a:solidFill>
                            <a:prstClr val="black"/>
                          </a:solidFill>
                          <a:effectLst/>
                          <a:uLnTx/>
                          <a:uFillTx/>
                          <a:latin typeface="Times New Roman" pitchFamily="18" charset="0"/>
                          <a:ea typeface="楷体_GB2312" pitchFamily="49" charset="-122"/>
                          <a:cs typeface="Times New Roman" pitchFamily="18" charset="0"/>
                        </a:rPr>
                        <a:t>}</a:t>
                      </a:r>
                      <a:endParaRPr kumimoji="0" lang="zh-CN" altLang="en-US" sz="20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520" marR="91520"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96321">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0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B</a:t>
                      </a:r>
                      <a:r>
                        <a:rPr kumimoji="0" lang="en-US" altLang="zh-CN" sz="20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rPr>
                        <a:t>3</a:t>
                      </a:r>
                      <a:endParaRPr kumimoji="0" lang="zh-CN" altLang="en-US" sz="20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endParaRPr>
                    </a:p>
                  </a:txBody>
                  <a:tcPr marL="91520" marR="91520"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200" b="0" i="0" u="none" strike="noStrike" kern="0" cap="none" spc="0" normalizeH="0" baseline="0" noProof="0" dirty="0">
                          <a:ln>
                            <a:noFill/>
                          </a:ln>
                          <a:solidFill>
                            <a:prstClr val="black"/>
                          </a:solidFill>
                          <a:effectLst/>
                          <a:uLnTx/>
                          <a:uFillTx/>
                          <a:latin typeface="Times New Roman" pitchFamily="18" charset="0"/>
                          <a:ea typeface="楷体_GB2312" pitchFamily="49" charset="-122"/>
                          <a:cs typeface="Times New Roman" pitchFamily="18" charset="0"/>
                        </a:rPr>
                        <a:t>{ </a:t>
                      </a:r>
                      <a:r>
                        <a:rPr kumimoji="0" lang="en-US" altLang="zh-CN" sz="2200" b="0" i="1" u="none" strike="noStrike" kern="0" cap="none" spc="0" normalizeH="0" baseline="0" noProof="0" dirty="0">
                          <a:ln>
                            <a:noFill/>
                          </a:ln>
                          <a:solidFill>
                            <a:prstClr val="black"/>
                          </a:solidFill>
                          <a:effectLst/>
                          <a:uLnTx/>
                          <a:uFillTx/>
                          <a:latin typeface="Times New Roman" pitchFamily="18" charset="0"/>
                          <a:ea typeface="楷体_GB2312" pitchFamily="49" charset="-122"/>
                          <a:cs typeface="Times New Roman" pitchFamily="18" charset="0"/>
                        </a:rPr>
                        <a:t>d</a:t>
                      </a:r>
                      <a:r>
                        <a:rPr kumimoji="0" lang="en-US" altLang="zh-CN" sz="2200" b="0" i="1" u="none" strike="noStrike" kern="0" cap="none" spc="0" normalizeH="0" baseline="-25000" noProof="0" dirty="0">
                          <a:ln>
                            <a:noFill/>
                          </a:ln>
                          <a:solidFill>
                            <a:prstClr val="black"/>
                          </a:solidFill>
                          <a:effectLst/>
                          <a:uLnTx/>
                          <a:uFillTx/>
                          <a:latin typeface="Times New Roman" pitchFamily="18" charset="0"/>
                          <a:ea typeface="楷体_GB2312" pitchFamily="49" charset="-122"/>
                          <a:cs typeface="Times New Roman" pitchFamily="18" charset="0"/>
                        </a:rPr>
                        <a:t>6</a:t>
                      </a:r>
                      <a:r>
                        <a:rPr kumimoji="0" lang="en-US" altLang="zh-CN" sz="2200" b="0" i="0" u="none" strike="noStrike" kern="0" cap="none" spc="0" normalizeH="0" baseline="-25000" noProof="0" dirty="0">
                          <a:ln>
                            <a:noFill/>
                          </a:ln>
                          <a:solidFill>
                            <a:prstClr val="black"/>
                          </a:solidFill>
                          <a:effectLst/>
                          <a:uLnTx/>
                          <a:uFillTx/>
                          <a:latin typeface="Times New Roman" pitchFamily="18" charset="0"/>
                          <a:ea typeface="楷体_GB2312" pitchFamily="49" charset="-122"/>
                          <a:cs typeface="Times New Roman" pitchFamily="18" charset="0"/>
                        </a:rPr>
                        <a:t> </a:t>
                      </a:r>
                      <a:r>
                        <a:rPr kumimoji="0" lang="en-US" altLang="zh-CN" sz="2200" b="0" i="0" u="none" strike="noStrike" kern="0" cap="none" spc="0" normalizeH="0" baseline="0" noProof="0" dirty="0">
                          <a:ln>
                            <a:noFill/>
                          </a:ln>
                          <a:solidFill>
                            <a:prstClr val="black"/>
                          </a:solidFill>
                          <a:effectLst/>
                          <a:uLnTx/>
                          <a:uFillTx/>
                          <a:latin typeface="Times New Roman" pitchFamily="18" charset="0"/>
                          <a:ea typeface="楷体_GB2312" pitchFamily="49" charset="-122"/>
                          <a:cs typeface="Times New Roman" pitchFamily="18" charset="0"/>
                        </a:rPr>
                        <a:t>}</a:t>
                      </a:r>
                      <a:endParaRPr kumimoji="0" lang="zh-CN" altLang="en-US" sz="20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520" marR="91520"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200" b="0" i="0" u="none" strike="noStrike" kern="0" cap="none" spc="0" normalizeH="0" baseline="0" noProof="0" dirty="0">
                          <a:ln>
                            <a:noFill/>
                          </a:ln>
                          <a:solidFill>
                            <a:prstClr val="black"/>
                          </a:solidFill>
                          <a:effectLst/>
                          <a:uLnTx/>
                          <a:uFillTx/>
                          <a:latin typeface="Times New Roman" pitchFamily="18" charset="0"/>
                          <a:ea typeface="楷体_GB2312" pitchFamily="49" charset="-122"/>
                          <a:cs typeface="Times New Roman" pitchFamily="18" charset="0"/>
                        </a:rPr>
                        <a:t>{ </a:t>
                      </a:r>
                      <a:r>
                        <a:rPr kumimoji="0" lang="en-US" altLang="zh-CN" sz="2200" b="0" i="1" u="none" strike="noStrike" kern="0" cap="none" spc="0" normalizeH="0" baseline="0" noProof="0" dirty="0">
                          <a:ln>
                            <a:noFill/>
                          </a:ln>
                          <a:solidFill>
                            <a:prstClr val="black"/>
                          </a:solidFill>
                          <a:effectLst/>
                          <a:uLnTx/>
                          <a:uFillTx/>
                          <a:latin typeface="Times New Roman" pitchFamily="18" charset="0"/>
                          <a:ea typeface="楷体_GB2312" pitchFamily="49" charset="-122"/>
                          <a:cs typeface="Times New Roman" pitchFamily="18" charset="0"/>
                        </a:rPr>
                        <a:t>d</a:t>
                      </a:r>
                      <a:r>
                        <a:rPr kumimoji="0" lang="en-US" altLang="zh-CN" sz="2200" b="0" i="1" u="none" strike="noStrike" kern="0" cap="none" spc="0" normalizeH="0" baseline="-25000" noProof="0" dirty="0">
                          <a:ln>
                            <a:noFill/>
                          </a:ln>
                          <a:solidFill>
                            <a:prstClr val="black"/>
                          </a:solidFill>
                          <a:effectLst/>
                          <a:uLnTx/>
                          <a:uFillTx/>
                          <a:latin typeface="Times New Roman" pitchFamily="18" charset="0"/>
                          <a:ea typeface="楷体_GB2312" pitchFamily="49" charset="-122"/>
                          <a:cs typeface="Times New Roman" pitchFamily="18" charset="0"/>
                        </a:rPr>
                        <a:t>3</a:t>
                      </a:r>
                      <a:r>
                        <a:rPr kumimoji="0" lang="en-US" altLang="zh-CN" sz="2200" b="0" i="0" u="none" strike="noStrike" kern="0" cap="none" spc="0" normalizeH="0" baseline="-25000" noProof="0" dirty="0">
                          <a:ln>
                            <a:noFill/>
                          </a:ln>
                          <a:solidFill>
                            <a:prstClr val="black"/>
                          </a:solidFill>
                          <a:effectLst/>
                          <a:uLnTx/>
                          <a:uFillTx/>
                          <a:latin typeface="Times New Roman" pitchFamily="18" charset="0"/>
                          <a:ea typeface="楷体_GB2312" pitchFamily="49" charset="-122"/>
                          <a:cs typeface="Times New Roman" pitchFamily="18" charset="0"/>
                        </a:rPr>
                        <a:t> </a:t>
                      </a:r>
                      <a:r>
                        <a:rPr kumimoji="0" lang="en-US" altLang="zh-CN" sz="2200" b="0" i="0" u="none" strike="noStrike" kern="0" cap="none" spc="0" normalizeH="0" baseline="0" noProof="0" dirty="0">
                          <a:ln>
                            <a:noFill/>
                          </a:ln>
                          <a:solidFill>
                            <a:prstClr val="black"/>
                          </a:solidFill>
                          <a:effectLst/>
                          <a:uLnTx/>
                          <a:uFillTx/>
                          <a:latin typeface="Times New Roman" pitchFamily="18" charset="0"/>
                          <a:ea typeface="楷体_GB2312" pitchFamily="49" charset="-122"/>
                          <a:cs typeface="Times New Roman" pitchFamily="18" charset="0"/>
                        </a:rPr>
                        <a:t>}</a:t>
                      </a:r>
                      <a:endParaRPr kumimoji="0" lang="zh-CN" altLang="en-US" sz="20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520" marR="91520"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954F72"/>
                        </a:buClr>
                        <a:buSzPct val="60000"/>
                        <a:buFont typeface="Wingdings" pitchFamily="2" charset="2"/>
                        <a:buNone/>
                        <a:tabLst/>
                        <a:defRPr/>
                      </a:pPr>
                      <a:r>
                        <a:rPr kumimoji="0" lang="en-US" altLang="zh-CN" sz="2200" b="0" i="0" u="none" strike="noStrike" kern="0" cap="none" spc="0" normalizeH="0" baseline="0" noProof="0" dirty="0">
                          <a:ln>
                            <a:noFill/>
                          </a:ln>
                          <a:solidFill>
                            <a:prstClr val="black"/>
                          </a:solidFill>
                          <a:effectLst/>
                          <a:uLnTx/>
                          <a:uFillTx/>
                          <a:latin typeface="Times New Roman" pitchFamily="18" charset="0"/>
                          <a:ea typeface="楷体_GB2312" pitchFamily="49" charset="-122"/>
                          <a:cs typeface="Times New Roman" pitchFamily="18" charset="0"/>
                        </a:rPr>
                        <a:t>{ </a:t>
                      </a:r>
                      <a:r>
                        <a:rPr kumimoji="0" lang="en-US" altLang="zh-CN" sz="2200" b="0" i="1" u="none" strike="noStrike" kern="0" cap="none" spc="0" normalizeH="0" baseline="0" noProof="0" dirty="0">
                          <a:ln>
                            <a:noFill/>
                          </a:ln>
                          <a:solidFill>
                            <a:prstClr val="black"/>
                          </a:solidFill>
                          <a:effectLst/>
                          <a:uLnTx/>
                          <a:uFillTx/>
                          <a:latin typeface="Times New Roman" pitchFamily="18" charset="0"/>
                          <a:ea typeface="楷体_GB2312" pitchFamily="49" charset="-122"/>
                          <a:cs typeface="Times New Roman" pitchFamily="18" charset="0"/>
                        </a:rPr>
                        <a:t>d</a:t>
                      </a:r>
                      <a:r>
                        <a:rPr kumimoji="0" lang="en-US" altLang="zh-CN" sz="2200" b="0" i="1" u="none" strike="noStrike" kern="0" cap="none" spc="0" normalizeH="0" baseline="-25000" noProof="0" dirty="0">
                          <a:ln>
                            <a:noFill/>
                          </a:ln>
                          <a:solidFill>
                            <a:prstClr val="black"/>
                          </a:solidFill>
                          <a:effectLst/>
                          <a:uLnTx/>
                          <a:uFillTx/>
                          <a:latin typeface="Times New Roman" pitchFamily="18" charset="0"/>
                          <a:ea typeface="楷体_GB2312" pitchFamily="49" charset="-122"/>
                          <a:cs typeface="Times New Roman" pitchFamily="18" charset="0"/>
                        </a:rPr>
                        <a:t>3</a:t>
                      </a:r>
                      <a:r>
                        <a:rPr kumimoji="0" lang="en-US" altLang="zh-CN" sz="2200" b="0" i="0" u="none" strike="noStrike" kern="0" cap="none" spc="0" normalizeH="0" baseline="0" noProof="0" dirty="0">
                          <a:ln>
                            <a:noFill/>
                          </a:ln>
                          <a:solidFill>
                            <a:prstClr val="black"/>
                          </a:solidFill>
                          <a:effectLst/>
                          <a:uLnTx/>
                          <a:uFillTx/>
                          <a:latin typeface="Times New Roman" pitchFamily="18" charset="0"/>
                          <a:ea typeface="楷体_GB2312" pitchFamily="49" charset="-122"/>
                          <a:cs typeface="Times New Roman" pitchFamily="18" charset="0"/>
                        </a:rPr>
                        <a:t>, </a:t>
                      </a:r>
                      <a:r>
                        <a:rPr kumimoji="0" lang="en-US" altLang="zh-CN" sz="2200" b="0" i="1" u="none" strike="noStrike" kern="0" cap="none" spc="0" normalizeH="0" baseline="0" noProof="0" dirty="0">
                          <a:ln>
                            <a:noFill/>
                          </a:ln>
                          <a:solidFill>
                            <a:prstClr val="black"/>
                          </a:solidFill>
                          <a:effectLst/>
                          <a:uLnTx/>
                          <a:uFillTx/>
                          <a:latin typeface="Times New Roman" pitchFamily="18" charset="0"/>
                          <a:ea typeface="楷体_GB2312" pitchFamily="49" charset="-122"/>
                          <a:cs typeface="Times New Roman" pitchFamily="18" charset="0"/>
                        </a:rPr>
                        <a:t>d</a:t>
                      </a:r>
                      <a:r>
                        <a:rPr kumimoji="0" lang="en-US" altLang="zh-CN" sz="2200" b="0" i="1" u="none" strike="noStrike" kern="0" cap="none" spc="0" normalizeH="0" baseline="-25000" noProof="0" dirty="0">
                          <a:ln>
                            <a:noFill/>
                          </a:ln>
                          <a:solidFill>
                            <a:prstClr val="black"/>
                          </a:solidFill>
                          <a:effectLst/>
                          <a:uLnTx/>
                          <a:uFillTx/>
                          <a:latin typeface="Times New Roman" pitchFamily="18" charset="0"/>
                          <a:ea typeface="楷体_GB2312" pitchFamily="49" charset="-122"/>
                          <a:cs typeface="Times New Roman" pitchFamily="18" charset="0"/>
                        </a:rPr>
                        <a:t>4</a:t>
                      </a:r>
                      <a:r>
                        <a:rPr kumimoji="0" lang="en-US" altLang="zh-CN" sz="2200" b="0" i="0" u="none" strike="noStrike" kern="0" cap="none" spc="0" normalizeH="0" baseline="0" noProof="0" dirty="0">
                          <a:ln>
                            <a:noFill/>
                          </a:ln>
                          <a:solidFill>
                            <a:prstClr val="black"/>
                          </a:solidFill>
                          <a:effectLst/>
                          <a:uLnTx/>
                          <a:uFillTx/>
                          <a:latin typeface="Times New Roman" pitchFamily="18" charset="0"/>
                          <a:ea typeface="楷体_GB2312" pitchFamily="49" charset="-122"/>
                          <a:cs typeface="Times New Roman" pitchFamily="18" charset="0"/>
                        </a:rPr>
                        <a:t>, </a:t>
                      </a:r>
                      <a:r>
                        <a:rPr kumimoji="0" lang="en-US" altLang="zh-CN" sz="2200" b="0" i="1" u="none" strike="noStrike" kern="0" cap="none" spc="0" normalizeH="0" baseline="0" noProof="0" dirty="0">
                          <a:ln>
                            <a:noFill/>
                          </a:ln>
                          <a:solidFill>
                            <a:prstClr val="black"/>
                          </a:solidFill>
                          <a:effectLst/>
                          <a:uLnTx/>
                          <a:uFillTx/>
                          <a:latin typeface="Times New Roman" pitchFamily="18" charset="0"/>
                          <a:ea typeface="楷体_GB2312" pitchFamily="49" charset="-122"/>
                          <a:cs typeface="Times New Roman" pitchFamily="18" charset="0"/>
                        </a:rPr>
                        <a:t>d</a:t>
                      </a:r>
                      <a:r>
                        <a:rPr kumimoji="0" lang="en-US" altLang="zh-CN" sz="2200" b="0" i="1" u="none" strike="noStrike" kern="0" cap="none" spc="0" normalizeH="0" baseline="-25000" noProof="0" dirty="0">
                          <a:ln>
                            <a:noFill/>
                          </a:ln>
                          <a:solidFill>
                            <a:prstClr val="black"/>
                          </a:solidFill>
                          <a:effectLst/>
                          <a:uLnTx/>
                          <a:uFillTx/>
                          <a:latin typeface="Times New Roman" pitchFamily="18" charset="0"/>
                          <a:ea typeface="楷体_GB2312" pitchFamily="49" charset="-122"/>
                          <a:cs typeface="Times New Roman" pitchFamily="18" charset="0"/>
                        </a:rPr>
                        <a:t>5</a:t>
                      </a:r>
                      <a:r>
                        <a:rPr kumimoji="0" lang="en-US" altLang="zh-CN" sz="2200" b="0" i="0" u="none" strike="noStrike" kern="0" cap="none" spc="0" normalizeH="0" baseline="0" noProof="0" dirty="0">
                          <a:ln>
                            <a:noFill/>
                          </a:ln>
                          <a:solidFill>
                            <a:prstClr val="black"/>
                          </a:solidFill>
                          <a:effectLst/>
                          <a:uLnTx/>
                          <a:uFillTx/>
                          <a:latin typeface="Times New Roman" pitchFamily="18" charset="0"/>
                          <a:ea typeface="楷体_GB2312" pitchFamily="49" charset="-122"/>
                          <a:cs typeface="Times New Roman" pitchFamily="18" charset="0"/>
                        </a:rPr>
                        <a:t>, </a:t>
                      </a:r>
                      <a:r>
                        <a:rPr kumimoji="0" lang="en-US" altLang="zh-CN" sz="2200" b="0" i="1" u="none" strike="noStrike" kern="0" cap="none" spc="0" normalizeH="0" baseline="0" noProof="0" dirty="0">
                          <a:ln>
                            <a:noFill/>
                          </a:ln>
                          <a:solidFill>
                            <a:prstClr val="black"/>
                          </a:solidFill>
                          <a:effectLst/>
                          <a:uLnTx/>
                          <a:uFillTx/>
                          <a:latin typeface="Times New Roman" pitchFamily="18" charset="0"/>
                          <a:ea typeface="楷体_GB2312" pitchFamily="49" charset="-122"/>
                          <a:cs typeface="Times New Roman" pitchFamily="18" charset="0"/>
                        </a:rPr>
                        <a:t>d</a:t>
                      </a:r>
                      <a:r>
                        <a:rPr kumimoji="0" lang="en-US" altLang="zh-CN" sz="2200" b="0" i="1" u="none" strike="noStrike" kern="0" cap="none" spc="0" normalizeH="0" baseline="-25000" noProof="0" dirty="0">
                          <a:ln>
                            <a:noFill/>
                          </a:ln>
                          <a:solidFill>
                            <a:prstClr val="black"/>
                          </a:solidFill>
                          <a:effectLst/>
                          <a:uLnTx/>
                          <a:uFillTx/>
                          <a:latin typeface="Times New Roman" pitchFamily="18" charset="0"/>
                          <a:ea typeface="楷体_GB2312" pitchFamily="49" charset="-122"/>
                          <a:cs typeface="Times New Roman" pitchFamily="18" charset="0"/>
                        </a:rPr>
                        <a:t>6</a:t>
                      </a:r>
                      <a:r>
                        <a:rPr kumimoji="0" lang="en-US" altLang="zh-CN" sz="2200" b="0" i="0" u="none" strike="noStrike" kern="0" cap="none" spc="0" normalizeH="0" baseline="-25000" noProof="0" dirty="0">
                          <a:ln>
                            <a:noFill/>
                          </a:ln>
                          <a:solidFill>
                            <a:prstClr val="black"/>
                          </a:solidFill>
                          <a:effectLst/>
                          <a:uLnTx/>
                          <a:uFillTx/>
                          <a:latin typeface="Times New Roman" pitchFamily="18" charset="0"/>
                          <a:ea typeface="楷体_GB2312" pitchFamily="49" charset="-122"/>
                          <a:cs typeface="Times New Roman" pitchFamily="18" charset="0"/>
                        </a:rPr>
                        <a:t> </a:t>
                      </a:r>
                      <a:r>
                        <a:rPr kumimoji="0" lang="en-US" altLang="zh-CN" sz="2200" b="0" i="0" u="none" strike="noStrike" kern="0" cap="none" spc="0" normalizeH="0" baseline="0" noProof="0" dirty="0">
                          <a:ln>
                            <a:noFill/>
                          </a:ln>
                          <a:solidFill>
                            <a:prstClr val="black"/>
                          </a:solidFill>
                          <a:effectLst/>
                          <a:uLnTx/>
                          <a:uFillTx/>
                          <a:latin typeface="Times New Roman" pitchFamily="18" charset="0"/>
                          <a:ea typeface="楷体_GB2312" pitchFamily="49" charset="-122"/>
                          <a:cs typeface="Times New Roman" pitchFamily="18" charset="0"/>
                        </a:rPr>
                        <a:t>}</a:t>
                      </a:r>
                      <a:endParaRPr kumimoji="0" lang="zh-CN" altLang="en-US" sz="2000" b="1" i="0" u="none" strike="noStrike" kern="1200" cap="none" spc="0" normalizeH="0" baseline="0" noProof="0" dirty="0">
                        <a:ln>
                          <a:noFill/>
                        </a:ln>
                        <a:solidFill>
                          <a:prstClr val="black"/>
                        </a:solidFill>
                        <a:effectLst/>
                        <a:uLnTx/>
                        <a:uFillTx/>
                        <a:latin typeface="Times New Roman" pitchFamily="18" charset="0"/>
                        <a:ea typeface="楷体_GB2312" pitchFamily="49" charset="-122"/>
                        <a:cs typeface="Times New Roman" pitchFamily="18" charset="0"/>
                      </a:endParaRPr>
                    </a:p>
                  </a:txBody>
                  <a:tcPr marL="91520" marR="91520"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954F72"/>
                        </a:buClr>
                        <a:buSzPct val="60000"/>
                        <a:buFont typeface="Wingdings" pitchFamily="2" charset="2"/>
                        <a:buNone/>
                        <a:tabLst/>
                        <a:defRPr/>
                      </a:pPr>
                      <a:r>
                        <a:rPr kumimoji="0" lang="en-US" altLang="zh-CN" sz="2200" b="0" i="0" u="none" strike="noStrike" kern="0" cap="none" spc="0" normalizeH="0" baseline="0" noProof="0" dirty="0">
                          <a:ln>
                            <a:noFill/>
                          </a:ln>
                          <a:solidFill>
                            <a:prstClr val="black"/>
                          </a:solidFill>
                          <a:effectLst/>
                          <a:uLnTx/>
                          <a:uFillTx/>
                          <a:latin typeface="Times New Roman" pitchFamily="18" charset="0"/>
                          <a:ea typeface="楷体_GB2312" pitchFamily="49" charset="-122"/>
                          <a:cs typeface="Times New Roman" pitchFamily="18" charset="0"/>
                        </a:rPr>
                        <a:t>{ </a:t>
                      </a:r>
                      <a:r>
                        <a:rPr kumimoji="0" lang="en-US" altLang="zh-CN" sz="2200" b="0" i="1" u="none" strike="noStrike" kern="0" cap="none" spc="0" normalizeH="0" baseline="0" noProof="0" dirty="0">
                          <a:ln>
                            <a:noFill/>
                          </a:ln>
                          <a:solidFill>
                            <a:prstClr val="black"/>
                          </a:solidFill>
                          <a:effectLst/>
                          <a:uLnTx/>
                          <a:uFillTx/>
                          <a:latin typeface="Times New Roman" pitchFamily="18" charset="0"/>
                          <a:ea typeface="楷体_GB2312" pitchFamily="49" charset="-122"/>
                          <a:cs typeface="Times New Roman" pitchFamily="18" charset="0"/>
                        </a:rPr>
                        <a:t>d</a:t>
                      </a:r>
                      <a:r>
                        <a:rPr kumimoji="0" lang="en-US" altLang="zh-CN" sz="2200" b="0" i="1" u="none" strike="noStrike" kern="0" cap="none" spc="0" normalizeH="0" baseline="-25000" noProof="0" dirty="0">
                          <a:ln>
                            <a:noFill/>
                          </a:ln>
                          <a:solidFill>
                            <a:prstClr val="black"/>
                          </a:solidFill>
                          <a:effectLst/>
                          <a:uLnTx/>
                          <a:uFillTx/>
                          <a:latin typeface="Times New Roman" pitchFamily="18" charset="0"/>
                          <a:ea typeface="楷体_GB2312" pitchFamily="49" charset="-122"/>
                          <a:cs typeface="Times New Roman" pitchFamily="18" charset="0"/>
                        </a:rPr>
                        <a:t>4</a:t>
                      </a:r>
                      <a:r>
                        <a:rPr kumimoji="0" lang="en-US" altLang="zh-CN" sz="2200" b="0" i="0" u="none" strike="noStrike" kern="0" cap="none" spc="0" normalizeH="0" baseline="0" noProof="0" dirty="0">
                          <a:ln>
                            <a:noFill/>
                          </a:ln>
                          <a:solidFill>
                            <a:prstClr val="black"/>
                          </a:solidFill>
                          <a:effectLst/>
                          <a:uLnTx/>
                          <a:uFillTx/>
                          <a:latin typeface="Times New Roman" pitchFamily="18" charset="0"/>
                          <a:ea typeface="楷体_GB2312" pitchFamily="49" charset="-122"/>
                          <a:cs typeface="Times New Roman" pitchFamily="18" charset="0"/>
                        </a:rPr>
                        <a:t>, </a:t>
                      </a:r>
                      <a:r>
                        <a:rPr kumimoji="0" lang="en-US" altLang="zh-CN" sz="2200" b="0" i="1" u="none" strike="noStrike" kern="0" cap="none" spc="0" normalizeH="0" baseline="0" noProof="0" dirty="0">
                          <a:ln>
                            <a:noFill/>
                          </a:ln>
                          <a:solidFill>
                            <a:prstClr val="black"/>
                          </a:solidFill>
                          <a:effectLst/>
                          <a:uLnTx/>
                          <a:uFillTx/>
                          <a:latin typeface="Times New Roman" pitchFamily="18" charset="0"/>
                          <a:ea typeface="楷体_GB2312" pitchFamily="49" charset="-122"/>
                          <a:cs typeface="Times New Roman" pitchFamily="18" charset="0"/>
                        </a:rPr>
                        <a:t>d</a:t>
                      </a:r>
                      <a:r>
                        <a:rPr kumimoji="0" lang="en-US" altLang="zh-CN" sz="2200" b="0" i="1" u="none" strike="noStrike" kern="0" cap="none" spc="0" normalizeH="0" baseline="-25000" noProof="0" dirty="0">
                          <a:ln>
                            <a:noFill/>
                          </a:ln>
                          <a:solidFill>
                            <a:prstClr val="black"/>
                          </a:solidFill>
                          <a:effectLst/>
                          <a:uLnTx/>
                          <a:uFillTx/>
                          <a:latin typeface="Times New Roman" pitchFamily="18" charset="0"/>
                          <a:ea typeface="楷体_GB2312" pitchFamily="49" charset="-122"/>
                          <a:cs typeface="Times New Roman" pitchFamily="18" charset="0"/>
                        </a:rPr>
                        <a:t>5</a:t>
                      </a:r>
                      <a:r>
                        <a:rPr kumimoji="0" lang="en-US" altLang="zh-CN" sz="2200" b="0" i="0" u="none" strike="noStrike" kern="0" cap="none" spc="0" normalizeH="0" baseline="0" noProof="0" dirty="0">
                          <a:ln>
                            <a:noFill/>
                          </a:ln>
                          <a:solidFill>
                            <a:prstClr val="black"/>
                          </a:solidFill>
                          <a:effectLst/>
                          <a:uLnTx/>
                          <a:uFillTx/>
                          <a:latin typeface="Times New Roman" pitchFamily="18" charset="0"/>
                          <a:ea typeface="楷体_GB2312" pitchFamily="49" charset="-122"/>
                          <a:cs typeface="Times New Roman" pitchFamily="18" charset="0"/>
                        </a:rPr>
                        <a:t>, </a:t>
                      </a:r>
                      <a:r>
                        <a:rPr kumimoji="0" lang="en-US" altLang="zh-CN" sz="2200" b="0" i="1" u="none" strike="noStrike" kern="0" cap="none" spc="0" normalizeH="0" baseline="0" noProof="0" dirty="0">
                          <a:ln>
                            <a:noFill/>
                          </a:ln>
                          <a:solidFill>
                            <a:prstClr val="black"/>
                          </a:solidFill>
                          <a:effectLst/>
                          <a:uLnTx/>
                          <a:uFillTx/>
                          <a:latin typeface="Times New Roman" pitchFamily="18" charset="0"/>
                          <a:ea typeface="楷体_GB2312" pitchFamily="49" charset="-122"/>
                          <a:cs typeface="Times New Roman" pitchFamily="18" charset="0"/>
                        </a:rPr>
                        <a:t>d</a:t>
                      </a:r>
                      <a:r>
                        <a:rPr kumimoji="0" lang="en-US" altLang="zh-CN" sz="2200" b="0" i="1" u="none" strike="noStrike" kern="0" cap="none" spc="0" normalizeH="0" baseline="-25000" noProof="0" dirty="0">
                          <a:ln>
                            <a:noFill/>
                          </a:ln>
                          <a:solidFill>
                            <a:prstClr val="black"/>
                          </a:solidFill>
                          <a:effectLst/>
                          <a:uLnTx/>
                          <a:uFillTx/>
                          <a:latin typeface="Times New Roman" pitchFamily="18" charset="0"/>
                          <a:ea typeface="楷体_GB2312" pitchFamily="49" charset="-122"/>
                          <a:cs typeface="Times New Roman" pitchFamily="18" charset="0"/>
                        </a:rPr>
                        <a:t>6</a:t>
                      </a:r>
                      <a:r>
                        <a:rPr kumimoji="0" lang="en-US" altLang="zh-CN" sz="2200" b="0" i="0" u="none" strike="noStrike" kern="0" cap="none" spc="0" normalizeH="0" baseline="-25000" noProof="0" dirty="0">
                          <a:ln>
                            <a:noFill/>
                          </a:ln>
                          <a:solidFill>
                            <a:prstClr val="black"/>
                          </a:solidFill>
                          <a:effectLst/>
                          <a:uLnTx/>
                          <a:uFillTx/>
                          <a:latin typeface="Times New Roman" pitchFamily="18" charset="0"/>
                          <a:ea typeface="楷体_GB2312" pitchFamily="49" charset="-122"/>
                          <a:cs typeface="Times New Roman" pitchFamily="18" charset="0"/>
                        </a:rPr>
                        <a:t> </a:t>
                      </a:r>
                      <a:r>
                        <a:rPr kumimoji="0" lang="en-US" altLang="zh-CN" sz="2200" b="0" i="0" u="none" strike="noStrike" kern="0" cap="none" spc="0" normalizeH="0" baseline="0" noProof="0" dirty="0">
                          <a:ln>
                            <a:noFill/>
                          </a:ln>
                          <a:solidFill>
                            <a:prstClr val="black"/>
                          </a:solidFill>
                          <a:effectLst/>
                          <a:uLnTx/>
                          <a:uFillTx/>
                          <a:latin typeface="Times New Roman" pitchFamily="18" charset="0"/>
                          <a:ea typeface="楷体_GB2312" pitchFamily="49" charset="-122"/>
                          <a:cs typeface="Times New Roman" pitchFamily="18" charset="0"/>
                        </a:rPr>
                        <a:t>}</a:t>
                      </a:r>
                      <a:endParaRPr kumimoji="0" lang="zh-CN" altLang="en-US" sz="2000" b="1" i="0" u="none" strike="noStrike" kern="1200" cap="none" spc="0" normalizeH="0" baseline="0" noProof="0" dirty="0">
                        <a:ln>
                          <a:noFill/>
                        </a:ln>
                        <a:solidFill>
                          <a:prstClr val="black"/>
                        </a:solidFill>
                        <a:effectLst/>
                        <a:uLnTx/>
                        <a:uFillTx/>
                        <a:latin typeface="Times New Roman" pitchFamily="18" charset="0"/>
                        <a:ea typeface="楷体_GB2312" pitchFamily="49" charset="-122"/>
                        <a:cs typeface="Times New Roman" pitchFamily="18" charset="0"/>
                      </a:endParaRPr>
                    </a:p>
                  </a:txBody>
                  <a:tcPr marL="91520" marR="91520"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96321">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000" b="1" i="1"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rPr>
                        <a:t>B</a:t>
                      </a:r>
                      <a:r>
                        <a:rPr kumimoji="0" lang="en-US" altLang="zh-CN" sz="20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rPr>
                        <a:t>4</a:t>
                      </a:r>
                      <a:endParaRPr kumimoji="0" lang="zh-CN" altLang="en-US" sz="2000" b="1" i="1" u="none" strike="noStrike" cap="none" normalizeH="0" baseline="-25000" dirty="0">
                        <a:ln>
                          <a:noFill/>
                        </a:ln>
                        <a:solidFill>
                          <a:schemeClr val="tx1"/>
                        </a:solidFill>
                        <a:effectLst/>
                        <a:latin typeface="Times New Roman" pitchFamily="18" charset="0"/>
                        <a:ea typeface="楷体_GB2312" pitchFamily="49" charset="-122"/>
                        <a:cs typeface="Times New Roman" pitchFamily="18" charset="0"/>
                      </a:endParaRPr>
                    </a:p>
                  </a:txBody>
                  <a:tcPr marL="91520" marR="91520"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auto" latinLnBrk="0" hangingPunct="1">
                        <a:lnSpc>
                          <a:spcPct val="100000"/>
                        </a:lnSpc>
                        <a:spcBef>
                          <a:spcPct val="20000"/>
                        </a:spcBef>
                        <a:spcAft>
                          <a:spcPts val="0"/>
                        </a:spcAft>
                        <a:buClr>
                          <a:srgbClr val="3333CC"/>
                        </a:buClr>
                        <a:buSzPct val="60000"/>
                        <a:buFontTx/>
                        <a:buNone/>
                        <a:tabLst/>
                        <a:defRPr/>
                      </a:pPr>
                      <a:r>
                        <a:rPr kumimoji="0" lang="en-US" altLang="zh-CN" sz="2200" b="0" i="0" u="none" strike="noStrike" kern="0" cap="none" spc="0" normalizeH="0" baseline="0" noProof="0" dirty="0">
                          <a:ln>
                            <a:noFill/>
                          </a:ln>
                          <a:solidFill>
                            <a:prstClr val="black"/>
                          </a:solidFill>
                          <a:effectLst/>
                          <a:uLnTx/>
                          <a:uFillTx/>
                          <a:latin typeface="Times New Roman" pitchFamily="18" charset="0"/>
                          <a:ea typeface="楷体_GB2312" pitchFamily="49" charset="-122"/>
                          <a:cs typeface="Times New Roman" pitchFamily="18" charset="0"/>
                        </a:rPr>
                        <a:t>{ </a:t>
                      </a:r>
                      <a:r>
                        <a:rPr kumimoji="0" lang="en-US" altLang="zh-CN" sz="2200" b="0" i="1" u="none" strike="noStrike" kern="0" cap="none" spc="0" normalizeH="0" baseline="0" noProof="0" dirty="0">
                          <a:ln>
                            <a:noFill/>
                          </a:ln>
                          <a:solidFill>
                            <a:prstClr val="black"/>
                          </a:solidFill>
                          <a:effectLst/>
                          <a:uLnTx/>
                          <a:uFillTx/>
                          <a:latin typeface="Times New Roman" pitchFamily="18" charset="0"/>
                          <a:ea typeface="楷体_GB2312" pitchFamily="49" charset="-122"/>
                          <a:cs typeface="Times New Roman" pitchFamily="18" charset="0"/>
                        </a:rPr>
                        <a:t>d</a:t>
                      </a:r>
                      <a:r>
                        <a:rPr kumimoji="0" lang="en-US" altLang="zh-CN" sz="2200" b="0" i="1" u="none" strike="noStrike" kern="0" cap="none" spc="0" normalizeH="0" baseline="-25000" noProof="0" dirty="0">
                          <a:ln>
                            <a:noFill/>
                          </a:ln>
                          <a:solidFill>
                            <a:prstClr val="black"/>
                          </a:solidFill>
                          <a:effectLst/>
                          <a:uLnTx/>
                          <a:uFillTx/>
                          <a:latin typeface="Times New Roman" pitchFamily="18" charset="0"/>
                          <a:ea typeface="楷体_GB2312" pitchFamily="49" charset="-122"/>
                          <a:cs typeface="Times New Roman" pitchFamily="18" charset="0"/>
                        </a:rPr>
                        <a:t>7</a:t>
                      </a:r>
                      <a:r>
                        <a:rPr kumimoji="0" lang="en-US" altLang="zh-CN" sz="2200" b="0" i="0" u="none" strike="noStrike" kern="0" cap="none" spc="0" normalizeH="0" baseline="-25000" noProof="0" dirty="0">
                          <a:ln>
                            <a:noFill/>
                          </a:ln>
                          <a:solidFill>
                            <a:prstClr val="black"/>
                          </a:solidFill>
                          <a:effectLst/>
                          <a:uLnTx/>
                          <a:uFillTx/>
                          <a:latin typeface="Times New Roman" pitchFamily="18" charset="0"/>
                          <a:ea typeface="楷体_GB2312" pitchFamily="49" charset="-122"/>
                          <a:cs typeface="Times New Roman" pitchFamily="18" charset="0"/>
                        </a:rPr>
                        <a:t> </a:t>
                      </a:r>
                      <a:r>
                        <a:rPr kumimoji="0" lang="en-US" altLang="zh-CN" sz="2200" b="0" i="0" u="none" strike="noStrike" kern="0" cap="none" spc="0" normalizeH="0" baseline="0" noProof="0" dirty="0">
                          <a:ln>
                            <a:noFill/>
                          </a:ln>
                          <a:solidFill>
                            <a:prstClr val="black"/>
                          </a:solidFill>
                          <a:effectLst/>
                          <a:uLnTx/>
                          <a:uFillTx/>
                          <a:latin typeface="Times New Roman" pitchFamily="18" charset="0"/>
                          <a:ea typeface="楷体_GB2312" pitchFamily="49" charset="-122"/>
                          <a:cs typeface="Times New Roman" pitchFamily="18" charset="0"/>
                        </a:rPr>
                        <a:t>}</a:t>
                      </a:r>
                    </a:p>
                  </a:txBody>
                  <a:tcPr marL="91520" marR="91520"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200" b="0" i="0" u="none" strike="noStrike" kern="0" cap="none" spc="0" normalizeH="0" baseline="0" noProof="0" dirty="0">
                          <a:ln>
                            <a:noFill/>
                          </a:ln>
                          <a:solidFill>
                            <a:prstClr val="black"/>
                          </a:solidFill>
                          <a:effectLst/>
                          <a:uLnTx/>
                          <a:uFillTx/>
                          <a:latin typeface="Times New Roman" pitchFamily="18" charset="0"/>
                          <a:ea typeface="楷体_GB2312" pitchFamily="49" charset="-122"/>
                          <a:cs typeface="Times New Roman" pitchFamily="18" charset="0"/>
                        </a:rPr>
                        <a:t>{ </a:t>
                      </a:r>
                      <a:r>
                        <a:rPr kumimoji="0" lang="en-US" altLang="zh-CN" sz="2200" b="0" i="1" u="none" strike="noStrike" kern="0" cap="none" spc="0" normalizeH="0" baseline="0" noProof="0" dirty="0">
                          <a:ln>
                            <a:noFill/>
                          </a:ln>
                          <a:solidFill>
                            <a:srgbClr val="FF0000"/>
                          </a:solidFill>
                          <a:effectLst/>
                          <a:uLnTx/>
                          <a:uFillTx/>
                          <a:latin typeface="Times New Roman" pitchFamily="18" charset="0"/>
                          <a:ea typeface="楷体_GB2312" pitchFamily="49" charset="-122"/>
                          <a:cs typeface="Times New Roman" pitchFamily="18" charset="0"/>
                        </a:rPr>
                        <a:t>d</a:t>
                      </a:r>
                      <a:r>
                        <a:rPr kumimoji="0" lang="en-US" altLang="zh-CN" sz="2200" b="0" i="1" u="none" strike="noStrike" kern="0" cap="none" spc="0" normalizeH="0" baseline="-25000" noProof="0" dirty="0">
                          <a:ln>
                            <a:noFill/>
                          </a:ln>
                          <a:solidFill>
                            <a:srgbClr val="FF0000"/>
                          </a:solidFill>
                          <a:effectLst/>
                          <a:uLnTx/>
                          <a:uFillTx/>
                          <a:latin typeface="Times New Roman" pitchFamily="18" charset="0"/>
                          <a:ea typeface="楷体_GB2312" pitchFamily="49" charset="-122"/>
                          <a:cs typeface="Times New Roman" pitchFamily="18" charset="0"/>
                        </a:rPr>
                        <a:t>1</a:t>
                      </a:r>
                      <a:r>
                        <a:rPr kumimoji="0" lang="en-US" altLang="zh-CN" sz="2200" b="0" i="0" u="none" strike="noStrike" kern="0" cap="none" spc="0" normalizeH="0" baseline="0" noProof="0" dirty="0">
                          <a:ln>
                            <a:noFill/>
                          </a:ln>
                          <a:solidFill>
                            <a:prstClr val="black"/>
                          </a:solidFill>
                          <a:effectLst/>
                          <a:uLnTx/>
                          <a:uFillTx/>
                          <a:latin typeface="Times New Roman" pitchFamily="18" charset="0"/>
                          <a:ea typeface="楷体_GB2312" pitchFamily="49" charset="-122"/>
                          <a:cs typeface="Times New Roman" pitchFamily="18" charset="0"/>
                        </a:rPr>
                        <a:t>, </a:t>
                      </a:r>
                      <a:r>
                        <a:rPr kumimoji="0" lang="en-US" altLang="zh-CN" sz="2200" b="0" i="1" u="none" strike="noStrike" kern="0" cap="none" spc="0" normalizeH="0" baseline="0" noProof="0" dirty="0">
                          <a:ln>
                            <a:noFill/>
                          </a:ln>
                          <a:solidFill>
                            <a:prstClr val="black"/>
                          </a:solidFill>
                          <a:effectLst/>
                          <a:uLnTx/>
                          <a:uFillTx/>
                          <a:latin typeface="Times New Roman" pitchFamily="18" charset="0"/>
                          <a:ea typeface="楷体_GB2312" pitchFamily="49" charset="-122"/>
                          <a:cs typeface="Times New Roman" pitchFamily="18" charset="0"/>
                        </a:rPr>
                        <a:t>d</a:t>
                      </a:r>
                      <a:r>
                        <a:rPr kumimoji="0" lang="en-US" altLang="zh-CN" sz="2200" b="0" i="1" u="none" strike="noStrike" kern="0" cap="none" spc="0" normalizeH="0" baseline="-25000" noProof="0" dirty="0">
                          <a:ln>
                            <a:noFill/>
                          </a:ln>
                          <a:solidFill>
                            <a:prstClr val="black"/>
                          </a:solidFill>
                          <a:effectLst/>
                          <a:uLnTx/>
                          <a:uFillTx/>
                          <a:latin typeface="Times New Roman" pitchFamily="18" charset="0"/>
                          <a:ea typeface="楷体_GB2312" pitchFamily="49" charset="-122"/>
                          <a:cs typeface="Times New Roman" pitchFamily="18" charset="0"/>
                        </a:rPr>
                        <a:t>4</a:t>
                      </a:r>
                      <a:r>
                        <a:rPr kumimoji="0" lang="en-US" altLang="zh-CN" sz="2200" b="0" i="0" u="none" strike="noStrike" kern="0" cap="none" spc="0" normalizeH="0" baseline="-25000" noProof="0" dirty="0">
                          <a:ln>
                            <a:noFill/>
                          </a:ln>
                          <a:solidFill>
                            <a:prstClr val="black"/>
                          </a:solidFill>
                          <a:effectLst/>
                          <a:uLnTx/>
                          <a:uFillTx/>
                          <a:latin typeface="Times New Roman" pitchFamily="18" charset="0"/>
                          <a:ea typeface="楷体_GB2312" pitchFamily="49" charset="-122"/>
                          <a:cs typeface="Times New Roman" pitchFamily="18" charset="0"/>
                        </a:rPr>
                        <a:t> </a:t>
                      </a:r>
                      <a:r>
                        <a:rPr kumimoji="0" lang="en-US" altLang="zh-CN" sz="2200" b="0" i="0" u="none" strike="noStrike" kern="0" cap="none" spc="0" normalizeH="0" baseline="0" noProof="0" dirty="0">
                          <a:ln>
                            <a:noFill/>
                          </a:ln>
                          <a:solidFill>
                            <a:prstClr val="black"/>
                          </a:solidFill>
                          <a:effectLst/>
                          <a:uLnTx/>
                          <a:uFillTx/>
                          <a:latin typeface="Times New Roman" pitchFamily="18" charset="0"/>
                          <a:ea typeface="楷体_GB2312" pitchFamily="49" charset="-122"/>
                          <a:cs typeface="Times New Roman" pitchFamily="18" charset="0"/>
                        </a:rPr>
                        <a:t>}</a:t>
                      </a:r>
                      <a:endParaRPr kumimoji="0" lang="zh-CN" altLang="en-US" sz="20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520" marR="91520"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200" b="0" i="0" u="none" strike="noStrike" kern="0" cap="none" spc="0" normalizeH="0" baseline="0" noProof="0" dirty="0">
                          <a:ln>
                            <a:noFill/>
                          </a:ln>
                          <a:solidFill>
                            <a:prstClr val="black"/>
                          </a:solidFill>
                          <a:effectLst/>
                          <a:uLnTx/>
                          <a:uFillTx/>
                          <a:latin typeface="Times New Roman" pitchFamily="18" charset="0"/>
                          <a:ea typeface="楷体_GB2312" pitchFamily="49" charset="-122"/>
                          <a:cs typeface="Times New Roman" pitchFamily="18" charset="0"/>
                        </a:rPr>
                        <a:t>{ </a:t>
                      </a:r>
                      <a:r>
                        <a:rPr kumimoji="0" lang="en-US" altLang="zh-CN" sz="2200" b="0" i="1" u="none" strike="noStrike" kern="0" cap="none" spc="0" normalizeH="0" baseline="0" noProof="0" dirty="0">
                          <a:ln>
                            <a:noFill/>
                          </a:ln>
                          <a:solidFill>
                            <a:prstClr val="black"/>
                          </a:solidFill>
                          <a:effectLst/>
                          <a:uLnTx/>
                          <a:uFillTx/>
                          <a:latin typeface="Times New Roman" pitchFamily="18" charset="0"/>
                          <a:ea typeface="楷体_GB2312" pitchFamily="49" charset="-122"/>
                          <a:cs typeface="Times New Roman" pitchFamily="18" charset="0"/>
                        </a:rPr>
                        <a:t>d</a:t>
                      </a:r>
                      <a:r>
                        <a:rPr kumimoji="0" lang="en-US" altLang="zh-CN" sz="2200" b="0" i="1" u="none" strike="noStrike" kern="0" cap="none" spc="0" normalizeH="0" baseline="-25000" noProof="0" dirty="0">
                          <a:ln>
                            <a:noFill/>
                          </a:ln>
                          <a:solidFill>
                            <a:prstClr val="black"/>
                          </a:solidFill>
                          <a:effectLst/>
                          <a:uLnTx/>
                          <a:uFillTx/>
                          <a:latin typeface="Times New Roman" pitchFamily="18" charset="0"/>
                          <a:ea typeface="楷体_GB2312" pitchFamily="49" charset="-122"/>
                          <a:cs typeface="Times New Roman" pitchFamily="18" charset="0"/>
                        </a:rPr>
                        <a:t>3</a:t>
                      </a:r>
                      <a:r>
                        <a:rPr kumimoji="0" lang="en-US" altLang="zh-CN" sz="2200" b="0" i="0" u="none" strike="noStrike" kern="0" cap="none" spc="0" normalizeH="0" baseline="0" noProof="0" dirty="0">
                          <a:ln>
                            <a:noFill/>
                          </a:ln>
                          <a:solidFill>
                            <a:prstClr val="black"/>
                          </a:solidFill>
                          <a:effectLst/>
                          <a:uLnTx/>
                          <a:uFillTx/>
                          <a:latin typeface="Times New Roman" pitchFamily="18" charset="0"/>
                          <a:ea typeface="楷体_GB2312" pitchFamily="49" charset="-122"/>
                          <a:cs typeface="Times New Roman" pitchFamily="18" charset="0"/>
                        </a:rPr>
                        <a:t>, </a:t>
                      </a:r>
                      <a:r>
                        <a:rPr kumimoji="0" lang="en-US" altLang="zh-CN" sz="2200" b="0" i="1" u="none" strike="noStrike" kern="0" cap="none" spc="0" normalizeH="0" baseline="0" noProof="0" dirty="0">
                          <a:ln>
                            <a:noFill/>
                          </a:ln>
                          <a:solidFill>
                            <a:prstClr val="black"/>
                          </a:solidFill>
                          <a:effectLst/>
                          <a:uLnTx/>
                          <a:uFillTx/>
                          <a:latin typeface="Times New Roman" pitchFamily="18" charset="0"/>
                          <a:ea typeface="楷体_GB2312" pitchFamily="49" charset="-122"/>
                          <a:cs typeface="Times New Roman" pitchFamily="18" charset="0"/>
                        </a:rPr>
                        <a:t>d</a:t>
                      </a:r>
                      <a:r>
                        <a:rPr kumimoji="0" lang="en-US" altLang="zh-CN" sz="2200" b="0" i="1" u="none" strike="noStrike" kern="0" cap="none" spc="0" normalizeH="0" baseline="-25000" noProof="0" dirty="0">
                          <a:ln>
                            <a:noFill/>
                          </a:ln>
                          <a:solidFill>
                            <a:prstClr val="black"/>
                          </a:solidFill>
                          <a:effectLst/>
                          <a:uLnTx/>
                          <a:uFillTx/>
                          <a:latin typeface="Times New Roman" pitchFamily="18" charset="0"/>
                          <a:ea typeface="楷体_GB2312" pitchFamily="49" charset="-122"/>
                          <a:cs typeface="Times New Roman" pitchFamily="18" charset="0"/>
                        </a:rPr>
                        <a:t>4</a:t>
                      </a:r>
                      <a:r>
                        <a:rPr kumimoji="0" lang="en-US" altLang="zh-CN" sz="2200" b="0" i="0" u="none" strike="noStrike" kern="0" cap="none" spc="0" normalizeH="0" baseline="0" noProof="0" dirty="0">
                          <a:ln>
                            <a:noFill/>
                          </a:ln>
                          <a:solidFill>
                            <a:prstClr val="black"/>
                          </a:solidFill>
                          <a:effectLst/>
                          <a:uLnTx/>
                          <a:uFillTx/>
                          <a:latin typeface="Times New Roman" pitchFamily="18" charset="0"/>
                          <a:ea typeface="楷体_GB2312" pitchFamily="49" charset="-122"/>
                          <a:cs typeface="Times New Roman" pitchFamily="18" charset="0"/>
                        </a:rPr>
                        <a:t>, </a:t>
                      </a:r>
                      <a:r>
                        <a:rPr kumimoji="0" lang="en-US" altLang="zh-CN" sz="2200" b="0" i="1" u="none" strike="noStrike" kern="0" cap="none" spc="0" normalizeH="0" baseline="0" noProof="0" dirty="0">
                          <a:ln>
                            <a:noFill/>
                          </a:ln>
                          <a:solidFill>
                            <a:prstClr val="black"/>
                          </a:solidFill>
                          <a:effectLst/>
                          <a:uLnTx/>
                          <a:uFillTx/>
                          <a:latin typeface="Times New Roman" pitchFamily="18" charset="0"/>
                          <a:ea typeface="楷体_GB2312" pitchFamily="49" charset="-122"/>
                          <a:cs typeface="Times New Roman" pitchFamily="18" charset="0"/>
                        </a:rPr>
                        <a:t>d</a:t>
                      </a:r>
                      <a:r>
                        <a:rPr kumimoji="0" lang="en-US" altLang="zh-CN" sz="2200" b="0" i="1" u="none" strike="noStrike" kern="0" cap="none" spc="0" normalizeH="0" baseline="-25000" noProof="0" dirty="0">
                          <a:ln>
                            <a:noFill/>
                          </a:ln>
                          <a:solidFill>
                            <a:prstClr val="black"/>
                          </a:solidFill>
                          <a:effectLst/>
                          <a:uLnTx/>
                          <a:uFillTx/>
                          <a:latin typeface="Times New Roman" pitchFamily="18" charset="0"/>
                          <a:ea typeface="楷体_GB2312" pitchFamily="49" charset="-122"/>
                          <a:cs typeface="Times New Roman" pitchFamily="18" charset="0"/>
                        </a:rPr>
                        <a:t>5</a:t>
                      </a:r>
                      <a:r>
                        <a:rPr kumimoji="0" lang="en-US" altLang="zh-CN" sz="2200" b="0" i="0" u="none" strike="noStrike" kern="0" cap="none" spc="0" normalizeH="0" baseline="0" noProof="0" dirty="0">
                          <a:ln>
                            <a:noFill/>
                          </a:ln>
                          <a:solidFill>
                            <a:prstClr val="black"/>
                          </a:solidFill>
                          <a:effectLst/>
                          <a:uLnTx/>
                          <a:uFillTx/>
                          <a:latin typeface="Times New Roman" pitchFamily="18" charset="0"/>
                          <a:ea typeface="楷体_GB2312" pitchFamily="49" charset="-122"/>
                          <a:cs typeface="Times New Roman" pitchFamily="18" charset="0"/>
                        </a:rPr>
                        <a:t>, </a:t>
                      </a:r>
                      <a:r>
                        <a:rPr kumimoji="0" lang="en-US" altLang="zh-CN" sz="2200" b="0" i="1" u="none" strike="noStrike" kern="0" cap="none" spc="0" normalizeH="0" baseline="0" noProof="0" dirty="0">
                          <a:ln>
                            <a:noFill/>
                          </a:ln>
                          <a:solidFill>
                            <a:prstClr val="black"/>
                          </a:solidFill>
                          <a:effectLst/>
                          <a:uLnTx/>
                          <a:uFillTx/>
                          <a:latin typeface="Times New Roman" pitchFamily="18" charset="0"/>
                          <a:ea typeface="楷体_GB2312" pitchFamily="49" charset="-122"/>
                          <a:cs typeface="Times New Roman" pitchFamily="18" charset="0"/>
                        </a:rPr>
                        <a:t>d</a:t>
                      </a:r>
                      <a:r>
                        <a:rPr kumimoji="0" lang="en-US" altLang="zh-CN" sz="2200" b="0" i="1" u="none" strike="noStrike" kern="0" cap="none" spc="0" normalizeH="0" baseline="-25000" noProof="0" dirty="0">
                          <a:ln>
                            <a:noFill/>
                          </a:ln>
                          <a:solidFill>
                            <a:prstClr val="black"/>
                          </a:solidFill>
                          <a:effectLst/>
                          <a:uLnTx/>
                          <a:uFillTx/>
                          <a:latin typeface="Times New Roman" pitchFamily="18" charset="0"/>
                          <a:ea typeface="楷体_GB2312" pitchFamily="49" charset="-122"/>
                          <a:cs typeface="Times New Roman" pitchFamily="18" charset="0"/>
                        </a:rPr>
                        <a:t>6</a:t>
                      </a:r>
                      <a:r>
                        <a:rPr kumimoji="0" lang="en-US" altLang="zh-CN" sz="2200" b="0" i="0" u="none" strike="noStrike" kern="0" cap="none" spc="0" normalizeH="0" baseline="-25000" noProof="0" dirty="0">
                          <a:ln>
                            <a:noFill/>
                          </a:ln>
                          <a:solidFill>
                            <a:prstClr val="black"/>
                          </a:solidFill>
                          <a:effectLst/>
                          <a:uLnTx/>
                          <a:uFillTx/>
                          <a:latin typeface="Times New Roman" pitchFamily="18" charset="0"/>
                          <a:ea typeface="楷体_GB2312" pitchFamily="49" charset="-122"/>
                          <a:cs typeface="Times New Roman" pitchFamily="18" charset="0"/>
                        </a:rPr>
                        <a:t> </a:t>
                      </a:r>
                      <a:r>
                        <a:rPr kumimoji="0" lang="en-US" altLang="zh-CN" sz="2200" b="0" i="0" u="none" strike="noStrike" kern="0" cap="none" spc="0" normalizeH="0" baseline="0" noProof="0" dirty="0">
                          <a:ln>
                            <a:noFill/>
                          </a:ln>
                          <a:solidFill>
                            <a:prstClr val="black"/>
                          </a:solidFill>
                          <a:effectLst/>
                          <a:uLnTx/>
                          <a:uFillTx/>
                          <a:latin typeface="Times New Roman" pitchFamily="18" charset="0"/>
                          <a:ea typeface="楷体_GB2312" pitchFamily="49" charset="-122"/>
                          <a:cs typeface="Times New Roman" pitchFamily="18" charset="0"/>
                        </a:rPr>
                        <a:t>}</a:t>
                      </a:r>
                      <a:endParaRPr kumimoji="0" lang="zh-CN" altLang="en-US" sz="20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520" marR="91520"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200" b="0" i="1" u="none" strike="noStrike" kern="0" cap="none" spc="0" normalizeH="0" baseline="0" noProof="0" dirty="0">
                          <a:ln>
                            <a:noFill/>
                          </a:ln>
                          <a:solidFill>
                            <a:prstClr val="black"/>
                          </a:solidFill>
                          <a:effectLst/>
                          <a:uLnTx/>
                          <a:uFillTx/>
                          <a:latin typeface="Times New Roman" pitchFamily="18" charset="0"/>
                          <a:ea typeface="楷体_GB2312" pitchFamily="49" charset="-122"/>
                          <a:cs typeface="Times New Roman" pitchFamily="18" charset="0"/>
                        </a:rPr>
                        <a:t>{d</a:t>
                      </a:r>
                      <a:r>
                        <a:rPr kumimoji="0" lang="en-US" altLang="zh-CN" sz="2200" b="0" i="1" u="none" strike="noStrike" kern="0" cap="none" spc="0" normalizeH="0" baseline="-25000" noProof="0" dirty="0">
                          <a:ln>
                            <a:noFill/>
                          </a:ln>
                          <a:solidFill>
                            <a:prstClr val="black"/>
                          </a:solidFill>
                          <a:effectLst/>
                          <a:uLnTx/>
                          <a:uFillTx/>
                          <a:latin typeface="Times New Roman" pitchFamily="18" charset="0"/>
                          <a:ea typeface="楷体_GB2312" pitchFamily="49" charset="-122"/>
                          <a:cs typeface="Times New Roman" pitchFamily="18" charset="0"/>
                        </a:rPr>
                        <a:t>3</a:t>
                      </a:r>
                      <a:r>
                        <a:rPr kumimoji="0" lang="en-US" altLang="zh-CN" sz="2200" b="0" i="0" u="none" strike="noStrike" kern="0" cap="none" spc="0" normalizeH="0" baseline="0" noProof="0" dirty="0">
                          <a:ln>
                            <a:noFill/>
                          </a:ln>
                          <a:solidFill>
                            <a:prstClr val="black"/>
                          </a:solidFill>
                          <a:effectLst/>
                          <a:uLnTx/>
                          <a:uFillTx/>
                          <a:latin typeface="Times New Roman" pitchFamily="18" charset="0"/>
                          <a:ea typeface="楷体_GB2312" pitchFamily="49" charset="-122"/>
                          <a:cs typeface="Times New Roman" pitchFamily="18" charset="0"/>
                        </a:rPr>
                        <a:t>, </a:t>
                      </a:r>
                      <a:r>
                        <a:rPr kumimoji="0" lang="en-US" altLang="zh-CN" sz="2200" b="0" i="1" u="none" strike="noStrike" kern="0" cap="none" spc="0" normalizeH="0" baseline="0" noProof="0" dirty="0">
                          <a:ln>
                            <a:noFill/>
                          </a:ln>
                          <a:solidFill>
                            <a:prstClr val="black"/>
                          </a:solidFill>
                          <a:effectLst/>
                          <a:uLnTx/>
                          <a:uFillTx/>
                          <a:latin typeface="Times New Roman" pitchFamily="18" charset="0"/>
                          <a:ea typeface="楷体_GB2312" pitchFamily="49" charset="-122"/>
                          <a:cs typeface="Times New Roman" pitchFamily="18" charset="0"/>
                        </a:rPr>
                        <a:t>d</a:t>
                      </a:r>
                      <a:r>
                        <a:rPr kumimoji="0" lang="en-US" altLang="zh-CN" sz="2200" b="0" i="1" u="none" strike="noStrike" kern="0" cap="none" spc="0" normalizeH="0" baseline="-25000" noProof="0" dirty="0">
                          <a:ln>
                            <a:noFill/>
                          </a:ln>
                          <a:solidFill>
                            <a:prstClr val="black"/>
                          </a:solidFill>
                          <a:effectLst/>
                          <a:uLnTx/>
                          <a:uFillTx/>
                          <a:latin typeface="Times New Roman" pitchFamily="18" charset="0"/>
                          <a:ea typeface="楷体_GB2312" pitchFamily="49" charset="-122"/>
                          <a:cs typeface="Times New Roman" pitchFamily="18" charset="0"/>
                        </a:rPr>
                        <a:t>5</a:t>
                      </a:r>
                      <a:r>
                        <a:rPr kumimoji="0" lang="en-US" altLang="zh-CN" sz="2200" b="0" i="0" u="none" strike="noStrike" kern="0" cap="none" spc="0" normalizeH="0" baseline="0" noProof="0" dirty="0">
                          <a:ln>
                            <a:noFill/>
                          </a:ln>
                          <a:solidFill>
                            <a:prstClr val="black"/>
                          </a:solidFill>
                          <a:effectLst/>
                          <a:uLnTx/>
                          <a:uFillTx/>
                          <a:latin typeface="Times New Roman" pitchFamily="18" charset="0"/>
                          <a:ea typeface="楷体_GB2312" pitchFamily="49" charset="-122"/>
                          <a:cs typeface="Times New Roman" pitchFamily="18" charset="0"/>
                        </a:rPr>
                        <a:t>, </a:t>
                      </a:r>
                      <a:r>
                        <a:rPr kumimoji="0" lang="en-US" altLang="zh-CN" sz="2200" b="0" i="1" u="none" strike="noStrike" kern="0" cap="none" spc="0" normalizeH="0" baseline="0" noProof="0" dirty="0">
                          <a:ln>
                            <a:noFill/>
                          </a:ln>
                          <a:solidFill>
                            <a:prstClr val="black"/>
                          </a:solidFill>
                          <a:effectLst/>
                          <a:uLnTx/>
                          <a:uFillTx/>
                          <a:latin typeface="Times New Roman" pitchFamily="18" charset="0"/>
                          <a:ea typeface="楷体_GB2312" pitchFamily="49" charset="-122"/>
                          <a:cs typeface="Times New Roman" pitchFamily="18" charset="0"/>
                        </a:rPr>
                        <a:t>d</a:t>
                      </a:r>
                      <a:r>
                        <a:rPr kumimoji="0" lang="en-US" altLang="zh-CN" sz="2200" b="0" i="1" u="none" strike="noStrike" kern="0" cap="none" spc="0" normalizeH="0" baseline="-25000" noProof="0" dirty="0">
                          <a:ln>
                            <a:noFill/>
                          </a:ln>
                          <a:solidFill>
                            <a:prstClr val="black"/>
                          </a:solidFill>
                          <a:effectLst/>
                          <a:uLnTx/>
                          <a:uFillTx/>
                          <a:latin typeface="Times New Roman" pitchFamily="18" charset="0"/>
                          <a:ea typeface="楷体_GB2312" pitchFamily="49" charset="-122"/>
                          <a:cs typeface="Times New Roman" pitchFamily="18" charset="0"/>
                        </a:rPr>
                        <a:t>6</a:t>
                      </a:r>
                      <a:r>
                        <a:rPr kumimoji="0" lang="en-US" altLang="zh-CN" sz="2200" b="0" i="0" u="none" strike="noStrike" kern="0" cap="none" spc="0" normalizeH="0" baseline="0" noProof="0" dirty="0">
                          <a:ln>
                            <a:noFill/>
                          </a:ln>
                          <a:solidFill>
                            <a:prstClr val="black"/>
                          </a:solidFill>
                          <a:effectLst/>
                          <a:uLnTx/>
                          <a:uFillTx/>
                          <a:latin typeface="Times New Roman" pitchFamily="18" charset="0"/>
                          <a:ea typeface="楷体_GB2312" pitchFamily="49" charset="-122"/>
                          <a:cs typeface="Times New Roman" pitchFamily="18" charset="0"/>
                        </a:rPr>
                        <a:t>, </a:t>
                      </a:r>
                      <a:r>
                        <a:rPr kumimoji="0" lang="en-US" altLang="zh-CN" sz="2200" b="0" i="1" u="none" strike="noStrike" kern="0" cap="none" spc="0" normalizeH="0" baseline="0" noProof="0" dirty="0">
                          <a:ln>
                            <a:noFill/>
                          </a:ln>
                          <a:solidFill>
                            <a:prstClr val="black"/>
                          </a:solidFill>
                          <a:effectLst/>
                          <a:uLnTx/>
                          <a:uFillTx/>
                          <a:latin typeface="Times New Roman" pitchFamily="18" charset="0"/>
                          <a:ea typeface="楷体_GB2312" pitchFamily="49" charset="-122"/>
                          <a:cs typeface="Times New Roman" pitchFamily="18" charset="0"/>
                        </a:rPr>
                        <a:t>d</a:t>
                      </a:r>
                      <a:r>
                        <a:rPr kumimoji="0" lang="en-US" altLang="zh-CN" sz="2200" b="0" i="1" u="none" strike="noStrike" kern="0" cap="none" spc="0" normalizeH="0" baseline="-25000" noProof="0" dirty="0">
                          <a:ln>
                            <a:noFill/>
                          </a:ln>
                          <a:solidFill>
                            <a:prstClr val="black"/>
                          </a:solidFill>
                          <a:effectLst/>
                          <a:uLnTx/>
                          <a:uFillTx/>
                          <a:latin typeface="Times New Roman" pitchFamily="18" charset="0"/>
                          <a:ea typeface="楷体_GB2312" pitchFamily="49" charset="-122"/>
                          <a:cs typeface="Times New Roman" pitchFamily="18" charset="0"/>
                        </a:rPr>
                        <a:t>7</a:t>
                      </a:r>
                      <a:r>
                        <a:rPr kumimoji="0" lang="en-US" altLang="zh-CN" sz="2200" b="0" i="0" u="none" strike="noStrike" kern="0" cap="none" spc="0" normalizeH="0" baseline="-25000" noProof="0" dirty="0">
                          <a:ln>
                            <a:noFill/>
                          </a:ln>
                          <a:solidFill>
                            <a:prstClr val="black"/>
                          </a:solidFill>
                          <a:effectLst/>
                          <a:uLnTx/>
                          <a:uFillTx/>
                          <a:latin typeface="Times New Roman" pitchFamily="18" charset="0"/>
                          <a:ea typeface="楷体_GB2312" pitchFamily="49" charset="-122"/>
                          <a:cs typeface="Times New Roman" pitchFamily="18" charset="0"/>
                        </a:rPr>
                        <a:t> </a:t>
                      </a:r>
                      <a:r>
                        <a:rPr kumimoji="0" lang="en-US" altLang="zh-CN" sz="2200" b="0" i="0" u="none" strike="noStrike" kern="0" cap="none" spc="0" normalizeH="0" baseline="0" noProof="0" dirty="0">
                          <a:ln>
                            <a:noFill/>
                          </a:ln>
                          <a:solidFill>
                            <a:prstClr val="black"/>
                          </a:solidFill>
                          <a:effectLst/>
                          <a:uLnTx/>
                          <a:uFillTx/>
                          <a:latin typeface="Times New Roman" pitchFamily="18" charset="0"/>
                          <a:ea typeface="楷体_GB2312" pitchFamily="49" charset="-122"/>
                          <a:cs typeface="Times New Roman" pitchFamily="18" charset="0"/>
                        </a:rPr>
                        <a:t>}</a:t>
                      </a:r>
                      <a:endParaRPr kumimoji="0" lang="zh-CN" altLang="en-US" sz="2000" b="1" i="0" u="none" strike="noStrike" cap="none" normalizeH="0" baseline="0" dirty="0">
                        <a:ln>
                          <a:noFill/>
                        </a:ln>
                        <a:solidFill>
                          <a:schemeClr val="tx1"/>
                        </a:solidFill>
                        <a:effectLst/>
                        <a:latin typeface="Times New Roman" pitchFamily="18" charset="0"/>
                        <a:ea typeface="楷体_GB2312" pitchFamily="49" charset="-122"/>
                        <a:cs typeface="Times New Roman" pitchFamily="18" charset="0"/>
                      </a:endParaRPr>
                    </a:p>
                  </a:txBody>
                  <a:tcPr marL="91520" marR="91520"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grpSp>
        <p:nvGrpSpPr>
          <p:cNvPr id="130" name="组合 129">
            <a:extLst>
              <a:ext uri="{FF2B5EF4-FFF2-40B4-BE49-F238E27FC236}">
                <a16:creationId xmlns:a16="http://schemas.microsoft.com/office/drawing/2014/main" id="{14701396-8873-6745-AA88-9192937D99E8}"/>
              </a:ext>
            </a:extLst>
          </p:cNvPr>
          <p:cNvGrpSpPr/>
          <p:nvPr/>
        </p:nvGrpSpPr>
        <p:grpSpPr>
          <a:xfrm>
            <a:off x="7741377" y="763543"/>
            <a:ext cx="3007373" cy="4901895"/>
            <a:chOff x="7574377" y="758098"/>
            <a:chExt cx="3007373" cy="4901895"/>
          </a:xfrm>
        </p:grpSpPr>
        <p:sp>
          <p:nvSpPr>
            <p:cNvPr id="131" name="文本框 130">
              <a:extLst>
                <a:ext uri="{FF2B5EF4-FFF2-40B4-BE49-F238E27FC236}">
                  <a16:creationId xmlns:a16="http://schemas.microsoft.com/office/drawing/2014/main" id="{0393585A-C516-DDB1-4AA4-B7C1E8C45C3B}"/>
                </a:ext>
              </a:extLst>
            </p:cNvPr>
            <p:cNvSpPr txBox="1"/>
            <p:nvPr/>
          </p:nvSpPr>
          <p:spPr>
            <a:xfrm>
              <a:off x="9318143" y="758098"/>
              <a:ext cx="984437" cy="369332"/>
            </a:xfrm>
            <a:prstGeom prst="rect">
              <a:avLst/>
            </a:prstGeom>
            <a:solidFill>
              <a:schemeClr val="accent5">
                <a:lumMod val="40000"/>
                <a:lumOff val="60000"/>
              </a:schemeClr>
            </a:solidFill>
            <a:ln>
              <a:solidFill>
                <a:schemeClr val="tx1"/>
              </a:solidFill>
            </a:ln>
          </p:spPr>
          <p:txBody>
            <a:bodyPr wrap="none" rtlCol="0">
              <a:spAutoFit/>
            </a:bodyPr>
            <a:lstStyle/>
            <a:p>
              <a:r>
                <a:rPr lang="en-US" altLang="zh-CN" b="1" dirty="0">
                  <a:latin typeface="Times New Roman" panose="02020603050405020304" pitchFamily="18" charset="0"/>
                  <a:cs typeface="Times New Roman" panose="02020603050405020304" pitchFamily="18" charset="0"/>
                </a:rPr>
                <a:t>ENTRY</a:t>
              </a:r>
              <a:endParaRPr lang="zh-CN" altLang="en-US" b="1" dirty="0">
                <a:latin typeface="Times New Roman" panose="02020603050405020304" pitchFamily="18" charset="0"/>
                <a:cs typeface="Times New Roman" panose="02020603050405020304" pitchFamily="18" charset="0"/>
              </a:endParaRPr>
            </a:p>
          </p:txBody>
        </p:sp>
        <p:sp>
          <p:nvSpPr>
            <p:cNvPr id="132" name="文本框 131">
              <a:extLst>
                <a:ext uri="{FF2B5EF4-FFF2-40B4-BE49-F238E27FC236}">
                  <a16:creationId xmlns:a16="http://schemas.microsoft.com/office/drawing/2014/main" id="{AED4060C-AD78-4704-AA28-57462D846EBE}"/>
                </a:ext>
              </a:extLst>
            </p:cNvPr>
            <p:cNvSpPr txBox="1"/>
            <p:nvPr/>
          </p:nvSpPr>
          <p:spPr>
            <a:xfrm>
              <a:off x="9034532" y="1412664"/>
              <a:ext cx="1547218" cy="1054135"/>
            </a:xfrm>
            <a:prstGeom prst="rect">
              <a:avLst/>
            </a:prstGeom>
            <a:noFill/>
            <a:ln>
              <a:solidFill>
                <a:schemeClr val="tx1"/>
              </a:solidFill>
            </a:ln>
          </p:spPr>
          <p:txBody>
            <a:bodyPr wrap="none" rtlCol="0">
              <a:spAutoFit/>
            </a:bodyPr>
            <a:lstStyle/>
            <a:p>
              <a:pPr marL="0" marR="0" lvl="0" indent="0" algn="just" defTabSz="914400" rtl="0" eaLnBrk="1" fontAlgn="auto" latinLnBrk="0" hangingPunct="1">
                <a:lnSpc>
                  <a:spcPts val="2533"/>
                </a:lnSpc>
                <a:spcBef>
                  <a:spcPts val="0"/>
                </a:spcBef>
                <a:spcAft>
                  <a:spcPts val="0"/>
                </a:spcAft>
                <a:buClrTx/>
                <a:buSzTx/>
                <a:buFontTx/>
                <a:buNone/>
                <a:tabLst/>
                <a:defRPr/>
              </a:pPr>
              <a:r>
                <a:rPr kumimoji="0" lang="en-US" altLang="zh-CN" sz="2400" b="1" i="1" u="none" strike="noStrike" kern="1200" cap="none" spc="0" normalizeH="0" baseline="0" noProof="0" dirty="0">
                  <a:ln>
                    <a:noFill/>
                  </a:ln>
                  <a:solidFill>
                    <a:prstClr val="black"/>
                  </a:solidFill>
                  <a:effectLst/>
                  <a:uLnTx/>
                  <a:uFillTx/>
                  <a:latin typeface="Times New Roman" charset="0"/>
                  <a:ea typeface="微软雅黑"/>
                  <a:cs typeface="+mn-cs"/>
                </a:rPr>
                <a:t>d</a:t>
              </a:r>
              <a:r>
                <a:rPr kumimoji="0" lang="en-US" altLang="zh-CN" sz="2400" b="1" i="1" u="none" strike="noStrike" kern="1200" cap="none" spc="0" normalizeH="0" baseline="-25000" noProof="0" dirty="0">
                  <a:ln>
                    <a:noFill/>
                  </a:ln>
                  <a:solidFill>
                    <a:prstClr val="black"/>
                  </a:solidFill>
                  <a:effectLst/>
                  <a:uLnTx/>
                  <a:uFillTx/>
                  <a:latin typeface="Times New Roman" charset="0"/>
                  <a:ea typeface="微软雅黑"/>
                  <a:cs typeface="+mn-cs"/>
                </a:rPr>
                <a:t>1</a:t>
              </a:r>
              <a:r>
                <a:rPr kumimoji="0" lang="en-US" altLang="zh-CN" sz="2400" b="1" i="1" u="none" strike="noStrike" kern="1200" cap="none" spc="0" normalizeH="0" baseline="0" noProof="0" dirty="0">
                  <a:ln>
                    <a:noFill/>
                  </a:ln>
                  <a:solidFill>
                    <a:prstClr val="black"/>
                  </a:solidFill>
                  <a:effectLst/>
                  <a:uLnTx/>
                  <a:uFillTx/>
                  <a:latin typeface="Times New Roman" charset="0"/>
                  <a:ea typeface="微软雅黑"/>
                  <a:cs typeface="+mn-cs"/>
                </a:rPr>
                <a:t>: </a:t>
              </a:r>
              <a:r>
                <a:rPr kumimoji="0" lang="en-US" altLang="zh-CN" sz="2400" b="1" i="1" u="none" strike="noStrike" kern="1200" cap="none" spc="0" normalizeH="0" baseline="0" noProof="0" dirty="0" err="1">
                  <a:ln>
                    <a:noFill/>
                  </a:ln>
                  <a:solidFill>
                    <a:prstClr val="black"/>
                  </a:solidFill>
                  <a:effectLst/>
                  <a:uLnTx/>
                  <a:uFillTx/>
                  <a:latin typeface="Times New Roman" charset="0"/>
                  <a:ea typeface="微软雅黑"/>
                  <a:cs typeface="+mn-cs"/>
                </a:rPr>
                <a:t>i</a:t>
              </a:r>
              <a:r>
                <a:rPr kumimoji="0" lang="en-US" altLang="zh-CN" sz="2400" b="1" i="1" u="none" strike="noStrike" kern="1200" cap="none" spc="0" normalizeH="0" baseline="0" noProof="0" dirty="0">
                  <a:ln>
                    <a:noFill/>
                  </a:ln>
                  <a:solidFill>
                    <a:prstClr val="black"/>
                  </a:solidFill>
                  <a:effectLst/>
                  <a:uLnTx/>
                  <a:uFillTx/>
                  <a:latin typeface="Times New Roman" charset="0"/>
                  <a:ea typeface="微软雅黑"/>
                  <a:cs typeface="+mn-cs"/>
                </a:rPr>
                <a:t> = m</a:t>
              </a:r>
              <a:r>
                <a:rPr kumimoji="0" lang="en-US" altLang="zh-CN" sz="2400" b="1" u="none" strike="noStrike" kern="1200" cap="none" spc="0" normalizeH="0" baseline="0" noProof="0" dirty="0">
                  <a:ln>
                    <a:noFill/>
                  </a:ln>
                  <a:solidFill>
                    <a:prstClr val="black"/>
                  </a:solidFill>
                  <a:effectLst/>
                  <a:uLnTx/>
                  <a:uFillTx/>
                  <a:latin typeface="Times New Roman" charset="0"/>
                  <a:ea typeface="微软雅黑"/>
                  <a:cs typeface="+mn-cs"/>
                </a:rPr>
                <a:t>-</a:t>
              </a:r>
              <a:r>
                <a:rPr kumimoji="0" lang="en-US" altLang="zh-CN" sz="2400" b="1" i="1" u="none" strike="noStrike" kern="1200" cap="none" spc="0" normalizeH="0" baseline="0" noProof="0" dirty="0">
                  <a:ln>
                    <a:noFill/>
                  </a:ln>
                  <a:solidFill>
                    <a:prstClr val="black"/>
                  </a:solidFill>
                  <a:effectLst/>
                  <a:uLnTx/>
                  <a:uFillTx/>
                  <a:latin typeface="Times New Roman" charset="0"/>
                  <a:ea typeface="微软雅黑"/>
                  <a:cs typeface="+mn-cs"/>
                </a:rPr>
                <a:t>1</a:t>
              </a:r>
            </a:p>
            <a:p>
              <a:pPr marL="0" marR="0" lvl="0" indent="0" algn="just" defTabSz="914400" rtl="0" eaLnBrk="1" fontAlgn="auto" latinLnBrk="0" hangingPunct="1">
                <a:lnSpc>
                  <a:spcPts val="2533"/>
                </a:lnSpc>
                <a:spcBef>
                  <a:spcPts val="0"/>
                </a:spcBef>
                <a:spcAft>
                  <a:spcPts val="0"/>
                </a:spcAft>
                <a:buClrTx/>
                <a:buSzTx/>
                <a:buFontTx/>
                <a:buNone/>
                <a:tabLst/>
                <a:defRPr/>
              </a:pPr>
              <a:r>
                <a:rPr kumimoji="0" lang="en-US" altLang="zh-CN" sz="2400" b="1" i="1" u="none" strike="noStrike" kern="1200" cap="none" spc="0" normalizeH="0" baseline="0" noProof="0" dirty="0">
                  <a:ln>
                    <a:noFill/>
                  </a:ln>
                  <a:solidFill>
                    <a:prstClr val="black"/>
                  </a:solidFill>
                  <a:effectLst/>
                  <a:uLnTx/>
                  <a:uFillTx/>
                  <a:latin typeface="Times New Roman" charset="0"/>
                  <a:ea typeface="微软雅黑"/>
                  <a:cs typeface="+mn-cs"/>
                </a:rPr>
                <a:t>d</a:t>
              </a:r>
              <a:r>
                <a:rPr kumimoji="0" lang="en-US" altLang="zh-CN" sz="2400" b="1" i="1" u="none" strike="noStrike" kern="1200" cap="none" spc="0" normalizeH="0" baseline="-25000" noProof="0" dirty="0">
                  <a:ln>
                    <a:noFill/>
                  </a:ln>
                  <a:solidFill>
                    <a:prstClr val="black"/>
                  </a:solidFill>
                  <a:effectLst/>
                  <a:uLnTx/>
                  <a:uFillTx/>
                  <a:latin typeface="Times New Roman" charset="0"/>
                  <a:ea typeface="微软雅黑"/>
                  <a:cs typeface="+mn-cs"/>
                </a:rPr>
                <a:t>2</a:t>
              </a:r>
              <a:r>
                <a:rPr kumimoji="0" lang="en-US" altLang="zh-CN" sz="2400" b="1" i="1" u="none" strike="noStrike" kern="1200" cap="none" spc="0" normalizeH="0" baseline="0" noProof="0" dirty="0">
                  <a:ln>
                    <a:noFill/>
                  </a:ln>
                  <a:solidFill>
                    <a:prstClr val="black"/>
                  </a:solidFill>
                  <a:effectLst/>
                  <a:uLnTx/>
                  <a:uFillTx/>
                  <a:latin typeface="Times New Roman" charset="0"/>
                  <a:ea typeface="微软雅黑"/>
                  <a:cs typeface="+mn-cs"/>
                </a:rPr>
                <a:t>: j = n</a:t>
              </a:r>
            </a:p>
            <a:p>
              <a:pPr marL="0" marR="0" lvl="0" indent="0" algn="just" defTabSz="914400" rtl="0" eaLnBrk="1" fontAlgn="auto" latinLnBrk="0" hangingPunct="1">
                <a:lnSpc>
                  <a:spcPts val="2533"/>
                </a:lnSpc>
                <a:spcBef>
                  <a:spcPts val="0"/>
                </a:spcBef>
                <a:spcAft>
                  <a:spcPts val="0"/>
                </a:spcAft>
                <a:buClrTx/>
                <a:buSzTx/>
                <a:buFontTx/>
                <a:buNone/>
                <a:tabLst/>
                <a:defRPr/>
              </a:pPr>
              <a:r>
                <a:rPr kumimoji="0" lang="en-US" altLang="zh-CN" sz="2400" b="1" i="1" u="none" strike="noStrike" kern="1200" cap="none" spc="0" normalizeH="0" baseline="0" noProof="0" dirty="0">
                  <a:ln>
                    <a:noFill/>
                  </a:ln>
                  <a:solidFill>
                    <a:prstClr val="black"/>
                  </a:solidFill>
                  <a:effectLst/>
                  <a:uLnTx/>
                  <a:uFillTx/>
                  <a:latin typeface="Times New Roman" charset="0"/>
                  <a:ea typeface="微软雅黑"/>
                  <a:cs typeface="+mn-cs"/>
                </a:rPr>
                <a:t>d</a:t>
              </a:r>
              <a:r>
                <a:rPr kumimoji="0" lang="en-US" altLang="zh-CN" sz="2400" b="1" i="1" u="none" strike="noStrike" kern="1200" cap="none" spc="0" normalizeH="0" baseline="-25000" noProof="0" dirty="0">
                  <a:ln>
                    <a:noFill/>
                  </a:ln>
                  <a:solidFill>
                    <a:prstClr val="black"/>
                  </a:solidFill>
                  <a:effectLst/>
                  <a:uLnTx/>
                  <a:uFillTx/>
                  <a:latin typeface="Times New Roman" charset="0"/>
                  <a:ea typeface="微软雅黑"/>
                  <a:cs typeface="+mn-cs"/>
                </a:rPr>
                <a:t>3</a:t>
              </a:r>
              <a:r>
                <a:rPr kumimoji="0" lang="en-US" altLang="zh-CN" sz="2400" b="1" i="1" u="none" strike="noStrike" kern="1200" cap="none" spc="0" normalizeH="0" baseline="0" noProof="0" dirty="0">
                  <a:ln>
                    <a:noFill/>
                  </a:ln>
                  <a:solidFill>
                    <a:prstClr val="black"/>
                  </a:solidFill>
                  <a:effectLst/>
                  <a:uLnTx/>
                  <a:uFillTx/>
                  <a:latin typeface="Times New Roman" charset="0"/>
                  <a:ea typeface="微软雅黑"/>
                  <a:cs typeface="+mn-cs"/>
                </a:rPr>
                <a:t>: a = u1</a:t>
              </a:r>
              <a:endParaRPr kumimoji="0" lang="en-US" altLang="zh-CN" sz="2400" b="1" i="1" u="none" strike="noStrike" kern="1200" cap="none" spc="0" normalizeH="0" baseline="-25000" noProof="0" dirty="0">
                <a:ln>
                  <a:noFill/>
                </a:ln>
                <a:solidFill>
                  <a:prstClr val="black"/>
                </a:solidFill>
                <a:effectLst/>
                <a:uLnTx/>
                <a:uFillTx/>
                <a:latin typeface="Times New Roman" charset="0"/>
                <a:ea typeface="微软雅黑"/>
                <a:cs typeface="+mn-cs"/>
              </a:endParaRPr>
            </a:p>
          </p:txBody>
        </p:sp>
        <p:sp>
          <p:nvSpPr>
            <p:cNvPr id="133" name="文本框 132">
              <a:extLst>
                <a:ext uri="{FF2B5EF4-FFF2-40B4-BE49-F238E27FC236}">
                  <a16:creationId xmlns:a16="http://schemas.microsoft.com/office/drawing/2014/main" id="{610F1602-69A7-9990-CAB3-A887E119B3C0}"/>
                </a:ext>
              </a:extLst>
            </p:cNvPr>
            <p:cNvSpPr txBox="1"/>
            <p:nvPr/>
          </p:nvSpPr>
          <p:spPr>
            <a:xfrm>
              <a:off x="9087239" y="2755539"/>
              <a:ext cx="1447832" cy="733534"/>
            </a:xfrm>
            <a:prstGeom prst="rect">
              <a:avLst/>
            </a:prstGeom>
            <a:noFill/>
            <a:ln>
              <a:solidFill>
                <a:schemeClr val="tx1"/>
              </a:solidFill>
            </a:ln>
          </p:spPr>
          <p:txBody>
            <a:bodyPr wrap="none" rtlCol="0">
              <a:spAutoFit/>
            </a:bodyPr>
            <a:lstStyle/>
            <a:p>
              <a:pPr algn="just">
                <a:lnSpc>
                  <a:spcPts val="2533"/>
                </a:lnSpc>
                <a:defRPr/>
              </a:pPr>
              <a:r>
                <a:rPr lang="en-US" altLang="zh-CN" sz="2400" b="1" i="1" dirty="0">
                  <a:latin typeface="Times New Roman" charset="0"/>
                </a:rPr>
                <a:t>d</a:t>
              </a:r>
              <a:r>
                <a:rPr lang="en-US" altLang="zh-CN" sz="2400" b="1" i="1" baseline="-25000" dirty="0">
                  <a:latin typeface="Times New Roman" charset="0"/>
                </a:rPr>
                <a:t>4</a:t>
              </a:r>
              <a:r>
                <a:rPr lang="en-US" altLang="zh-CN" sz="2400" b="1" i="1" dirty="0">
                  <a:latin typeface="Times New Roman" charset="0"/>
                </a:rPr>
                <a:t>: </a:t>
              </a:r>
              <a:r>
                <a:rPr lang="en-US" altLang="zh-CN" sz="2400" b="1" i="1" dirty="0" err="1">
                  <a:latin typeface="Times New Roman" charset="0"/>
                </a:rPr>
                <a:t>i</a:t>
              </a:r>
              <a:r>
                <a:rPr lang="en-US" altLang="zh-CN" sz="2400" b="1" i="1" dirty="0">
                  <a:latin typeface="Times New Roman" charset="0"/>
                </a:rPr>
                <a:t> = i+1</a:t>
              </a:r>
            </a:p>
            <a:p>
              <a:pPr algn="just">
                <a:lnSpc>
                  <a:spcPts val="2533"/>
                </a:lnSpc>
                <a:defRPr/>
              </a:pPr>
              <a:r>
                <a:rPr lang="en-US" altLang="zh-CN" sz="2400" b="1" i="1" dirty="0">
                  <a:latin typeface="Times New Roman" charset="0"/>
                </a:rPr>
                <a:t>d</a:t>
              </a:r>
              <a:r>
                <a:rPr lang="en-US" altLang="zh-CN" sz="2400" b="1" i="1" baseline="-25000" dirty="0">
                  <a:latin typeface="Times New Roman" charset="0"/>
                </a:rPr>
                <a:t>5</a:t>
              </a:r>
              <a:r>
                <a:rPr lang="en-US" altLang="zh-CN" sz="2400" b="1" i="1" dirty="0">
                  <a:latin typeface="Times New Roman" charset="0"/>
                </a:rPr>
                <a:t>: j = j-1</a:t>
              </a:r>
            </a:p>
          </p:txBody>
        </p:sp>
        <p:sp>
          <p:nvSpPr>
            <p:cNvPr id="134" name="文本框 133">
              <a:extLst>
                <a:ext uri="{FF2B5EF4-FFF2-40B4-BE49-F238E27FC236}">
                  <a16:creationId xmlns:a16="http://schemas.microsoft.com/office/drawing/2014/main" id="{9C7A310C-5764-E375-66D3-77D04908E4E8}"/>
                </a:ext>
              </a:extLst>
            </p:cNvPr>
            <p:cNvSpPr txBox="1"/>
            <p:nvPr/>
          </p:nvSpPr>
          <p:spPr>
            <a:xfrm>
              <a:off x="7960744" y="3677388"/>
              <a:ext cx="1426994" cy="412934"/>
            </a:xfrm>
            <a:prstGeom prst="rect">
              <a:avLst/>
            </a:prstGeom>
            <a:noFill/>
            <a:ln>
              <a:solidFill>
                <a:schemeClr val="tx1"/>
              </a:solidFill>
            </a:ln>
          </p:spPr>
          <p:txBody>
            <a:bodyPr wrap="none" rtlCol="0">
              <a:spAutoFit/>
            </a:bodyPr>
            <a:lstStyle/>
            <a:p>
              <a:pPr algn="just">
                <a:lnSpc>
                  <a:spcPts val="2533"/>
                </a:lnSpc>
                <a:defRPr/>
              </a:pPr>
              <a:r>
                <a:rPr lang="en-US" altLang="zh-CN" sz="2400" b="1" i="1" dirty="0">
                  <a:latin typeface="Times New Roman" charset="0"/>
                </a:rPr>
                <a:t>d</a:t>
              </a:r>
              <a:r>
                <a:rPr lang="en-US" altLang="zh-CN" sz="2400" b="1" i="1" baseline="-25000" dirty="0">
                  <a:latin typeface="Times New Roman" charset="0"/>
                </a:rPr>
                <a:t>6</a:t>
              </a:r>
              <a:r>
                <a:rPr lang="en-US" altLang="zh-CN" sz="2400" b="1" dirty="0">
                  <a:latin typeface="Times New Roman" charset="0"/>
                </a:rPr>
                <a:t>: </a:t>
              </a:r>
              <a:r>
                <a:rPr lang="en-US" altLang="zh-CN" sz="2400" b="1" i="1" dirty="0">
                  <a:latin typeface="Times New Roman" charset="0"/>
                </a:rPr>
                <a:t>a = u2</a:t>
              </a:r>
              <a:endParaRPr lang="en-US" altLang="zh-CN" sz="2400" b="1" i="1" baseline="-25000" dirty="0">
                <a:latin typeface="Times New Roman" charset="0"/>
              </a:endParaRPr>
            </a:p>
          </p:txBody>
        </p:sp>
        <p:sp>
          <p:nvSpPr>
            <p:cNvPr id="135" name="文本框 134">
              <a:extLst>
                <a:ext uri="{FF2B5EF4-FFF2-40B4-BE49-F238E27FC236}">
                  <a16:creationId xmlns:a16="http://schemas.microsoft.com/office/drawing/2014/main" id="{5C21454A-2A0A-C521-E967-2E346BB986B9}"/>
                </a:ext>
              </a:extLst>
            </p:cNvPr>
            <p:cNvSpPr txBox="1"/>
            <p:nvPr/>
          </p:nvSpPr>
          <p:spPr>
            <a:xfrm>
              <a:off x="9145116" y="4481812"/>
              <a:ext cx="1358064" cy="412934"/>
            </a:xfrm>
            <a:prstGeom prst="rect">
              <a:avLst/>
            </a:prstGeom>
            <a:noFill/>
            <a:ln>
              <a:solidFill>
                <a:schemeClr val="tx1"/>
              </a:solidFill>
            </a:ln>
          </p:spPr>
          <p:txBody>
            <a:bodyPr wrap="none" rtlCol="0">
              <a:spAutoFit/>
            </a:bodyPr>
            <a:lstStyle/>
            <a:p>
              <a:pPr algn="just">
                <a:lnSpc>
                  <a:spcPts val="2533"/>
                </a:lnSpc>
                <a:defRPr/>
              </a:pPr>
              <a:r>
                <a:rPr lang="en-US" altLang="zh-CN" sz="2400" b="1" i="1" dirty="0">
                  <a:latin typeface="Times New Roman" charset="0"/>
                </a:rPr>
                <a:t>d</a:t>
              </a:r>
              <a:r>
                <a:rPr lang="en-US" altLang="zh-CN" sz="2400" b="1" i="1" baseline="-25000" dirty="0">
                  <a:latin typeface="Times New Roman" charset="0"/>
                </a:rPr>
                <a:t>7</a:t>
              </a:r>
              <a:r>
                <a:rPr lang="en-US" altLang="zh-CN" sz="2400" b="1" dirty="0">
                  <a:latin typeface="Times New Roman" charset="0"/>
                </a:rPr>
                <a:t>: </a:t>
              </a:r>
              <a:r>
                <a:rPr lang="en-US" altLang="zh-CN" sz="2400" b="1" i="1" dirty="0" err="1">
                  <a:latin typeface="Times New Roman" charset="0"/>
                </a:rPr>
                <a:t>i</a:t>
              </a:r>
              <a:r>
                <a:rPr lang="en-US" altLang="zh-CN" sz="2400" b="1" i="1" dirty="0">
                  <a:latin typeface="Times New Roman" charset="0"/>
                </a:rPr>
                <a:t> = u3</a:t>
              </a:r>
              <a:endParaRPr lang="en-US" altLang="zh-CN" sz="2400" b="1" i="1" baseline="-25000" dirty="0">
                <a:latin typeface="Times New Roman" charset="0"/>
              </a:endParaRPr>
            </a:p>
          </p:txBody>
        </p:sp>
        <p:cxnSp>
          <p:nvCxnSpPr>
            <p:cNvPr id="136" name="直接箭头连接符 135">
              <a:extLst>
                <a:ext uri="{FF2B5EF4-FFF2-40B4-BE49-F238E27FC236}">
                  <a16:creationId xmlns:a16="http://schemas.microsoft.com/office/drawing/2014/main" id="{BE5CCA82-96C6-3817-0D67-101FE4FBDED7}"/>
                </a:ext>
              </a:extLst>
            </p:cNvPr>
            <p:cNvCxnSpPr>
              <a:stCxn id="131" idx="2"/>
              <a:endCxn id="132" idx="0"/>
            </p:cNvCxnSpPr>
            <p:nvPr/>
          </p:nvCxnSpPr>
          <p:spPr>
            <a:xfrm flipH="1">
              <a:off x="9808141" y="1127430"/>
              <a:ext cx="2221" cy="28523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7" name="直接箭头连接符 136">
              <a:extLst>
                <a:ext uri="{FF2B5EF4-FFF2-40B4-BE49-F238E27FC236}">
                  <a16:creationId xmlns:a16="http://schemas.microsoft.com/office/drawing/2014/main" id="{EDEA81BB-262A-BB12-9613-372837ECFC06}"/>
                </a:ext>
              </a:extLst>
            </p:cNvPr>
            <p:cNvCxnSpPr>
              <a:cxnSpLocks/>
              <a:stCxn id="132" idx="2"/>
              <a:endCxn id="133" idx="0"/>
            </p:cNvCxnSpPr>
            <p:nvPr/>
          </p:nvCxnSpPr>
          <p:spPr>
            <a:xfrm>
              <a:off x="9808141" y="2466799"/>
              <a:ext cx="3014" cy="28874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8" name="直接箭头连接符 137">
              <a:extLst>
                <a:ext uri="{FF2B5EF4-FFF2-40B4-BE49-F238E27FC236}">
                  <a16:creationId xmlns:a16="http://schemas.microsoft.com/office/drawing/2014/main" id="{81D15FA0-A364-6A33-7367-4AC753A60851}"/>
                </a:ext>
              </a:extLst>
            </p:cNvPr>
            <p:cNvCxnSpPr>
              <a:cxnSpLocks/>
              <a:stCxn id="133" idx="2"/>
              <a:endCxn id="135" idx="0"/>
            </p:cNvCxnSpPr>
            <p:nvPr/>
          </p:nvCxnSpPr>
          <p:spPr>
            <a:xfrm>
              <a:off x="9811155" y="3489073"/>
              <a:ext cx="12993" cy="99273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9" name="直接箭头连接符 138">
              <a:extLst>
                <a:ext uri="{FF2B5EF4-FFF2-40B4-BE49-F238E27FC236}">
                  <a16:creationId xmlns:a16="http://schemas.microsoft.com/office/drawing/2014/main" id="{3CD08C97-5E91-F4D2-14AD-5E2C5E94C7F0}"/>
                </a:ext>
              </a:extLst>
            </p:cNvPr>
            <p:cNvCxnSpPr>
              <a:cxnSpLocks/>
              <a:stCxn id="133" idx="2"/>
              <a:endCxn id="134" idx="0"/>
            </p:cNvCxnSpPr>
            <p:nvPr/>
          </p:nvCxnSpPr>
          <p:spPr>
            <a:xfrm flipH="1">
              <a:off x="8674241" y="3489073"/>
              <a:ext cx="1136914" cy="18831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0" name="文本框 139">
              <a:extLst>
                <a:ext uri="{FF2B5EF4-FFF2-40B4-BE49-F238E27FC236}">
                  <a16:creationId xmlns:a16="http://schemas.microsoft.com/office/drawing/2014/main" id="{EE1D63D3-838A-2FCA-56D1-7104E059DD8A}"/>
                </a:ext>
              </a:extLst>
            </p:cNvPr>
            <p:cNvSpPr txBox="1"/>
            <p:nvPr/>
          </p:nvSpPr>
          <p:spPr>
            <a:xfrm>
              <a:off x="9391431" y="5290661"/>
              <a:ext cx="858105" cy="369332"/>
            </a:xfrm>
            <a:prstGeom prst="rect">
              <a:avLst/>
            </a:prstGeom>
            <a:solidFill>
              <a:schemeClr val="accent5">
                <a:lumMod val="40000"/>
                <a:lumOff val="60000"/>
              </a:schemeClr>
            </a:solidFill>
            <a:ln>
              <a:solidFill>
                <a:schemeClr val="tx1"/>
              </a:solidFill>
            </a:ln>
          </p:spPr>
          <p:txBody>
            <a:bodyPr wrap="square" rtlCol="0">
              <a:spAutoFit/>
            </a:bodyPr>
            <a:lstStyle/>
            <a:p>
              <a:pPr algn="ctr"/>
              <a:r>
                <a:rPr lang="en-US" altLang="zh-CN" b="1" dirty="0">
                  <a:latin typeface="Times New Roman" panose="02020603050405020304" pitchFamily="18" charset="0"/>
                  <a:cs typeface="Times New Roman" panose="02020603050405020304" pitchFamily="18" charset="0"/>
                </a:rPr>
                <a:t>EXIT</a:t>
              </a:r>
              <a:endParaRPr lang="zh-CN" altLang="en-US" b="1" dirty="0">
                <a:latin typeface="Times New Roman" panose="02020603050405020304" pitchFamily="18" charset="0"/>
                <a:cs typeface="Times New Roman" panose="02020603050405020304" pitchFamily="18" charset="0"/>
              </a:endParaRPr>
            </a:p>
          </p:txBody>
        </p:sp>
        <p:cxnSp>
          <p:nvCxnSpPr>
            <p:cNvPr id="141" name="直接箭头连接符 140">
              <a:extLst>
                <a:ext uri="{FF2B5EF4-FFF2-40B4-BE49-F238E27FC236}">
                  <a16:creationId xmlns:a16="http://schemas.microsoft.com/office/drawing/2014/main" id="{64E4CC89-5FA0-30AB-90DF-1E48BFA36708}"/>
                </a:ext>
              </a:extLst>
            </p:cNvPr>
            <p:cNvCxnSpPr>
              <a:cxnSpLocks/>
              <a:stCxn id="135" idx="2"/>
              <a:endCxn id="140" idx="0"/>
            </p:cNvCxnSpPr>
            <p:nvPr/>
          </p:nvCxnSpPr>
          <p:spPr>
            <a:xfrm flipH="1">
              <a:off x="9820484" y="4894746"/>
              <a:ext cx="3664" cy="39591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2" name="文本框 141">
              <a:extLst>
                <a:ext uri="{FF2B5EF4-FFF2-40B4-BE49-F238E27FC236}">
                  <a16:creationId xmlns:a16="http://schemas.microsoft.com/office/drawing/2014/main" id="{25068902-FFF2-8BE1-6642-C2853AFCC1D6}"/>
                </a:ext>
              </a:extLst>
            </p:cNvPr>
            <p:cNvSpPr txBox="1"/>
            <p:nvPr/>
          </p:nvSpPr>
          <p:spPr>
            <a:xfrm>
              <a:off x="8674241" y="1393468"/>
              <a:ext cx="415498" cy="369332"/>
            </a:xfrm>
            <a:prstGeom prst="rect">
              <a:avLst/>
            </a:prstGeom>
            <a:noFill/>
          </p:spPr>
          <p:txBody>
            <a:bodyPr wrap="none" rtlCol="0">
              <a:spAutoFit/>
            </a:bodyPr>
            <a:lstStyle/>
            <a:p>
              <a:r>
                <a:rPr lang="en-US" altLang="zh-CN" b="1" dirty="0">
                  <a:latin typeface="Times New Roman" panose="02020603050405020304" pitchFamily="18" charset="0"/>
                  <a:cs typeface="Times New Roman" panose="02020603050405020304" pitchFamily="18" charset="0"/>
                </a:rPr>
                <a:t>B</a:t>
              </a:r>
              <a:r>
                <a:rPr lang="en-US" altLang="zh-CN" b="1" baseline="-25000" dirty="0">
                  <a:latin typeface="Times New Roman" panose="02020603050405020304" pitchFamily="18" charset="0"/>
                  <a:cs typeface="Times New Roman" panose="02020603050405020304" pitchFamily="18" charset="0"/>
                </a:rPr>
                <a:t>1</a:t>
              </a:r>
              <a:endParaRPr lang="zh-CN" altLang="en-US" b="1" baseline="-25000" dirty="0">
                <a:latin typeface="Times New Roman" panose="02020603050405020304" pitchFamily="18" charset="0"/>
                <a:cs typeface="Times New Roman" panose="02020603050405020304" pitchFamily="18" charset="0"/>
              </a:endParaRPr>
            </a:p>
          </p:txBody>
        </p:sp>
        <p:sp>
          <p:nvSpPr>
            <p:cNvPr id="143" name="文本框 142">
              <a:extLst>
                <a:ext uri="{FF2B5EF4-FFF2-40B4-BE49-F238E27FC236}">
                  <a16:creationId xmlns:a16="http://schemas.microsoft.com/office/drawing/2014/main" id="{370097B1-375D-F929-0E99-A1BFD4BEF80D}"/>
                </a:ext>
              </a:extLst>
            </p:cNvPr>
            <p:cNvSpPr txBox="1"/>
            <p:nvPr/>
          </p:nvSpPr>
          <p:spPr>
            <a:xfrm>
              <a:off x="8684515" y="2754551"/>
              <a:ext cx="415498" cy="369332"/>
            </a:xfrm>
            <a:prstGeom prst="rect">
              <a:avLst/>
            </a:prstGeom>
            <a:noFill/>
          </p:spPr>
          <p:txBody>
            <a:bodyPr wrap="none" rtlCol="0">
              <a:spAutoFit/>
            </a:bodyPr>
            <a:lstStyle/>
            <a:p>
              <a:r>
                <a:rPr lang="en-US" altLang="zh-CN" b="1" dirty="0">
                  <a:latin typeface="Times New Roman" panose="02020603050405020304" pitchFamily="18" charset="0"/>
                  <a:cs typeface="Times New Roman" panose="02020603050405020304" pitchFamily="18" charset="0"/>
                </a:rPr>
                <a:t>B</a:t>
              </a:r>
              <a:r>
                <a:rPr lang="en-US" altLang="zh-CN" b="1" baseline="-25000" dirty="0">
                  <a:latin typeface="Times New Roman" panose="02020603050405020304" pitchFamily="18" charset="0"/>
                  <a:cs typeface="Times New Roman" panose="02020603050405020304" pitchFamily="18" charset="0"/>
                </a:rPr>
                <a:t>2</a:t>
              </a:r>
              <a:endParaRPr lang="zh-CN" altLang="en-US" b="1" baseline="-25000" dirty="0">
                <a:latin typeface="Times New Roman" panose="02020603050405020304" pitchFamily="18" charset="0"/>
                <a:cs typeface="Times New Roman" panose="02020603050405020304" pitchFamily="18" charset="0"/>
              </a:endParaRPr>
            </a:p>
          </p:txBody>
        </p:sp>
        <p:sp>
          <p:nvSpPr>
            <p:cNvPr id="144" name="文本框 143">
              <a:extLst>
                <a:ext uri="{FF2B5EF4-FFF2-40B4-BE49-F238E27FC236}">
                  <a16:creationId xmlns:a16="http://schemas.microsoft.com/office/drawing/2014/main" id="{90AC2D09-2466-5945-29C8-E4C9A2588265}"/>
                </a:ext>
              </a:extLst>
            </p:cNvPr>
            <p:cNvSpPr txBox="1"/>
            <p:nvPr/>
          </p:nvSpPr>
          <p:spPr>
            <a:xfrm>
              <a:off x="7574377" y="3677388"/>
              <a:ext cx="415498" cy="369332"/>
            </a:xfrm>
            <a:prstGeom prst="rect">
              <a:avLst/>
            </a:prstGeom>
            <a:noFill/>
          </p:spPr>
          <p:txBody>
            <a:bodyPr wrap="none" rtlCol="0">
              <a:spAutoFit/>
            </a:bodyPr>
            <a:lstStyle/>
            <a:p>
              <a:r>
                <a:rPr lang="en-US" altLang="zh-CN" b="1" dirty="0">
                  <a:latin typeface="Times New Roman" panose="02020603050405020304" pitchFamily="18" charset="0"/>
                  <a:cs typeface="Times New Roman" panose="02020603050405020304" pitchFamily="18" charset="0"/>
                </a:rPr>
                <a:t>B</a:t>
              </a:r>
              <a:r>
                <a:rPr lang="en-US" altLang="zh-CN" b="1" baseline="-25000" dirty="0">
                  <a:latin typeface="Times New Roman" panose="02020603050405020304" pitchFamily="18" charset="0"/>
                  <a:cs typeface="Times New Roman" panose="02020603050405020304" pitchFamily="18" charset="0"/>
                </a:rPr>
                <a:t>3</a:t>
              </a:r>
              <a:endParaRPr lang="zh-CN" altLang="en-US" b="1" baseline="-25000" dirty="0">
                <a:latin typeface="Times New Roman" panose="02020603050405020304" pitchFamily="18" charset="0"/>
                <a:cs typeface="Times New Roman" panose="02020603050405020304" pitchFamily="18" charset="0"/>
              </a:endParaRPr>
            </a:p>
          </p:txBody>
        </p:sp>
        <p:sp>
          <p:nvSpPr>
            <p:cNvPr id="145" name="文本框 144">
              <a:extLst>
                <a:ext uri="{FF2B5EF4-FFF2-40B4-BE49-F238E27FC236}">
                  <a16:creationId xmlns:a16="http://schemas.microsoft.com/office/drawing/2014/main" id="{092E22CD-26B0-2C50-4A81-BF09B20904E0}"/>
                </a:ext>
              </a:extLst>
            </p:cNvPr>
            <p:cNvSpPr txBox="1"/>
            <p:nvPr/>
          </p:nvSpPr>
          <p:spPr>
            <a:xfrm>
              <a:off x="8780683" y="4517007"/>
              <a:ext cx="420308" cy="369332"/>
            </a:xfrm>
            <a:prstGeom prst="rect">
              <a:avLst/>
            </a:prstGeom>
            <a:noFill/>
          </p:spPr>
          <p:txBody>
            <a:bodyPr wrap="none" rtlCol="0">
              <a:spAutoFit/>
            </a:bodyPr>
            <a:lstStyle/>
            <a:p>
              <a:r>
                <a:rPr lang="en-US" altLang="zh-CN" b="1" dirty="0">
                  <a:latin typeface="Times New Roman" panose="02020603050405020304" pitchFamily="18" charset="0"/>
                  <a:cs typeface="Times New Roman" panose="02020603050405020304" pitchFamily="18" charset="0"/>
                </a:rPr>
                <a:t>B</a:t>
              </a:r>
              <a:r>
                <a:rPr lang="en-US" altLang="zh-CN" b="1" baseline="-25000" dirty="0">
                  <a:latin typeface="Times New Roman" panose="02020603050405020304" pitchFamily="18" charset="0"/>
                  <a:cs typeface="Times New Roman" panose="02020603050405020304" pitchFamily="18" charset="0"/>
                </a:rPr>
                <a:t>4</a:t>
              </a:r>
              <a:endParaRPr lang="zh-CN" altLang="en-US" b="1" baseline="-25000" dirty="0">
                <a:latin typeface="Times New Roman" panose="02020603050405020304" pitchFamily="18" charset="0"/>
                <a:cs typeface="Times New Roman" panose="02020603050405020304" pitchFamily="18" charset="0"/>
              </a:endParaRPr>
            </a:p>
          </p:txBody>
        </p:sp>
        <p:cxnSp>
          <p:nvCxnSpPr>
            <p:cNvPr id="146" name="直接箭头连接符 145">
              <a:extLst>
                <a:ext uri="{FF2B5EF4-FFF2-40B4-BE49-F238E27FC236}">
                  <a16:creationId xmlns:a16="http://schemas.microsoft.com/office/drawing/2014/main" id="{6ABB68DA-1503-5CBE-533E-DCEA0E8CFE6D}"/>
                </a:ext>
              </a:extLst>
            </p:cNvPr>
            <p:cNvCxnSpPr>
              <a:cxnSpLocks/>
              <a:stCxn id="134" idx="2"/>
            </p:cNvCxnSpPr>
            <p:nvPr/>
          </p:nvCxnSpPr>
          <p:spPr>
            <a:xfrm>
              <a:off x="8674241" y="4090322"/>
              <a:ext cx="1052772" cy="39149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7" name="椭圆 146">
              <a:extLst>
                <a:ext uri="{FF2B5EF4-FFF2-40B4-BE49-F238E27FC236}">
                  <a16:creationId xmlns:a16="http://schemas.microsoft.com/office/drawing/2014/main" id="{E7B37D4E-61E2-18C6-CE9E-2B13963548BA}"/>
                </a:ext>
              </a:extLst>
            </p:cNvPr>
            <p:cNvSpPr/>
            <p:nvPr/>
          </p:nvSpPr>
          <p:spPr>
            <a:xfrm>
              <a:off x="10234024" y="4884472"/>
              <a:ext cx="54593" cy="4571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148" name="椭圆 147">
              <a:extLst>
                <a:ext uri="{FF2B5EF4-FFF2-40B4-BE49-F238E27FC236}">
                  <a16:creationId xmlns:a16="http://schemas.microsoft.com/office/drawing/2014/main" id="{A1624084-4CAA-6C00-46C5-A000E97685A3}"/>
                </a:ext>
              </a:extLst>
            </p:cNvPr>
            <p:cNvSpPr/>
            <p:nvPr/>
          </p:nvSpPr>
          <p:spPr>
            <a:xfrm>
              <a:off x="10231121" y="2731692"/>
              <a:ext cx="54593" cy="4571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cxnSp>
          <p:nvCxnSpPr>
            <p:cNvPr id="149" name="连接符: 肘形 148">
              <a:extLst>
                <a:ext uri="{FF2B5EF4-FFF2-40B4-BE49-F238E27FC236}">
                  <a16:creationId xmlns:a16="http://schemas.microsoft.com/office/drawing/2014/main" id="{816E5407-64EF-FB26-0D40-E892F3CB6446}"/>
                </a:ext>
              </a:extLst>
            </p:cNvPr>
            <p:cNvCxnSpPr>
              <a:cxnSpLocks/>
            </p:cNvCxnSpPr>
            <p:nvPr/>
          </p:nvCxnSpPr>
          <p:spPr>
            <a:xfrm rot="5400000" flipH="1" flipV="1">
              <a:off x="9122249" y="3826090"/>
              <a:ext cx="2191804" cy="16398"/>
            </a:xfrm>
            <a:prstGeom prst="bentConnector5">
              <a:avLst>
                <a:gd name="adj1" fmla="val -5742"/>
                <a:gd name="adj2" fmla="val 3440182"/>
                <a:gd name="adj3" fmla="val 107149"/>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0085772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267BF3-AA5B-0777-3AC3-1253C78380B1}"/>
              </a:ext>
            </a:extLst>
          </p:cNvPr>
          <p:cNvSpPr>
            <a:spLocks noGrp="1"/>
          </p:cNvSpPr>
          <p:nvPr>
            <p:ph type="title"/>
          </p:nvPr>
        </p:nvSpPr>
        <p:spPr>
          <a:xfrm>
            <a:off x="487822" y="257614"/>
            <a:ext cx="5333228" cy="617641"/>
          </a:xfrm>
        </p:spPr>
        <p:txBody>
          <a:bodyPr/>
          <a:lstStyle/>
          <a:p>
            <a:r>
              <a:rPr lang="en-US" altLang="zh-CN" dirty="0"/>
              <a:t>10. 3   </a:t>
            </a:r>
            <a:r>
              <a:rPr lang="zh-CN" altLang="en-US" dirty="0"/>
              <a:t>数据流分析基础</a:t>
            </a:r>
          </a:p>
        </p:txBody>
      </p:sp>
      <p:sp>
        <p:nvSpPr>
          <p:cNvPr id="3" name="内容占位符 2">
            <a:extLst>
              <a:ext uri="{FF2B5EF4-FFF2-40B4-BE49-F238E27FC236}">
                <a16:creationId xmlns:a16="http://schemas.microsoft.com/office/drawing/2014/main" id="{E7B46414-9145-61AA-C3C4-98E6231CAF7A}"/>
              </a:ext>
            </a:extLst>
          </p:cNvPr>
          <p:cNvSpPr>
            <a:spLocks noGrp="1"/>
          </p:cNvSpPr>
          <p:nvPr>
            <p:ph idx="1"/>
          </p:nvPr>
        </p:nvSpPr>
        <p:spPr>
          <a:xfrm>
            <a:off x="5591870" y="303755"/>
            <a:ext cx="3303342" cy="766061"/>
          </a:xfrm>
        </p:spPr>
        <p:txBody>
          <a:bodyPr>
            <a:normAutofit fontScale="92500"/>
          </a:bodyPr>
          <a:lstStyle/>
          <a:p>
            <a:r>
              <a:rPr lang="zh-CN" altLang="en-US" dirty="0">
                <a:solidFill>
                  <a:srgbClr val="FF0000"/>
                </a:solidFill>
              </a:rPr>
              <a:t>教材练习</a:t>
            </a:r>
            <a:r>
              <a:rPr lang="en-US" altLang="zh-CN" dirty="0">
                <a:solidFill>
                  <a:srgbClr val="FF0000"/>
                </a:solidFill>
              </a:rPr>
              <a:t>6(</a:t>
            </a:r>
            <a:r>
              <a:rPr lang="zh-CN" altLang="en-US" dirty="0">
                <a:solidFill>
                  <a:srgbClr val="FF0000"/>
                </a:solidFill>
              </a:rPr>
              <a:t>图</a:t>
            </a:r>
            <a:r>
              <a:rPr lang="en-US" altLang="zh-CN" dirty="0">
                <a:solidFill>
                  <a:srgbClr val="FF0000"/>
                </a:solidFill>
              </a:rPr>
              <a:t>10.30)</a:t>
            </a:r>
            <a:endParaRPr lang="zh-CN" altLang="en-US" dirty="0">
              <a:solidFill>
                <a:srgbClr val="FF0000"/>
              </a:solidFill>
            </a:endParaRPr>
          </a:p>
        </p:txBody>
      </p:sp>
      <p:pic>
        <p:nvPicPr>
          <p:cNvPr id="6" name="图片 5" descr="图示&#10;&#10;描述已自动生成">
            <a:extLst>
              <a:ext uri="{FF2B5EF4-FFF2-40B4-BE49-F238E27FC236}">
                <a16:creationId xmlns:a16="http://schemas.microsoft.com/office/drawing/2014/main" id="{5397A5EB-CC8F-79FC-7A46-B9ADA8D436B6}"/>
              </a:ext>
            </a:extLst>
          </p:cNvPr>
          <p:cNvPicPr>
            <a:picLocks noChangeAspect="1"/>
          </p:cNvPicPr>
          <p:nvPr/>
        </p:nvPicPr>
        <p:blipFill>
          <a:blip r:embed="rId2"/>
          <a:stretch>
            <a:fillRect/>
          </a:stretch>
        </p:blipFill>
        <p:spPr>
          <a:xfrm>
            <a:off x="261938" y="1264378"/>
            <a:ext cx="5277587" cy="2715004"/>
          </a:xfrm>
          <a:prstGeom prst="rect">
            <a:avLst/>
          </a:prstGeom>
        </p:spPr>
      </p:pic>
      <p:graphicFrame>
        <p:nvGraphicFramePr>
          <p:cNvPr id="7" name="表格 6">
            <a:extLst>
              <a:ext uri="{FF2B5EF4-FFF2-40B4-BE49-F238E27FC236}">
                <a16:creationId xmlns:a16="http://schemas.microsoft.com/office/drawing/2014/main" id="{60E90142-1714-358C-3E6E-02429D2C5BD4}"/>
              </a:ext>
            </a:extLst>
          </p:cNvPr>
          <p:cNvGraphicFramePr>
            <a:graphicFrameLocks noGrp="1"/>
          </p:cNvGraphicFramePr>
          <p:nvPr/>
        </p:nvGraphicFramePr>
        <p:xfrm>
          <a:off x="173517" y="4448835"/>
          <a:ext cx="10255592" cy="2199466"/>
        </p:xfrm>
        <a:graphic>
          <a:graphicData uri="http://schemas.openxmlformats.org/drawingml/2006/table">
            <a:tbl>
              <a:tblPr firstRow="1" firstCol="1" bandRow="1">
                <a:tableStyleId>{5C22544A-7EE6-4342-B048-85BDC9FD1C3A}</a:tableStyleId>
              </a:tblPr>
              <a:tblGrid>
                <a:gridCol w="970727">
                  <a:extLst>
                    <a:ext uri="{9D8B030D-6E8A-4147-A177-3AD203B41FA5}">
                      <a16:colId xmlns:a16="http://schemas.microsoft.com/office/drawing/2014/main" val="2061715879"/>
                    </a:ext>
                  </a:extLst>
                </a:gridCol>
                <a:gridCol w="1706075">
                  <a:extLst>
                    <a:ext uri="{9D8B030D-6E8A-4147-A177-3AD203B41FA5}">
                      <a16:colId xmlns:a16="http://schemas.microsoft.com/office/drawing/2014/main" val="4099177236"/>
                    </a:ext>
                  </a:extLst>
                </a:gridCol>
                <a:gridCol w="2000583">
                  <a:extLst>
                    <a:ext uri="{9D8B030D-6E8A-4147-A177-3AD203B41FA5}">
                      <a16:colId xmlns:a16="http://schemas.microsoft.com/office/drawing/2014/main" val="2202883682"/>
                    </a:ext>
                  </a:extLst>
                </a:gridCol>
                <a:gridCol w="2757134">
                  <a:extLst>
                    <a:ext uri="{9D8B030D-6E8A-4147-A177-3AD203B41FA5}">
                      <a16:colId xmlns:a16="http://schemas.microsoft.com/office/drawing/2014/main" val="1556943596"/>
                    </a:ext>
                  </a:extLst>
                </a:gridCol>
                <a:gridCol w="2821073">
                  <a:extLst>
                    <a:ext uri="{9D8B030D-6E8A-4147-A177-3AD203B41FA5}">
                      <a16:colId xmlns:a16="http://schemas.microsoft.com/office/drawing/2014/main" val="2879644348"/>
                    </a:ext>
                  </a:extLst>
                </a:gridCol>
              </a:tblGrid>
              <a:tr h="242176">
                <a:tc>
                  <a:txBody>
                    <a:bodyPr/>
                    <a:lstStyle/>
                    <a:p>
                      <a:pPr algn="ctr"/>
                      <a:r>
                        <a:rPr lang="en-US" sz="1800" kern="100">
                          <a:effectLst/>
                        </a:rPr>
                        <a:t> </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en-US" sz="1800" kern="100">
                          <a:effectLst/>
                        </a:rPr>
                        <a:t>Gen</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en-US" sz="1800" kern="100">
                          <a:effectLst/>
                        </a:rPr>
                        <a:t>KILL</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en-US" sz="1800" kern="100">
                          <a:effectLst/>
                        </a:rPr>
                        <a:t>IN</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en-US" sz="1800" kern="100">
                          <a:effectLst/>
                        </a:rPr>
                        <a:t>OUT</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339282310"/>
                  </a:ext>
                </a:extLst>
              </a:tr>
              <a:tr h="276773">
                <a:tc>
                  <a:txBody>
                    <a:bodyPr/>
                    <a:lstStyle/>
                    <a:p>
                      <a:pPr algn="ctr"/>
                      <a:r>
                        <a:rPr lang="en-US" sz="1800" kern="100">
                          <a:effectLst/>
                        </a:rPr>
                        <a:t>B1 </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just"/>
                      <a:r>
                        <a:rPr lang="en-US" sz="1800" kern="100">
                          <a:effectLst/>
                        </a:rPr>
                        <a:t>{1} </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just"/>
                      <a:r>
                        <a:rPr lang="en-US" sz="1800" kern="100" dirty="0">
                          <a:effectLst/>
                        </a:rPr>
                        <a:t>{4,14}</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just"/>
                      <a:r>
                        <a:rPr lang="en-US" sz="1800" kern="100">
                          <a:effectLst/>
                        </a:rPr>
                        <a:t>Ø </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just"/>
                      <a:r>
                        <a:rPr lang="en-US" sz="1800" kern="100">
                          <a:effectLst/>
                        </a:rPr>
                        <a:t>{1} </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987451958"/>
                  </a:ext>
                </a:extLst>
              </a:tr>
              <a:tr h="265240">
                <a:tc>
                  <a:txBody>
                    <a:bodyPr/>
                    <a:lstStyle/>
                    <a:p>
                      <a:pPr algn="ctr"/>
                      <a:r>
                        <a:rPr lang="en-US" sz="1800" kern="100">
                          <a:effectLst/>
                        </a:rPr>
                        <a:t>B2 </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just"/>
                      <a:r>
                        <a:rPr lang="en-US" sz="1800" kern="100">
                          <a:effectLst/>
                        </a:rPr>
                        <a:t>{2} </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just"/>
                      <a:r>
                        <a:rPr lang="en-US" sz="1800" kern="100" dirty="0">
                          <a:effectLst/>
                        </a:rPr>
                        <a:t>{9} </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just"/>
                      <a:r>
                        <a:rPr lang="en-US" sz="1800" kern="100">
                          <a:effectLst/>
                        </a:rPr>
                        <a:t>{1, 4, 5, 7, 8, 9, 14} </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just"/>
                      <a:r>
                        <a:rPr lang="en-US" sz="1800" kern="100" dirty="0">
                          <a:effectLst/>
                        </a:rPr>
                        <a:t>{1, 2, 4, 5, 7, 8, 14} </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618869898"/>
                  </a:ext>
                </a:extLst>
              </a:tr>
              <a:tr h="265240">
                <a:tc>
                  <a:txBody>
                    <a:bodyPr/>
                    <a:lstStyle/>
                    <a:p>
                      <a:pPr algn="ctr"/>
                      <a:r>
                        <a:rPr lang="en-US" sz="1800" kern="100">
                          <a:effectLst/>
                        </a:rPr>
                        <a:t>B3 </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just"/>
                      <a:r>
                        <a:rPr lang="en-US" sz="1800" kern="100">
                          <a:effectLst/>
                        </a:rPr>
                        <a:t>{4} </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just"/>
                      <a:r>
                        <a:rPr lang="en-US" sz="1800" kern="100" dirty="0">
                          <a:effectLst/>
                        </a:rPr>
                        <a:t>{1, 14} </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just"/>
                      <a:r>
                        <a:rPr lang="en-US" sz="1800" kern="100">
                          <a:effectLst/>
                        </a:rPr>
                        <a:t>{1, 2, 4, 5, 7, 8, 14} </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just"/>
                      <a:r>
                        <a:rPr lang="en-US" sz="1800" kern="100">
                          <a:effectLst/>
                        </a:rPr>
                        <a:t>{2, 4, 5, 7, 8} </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690528333"/>
                  </a:ext>
                </a:extLst>
              </a:tr>
              <a:tr h="265240">
                <a:tc>
                  <a:txBody>
                    <a:bodyPr/>
                    <a:lstStyle/>
                    <a:p>
                      <a:pPr algn="ctr"/>
                      <a:r>
                        <a:rPr lang="en-US" sz="1800" kern="100">
                          <a:effectLst/>
                        </a:rPr>
                        <a:t>B4 </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just"/>
                      <a:r>
                        <a:rPr lang="en-US" sz="1800" kern="100">
                          <a:effectLst/>
                        </a:rPr>
                        <a:t>{5, 7, 8, 9} </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just"/>
                      <a:r>
                        <a:rPr lang="en-US" sz="1800" kern="100" dirty="0">
                          <a:effectLst/>
                        </a:rPr>
                        <a:t>{2, 6,11,13} </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just"/>
                      <a:r>
                        <a:rPr lang="en-US" sz="1800" kern="100">
                          <a:effectLst/>
                        </a:rPr>
                        <a:t>{1,2,4,5,7,8, 9,11,13,14} </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just"/>
                      <a:r>
                        <a:rPr lang="en-US" sz="1800" kern="100">
                          <a:effectLst/>
                        </a:rPr>
                        <a:t>{1, 4, 5, 7, 8, 9, 14} </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4000353379"/>
                  </a:ext>
                </a:extLst>
              </a:tr>
              <a:tr h="265240">
                <a:tc>
                  <a:txBody>
                    <a:bodyPr/>
                    <a:lstStyle/>
                    <a:p>
                      <a:pPr algn="ctr"/>
                      <a:r>
                        <a:rPr lang="en-US" sz="1800" kern="100">
                          <a:effectLst/>
                        </a:rPr>
                        <a:t>B5 </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just"/>
                      <a:r>
                        <a:rPr lang="en-US" sz="1800" kern="100">
                          <a:effectLst/>
                        </a:rPr>
                        <a:t>{11} </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just"/>
                      <a:r>
                        <a:rPr lang="en-US" sz="1800" kern="100" dirty="0">
                          <a:effectLst/>
                        </a:rPr>
                        <a:t>{7} </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just"/>
                      <a:r>
                        <a:rPr lang="en-US" sz="1800" kern="100">
                          <a:effectLst/>
                        </a:rPr>
                        <a:t>{1, 4, 5, 7, 8, 9, 11, 14} </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just"/>
                      <a:r>
                        <a:rPr lang="en-US" sz="1800" kern="100">
                          <a:effectLst/>
                        </a:rPr>
                        <a:t>{1, 4, 5, 8, 9, 11, 14} </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615714098"/>
                  </a:ext>
                </a:extLst>
              </a:tr>
              <a:tr h="265240">
                <a:tc>
                  <a:txBody>
                    <a:bodyPr/>
                    <a:lstStyle/>
                    <a:p>
                      <a:pPr algn="ctr"/>
                      <a:r>
                        <a:rPr lang="en-US" sz="1800" kern="100">
                          <a:effectLst/>
                        </a:rPr>
                        <a:t>B6 </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just"/>
                      <a:r>
                        <a:rPr lang="en-US" sz="1800" kern="100">
                          <a:effectLst/>
                        </a:rPr>
                        <a:t>{13, 14} </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just"/>
                      <a:r>
                        <a:rPr lang="en-US" sz="1800" kern="100">
                          <a:effectLst/>
                        </a:rPr>
                        <a:t>{1,4,6,8} </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just"/>
                      <a:r>
                        <a:rPr lang="en-US" sz="1800" kern="100">
                          <a:effectLst/>
                        </a:rPr>
                        <a:t>{1, 4, 5, 8, 9, 11, 14} </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just"/>
                      <a:r>
                        <a:rPr lang="en-US" sz="1800" kern="100">
                          <a:effectLst/>
                        </a:rPr>
                        <a:t>{ 5, 9, 11, 13, 14} </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535905407"/>
                  </a:ext>
                </a:extLst>
              </a:tr>
              <a:tr h="276773">
                <a:tc>
                  <a:txBody>
                    <a:bodyPr/>
                    <a:lstStyle/>
                    <a:p>
                      <a:pPr algn="ctr"/>
                      <a:r>
                        <a:rPr lang="en-US" sz="1800" kern="100">
                          <a:effectLst/>
                        </a:rPr>
                        <a:t>B7 </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just"/>
                      <a:r>
                        <a:rPr lang="en-US" sz="1800" kern="100">
                          <a:effectLst/>
                        </a:rPr>
                        <a:t>Ø</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just"/>
                      <a:r>
                        <a:rPr lang="en-US" sz="1800" kern="100">
                          <a:effectLst/>
                        </a:rPr>
                        <a:t>Ø</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just"/>
                      <a:r>
                        <a:rPr lang="en-US" sz="1800" kern="100">
                          <a:effectLst/>
                        </a:rPr>
                        <a:t>{ 5, 9, 11, 13, 14} </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just"/>
                      <a:r>
                        <a:rPr lang="en-US" sz="1800" kern="100" dirty="0">
                          <a:effectLst/>
                        </a:rPr>
                        <a:t>{ 5, 9, 11, 13, 14} </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473468782"/>
                  </a:ext>
                </a:extLst>
              </a:tr>
            </a:tbl>
          </a:graphicData>
        </a:graphic>
      </p:graphicFrame>
      <p:pic>
        <p:nvPicPr>
          <p:cNvPr id="12" name="图片 11">
            <a:extLst>
              <a:ext uri="{FF2B5EF4-FFF2-40B4-BE49-F238E27FC236}">
                <a16:creationId xmlns:a16="http://schemas.microsoft.com/office/drawing/2014/main" id="{DDF5A335-82C9-AC75-E934-A4B24DFF921E}"/>
              </a:ext>
            </a:extLst>
          </p:cNvPr>
          <p:cNvPicPr>
            <a:picLocks noChangeAspect="1"/>
          </p:cNvPicPr>
          <p:nvPr/>
        </p:nvPicPr>
        <p:blipFill>
          <a:blip r:embed="rId3"/>
          <a:stretch>
            <a:fillRect/>
          </a:stretch>
        </p:blipFill>
        <p:spPr>
          <a:xfrm>
            <a:off x="5657190" y="1027036"/>
            <a:ext cx="4771919" cy="3345645"/>
          </a:xfrm>
          <a:prstGeom prst="rect">
            <a:avLst/>
          </a:prstGeom>
        </p:spPr>
      </p:pic>
    </p:spTree>
    <p:extLst>
      <p:ext uri="{BB962C8B-B14F-4D97-AF65-F5344CB8AC3E}">
        <p14:creationId xmlns:p14="http://schemas.microsoft.com/office/powerpoint/2010/main" val="359973181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03B82D-4B6F-4BC7-A1BE-2A34AD9E6225}"/>
              </a:ext>
            </a:extLst>
          </p:cNvPr>
          <p:cNvSpPr>
            <a:spLocks noGrp="1"/>
          </p:cNvSpPr>
          <p:nvPr>
            <p:ph type="title"/>
          </p:nvPr>
        </p:nvSpPr>
        <p:spPr/>
        <p:txBody>
          <a:bodyPr/>
          <a:lstStyle/>
          <a:p>
            <a:r>
              <a:rPr lang="en-US" altLang="zh-CN" dirty="0"/>
              <a:t>10. 3   </a:t>
            </a:r>
            <a:r>
              <a:rPr lang="zh-CN" altLang="en-US" dirty="0"/>
              <a:t>数据流分析基础</a:t>
            </a:r>
          </a:p>
        </p:txBody>
      </p:sp>
      <p:sp>
        <p:nvSpPr>
          <p:cNvPr id="3" name="内容占位符 2">
            <a:extLst>
              <a:ext uri="{FF2B5EF4-FFF2-40B4-BE49-F238E27FC236}">
                <a16:creationId xmlns:a16="http://schemas.microsoft.com/office/drawing/2014/main" id="{89FFAFF4-5E25-4E30-996D-B0A9FCBFD5EE}"/>
              </a:ext>
            </a:extLst>
          </p:cNvPr>
          <p:cNvSpPr>
            <a:spLocks noGrp="1"/>
          </p:cNvSpPr>
          <p:nvPr>
            <p:ph idx="1"/>
          </p:nvPr>
        </p:nvSpPr>
        <p:spPr>
          <a:xfrm>
            <a:off x="487822" y="942764"/>
            <a:ext cx="11255540" cy="2486236"/>
          </a:xfrm>
        </p:spPr>
        <p:txBody>
          <a:bodyPr>
            <a:normAutofit fontScale="85000" lnSpcReduction="10000"/>
          </a:bodyPr>
          <a:lstStyle/>
          <a:p>
            <a:pPr marL="0" indent="0">
              <a:buNone/>
            </a:pPr>
            <a:r>
              <a:rPr lang="zh-CN" altLang="en-US" sz="3200" dirty="0">
                <a:solidFill>
                  <a:srgbClr val="C00000"/>
                </a:solidFill>
              </a:rPr>
              <a:t>计算到达</a:t>
            </a:r>
            <a:r>
              <a:rPr lang="en-US" altLang="zh-CN" sz="3200" dirty="0">
                <a:solidFill>
                  <a:srgbClr val="C00000"/>
                </a:solidFill>
              </a:rPr>
              <a:t>-</a:t>
            </a:r>
            <a:r>
              <a:rPr lang="zh-CN" altLang="en-US" sz="3200" dirty="0">
                <a:solidFill>
                  <a:srgbClr val="C00000"/>
                </a:solidFill>
              </a:rPr>
              <a:t>定值的迭代算法</a:t>
            </a:r>
            <a:endParaRPr lang="en-US" altLang="zh-CN" sz="3200" dirty="0">
              <a:solidFill>
                <a:srgbClr val="C00000"/>
              </a:solidFill>
            </a:endParaRPr>
          </a:p>
          <a:p>
            <a:r>
              <a:rPr lang="zh-CN" altLang="en-US" dirty="0">
                <a:solidFill>
                  <a:srgbClr val="C00000"/>
                </a:solidFill>
              </a:rPr>
              <a:t>输入</a:t>
            </a:r>
            <a:r>
              <a:rPr lang="zh-CN" altLang="en-US" dirty="0"/>
              <a:t>：流图</a:t>
            </a:r>
            <a:r>
              <a:rPr lang="en-US" altLang="zh-CN" dirty="0"/>
              <a:t>G</a:t>
            </a:r>
            <a:r>
              <a:rPr lang="zh-CN" altLang="en-US" dirty="0"/>
              <a:t>，∀</a:t>
            </a:r>
            <a:r>
              <a:rPr lang="en-US" altLang="zh-CN" dirty="0"/>
              <a:t>B,  </a:t>
            </a:r>
            <a:r>
              <a:rPr lang="en-US" altLang="zh-CN" dirty="0" err="1"/>
              <a:t>gen</a:t>
            </a:r>
            <a:r>
              <a:rPr lang="en-US" altLang="zh-CN" baseline="-25000" dirty="0" err="1"/>
              <a:t>B</a:t>
            </a:r>
            <a:r>
              <a:rPr lang="en-US" altLang="zh-CN" dirty="0"/>
              <a:t> / </a:t>
            </a:r>
            <a:r>
              <a:rPr lang="en-US" altLang="zh-CN" dirty="0" err="1"/>
              <a:t>kill</a:t>
            </a:r>
            <a:r>
              <a:rPr lang="en-US" altLang="zh-CN" baseline="-25000" dirty="0" err="1"/>
              <a:t>B</a:t>
            </a:r>
            <a:r>
              <a:rPr lang="en-US" altLang="zh-CN" dirty="0"/>
              <a:t> </a:t>
            </a:r>
            <a:r>
              <a:rPr lang="zh-CN" altLang="en-US" dirty="0"/>
              <a:t>已计算</a:t>
            </a:r>
          </a:p>
          <a:p>
            <a:r>
              <a:rPr lang="zh-CN" altLang="en-US" dirty="0">
                <a:solidFill>
                  <a:srgbClr val="C00000"/>
                </a:solidFill>
              </a:rPr>
              <a:t>输出</a:t>
            </a:r>
            <a:r>
              <a:rPr lang="zh-CN" altLang="en-US" dirty="0"/>
              <a:t>：</a:t>
            </a:r>
            <a:r>
              <a:rPr lang="en-US" altLang="zh-CN" dirty="0"/>
              <a:t>in[B], out[B]</a:t>
            </a:r>
          </a:p>
          <a:p>
            <a:r>
              <a:rPr lang="zh-CN" altLang="en-US" dirty="0">
                <a:solidFill>
                  <a:srgbClr val="C00000"/>
                </a:solidFill>
              </a:rPr>
              <a:t>算法</a:t>
            </a:r>
            <a:r>
              <a:rPr lang="en-US" altLang="zh-CN" dirty="0"/>
              <a:t>:</a:t>
            </a:r>
            <a:endParaRPr lang="zh-CN" altLang="en-US" dirty="0"/>
          </a:p>
          <a:p>
            <a:endParaRPr lang="zh-CN" altLang="en-US" sz="2600" dirty="0"/>
          </a:p>
          <a:p>
            <a:pPr marL="457200" lvl="1" indent="0">
              <a:buNone/>
            </a:pPr>
            <a:endParaRPr lang="en-US" altLang="zh-CN" sz="2200" dirty="0"/>
          </a:p>
        </p:txBody>
      </p:sp>
      <p:sp>
        <p:nvSpPr>
          <p:cNvPr id="5" name="矩形 4">
            <a:extLst>
              <a:ext uri="{FF2B5EF4-FFF2-40B4-BE49-F238E27FC236}">
                <a16:creationId xmlns:a16="http://schemas.microsoft.com/office/drawing/2014/main" id="{10E6327C-AA84-728F-6ADB-83EF378BD709}"/>
              </a:ext>
            </a:extLst>
          </p:cNvPr>
          <p:cNvSpPr/>
          <p:nvPr/>
        </p:nvSpPr>
        <p:spPr>
          <a:xfrm>
            <a:off x="1931542" y="2863208"/>
            <a:ext cx="8691937" cy="3429000"/>
          </a:xfrm>
          <a:prstGeom prst="rect">
            <a:avLst/>
          </a:prstGeom>
          <a:solidFill>
            <a:schemeClr val="bg1">
              <a:lumMod val="9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361942" indent="-361942">
              <a:spcBef>
                <a:spcPct val="20000"/>
              </a:spcBef>
              <a:buClr>
                <a:prstClr val="black"/>
              </a:buClr>
              <a:buSzPct val="100000"/>
              <a:defRPr/>
            </a:pPr>
            <a:r>
              <a:rPr lang="en-US" altLang="zh-CN" sz="2667" dirty="0">
                <a:solidFill>
                  <a:prstClr val="black"/>
                </a:solidFill>
                <a:latin typeface="Times New Roman" panose="02020603050405020304" pitchFamily="18" charset="0"/>
                <a:cs typeface="Times New Roman" panose="02020603050405020304" pitchFamily="18" charset="0"/>
              </a:rPr>
              <a:t>out[ENTRY] = </a:t>
            </a:r>
            <a:r>
              <a:rPr lang="en-US" altLang="zh-CN" sz="2800" b="0" dirty="0">
                <a:solidFill>
                  <a:srgbClr val="333333"/>
                </a:solidFill>
                <a:latin typeface="Times New Roman" panose="02020603050405020304" pitchFamily="18" charset="0"/>
                <a:cs typeface="Times New Roman" panose="02020603050405020304" pitchFamily="18" charset="0"/>
              </a:rPr>
              <a:t>Ø</a:t>
            </a:r>
            <a:r>
              <a:rPr lang="en-US" altLang="zh-CN" sz="2667" dirty="0">
                <a:solidFill>
                  <a:prstClr val="black"/>
                </a:solidFill>
                <a:latin typeface="Times New Roman" panose="02020603050405020304" pitchFamily="18" charset="0"/>
                <a:cs typeface="Times New Roman" panose="02020603050405020304" pitchFamily="18" charset="0"/>
              </a:rPr>
              <a:t>;</a:t>
            </a:r>
          </a:p>
          <a:p>
            <a:pPr marL="361942" indent="-361942">
              <a:spcBef>
                <a:spcPct val="20000"/>
              </a:spcBef>
              <a:buClr>
                <a:srgbClr val="31B6FD"/>
              </a:buClr>
              <a:buSzPct val="100000"/>
              <a:defRPr/>
            </a:pPr>
            <a:r>
              <a:rPr lang="en-US" altLang="zh-CN" sz="2667" dirty="0">
                <a:solidFill>
                  <a:prstClr val="black"/>
                </a:solidFill>
                <a:latin typeface="Times New Roman" panose="02020603050405020304" pitchFamily="18" charset="0"/>
                <a:cs typeface="Times New Roman" panose="02020603050405020304" pitchFamily="18" charset="0"/>
              </a:rPr>
              <a:t>for (</a:t>
            </a:r>
            <a:r>
              <a:rPr lang="zh-CN" altLang="en-US" sz="2667" dirty="0">
                <a:solidFill>
                  <a:prstClr val="black"/>
                </a:solidFill>
                <a:latin typeface="Times New Roman" panose="02020603050405020304" pitchFamily="18" charset="0"/>
                <a:cs typeface="Times New Roman" panose="02020603050405020304" pitchFamily="18" charset="0"/>
              </a:rPr>
              <a:t>除</a:t>
            </a:r>
            <a:r>
              <a:rPr lang="en-US" altLang="zh-CN" sz="2667" dirty="0">
                <a:solidFill>
                  <a:prstClr val="black"/>
                </a:solidFill>
                <a:latin typeface="Times New Roman" panose="02020603050405020304" pitchFamily="18" charset="0"/>
                <a:cs typeface="Times New Roman" panose="02020603050405020304" pitchFamily="18" charset="0"/>
              </a:rPr>
              <a:t>ENTRY</a:t>
            </a:r>
            <a:r>
              <a:rPr lang="zh-CN" altLang="en-US" sz="2667" dirty="0">
                <a:solidFill>
                  <a:prstClr val="black"/>
                </a:solidFill>
                <a:latin typeface="Times New Roman" panose="02020603050405020304" pitchFamily="18" charset="0"/>
                <a:cs typeface="Times New Roman" panose="02020603050405020304" pitchFamily="18" charset="0"/>
              </a:rPr>
              <a:t>之外的每个基本块</a:t>
            </a:r>
            <a:r>
              <a:rPr lang="en-US" altLang="zh-CN" sz="2667" dirty="0">
                <a:solidFill>
                  <a:prstClr val="black"/>
                </a:solidFill>
                <a:latin typeface="Times New Roman" panose="02020603050405020304" pitchFamily="18" charset="0"/>
                <a:cs typeface="Times New Roman" panose="02020603050405020304" pitchFamily="18" charset="0"/>
              </a:rPr>
              <a:t>B) out[B] = </a:t>
            </a:r>
            <a:r>
              <a:rPr lang="en-US" altLang="zh-CN" sz="2800" b="0" dirty="0">
                <a:solidFill>
                  <a:srgbClr val="333333"/>
                </a:solidFill>
                <a:latin typeface="Times New Roman" panose="02020603050405020304" pitchFamily="18" charset="0"/>
                <a:cs typeface="Times New Roman" panose="02020603050405020304" pitchFamily="18" charset="0"/>
              </a:rPr>
              <a:t>Ø</a:t>
            </a:r>
            <a:r>
              <a:rPr lang="en-US" altLang="zh-CN" sz="2667" dirty="0">
                <a:solidFill>
                  <a:prstClr val="black"/>
                </a:solidFill>
                <a:latin typeface="Times New Roman" panose="02020603050405020304" pitchFamily="18" charset="0"/>
                <a:cs typeface="Times New Roman" panose="02020603050405020304" pitchFamily="18" charset="0"/>
              </a:rPr>
              <a:t>;</a:t>
            </a:r>
          </a:p>
          <a:p>
            <a:pPr marL="361942" indent="-361942">
              <a:spcBef>
                <a:spcPct val="20000"/>
              </a:spcBef>
              <a:buClr>
                <a:srgbClr val="31B6FD"/>
              </a:buClr>
              <a:buSzPct val="100000"/>
              <a:defRPr/>
            </a:pPr>
            <a:r>
              <a:rPr lang="en-US" altLang="zh-CN" sz="2667" dirty="0">
                <a:solidFill>
                  <a:prstClr val="black"/>
                </a:solidFill>
                <a:latin typeface="Times New Roman" panose="02020603050405020304" pitchFamily="18" charset="0"/>
                <a:cs typeface="Times New Roman" panose="02020603050405020304" pitchFamily="18" charset="0"/>
              </a:rPr>
              <a:t>while (</a:t>
            </a:r>
            <a:r>
              <a:rPr lang="zh-CN" altLang="en-US" sz="2667" dirty="0">
                <a:solidFill>
                  <a:prstClr val="black"/>
                </a:solidFill>
                <a:latin typeface="Times New Roman" panose="02020603050405020304" pitchFamily="18" charset="0"/>
                <a:cs typeface="Times New Roman" panose="02020603050405020304" pitchFamily="18" charset="0"/>
              </a:rPr>
              <a:t>某个</a:t>
            </a:r>
            <a:r>
              <a:rPr lang="en-US" altLang="zh-CN" sz="2667" dirty="0">
                <a:solidFill>
                  <a:prstClr val="black"/>
                </a:solidFill>
                <a:latin typeface="Times New Roman" panose="02020603050405020304" pitchFamily="18" charset="0"/>
                <a:cs typeface="Times New Roman" panose="02020603050405020304" pitchFamily="18" charset="0"/>
              </a:rPr>
              <a:t>out</a:t>
            </a:r>
            <a:r>
              <a:rPr lang="zh-CN" altLang="en-US" sz="2667" dirty="0">
                <a:solidFill>
                  <a:prstClr val="black"/>
                </a:solidFill>
                <a:latin typeface="Times New Roman" panose="02020603050405020304" pitchFamily="18" charset="0"/>
                <a:cs typeface="Times New Roman" panose="02020603050405020304" pitchFamily="18" charset="0"/>
              </a:rPr>
              <a:t>值发生了改变</a:t>
            </a:r>
            <a:r>
              <a:rPr lang="en-US" altLang="zh-CN" sz="2667" dirty="0">
                <a:solidFill>
                  <a:prstClr val="black"/>
                </a:solidFill>
                <a:latin typeface="Times New Roman" panose="02020603050405020304" pitchFamily="18" charset="0"/>
                <a:cs typeface="Times New Roman" panose="02020603050405020304" pitchFamily="18" charset="0"/>
              </a:rPr>
              <a:t>)</a:t>
            </a:r>
          </a:p>
          <a:p>
            <a:pPr marL="361942" indent="-361942">
              <a:spcBef>
                <a:spcPct val="20000"/>
              </a:spcBef>
              <a:buClr>
                <a:srgbClr val="31B6FD"/>
              </a:buClr>
              <a:buSzPct val="100000"/>
              <a:defRPr/>
            </a:pPr>
            <a:r>
              <a:rPr lang="en-US" altLang="zh-CN" sz="2667" dirty="0">
                <a:solidFill>
                  <a:prstClr val="black"/>
                </a:solidFill>
                <a:latin typeface="Times New Roman" panose="02020603050405020304" pitchFamily="18" charset="0"/>
                <a:cs typeface="Times New Roman" panose="02020603050405020304" pitchFamily="18" charset="0"/>
              </a:rPr>
              <a:t>	for (</a:t>
            </a:r>
            <a:r>
              <a:rPr lang="zh-CN" altLang="en-US" sz="2667" dirty="0">
                <a:solidFill>
                  <a:prstClr val="black"/>
                </a:solidFill>
                <a:latin typeface="Times New Roman" panose="02020603050405020304" pitchFamily="18" charset="0"/>
                <a:cs typeface="Times New Roman" panose="02020603050405020304" pitchFamily="18" charset="0"/>
              </a:rPr>
              <a:t>除</a:t>
            </a:r>
            <a:r>
              <a:rPr lang="en-US" altLang="zh-CN" sz="2667" dirty="0">
                <a:solidFill>
                  <a:prstClr val="black"/>
                </a:solidFill>
                <a:latin typeface="Times New Roman" panose="02020603050405020304" pitchFamily="18" charset="0"/>
                <a:cs typeface="Times New Roman" panose="02020603050405020304" pitchFamily="18" charset="0"/>
              </a:rPr>
              <a:t>ENTRY</a:t>
            </a:r>
            <a:r>
              <a:rPr lang="zh-CN" altLang="en-US" sz="2667" dirty="0">
                <a:solidFill>
                  <a:prstClr val="black"/>
                </a:solidFill>
                <a:latin typeface="Times New Roman" panose="02020603050405020304" pitchFamily="18" charset="0"/>
                <a:cs typeface="Times New Roman" panose="02020603050405020304" pitchFamily="18" charset="0"/>
              </a:rPr>
              <a:t>之外的每个基本块</a:t>
            </a:r>
            <a:r>
              <a:rPr lang="en-US" altLang="zh-CN" sz="2667" dirty="0">
                <a:solidFill>
                  <a:prstClr val="black"/>
                </a:solidFill>
                <a:latin typeface="Times New Roman" panose="02020603050405020304" pitchFamily="18" charset="0"/>
                <a:cs typeface="Times New Roman" panose="02020603050405020304" pitchFamily="18" charset="0"/>
              </a:rPr>
              <a:t>B) {</a:t>
            </a:r>
          </a:p>
          <a:p>
            <a:pPr marL="361942" indent="-361942">
              <a:spcBef>
                <a:spcPct val="20000"/>
              </a:spcBef>
              <a:buClr>
                <a:srgbClr val="31B6FD"/>
              </a:buClr>
              <a:buSzPct val="100000"/>
              <a:defRPr/>
            </a:pPr>
            <a:r>
              <a:rPr lang="en-US" altLang="zh-CN" sz="2667" dirty="0">
                <a:solidFill>
                  <a:prstClr val="black"/>
                </a:solidFill>
                <a:latin typeface="Times New Roman" panose="02020603050405020304" pitchFamily="18" charset="0"/>
                <a:cs typeface="Times New Roman" panose="02020603050405020304" pitchFamily="18" charset="0"/>
              </a:rPr>
              <a:t>		in</a:t>
            </a:r>
            <a:r>
              <a:rPr lang="en-US" altLang="zh-CN" sz="2667" dirty="0">
                <a:solidFill>
                  <a:prstClr val="black"/>
                </a:solidFill>
                <a:latin typeface="Times New Roman" panose="02020603050405020304" pitchFamily="18" charset="0"/>
                <a:ea typeface="楷体_GB2312"/>
                <a:cs typeface="Times New Roman" panose="02020603050405020304" pitchFamily="18" charset="0"/>
              </a:rPr>
              <a:t>[B] </a:t>
            </a:r>
            <a:r>
              <a:rPr lang="en-US" altLang="zh-CN" sz="2667" dirty="0">
                <a:solidFill>
                  <a:prstClr val="black"/>
                </a:solidFill>
                <a:latin typeface="Times New Roman" panose="02020603050405020304" pitchFamily="18" charset="0"/>
                <a:cs typeface="Times New Roman" panose="02020603050405020304" pitchFamily="18" charset="0"/>
              </a:rPr>
              <a:t>= ∪</a:t>
            </a:r>
            <a:r>
              <a:rPr lang="en-US" altLang="zh-CN" sz="2667" baseline="-30000" dirty="0">
                <a:solidFill>
                  <a:prstClr val="black"/>
                </a:solidFill>
                <a:latin typeface="Times New Roman" panose="02020603050405020304" pitchFamily="18" charset="0"/>
                <a:cs typeface="Times New Roman" panose="02020603050405020304" pitchFamily="18" charset="0"/>
              </a:rPr>
              <a:t>P</a:t>
            </a:r>
            <a:r>
              <a:rPr lang="zh-CN" altLang="en-US" sz="2667" baseline="-30000" dirty="0">
                <a:solidFill>
                  <a:prstClr val="black"/>
                </a:solidFill>
                <a:latin typeface="Microsoft YaHei" panose="020B0503020204020204" pitchFamily="34" charset="-122"/>
                <a:ea typeface="Microsoft YaHei" panose="020B0503020204020204" pitchFamily="34" charset="-122"/>
                <a:cs typeface="Times New Roman" panose="02020603050405020304" pitchFamily="18" charset="0"/>
              </a:rPr>
              <a:t>∈</a:t>
            </a:r>
            <a:r>
              <a:rPr lang="en-US" altLang="zh-CN" sz="2667" baseline="-30000" dirty="0">
                <a:solidFill>
                  <a:prstClr val="black"/>
                </a:solidFill>
                <a:latin typeface="Microsoft YaHei" panose="020B0503020204020204" pitchFamily="34" charset="-122"/>
                <a:ea typeface="Microsoft YaHei" panose="020B0503020204020204" pitchFamily="34" charset="-122"/>
                <a:cs typeface="Times New Roman" panose="02020603050405020304" pitchFamily="18" charset="0"/>
              </a:rPr>
              <a:t>pred(</a:t>
            </a:r>
            <a:r>
              <a:rPr lang="en-US" altLang="zh-CN" sz="2667" baseline="-30000" dirty="0">
                <a:solidFill>
                  <a:prstClr val="black"/>
                </a:solidFill>
                <a:latin typeface="Times New Roman" panose="02020603050405020304" pitchFamily="18" charset="0"/>
                <a:cs typeface="Times New Roman" panose="02020603050405020304" pitchFamily="18" charset="0"/>
              </a:rPr>
              <a:t>B) </a:t>
            </a:r>
            <a:r>
              <a:rPr lang="en-US" altLang="zh-CN" sz="2667" dirty="0">
                <a:solidFill>
                  <a:prstClr val="black"/>
                </a:solidFill>
                <a:latin typeface="Times New Roman" panose="02020603050405020304" pitchFamily="18" charset="0"/>
                <a:ea typeface="楷体_GB2312"/>
                <a:cs typeface="Times New Roman" panose="02020603050405020304" pitchFamily="18" charset="0"/>
              </a:rPr>
              <a:t>out[P]</a:t>
            </a:r>
            <a:r>
              <a:rPr lang="en-US" altLang="zh-CN" sz="2667" dirty="0">
                <a:solidFill>
                  <a:prstClr val="black"/>
                </a:solidFill>
                <a:latin typeface="Times New Roman" panose="02020603050405020304" pitchFamily="18" charset="0"/>
                <a:cs typeface="Times New Roman" panose="02020603050405020304" pitchFamily="18" charset="0"/>
              </a:rPr>
              <a:t>;</a:t>
            </a:r>
          </a:p>
          <a:p>
            <a:pPr marL="361942" indent="-361942">
              <a:spcBef>
                <a:spcPct val="20000"/>
              </a:spcBef>
              <a:buClr>
                <a:srgbClr val="31B6FD"/>
              </a:buClr>
              <a:buSzPct val="100000"/>
              <a:defRPr/>
            </a:pPr>
            <a:r>
              <a:rPr lang="en-US" altLang="zh-CN" sz="2667" dirty="0">
                <a:solidFill>
                  <a:prstClr val="black"/>
                </a:solidFill>
                <a:latin typeface="Times New Roman" panose="02020603050405020304" pitchFamily="18" charset="0"/>
                <a:cs typeface="Times New Roman" panose="02020603050405020304" pitchFamily="18" charset="0"/>
              </a:rPr>
              <a:t>		out[B] = </a:t>
            </a:r>
            <a:r>
              <a:rPr lang="en-US" altLang="zh-CN" sz="2667" dirty="0" err="1">
                <a:solidFill>
                  <a:prstClr val="black"/>
                </a:solidFill>
                <a:latin typeface="Times New Roman" panose="02020603050405020304" pitchFamily="18" charset="0"/>
                <a:ea typeface="楷体_GB2312"/>
                <a:cs typeface="Times New Roman" panose="02020603050405020304" pitchFamily="18" charset="0"/>
              </a:rPr>
              <a:t>gen</a:t>
            </a:r>
            <a:r>
              <a:rPr lang="en-US" altLang="zh-CN" sz="2667" baseline="-30000" dirty="0" err="1">
                <a:solidFill>
                  <a:prstClr val="black"/>
                </a:solidFill>
                <a:latin typeface="Times New Roman" panose="02020603050405020304" pitchFamily="18" charset="0"/>
                <a:ea typeface="楷体_GB2312"/>
                <a:cs typeface="Times New Roman" panose="02020603050405020304" pitchFamily="18" charset="0"/>
              </a:rPr>
              <a:t>B</a:t>
            </a:r>
            <a:r>
              <a:rPr lang="en-US" altLang="zh-CN" sz="2667" baseline="-30000" dirty="0">
                <a:solidFill>
                  <a:prstClr val="black"/>
                </a:solidFill>
                <a:latin typeface="Times New Roman" panose="02020603050405020304" pitchFamily="18" charset="0"/>
                <a:ea typeface="楷体_GB2312"/>
                <a:cs typeface="Times New Roman" panose="02020603050405020304" pitchFamily="18" charset="0"/>
              </a:rPr>
              <a:t> </a:t>
            </a:r>
            <a:r>
              <a:rPr lang="en-US" altLang="zh-CN" sz="2667" dirty="0">
                <a:solidFill>
                  <a:prstClr val="black"/>
                </a:solidFill>
                <a:latin typeface="Times New Roman" panose="02020603050405020304" pitchFamily="18" charset="0"/>
                <a:ea typeface="楷体_GB2312"/>
                <a:cs typeface="Times New Roman" panose="02020603050405020304" pitchFamily="18" charset="0"/>
              </a:rPr>
              <a:t>∪(in[B] - </a:t>
            </a:r>
            <a:r>
              <a:rPr lang="en-US" altLang="zh-CN" sz="2667" dirty="0" err="1">
                <a:solidFill>
                  <a:prstClr val="black"/>
                </a:solidFill>
                <a:latin typeface="Times New Roman" panose="02020603050405020304" pitchFamily="18" charset="0"/>
                <a:ea typeface="楷体_GB2312"/>
                <a:cs typeface="Times New Roman" panose="02020603050405020304" pitchFamily="18" charset="0"/>
              </a:rPr>
              <a:t>kill</a:t>
            </a:r>
            <a:r>
              <a:rPr lang="en-US" altLang="zh-CN" sz="2667" baseline="-30000" dirty="0" err="1">
                <a:solidFill>
                  <a:prstClr val="black"/>
                </a:solidFill>
                <a:latin typeface="Times New Roman" panose="02020603050405020304" pitchFamily="18" charset="0"/>
                <a:ea typeface="楷体_GB2312"/>
                <a:cs typeface="Times New Roman" panose="02020603050405020304" pitchFamily="18" charset="0"/>
              </a:rPr>
              <a:t>B</a:t>
            </a:r>
            <a:r>
              <a:rPr lang="en-US" altLang="zh-CN" sz="2667" baseline="-30000" dirty="0">
                <a:solidFill>
                  <a:prstClr val="black"/>
                </a:solidFill>
                <a:latin typeface="Times New Roman" panose="02020603050405020304" pitchFamily="18" charset="0"/>
                <a:ea typeface="楷体_GB2312"/>
                <a:cs typeface="Times New Roman" panose="02020603050405020304" pitchFamily="18" charset="0"/>
              </a:rPr>
              <a:t> </a:t>
            </a:r>
            <a:r>
              <a:rPr lang="en-US" altLang="zh-CN" sz="2667" dirty="0">
                <a:solidFill>
                  <a:prstClr val="black"/>
                </a:solidFill>
                <a:latin typeface="Times New Roman" panose="02020603050405020304" pitchFamily="18" charset="0"/>
                <a:ea typeface="楷体_GB2312"/>
                <a:cs typeface="Times New Roman" panose="02020603050405020304" pitchFamily="18" charset="0"/>
              </a:rPr>
              <a:t>)</a:t>
            </a:r>
          </a:p>
          <a:p>
            <a:pPr marL="361942" indent="-361942">
              <a:spcBef>
                <a:spcPct val="20000"/>
              </a:spcBef>
              <a:buClr>
                <a:srgbClr val="31B6FD"/>
              </a:buClr>
              <a:buSzPct val="100000"/>
              <a:defRPr/>
            </a:pPr>
            <a:r>
              <a:rPr lang="en-US" altLang="zh-CN" sz="2667" dirty="0">
                <a:solidFill>
                  <a:prstClr val="black"/>
                </a:solidFill>
                <a:latin typeface="Times New Roman" panose="02020603050405020304" pitchFamily="18" charset="0"/>
                <a:cs typeface="Times New Roman" panose="02020603050405020304" pitchFamily="18" charset="0"/>
              </a:rPr>
              <a:t>	}</a:t>
            </a:r>
            <a:endParaRPr lang="zh-CN" altLang="en-US" sz="2400" dirty="0"/>
          </a:p>
        </p:txBody>
      </p:sp>
      <p:sp>
        <p:nvSpPr>
          <p:cNvPr id="7" name="文本框 6">
            <a:extLst>
              <a:ext uri="{FF2B5EF4-FFF2-40B4-BE49-F238E27FC236}">
                <a16:creationId xmlns:a16="http://schemas.microsoft.com/office/drawing/2014/main" id="{F775F992-E5CC-D2EB-6492-DF85DE138E83}"/>
              </a:ext>
            </a:extLst>
          </p:cNvPr>
          <p:cNvSpPr txBox="1"/>
          <p:nvPr/>
        </p:nvSpPr>
        <p:spPr>
          <a:xfrm rot="621755">
            <a:off x="6593892" y="2799140"/>
            <a:ext cx="4935967" cy="523220"/>
          </a:xfrm>
          <a:prstGeom prst="rect">
            <a:avLst/>
          </a:prstGeom>
          <a:solidFill>
            <a:schemeClr val="accent1">
              <a:lumMod val="20000"/>
              <a:lumOff val="80000"/>
            </a:schemeClr>
          </a:solidFill>
          <a:effectLst>
            <a:outerShdw blurRad="50800" dist="38100" dir="2700000" algn="tl" rotWithShape="0">
              <a:prstClr val="black">
                <a:alpha val="40000"/>
              </a:prstClr>
            </a:outerShdw>
          </a:effectLst>
        </p:spPr>
        <p:txBody>
          <a:bodyPr wrap="none" rtlCol="0">
            <a:spAutoFit/>
          </a:bodyPr>
          <a:lstStyle/>
          <a:p>
            <a:r>
              <a:rPr lang="zh-CN" altLang="en-US" sz="2800" dirty="0">
                <a:solidFill>
                  <a:srgbClr val="0909C3"/>
                </a:solidFill>
                <a:effectLst>
                  <a:outerShdw blurRad="38100" dist="38100" dir="2700000" algn="tl">
                    <a:srgbClr val="000000">
                      <a:alpha val="43137"/>
                    </a:srgbClr>
                  </a:outerShdw>
                </a:effectLst>
              </a:rPr>
              <a:t>为什么这个迭代算法能终止？</a:t>
            </a:r>
          </a:p>
        </p:txBody>
      </p:sp>
    </p:spTree>
    <p:extLst>
      <p:ext uri="{BB962C8B-B14F-4D97-AF65-F5344CB8AC3E}">
        <p14:creationId xmlns:p14="http://schemas.microsoft.com/office/powerpoint/2010/main" val="18106756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267BF3-AA5B-0777-3AC3-1253C78380B1}"/>
              </a:ext>
            </a:extLst>
          </p:cNvPr>
          <p:cNvSpPr>
            <a:spLocks noGrp="1"/>
          </p:cNvSpPr>
          <p:nvPr>
            <p:ph type="title"/>
          </p:nvPr>
        </p:nvSpPr>
        <p:spPr/>
        <p:txBody>
          <a:bodyPr/>
          <a:lstStyle/>
          <a:p>
            <a:r>
              <a:rPr lang="en-US" altLang="zh-CN" dirty="0"/>
              <a:t>10. 3   </a:t>
            </a:r>
            <a:r>
              <a:rPr lang="zh-CN" altLang="en-US" dirty="0"/>
              <a:t>数据流分析基础</a:t>
            </a:r>
          </a:p>
        </p:txBody>
      </p:sp>
      <p:sp>
        <p:nvSpPr>
          <p:cNvPr id="3" name="内容占位符 2">
            <a:extLst>
              <a:ext uri="{FF2B5EF4-FFF2-40B4-BE49-F238E27FC236}">
                <a16:creationId xmlns:a16="http://schemas.microsoft.com/office/drawing/2014/main" id="{E7B46414-9145-61AA-C3C4-98E6231CAF7A}"/>
              </a:ext>
            </a:extLst>
          </p:cNvPr>
          <p:cNvSpPr>
            <a:spLocks noGrp="1"/>
          </p:cNvSpPr>
          <p:nvPr>
            <p:ph idx="1"/>
          </p:nvPr>
        </p:nvSpPr>
        <p:spPr>
          <a:xfrm>
            <a:off x="487822" y="942764"/>
            <a:ext cx="10515599" cy="1009326"/>
          </a:xfrm>
        </p:spPr>
        <p:txBody>
          <a:bodyPr>
            <a:normAutofit/>
          </a:bodyPr>
          <a:lstStyle/>
          <a:p>
            <a:r>
              <a:rPr lang="zh-CN" altLang="en-US" sz="3200" dirty="0">
                <a:solidFill>
                  <a:srgbClr val="C00000"/>
                </a:solidFill>
              </a:rPr>
              <a:t>到达定值迭代算法分析</a:t>
            </a:r>
          </a:p>
        </p:txBody>
      </p:sp>
      <p:sp>
        <p:nvSpPr>
          <p:cNvPr id="5" name="Rectangle 4">
            <a:extLst>
              <a:ext uri="{FF2B5EF4-FFF2-40B4-BE49-F238E27FC236}">
                <a16:creationId xmlns:a16="http://schemas.microsoft.com/office/drawing/2014/main" id="{62A9989A-1BFD-520E-6F61-0CB2B557A298}"/>
              </a:ext>
            </a:extLst>
          </p:cNvPr>
          <p:cNvSpPr/>
          <p:nvPr/>
        </p:nvSpPr>
        <p:spPr>
          <a:xfrm>
            <a:off x="2009110" y="3113316"/>
            <a:ext cx="846291" cy="431268"/>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1"/>
                </a:solidFill>
                <a:latin typeface="Microsoft YaHei" panose="020B0503020204020204" pitchFamily="34" charset="-122"/>
                <a:ea typeface="Microsoft YaHei" panose="020B0503020204020204" pitchFamily="34" charset="-122"/>
              </a:rPr>
              <a:t>B</a:t>
            </a:r>
            <a:endParaRPr lang="en-US" sz="2400" dirty="0">
              <a:solidFill>
                <a:schemeClr val="tx1"/>
              </a:solidFill>
              <a:latin typeface="Microsoft YaHei" panose="020B0503020204020204" pitchFamily="34" charset="-122"/>
              <a:ea typeface="Microsoft YaHei" panose="020B0503020204020204" pitchFamily="34" charset="-122"/>
            </a:endParaRPr>
          </a:p>
        </p:txBody>
      </p:sp>
      <p:cxnSp>
        <p:nvCxnSpPr>
          <p:cNvPr id="7" name="Straight Arrow Connector 12">
            <a:extLst>
              <a:ext uri="{FF2B5EF4-FFF2-40B4-BE49-F238E27FC236}">
                <a16:creationId xmlns:a16="http://schemas.microsoft.com/office/drawing/2014/main" id="{DD7EE0D8-53D9-1BEF-A59B-4CA0F09D4A88}"/>
              </a:ext>
            </a:extLst>
          </p:cNvPr>
          <p:cNvCxnSpPr>
            <a:cxnSpLocks/>
            <a:stCxn id="5" idx="2"/>
          </p:cNvCxnSpPr>
          <p:nvPr/>
        </p:nvCxnSpPr>
        <p:spPr>
          <a:xfrm>
            <a:off x="2432256" y="3544584"/>
            <a:ext cx="0" cy="426171"/>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8" name="Straight Arrow Connector 17">
            <a:extLst>
              <a:ext uri="{FF2B5EF4-FFF2-40B4-BE49-F238E27FC236}">
                <a16:creationId xmlns:a16="http://schemas.microsoft.com/office/drawing/2014/main" id="{23020457-D136-BD26-B956-05982208ACE2}"/>
              </a:ext>
            </a:extLst>
          </p:cNvPr>
          <p:cNvCxnSpPr>
            <a:cxnSpLocks/>
          </p:cNvCxnSpPr>
          <p:nvPr/>
        </p:nvCxnSpPr>
        <p:spPr>
          <a:xfrm>
            <a:off x="2689342" y="2404153"/>
            <a:ext cx="0" cy="709163"/>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2" name="Rectangle 37">
            <a:extLst>
              <a:ext uri="{FF2B5EF4-FFF2-40B4-BE49-F238E27FC236}">
                <a16:creationId xmlns:a16="http://schemas.microsoft.com/office/drawing/2014/main" id="{564F121E-94E3-590B-2243-55A167E4DBB9}"/>
              </a:ext>
            </a:extLst>
          </p:cNvPr>
          <p:cNvSpPr/>
          <p:nvPr/>
        </p:nvSpPr>
        <p:spPr>
          <a:xfrm>
            <a:off x="2855409" y="2504320"/>
            <a:ext cx="990600" cy="426171"/>
          </a:xfrm>
          <a:prstGeom prst="rect">
            <a:avLst/>
          </a:pr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alibri" panose="020F0502020204030204" pitchFamily="34" charset="0"/>
                <a:ea typeface="Calibri" panose="020F0502020204030204" pitchFamily="34" charset="0"/>
                <a:cs typeface="Calibri" panose="020F0502020204030204" pitchFamily="34" charset="0"/>
              </a:rPr>
              <a:t>in[B]</a:t>
            </a:r>
            <a:endParaRPr lang="en-CN" sz="2000"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p:sp>
        <p:nvSpPr>
          <p:cNvPr id="13" name="Rectangle 38">
            <a:extLst>
              <a:ext uri="{FF2B5EF4-FFF2-40B4-BE49-F238E27FC236}">
                <a16:creationId xmlns:a16="http://schemas.microsoft.com/office/drawing/2014/main" id="{79CB9A55-6A34-7B89-D4EF-9722A51B01C0}"/>
              </a:ext>
            </a:extLst>
          </p:cNvPr>
          <p:cNvSpPr/>
          <p:nvPr/>
        </p:nvSpPr>
        <p:spPr>
          <a:xfrm>
            <a:off x="2855401" y="3742351"/>
            <a:ext cx="990600" cy="426171"/>
          </a:xfrm>
          <a:prstGeom prst="rect">
            <a:avLst/>
          </a:pr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alibri" panose="020F0502020204030204" pitchFamily="34" charset="0"/>
                <a:ea typeface="Calibri" panose="020F0502020204030204" pitchFamily="34" charset="0"/>
                <a:cs typeface="Calibri" panose="020F0502020204030204" pitchFamily="34" charset="0"/>
              </a:rPr>
              <a:t>out[B]</a:t>
            </a:r>
            <a:endParaRPr lang="en-CN" sz="2000"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p:sp>
        <p:nvSpPr>
          <p:cNvPr id="16" name="Rectangle 4">
            <a:extLst>
              <a:ext uri="{FF2B5EF4-FFF2-40B4-BE49-F238E27FC236}">
                <a16:creationId xmlns:a16="http://schemas.microsoft.com/office/drawing/2014/main" id="{209A37F6-3598-A8EE-80BE-299C09F32641}"/>
              </a:ext>
            </a:extLst>
          </p:cNvPr>
          <p:cNvSpPr/>
          <p:nvPr/>
        </p:nvSpPr>
        <p:spPr>
          <a:xfrm>
            <a:off x="1068517" y="3899136"/>
            <a:ext cx="768500" cy="518752"/>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latin typeface="Microsoft YaHei" panose="020B0503020204020204" pitchFamily="34" charset="-122"/>
              <a:ea typeface="Microsoft YaHei" panose="020B0503020204020204" pitchFamily="34" charset="-122"/>
            </a:endParaRPr>
          </a:p>
        </p:txBody>
      </p:sp>
      <p:cxnSp>
        <p:nvCxnSpPr>
          <p:cNvPr id="18" name="连接符: 肘形 17">
            <a:extLst>
              <a:ext uri="{FF2B5EF4-FFF2-40B4-BE49-F238E27FC236}">
                <a16:creationId xmlns:a16="http://schemas.microsoft.com/office/drawing/2014/main" id="{0415655A-195E-3A93-BD82-27E184DA9337}"/>
              </a:ext>
            </a:extLst>
          </p:cNvPr>
          <p:cNvCxnSpPr>
            <a:cxnSpLocks/>
            <a:stCxn id="16" idx="0"/>
            <a:endCxn id="5" idx="0"/>
          </p:cNvCxnSpPr>
          <p:nvPr/>
        </p:nvCxnSpPr>
        <p:spPr>
          <a:xfrm rot="5400000" flipH="1" flipV="1">
            <a:off x="1549601" y="3016482"/>
            <a:ext cx="785820" cy="979489"/>
          </a:xfrm>
          <a:prstGeom prst="bentConnector3">
            <a:avLst>
              <a:gd name="adj1" fmla="val 12909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文本框 24">
            <a:extLst>
              <a:ext uri="{FF2B5EF4-FFF2-40B4-BE49-F238E27FC236}">
                <a16:creationId xmlns:a16="http://schemas.microsoft.com/office/drawing/2014/main" id="{A99812EA-1A3B-76F7-8B2E-D1D7E951C728}"/>
              </a:ext>
            </a:extLst>
          </p:cNvPr>
          <p:cNvSpPr txBox="1"/>
          <p:nvPr/>
        </p:nvSpPr>
        <p:spPr>
          <a:xfrm>
            <a:off x="4513010" y="1731780"/>
            <a:ext cx="6421917" cy="3625608"/>
          </a:xfrm>
          <a:prstGeom prst="rect">
            <a:avLst/>
          </a:prstGeom>
          <a:noFill/>
        </p:spPr>
        <p:txBody>
          <a:bodyPr wrap="square">
            <a:spAutoFit/>
          </a:bodyPr>
          <a:lstStyle/>
          <a:p>
            <a:pPr marL="361942" indent="-361942">
              <a:spcBef>
                <a:spcPct val="20000"/>
              </a:spcBef>
              <a:buClr>
                <a:srgbClr val="31B6FD"/>
              </a:buClr>
              <a:buSzPct val="100000"/>
              <a:defRPr/>
            </a:pPr>
            <a:r>
              <a:rPr lang="en-US" altLang="zh-CN" sz="2800" dirty="0">
                <a:solidFill>
                  <a:prstClr val="black"/>
                </a:solidFill>
                <a:latin typeface="Times New Roman" panose="02020603050405020304" pitchFamily="18" charset="0"/>
                <a:cs typeface="Times New Roman" panose="02020603050405020304" pitchFamily="18" charset="0"/>
              </a:rPr>
              <a:t>in</a:t>
            </a:r>
            <a:r>
              <a:rPr lang="en-US" altLang="zh-CN" sz="2800" dirty="0">
                <a:solidFill>
                  <a:prstClr val="black"/>
                </a:solidFill>
                <a:latin typeface="Times New Roman" panose="02020603050405020304" pitchFamily="18" charset="0"/>
                <a:ea typeface="楷体_GB2312"/>
                <a:cs typeface="Times New Roman" panose="02020603050405020304" pitchFamily="18" charset="0"/>
              </a:rPr>
              <a:t>[B] </a:t>
            </a:r>
            <a:r>
              <a:rPr lang="en-US" altLang="zh-CN" sz="2800" dirty="0">
                <a:solidFill>
                  <a:prstClr val="black"/>
                </a:solidFill>
                <a:latin typeface="Times New Roman" panose="02020603050405020304" pitchFamily="18" charset="0"/>
                <a:cs typeface="Times New Roman" panose="02020603050405020304" pitchFamily="18" charset="0"/>
              </a:rPr>
              <a:t>= ∪</a:t>
            </a:r>
            <a:r>
              <a:rPr lang="en-US" altLang="zh-CN" sz="2800" baseline="-30000" dirty="0">
                <a:solidFill>
                  <a:prstClr val="black"/>
                </a:solidFill>
                <a:latin typeface="Times New Roman" panose="02020603050405020304" pitchFamily="18" charset="0"/>
                <a:cs typeface="Times New Roman" panose="02020603050405020304" pitchFamily="18" charset="0"/>
              </a:rPr>
              <a:t>P</a:t>
            </a:r>
            <a:r>
              <a:rPr lang="zh-CN" altLang="en-US" sz="2800" baseline="-30000" dirty="0">
                <a:solidFill>
                  <a:prstClr val="black"/>
                </a:solidFill>
                <a:latin typeface="Microsoft YaHei" panose="020B0503020204020204" pitchFamily="34" charset="-122"/>
                <a:ea typeface="Microsoft YaHei" panose="020B0503020204020204" pitchFamily="34" charset="-122"/>
                <a:cs typeface="Times New Roman" panose="02020603050405020304" pitchFamily="18" charset="0"/>
              </a:rPr>
              <a:t>∈</a:t>
            </a:r>
            <a:r>
              <a:rPr lang="en-US" altLang="zh-CN" sz="2800" baseline="-30000" dirty="0">
                <a:solidFill>
                  <a:prstClr val="black"/>
                </a:solidFill>
                <a:latin typeface="Microsoft YaHei" panose="020B0503020204020204" pitchFamily="34" charset="-122"/>
                <a:ea typeface="Microsoft YaHei" panose="020B0503020204020204" pitchFamily="34" charset="-122"/>
                <a:cs typeface="Times New Roman" panose="02020603050405020304" pitchFamily="18" charset="0"/>
              </a:rPr>
              <a:t>pred(</a:t>
            </a:r>
            <a:r>
              <a:rPr lang="en-US" altLang="zh-CN" sz="2800" baseline="-30000" dirty="0">
                <a:solidFill>
                  <a:prstClr val="black"/>
                </a:solidFill>
                <a:latin typeface="Times New Roman" panose="02020603050405020304" pitchFamily="18" charset="0"/>
                <a:cs typeface="Times New Roman" panose="02020603050405020304" pitchFamily="18" charset="0"/>
              </a:rPr>
              <a:t>B) </a:t>
            </a:r>
            <a:r>
              <a:rPr lang="en-US" altLang="zh-CN" sz="2800" dirty="0">
                <a:solidFill>
                  <a:prstClr val="black"/>
                </a:solidFill>
                <a:latin typeface="Times New Roman" panose="02020603050405020304" pitchFamily="18" charset="0"/>
                <a:ea typeface="楷体_GB2312"/>
                <a:cs typeface="Times New Roman" panose="02020603050405020304" pitchFamily="18" charset="0"/>
              </a:rPr>
              <a:t>out[P]</a:t>
            </a:r>
            <a:r>
              <a:rPr lang="en-US" altLang="zh-CN" sz="2800" dirty="0">
                <a:solidFill>
                  <a:prstClr val="black"/>
                </a:solidFill>
                <a:latin typeface="Times New Roman" panose="02020603050405020304" pitchFamily="18" charset="0"/>
                <a:cs typeface="Times New Roman" panose="02020603050405020304" pitchFamily="18" charset="0"/>
              </a:rPr>
              <a:t>;</a:t>
            </a:r>
          </a:p>
          <a:p>
            <a:pPr marL="361942" indent="-361942">
              <a:spcBef>
                <a:spcPct val="20000"/>
              </a:spcBef>
              <a:buClr>
                <a:srgbClr val="31B6FD"/>
              </a:buClr>
              <a:buSzPct val="100000"/>
              <a:defRPr/>
            </a:pPr>
            <a:r>
              <a:rPr lang="en-US" altLang="zh-CN" sz="2800" dirty="0">
                <a:solidFill>
                  <a:prstClr val="black"/>
                </a:solidFill>
                <a:latin typeface="Times New Roman" panose="02020603050405020304" pitchFamily="18" charset="0"/>
                <a:cs typeface="Times New Roman" panose="02020603050405020304" pitchFamily="18" charset="0"/>
              </a:rPr>
              <a:t>out[B] = </a:t>
            </a:r>
            <a:r>
              <a:rPr lang="en-US" altLang="zh-CN" sz="2800" dirty="0" err="1">
                <a:solidFill>
                  <a:srgbClr val="0000FF"/>
                </a:solidFill>
                <a:latin typeface="Times New Roman" panose="02020603050405020304" pitchFamily="18" charset="0"/>
                <a:ea typeface="楷体_GB2312"/>
                <a:cs typeface="Times New Roman" panose="02020603050405020304" pitchFamily="18" charset="0"/>
              </a:rPr>
              <a:t>gen</a:t>
            </a:r>
            <a:r>
              <a:rPr lang="en-US" altLang="zh-CN" sz="2800" baseline="-30000" dirty="0" err="1">
                <a:solidFill>
                  <a:srgbClr val="0000FF"/>
                </a:solidFill>
                <a:latin typeface="Times New Roman" panose="02020603050405020304" pitchFamily="18" charset="0"/>
                <a:ea typeface="楷体_GB2312"/>
                <a:cs typeface="Times New Roman" panose="02020603050405020304" pitchFamily="18" charset="0"/>
              </a:rPr>
              <a:t>B</a:t>
            </a:r>
            <a:r>
              <a:rPr lang="en-US" altLang="zh-CN" sz="2800" baseline="-30000" dirty="0">
                <a:solidFill>
                  <a:prstClr val="black"/>
                </a:solidFill>
                <a:latin typeface="Times New Roman" panose="02020603050405020304" pitchFamily="18" charset="0"/>
                <a:ea typeface="楷体_GB2312"/>
                <a:cs typeface="Times New Roman" panose="02020603050405020304" pitchFamily="18" charset="0"/>
              </a:rPr>
              <a:t> </a:t>
            </a:r>
            <a:r>
              <a:rPr lang="en-US" altLang="zh-CN" sz="2800" dirty="0">
                <a:solidFill>
                  <a:prstClr val="black"/>
                </a:solidFill>
                <a:latin typeface="Times New Roman" panose="02020603050405020304" pitchFamily="18" charset="0"/>
                <a:ea typeface="楷体_GB2312"/>
                <a:cs typeface="Times New Roman" panose="02020603050405020304" pitchFamily="18" charset="0"/>
              </a:rPr>
              <a:t>∪(int[B] - </a:t>
            </a:r>
            <a:r>
              <a:rPr lang="en-US" altLang="zh-CN" sz="2800" dirty="0" err="1">
                <a:solidFill>
                  <a:srgbClr val="0000FF"/>
                </a:solidFill>
                <a:latin typeface="Times New Roman" panose="02020603050405020304" pitchFamily="18" charset="0"/>
                <a:ea typeface="楷体_GB2312"/>
                <a:cs typeface="Times New Roman" panose="02020603050405020304" pitchFamily="18" charset="0"/>
              </a:rPr>
              <a:t>kill</a:t>
            </a:r>
            <a:r>
              <a:rPr lang="en-US" altLang="zh-CN" sz="2800" baseline="-30000" dirty="0" err="1">
                <a:solidFill>
                  <a:srgbClr val="0000FF"/>
                </a:solidFill>
                <a:latin typeface="Times New Roman" panose="02020603050405020304" pitchFamily="18" charset="0"/>
                <a:ea typeface="楷体_GB2312"/>
                <a:cs typeface="Times New Roman" panose="02020603050405020304" pitchFamily="18" charset="0"/>
              </a:rPr>
              <a:t>B</a:t>
            </a:r>
            <a:r>
              <a:rPr lang="en-US" altLang="zh-CN" sz="2800" baseline="-30000" dirty="0">
                <a:solidFill>
                  <a:prstClr val="black"/>
                </a:solidFill>
                <a:latin typeface="Times New Roman" panose="02020603050405020304" pitchFamily="18" charset="0"/>
                <a:ea typeface="楷体_GB2312"/>
                <a:cs typeface="Times New Roman" panose="02020603050405020304" pitchFamily="18" charset="0"/>
              </a:rPr>
              <a:t> </a:t>
            </a:r>
            <a:r>
              <a:rPr lang="en-US" altLang="zh-CN" sz="2800" dirty="0">
                <a:solidFill>
                  <a:prstClr val="black"/>
                </a:solidFill>
                <a:latin typeface="Times New Roman" panose="02020603050405020304" pitchFamily="18" charset="0"/>
                <a:ea typeface="楷体_GB2312"/>
                <a:cs typeface="Times New Roman" panose="02020603050405020304" pitchFamily="18" charset="0"/>
              </a:rPr>
              <a:t>)</a:t>
            </a:r>
          </a:p>
          <a:p>
            <a:pPr marL="361942" indent="-361942">
              <a:spcBef>
                <a:spcPct val="20000"/>
              </a:spcBef>
              <a:buClr>
                <a:srgbClr val="31B6FD"/>
              </a:buClr>
              <a:buSzPct val="100000"/>
              <a:defRPr/>
            </a:pPr>
            <a:endParaRPr lang="en-US" altLang="zh-CN" sz="2800" dirty="0">
              <a:solidFill>
                <a:srgbClr val="0000FF"/>
              </a:solidFill>
              <a:latin typeface="Times New Roman" panose="02020603050405020304" pitchFamily="18" charset="0"/>
              <a:ea typeface="楷体_GB2312"/>
              <a:cs typeface="Times New Roman" panose="02020603050405020304" pitchFamily="18" charset="0"/>
            </a:endParaRPr>
          </a:p>
          <a:p>
            <a:pPr marL="361942" indent="-361942">
              <a:spcBef>
                <a:spcPct val="20000"/>
              </a:spcBef>
              <a:buClr>
                <a:srgbClr val="FFC000"/>
              </a:buClr>
              <a:buSzPct val="100000"/>
              <a:buFont typeface="Wingdings" panose="05000000000000000000" pitchFamily="2" charset="2"/>
              <a:buChar char="p"/>
              <a:defRPr/>
            </a:pPr>
            <a:r>
              <a:rPr lang="en-US" altLang="zh-CN" sz="2800" dirty="0" err="1">
                <a:solidFill>
                  <a:srgbClr val="0000FF"/>
                </a:solidFill>
                <a:latin typeface="Times New Roman" panose="02020603050405020304" pitchFamily="18" charset="0"/>
                <a:ea typeface="楷体_GB2312"/>
                <a:cs typeface="Times New Roman" panose="02020603050405020304" pitchFamily="18" charset="0"/>
              </a:rPr>
              <a:t>gen</a:t>
            </a:r>
            <a:r>
              <a:rPr lang="en-US" altLang="zh-CN" sz="2800" baseline="-30000" dirty="0" err="1">
                <a:solidFill>
                  <a:srgbClr val="0000FF"/>
                </a:solidFill>
                <a:latin typeface="Times New Roman" panose="02020603050405020304" pitchFamily="18" charset="0"/>
                <a:ea typeface="楷体_GB2312"/>
                <a:cs typeface="Times New Roman" panose="02020603050405020304" pitchFamily="18" charset="0"/>
              </a:rPr>
              <a:t>B</a:t>
            </a:r>
            <a:r>
              <a:rPr lang="zh-CN" altLang="en-US" sz="2800" dirty="0">
                <a:solidFill>
                  <a:prstClr val="black"/>
                </a:solidFill>
                <a:latin typeface="Times New Roman" panose="02020603050405020304" pitchFamily="18" charset="0"/>
                <a:ea typeface="楷体_GB2312"/>
                <a:cs typeface="Times New Roman" panose="02020603050405020304" pitchFamily="18" charset="0"/>
              </a:rPr>
              <a:t>和</a:t>
            </a:r>
            <a:r>
              <a:rPr lang="en-US" altLang="zh-CN" sz="2800" dirty="0" err="1">
                <a:solidFill>
                  <a:srgbClr val="0000FF"/>
                </a:solidFill>
                <a:latin typeface="Times New Roman" panose="02020603050405020304" pitchFamily="18" charset="0"/>
                <a:ea typeface="楷体_GB2312"/>
                <a:cs typeface="Times New Roman" panose="02020603050405020304" pitchFamily="18" charset="0"/>
              </a:rPr>
              <a:t>kill</a:t>
            </a:r>
            <a:r>
              <a:rPr lang="en-US" altLang="zh-CN" sz="2800" baseline="-30000" dirty="0" err="1">
                <a:solidFill>
                  <a:srgbClr val="0000FF"/>
                </a:solidFill>
                <a:latin typeface="Times New Roman" panose="02020603050405020304" pitchFamily="18" charset="0"/>
                <a:ea typeface="楷体_GB2312"/>
                <a:cs typeface="Times New Roman" panose="02020603050405020304" pitchFamily="18" charset="0"/>
              </a:rPr>
              <a:t>B</a:t>
            </a:r>
            <a:r>
              <a:rPr lang="zh-CN" altLang="en-US" sz="2800" dirty="0">
                <a:solidFill>
                  <a:prstClr val="black"/>
                </a:solidFill>
                <a:latin typeface="Times New Roman" panose="02020603050405020304" pitchFamily="18" charset="0"/>
                <a:ea typeface="楷体_GB2312"/>
                <a:cs typeface="Times New Roman" panose="02020603050405020304" pitchFamily="18" charset="0"/>
              </a:rPr>
              <a:t>不变</a:t>
            </a:r>
            <a:endParaRPr lang="en-US" altLang="zh-CN" sz="2800" dirty="0">
              <a:solidFill>
                <a:prstClr val="black"/>
              </a:solidFill>
              <a:latin typeface="Times New Roman" panose="02020603050405020304" pitchFamily="18" charset="0"/>
              <a:ea typeface="楷体_GB2312"/>
              <a:cs typeface="Times New Roman" panose="02020603050405020304" pitchFamily="18" charset="0"/>
            </a:endParaRPr>
          </a:p>
          <a:p>
            <a:pPr marL="361942" indent="-361942">
              <a:spcBef>
                <a:spcPct val="20000"/>
              </a:spcBef>
              <a:buClr>
                <a:srgbClr val="FFC000"/>
              </a:buClr>
              <a:buSzPct val="100000"/>
              <a:buFont typeface="Wingdings" panose="05000000000000000000" pitchFamily="2" charset="2"/>
              <a:buChar char="p"/>
              <a:defRPr/>
            </a:pPr>
            <a:r>
              <a:rPr lang="zh-CN" altLang="en-US" sz="2800" dirty="0">
                <a:solidFill>
                  <a:prstClr val="black"/>
                </a:solidFill>
                <a:latin typeface="Times New Roman" panose="02020603050405020304" pitchFamily="18" charset="0"/>
                <a:ea typeface="楷体_GB2312"/>
                <a:cs typeface="Times New Roman" panose="02020603050405020304" pitchFamily="18" charset="0"/>
              </a:rPr>
              <a:t>随着更多信息流入</a:t>
            </a:r>
            <a:r>
              <a:rPr lang="en-US" altLang="zh-CN" sz="2800" dirty="0">
                <a:solidFill>
                  <a:prstClr val="black"/>
                </a:solidFill>
                <a:latin typeface="Times New Roman" panose="02020603050405020304" pitchFamily="18" charset="0"/>
                <a:ea typeface="楷体_GB2312"/>
                <a:cs typeface="Times New Roman" panose="02020603050405020304" pitchFamily="18" charset="0"/>
              </a:rPr>
              <a:t>in[B],</a:t>
            </a:r>
            <a:r>
              <a:rPr lang="zh-CN" altLang="en-US" sz="2800" dirty="0">
                <a:solidFill>
                  <a:prstClr val="black"/>
                </a:solidFill>
                <a:latin typeface="Times New Roman" panose="02020603050405020304" pitchFamily="18" charset="0"/>
                <a:ea typeface="楷体_GB2312"/>
                <a:cs typeface="Times New Roman" panose="02020603050405020304" pitchFamily="18" charset="0"/>
              </a:rPr>
              <a:t>使得：</a:t>
            </a:r>
            <a:endParaRPr lang="en-US" altLang="zh-CN" sz="2800" dirty="0">
              <a:solidFill>
                <a:prstClr val="black"/>
              </a:solidFill>
              <a:latin typeface="Times New Roman" panose="02020603050405020304" pitchFamily="18" charset="0"/>
              <a:ea typeface="楷体_GB2312"/>
              <a:cs typeface="Times New Roman" panose="02020603050405020304" pitchFamily="18" charset="0"/>
            </a:endParaRPr>
          </a:p>
          <a:p>
            <a:pPr>
              <a:spcBef>
                <a:spcPct val="20000"/>
              </a:spcBef>
              <a:buClr>
                <a:srgbClr val="FFC000"/>
              </a:buClr>
              <a:buSzPct val="100000"/>
              <a:defRPr/>
            </a:pPr>
            <a:r>
              <a:rPr lang="en-US" altLang="zh-CN" sz="2800" dirty="0">
                <a:solidFill>
                  <a:prstClr val="black"/>
                </a:solidFill>
                <a:latin typeface="Times New Roman" panose="02020603050405020304" pitchFamily="18" charset="0"/>
                <a:ea typeface="楷体_GB2312"/>
                <a:cs typeface="Times New Roman" panose="02020603050405020304" pitchFamily="18" charset="0"/>
              </a:rPr>
              <a:t>     out[B]</a:t>
            </a:r>
            <a:r>
              <a:rPr lang="zh-CN" altLang="en-US" sz="2800" dirty="0">
                <a:solidFill>
                  <a:prstClr val="black"/>
                </a:solidFill>
                <a:latin typeface="Times New Roman" panose="02020603050405020304" pitchFamily="18" charset="0"/>
                <a:ea typeface="楷体_GB2312"/>
                <a:cs typeface="Times New Roman" panose="02020603050405020304" pitchFamily="18" charset="0"/>
              </a:rPr>
              <a:t>从不收缩</a:t>
            </a:r>
            <a:r>
              <a:rPr lang="en-US" altLang="zh-CN" sz="2800" dirty="0">
                <a:solidFill>
                  <a:prstClr val="black"/>
                </a:solidFill>
                <a:latin typeface="Times New Roman" panose="02020603050405020304" pitchFamily="18" charset="0"/>
                <a:ea typeface="楷体_GB2312"/>
                <a:cs typeface="Times New Roman" panose="02020603050405020304" pitchFamily="18" charset="0"/>
              </a:rPr>
              <a:t>( 0→1, 1 →1)</a:t>
            </a:r>
          </a:p>
          <a:p>
            <a:pPr marL="342900" indent="-342900">
              <a:spcBef>
                <a:spcPct val="20000"/>
              </a:spcBef>
              <a:buClr>
                <a:srgbClr val="FFC000"/>
              </a:buClr>
              <a:buSzPct val="100000"/>
              <a:buFont typeface="Wingdings" panose="05000000000000000000" pitchFamily="2" charset="2"/>
              <a:buChar char="p"/>
              <a:defRPr/>
            </a:pPr>
            <a:r>
              <a:rPr lang="zh-CN" altLang="en-US" sz="2800" dirty="0">
                <a:solidFill>
                  <a:prstClr val="black"/>
                </a:solidFill>
                <a:latin typeface="Times New Roman" panose="02020603050405020304" pitchFamily="18" charset="0"/>
                <a:ea typeface="楷体_GB2312"/>
                <a:cs typeface="Times New Roman" panose="02020603050405020304" pitchFamily="18" charset="0"/>
              </a:rPr>
              <a:t>定值点是有穷的</a:t>
            </a:r>
            <a:endParaRPr lang="en-US" altLang="zh-CN" sz="2800" dirty="0">
              <a:solidFill>
                <a:prstClr val="black"/>
              </a:solidFill>
              <a:latin typeface="Times New Roman" panose="02020603050405020304" pitchFamily="18" charset="0"/>
              <a:ea typeface="楷体_GB2312"/>
              <a:cs typeface="Times New Roman" panose="02020603050405020304" pitchFamily="18" charset="0"/>
            </a:endParaRPr>
          </a:p>
        </p:txBody>
      </p:sp>
      <p:sp>
        <p:nvSpPr>
          <p:cNvPr id="38" name="文本框 37">
            <a:extLst>
              <a:ext uri="{FF2B5EF4-FFF2-40B4-BE49-F238E27FC236}">
                <a16:creationId xmlns:a16="http://schemas.microsoft.com/office/drawing/2014/main" id="{0D0FA6EA-5FAB-AD31-A2EA-E08A363CDE92}"/>
              </a:ext>
            </a:extLst>
          </p:cNvPr>
          <p:cNvSpPr txBox="1"/>
          <p:nvPr/>
        </p:nvSpPr>
        <p:spPr>
          <a:xfrm>
            <a:off x="1362594" y="2347578"/>
            <a:ext cx="1159834" cy="349702"/>
          </a:xfrm>
          <a:prstGeom prst="rect">
            <a:avLst/>
          </a:prstGeom>
          <a:solidFill>
            <a:srgbClr val="92D050"/>
          </a:solidFill>
        </p:spPr>
        <p:txBody>
          <a:bodyPr wrap="square" lIns="36000" tIns="36000" rIns="36000" bIns="36000" rtlCol="0" anchor="ctr" anchorCtr="0">
            <a:spAutoFit/>
          </a:bodyPr>
          <a:lstStyle/>
          <a:p>
            <a:r>
              <a:rPr lang="en-US" altLang="zh-CN" dirty="0"/>
              <a:t>more facts</a:t>
            </a:r>
            <a:endParaRPr lang="zh-CN" altLang="en-US" dirty="0"/>
          </a:p>
        </p:txBody>
      </p:sp>
    </p:spTree>
    <p:extLst>
      <p:ext uri="{BB962C8B-B14F-4D97-AF65-F5344CB8AC3E}">
        <p14:creationId xmlns:p14="http://schemas.microsoft.com/office/powerpoint/2010/main" val="410137628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267BF3-AA5B-0777-3AC3-1253C78380B1}"/>
              </a:ext>
            </a:extLst>
          </p:cNvPr>
          <p:cNvSpPr>
            <a:spLocks noGrp="1"/>
          </p:cNvSpPr>
          <p:nvPr>
            <p:ph type="title"/>
          </p:nvPr>
        </p:nvSpPr>
        <p:spPr/>
        <p:txBody>
          <a:bodyPr/>
          <a:lstStyle/>
          <a:p>
            <a:r>
              <a:rPr lang="en-US" altLang="zh-CN" dirty="0"/>
              <a:t>10. 3   </a:t>
            </a:r>
            <a:r>
              <a:rPr lang="zh-CN" altLang="en-US" dirty="0"/>
              <a:t>数据流分析基础</a:t>
            </a:r>
          </a:p>
        </p:txBody>
      </p:sp>
      <p:sp>
        <p:nvSpPr>
          <p:cNvPr id="3" name="内容占位符 2">
            <a:extLst>
              <a:ext uri="{FF2B5EF4-FFF2-40B4-BE49-F238E27FC236}">
                <a16:creationId xmlns:a16="http://schemas.microsoft.com/office/drawing/2014/main" id="{E7B46414-9145-61AA-C3C4-98E6231CAF7A}"/>
              </a:ext>
            </a:extLst>
          </p:cNvPr>
          <p:cNvSpPr>
            <a:spLocks noGrp="1"/>
          </p:cNvSpPr>
          <p:nvPr>
            <p:ph idx="1"/>
          </p:nvPr>
        </p:nvSpPr>
        <p:spPr>
          <a:xfrm>
            <a:off x="487822" y="942764"/>
            <a:ext cx="11173347" cy="5637024"/>
          </a:xfrm>
        </p:spPr>
        <p:txBody>
          <a:bodyPr/>
          <a:lstStyle/>
          <a:p>
            <a:pPr marL="0" indent="0">
              <a:buNone/>
            </a:pPr>
            <a:r>
              <a:rPr lang="en-US" altLang="zh-CN" sz="3200" dirty="0">
                <a:solidFill>
                  <a:srgbClr val="C00000"/>
                </a:solidFill>
              </a:rPr>
              <a:t>UD</a:t>
            </a:r>
            <a:r>
              <a:rPr lang="zh-CN" altLang="en-US" sz="3200" dirty="0">
                <a:solidFill>
                  <a:srgbClr val="C00000"/>
                </a:solidFill>
              </a:rPr>
              <a:t>链 </a:t>
            </a:r>
            <a:r>
              <a:rPr lang="en-US" altLang="zh-CN" sz="3200" dirty="0">
                <a:solidFill>
                  <a:srgbClr val="C00000"/>
                </a:solidFill>
              </a:rPr>
              <a:t>(Use-Definition Chain)-</a:t>
            </a:r>
            <a:r>
              <a:rPr lang="zh-CN" altLang="en-US" sz="3200" dirty="0">
                <a:solidFill>
                  <a:srgbClr val="C00000"/>
                </a:solidFill>
              </a:rPr>
              <a:t>引用的定值链</a:t>
            </a:r>
            <a:endParaRPr lang="en-US" altLang="zh-CN" sz="3200" dirty="0">
              <a:solidFill>
                <a:srgbClr val="C00000"/>
              </a:solidFill>
            </a:endParaRPr>
          </a:p>
          <a:p>
            <a:r>
              <a:rPr lang="zh-CN" altLang="en-US" dirty="0"/>
              <a:t>点</a:t>
            </a:r>
            <a:r>
              <a:rPr lang="en-US" altLang="zh-CN" dirty="0"/>
              <a:t>u</a:t>
            </a:r>
            <a:r>
              <a:rPr lang="zh-CN" altLang="en-US" dirty="0"/>
              <a:t>引用</a:t>
            </a:r>
            <a:r>
              <a:rPr lang="en-US" altLang="zh-CN" dirty="0"/>
              <a:t>(use) a, </a:t>
            </a:r>
            <a:r>
              <a:rPr lang="zh-CN" altLang="en-US" dirty="0"/>
              <a:t>能到达点</a:t>
            </a:r>
            <a:r>
              <a:rPr lang="en-US" altLang="zh-CN" dirty="0"/>
              <a:t>u</a:t>
            </a:r>
            <a:r>
              <a:rPr lang="zh-CN" altLang="en-US" dirty="0"/>
              <a:t>的</a:t>
            </a:r>
            <a:r>
              <a:rPr lang="en-US" altLang="zh-CN" dirty="0"/>
              <a:t>a</a:t>
            </a:r>
            <a:r>
              <a:rPr lang="zh-CN" altLang="en-US" dirty="0"/>
              <a:t>的所有定值点的全体称为</a:t>
            </a:r>
            <a:r>
              <a:rPr lang="en-US" altLang="zh-CN" dirty="0"/>
              <a:t>a</a:t>
            </a:r>
            <a:r>
              <a:rPr lang="zh-CN" altLang="en-US" dirty="0"/>
              <a:t>在点</a:t>
            </a:r>
            <a:r>
              <a:rPr lang="en-US" altLang="zh-CN" dirty="0"/>
              <a:t>u</a:t>
            </a:r>
            <a:r>
              <a:rPr lang="zh-CN" altLang="en-US" dirty="0"/>
              <a:t>的</a:t>
            </a:r>
            <a:r>
              <a:rPr lang="zh-CN" altLang="en-US" dirty="0">
                <a:solidFill>
                  <a:srgbClr val="C00000"/>
                </a:solidFill>
              </a:rPr>
              <a:t>引用</a:t>
            </a:r>
            <a:r>
              <a:rPr lang="en-US" altLang="zh-CN" dirty="0">
                <a:solidFill>
                  <a:srgbClr val="C00000"/>
                </a:solidFill>
              </a:rPr>
              <a:t>-</a:t>
            </a:r>
            <a:r>
              <a:rPr lang="zh-CN" altLang="en-US" dirty="0">
                <a:solidFill>
                  <a:srgbClr val="C00000"/>
                </a:solidFill>
              </a:rPr>
              <a:t>定值链</a:t>
            </a:r>
            <a:r>
              <a:rPr lang="zh-CN" altLang="en-US" dirty="0"/>
              <a:t>。</a:t>
            </a:r>
          </a:p>
          <a:p>
            <a:r>
              <a:rPr lang="zh-CN" altLang="en-US" dirty="0"/>
              <a:t>基本块</a:t>
            </a:r>
            <a:r>
              <a:rPr lang="en-US" altLang="zh-CN" dirty="0"/>
              <a:t>B</a:t>
            </a:r>
            <a:r>
              <a:rPr lang="zh-CN" altLang="en-US" dirty="0"/>
              <a:t>中</a:t>
            </a:r>
            <a:r>
              <a:rPr lang="en-US" altLang="zh-CN" dirty="0"/>
              <a:t>a</a:t>
            </a:r>
            <a:r>
              <a:rPr lang="zh-CN" altLang="en-US" dirty="0"/>
              <a:t>的引用点</a:t>
            </a:r>
            <a:r>
              <a:rPr lang="en-US" altLang="zh-CN" dirty="0"/>
              <a:t>u</a:t>
            </a:r>
            <a:r>
              <a:rPr lang="zh-CN" altLang="en-US" dirty="0"/>
              <a:t>之前有</a:t>
            </a:r>
            <a:r>
              <a:rPr lang="en-US" altLang="zh-CN" dirty="0"/>
              <a:t>a</a:t>
            </a:r>
            <a:r>
              <a:rPr lang="zh-CN" altLang="en-US" dirty="0"/>
              <a:t>的定值，那么</a:t>
            </a:r>
            <a:r>
              <a:rPr lang="en-US" altLang="zh-CN" dirty="0"/>
              <a:t>a</a:t>
            </a:r>
            <a:r>
              <a:rPr lang="zh-CN" altLang="en-US" dirty="0"/>
              <a:t>的最后一次定值点</a:t>
            </a:r>
            <a:r>
              <a:rPr lang="en-US" altLang="zh-CN" dirty="0"/>
              <a:t>d</a:t>
            </a:r>
            <a:r>
              <a:rPr lang="zh-CN" altLang="en-US" dirty="0"/>
              <a:t>是该引</a:t>
            </a:r>
            <a:r>
              <a:rPr lang="en-US" altLang="zh-CN" dirty="0" err="1"/>
              <a:t>ud</a:t>
            </a:r>
            <a:r>
              <a:rPr lang="zh-CN" altLang="en-US" dirty="0"/>
              <a:t>链的唯一定值点</a:t>
            </a:r>
            <a:r>
              <a:rPr lang="en-US" altLang="zh-CN" dirty="0"/>
              <a:t>: {d}</a:t>
            </a:r>
          </a:p>
          <a:p>
            <a:r>
              <a:rPr lang="zh-CN" altLang="en-US" dirty="0"/>
              <a:t>基本块</a:t>
            </a:r>
            <a:r>
              <a:rPr lang="en-US" altLang="zh-CN" dirty="0"/>
              <a:t>B</a:t>
            </a:r>
            <a:r>
              <a:rPr lang="zh-CN" altLang="en-US" dirty="0"/>
              <a:t>中</a:t>
            </a:r>
            <a:r>
              <a:rPr lang="en-US" altLang="zh-CN" dirty="0"/>
              <a:t>a</a:t>
            </a:r>
            <a:r>
              <a:rPr lang="zh-CN" altLang="en-US" dirty="0"/>
              <a:t>的引用点</a:t>
            </a:r>
            <a:r>
              <a:rPr lang="en-US" altLang="zh-CN" dirty="0"/>
              <a:t>u</a:t>
            </a:r>
            <a:r>
              <a:rPr lang="zh-CN" altLang="en-US" dirty="0"/>
              <a:t>之前没有</a:t>
            </a:r>
            <a:r>
              <a:rPr lang="en-US" altLang="zh-CN" dirty="0"/>
              <a:t>a</a:t>
            </a:r>
            <a:r>
              <a:rPr lang="zh-CN" altLang="en-US" dirty="0"/>
              <a:t>的定值，那么</a:t>
            </a:r>
            <a:r>
              <a:rPr lang="en-US" altLang="zh-CN" dirty="0"/>
              <a:t>in[B]</a:t>
            </a:r>
            <a:r>
              <a:rPr lang="zh-CN" altLang="en-US" dirty="0"/>
              <a:t>中</a:t>
            </a:r>
            <a:r>
              <a:rPr lang="en-US" altLang="zh-CN" dirty="0"/>
              <a:t>a</a:t>
            </a:r>
            <a:r>
              <a:rPr lang="zh-CN" altLang="en-US" dirty="0"/>
              <a:t>的所有定值点都能到达</a:t>
            </a:r>
            <a:r>
              <a:rPr lang="en-US" altLang="zh-CN" dirty="0"/>
              <a:t>u, </a:t>
            </a:r>
            <a:r>
              <a:rPr lang="zh-CN" altLang="en-US" dirty="0"/>
              <a:t>它们即</a:t>
            </a:r>
            <a:r>
              <a:rPr lang="en-US" altLang="zh-CN" dirty="0"/>
              <a:t>A</a:t>
            </a:r>
            <a:r>
              <a:rPr lang="zh-CN" altLang="en-US" dirty="0"/>
              <a:t>在点</a:t>
            </a:r>
            <a:r>
              <a:rPr lang="en-US" altLang="zh-CN" dirty="0"/>
              <a:t>u</a:t>
            </a:r>
            <a:r>
              <a:rPr lang="zh-CN" altLang="en-US" dirty="0"/>
              <a:t>的</a:t>
            </a:r>
            <a:r>
              <a:rPr lang="en-US" altLang="zh-CN" dirty="0" err="1"/>
              <a:t>ud</a:t>
            </a:r>
            <a:r>
              <a:rPr lang="zh-CN" altLang="en-US" dirty="0"/>
              <a:t>链。</a:t>
            </a:r>
          </a:p>
          <a:p>
            <a:endParaRPr lang="zh-CN" altLang="en-US" dirty="0"/>
          </a:p>
          <a:p>
            <a:endParaRPr lang="en-US" altLang="zh-CN" dirty="0"/>
          </a:p>
          <a:p>
            <a:endParaRPr lang="zh-CN" altLang="en-US" dirty="0"/>
          </a:p>
        </p:txBody>
      </p:sp>
    </p:spTree>
    <p:extLst>
      <p:ext uri="{BB962C8B-B14F-4D97-AF65-F5344CB8AC3E}">
        <p14:creationId xmlns:p14="http://schemas.microsoft.com/office/powerpoint/2010/main" val="214974656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267BF3-AA5B-0777-3AC3-1253C78380B1}"/>
              </a:ext>
            </a:extLst>
          </p:cNvPr>
          <p:cNvSpPr>
            <a:spLocks noGrp="1"/>
          </p:cNvSpPr>
          <p:nvPr>
            <p:ph type="title"/>
          </p:nvPr>
        </p:nvSpPr>
        <p:spPr/>
        <p:txBody>
          <a:bodyPr/>
          <a:lstStyle/>
          <a:p>
            <a:r>
              <a:rPr lang="en-US" altLang="zh-CN" dirty="0"/>
              <a:t>10. 3   </a:t>
            </a:r>
            <a:r>
              <a:rPr lang="zh-CN" altLang="en-US" dirty="0"/>
              <a:t>数据流分析基础</a:t>
            </a:r>
          </a:p>
        </p:txBody>
      </p:sp>
      <p:sp>
        <p:nvSpPr>
          <p:cNvPr id="3" name="内容占位符 2">
            <a:extLst>
              <a:ext uri="{FF2B5EF4-FFF2-40B4-BE49-F238E27FC236}">
                <a16:creationId xmlns:a16="http://schemas.microsoft.com/office/drawing/2014/main" id="{E7B46414-9145-61AA-C3C4-98E6231CAF7A}"/>
              </a:ext>
            </a:extLst>
          </p:cNvPr>
          <p:cNvSpPr>
            <a:spLocks noGrp="1"/>
          </p:cNvSpPr>
          <p:nvPr>
            <p:ph idx="1"/>
          </p:nvPr>
        </p:nvSpPr>
        <p:spPr>
          <a:xfrm>
            <a:off x="487822" y="942764"/>
            <a:ext cx="5185764" cy="751456"/>
          </a:xfrm>
        </p:spPr>
        <p:txBody>
          <a:bodyPr>
            <a:normAutofit fontScale="92500" lnSpcReduction="10000"/>
          </a:bodyPr>
          <a:lstStyle/>
          <a:p>
            <a:pPr marL="0" indent="0">
              <a:buNone/>
            </a:pPr>
            <a:r>
              <a:rPr lang="en-US" altLang="zh-CN" sz="3200" dirty="0">
                <a:solidFill>
                  <a:srgbClr val="C00000"/>
                </a:solidFill>
              </a:rPr>
              <a:t>[</a:t>
            </a:r>
            <a:r>
              <a:rPr lang="zh-CN" altLang="en-US" sz="3200" dirty="0">
                <a:solidFill>
                  <a:srgbClr val="C00000"/>
                </a:solidFill>
              </a:rPr>
              <a:t>例</a:t>
            </a:r>
            <a:r>
              <a:rPr lang="en-US" altLang="zh-CN" sz="3200" dirty="0">
                <a:solidFill>
                  <a:srgbClr val="C00000"/>
                </a:solidFill>
              </a:rPr>
              <a:t>] UD</a:t>
            </a:r>
            <a:r>
              <a:rPr lang="zh-CN" altLang="en-US" sz="3200" dirty="0">
                <a:solidFill>
                  <a:srgbClr val="C00000"/>
                </a:solidFill>
              </a:rPr>
              <a:t>链</a:t>
            </a:r>
            <a:r>
              <a:rPr lang="en-US" altLang="zh-CN" sz="3200" dirty="0">
                <a:solidFill>
                  <a:srgbClr val="C00000"/>
                </a:solidFill>
              </a:rPr>
              <a:t>(</a:t>
            </a:r>
            <a:r>
              <a:rPr lang="zh-CN" altLang="en-US" sz="3200" dirty="0">
                <a:solidFill>
                  <a:srgbClr val="C00000"/>
                </a:solidFill>
              </a:rPr>
              <a:t>图</a:t>
            </a:r>
            <a:r>
              <a:rPr lang="en-US" altLang="zh-CN" sz="3200" dirty="0">
                <a:solidFill>
                  <a:srgbClr val="C00000"/>
                </a:solidFill>
              </a:rPr>
              <a:t>10.4)</a:t>
            </a:r>
            <a:endParaRPr lang="zh-CN" altLang="en-US" sz="3200" dirty="0">
              <a:solidFill>
                <a:srgbClr val="C00000"/>
              </a:solidFill>
            </a:endParaRPr>
          </a:p>
          <a:p>
            <a:endParaRPr lang="en-US" altLang="zh-CN" sz="3200" dirty="0"/>
          </a:p>
          <a:p>
            <a:endParaRPr lang="zh-CN" altLang="en-US" sz="3200" dirty="0"/>
          </a:p>
        </p:txBody>
      </p:sp>
      <p:grpSp>
        <p:nvGrpSpPr>
          <p:cNvPr id="45" name="组合 44">
            <a:extLst>
              <a:ext uri="{FF2B5EF4-FFF2-40B4-BE49-F238E27FC236}">
                <a16:creationId xmlns:a16="http://schemas.microsoft.com/office/drawing/2014/main" id="{411325AA-36BD-ADD7-4C2A-555051C1282C}"/>
              </a:ext>
            </a:extLst>
          </p:cNvPr>
          <p:cNvGrpSpPr/>
          <p:nvPr/>
        </p:nvGrpSpPr>
        <p:grpSpPr>
          <a:xfrm>
            <a:off x="2631253" y="1317831"/>
            <a:ext cx="3310829" cy="5137079"/>
            <a:chOff x="699146" y="1212350"/>
            <a:chExt cx="3310829" cy="5137079"/>
          </a:xfrm>
        </p:grpSpPr>
        <p:sp>
          <p:nvSpPr>
            <p:cNvPr id="5" name="文本框 4">
              <a:extLst>
                <a:ext uri="{FF2B5EF4-FFF2-40B4-BE49-F238E27FC236}">
                  <a16:creationId xmlns:a16="http://schemas.microsoft.com/office/drawing/2014/main" id="{9379E509-0202-01F0-B47D-3456EC7EC7F0}"/>
                </a:ext>
              </a:extLst>
            </p:cNvPr>
            <p:cNvSpPr txBox="1"/>
            <p:nvPr/>
          </p:nvSpPr>
          <p:spPr>
            <a:xfrm>
              <a:off x="1887020" y="1622895"/>
              <a:ext cx="1684962" cy="646331"/>
            </a:xfrm>
            <a:prstGeom prst="rect">
              <a:avLst/>
            </a:prstGeom>
            <a:noFill/>
            <a:ln w="25400">
              <a:solidFill>
                <a:schemeClr val="tx1"/>
              </a:solidFill>
            </a:ln>
          </p:spPr>
          <p:txBody>
            <a:bodyPr wrap="square" rtlCol="0">
              <a:spAutoFit/>
            </a:bodyPr>
            <a:lstStyle/>
            <a:p>
              <a:r>
                <a:rPr lang="en-US" altLang="zh-CN" dirty="0" err="1"/>
                <a:t>i</a:t>
              </a:r>
              <a:r>
                <a:rPr lang="en-US" altLang="zh-CN" dirty="0"/>
                <a:t> = 2</a:t>
              </a:r>
            </a:p>
            <a:p>
              <a:r>
                <a:rPr lang="en-US" altLang="zh-CN" dirty="0"/>
                <a:t>j = </a:t>
              </a:r>
              <a:r>
                <a:rPr lang="en-US" altLang="zh-CN" dirty="0" err="1"/>
                <a:t>i</a:t>
              </a:r>
              <a:r>
                <a:rPr lang="en-US" altLang="zh-CN" dirty="0"/>
                <a:t> + 1</a:t>
              </a:r>
            </a:p>
          </p:txBody>
        </p:sp>
        <p:sp>
          <p:nvSpPr>
            <p:cNvPr id="6" name="文本框 5">
              <a:extLst>
                <a:ext uri="{FF2B5EF4-FFF2-40B4-BE49-F238E27FC236}">
                  <a16:creationId xmlns:a16="http://schemas.microsoft.com/office/drawing/2014/main" id="{C08D151D-695A-0729-FBF1-8C5A13EC8963}"/>
                </a:ext>
              </a:extLst>
            </p:cNvPr>
            <p:cNvSpPr txBox="1"/>
            <p:nvPr/>
          </p:nvSpPr>
          <p:spPr>
            <a:xfrm>
              <a:off x="1868184" y="3879287"/>
              <a:ext cx="1684962" cy="369332"/>
            </a:xfrm>
            <a:prstGeom prst="rect">
              <a:avLst/>
            </a:prstGeom>
            <a:noFill/>
            <a:ln w="25400">
              <a:solidFill>
                <a:schemeClr val="tx1"/>
              </a:solidFill>
            </a:ln>
          </p:spPr>
          <p:txBody>
            <a:bodyPr wrap="square" rtlCol="0">
              <a:spAutoFit/>
            </a:bodyPr>
            <a:lstStyle/>
            <a:p>
              <a:r>
                <a:rPr lang="en-US" altLang="zh-CN" dirty="0"/>
                <a:t>j = j + 1</a:t>
              </a:r>
            </a:p>
          </p:txBody>
        </p:sp>
        <p:sp>
          <p:nvSpPr>
            <p:cNvPr id="7" name="文本框 6">
              <a:extLst>
                <a:ext uri="{FF2B5EF4-FFF2-40B4-BE49-F238E27FC236}">
                  <a16:creationId xmlns:a16="http://schemas.microsoft.com/office/drawing/2014/main" id="{CF26D3BC-3409-BA5D-6C83-2542CBB297D2}"/>
                </a:ext>
              </a:extLst>
            </p:cNvPr>
            <p:cNvSpPr txBox="1"/>
            <p:nvPr/>
          </p:nvSpPr>
          <p:spPr>
            <a:xfrm>
              <a:off x="1887020" y="2705431"/>
              <a:ext cx="1684962" cy="369332"/>
            </a:xfrm>
            <a:prstGeom prst="rect">
              <a:avLst/>
            </a:prstGeom>
            <a:noFill/>
            <a:ln w="25400">
              <a:solidFill>
                <a:schemeClr val="tx1"/>
              </a:solidFill>
            </a:ln>
          </p:spPr>
          <p:txBody>
            <a:bodyPr wrap="square" rtlCol="0">
              <a:spAutoFit/>
            </a:bodyPr>
            <a:lstStyle/>
            <a:p>
              <a:r>
                <a:rPr lang="en-US" altLang="zh-CN" dirty="0" err="1"/>
                <a:t>i</a:t>
              </a:r>
              <a:r>
                <a:rPr lang="en-US" altLang="zh-CN" dirty="0"/>
                <a:t> = 1</a:t>
              </a:r>
            </a:p>
          </p:txBody>
        </p:sp>
        <p:sp>
          <p:nvSpPr>
            <p:cNvPr id="8" name="文本框 7">
              <a:extLst>
                <a:ext uri="{FF2B5EF4-FFF2-40B4-BE49-F238E27FC236}">
                  <a16:creationId xmlns:a16="http://schemas.microsoft.com/office/drawing/2014/main" id="{693814EB-BA33-A98E-C40F-3D202CEAC646}"/>
                </a:ext>
              </a:extLst>
            </p:cNvPr>
            <p:cNvSpPr txBox="1"/>
            <p:nvPr/>
          </p:nvSpPr>
          <p:spPr>
            <a:xfrm>
              <a:off x="1083724" y="4684824"/>
              <a:ext cx="1176591" cy="369332"/>
            </a:xfrm>
            <a:prstGeom prst="rect">
              <a:avLst/>
            </a:prstGeom>
            <a:noFill/>
            <a:ln w="25400">
              <a:solidFill>
                <a:schemeClr val="tx1"/>
              </a:solidFill>
            </a:ln>
          </p:spPr>
          <p:txBody>
            <a:bodyPr wrap="square" rtlCol="0">
              <a:spAutoFit/>
            </a:bodyPr>
            <a:lstStyle/>
            <a:p>
              <a:r>
                <a:rPr lang="en-US" altLang="zh-CN" dirty="0"/>
                <a:t>j = j - 4</a:t>
              </a:r>
            </a:p>
          </p:txBody>
        </p:sp>
        <p:sp>
          <p:nvSpPr>
            <p:cNvPr id="9" name="文本框 8">
              <a:extLst>
                <a:ext uri="{FF2B5EF4-FFF2-40B4-BE49-F238E27FC236}">
                  <a16:creationId xmlns:a16="http://schemas.microsoft.com/office/drawing/2014/main" id="{1A18CA15-E725-BE2D-9384-C747ECEC891E}"/>
                </a:ext>
              </a:extLst>
            </p:cNvPr>
            <p:cNvSpPr txBox="1"/>
            <p:nvPr/>
          </p:nvSpPr>
          <p:spPr>
            <a:xfrm>
              <a:off x="1868184" y="5391565"/>
              <a:ext cx="1684962" cy="646331"/>
            </a:xfrm>
            <a:prstGeom prst="rect">
              <a:avLst/>
            </a:prstGeom>
            <a:noFill/>
            <a:ln w="25400">
              <a:solidFill>
                <a:schemeClr val="tx1"/>
              </a:solidFill>
            </a:ln>
          </p:spPr>
          <p:txBody>
            <a:bodyPr wrap="square" rtlCol="0">
              <a:spAutoFit/>
            </a:bodyPr>
            <a:lstStyle/>
            <a:p>
              <a:r>
                <a:rPr lang="en-US" altLang="zh-CN" dirty="0"/>
                <a:t>a = </a:t>
              </a:r>
              <a:r>
                <a:rPr lang="en-US" altLang="zh-CN" dirty="0" err="1"/>
                <a:t>i</a:t>
              </a:r>
              <a:endParaRPr lang="en-US" altLang="zh-CN" dirty="0"/>
            </a:p>
            <a:p>
              <a:r>
                <a:rPr lang="en-US" altLang="zh-CN" dirty="0"/>
                <a:t>b = j</a:t>
              </a:r>
            </a:p>
          </p:txBody>
        </p:sp>
        <p:cxnSp>
          <p:nvCxnSpPr>
            <p:cNvPr id="11" name="直接箭头连接符 10">
              <a:extLst>
                <a:ext uri="{FF2B5EF4-FFF2-40B4-BE49-F238E27FC236}">
                  <a16:creationId xmlns:a16="http://schemas.microsoft.com/office/drawing/2014/main" id="{1E1AEF48-DF73-3643-3C3B-FA80B31D9129}"/>
                </a:ext>
              </a:extLst>
            </p:cNvPr>
            <p:cNvCxnSpPr/>
            <p:nvPr/>
          </p:nvCxnSpPr>
          <p:spPr>
            <a:xfrm>
              <a:off x="2260315" y="1212350"/>
              <a:ext cx="0" cy="38915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连接符: 肘形 12">
              <a:extLst>
                <a:ext uri="{FF2B5EF4-FFF2-40B4-BE49-F238E27FC236}">
                  <a16:creationId xmlns:a16="http://schemas.microsoft.com/office/drawing/2014/main" id="{AF965D50-406D-B0AC-57D7-66D4557B296C}"/>
                </a:ext>
              </a:extLst>
            </p:cNvPr>
            <p:cNvCxnSpPr>
              <a:stCxn id="7" idx="2"/>
              <a:endCxn id="5" idx="0"/>
            </p:cNvCxnSpPr>
            <p:nvPr/>
          </p:nvCxnSpPr>
          <p:spPr>
            <a:xfrm rot="5400000" flipH="1">
              <a:off x="2003567" y="2348829"/>
              <a:ext cx="1451868" cy="12700"/>
            </a:xfrm>
            <a:prstGeom prst="bentConnector5">
              <a:avLst>
                <a:gd name="adj1" fmla="val -15745"/>
                <a:gd name="adj2" fmla="val -11548315"/>
                <a:gd name="adj3" fmla="val 133436"/>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连接符: 肘形 17">
              <a:extLst>
                <a:ext uri="{FF2B5EF4-FFF2-40B4-BE49-F238E27FC236}">
                  <a16:creationId xmlns:a16="http://schemas.microsoft.com/office/drawing/2014/main" id="{51558D6E-1528-580A-563A-522C18915CB1}"/>
                </a:ext>
              </a:extLst>
            </p:cNvPr>
            <p:cNvCxnSpPr>
              <a:stCxn id="9" idx="2"/>
              <a:endCxn id="7" idx="0"/>
            </p:cNvCxnSpPr>
            <p:nvPr/>
          </p:nvCxnSpPr>
          <p:spPr>
            <a:xfrm rot="5400000" flipH="1" flipV="1">
              <a:off x="1053850" y="4362246"/>
              <a:ext cx="3332465" cy="18836"/>
            </a:xfrm>
            <a:prstGeom prst="bentConnector5">
              <a:avLst>
                <a:gd name="adj1" fmla="val -6860"/>
                <a:gd name="adj2" fmla="val -10904529"/>
                <a:gd name="adj3" fmla="val 106860"/>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a:extLst>
                <a:ext uri="{FF2B5EF4-FFF2-40B4-BE49-F238E27FC236}">
                  <a16:creationId xmlns:a16="http://schemas.microsoft.com/office/drawing/2014/main" id="{9B33798A-A194-D9A4-5275-E26156DBB2B1}"/>
                </a:ext>
              </a:extLst>
            </p:cNvPr>
            <p:cNvCxnSpPr/>
            <p:nvPr/>
          </p:nvCxnSpPr>
          <p:spPr>
            <a:xfrm>
              <a:off x="3030876" y="6037896"/>
              <a:ext cx="0" cy="31153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a:extLst>
                <a:ext uri="{FF2B5EF4-FFF2-40B4-BE49-F238E27FC236}">
                  <a16:creationId xmlns:a16="http://schemas.microsoft.com/office/drawing/2014/main" id="{7329EFBC-18D4-0B1A-DC78-1A83DB4011C1}"/>
                </a:ext>
              </a:extLst>
            </p:cNvPr>
            <p:cNvCxnSpPr>
              <a:cxnSpLocks/>
            </p:cNvCxnSpPr>
            <p:nvPr/>
          </p:nvCxnSpPr>
          <p:spPr>
            <a:xfrm>
              <a:off x="3018885" y="4248619"/>
              <a:ext cx="0" cy="114294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连接符: 肘形 27">
              <a:extLst>
                <a:ext uri="{FF2B5EF4-FFF2-40B4-BE49-F238E27FC236}">
                  <a16:creationId xmlns:a16="http://schemas.microsoft.com/office/drawing/2014/main" id="{F4581462-BD2C-66F5-DCF1-470D6674F881}"/>
                </a:ext>
              </a:extLst>
            </p:cNvPr>
            <p:cNvCxnSpPr>
              <a:stCxn id="8" idx="3"/>
              <a:endCxn id="9" idx="0"/>
            </p:cNvCxnSpPr>
            <p:nvPr/>
          </p:nvCxnSpPr>
          <p:spPr>
            <a:xfrm>
              <a:off x="2260315" y="4869490"/>
              <a:ext cx="450350" cy="522075"/>
            </a:xfrm>
            <a:prstGeom prst="bentConnector2">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a:extLst>
                <a:ext uri="{FF2B5EF4-FFF2-40B4-BE49-F238E27FC236}">
                  <a16:creationId xmlns:a16="http://schemas.microsoft.com/office/drawing/2014/main" id="{56F8DFE2-2EE5-B0DD-B866-8868E3EB1D8E}"/>
                </a:ext>
              </a:extLst>
            </p:cNvPr>
            <p:cNvCxnSpPr/>
            <p:nvPr/>
          </p:nvCxnSpPr>
          <p:spPr>
            <a:xfrm>
              <a:off x="2054831" y="4248619"/>
              <a:ext cx="0" cy="43620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a:extLst>
                <a:ext uri="{FF2B5EF4-FFF2-40B4-BE49-F238E27FC236}">
                  <a16:creationId xmlns:a16="http://schemas.microsoft.com/office/drawing/2014/main" id="{A6DD5B1E-E4C9-AE51-BBDC-ACC4017BEE7C}"/>
                </a:ext>
              </a:extLst>
            </p:cNvPr>
            <p:cNvCxnSpPr/>
            <p:nvPr/>
          </p:nvCxnSpPr>
          <p:spPr>
            <a:xfrm>
              <a:off x="2383604" y="3074763"/>
              <a:ext cx="0" cy="80452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33">
              <a:extLst>
                <a:ext uri="{FF2B5EF4-FFF2-40B4-BE49-F238E27FC236}">
                  <a16:creationId xmlns:a16="http://schemas.microsoft.com/office/drawing/2014/main" id="{067DAAFC-FFAD-B343-6ED6-F834A578AF94}"/>
                </a:ext>
              </a:extLst>
            </p:cNvPr>
            <p:cNvCxnSpPr/>
            <p:nvPr/>
          </p:nvCxnSpPr>
          <p:spPr>
            <a:xfrm>
              <a:off x="3030876" y="2269226"/>
              <a:ext cx="0" cy="43620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文本框 34">
              <a:extLst>
                <a:ext uri="{FF2B5EF4-FFF2-40B4-BE49-F238E27FC236}">
                  <a16:creationId xmlns:a16="http://schemas.microsoft.com/office/drawing/2014/main" id="{555F3A6F-C77F-3E41-7208-3710BB8604CB}"/>
                </a:ext>
              </a:extLst>
            </p:cNvPr>
            <p:cNvSpPr txBox="1"/>
            <p:nvPr/>
          </p:nvSpPr>
          <p:spPr>
            <a:xfrm>
              <a:off x="1483506" y="2705431"/>
              <a:ext cx="377026" cy="369332"/>
            </a:xfrm>
            <a:prstGeom prst="rect">
              <a:avLst/>
            </a:prstGeom>
            <a:noFill/>
          </p:spPr>
          <p:txBody>
            <a:bodyPr wrap="none" rtlCol="0">
              <a:spAutoFit/>
            </a:bodyPr>
            <a:lstStyle/>
            <a:p>
              <a:r>
                <a:rPr lang="en-US" altLang="zh-CN" i="1" dirty="0">
                  <a:latin typeface="Times New Roman" panose="02020603050405020304" pitchFamily="18" charset="0"/>
                  <a:cs typeface="Times New Roman" panose="02020603050405020304" pitchFamily="18" charset="0"/>
                </a:rPr>
                <a:t>d</a:t>
              </a:r>
              <a:r>
                <a:rPr lang="en-US" altLang="zh-CN" baseline="-25000" dirty="0">
                  <a:latin typeface="Times New Roman" panose="02020603050405020304" pitchFamily="18" charset="0"/>
                  <a:cs typeface="Times New Roman" panose="02020603050405020304" pitchFamily="18" charset="0"/>
                </a:rPr>
                <a:t>3</a:t>
              </a:r>
              <a:endParaRPr lang="zh-CN" altLang="en-US" baseline="-25000" dirty="0">
                <a:latin typeface="Times New Roman" panose="02020603050405020304" pitchFamily="18" charset="0"/>
                <a:cs typeface="Times New Roman" panose="02020603050405020304" pitchFamily="18" charset="0"/>
              </a:endParaRPr>
            </a:p>
          </p:txBody>
        </p:sp>
        <p:sp>
          <p:nvSpPr>
            <p:cNvPr id="36" name="文本框 35">
              <a:extLst>
                <a:ext uri="{FF2B5EF4-FFF2-40B4-BE49-F238E27FC236}">
                  <a16:creationId xmlns:a16="http://schemas.microsoft.com/office/drawing/2014/main" id="{DAEC37D2-3B53-BC6E-4597-B63F2B4F5CF7}"/>
                </a:ext>
              </a:extLst>
            </p:cNvPr>
            <p:cNvSpPr txBox="1"/>
            <p:nvPr/>
          </p:nvSpPr>
          <p:spPr>
            <a:xfrm>
              <a:off x="1459433" y="3893728"/>
              <a:ext cx="377026" cy="369332"/>
            </a:xfrm>
            <a:prstGeom prst="rect">
              <a:avLst/>
            </a:prstGeom>
            <a:noFill/>
          </p:spPr>
          <p:txBody>
            <a:bodyPr wrap="none" rtlCol="0">
              <a:spAutoFit/>
            </a:bodyPr>
            <a:lstStyle/>
            <a:p>
              <a:r>
                <a:rPr lang="en-US" altLang="zh-CN" i="1" dirty="0">
                  <a:latin typeface="Times New Roman" panose="02020603050405020304" pitchFamily="18" charset="0"/>
                  <a:cs typeface="Times New Roman" panose="02020603050405020304" pitchFamily="18" charset="0"/>
                </a:rPr>
                <a:t>d</a:t>
              </a:r>
              <a:r>
                <a:rPr lang="en-US" altLang="zh-CN" baseline="-25000" dirty="0">
                  <a:latin typeface="Times New Roman" panose="02020603050405020304" pitchFamily="18" charset="0"/>
                  <a:cs typeface="Times New Roman" panose="02020603050405020304" pitchFamily="18" charset="0"/>
                </a:rPr>
                <a:t>4</a:t>
              </a:r>
              <a:endParaRPr lang="zh-CN" altLang="en-US" baseline="-25000" dirty="0">
                <a:latin typeface="Times New Roman" panose="02020603050405020304" pitchFamily="18" charset="0"/>
                <a:cs typeface="Times New Roman" panose="02020603050405020304" pitchFamily="18" charset="0"/>
              </a:endParaRPr>
            </a:p>
          </p:txBody>
        </p:sp>
        <p:sp>
          <p:nvSpPr>
            <p:cNvPr id="37" name="文本框 36">
              <a:extLst>
                <a:ext uri="{FF2B5EF4-FFF2-40B4-BE49-F238E27FC236}">
                  <a16:creationId xmlns:a16="http://schemas.microsoft.com/office/drawing/2014/main" id="{9B86FD15-A73D-C694-3FC9-54D94282DA90}"/>
                </a:ext>
              </a:extLst>
            </p:cNvPr>
            <p:cNvSpPr txBox="1"/>
            <p:nvPr/>
          </p:nvSpPr>
          <p:spPr>
            <a:xfrm>
              <a:off x="699146" y="4684824"/>
              <a:ext cx="377026" cy="369332"/>
            </a:xfrm>
            <a:prstGeom prst="rect">
              <a:avLst/>
            </a:prstGeom>
            <a:noFill/>
          </p:spPr>
          <p:txBody>
            <a:bodyPr wrap="none" rtlCol="0">
              <a:spAutoFit/>
            </a:bodyPr>
            <a:lstStyle/>
            <a:p>
              <a:r>
                <a:rPr lang="en-US" altLang="zh-CN" i="1" dirty="0">
                  <a:latin typeface="Times New Roman" panose="02020603050405020304" pitchFamily="18" charset="0"/>
                  <a:cs typeface="Times New Roman" panose="02020603050405020304" pitchFamily="18" charset="0"/>
                </a:rPr>
                <a:t>d</a:t>
              </a:r>
              <a:r>
                <a:rPr lang="en-US" altLang="zh-CN" baseline="-25000" dirty="0">
                  <a:latin typeface="Times New Roman" panose="02020603050405020304" pitchFamily="18" charset="0"/>
                  <a:cs typeface="Times New Roman" panose="02020603050405020304" pitchFamily="18" charset="0"/>
                </a:rPr>
                <a:t>5</a:t>
              </a:r>
              <a:endParaRPr lang="zh-CN" altLang="en-US" baseline="-25000" dirty="0">
                <a:latin typeface="Times New Roman" panose="02020603050405020304" pitchFamily="18" charset="0"/>
                <a:cs typeface="Times New Roman" panose="02020603050405020304" pitchFamily="18" charset="0"/>
              </a:endParaRPr>
            </a:p>
          </p:txBody>
        </p:sp>
        <p:sp>
          <p:nvSpPr>
            <p:cNvPr id="38" name="文本框 37">
              <a:extLst>
                <a:ext uri="{FF2B5EF4-FFF2-40B4-BE49-F238E27FC236}">
                  <a16:creationId xmlns:a16="http://schemas.microsoft.com/office/drawing/2014/main" id="{FDD9A692-5DEC-C4B5-E83C-C36CF13D12E7}"/>
                </a:ext>
              </a:extLst>
            </p:cNvPr>
            <p:cNvSpPr txBox="1"/>
            <p:nvPr/>
          </p:nvSpPr>
          <p:spPr>
            <a:xfrm>
              <a:off x="1503751" y="1622895"/>
              <a:ext cx="377026" cy="646331"/>
            </a:xfrm>
            <a:prstGeom prst="rect">
              <a:avLst/>
            </a:prstGeom>
            <a:noFill/>
          </p:spPr>
          <p:txBody>
            <a:bodyPr wrap="none" rtlCol="0">
              <a:spAutoFit/>
            </a:bodyPr>
            <a:lstStyle/>
            <a:p>
              <a:r>
                <a:rPr lang="en-US" altLang="zh-CN" i="1" dirty="0">
                  <a:latin typeface="Times New Roman" panose="02020603050405020304" pitchFamily="18" charset="0"/>
                  <a:cs typeface="Times New Roman" panose="02020603050405020304" pitchFamily="18" charset="0"/>
                </a:rPr>
                <a:t>d</a:t>
              </a:r>
              <a:r>
                <a:rPr lang="en-US" altLang="zh-CN" baseline="-25000" dirty="0">
                  <a:latin typeface="Times New Roman" panose="02020603050405020304" pitchFamily="18" charset="0"/>
                  <a:cs typeface="Times New Roman" panose="02020603050405020304" pitchFamily="18" charset="0"/>
                </a:rPr>
                <a:t>1</a:t>
              </a:r>
            </a:p>
            <a:p>
              <a:r>
                <a:rPr lang="en-US" altLang="zh-CN" i="1" dirty="0">
                  <a:latin typeface="Times New Roman" panose="02020603050405020304" pitchFamily="18" charset="0"/>
                  <a:cs typeface="Times New Roman" panose="02020603050405020304" pitchFamily="18" charset="0"/>
                </a:rPr>
                <a:t>d</a:t>
              </a:r>
              <a:r>
                <a:rPr lang="en-US" altLang="zh-CN" baseline="-25000" dirty="0">
                  <a:latin typeface="Times New Roman" panose="02020603050405020304" pitchFamily="18" charset="0"/>
                  <a:cs typeface="Times New Roman" panose="02020603050405020304" pitchFamily="18" charset="0"/>
                </a:rPr>
                <a:t>2</a:t>
              </a:r>
              <a:endParaRPr lang="zh-CN" altLang="en-US" baseline="-25000" dirty="0">
                <a:latin typeface="Times New Roman" panose="02020603050405020304" pitchFamily="18" charset="0"/>
                <a:cs typeface="Times New Roman" panose="02020603050405020304" pitchFamily="18" charset="0"/>
              </a:endParaRPr>
            </a:p>
          </p:txBody>
        </p:sp>
        <p:sp>
          <p:nvSpPr>
            <p:cNvPr id="39" name="文本框 38">
              <a:extLst>
                <a:ext uri="{FF2B5EF4-FFF2-40B4-BE49-F238E27FC236}">
                  <a16:creationId xmlns:a16="http://schemas.microsoft.com/office/drawing/2014/main" id="{8F77BC1F-0B26-C8AD-2860-0E1B00449E23}"/>
                </a:ext>
              </a:extLst>
            </p:cNvPr>
            <p:cNvSpPr txBox="1"/>
            <p:nvPr/>
          </p:nvSpPr>
          <p:spPr>
            <a:xfrm>
              <a:off x="1459433" y="5360762"/>
              <a:ext cx="377026" cy="646331"/>
            </a:xfrm>
            <a:prstGeom prst="rect">
              <a:avLst/>
            </a:prstGeom>
            <a:noFill/>
          </p:spPr>
          <p:txBody>
            <a:bodyPr wrap="none" rtlCol="0">
              <a:spAutoFit/>
            </a:bodyPr>
            <a:lstStyle/>
            <a:p>
              <a:r>
                <a:rPr lang="en-US" altLang="zh-CN" i="1" dirty="0">
                  <a:latin typeface="Times New Roman" panose="02020603050405020304" pitchFamily="18" charset="0"/>
                  <a:cs typeface="Times New Roman" panose="02020603050405020304" pitchFamily="18" charset="0"/>
                </a:rPr>
                <a:t>d</a:t>
              </a:r>
              <a:r>
                <a:rPr lang="en-US" altLang="zh-CN" baseline="-25000" dirty="0">
                  <a:latin typeface="Times New Roman" panose="02020603050405020304" pitchFamily="18" charset="0"/>
                  <a:cs typeface="Times New Roman" panose="02020603050405020304" pitchFamily="18" charset="0"/>
                </a:rPr>
                <a:t>6</a:t>
              </a:r>
            </a:p>
            <a:p>
              <a:r>
                <a:rPr lang="en-US" altLang="zh-CN" i="1" dirty="0">
                  <a:latin typeface="Times New Roman" panose="02020603050405020304" pitchFamily="18" charset="0"/>
                  <a:cs typeface="Times New Roman" panose="02020603050405020304" pitchFamily="18" charset="0"/>
                </a:rPr>
                <a:t>d</a:t>
              </a:r>
              <a:r>
                <a:rPr lang="en-US" altLang="zh-CN" baseline="-25000" dirty="0">
                  <a:latin typeface="Times New Roman" panose="02020603050405020304" pitchFamily="18" charset="0"/>
                  <a:cs typeface="Times New Roman" panose="02020603050405020304" pitchFamily="18" charset="0"/>
                </a:rPr>
                <a:t>7</a:t>
              </a:r>
              <a:endParaRPr lang="zh-CN" altLang="en-US" baseline="-25000" dirty="0">
                <a:latin typeface="Times New Roman" panose="02020603050405020304" pitchFamily="18" charset="0"/>
                <a:cs typeface="Times New Roman" panose="02020603050405020304" pitchFamily="18" charset="0"/>
              </a:endParaRPr>
            </a:p>
          </p:txBody>
        </p:sp>
        <p:sp>
          <p:nvSpPr>
            <p:cNvPr id="40" name="文本框 39">
              <a:extLst>
                <a:ext uri="{FF2B5EF4-FFF2-40B4-BE49-F238E27FC236}">
                  <a16:creationId xmlns:a16="http://schemas.microsoft.com/office/drawing/2014/main" id="{07926415-1BC5-AFA6-0402-434811D3BBD4}"/>
                </a:ext>
              </a:extLst>
            </p:cNvPr>
            <p:cNvSpPr txBox="1"/>
            <p:nvPr/>
          </p:nvSpPr>
          <p:spPr>
            <a:xfrm>
              <a:off x="3598470" y="1761394"/>
              <a:ext cx="402674" cy="369332"/>
            </a:xfrm>
            <a:prstGeom prst="rect">
              <a:avLst/>
            </a:prstGeom>
            <a:noFill/>
          </p:spPr>
          <p:txBody>
            <a:bodyPr wrap="none" rtlCol="0">
              <a:spAutoFit/>
            </a:bodyPr>
            <a:lstStyle/>
            <a:p>
              <a:r>
                <a:rPr lang="en-US" altLang="zh-CN" i="1" dirty="0">
                  <a:latin typeface="Times New Roman" panose="02020603050405020304" pitchFamily="18" charset="0"/>
                  <a:cs typeface="Times New Roman" panose="02020603050405020304" pitchFamily="18" charset="0"/>
                </a:rPr>
                <a:t>B</a:t>
              </a:r>
              <a:r>
                <a:rPr lang="en-US" altLang="zh-CN" baseline="-25000" dirty="0">
                  <a:latin typeface="Times New Roman" panose="02020603050405020304" pitchFamily="18" charset="0"/>
                  <a:cs typeface="Times New Roman" panose="02020603050405020304" pitchFamily="18" charset="0"/>
                </a:rPr>
                <a:t>1</a:t>
              </a:r>
              <a:endParaRPr lang="zh-CN" altLang="en-US" baseline="-25000" dirty="0">
                <a:latin typeface="Times New Roman" panose="02020603050405020304" pitchFamily="18" charset="0"/>
                <a:cs typeface="Times New Roman" panose="02020603050405020304" pitchFamily="18" charset="0"/>
              </a:endParaRPr>
            </a:p>
          </p:txBody>
        </p:sp>
        <p:sp>
          <p:nvSpPr>
            <p:cNvPr id="41" name="文本框 40">
              <a:extLst>
                <a:ext uri="{FF2B5EF4-FFF2-40B4-BE49-F238E27FC236}">
                  <a16:creationId xmlns:a16="http://schemas.microsoft.com/office/drawing/2014/main" id="{40469E49-2343-B8EB-44E2-C2A67758760E}"/>
                </a:ext>
              </a:extLst>
            </p:cNvPr>
            <p:cNvSpPr txBox="1"/>
            <p:nvPr/>
          </p:nvSpPr>
          <p:spPr>
            <a:xfrm>
              <a:off x="3607301" y="2711781"/>
              <a:ext cx="402674" cy="369332"/>
            </a:xfrm>
            <a:prstGeom prst="rect">
              <a:avLst/>
            </a:prstGeom>
            <a:noFill/>
          </p:spPr>
          <p:txBody>
            <a:bodyPr wrap="none" rtlCol="0">
              <a:spAutoFit/>
            </a:bodyPr>
            <a:lstStyle/>
            <a:p>
              <a:r>
                <a:rPr lang="en-US" altLang="zh-CN" i="1" dirty="0">
                  <a:latin typeface="Times New Roman" panose="02020603050405020304" pitchFamily="18" charset="0"/>
                  <a:cs typeface="Times New Roman" panose="02020603050405020304" pitchFamily="18" charset="0"/>
                </a:rPr>
                <a:t>B</a:t>
              </a:r>
              <a:r>
                <a:rPr lang="en-US" altLang="zh-CN" baseline="-25000" dirty="0">
                  <a:latin typeface="Times New Roman" panose="02020603050405020304" pitchFamily="18" charset="0"/>
                  <a:cs typeface="Times New Roman" panose="02020603050405020304" pitchFamily="18" charset="0"/>
                </a:rPr>
                <a:t>2</a:t>
              </a:r>
              <a:endParaRPr lang="zh-CN" altLang="en-US" baseline="-25000" dirty="0">
                <a:latin typeface="Times New Roman" panose="02020603050405020304" pitchFamily="18" charset="0"/>
                <a:cs typeface="Times New Roman" panose="02020603050405020304" pitchFamily="18" charset="0"/>
              </a:endParaRPr>
            </a:p>
          </p:txBody>
        </p:sp>
        <p:sp>
          <p:nvSpPr>
            <p:cNvPr id="42" name="文本框 41">
              <a:extLst>
                <a:ext uri="{FF2B5EF4-FFF2-40B4-BE49-F238E27FC236}">
                  <a16:creationId xmlns:a16="http://schemas.microsoft.com/office/drawing/2014/main" id="{0536A41A-0894-9D1F-7357-49C2B10EBE62}"/>
                </a:ext>
              </a:extLst>
            </p:cNvPr>
            <p:cNvSpPr txBox="1"/>
            <p:nvPr/>
          </p:nvSpPr>
          <p:spPr>
            <a:xfrm>
              <a:off x="3538456" y="3893728"/>
              <a:ext cx="402674" cy="369332"/>
            </a:xfrm>
            <a:prstGeom prst="rect">
              <a:avLst/>
            </a:prstGeom>
            <a:noFill/>
          </p:spPr>
          <p:txBody>
            <a:bodyPr wrap="none" rtlCol="0">
              <a:spAutoFit/>
            </a:bodyPr>
            <a:lstStyle/>
            <a:p>
              <a:r>
                <a:rPr lang="en-US" altLang="zh-CN" i="1" dirty="0">
                  <a:latin typeface="Times New Roman" panose="02020603050405020304" pitchFamily="18" charset="0"/>
                  <a:cs typeface="Times New Roman" panose="02020603050405020304" pitchFamily="18" charset="0"/>
                </a:rPr>
                <a:t>B</a:t>
              </a:r>
              <a:r>
                <a:rPr lang="en-US" altLang="zh-CN" baseline="-25000" dirty="0">
                  <a:latin typeface="Times New Roman" panose="02020603050405020304" pitchFamily="18" charset="0"/>
                  <a:cs typeface="Times New Roman" panose="02020603050405020304" pitchFamily="18" charset="0"/>
                </a:rPr>
                <a:t>3</a:t>
              </a:r>
              <a:endParaRPr lang="zh-CN" altLang="en-US" baseline="-25000" dirty="0">
                <a:latin typeface="Times New Roman" panose="02020603050405020304" pitchFamily="18" charset="0"/>
                <a:cs typeface="Times New Roman" panose="02020603050405020304" pitchFamily="18" charset="0"/>
              </a:endParaRPr>
            </a:p>
          </p:txBody>
        </p:sp>
        <p:sp>
          <p:nvSpPr>
            <p:cNvPr id="43" name="文本框 42">
              <a:extLst>
                <a:ext uri="{FF2B5EF4-FFF2-40B4-BE49-F238E27FC236}">
                  <a16:creationId xmlns:a16="http://schemas.microsoft.com/office/drawing/2014/main" id="{F5C8E385-A919-C174-D137-9B5C51C8CFCC}"/>
                </a:ext>
              </a:extLst>
            </p:cNvPr>
            <p:cNvSpPr txBox="1"/>
            <p:nvPr/>
          </p:nvSpPr>
          <p:spPr>
            <a:xfrm>
              <a:off x="2301995" y="4433285"/>
              <a:ext cx="402674" cy="369332"/>
            </a:xfrm>
            <a:prstGeom prst="rect">
              <a:avLst/>
            </a:prstGeom>
            <a:noFill/>
          </p:spPr>
          <p:txBody>
            <a:bodyPr wrap="none" rtlCol="0">
              <a:spAutoFit/>
            </a:bodyPr>
            <a:lstStyle/>
            <a:p>
              <a:r>
                <a:rPr lang="en-US" altLang="zh-CN" i="1" dirty="0">
                  <a:latin typeface="Times New Roman" panose="02020603050405020304" pitchFamily="18" charset="0"/>
                  <a:cs typeface="Times New Roman" panose="02020603050405020304" pitchFamily="18" charset="0"/>
                </a:rPr>
                <a:t>B</a:t>
              </a:r>
              <a:r>
                <a:rPr lang="en-US" altLang="zh-CN" baseline="-25000" dirty="0">
                  <a:latin typeface="Times New Roman" panose="02020603050405020304" pitchFamily="18" charset="0"/>
                  <a:cs typeface="Times New Roman" panose="02020603050405020304" pitchFamily="18" charset="0"/>
                </a:rPr>
                <a:t>4</a:t>
              </a:r>
              <a:endParaRPr lang="zh-CN" altLang="en-US" baseline="-25000" dirty="0">
                <a:latin typeface="Times New Roman" panose="02020603050405020304" pitchFamily="18" charset="0"/>
                <a:cs typeface="Times New Roman" panose="02020603050405020304" pitchFamily="18" charset="0"/>
              </a:endParaRPr>
            </a:p>
          </p:txBody>
        </p:sp>
        <p:sp>
          <p:nvSpPr>
            <p:cNvPr id="44" name="文本框 43">
              <a:extLst>
                <a:ext uri="{FF2B5EF4-FFF2-40B4-BE49-F238E27FC236}">
                  <a16:creationId xmlns:a16="http://schemas.microsoft.com/office/drawing/2014/main" id="{7EAB5721-2CCE-3CBA-230E-3C609ACCC2E4}"/>
                </a:ext>
              </a:extLst>
            </p:cNvPr>
            <p:cNvSpPr txBox="1"/>
            <p:nvPr/>
          </p:nvSpPr>
          <p:spPr>
            <a:xfrm>
              <a:off x="3562294" y="5499261"/>
              <a:ext cx="402674" cy="369332"/>
            </a:xfrm>
            <a:prstGeom prst="rect">
              <a:avLst/>
            </a:prstGeom>
            <a:noFill/>
          </p:spPr>
          <p:txBody>
            <a:bodyPr wrap="none" rtlCol="0">
              <a:spAutoFit/>
            </a:bodyPr>
            <a:lstStyle/>
            <a:p>
              <a:r>
                <a:rPr lang="en-US" altLang="zh-CN" i="1" dirty="0">
                  <a:latin typeface="Times New Roman" panose="02020603050405020304" pitchFamily="18" charset="0"/>
                  <a:cs typeface="Times New Roman" panose="02020603050405020304" pitchFamily="18" charset="0"/>
                </a:rPr>
                <a:t>B</a:t>
              </a:r>
              <a:r>
                <a:rPr lang="en-US" altLang="zh-CN" baseline="-25000" dirty="0">
                  <a:latin typeface="Times New Roman" panose="02020603050405020304" pitchFamily="18" charset="0"/>
                  <a:cs typeface="Times New Roman" panose="02020603050405020304" pitchFamily="18" charset="0"/>
                </a:rPr>
                <a:t>5</a:t>
              </a:r>
              <a:endParaRPr lang="zh-CN" altLang="en-US" baseline="-25000" dirty="0">
                <a:latin typeface="Times New Roman" panose="02020603050405020304" pitchFamily="18" charset="0"/>
                <a:cs typeface="Times New Roman" panose="02020603050405020304" pitchFamily="18" charset="0"/>
              </a:endParaRPr>
            </a:p>
          </p:txBody>
        </p:sp>
      </p:grpSp>
      <p:sp>
        <p:nvSpPr>
          <p:cNvPr id="47" name="内容占位符 2">
            <a:extLst>
              <a:ext uri="{FF2B5EF4-FFF2-40B4-BE49-F238E27FC236}">
                <a16:creationId xmlns:a16="http://schemas.microsoft.com/office/drawing/2014/main" id="{82AA7B5C-F65B-4AB0-F719-F802D16C75D2}"/>
              </a:ext>
            </a:extLst>
          </p:cNvPr>
          <p:cNvSpPr txBox="1">
            <a:spLocks/>
          </p:cNvSpPr>
          <p:nvPr/>
        </p:nvSpPr>
        <p:spPr>
          <a:xfrm>
            <a:off x="6230412" y="2158062"/>
            <a:ext cx="5340555" cy="2976015"/>
          </a:xfrm>
          <a:prstGeom prst="rect">
            <a:avLst/>
          </a:prstGeom>
        </p:spPr>
        <p:txBody>
          <a:bodyPr vert="horz" lIns="91440" tIns="45720" rIns="91440" bIns="45720" rtlCol="0">
            <a:normAutofit lnSpcReduction="10000"/>
          </a:bodyPr>
          <a:lstStyle>
            <a:lvl1pPr marL="342900" indent="-342900" algn="just" defTabSz="914400" rtl="0" eaLnBrk="1" latinLnBrk="0" hangingPunct="1">
              <a:lnSpc>
                <a:spcPct val="120000"/>
              </a:lnSpc>
              <a:spcBef>
                <a:spcPts val="1000"/>
              </a:spcBef>
              <a:buClr>
                <a:srgbClr val="FFC000"/>
              </a:buClr>
              <a:buFont typeface="Wingdings" panose="05000000000000000000" pitchFamily="2" charset="2"/>
              <a:buChar char="n"/>
              <a:defRPr sz="2600" kern="1200">
                <a:solidFill>
                  <a:schemeClr val="tx1"/>
                </a:solidFill>
                <a:latin typeface="微软雅黑" panose="020B0503020204020204" pitchFamily="34" charset="-122"/>
                <a:ea typeface="微软雅黑" panose="020B0503020204020204" pitchFamily="34" charset="-122"/>
                <a:cs typeface="+mn-cs"/>
              </a:defRPr>
            </a:lvl1pPr>
            <a:lvl2pPr marL="812800" indent="-355600" algn="just" defTabSz="914400" rtl="0" eaLnBrk="1" latinLnBrk="0" hangingPunct="1">
              <a:lnSpc>
                <a:spcPct val="120000"/>
              </a:lnSpc>
              <a:spcBef>
                <a:spcPts val="500"/>
              </a:spcBef>
              <a:buClr>
                <a:srgbClr val="FFC000"/>
              </a:buClr>
              <a:buFont typeface="Wingdings" panose="05000000000000000000" pitchFamily="2" charset="2"/>
              <a:buChar char="p"/>
              <a:defRPr sz="2000" kern="1200">
                <a:solidFill>
                  <a:srgbClr val="C00000"/>
                </a:solidFill>
                <a:latin typeface="微软雅黑" panose="020B0503020204020204" pitchFamily="34" charset="-122"/>
                <a:ea typeface="微软雅黑" panose="020B0503020204020204" pitchFamily="34" charset="-122"/>
                <a:cs typeface="+mn-cs"/>
              </a:defRPr>
            </a:lvl2pPr>
            <a:lvl3pPr marL="1143000" indent="-228600" algn="just" defTabSz="914400" rtl="0" eaLnBrk="1" latinLnBrk="0" hangingPunct="1">
              <a:lnSpc>
                <a:spcPct val="120000"/>
              </a:lnSpc>
              <a:spcBef>
                <a:spcPts val="500"/>
              </a:spcBef>
              <a:buClr>
                <a:srgbClr val="FFC000"/>
              </a:buClr>
              <a:buFont typeface="Wingdings" panose="05000000000000000000" pitchFamily="2" charset="2"/>
              <a:buChar char="u"/>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just"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just"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anose="05000000000000000000" pitchFamily="2" charset="2"/>
              <a:buNone/>
            </a:pPr>
            <a:r>
              <a:rPr lang="en-US" altLang="zh-CN" dirty="0" err="1"/>
              <a:t>i</a:t>
            </a:r>
            <a:r>
              <a:rPr lang="zh-CN" altLang="en-US" dirty="0"/>
              <a:t>在引用点</a:t>
            </a:r>
            <a:r>
              <a:rPr lang="en-US" altLang="zh-CN" dirty="0"/>
              <a:t>d</a:t>
            </a:r>
            <a:r>
              <a:rPr lang="en-US" altLang="zh-CN" baseline="-25000" dirty="0"/>
              <a:t>2</a:t>
            </a:r>
            <a:r>
              <a:rPr lang="zh-CN" altLang="en-US" dirty="0"/>
              <a:t>的</a:t>
            </a:r>
            <a:r>
              <a:rPr lang="en-US" altLang="zh-CN" dirty="0"/>
              <a:t>UD</a:t>
            </a:r>
            <a:r>
              <a:rPr lang="zh-CN" altLang="en-US" dirty="0"/>
              <a:t>链为</a:t>
            </a:r>
            <a:r>
              <a:rPr lang="en-US" altLang="zh-CN" dirty="0"/>
              <a:t>{d</a:t>
            </a:r>
            <a:r>
              <a:rPr lang="en-US" altLang="zh-CN" baseline="-25000" dirty="0"/>
              <a:t>1</a:t>
            </a:r>
            <a:r>
              <a:rPr lang="en-US" altLang="zh-CN" dirty="0"/>
              <a:t>};</a:t>
            </a:r>
          </a:p>
          <a:p>
            <a:pPr marL="0" indent="0">
              <a:buFont typeface="Wingdings" panose="05000000000000000000" pitchFamily="2" charset="2"/>
              <a:buNone/>
            </a:pPr>
            <a:r>
              <a:rPr lang="en-US" altLang="zh-CN" dirty="0"/>
              <a:t>j</a:t>
            </a:r>
            <a:r>
              <a:rPr lang="zh-CN" altLang="en-US" dirty="0"/>
              <a:t>在引用点</a:t>
            </a:r>
            <a:r>
              <a:rPr lang="en-US" altLang="zh-CN" dirty="0"/>
              <a:t>d</a:t>
            </a:r>
            <a:r>
              <a:rPr lang="en-US" altLang="zh-CN" baseline="-25000" dirty="0"/>
              <a:t>4</a:t>
            </a:r>
            <a:r>
              <a:rPr lang="zh-CN" altLang="en-US" dirty="0"/>
              <a:t>的</a:t>
            </a:r>
            <a:r>
              <a:rPr lang="en-US" altLang="zh-CN" dirty="0"/>
              <a:t>UD</a:t>
            </a:r>
            <a:r>
              <a:rPr lang="zh-CN" altLang="en-US" dirty="0"/>
              <a:t>链为</a:t>
            </a:r>
            <a:r>
              <a:rPr lang="en-US" altLang="zh-CN" dirty="0"/>
              <a:t>{d</a:t>
            </a:r>
            <a:r>
              <a:rPr lang="en-US" altLang="zh-CN" baseline="-25000" dirty="0"/>
              <a:t>2</a:t>
            </a:r>
            <a:r>
              <a:rPr lang="en-US" altLang="zh-CN" dirty="0"/>
              <a:t>,d</a:t>
            </a:r>
            <a:r>
              <a:rPr lang="en-US" altLang="zh-CN" baseline="-25000" dirty="0"/>
              <a:t>4</a:t>
            </a:r>
            <a:r>
              <a:rPr lang="en-US" altLang="zh-CN" dirty="0"/>
              <a:t>,d</a:t>
            </a:r>
            <a:r>
              <a:rPr lang="en-US" altLang="zh-CN" baseline="-25000" dirty="0"/>
              <a:t>5</a:t>
            </a:r>
            <a:r>
              <a:rPr lang="en-US" altLang="zh-CN" dirty="0"/>
              <a:t>}</a:t>
            </a:r>
          </a:p>
          <a:p>
            <a:pPr marL="0" indent="0">
              <a:buFont typeface="Wingdings" panose="05000000000000000000" pitchFamily="2" charset="2"/>
              <a:buNone/>
            </a:pPr>
            <a:r>
              <a:rPr lang="en-US" altLang="zh-CN" dirty="0"/>
              <a:t>j</a:t>
            </a:r>
            <a:r>
              <a:rPr lang="zh-CN" altLang="en-US" dirty="0"/>
              <a:t>在引用点</a:t>
            </a:r>
            <a:r>
              <a:rPr lang="en-US" altLang="zh-CN" dirty="0"/>
              <a:t>d</a:t>
            </a:r>
            <a:r>
              <a:rPr lang="en-US" altLang="zh-CN" baseline="-25000" dirty="0"/>
              <a:t>5</a:t>
            </a:r>
            <a:r>
              <a:rPr lang="zh-CN" altLang="en-US" dirty="0"/>
              <a:t>的</a:t>
            </a:r>
            <a:r>
              <a:rPr lang="en-US" altLang="zh-CN" dirty="0"/>
              <a:t>UD</a:t>
            </a:r>
            <a:r>
              <a:rPr lang="zh-CN" altLang="en-US" dirty="0"/>
              <a:t>链为</a:t>
            </a:r>
            <a:r>
              <a:rPr lang="en-US" altLang="zh-CN" dirty="0"/>
              <a:t>{d</a:t>
            </a:r>
            <a:r>
              <a:rPr lang="en-US" altLang="zh-CN" baseline="-25000" dirty="0"/>
              <a:t>4</a:t>
            </a:r>
            <a:r>
              <a:rPr lang="en-US" altLang="zh-CN" dirty="0"/>
              <a:t>}</a:t>
            </a:r>
          </a:p>
          <a:p>
            <a:pPr marL="0" indent="0">
              <a:buFont typeface="Wingdings" panose="05000000000000000000" pitchFamily="2" charset="2"/>
              <a:buNone/>
            </a:pPr>
            <a:r>
              <a:rPr lang="en-US" altLang="zh-CN" dirty="0" err="1"/>
              <a:t>i</a:t>
            </a:r>
            <a:r>
              <a:rPr lang="zh-CN" altLang="en-US" dirty="0"/>
              <a:t>在引用点</a:t>
            </a:r>
            <a:r>
              <a:rPr lang="en-US" altLang="zh-CN" dirty="0"/>
              <a:t>d</a:t>
            </a:r>
            <a:r>
              <a:rPr lang="en-US" altLang="zh-CN" baseline="-25000" dirty="0"/>
              <a:t>6</a:t>
            </a:r>
            <a:r>
              <a:rPr lang="zh-CN" altLang="en-US" dirty="0"/>
              <a:t>的</a:t>
            </a:r>
            <a:r>
              <a:rPr lang="en-US" altLang="zh-CN" dirty="0"/>
              <a:t>UD</a:t>
            </a:r>
            <a:r>
              <a:rPr lang="zh-CN" altLang="en-US" dirty="0"/>
              <a:t>链为</a:t>
            </a:r>
            <a:r>
              <a:rPr lang="en-US" altLang="zh-CN" dirty="0"/>
              <a:t>{d</a:t>
            </a:r>
            <a:r>
              <a:rPr lang="en-US" altLang="zh-CN" baseline="-25000" dirty="0"/>
              <a:t>3</a:t>
            </a:r>
            <a:r>
              <a:rPr lang="en-US" altLang="zh-CN" dirty="0"/>
              <a:t>}</a:t>
            </a:r>
          </a:p>
          <a:p>
            <a:pPr marL="0" indent="0">
              <a:buFont typeface="Wingdings" panose="05000000000000000000" pitchFamily="2" charset="2"/>
              <a:buNone/>
            </a:pPr>
            <a:r>
              <a:rPr lang="en-US" altLang="zh-CN" dirty="0"/>
              <a:t>j</a:t>
            </a:r>
            <a:r>
              <a:rPr lang="zh-CN" altLang="en-US" dirty="0"/>
              <a:t>在引用点</a:t>
            </a:r>
            <a:r>
              <a:rPr lang="en-US" altLang="zh-CN" dirty="0"/>
              <a:t>d</a:t>
            </a:r>
            <a:r>
              <a:rPr lang="en-US" altLang="zh-CN" baseline="-25000" dirty="0"/>
              <a:t>7</a:t>
            </a:r>
            <a:r>
              <a:rPr lang="zh-CN" altLang="en-US" dirty="0"/>
              <a:t>的</a:t>
            </a:r>
            <a:r>
              <a:rPr lang="en-US" altLang="zh-CN" dirty="0"/>
              <a:t>UD</a:t>
            </a:r>
            <a:r>
              <a:rPr lang="zh-CN" altLang="en-US" dirty="0"/>
              <a:t>链为</a:t>
            </a:r>
            <a:r>
              <a:rPr lang="en-US" altLang="zh-CN" dirty="0"/>
              <a:t>{d</a:t>
            </a:r>
            <a:r>
              <a:rPr lang="en-US" altLang="zh-CN" baseline="-25000" dirty="0"/>
              <a:t>4</a:t>
            </a:r>
            <a:r>
              <a:rPr lang="en-US" altLang="zh-CN" dirty="0"/>
              <a:t>,d</a:t>
            </a:r>
            <a:r>
              <a:rPr lang="en-US" altLang="zh-CN" baseline="-25000" dirty="0"/>
              <a:t>5</a:t>
            </a:r>
            <a:r>
              <a:rPr lang="en-US" altLang="zh-CN" dirty="0"/>
              <a:t>}</a:t>
            </a:r>
            <a:endParaRPr lang="zh-CN" altLang="en-US" dirty="0"/>
          </a:p>
          <a:p>
            <a:endParaRPr lang="en-US" altLang="zh-CN" dirty="0"/>
          </a:p>
          <a:p>
            <a:endParaRPr lang="zh-CN" altLang="en-US" dirty="0"/>
          </a:p>
        </p:txBody>
      </p:sp>
      <p:sp>
        <p:nvSpPr>
          <p:cNvPr id="10" name="文本框 9">
            <a:extLst>
              <a:ext uri="{FF2B5EF4-FFF2-40B4-BE49-F238E27FC236}">
                <a16:creationId xmlns:a16="http://schemas.microsoft.com/office/drawing/2014/main" id="{BD93B543-A4AC-EFB7-D183-278E4E82D868}"/>
              </a:ext>
            </a:extLst>
          </p:cNvPr>
          <p:cNvSpPr txBox="1"/>
          <p:nvPr/>
        </p:nvSpPr>
        <p:spPr>
          <a:xfrm>
            <a:off x="4555164" y="1319425"/>
            <a:ext cx="1386918" cy="369332"/>
          </a:xfrm>
          <a:prstGeom prst="rect">
            <a:avLst/>
          </a:prstGeom>
          <a:noFill/>
        </p:spPr>
        <p:txBody>
          <a:bodyPr wrap="none" rtlCol="0">
            <a:spAutoFit/>
          </a:bodyPr>
          <a:lstStyle/>
          <a:p>
            <a:r>
              <a:rPr lang="en-US" altLang="zh-CN" dirty="0">
                <a:solidFill>
                  <a:srgbClr val="C00000"/>
                </a:solidFill>
                <a:latin typeface="Times New Roman" panose="02020603050405020304" pitchFamily="18" charset="0"/>
                <a:cs typeface="Times New Roman" panose="02020603050405020304" pitchFamily="18" charset="0"/>
              </a:rPr>
              <a:t>{d</a:t>
            </a:r>
            <a:r>
              <a:rPr lang="en-US" altLang="zh-CN" baseline="-25000" dirty="0">
                <a:solidFill>
                  <a:srgbClr val="C00000"/>
                </a:solidFill>
                <a:latin typeface="Times New Roman" panose="02020603050405020304" pitchFamily="18" charset="0"/>
                <a:cs typeface="Times New Roman" panose="02020603050405020304" pitchFamily="18" charset="0"/>
              </a:rPr>
              <a:t>2</a:t>
            </a:r>
            <a:r>
              <a:rPr lang="en-US" altLang="zh-CN" dirty="0">
                <a:solidFill>
                  <a:srgbClr val="C00000"/>
                </a:solidFill>
                <a:latin typeface="Times New Roman" panose="02020603050405020304" pitchFamily="18" charset="0"/>
                <a:cs typeface="Times New Roman" panose="02020603050405020304" pitchFamily="18" charset="0"/>
              </a:rPr>
              <a:t>,d</a:t>
            </a:r>
            <a:r>
              <a:rPr lang="en-US" altLang="zh-CN" baseline="-25000" dirty="0">
                <a:solidFill>
                  <a:srgbClr val="C00000"/>
                </a:solidFill>
                <a:latin typeface="Times New Roman" panose="02020603050405020304" pitchFamily="18" charset="0"/>
                <a:cs typeface="Times New Roman" panose="02020603050405020304" pitchFamily="18" charset="0"/>
              </a:rPr>
              <a:t>3</a:t>
            </a:r>
            <a:r>
              <a:rPr lang="en-US" altLang="zh-CN" dirty="0">
                <a:solidFill>
                  <a:srgbClr val="C00000"/>
                </a:solidFill>
                <a:latin typeface="Times New Roman" panose="02020603050405020304" pitchFamily="18" charset="0"/>
                <a:cs typeface="Times New Roman" panose="02020603050405020304" pitchFamily="18" charset="0"/>
              </a:rPr>
              <a:t>,d</a:t>
            </a:r>
            <a:r>
              <a:rPr lang="en-US" altLang="zh-CN" baseline="-25000" dirty="0">
                <a:solidFill>
                  <a:srgbClr val="C00000"/>
                </a:solidFill>
                <a:latin typeface="Times New Roman" panose="02020603050405020304" pitchFamily="18" charset="0"/>
                <a:cs typeface="Times New Roman" panose="02020603050405020304" pitchFamily="18" charset="0"/>
              </a:rPr>
              <a:t>4</a:t>
            </a:r>
            <a:r>
              <a:rPr lang="en-US" altLang="zh-CN" dirty="0">
                <a:solidFill>
                  <a:srgbClr val="C00000"/>
                </a:solidFill>
                <a:latin typeface="Times New Roman" panose="02020603050405020304" pitchFamily="18" charset="0"/>
                <a:cs typeface="Times New Roman" panose="02020603050405020304" pitchFamily="18" charset="0"/>
              </a:rPr>
              <a:t>,d</a:t>
            </a:r>
            <a:r>
              <a:rPr lang="en-US" altLang="zh-CN" baseline="-25000" dirty="0">
                <a:solidFill>
                  <a:srgbClr val="C00000"/>
                </a:solidFill>
                <a:latin typeface="Times New Roman" panose="02020603050405020304" pitchFamily="18" charset="0"/>
                <a:cs typeface="Times New Roman" panose="02020603050405020304" pitchFamily="18" charset="0"/>
              </a:rPr>
              <a:t>5</a:t>
            </a:r>
            <a:r>
              <a:rPr lang="en-US" altLang="zh-CN" dirty="0">
                <a:solidFill>
                  <a:srgbClr val="C00000"/>
                </a:solidFill>
                <a:latin typeface="Times New Roman" panose="02020603050405020304" pitchFamily="18" charset="0"/>
                <a:cs typeface="Times New Roman" panose="02020603050405020304" pitchFamily="18" charset="0"/>
              </a:rPr>
              <a:t>}</a:t>
            </a:r>
            <a:endParaRPr lang="zh-CN" altLang="en-US" dirty="0">
              <a:solidFill>
                <a:srgbClr val="C00000"/>
              </a:solidFill>
              <a:latin typeface="Times New Roman" panose="02020603050405020304" pitchFamily="18" charset="0"/>
              <a:cs typeface="Times New Roman" panose="02020603050405020304" pitchFamily="18" charset="0"/>
            </a:endParaRPr>
          </a:p>
        </p:txBody>
      </p:sp>
      <p:sp>
        <p:nvSpPr>
          <p:cNvPr id="12" name="文本框 11">
            <a:extLst>
              <a:ext uri="{FF2B5EF4-FFF2-40B4-BE49-F238E27FC236}">
                <a16:creationId xmlns:a16="http://schemas.microsoft.com/office/drawing/2014/main" id="{DF33E64C-A01C-4838-94D6-CCD07BFEB129}"/>
              </a:ext>
            </a:extLst>
          </p:cNvPr>
          <p:cNvSpPr txBox="1"/>
          <p:nvPr/>
        </p:nvSpPr>
        <p:spPr>
          <a:xfrm>
            <a:off x="5093773" y="2305736"/>
            <a:ext cx="848309" cy="369332"/>
          </a:xfrm>
          <a:prstGeom prst="rect">
            <a:avLst/>
          </a:prstGeom>
          <a:noFill/>
        </p:spPr>
        <p:txBody>
          <a:bodyPr wrap="none" rtlCol="0">
            <a:spAutoFit/>
          </a:bodyPr>
          <a:lstStyle/>
          <a:p>
            <a:r>
              <a:rPr lang="en-US" altLang="zh-CN" dirty="0">
                <a:solidFill>
                  <a:srgbClr val="C00000"/>
                </a:solidFill>
                <a:latin typeface="Times New Roman" panose="02020603050405020304" pitchFamily="18" charset="0"/>
                <a:cs typeface="Times New Roman" panose="02020603050405020304" pitchFamily="18" charset="0"/>
              </a:rPr>
              <a:t>{d</a:t>
            </a:r>
            <a:r>
              <a:rPr lang="en-US" altLang="zh-CN" baseline="-25000" dirty="0">
                <a:solidFill>
                  <a:srgbClr val="C00000"/>
                </a:solidFill>
                <a:latin typeface="Times New Roman" panose="02020603050405020304" pitchFamily="18" charset="0"/>
                <a:cs typeface="Times New Roman" panose="02020603050405020304" pitchFamily="18" charset="0"/>
              </a:rPr>
              <a:t>1</a:t>
            </a:r>
            <a:r>
              <a:rPr lang="en-US" altLang="zh-CN" dirty="0">
                <a:solidFill>
                  <a:srgbClr val="C00000"/>
                </a:solidFill>
                <a:latin typeface="Times New Roman" panose="02020603050405020304" pitchFamily="18" charset="0"/>
                <a:cs typeface="Times New Roman" panose="02020603050405020304" pitchFamily="18" charset="0"/>
              </a:rPr>
              <a:t>,d</a:t>
            </a:r>
            <a:r>
              <a:rPr lang="en-US" altLang="zh-CN" baseline="-25000" dirty="0">
                <a:solidFill>
                  <a:srgbClr val="C00000"/>
                </a:solidFill>
                <a:latin typeface="Times New Roman" panose="02020603050405020304" pitchFamily="18" charset="0"/>
                <a:cs typeface="Times New Roman" panose="02020603050405020304" pitchFamily="18" charset="0"/>
              </a:rPr>
              <a:t>2</a:t>
            </a:r>
            <a:r>
              <a:rPr lang="en-US" altLang="zh-CN" dirty="0">
                <a:solidFill>
                  <a:srgbClr val="C00000"/>
                </a:solidFill>
                <a:latin typeface="Times New Roman" panose="02020603050405020304" pitchFamily="18" charset="0"/>
                <a:cs typeface="Times New Roman" panose="02020603050405020304" pitchFamily="18" charset="0"/>
              </a:rPr>
              <a:t>}</a:t>
            </a:r>
            <a:endParaRPr lang="zh-CN" altLang="en-US" dirty="0">
              <a:solidFill>
                <a:srgbClr val="C00000"/>
              </a:solidFill>
              <a:latin typeface="Times New Roman" panose="02020603050405020304" pitchFamily="18" charset="0"/>
              <a:cs typeface="Times New Roman" panose="02020603050405020304" pitchFamily="18" charset="0"/>
            </a:endParaRPr>
          </a:p>
        </p:txBody>
      </p:sp>
      <p:sp>
        <p:nvSpPr>
          <p:cNvPr id="14" name="文本框 13">
            <a:extLst>
              <a:ext uri="{FF2B5EF4-FFF2-40B4-BE49-F238E27FC236}">
                <a16:creationId xmlns:a16="http://schemas.microsoft.com/office/drawing/2014/main" id="{0B6F0718-890B-3079-2F61-CDE0C7D6C8B8}"/>
              </a:ext>
            </a:extLst>
          </p:cNvPr>
          <p:cNvSpPr txBox="1"/>
          <p:nvPr/>
        </p:nvSpPr>
        <p:spPr>
          <a:xfrm>
            <a:off x="3771635" y="2467497"/>
            <a:ext cx="1656223" cy="369332"/>
          </a:xfrm>
          <a:prstGeom prst="rect">
            <a:avLst/>
          </a:prstGeom>
          <a:noFill/>
        </p:spPr>
        <p:txBody>
          <a:bodyPr wrap="none" rtlCol="0">
            <a:spAutoFit/>
          </a:bodyPr>
          <a:lstStyle/>
          <a:p>
            <a:r>
              <a:rPr lang="en-US" altLang="zh-CN" dirty="0">
                <a:solidFill>
                  <a:srgbClr val="C00000"/>
                </a:solidFill>
                <a:latin typeface="Times New Roman" panose="02020603050405020304" pitchFamily="18" charset="0"/>
                <a:cs typeface="Times New Roman" panose="02020603050405020304" pitchFamily="18" charset="0"/>
              </a:rPr>
              <a:t>{d</a:t>
            </a:r>
            <a:r>
              <a:rPr lang="en-US" altLang="zh-CN" baseline="-25000" dirty="0">
                <a:solidFill>
                  <a:srgbClr val="C00000"/>
                </a:solidFill>
                <a:latin typeface="Times New Roman" panose="02020603050405020304" pitchFamily="18" charset="0"/>
                <a:cs typeface="Times New Roman" panose="02020603050405020304" pitchFamily="18" charset="0"/>
              </a:rPr>
              <a:t>1</a:t>
            </a:r>
            <a:r>
              <a:rPr lang="en-US" altLang="zh-CN" dirty="0">
                <a:solidFill>
                  <a:srgbClr val="C00000"/>
                </a:solidFill>
                <a:latin typeface="Times New Roman" panose="02020603050405020304" pitchFamily="18" charset="0"/>
                <a:cs typeface="Times New Roman" panose="02020603050405020304" pitchFamily="18" charset="0"/>
              </a:rPr>
              <a:t>,d</a:t>
            </a:r>
            <a:r>
              <a:rPr lang="en-US" altLang="zh-CN" baseline="-25000" dirty="0">
                <a:solidFill>
                  <a:srgbClr val="C00000"/>
                </a:solidFill>
                <a:latin typeface="Times New Roman" panose="02020603050405020304" pitchFamily="18" charset="0"/>
                <a:cs typeface="Times New Roman" panose="02020603050405020304" pitchFamily="18" charset="0"/>
              </a:rPr>
              <a:t>2</a:t>
            </a:r>
            <a:r>
              <a:rPr lang="en-US" altLang="zh-CN" dirty="0">
                <a:solidFill>
                  <a:srgbClr val="C00000"/>
                </a:solidFill>
                <a:latin typeface="Times New Roman" panose="02020603050405020304" pitchFamily="18" charset="0"/>
                <a:cs typeface="Times New Roman" panose="02020603050405020304" pitchFamily="18" charset="0"/>
              </a:rPr>
              <a:t>,d</a:t>
            </a:r>
            <a:r>
              <a:rPr lang="en-US" altLang="zh-CN" baseline="-25000" dirty="0">
                <a:solidFill>
                  <a:srgbClr val="C00000"/>
                </a:solidFill>
                <a:latin typeface="Times New Roman" panose="02020603050405020304" pitchFamily="18" charset="0"/>
                <a:cs typeface="Times New Roman" panose="02020603050405020304" pitchFamily="18" charset="0"/>
              </a:rPr>
              <a:t>3</a:t>
            </a:r>
            <a:r>
              <a:rPr lang="en-US" altLang="zh-CN" dirty="0">
                <a:solidFill>
                  <a:srgbClr val="C00000"/>
                </a:solidFill>
                <a:latin typeface="Times New Roman" panose="02020603050405020304" pitchFamily="18" charset="0"/>
                <a:cs typeface="Times New Roman" panose="02020603050405020304" pitchFamily="18" charset="0"/>
              </a:rPr>
              <a:t>,d</a:t>
            </a:r>
            <a:r>
              <a:rPr lang="en-US" altLang="zh-CN" baseline="-25000" dirty="0">
                <a:solidFill>
                  <a:srgbClr val="C00000"/>
                </a:solidFill>
                <a:latin typeface="Times New Roman" panose="02020603050405020304" pitchFamily="18" charset="0"/>
                <a:cs typeface="Times New Roman" panose="02020603050405020304" pitchFamily="18" charset="0"/>
              </a:rPr>
              <a:t>4</a:t>
            </a:r>
            <a:r>
              <a:rPr lang="en-US" altLang="zh-CN" dirty="0">
                <a:solidFill>
                  <a:srgbClr val="C00000"/>
                </a:solidFill>
                <a:latin typeface="Times New Roman" panose="02020603050405020304" pitchFamily="18" charset="0"/>
                <a:cs typeface="Times New Roman" panose="02020603050405020304" pitchFamily="18" charset="0"/>
              </a:rPr>
              <a:t>,d</a:t>
            </a:r>
            <a:r>
              <a:rPr lang="en-US" altLang="zh-CN" baseline="-25000" dirty="0">
                <a:solidFill>
                  <a:srgbClr val="C00000"/>
                </a:solidFill>
                <a:latin typeface="Times New Roman" panose="02020603050405020304" pitchFamily="18" charset="0"/>
                <a:cs typeface="Times New Roman" panose="02020603050405020304" pitchFamily="18" charset="0"/>
              </a:rPr>
              <a:t>5</a:t>
            </a:r>
            <a:r>
              <a:rPr lang="en-US" altLang="zh-CN" dirty="0">
                <a:solidFill>
                  <a:srgbClr val="C00000"/>
                </a:solidFill>
                <a:latin typeface="Times New Roman" panose="02020603050405020304" pitchFamily="18" charset="0"/>
                <a:cs typeface="Times New Roman" panose="02020603050405020304" pitchFamily="18" charset="0"/>
              </a:rPr>
              <a:t>}</a:t>
            </a:r>
            <a:endParaRPr lang="zh-CN" altLang="en-US" dirty="0">
              <a:solidFill>
                <a:srgbClr val="C00000"/>
              </a:solidFill>
              <a:latin typeface="Times New Roman" panose="02020603050405020304" pitchFamily="18" charset="0"/>
              <a:cs typeface="Times New Roman" panose="02020603050405020304" pitchFamily="18" charset="0"/>
            </a:endParaRPr>
          </a:p>
        </p:txBody>
      </p:sp>
      <p:sp>
        <p:nvSpPr>
          <p:cNvPr id="15" name="文本框 14">
            <a:extLst>
              <a:ext uri="{FF2B5EF4-FFF2-40B4-BE49-F238E27FC236}">
                <a16:creationId xmlns:a16="http://schemas.microsoft.com/office/drawing/2014/main" id="{398B9B29-977E-3F58-801C-8D47CCCA096F}"/>
              </a:ext>
            </a:extLst>
          </p:cNvPr>
          <p:cNvSpPr txBox="1"/>
          <p:nvPr/>
        </p:nvSpPr>
        <p:spPr>
          <a:xfrm>
            <a:off x="3622252" y="3465896"/>
            <a:ext cx="1386918" cy="369332"/>
          </a:xfrm>
          <a:prstGeom prst="rect">
            <a:avLst/>
          </a:prstGeom>
          <a:noFill/>
        </p:spPr>
        <p:txBody>
          <a:bodyPr wrap="none" rtlCol="0">
            <a:spAutoFit/>
          </a:bodyPr>
          <a:lstStyle/>
          <a:p>
            <a:r>
              <a:rPr lang="en-US" altLang="zh-CN" dirty="0">
                <a:solidFill>
                  <a:srgbClr val="C00000"/>
                </a:solidFill>
                <a:latin typeface="Times New Roman" panose="02020603050405020304" pitchFamily="18" charset="0"/>
                <a:cs typeface="Times New Roman" panose="02020603050405020304" pitchFamily="18" charset="0"/>
              </a:rPr>
              <a:t>{d</a:t>
            </a:r>
            <a:r>
              <a:rPr lang="en-US" altLang="zh-CN" baseline="-25000" dirty="0">
                <a:solidFill>
                  <a:srgbClr val="C00000"/>
                </a:solidFill>
                <a:latin typeface="Times New Roman" panose="02020603050405020304" pitchFamily="18" charset="0"/>
                <a:cs typeface="Times New Roman" panose="02020603050405020304" pitchFamily="18" charset="0"/>
              </a:rPr>
              <a:t>2</a:t>
            </a:r>
            <a:r>
              <a:rPr lang="en-US" altLang="zh-CN" dirty="0">
                <a:solidFill>
                  <a:srgbClr val="C00000"/>
                </a:solidFill>
                <a:latin typeface="Times New Roman" panose="02020603050405020304" pitchFamily="18" charset="0"/>
                <a:cs typeface="Times New Roman" panose="02020603050405020304" pitchFamily="18" charset="0"/>
              </a:rPr>
              <a:t>,d</a:t>
            </a:r>
            <a:r>
              <a:rPr lang="en-US" altLang="zh-CN" baseline="-25000" dirty="0">
                <a:solidFill>
                  <a:srgbClr val="C00000"/>
                </a:solidFill>
                <a:latin typeface="Times New Roman" panose="02020603050405020304" pitchFamily="18" charset="0"/>
                <a:cs typeface="Times New Roman" panose="02020603050405020304" pitchFamily="18" charset="0"/>
              </a:rPr>
              <a:t>3</a:t>
            </a:r>
            <a:r>
              <a:rPr lang="en-US" altLang="zh-CN" dirty="0">
                <a:solidFill>
                  <a:srgbClr val="C00000"/>
                </a:solidFill>
                <a:latin typeface="Times New Roman" panose="02020603050405020304" pitchFamily="18" charset="0"/>
                <a:cs typeface="Times New Roman" panose="02020603050405020304" pitchFamily="18" charset="0"/>
              </a:rPr>
              <a:t>,d</a:t>
            </a:r>
            <a:r>
              <a:rPr lang="en-US" altLang="zh-CN" baseline="-25000" dirty="0">
                <a:solidFill>
                  <a:srgbClr val="C00000"/>
                </a:solidFill>
                <a:latin typeface="Times New Roman" panose="02020603050405020304" pitchFamily="18" charset="0"/>
                <a:cs typeface="Times New Roman" panose="02020603050405020304" pitchFamily="18" charset="0"/>
              </a:rPr>
              <a:t>4</a:t>
            </a:r>
            <a:r>
              <a:rPr lang="en-US" altLang="zh-CN" dirty="0">
                <a:solidFill>
                  <a:srgbClr val="C00000"/>
                </a:solidFill>
                <a:latin typeface="Times New Roman" panose="02020603050405020304" pitchFamily="18" charset="0"/>
                <a:cs typeface="Times New Roman" panose="02020603050405020304" pitchFamily="18" charset="0"/>
              </a:rPr>
              <a:t>,d</a:t>
            </a:r>
            <a:r>
              <a:rPr lang="en-US" altLang="zh-CN" baseline="-25000" dirty="0">
                <a:solidFill>
                  <a:srgbClr val="C00000"/>
                </a:solidFill>
                <a:latin typeface="Times New Roman" panose="02020603050405020304" pitchFamily="18" charset="0"/>
                <a:cs typeface="Times New Roman" panose="02020603050405020304" pitchFamily="18" charset="0"/>
              </a:rPr>
              <a:t>5</a:t>
            </a:r>
            <a:r>
              <a:rPr lang="en-US" altLang="zh-CN" dirty="0">
                <a:solidFill>
                  <a:srgbClr val="C00000"/>
                </a:solidFill>
                <a:latin typeface="Times New Roman" panose="02020603050405020304" pitchFamily="18" charset="0"/>
                <a:cs typeface="Times New Roman" panose="02020603050405020304" pitchFamily="18" charset="0"/>
              </a:rPr>
              <a:t>}</a:t>
            </a:r>
            <a:endParaRPr lang="zh-CN" altLang="en-US" dirty="0">
              <a:solidFill>
                <a:srgbClr val="C00000"/>
              </a:solidFill>
              <a:latin typeface="Times New Roman" panose="02020603050405020304" pitchFamily="18" charset="0"/>
              <a:cs typeface="Times New Roman" panose="02020603050405020304" pitchFamily="18" charset="0"/>
            </a:endParaRPr>
          </a:p>
        </p:txBody>
      </p:sp>
      <p:sp>
        <p:nvSpPr>
          <p:cNvPr id="16" name="文本框 15">
            <a:extLst>
              <a:ext uri="{FF2B5EF4-FFF2-40B4-BE49-F238E27FC236}">
                <a16:creationId xmlns:a16="http://schemas.microsoft.com/office/drawing/2014/main" id="{4A138ED4-2C9D-F5FF-1AE7-13EC140E8952}"/>
              </a:ext>
            </a:extLst>
          </p:cNvPr>
          <p:cNvSpPr txBox="1"/>
          <p:nvPr/>
        </p:nvSpPr>
        <p:spPr>
          <a:xfrm>
            <a:off x="4329731" y="4304254"/>
            <a:ext cx="848309" cy="369332"/>
          </a:xfrm>
          <a:prstGeom prst="rect">
            <a:avLst/>
          </a:prstGeom>
          <a:noFill/>
        </p:spPr>
        <p:txBody>
          <a:bodyPr wrap="none" rtlCol="0">
            <a:spAutoFit/>
          </a:bodyPr>
          <a:lstStyle/>
          <a:p>
            <a:r>
              <a:rPr lang="en-US" altLang="zh-CN" dirty="0">
                <a:solidFill>
                  <a:srgbClr val="C00000"/>
                </a:solidFill>
                <a:latin typeface="Times New Roman" panose="02020603050405020304" pitchFamily="18" charset="0"/>
                <a:cs typeface="Times New Roman" panose="02020603050405020304" pitchFamily="18" charset="0"/>
              </a:rPr>
              <a:t>{d</a:t>
            </a:r>
            <a:r>
              <a:rPr lang="en-US" altLang="zh-CN" baseline="-25000" dirty="0">
                <a:solidFill>
                  <a:srgbClr val="C00000"/>
                </a:solidFill>
                <a:latin typeface="Times New Roman" panose="02020603050405020304" pitchFamily="18" charset="0"/>
                <a:cs typeface="Times New Roman" panose="02020603050405020304" pitchFamily="18" charset="0"/>
              </a:rPr>
              <a:t>3</a:t>
            </a:r>
            <a:r>
              <a:rPr lang="en-US" altLang="zh-CN" dirty="0">
                <a:solidFill>
                  <a:srgbClr val="C00000"/>
                </a:solidFill>
                <a:latin typeface="Times New Roman" panose="02020603050405020304" pitchFamily="18" charset="0"/>
                <a:cs typeface="Times New Roman" panose="02020603050405020304" pitchFamily="18" charset="0"/>
              </a:rPr>
              <a:t>,d</a:t>
            </a:r>
            <a:r>
              <a:rPr lang="en-US" altLang="zh-CN" baseline="-25000" dirty="0">
                <a:solidFill>
                  <a:srgbClr val="C00000"/>
                </a:solidFill>
                <a:latin typeface="Times New Roman" panose="02020603050405020304" pitchFamily="18" charset="0"/>
                <a:cs typeface="Times New Roman" panose="02020603050405020304" pitchFamily="18" charset="0"/>
              </a:rPr>
              <a:t>4</a:t>
            </a:r>
            <a:r>
              <a:rPr lang="en-US" altLang="zh-CN" dirty="0">
                <a:solidFill>
                  <a:srgbClr val="C00000"/>
                </a:solidFill>
                <a:latin typeface="Times New Roman" panose="02020603050405020304" pitchFamily="18" charset="0"/>
                <a:cs typeface="Times New Roman" panose="02020603050405020304" pitchFamily="18" charset="0"/>
              </a:rPr>
              <a:t>}</a:t>
            </a:r>
            <a:endParaRPr lang="zh-CN" altLang="en-US" dirty="0">
              <a:solidFill>
                <a:srgbClr val="C00000"/>
              </a:solidFill>
              <a:latin typeface="Times New Roman" panose="02020603050405020304" pitchFamily="18" charset="0"/>
              <a:cs typeface="Times New Roman" panose="02020603050405020304" pitchFamily="18" charset="0"/>
            </a:endParaRPr>
          </a:p>
        </p:txBody>
      </p:sp>
      <p:sp>
        <p:nvSpPr>
          <p:cNvPr id="17" name="文本框 16">
            <a:extLst>
              <a:ext uri="{FF2B5EF4-FFF2-40B4-BE49-F238E27FC236}">
                <a16:creationId xmlns:a16="http://schemas.microsoft.com/office/drawing/2014/main" id="{0423D13A-0434-186E-F5D0-630B118D1BFC}"/>
              </a:ext>
            </a:extLst>
          </p:cNvPr>
          <p:cNvSpPr txBox="1"/>
          <p:nvPr/>
        </p:nvSpPr>
        <p:spPr>
          <a:xfrm>
            <a:off x="2540093" y="4409434"/>
            <a:ext cx="848309" cy="369332"/>
          </a:xfrm>
          <a:prstGeom prst="rect">
            <a:avLst/>
          </a:prstGeom>
          <a:noFill/>
        </p:spPr>
        <p:txBody>
          <a:bodyPr wrap="none" rtlCol="0">
            <a:spAutoFit/>
          </a:bodyPr>
          <a:lstStyle/>
          <a:p>
            <a:r>
              <a:rPr lang="en-US" altLang="zh-CN" dirty="0">
                <a:solidFill>
                  <a:srgbClr val="C00000"/>
                </a:solidFill>
                <a:latin typeface="Times New Roman" panose="02020603050405020304" pitchFamily="18" charset="0"/>
                <a:cs typeface="Times New Roman" panose="02020603050405020304" pitchFamily="18" charset="0"/>
              </a:rPr>
              <a:t>{d</a:t>
            </a:r>
            <a:r>
              <a:rPr lang="en-US" altLang="zh-CN" baseline="-25000" dirty="0">
                <a:solidFill>
                  <a:srgbClr val="C00000"/>
                </a:solidFill>
                <a:latin typeface="Times New Roman" panose="02020603050405020304" pitchFamily="18" charset="0"/>
                <a:cs typeface="Times New Roman" panose="02020603050405020304" pitchFamily="18" charset="0"/>
              </a:rPr>
              <a:t>3</a:t>
            </a:r>
            <a:r>
              <a:rPr lang="en-US" altLang="zh-CN" dirty="0">
                <a:solidFill>
                  <a:srgbClr val="C00000"/>
                </a:solidFill>
                <a:latin typeface="Times New Roman" panose="02020603050405020304" pitchFamily="18" charset="0"/>
                <a:cs typeface="Times New Roman" panose="02020603050405020304" pitchFamily="18" charset="0"/>
              </a:rPr>
              <a:t>,d</a:t>
            </a:r>
            <a:r>
              <a:rPr lang="en-US" altLang="zh-CN" baseline="-25000" dirty="0">
                <a:solidFill>
                  <a:srgbClr val="C00000"/>
                </a:solidFill>
                <a:latin typeface="Times New Roman" panose="02020603050405020304" pitchFamily="18" charset="0"/>
                <a:cs typeface="Times New Roman" panose="02020603050405020304" pitchFamily="18" charset="0"/>
              </a:rPr>
              <a:t>4</a:t>
            </a:r>
            <a:r>
              <a:rPr lang="en-US" altLang="zh-CN" dirty="0">
                <a:solidFill>
                  <a:srgbClr val="C00000"/>
                </a:solidFill>
                <a:latin typeface="Times New Roman" panose="02020603050405020304" pitchFamily="18" charset="0"/>
                <a:cs typeface="Times New Roman" panose="02020603050405020304" pitchFamily="18" charset="0"/>
              </a:rPr>
              <a:t>}</a:t>
            </a:r>
            <a:endParaRPr lang="zh-CN" altLang="en-US" dirty="0">
              <a:solidFill>
                <a:srgbClr val="C00000"/>
              </a:solidFill>
              <a:latin typeface="Times New Roman" panose="02020603050405020304" pitchFamily="18" charset="0"/>
              <a:cs typeface="Times New Roman" panose="02020603050405020304" pitchFamily="18" charset="0"/>
            </a:endParaRPr>
          </a:p>
        </p:txBody>
      </p:sp>
      <p:sp>
        <p:nvSpPr>
          <p:cNvPr id="19" name="文本框 18">
            <a:extLst>
              <a:ext uri="{FF2B5EF4-FFF2-40B4-BE49-F238E27FC236}">
                <a16:creationId xmlns:a16="http://schemas.microsoft.com/office/drawing/2014/main" id="{2D853C99-3379-FB87-02E8-A35E492EC4D5}"/>
              </a:ext>
            </a:extLst>
          </p:cNvPr>
          <p:cNvSpPr txBox="1"/>
          <p:nvPr/>
        </p:nvSpPr>
        <p:spPr>
          <a:xfrm>
            <a:off x="2528118" y="5047065"/>
            <a:ext cx="848309" cy="369332"/>
          </a:xfrm>
          <a:prstGeom prst="rect">
            <a:avLst/>
          </a:prstGeom>
          <a:noFill/>
        </p:spPr>
        <p:txBody>
          <a:bodyPr wrap="none" rtlCol="0">
            <a:spAutoFit/>
          </a:bodyPr>
          <a:lstStyle/>
          <a:p>
            <a:r>
              <a:rPr lang="en-US" altLang="zh-CN" dirty="0">
                <a:solidFill>
                  <a:srgbClr val="C00000"/>
                </a:solidFill>
                <a:latin typeface="Times New Roman" panose="02020603050405020304" pitchFamily="18" charset="0"/>
                <a:cs typeface="Times New Roman" panose="02020603050405020304" pitchFamily="18" charset="0"/>
              </a:rPr>
              <a:t>{d</a:t>
            </a:r>
            <a:r>
              <a:rPr lang="en-US" altLang="zh-CN" baseline="-25000" dirty="0">
                <a:solidFill>
                  <a:srgbClr val="C00000"/>
                </a:solidFill>
                <a:latin typeface="Times New Roman" panose="02020603050405020304" pitchFamily="18" charset="0"/>
                <a:cs typeface="Times New Roman" panose="02020603050405020304" pitchFamily="18" charset="0"/>
              </a:rPr>
              <a:t>3</a:t>
            </a:r>
            <a:r>
              <a:rPr lang="en-US" altLang="zh-CN" dirty="0">
                <a:solidFill>
                  <a:srgbClr val="C00000"/>
                </a:solidFill>
                <a:latin typeface="Times New Roman" panose="02020603050405020304" pitchFamily="18" charset="0"/>
                <a:cs typeface="Times New Roman" panose="02020603050405020304" pitchFamily="18" charset="0"/>
              </a:rPr>
              <a:t>,d</a:t>
            </a:r>
            <a:r>
              <a:rPr lang="en-US" altLang="zh-CN" baseline="-25000" dirty="0">
                <a:solidFill>
                  <a:srgbClr val="C00000"/>
                </a:solidFill>
                <a:latin typeface="Times New Roman" panose="02020603050405020304" pitchFamily="18" charset="0"/>
                <a:cs typeface="Times New Roman" panose="02020603050405020304" pitchFamily="18" charset="0"/>
              </a:rPr>
              <a:t>5</a:t>
            </a:r>
            <a:r>
              <a:rPr lang="en-US" altLang="zh-CN" dirty="0">
                <a:solidFill>
                  <a:srgbClr val="C00000"/>
                </a:solidFill>
                <a:latin typeface="Times New Roman" panose="02020603050405020304" pitchFamily="18" charset="0"/>
                <a:cs typeface="Times New Roman" panose="02020603050405020304" pitchFamily="18" charset="0"/>
              </a:rPr>
              <a:t>}</a:t>
            </a:r>
            <a:endParaRPr lang="zh-CN" altLang="en-US" dirty="0">
              <a:solidFill>
                <a:srgbClr val="C00000"/>
              </a:solidFill>
              <a:latin typeface="Times New Roman" panose="02020603050405020304" pitchFamily="18" charset="0"/>
              <a:cs typeface="Times New Roman" panose="02020603050405020304" pitchFamily="18" charset="0"/>
            </a:endParaRPr>
          </a:p>
        </p:txBody>
      </p:sp>
      <p:sp>
        <p:nvSpPr>
          <p:cNvPr id="20" name="文本框 19">
            <a:extLst>
              <a:ext uri="{FF2B5EF4-FFF2-40B4-BE49-F238E27FC236}">
                <a16:creationId xmlns:a16="http://schemas.microsoft.com/office/drawing/2014/main" id="{D87B701F-4557-C4A0-8FE9-6DE94DEC0669}"/>
              </a:ext>
            </a:extLst>
          </p:cNvPr>
          <p:cNvSpPr txBox="1"/>
          <p:nvPr/>
        </p:nvSpPr>
        <p:spPr>
          <a:xfrm>
            <a:off x="4288397" y="5054156"/>
            <a:ext cx="1098378" cy="369332"/>
          </a:xfrm>
          <a:prstGeom prst="rect">
            <a:avLst/>
          </a:prstGeom>
          <a:noFill/>
        </p:spPr>
        <p:txBody>
          <a:bodyPr wrap="none" rtlCol="0">
            <a:spAutoFit/>
          </a:bodyPr>
          <a:lstStyle/>
          <a:p>
            <a:r>
              <a:rPr lang="en-US" altLang="zh-CN" dirty="0">
                <a:solidFill>
                  <a:srgbClr val="C00000"/>
                </a:solidFill>
                <a:latin typeface="Times New Roman" panose="02020603050405020304" pitchFamily="18" charset="0"/>
                <a:cs typeface="Times New Roman" panose="02020603050405020304" pitchFamily="18" charset="0"/>
              </a:rPr>
              <a:t>{d</a:t>
            </a:r>
            <a:r>
              <a:rPr lang="en-US" altLang="zh-CN" baseline="-25000" dirty="0">
                <a:solidFill>
                  <a:srgbClr val="C00000"/>
                </a:solidFill>
                <a:latin typeface="Times New Roman" panose="02020603050405020304" pitchFamily="18" charset="0"/>
                <a:cs typeface="Times New Roman" panose="02020603050405020304" pitchFamily="18" charset="0"/>
              </a:rPr>
              <a:t>3</a:t>
            </a:r>
            <a:r>
              <a:rPr lang="en-US" altLang="zh-CN" dirty="0">
                <a:solidFill>
                  <a:srgbClr val="C00000"/>
                </a:solidFill>
                <a:latin typeface="Times New Roman" panose="02020603050405020304" pitchFamily="18" charset="0"/>
                <a:cs typeface="Times New Roman" panose="02020603050405020304" pitchFamily="18" charset="0"/>
              </a:rPr>
              <a:t>,d</a:t>
            </a:r>
            <a:r>
              <a:rPr lang="en-US" altLang="zh-CN" baseline="-25000" dirty="0">
                <a:solidFill>
                  <a:srgbClr val="C00000"/>
                </a:solidFill>
                <a:latin typeface="Times New Roman" panose="02020603050405020304" pitchFamily="18" charset="0"/>
                <a:cs typeface="Times New Roman" panose="02020603050405020304" pitchFamily="18" charset="0"/>
              </a:rPr>
              <a:t>4</a:t>
            </a:r>
            <a:r>
              <a:rPr lang="en-US" altLang="zh-CN" dirty="0">
                <a:solidFill>
                  <a:srgbClr val="C00000"/>
                </a:solidFill>
                <a:latin typeface="Times New Roman" panose="02020603050405020304" pitchFamily="18" charset="0"/>
                <a:cs typeface="Times New Roman" panose="02020603050405020304" pitchFamily="18" charset="0"/>
              </a:rPr>
              <a:t>,d</a:t>
            </a:r>
            <a:r>
              <a:rPr lang="en-US" altLang="zh-CN" baseline="-25000" dirty="0">
                <a:solidFill>
                  <a:srgbClr val="C00000"/>
                </a:solidFill>
                <a:latin typeface="Times New Roman" panose="02020603050405020304" pitchFamily="18" charset="0"/>
                <a:cs typeface="Times New Roman" panose="02020603050405020304" pitchFamily="18" charset="0"/>
              </a:rPr>
              <a:t>5</a:t>
            </a:r>
            <a:r>
              <a:rPr lang="en-US" altLang="zh-CN" dirty="0">
                <a:solidFill>
                  <a:srgbClr val="C00000"/>
                </a:solidFill>
                <a:latin typeface="Times New Roman" panose="02020603050405020304" pitchFamily="18" charset="0"/>
                <a:cs typeface="Times New Roman" panose="02020603050405020304" pitchFamily="18" charset="0"/>
              </a:rPr>
              <a:t>}</a:t>
            </a:r>
            <a:endParaRPr lang="zh-CN" altLang="en-US" dirty="0">
              <a:solidFill>
                <a:srgbClr val="C00000"/>
              </a:solidFill>
              <a:latin typeface="Times New Roman" panose="02020603050405020304" pitchFamily="18" charset="0"/>
              <a:cs typeface="Times New Roman" panose="02020603050405020304" pitchFamily="18" charset="0"/>
            </a:endParaRPr>
          </a:p>
        </p:txBody>
      </p:sp>
      <p:sp>
        <p:nvSpPr>
          <p:cNvPr id="23" name="文本框 22">
            <a:extLst>
              <a:ext uri="{FF2B5EF4-FFF2-40B4-BE49-F238E27FC236}">
                <a16:creationId xmlns:a16="http://schemas.microsoft.com/office/drawing/2014/main" id="{B1C8659F-B9BA-B391-FDCA-EA52421A94DB}"/>
              </a:ext>
            </a:extLst>
          </p:cNvPr>
          <p:cNvSpPr txBox="1"/>
          <p:nvPr/>
        </p:nvSpPr>
        <p:spPr>
          <a:xfrm>
            <a:off x="4285400" y="6352710"/>
            <a:ext cx="1098378" cy="369332"/>
          </a:xfrm>
          <a:prstGeom prst="rect">
            <a:avLst/>
          </a:prstGeom>
          <a:noFill/>
        </p:spPr>
        <p:txBody>
          <a:bodyPr wrap="none" rtlCol="0">
            <a:spAutoFit/>
          </a:bodyPr>
          <a:lstStyle/>
          <a:p>
            <a:r>
              <a:rPr lang="en-US" altLang="zh-CN" dirty="0">
                <a:solidFill>
                  <a:srgbClr val="C00000"/>
                </a:solidFill>
                <a:latin typeface="Times New Roman" panose="02020603050405020304" pitchFamily="18" charset="0"/>
                <a:cs typeface="Times New Roman" panose="02020603050405020304" pitchFamily="18" charset="0"/>
              </a:rPr>
              <a:t>{d</a:t>
            </a:r>
            <a:r>
              <a:rPr lang="en-US" altLang="zh-CN" baseline="-25000" dirty="0">
                <a:solidFill>
                  <a:srgbClr val="C00000"/>
                </a:solidFill>
                <a:latin typeface="Times New Roman" panose="02020603050405020304" pitchFamily="18" charset="0"/>
                <a:cs typeface="Times New Roman" panose="02020603050405020304" pitchFamily="18" charset="0"/>
              </a:rPr>
              <a:t>3</a:t>
            </a:r>
            <a:r>
              <a:rPr lang="en-US" altLang="zh-CN" dirty="0">
                <a:solidFill>
                  <a:srgbClr val="C00000"/>
                </a:solidFill>
                <a:latin typeface="Times New Roman" panose="02020603050405020304" pitchFamily="18" charset="0"/>
                <a:cs typeface="Times New Roman" panose="02020603050405020304" pitchFamily="18" charset="0"/>
              </a:rPr>
              <a:t>,d</a:t>
            </a:r>
            <a:r>
              <a:rPr lang="en-US" altLang="zh-CN" baseline="-25000" dirty="0">
                <a:solidFill>
                  <a:srgbClr val="C00000"/>
                </a:solidFill>
                <a:latin typeface="Times New Roman" panose="02020603050405020304" pitchFamily="18" charset="0"/>
                <a:cs typeface="Times New Roman" panose="02020603050405020304" pitchFamily="18" charset="0"/>
              </a:rPr>
              <a:t>4</a:t>
            </a:r>
            <a:r>
              <a:rPr lang="en-US" altLang="zh-CN" dirty="0">
                <a:solidFill>
                  <a:srgbClr val="C00000"/>
                </a:solidFill>
                <a:latin typeface="Times New Roman" panose="02020603050405020304" pitchFamily="18" charset="0"/>
                <a:cs typeface="Times New Roman" panose="02020603050405020304" pitchFamily="18" charset="0"/>
              </a:rPr>
              <a:t>,d</a:t>
            </a:r>
            <a:r>
              <a:rPr lang="en-US" altLang="zh-CN" baseline="-25000" dirty="0">
                <a:solidFill>
                  <a:srgbClr val="C00000"/>
                </a:solidFill>
                <a:latin typeface="Times New Roman" panose="02020603050405020304" pitchFamily="18" charset="0"/>
                <a:cs typeface="Times New Roman" panose="02020603050405020304" pitchFamily="18" charset="0"/>
              </a:rPr>
              <a:t>5</a:t>
            </a:r>
            <a:r>
              <a:rPr lang="en-US" altLang="zh-CN" dirty="0">
                <a:solidFill>
                  <a:srgbClr val="C00000"/>
                </a:solidFill>
                <a:latin typeface="Times New Roman" panose="02020603050405020304" pitchFamily="18" charset="0"/>
                <a:cs typeface="Times New Roman" panose="02020603050405020304" pitchFamily="18" charset="0"/>
              </a:rPr>
              <a:t>}</a:t>
            </a:r>
            <a:endParaRPr lang="zh-CN" altLang="en-US" dirty="0">
              <a:solidFill>
                <a:srgbClr val="C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1330703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03B82D-4B6F-4BC7-A1BE-2A34AD9E6225}"/>
              </a:ext>
            </a:extLst>
          </p:cNvPr>
          <p:cNvSpPr>
            <a:spLocks noGrp="1"/>
          </p:cNvSpPr>
          <p:nvPr>
            <p:ph type="title"/>
          </p:nvPr>
        </p:nvSpPr>
        <p:spPr/>
        <p:txBody>
          <a:bodyPr/>
          <a:lstStyle/>
          <a:p>
            <a:r>
              <a:rPr lang="en-US" altLang="zh-CN" dirty="0"/>
              <a:t>10. 3   </a:t>
            </a:r>
            <a:r>
              <a:rPr lang="zh-CN" altLang="en-US" dirty="0"/>
              <a:t>数据流分析基础</a:t>
            </a:r>
          </a:p>
        </p:txBody>
      </p:sp>
      <p:sp>
        <p:nvSpPr>
          <p:cNvPr id="3" name="内容占位符 2">
            <a:extLst>
              <a:ext uri="{FF2B5EF4-FFF2-40B4-BE49-F238E27FC236}">
                <a16:creationId xmlns:a16="http://schemas.microsoft.com/office/drawing/2014/main" id="{89FFAFF4-5E25-4E30-996D-B0A9FCBFD5EE}"/>
              </a:ext>
            </a:extLst>
          </p:cNvPr>
          <p:cNvSpPr>
            <a:spLocks noGrp="1"/>
          </p:cNvSpPr>
          <p:nvPr>
            <p:ph idx="1"/>
          </p:nvPr>
        </p:nvSpPr>
        <p:spPr>
          <a:xfrm>
            <a:off x="487822" y="942764"/>
            <a:ext cx="11255540" cy="2600536"/>
          </a:xfrm>
        </p:spPr>
        <p:txBody>
          <a:bodyPr>
            <a:normAutofit fontScale="92500" lnSpcReduction="20000"/>
          </a:bodyPr>
          <a:lstStyle/>
          <a:p>
            <a:pPr marL="0" indent="0">
              <a:buNone/>
            </a:pPr>
            <a:r>
              <a:rPr lang="zh-CN" altLang="en-US" sz="3200" dirty="0">
                <a:solidFill>
                  <a:srgbClr val="C00000"/>
                </a:solidFill>
              </a:rPr>
              <a:t>活跃变量数据流分析</a:t>
            </a:r>
            <a:endParaRPr lang="en-US" altLang="zh-CN" sz="3200" dirty="0">
              <a:solidFill>
                <a:srgbClr val="C00000"/>
              </a:solidFill>
            </a:endParaRPr>
          </a:p>
          <a:p>
            <a:r>
              <a:rPr lang="zh-CN" altLang="en-US" sz="2800" dirty="0">
                <a:solidFill>
                  <a:srgbClr val="0070C0"/>
                </a:solidFill>
              </a:rPr>
              <a:t>活跃变量</a:t>
            </a:r>
            <a:endParaRPr lang="en-US" altLang="zh-CN" sz="2800" dirty="0">
              <a:solidFill>
                <a:srgbClr val="0070C0"/>
              </a:solidFill>
            </a:endParaRPr>
          </a:p>
          <a:p>
            <a:pPr marL="0" indent="0">
              <a:buNone/>
            </a:pPr>
            <a:r>
              <a:rPr lang="zh-CN" altLang="en-US" sz="2800" dirty="0"/>
              <a:t>对于程序中的变量</a:t>
            </a:r>
            <a:r>
              <a:rPr lang="en-US" altLang="zh-CN" sz="2800" dirty="0"/>
              <a:t>v</a:t>
            </a:r>
            <a:r>
              <a:rPr lang="zh-CN" altLang="en-US" sz="2800" dirty="0"/>
              <a:t>和某点</a:t>
            </a:r>
            <a:r>
              <a:rPr lang="en-US" altLang="zh-CN" sz="2800" dirty="0"/>
              <a:t>p: </a:t>
            </a:r>
            <a:r>
              <a:rPr lang="zh-CN" altLang="en-US" sz="2800" dirty="0"/>
              <a:t>流图中存在一条从</a:t>
            </a:r>
            <a:r>
              <a:rPr lang="en-US" altLang="zh-CN" sz="2800" dirty="0"/>
              <a:t>p</a:t>
            </a:r>
            <a:r>
              <a:rPr lang="zh-CN" altLang="en-US" sz="2800" dirty="0"/>
              <a:t>开始的通路引用</a:t>
            </a:r>
            <a:r>
              <a:rPr lang="en-US" altLang="zh-CN" sz="2800" dirty="0"/>
              <a:t>v</a:t>
            </a:r>
            <a:r>
              <a:rPr lang="zh-CN" altLang="en-US" sz="2800" dirty="0"/>
              <a:t>在点</a:t>
            </a:r>
            <a:r>
              <a:rPr lang="en-US" altLang="zh-CN" sz="2800" dirty="0"/>
              <a:t>p</a:t>
            </a:r>
            <a:r>
              <a:rPr lang="zh-CN" altLang="en-US" sz="2800" dirty="0"/>
              <a:t>的值 ，则称</a:t>
            </a:r>
            <a:r>
              <a:rPr lang="en-US" altLang="zh-CN" sz="2800" dirty="0"/>
              <a:t>v</a:t>
            </a:r>
            <a:r>
              <a:rPr lang="zh-CN" altLang="en-US" sz="2800" dirty="0"/>
              <a:t>在点</a:t>
            </a:r>
            <a:r>
              <a:rPr lang="en-US" altLang="zh-CN" sz="2800" dirty="0"/>
              <a:t>p</a:t>
            </a:r>
            <a:r>
              <a:rPr lang="zh-CN" altLang="en-US" sz="2800" dirty="0"/>
              <a:t>是</a:t>
            </a:r>
            <a:r>
              <a:rPr lang="zh-CN" altLang="en-US" sz="2800" dirty="0">
                <a:solidFill>
                  <a:srgbClr val="C00000"/>
                </a:solidFill>
              </a:rPr>
              <a:t>活跃</a:t>
            </a:r>
            <a:r>
              <a:rPr lang="zh-CN" altLang="en-US" sz="2800" dirty="0"/>
              <a:t>的</a:t>
            </a:r>
            <a:r>
              <a:rPr lang="en-US" altLang="zh-CN" sz="2800" dirty="0"/>
              <a:t>(</a:t>
            </a:r>
            <a:r>
              <a:rPr lang="en-US" altLang="zh-CN" sz="2800" dirty="0">
                <a:solidFill>
                  <a:srgbClr val="C00000"/>
                </a:solidFill>
              </a:rPr>
              <a:t>live</a:t>
            </a:r>
            <a:r>
              <a:rPr lang="en-US" altLang="zh-CN" sz="2800" dirty="0"/>
              <a:t>)</a:t>
            </a:r>
            <a:r>
              <a:rPr lang="zh-CN" altLang="en-US" sz="2800" dirty="0"/>
              <a:t>，否则是</a:t>
            </a:r>
            <a:r>
              <a:rPr lang="zh-CN" altLang="en-US" sz="2800" dirty="0">
                <a:solidFill>
                  <a:srgbClr val="C00000"/>
                </a:solidFill>
              </a:rPr>
              <a:t>不活跃</a:t>
            </a:r>
            <a:r>
              <a:rPr lang="zh-CN" altLang="en-US" sz="2800" dirty="0"/>
              <a:t>的</a:t>
            </a:r>
            <a:r>
              <a:rPr lang="en-US" altLang="zh-CN" sz="2800" dirty="0"/>
              <a:t>(</a:t>
            </a:r>
            <a:r>
              <a:rPr lang="en-US" altLang="zh-CN" sz="2800" dirty="0">
                <a:solidFill>
                  <a:srgbClr val="C00000"/>
                </a:solidFill>
              </a:rPr>
              <a:t>dead</a:t>
            </a:r>
            <a:r>
              <a:rPr lang="en-US" altLang="zh-CN" sz="2800" dirty="0"/>
              <a:t>)</a:t>
            </a:r>
            <a:r>
              <a:rPr lang="zh-CN" altLang="en-US" sz="2800" dirty="0"/>
              <a:t>。</a:t>
            </a:r>
            <a:endParaRPr lang="zh-CN" altLang="en-US" sz="2600" dirty="0"/>
          </a:p>
          <a:p>
            <a:pPr marL="457200" lvl="1" indent="0">
              <a:buNone/>
            </a:pPr>
            <a:endParaRPr lang="en-US" altLang="zh-CN" sz="2200" dirty="0"/>
          </a:p>
        </p:txBody>
      </p:sp>
      <p:pic>
        <p:nvPicPr>
          <p:cNvPr id="5" name="Picture 4">
            <a:extLst>
              <a:ext uri="{FF2B5EF4-FFF2-40B4-BE49-F238E27FC236}">
                <a16:creationId xmlns:a16="http://schemas.microsoft.com/office/drawing/2014/main" id="{525643D5-E895-DA21-1BC9-0DBFB287FD5F}"/>
              </a:ext>
            </a:extLst>
          </p:cNvPr>
          <p:cNvPicPr>
            <a:picLocks noChangeAspect="1"/>
          </p:cNvPicPr>
          <p:nvPr/>
        </p:nvPicPr>
        <p:blipFill>
          <a:blip r:embed="rId3"/>
          <a:stretch>
            <a:fillRect/>
          </a:stretch>
        </p:blipFill>
        <p:spPr>
          <a:xfrm>
            <a:off x="2449956" y="3634686"/>
            <a:ext cx="6591331" cy="2723815"/>
          </a:xfrm>
          <a:prstGeom prst="rect">
            <a:avLst/>
          </a:prstGeom>
        </p:spPr>
      </p:pic>
    </p:spTree>
    <p:custDataLst>
      <p:tags r:id="rId1"/>
    </p:custDataLst>
    <p:extLst>
      <p:ext uri="{BB962C8B-B14F-4D97-AF65-F5344CB8AC3E}">
        <p14:creationId xmlns:p14="http://schemas.microsoft.com/office/powerpoint/2010/main" val="4172790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Id&quot;:&quot;GuidesStyle_Normal&quot;,&quot;Name&quot;:&quot;正常&quot;,&quot;Kind&quot;:&quot;System&quot;,&quot;OldGuidesSetting&quot;:{&quot;HeaderHeight&quot;:15.0,&quot;FooterHeight&quot;:9.0,&quot;SideMargin&quot;:5.5,&quot;TopMargin&quot;:0.0,&quot;BottomMargin&quot;:0.0,&quot;IntervalMargin&quot;:1.5}}"/>
</p:tagLst>
</file>

<file path=ppt/tags/tag10.xml><?xml version="1.0" encoding="utf-8"?>
<p:tagLst xmlns:a="http://schemas.openxmlformats.org/drawingml/2006/main" xmlns:r="http://schemas.openxmlformats.org/officeDocument/2006/relationships" xmlns:p="http://schemas.openxmlformats.org/presentationml/2006/main">
  <p:tag name="TIMING" val="|13.6|40.2|33.2"/>
</p:tagLst>
</file>

<file path=ppt/tags/tag11.xml><?xml version="1.0" encoding="utf-8"?>
<p:tagLst xmlns:a="http://schemas.openxmlformats.org/drawingml/2006/main" xmlns:r="http://schemas.openxmlformats.org/officeDocument/2006/relationships" xmlns:p="http://schemas.openxmlformats.org/presentationml/2006/main">
  <p:tag name="TIMING" val="|0.8|3.8|0.8|0.4|0.4"/>
</p:tagLst>
</file>

<file path=ppt/tags/tag12.xml><?xml version="1.0" encoding="utf-8"?>
<p:tagLst xmlns:a="http://schemas.openxmlformats.org/drawingml/2006/main" xmlns:r="http://schemas.openxmlformats.org/officeDocument/2006/relationships" xmlns:p="http://schemas.openxmlformats.org/presentationml/2006/main">
  <p:tag name="TIMING" val="|65.6|29.7|17|22.7|23.5|89.7|12.1|12.1|22.2|17.1|8.1|4.4|10.4|15.8|19.3|16.1|18.2|10.7|6.7|18.6|11.3|2.2|1|22.2|3.9|0.8|16.6|5|4.4|8.6|17.2|6.6|4.8|0.9"/>
</p:tagLst>
</file>

<file path=ppt/tags/tag13.xml><?xml version="1.0" encoding="utf-8"?>
<p:tagLst xmlns:a="http://schemas.openxmlformats.org/drawingml/2006/main" xmlns:r="http://schemas.openxmlformats.org/officeDocument/2006/relationships" xmlns:p="http://schemas.openxmlformats.org/presentationml/2006/main">
  <p:tag name="TIMING" val="|10.1"/>
</p:tagLst>
</file>

<file path=ppt/tags/tag14.xml><?xml version="1.0" encoding="utf-8"?>
<p:tagLst xmlns:a="http://schemas.openxmlformats.org/drawingml/2006/main" xmlns:r="http://schemas.openxmlformats.org/officeDocument/2006/relationships" xmlns:p="http://schemas.openxmlformats.org/presentationml/2006/main">
  <p:tag name="TIMING" val="|3.5|6.3|1.5|16.9"/>
</p:tagLst>
</file>

<file path=ppt/tags/tag15.xml><?xml version="1.0" encoding="utf-8"?>
<p:tagLst xmlns:a="http://schemas.openxmlformats.org/drawingml/2006/main" xmlns:r="http://schemas.openxmlformats.org/officeDocument/2006/relationships" xmlns:p="http://schemas.openxmlformats.org/presentationml/2006/main">
  <p:tag name="TIMING" val="|9.5|75.2|23.4|35.8|41.5|29.8|19.6|45.6|0.8|1|18.5|36.6"/>
</p:tagLst>
</file>

<file path=ppt/tags/tag16.xml><?xml version="1.0" encoding="utf-8"?>
<p:tagLst xmlns:a="http://schemas.openxmlformats.org/drawingml/2006/main" xmlns:r="http://schemas.openxmlformats.org/officeDocument/2006/relationships" xmlns:p="http://schemas.openxmlformats.org/presentationml/2006/main">
  <p:tag name="TIMING" val="|92.4|20.8|30.5|32|16.1|59.4|51.7|31.8|60.1|78.9|54.4|86.6"/>
</p:tagLst>
</file>

<file path=ppt/tags/tag17.xml><?xml version="1.0" encoding="utf-8"?>
<p:tagLst xmlns:a="http://schemas.openxmlformats.org/drawingml/2006/main" xmlns:r="http://schemas.openxmlformats.org/officeDocument/2006/relationships" xmlns:p="http://schemas.openxmlformats.org/presentationml/2006/main">
  <p:tag name="TIMING" val="|31.9"/>
</p:tagLst>
</file>

<file path=ppt/tags/tag18.xml><?xml version="1.0" encoding="utf-8"?>
<p:tagLst xmlns:a="http://schemas.openxmlformats.org/drawingml/2006/main" xmlns:r="http://schemas.openxmlformats.org/officeDocument/2006/relationships" xmlns:p="http://schemas.openxmlformats.org/presentationml/2006/main">
  <p:tag name="TIMING" val="|12.9|49.5|67.3|7.9|15.6|17.2|12.1|8.1|26.1|10.5|18.1|15.2|6.9|13.2|15.9|8.6|5.3|16.3|9|13.7|10.6|12.7|8.6|11.2|8.5|12.5|13.2"/>
</p:tagLst>
</file>

<file path=ppt/tags/tag19.xml><?xml version="1.0" encoding="utf-8"?>
<p:tagLst xmlns:a="http://schemas.openxmlformats.org/drawingml/2006/main" xmlns:r="http://schemas.openxmlformats.org/officeDocument/2006/relationships" xmlns:p="http://schemas.openxmlformats.org/presentationml/2006/main">
  <p:tag name="TIMING" val="|52.8"/>
</p:tagLst>
</file>

<file path=ppt/tags/tag2.xml><?xml version="1.0" encoding="utf-8"?>
<p:tagLst xmlns:a="http://schemas.openxmlformats.org/drawingml/2006/main" xmlns:r="http://schemas.openxmlformats.org/officeDocument/2006/relationships" xmlns:p="http://schemas.openxmlformats.org/presentationml/2006/main">
  <p:tag name="TIMING" val="|7.4|30.9|22.2"/>
</p:tagLst>
</file>

<file path=ppt/tags/tag20.xml><?xml version="1.0" encoding="utf-8"?>
<p:tagLst xmlns:a="http://schemas.openxmlformats.org/drawingml/2006/main" xmlns:r="http://schemas.openxmlformats.org/officeDocument/2006/relationships" xmlns:p="http://schemas.openxmlformats.org/presentationml/2006/main">
  <p:tag name="TIMING" val="|23.3"/>
</p:tagLst>
</file>

<file path=ppt/tags/tag21.xml><?xml version="1.0" encoding="utf-8"?>
<p:tagLst xmlns:a="http://schemas.openxmlformats.org/drawingml/2006/main" xmlns:r="http://schemas.openxmlformats.org/officeDocument/2006/relationships" xmlns:p="http://schemas.openxmlformats.org/presentationml/2006/main">
  <p:tag name="TIMING" val="|4.3|54.7|30.6"/>
</p:tagLst>
</file>

<file path=ppt/tags/tag22.xml><?xml version="1.0" encoding="utf-8"?>
<p:tagLst xmlns:a="http://schemas.openxmlformats.org/drawingml/2006/main" xmlns:r="http://schemas.openxmlformats.org/officeDocument/2006/relationships" xmlns:p="http://schemas.openxmlformats.org/presentationml/2006/main">
  <p:tag name="TIMING" val="|5.5|4.5|16.2|16.7|1.8|19.9|10.9"/>
</p:tagLst>
</file>

<file path=ppt/tags/tag23.xml><?xml version="1.0" encoding="utf-8"?>
<p:tagLst xmlns:a="http://schemas.openxmlformats.org/drawingml/2006/main" xmlns:r="http://schemas.openxmlformats.org/officeDocument/2006/relationships" xmlns:p="http://schemas.openxmlformats.org/presentationml/2006/main">
  <p:tag name="TIMING" val="|21.8|37.6|7.9|49.1|30.3|51.6|13.7|154.5"/>
</p:tagLst>
</file>

<file path=ppt/tags/tag24.xml><?xml version="1.0" encoding="utf-8"?>
<p:tagLst xmlns:a="http://schemas.openxmlformats.org/drawingml/2006/main" xmlns:r="http://schemas.openxmlformats.org/officeDocument/2006/relationships" xmlns:p="http://schemas.openxmlformats.org/presentationml/2006/main">
  <p:tag name="TIMING" val="|19.6"/>
</p:tagLst>
</file>

<file path=ppt/tags/tag25.xml><?xml version="1.0" encoding="utf-8"?>
<p:tagLst xmlns:a="http://schemas.openxmlformats.org/drawingml/2006/main" xmlns:r="http://schemas.openxmlformats.org/officeDocument/2006/relationships" xmlns:p="http://schemas.openxmlformats.org/presentationml/2006/main">
  <p:tag name="TIMING" val="|14.5|32|17.3|24.6|86.5|18.9|16.4|29.2|11.5|3.7|7.7|14.7|9.9|13.7|12.4|5.5|5.6|2.6|8.5|4.8|7.7|1.9"/>
</p:tagLst>
</file>

<file path=ppt/tags/tag3.xml><?xml version="1.0" encoding="utf-8"?>
<p:tagLst xmlns:a="http://schemas.openxmlformats.org/drawingml/2006/main" xmlns:r="http://schemas.openxmlformats.org/officeDocument/2006/relationships" xmlns:p="http://schemas.openxmlformats.org/presentationml/2006/main">
  <p:tag name="TIMING" val="|95.4|33.1|17.5|23.4"/>
</p:tagLst>
</file>

<file path=ppt/tags/tag4.xml><?xml version="1.0" encoding="utf-8"?>
<p:tagLst xmlns:a="http://schemas.openxmlformats.org/drawingml/2006/main" xmlns:r="http://schemas.openxmlformats.org/officeDocument/2006/relationships" xmlns:p="http://schemas.openxmlformats.org/presentationml/2006/main">
  <p:tag name="TIMING" val="|47.3"/>
</p:tagLst>
</file>

<file path=ppt/tags/tag5.xml><?xml version="1.0" encoding="utf-8"?>
<p:tagLst xmlns:a="http://schemas.openxmlformats.org/drawingml/2006/main" xmlns:r="http://schemas.openxmlformats.org/officeDocument/2006/relationships" xmlns:p="http://schemas.openxmlformats.org/presentationml/2006/main">
  <p:tag name="TIMING" val="|38.7|31.9|22|14.1|35.4|54.4"/>
</p:tagLst>
</file>

<file path=ppt/tags/tag6.xml><?xml version="1.0" encoding="utf-8"?>
<p:tagLst xmlns:a="http://schemas.openxmlformats.org/drawingml/2006/main" xmlns:r="http://schemas.openxmlformats.org/officeDocument/2006/relationships" xmlns:p="http://schemas.openxmlformats.org/presentationml/2006/main">
  <p:tag name="TIMING" val="|8|40.6"/>
</p:tagLst>
</file>

<file path=ppt/tags/tag7.xml><?xml version="1.0" encoding="utf-8"?>
<p:tagLst xmlns:a="http://schemas.openxmlformats.org/drawingml/2006/main" xmlns:r="http://schemas.openxmlformats.org/officeDocument/2006/relationships" xmlns:p="http://schemas.openxmlformats.org/presentationml/2006/main">
  <p:tag name="TIMING" val="|38.1|22.3|63|13.5|30|31.6|2"/>
</p:tagLst>
</file>

<file path=ppt/tags/tag8.xml><?xml version="1.0" encoding="utf-8"?>
<p:tagLst xmlns:a="http://schemas.openxmlformats.org/drawingml/2006/main" xmlns:r="http://schemas.openxmlformats.org/officeDocument/2006/relationships" xmlns:p="http://schemas.openxmlformats.org/presentationml/2006/main">
  <p:tag name="TIMING" val="|77.5|15.9|68.5|6.7|3|4.6|2|7.6"/>
</p:tagLst>
</file>

<file path=ppt/tags/tag9.xml><?xml version="1.0" encoding="utf-8"?>
<p:tagLst xmlns:a="http://schemas.openxmlformats.org/drawingml/2006/main" xmlns:r="http://schemas.openxmlformats.org/officeDocument/2006/relationships" xmlns:p="http://schemas.openxmlformats.org/presentationml/2006/main">
  <p:tag name="TIMING" val="|9.1|120.1|44.2|25.5|12.5|26|1|5.6|5.1|14.6|29.2|21.1|11.9|8.4|14.1|16.7"/>
</p:tagLst>
</file>

<file path=ppt/theme/theme1.xml><?xml version="1.0" encoding="utf-8"?>
<a:theme xmlns:a="http://schemas.openxmlformats.org/drawingml/2006/main" name="Office 主题​​">
  <a:themeElements>
    <a:clrScheme name="自定义 279">
      <a:dk1>
        <a:sysClr val="windowText" lastClr="000000"/>
      </a:dk1>
      <a:lt1>
        <a:sysClr val="window" lastClr="FFFFFF"/>
      </a:lt1>
      <a:dk2>
        <a:srgbClr val="44546A"/>
      </a:dk2>
      <a:lt2>
        <a:srgbClr val="E7E6E6"/>
      </a:lt2>
      <a:accent1>
        <a:srgbClr val="335F90"/>
      </a:accent1>
      <a:accent2>
        <a:srgbClr val="0099C5"/>
      </a:accent2>
      <a:accent3>
        <a:srgbClr val="E1CEAB"/>
      </a:accent3>
      <a:accent4>
        <a:srgbClr val="C7A25F"/>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4">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25482</TotalTime>
  <Words>23553</Words>
  <Application>Microsoft Office PowerPoint</Application>
  <PresentationFormat>宽屏</PresentationFormat>
  <Paragraphs>4419</Paragraphs>
  <Slides>189</Slides>
  <Notes>1</Notes>
  <HiddenSlides>0</HiddenSlides>
  <MMClips>0</MMClips>
  <ScaleCrop>false</ScaleCrop>
  <HeadingPairs>
    <vt:vector size="6" baseType="variant">
      <vt:variant>
        <vt:lpstr>已用的字体</vt:lpstr>
      </vt:variant>
      <vt:variant>
        <vt:i4>22</vt:i4>
      </vt:variant>
      <vt:variant>
        <vt:lpstr>主题</vt:lpstr>
      </vt:variant>
      <vt:variant>
        <vt:i4>2</vt:i4>
      </vt:variant>
      <vt:variant>
        <vt:lpstr>幻灯片标题</vt:lpstr>
      </vt:variant>
      <vt:variant>
        <vt:i4>189</vt:i4>
      </vt:variant>
    </vt:vector>
  </HeadingPairs>
  <TitlesOfParts>
    <vt:vector size="213" baseType="lpstr">
      <vt:lpstr>-apple-system</vt:lpstr>
      <vt:lpstr>Microsoft YaHei Light</vt:lpstr>
      <vt:lpstr>等线</vt:lpstr>
      <vt:lpstr>等线 Light</vt:lpstr>
      <vt:lpstr>华文楷体</vt:lpstr>
      <vt:lpstr>楷体</vt:lpstr>
      <vt:lpstr>楷体_GB2312</vt:lpstr>
      <vt:lpstr>上首标榜体（非商用）</vt:lpstr>
      <vt:lpstr>书体坊兰亭体</vt:lpstr>
      <vt:lpstr>宋体</vt:lpstr>
      <vt:lpstr>微软雅黑</vt:lpstr>
      <vt:lpstr>微软雅黑</vt:lpstr>
      <vt:lpstr>Arial</vt:lpstr>
      <vt:lpstr>Calibri</vt:lpstr>
      <vt:lpstr>Cambria Math</vt:lpstr>
      <vt:lpstr>Candara</vt:lpstr>
      <vt:lpstr>Consolas</vt:lpstr>
      <vt:lpstr>Segoe UI</vt:lpstr>
      <vt:lpstr>Symbol</vt:lpstr>
      <vt:lpstr>Tahoma</vt:lpstr>
      <vt:lpstr>Times New Roman</vt:lpstr>
      <vt:lpstr>Wingdings</vt:lpstr>
      <vt:lpstr>Office 主题​​</vt:lpstr>
      <vt:lpstr>1_Office 主题​​</vt:lpstr>
      <vt:lpstr>PowerPoint 演示文稿</vt:lpstr>
      <vt:lpstr>编译程序的结构 </vt:lpstr>
      <vt:lpstr>本章主要内容</vt:lpstr>
      <vt:lpstr>10.1　优化技术介绍</vt:lpstr>
      <vt:lpstr>10.1　优化技术介绍</vt:lpstr>
      <vt:lpstr>10.1.1　优化分类</vt:lpstr>
      <vt:lpstr>10.1.2　优化的思路</vt:lpstr>
      <vt:lpstr>10.1.2　优化的思路</vt:lpstr>
      <vt:lpstr>10.1.2　优化的思路</vt:lpstr>
      <vt:lpstr>10.1.2　优化的思路</vt:lpstr>
      <vt:lpstr>10.1.2　优化的思路</vt:lpstr>
      <vt:lpstr>10.1.2　优化的思路</vt:lpstr>
      <vt:lpstr>10.1.2　优化的思路</vt:lpstr>
      <vt:lpstr>10.1.2　优化的思路</vt:lpstr>
      <vt:lpstr>10.1.2　优化的思路</vt:lpstr>
      <vt:lpstr>10.1.2　优化的思路</vt:lpstr>
      <vt:lpstr>10.1.2　优化的思路</vt:lpstr>
      <vt:lpstr>10.1.2　优化的思路</vt:lpstr>
      <vt:lpstr>10.1.2　优化的思路</vt:lpstr>
      <vt:lpstr>10.1.2　优化的思路</vt:lpstr>
      <vt:lpstr>10.1.2　优化的思路</vt:lpstr>
      <vt:lpstr>10.1.2　优化的思路</vt:lpstr>
      <vt:lpstr>10.1.2　优化的思路</vt:lpstr>
      <vt:lpstr>10.1.2　优化的思路</vt:lpstr>
      <vt:lpstr>10.1.3　分析方法</vt:lpstr>
      <vt:lpstr>10.1.4　优化的顺序与重复</vt:lpstr>
      <vt:lpstr>课前复习</vt:lpstr>
      <vt:lpstr>课前复习</vt:lpstr>
      <vt:lpstr>课前复习</vt:lpstr>
      <vt:lpstr>本章主要内容</vt:lpstr>
      <vt:lpstr>10.2　基本块、流图和循环 </vt:lpstr>
      <vt:lpstr>10.2.1　基本块</vt:lpstr>
      <vt:lpstr>10.2.1　基本块</vt:lpstr>
      <vt:lpstr>10.2.1　基本块</vt:lpstr>
      <vt:lpstr>10.2　基本块、流图和循环 </vt:lpstr>
      <vt:lpstr>10.2.2　流图</vt:lpstr>
      <vt:lpstr>10.2.2　流图</vt:lpstr>
      <vt:lpstr>10.2.2　流图</vt:lpstr>
      <vt:lpstr>10.2.2　流图</vt:lpstr>
      <vt:lpstr>10.2　基本块、流图和循环 </vt:lpstr>
      <vt:lpstr>10.2.3   常用的优化方法</vt:lpstr>
      <vt:lpstr>10.2.3   常用的优化方法</vt:lpstr>
      <vt:lpstr>10.2.3   常用的优化方法</vt:lpstr>
      <vt:lpstr>10.2.3   常用的优化方法</vt:lpstr>
      <vt:lpstr>10.2.3   常用的优化方法</vt:lpstr>
      <vt:lpstr>10.2.3   常用的优化方法</vt:lpstr>
      <vt:lpstr>10.2.3   常用的优化方法</vt:lpstr>
      <vt:lpstr>10.2.3   常用的优化方法</vt:lpstr>
      <vt:lpstr>10.2.3   常用的优化方法</vt:lpstr>
      <vt:lpstr>10.2.3   常用的优化方法</vt:lpstr>
      <vt:lpstr>10.2.3   常用的优化方法</vt:lpstr>
      <vt:lpstr>10.2.3   常用的优化方法</vt:lpstr>
      <vt:lpstr>10.2.3   常用的优化方法</vt:lpstr>
      <vt:lpstr>10.2.3   常用的优化方法</vt:lpstr>
      <vt:lpstr>10.2.3   常用的优化方法</vt:lpstr>
      <vt:lpstr>10.2.3   常用的优化方法</vt:lpstr>
      <vt:lpstr>10.2.3   常用的优化方法</vt:lpstr>
      <vt:lpstr>10.2.3   常用的优化方法</vt:lpstr>
      <vt:lpstr>10.2.3   常用的优化方法</vt:lpstr>
      <vt:lpstr>10.2.3   常用的优化方法</vt:lpstr>
      <vt:lpstr>10.2.3   常用的优化方法</vt:lpstr>
      <vt:lpstr>10.2.3   常用的优化方法</vt:lpstr>
      <vt:lpstr>10.2.3   常用的优化方法</vt:lpstr>
      <vt:lpstr>10.2.3   常用的优化方法</vt:lpstr>
      <vt:lpstr>10.2　基本块、流图和循环 </vt:lpstr>
      <vt:lpstr>10.2.3　循环</vt:lpstr>
      <vt:lpstr>10.2.3　循环</vt:lpstr>
      <vt:lpstr>10.2.3　循环</vt:lpstr>
      <vt:lpstr>10.2.3　循环</vt:lpstr>
      <vt:lpstr>10.2.3　循环</vt:lpstr>
      <vt:lpstr>10.2.3　循环</vt:lpstr>
      <vt:lpstr>10.2.3　循环</vt:lpstr>
      <vt:lpstr>10.2.3　循环</vt:lpstr>
      <vt:lpstr>10.2.3　循环</vt:lpstr>
      <vt:lpstr>10.2.3　循环</vt:lpstr>
      <vt:lpstr>本章主要内容</vt:lpstr>
      <vt:lpstr>10. 3   数据流分析基础</vt:lpstr>
      <vt:lpstr>10. 3   数据流分析基础</vt:lpstr>
      <vt:lpstr>10. 3   数据流分析基础</vt:lpstr>
      <vt:lpstr>10. 3   数据流分析基础</vt:lpstr>
      <vt:lpstr>10. 3   数据流分析基础</vt:lpstr>
      <vt:lpstr>10. 3   数据流分析基础</vt:lpstr>
      <vt:lpstr>10. 3   数据流分析基础</vt:lpstr>
      <vt:lpstr>10. 3   数据流分析基础</vt:lpstr>
      <vt:lpstr>10. 3   数据流分析基础</vt:lpstr>
      <vt:lpstr>10. 3   数据流分析基础</vt:lpstr>
      <vt:lpstr>10. 3   数据流分析基础</vt:lpstr>
      <vt:lpstr>10. 3   数据流分析基础</vt:lpstr>
      <vt:lpstr>10. 3   数据流分析基础</vt:lpstr>
      <vt:lpstr>10. 3   数据流分析基础</vt:lpstr>
      <vt:lpstr>10. 3   数据流分析基础</vt:lpstr>
      <vt:lpstr>10. 3   数据流分析基础</vt:lpstr>
      <vt:lpstr>10. 3   数据流分析基础</vt:lpstr>
      <vt:lpstr>10. 3   数据流分析基础</vt:lpstr>
      <vt:lpstr>10. 3   数据流分析基础</vt:lpstr>
      <vt:lpstr>10. 3   数据流分析基础</vt:lpstr>
      <vt:lpstr>10. 3   数据流分析基础</vt:lpstr>
      <vt:lpstr>10. 3   数据流分析基础</vt:lpstr>
      <vt:lpstr>10. 3   数据流分析基础</vt:lpstr>
      <vt:lpstr>10. 3   数据流分析基础</vt:lpstr>
      <vt:lpstr>10. 3   数据流分析基础</vt:lpstr>
      <vt:lpstr>10. 3   数据流分析基础</vt:lpstr>
      <vt:lpstr>10. 3   数据流分析基础</vt:lpstr>
      <vt:lpstr>10. 3   数据流分析基础</vt:lpstr>
      <vt:lpstr>10. 3   数据流分析基础</vt:lpstr>
      <vt:lpstr>10. 3   数据流分析基础</vt:lpstr>
      <vt:lpstr>10. 3   数据流分析基础</vt:lpstr>
      <vt:lpstr>10. 3   数据流分析基础</vt:lpstr>
      <vt:lpstr>10. 3   数据流分析基础</vt:lpstr>
      <vt:lpstr>10. 3   数据流分析基础</vt:lpstr>
      <vt:lpstr>10. 3   数据流分析基础</vt:lpstr>
      <vt:lpstr>10. 3   数据流分析基础</vt:lpstr>
      <vt:lpstr>10. 3   数据流分析基础</vt:lpstr>
      <vt:lpstr>10. 3   数据流分析基础</vt:lpstr>
      <vt:lpstr>10. 3   数据流分析基础</vt:lpstr>
      <vt:lpstr>10. 3   数据流分析基础</vt:lpstr>
      <vt:lpstr>10. 3   数据流分析基础</vt:lpstr>
      <vt:lpstr>10. 3   数据流分析基础</vt:lpstr>
      <vt:lpstr>10. 3   数据流分析基础</vt:lpstr>
      <vt:lpstr>10. 3   数据流分析基础</vt:lpstr>
      <vt:lpstr>10. 3   数据流分析基础</vt:lpstr>
      <vt:lpstr>10. 3   数据流分析基础</vt:lpstr>
      <vt:lpstr>10. 3   数据流分析基础</vt:lpstr>
      <vt:lpstr>10. 3   数据流分析基础</vt:lpstr>
      <vt:lpstr>小结</vt:lpstr>
      <vt:lpstr>本章主要内容</vt:lpstr>
      <vt:lpstr>10.4　代码优化技术 </vt:lpstr>
      <vt:lpstr>10.4.1 窥孔优化</vt:lpstr>
      <vt:lpstr>10.4.1 窥孔优化</vt:lpstr>
      <vt:lpstr>10.4.1 窥孔优化</vt:lpstr>
      <vt:lpstr>10.4　代码优化技术 </vt:lpstr>
      <vt:lpstr>10.4.2 局部优化</vt:lpstr>
      <vt:lpstr>10.4.2 局部优化</vt:lpstr>
      <vt:lpstr>10.4.2 局部优化</vt:lpstr>
      <vt:lpstr>10.4.2 局部优化</vt:lpstr>
      <vt:lpstr>10.4.2 局部优化</vt:lpstr>
      <vt:lpstr>10.4.2 局部优化</vt:lpstr>
      <vt:lpstr>10.4.2 局部优化</vt:lpstr>
      <vt:lpstr>10.4　代码优化技术 </vt:lpstr>
      <vt:lpstr>10.4.3 循环优化</vt:lpstr>
      <vt:lpstr>10.4.3 循环优化</vt:lpstr>
      <vt:lpstr>10.4.3 循环优化</vt:lpstr>
      <vt:lpstr>10.4.3 循环优化</vt:lpstr>
      <vt:lpstr>10.4.3 循环优化</vt:lpstr>
      <vt:lpstr>10.4.3 循环优化</vt:lpstr>
      <vt:lpstr>10.4.3 循环优化</vt:lpstr>
      <vt:lpstr>10.4　代码优化技术 </vt:lpstr>
      <vt:lpstr>10.4.4 全局优化 </vt:lpstr>
      <vt:lpstr>本章主要内容</vt:lpstr>
      <vt:lpstr>10.5　目标代码生成技术</vt:lpstr>
      <vt:lpstr>10.5　目标代码生成技术</vt:lpstr>
      <vt:lpstr>10.5　目标代码生成技术</vt:lpstr>
      <vt:lpstr>10.5　目标代码生成技术</vt:lpstr>
      <vt:lpstr>10.5　目标代码生成技术</vt:lpstr>
      <vt:lpstr>10.5　目标代码生成技术</vt:lpstr>
      <vt:lpstr>10.5　目标代码生成技术</vt:lpstr>
      <vt:lpstr>10.5　目标代码生成技术</vt:lpstr>
      <vt:lpstr>10.5　目标代码生成技术</vt:lpstr>
      <vt:lpstr>10.5　目标代码生成技术</vt:lpstr>
      <vt:lpstr>10.5　目标代码生成技术</vt:lpstr>
      <vt:lpstr>10.5　目标代码生成技术</vt:lpstr>
      <vt:lpstr>10.5　目标代码生成技术</vt:lpstr>
      <vt:lpstr>10.5　目标代码生成技术</vt:lpstr>
      <vt:lpstr>10.5　目标代码生成技术</vt:lpstr>
      <vt:lpstr>10.5　目标代码生成技术</vt:lpstr>
      <vt:lpstr>10.5　目标代码生成技术</vt:lpstr>
      <vt:lpstr>10.5　目标代码生成技术</vt:lpstr>
      <vt:lpstr>10.5　目标代码生成技术</vt:lpstr>
      <vt:lpstr>10.5　目标代码生成技术</vt:lpstr>
      <vt:lpstr>10.5　目标代码生成技术</vt:lpstr>
      <vt:lpstr>10.5　目标代码生成技术</vt:lpstr>
      <vt:lpstr>10.5　目标代码生成技术</vt:lpstr>
      <vt:lpstr>10.5　目标代码生成技术</vt:lpstr>
      <vt:lpstr>10.5　目标代码生成技术</vt:lpstr>
      <vt:lpstr>10.5　目标代码生成技术</vt:lpstr>
      <vt:lpstr>10.5　目标代码生成技术</vt:lpstr>
      <vt:lpstr>10.5　目标代码生成技术</vt:lpstr>
      <vt:lpstr>10.5　目标代码生成技术</vt:lpstr>
      <vt:lpstr>10.5　目标代码生成技术</vt:lpstr>
      <vt:lpstr>10.5　目标代码生成技术</vt:lpstr>
      <vt:lpstr>10.5　目标代码生成技术</vt:lpstr>
      <vt:lpstr>10.5　目标代码生成技术</vt:lpstr>
      <vt:lpstr>10.5　目标代码生成技术</vt:lpstr>
      <vt:lpstr>10.5　目标代码生成技术</vt:lpstr>
      <vt:lpstr>10.5　目标代码生成技术</vt:lpstr>
      <vt:lpstr>小结</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QZ7420</dc:creator>
  <cp:lastModifiedBy>茂林 杨</cp:lastModifiedBy>
  <cp:revision>867</cp:revision>
  <cp:lastPrinted>2022-10-13T02:21:01Z</cp:lastPrinted>
  <dcterms:created xsi:type="dcterms:W3CDTF">2022-06-03T05:02:51Z</dcterms:created>
  <dcterms:modified xsi:type="dcterms:W3CDTF">2024-06-01T01:15:20Z</dcterms:modified>
</cp:coreProperties>
</file>